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2.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notesSlides/notesSlide3.xml" ContentType="application/vnd.openxmlformats-officedocument.presentationml.notesSlide+xml"/>
  <Override PartName="/ppt/ink/ink142.xml" ContentType="application/inkml+xml"/>
  <Override PartName="/ppt/ink/ink143.xml" ContentType="application/inkml+xml"/>
  <Override PartName="/ppt/ink/ink144.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notesSlides/notesSlide8.xml" ContentType="application/vnd.openxmlformats-officedocument.presentationml.notesSlide+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notesSlides/notesSlide9.xml" ContentType="application/vnd.openxmlformats-officedocument.presentationml.notesSlide+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notesSlides/notesSlide10.xml" ContentType="application/vnd.openxmlformats-officedocument.presentationml.notesSlide+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notesSlides/notesSlide11.xml" ContentType="application/vnd.openxmlformats-officedocument.presentationml.notesSlide+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notesSlides/notesSlide12.xml" ContentType="application/vnd.openxmlformats-officedocument.presentationml.notesSlide+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notesSlides/notesSlide13.xml" ContentType="application/vnd.openxmlformats-officedocument.presentationml.notesSlide+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notesSlides/notesSlide14.xml" ContentType="application/vnd.openxmlformats-officedocument.presentationml.notesSlide+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1372" r:id="rId2"/>
    <p:sldId id="830" r:id="rId3"/>
    <p:sldId id="1248" r:id="rId4"/>
    <p:sldId id="1249" r:id="rId5"/>
    <p:sldId id="1250" r:id="rId6"/>
    <p:sldId id="1251" r:id="rId7"/>
    <p:sldId id="1258" r:id="rId8"/>
    <p:sldId id="1385" r:id="rId9"/>
    <p:sldId id="1386" r:id="rId10"/>
    <p:sldId id="1387" r:id="rId11"/>
    <p:sldId id="1388" r:id="rId12"/>
    <p:sldId id="1389" r:id="rId13"/>
    <p:sldId id="1390" r:id="rId14"/>
    <p:sldId id="1391" r:id="rId15"/>
    <p:sldId id="1262" r:id="rId16"/>
    <p:sldId id="1263" r:id="rId17"/>
    <p:sldId id="1264" r:id="rId18"/>
    <p:sldId id="1265" r:id="rId19"/>
    <p:sldId id="1266" r:id="rId20"/>
    <p:sldId id="1267" r:id="rId21"/>
    <p:sldId id="1268" r:id="rId22"/>
    <p:sldId id="1269" r:id="rId23"/>
    <p:sldId id="1270" r:id="rId24"/>
    <p:sldId id="1271" r:id="rId25"/>
    <p:sldId id="1272" r:id="rId26"/>
    <p:sldId id="1273" r:id="rId27"/>
    <p:sldId id="1274" r:id="rId28"/>
    <p:sldId id="1275" r:id="rId29"/>
    <p:sldId id="1276" r:id="rId30"/>
    <p:sldId id="1277" r:id="rId31"/>
    <p:sldId id="1278" r:id="rId32"/>
    <p:sldId id="1279" r:id="rId33"/>
    <p:sldId id="1280" r:id="rId34"/>
    <p:sldId id="1281" r:id="rId35"/>
    <p:sldId id="1282" r:id="rId36"/>
    <p:sldId id="1283" r:id="rId37"/>
    <p:sldId id="1284" r:id="rId38"/>
    <p:sldId id="1285" r:id="rId39"/>
    <p:sldId id="1286" r:id="rId40"/>
    <p:sldId id="1287" r:id="rId41"/>
    <p:sldId id="1288" r:id="rId42"/>
    <p:sldId id="1289" r:id="rId43"/>
    <p:sldId id="1290" r:id="rId44"/>
    <p:sldId id="1291" r:id="rId45"/>
    <p:sldId id="1398" r:id="rId46"/>
    <p:sldId id="1399" r:id="rId47"/>
    <p:sldId id="1400" r:id="rId48"/>
    <p:sldId id="1401" r:id="rId49"/>
    <p:sldId id="1402" r:id="rId50"/>
    <p:sldId id="1404" r:id="rId51"/>
    <p:sldId id="1405" r:id="rId52"/>
    <p:sldId id="1406" r:id="rId53"/>
    <p:sldId id="1407" r:id="rId54"/>
    <p:sldId id="1408" r:id="rId55"/>
    <p:sldId id="1409" r:id="rId56"/>
    <p:sldId id="1410" r:id="rId57"/>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1" autoAdjust="0"/>
    <p:restoredTop sz="94660"/>
  </p:normalViewPr>
  <p:slideViewPr>
    <p:cSldViewPr snapToGrid="0">
      <p:cViewPr varScale="1">
        <p:scale>
          <a:sx n="77" d="100"/>
          <a:sy n="77" d="100"/>
        </p:scale>
        <p:origin x="23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39:29.895"/>
    </inkml:context>
    <inkml:brush xml:id="br0">
      <inkml:brushProperty name="width" value="0.05" units="cm"/>
      <inkml:brushProperty name="height" value="0.05" units="cm"/>
    </inkml:brush>
  </inkml:definitions>
  <inkml:trace contextRef="#ctx0" brushRef="#br0">22 0 13467,'-3'4'200,"0"-1"0,1 1 1,0 0-1,0-1 0,0 1 1,1 0-1,-1 0 0,1 1 1,0-1-1,0 0 0,0 0 0,1 1 1,0-1-1,-1 0 0,2 0 1,-1 1-1,0-1 0,1 0 1,1 7-1,1-2-146,-1-1 0,1 0 0,1 0 0,-1 0 0,1 0 0,1 0 0,0-1 0,9 12 0,13 8-76,0-1 0,2-2 1,1-1-1,49 29 1,16 12-380,-83-55 311,83 66-850,-85-66 789,-1 0 0,1 1-1,-2 0 1,1 0 0,-1 1 0,10 19 0,-14-12-264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22.733"/>
    </inkml:context>
    <inkml:brush xml:id="br0">
      <inkml:brushProperty name="width" value="0.05" units="cm"/>
      <inkml:brushProperty name="height" value="0.05" units="cm"/>
    </inkml:brush>
  </inkml:definitions>
  <inkml:trace contextRef="#ctx0" brushRef="#br0">95 0 16684,'-18'19'946,"1"1"0,-15 22-1,29-37-785,-1 0-1,1 1 0,0-1 0,1 1 0,-1-1 0,1 1 0,0 0 0,1-1 0,-1 1 0,1 0 0,0 0 0,0 1 0,1-1 0,1 11 0,-1-16-136,0-1-1,0 1 1,0 0-1,0 0 1,1 0-1,-1-1 1,0 1-1,1 0 1,-1 0-1,1-1 1,-1 1-1,1 0 0,-1-1 1,1 1-1,-1 0 1,1-1-1,0 1 1,-1-1-1,1 1 1,0-1-1,-1 1 1,1-1-1,0 1 1,0-1-1,0 0 1,-1 0-1,1 1 1,0-1-1,0 0 0,0 0 1,-1 0-1,1 0 1,0 0-1,0 0 1,0 0-1,0 0 1,0 0-1,-1 0 1,1-1-1,0 1 1,0 0-1,1-1 1,4-1 52,1-1 0,-1 1 1,0-1-1,6-5 0,5-4 76,30-26 1,-37 29-100,0 0 1,0 1-1,1 0 1,0 0-1,0 1 1,1 1 0,20-9-1,-29 14-53,-1 0-1,1 1 0,-1-1 1,1 1-1,-1-1 0,1 1 1,0 0-1,-1 0 0,1 0 1,-1 1-1,1-1 1,-1 1-1,1-1 0,-1 1 1,1 0-1,-1 0 0,5 2 1,-2 0-9,-1 1 1,1 0-1,-1 0 0,0 1 1,7 7-1,-8-8 6,0 0 1,0 0-1,1 0 0,0-1 0,-1 1 0,1-1 0,0 0 0,1 0 0,-1-1 1,5 3-1,-7-4 5,0-1 1,0 1 0,0-1-1,0 0 1,0 0 0,0 0-1,0 0 1,0 0-1,0-1 1,-1 1 0,1 0-1,0-1 1,0 1 0,0-1-1,0 0 1,2-1 0,32-21-219,-10 5-512,-22 16 484,1 1 0,-1-1 0,0 1-1,1 0 1,-1 0 0,1 1 0,-1-1-1,1 1 1,-1 0 0,1 0 0,0 1-1,5 0 1,17 1-560,-1-2-20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30:19.619"/>
    </inkml:context>
    <inkml:brush xml:id="br0">
      <inkml:brushProperty name="width" value="0.05" units="cm"/>
      <inkml:brushProperty name="height" value="0.05" units="cm"/>
    </inkml:brush>
  </inkml:definitions>
  <inkml:trace contextRef="#ctx0" brushRef="#br0">7227 216 11410,'-1333'-174'2731,"909"141"-2564,-493 25-1,532 32-315,-530 103 0,601-59 276,4 13 1,-324 131-1,443-132 71,3 8-1,4 9 1,4 7 0,5 8 0,-162 137 0,250-177-32,3 4 0,3 4 1,-82 106-1,119-129-71,2 3 1,4 1-1,2 1 1,3 2-1,2 2 1,-23 76-1,42-106-86,3 0 0,0 0 0,3 1 1,1 0-1,1 0 0,3 0 0,1 0 0,1 1 0,2-1 0,2 0 0,1-1 0,2 1 0,19 51 0,-10-45-77,2 0 1,1-1-1,3-2 0,1 0 1,46 57-1,-31-52-55,2-1 1,2-2 0,88 67-1,-47-52-30,2-4 0,3-4-1,1-4 1,3-3 0,98 29 0,-43-25-72,205 35 0,166-13-47,-224-50 148,517-35 0,290-132 84,-165-67 171,-17-65 66,36-78 50,-684 237-47,360-220 0,-509 264-7,181-148 0,-262 191-121,-2-3 1,-2-1-1,-1-2 1,-3-1-1,-1-2 1,-2-2-1,37-71 1,-56 90-37,-1 0 1,-1 0-1,-1-1 0,-1 0 1,-2-1-1,-1 0 1,2-35-1,-7 40-35,0 0 0,-2-1 0,0 1 1,-2 0-1,-1 1 0,-1-1 0,-1 1 0,0 0 0,-14-26 1,4 16-19,-1 1 1,-2 1 0,-1 1 0,-1 0 0,-2 2 0,-1 1 0,-48-42 0,13 21-13,-3 3 1,-115-63 0,-95-35-99</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9:57.254"/>
    </inkml:context>
    <inkml:brush xml:id="br0">
      <inkml:brushProperty name="width" value="0.05" units="cm"/>
      <inkml:brushProperty name="height" value="0.05" units="cm"/>
    </inkml:brush>
  </inkml:definitions>
  <inkml:trace contextRef="#ctx0" brushRef="#br0">1 4 19700,'15'-4'1401,"0"10"-1153,-10 5-112,-5 15 360,-2 13-160,2 12-168,1 7-32,2 5-56,1 0-32,2-4-16,2-3-72,1-11-352,1-9-176,3-23-449,0-17 809,6-31-152,3-8-160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9:57.674"/>
    </inkml:context>
    <inkml:brush xml:id="br0">
      <inkml:brushProperty name="width" value="0.05" units="cm"/>
      <inkml:brushProperty name="height" value="0.05" units="cm"/>
    </inkml:brush>
  </inkml:definitions>
  <inkml:trace contextRef="#ctx0" brushRef="#br0">212 0 16243,'1'3'159,"-1"-1"0,1 1 0,-1 0-1,0 0 1,0-1 0,0 1-1,0 0 1,0 0 0,-1-1-1,1 1 1,-1 0 0,0 0-1,0-1 1,0 1 0,-2 4 0,-1 5 271,-1 6-6,1 0-1,1 0 0,0 0 0,2 1 1,0-1-1,1 0 0,3 20 0,0-15-588,1-1 0,2 0-1,0 0 1,1-1 0,13 27-1,-19-45-42,1-1-1,-1 1 0,0-1 0,0 1 1,0-1-1,-1 1 0,1 0 1,-1-1-1,1 6 0,-1-8 155,0 0 0,0 0 0,0 0-1,0 1 1,0-1 0,-1 0-1,1 0 1,0 0 0,0 1 0,0-1-1,0 0 1,-1 0 0,1 0 0,0 0-1,0 0 1,0 0 0,-1 1 0,1-1-1,0 0 1,0 0 0,0 0 0,-1 0-1,1 0 1,0 0 0,0 0 0,-1 0-1,1 0 1,0 0 0,0 0-1,0 0 1,-1 0 0,1 0 0,0 0-1,0 0 1,-1 0 0,1 0 0,-19-9-1822,18 8 1813,-130-82-3627,103 64 5188,-24-23 1,52 42-1439,-1 0 0,1 0 0,0-1 0,0 1 0,-1 0 0,1 0 0,0 0 0,0 0 0,0 0 0,0-1 0,-1 1 0,1 0 0,0 0 0,0 0 0,0-1 0,0 1 0,0 0 0,-1 0 0,1 0 0,0-1 0,0 1 0,0 0 0,0 0 0,0-1 0,0 1 0,0 0 0,0 0 1,0 0-1,0-1 0,0 1 0,0 0 0,0 0 0,0-1 0,0 1 0,0 0 0,0 0 0,0-1 0,0 1 0,1 0 0,-1 0 0,0 0 0,0-1 0,0 1 0,0 0 0,0 0 0,1 0 0,-1-1 0,0 1 0,0 0 0,0 0 0,0 0 0,1 0 0,-1 0 0,0 0 0,0-1 0,1 1 1,-1 0-1,14-3 1144,17 1-664,0-1 0,0-2 0,0-1 0,58-19 0,-53 9-586</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9:58.095"/>
    </inkml:context>
    <inkml:brush xml:id="br0">
      <inkml:brushProperty name="width" value="0.05" units="cm"/>
      <inkml:brushProperty name="height" value="0.05" units="cm"/>
    </inkml:brush>
  </inkml:definitions>
  <inkml:trace contextRef="#ctx0" brushRef="#br0">0 1 16299,'0'13'1721,"3"8"-1193,1 3-240,2 7 792,3 6-464,2 4-232,2 1-528,0-2-336,-2-3-520,-1-5 800,-5-18-184,-4-12-192</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9:58.548"/>
    </inkml:context>
    <inkml:brush xml:id="br0">
      <inkml:brushProperty name="width" value="0.05" units="cm"/>
      <inkml:brushProperty name="height" value="0.05" units="cm"/>
    </inkml:brush>
  </inkml:definitions>
  <inkml:trace contextRef="#ctx0" brushRef="#br0">0 124 14715,'8'-9'470,"0"-1"0,0 1 0,1 0 0,0 1 0,1 0-1,-1 1 1,1 0 0,1 0 0,-1 1 0,1 0 0,1 1 0,19-7-1,-15 7-197,-1 1 0,1 0-1,0 1 1,0 1 0,0 0-1,0 1 1,1 1-1,-1 1 1,18 2 0,-27-1-230,0-1 1,0 1 0,0 0 0,0 1-1,0 0 1,-1 0 0,1 0 0,-1 1-1,0 0 1,0 0 0,-1 0 0,1 1-1,5 5 1,-9-8-43,0 1-1,-1-1 1,1 1 0,0 0-1,-1 0 1,1-1 0,-1 1-1,0 0 1,0 0-1,0 0 1,0 0 0,-1 1-1,1-1 1,-1 0 0,0 0-1,0 0 1,0 0 0,0 0-1,0 1 1,-1-1-1,0 0 1,1 0 0,-1 0-1,0 0 1,-1 0 0,1 0-1,0 0 1,-1-1 0,1 1-1,-1 0 1,-3 3-1,0 0 7,0-1-1,-1 1 0,0-1 0,0 0 1,0 0-1,0-1 0,-1 1 0,-9 3 0,-28 20-168,44-28 148,0 1 0,0-1-1,0 0 1,0 1-1,1-1 1,-1 0 0,0 0-1,0 1 1,0-1-1,0 0 1,0 1-1,1-1 1,-1 0 0,0 0-1,0 1 1,0-1-1,1 0 1,-1 0-1,0 0 1,0 1 0,1-1-1,-1 0 1,0 0-1,0 0 1,1 0 0,-1 0-1,0 1 1,1-1-1,-1 0 1,0 0-1,1 0 1,-1 0 0,1 0-1,20 9-298,-3-2 42,-8-1 183,0 0 1,0 0-1,-1 1 1,0 0-1,0 1 1,-1 0-1,0 0 1,0 1-1,-1 0 1,0 0-1,-1 0 1,6 12-1,-9-16 107,-1-1-1,0 0 0,-1 1 0,1-1 0,-1 1 1,1 0-1,-1 0 0,-1-1 0,1 1 1,-1 0-1,0 0 0,0 0 0,0-1 1,0 1-1,-1 0 0,0 0 0,0 0 0,0-1 1,-1 1-1,0-1 0,0 1 0,0-1 1,0 0-1,-1 0 0,1 1 0,-1-2 1,0 1-1,0 0 0,-1-1 0,1 1 1,-5 2-1,0 1 121,-1-2 1,0 0-1,0 0 1,0 0-1,0-1 1,-1 0-1,0-1 1,0 0-1,0-1 0,0 0 1,-18 1-1,17-2-91,0-1 0,0 0 1,0-1-1,0 0 0,0 0 0,0-1 0,1-1 0,-1 0 0,1 0 0,-20-10 0,28 12-103,0 0 0,0 0 0,-1-1 0,2 1 1,-1 0-1,0-1 0,0 0 0,0 1 0,1-1 0,-1 0 1,1 0-1,-1 1 0,1-1 0,0-1 0,0 1 0,0 0 0,0 0 1,0 0-1,0 0 0,0-1 0,1 1 0,-1 0 0,1-1 0,0-2 1,0-16-432</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9:58.984"/>
    </inkml:context>
    <inkml:brush xml:id="br0">
      <inkml:brushProperty name="width" value="0.05" units="cm"/>
      <inkml:brushProperty name="height" value="0.05" units="cm"/>
    </inkml:brush>
  </inkml:definitions>
  <inkml:trace contextRef="#ctx0" brushRef="#br0">0 42 14643,'24'2'1969,"12"-2"-905,6 0-392,8-3 1600,4-2-1087,8 0-593,0-2-416,-9-2-744,-7 0 616,-18 6-296,-6 1-208</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9:59.414"/>
    </inkml:context>
    <inkml:brush xml:id="br0">
      <inkml:brushProperty name="width" value="0.05" units="cm"/>
      <inkml:brushProperty name="height" value="0.05" units="cm"/>
    </inkml:brush>
  </inkml:definitions>
  <inkml:trace contextRef="#ctx0" brushRef="#br0">0 80 15315,'25'22'1441,"14"-18"-937,4-7-192,15-8 200,8-3-392,9-9 176,2-5-88,13 1-208</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9:59.832"/>
    </inkml:context>
    <inkml:brush xml:id="br0">
      <inkml:brushProperty name="width" value="0.05" units="cm"/>
      <inkml:brushProperty name="height" value="0.05" units="cm"/>
    </inkml:brush>
  </inkml:definitions>
  <inkml:trace contextRef="#ctx0" brushRef="#br0">211 3 14003,'-6'-1'124,"-1"0"0,0 0 0,1 1-1,-1 0 1,1 1 0,-1-1 0,1 1 0,-1 0 0,1 1 0,0 0 0,0 0-1,-1 0 1,1 1 0,1 0 0,-1 0 0,0 0 0,-5 5 0,3-2 31,0 0 1,1 0 0,-1 1-1,2 0 1,-1 0 0,1 1-1,0 0 1,0 0 0,1 0-1,-7 16 1,9-17-77,1 0 0,0 0-1,0 0 1,0 1 0,1-1-1,0 0 1,1 1 0,0-1-1,0 1 1,0-1 0,1 0-1,0 1 1,0-1 0,1 0-1,0 0 1,0 1 0,1-2-1,0 1 1,0 0 0,1 0 0,0-1-1,0 0 1,0 0 0,1 0-1,-1 0 1,2-1 0,-1 0-1,0 0 1,1 0 0,0-1-1,0 0 1,1 0 0,-1 0-1,1-1 1,0 0 0,-1 0-1,1-1 1,1 1 0,-1-2-1,0 1 1,0-1 0,13 1 0,-11-2-14,0-1 1,-1 0-1,1 0 1,0 0 0,0-1-1,-1-1 1,1 1 0,-1-1-1,0-1 1,0 1 0,0-2-1,0 1 1,-1-1-1,1 0 1,-1 0 0,-1-1-1,10-9 1,-12 11-71,-1 0-1,1 0 1,-1-1 0,0 1 0,0-1-1,-1 0 1,1 0 0,-1 0-1,0 0 1,0 0 0,-1-1 0,1 1-1,-1 0 1,-1-1 0,1 1-1,-1-1 1,0 1 0,0-1 0,0 1-1,-1 0 1,1-1 0,-2 1-1,1-1 1,0 1 0,-1 0 0,0 0-1,0 0 1,-6-9 0,4 8-95,0 0 0,0 1 0,-1-1 0,0 1 0,0 0 0,0 0 0,0 1 0,-1-1 0,0 1 0,0 0 0,0 1 0,-10-5 0,5 4-25,0 0-1,0 1 1,-1 0-1,1 1 1,-1 0-1,-21 0 1,-24 1-554</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30:00.248"/>
    </inkml:context>
    <inkml:brush xml:id="br0">
      <inkml:brushProperty name="width" value="0.05" units="cm"/>
      <inkml:brushProperty name="height" value="0.05" units="cm"/>
    </inkml:brush>
  </inkml:definitions>
  <inkml:trace contextRef="#ctx0" brushRef="#br0">44 1 14875,'0'41'1342,"-2"0"-1,-2 0 1,-12 56-1,8-60-632,2 0 0,2 1 0,1 0-1,3 46 1,0-81-657,0 0 0,1 1-1,-1-1 1,1 0 0,0 1 0,0-1 0,0 0-1,1 0 1,-1 0 0,1 0 0,0 0 0,-1 0-1,1 0 1,0 0 0,1-1 0,-1 1 0,0-1-1,5 4 1,-3-4-2,1 1-1,-1-1 0,1 0 0,0 0 0,-1-1 1,1 1-1,0-1 0,0 0 0,0-1 1,0 1-1,0-1 0,5 0 0,20-1 103,0-1-1,0-2 0,38-10 0,86-30-1756,-78 17 869,-47 14 236</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30:00.714"/>
    </inkml:context>
    <inkml:brush xml:id="br0">
      <inkml:brushProperty name="width" value="0.05" units="cm"/>
      <inkml:brushProperty name="height" value="0.05" units="cm"/>
    </inkml:brush>
  </inkml:definitions>
  <inkml:trace contextRef="#ctx0" brushRef="#br0">75 0 15467,'1'1'238,"0"1"1,0-1-1,-1 0 0,1 1 0,0-1 0,-1 1 0,1-1 0,-1 1 0,1-1 0,-1 1 1,0-1-1,0 1 0,0-1 0,0 1 0,0 1 0,-3 28 1218,2-21-924,-19 281 3256,20-290-3838,0 0-1,0 0 0,0 0 1,0 0-1,0 0 0,0 0 0,0 1 1,0-1-1,0 0 0,0 0 1,0 0-1,-1 0 0,1 0 1,-1 0-1,1 0 0,-1 0 0,1-1 1,-1 1-1,1 0 0,-2 1 1,2-2-18,-1 0 0,0 0 0,1 0 0,-1-1 0,1 1 0,-1 0 1,0 0-1,1-1 0,-1 1 0,1 0 0,-1 0 0,1-1 1,-1 1-1,1-1 0,-1 1 0,1-1 0,-1 1 0,1-1 0,-1 1 1,1-1-1,0 1 0,-1-2 0,-5-7-406,1 0 0,-8-17 0,-3-13-328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23.291"/>
    </inkml:context>
    <inkml:brush xml:id="br0">
      <inkml:brushProperty name="width" value="0.05" units="cm"/>
      <inkml:brushProperty name="height" value="0.05" units="cm"/>
    </inkml:brush>
  </inkml:definitions>
  <inkml:trace contextRef="#ctx0" brushRef="#br0">72 181 15939,'-7'11'549,"-37"73"1946,40-75-2154,1 0 0,0 0 0,0 0 0,1 1 0,0-1 0,0 0 0,1 18 0,0-26-302,1 0 0,0 0 0,0 0 0,0 0-1,0 0 1,0 0 0,0 0 0,1 0 0,-1 0-1,0 0 1,1 0 0,-1 0 0,0 0 0,1 0-1,-1 0 1,1-1 0,-1 1 0,1 0 0,0 0-1,-1 0 1,1 0 0,0-1 0,-1 1 0,1 0-1,0-1 1,1 2 0,-1-2-6,1 0 0,-1 0 0,1 0 0,-1 0 0,1 0 0,-1 0 0,0-1-1,1 1 1,-1 0 0,1-1 0,-1 1 0,0-1 0,1 1 0,-1-1 0,0 0 0,2-1 0,6-3 18,-1-2 0,0 1-1,0-1 1,9-11 0,16-22-45,-1-1 0,-2-2 0,-1-1 0,-3-1 0,24-55 0,-43 78-45,-7 22 38,0 0 0,0 0 0,0 0 0,0 0 0,0-1 0,0 1-1,1 0 1,-1 0 0,0 0 0,0-1 0,0 1 0,0 0 0,0 0 0,0 0-1,0-1 1,0 1 0,0 0 0,0 0 0,0 0 0,0 0 0,0-1-1,0 1 1,0 0 0,0 0 0,0 0 0,-1-1 0,1 1 0,0 0 0,0 0-1,0 0 1,0 0 0,0-1 0,0 1 0,0 0 0,-1 0 0,1 0-1,0 0 1,0 0 0,0 0 0,0-1 0,-1 1 0,-6 7-24,1 2 47,0 0-1,1 1 0,0 0 0,1 0 1,0 0-1,-3 13 0,-14 69 370,18-73-270,0-1-1,1 1 0,2 0 0,-1 0 0,2 0 0,1-1 0,6 33 1,-6-45-76,0 1 0,0-1 0,1 1 1,0-1-1,0 0 0,0 0 1,1-1-1,0 1 0,0-1 0,8 9 1,-8-11-24,0 0 0,0 0 1,0 0-1,1 0 0,-1 0 1,1-1-1,0 0 0,0 0 1,0-1-1,0 1 0,0-1 1,0 0-1,0 0 0,1-1 1,6 1-1,-3-2-42,1 1 1,-1-1 0,0-1-1,1 0 1,-1 0-1,0-1 1,0 0-1,-1-1 1,1 0-1,-1 0 1,1 0 0,-1-1-1,9-8 1,-4 2-124,0 0 0,-1-1-1,0 0 1,-1-1 0,-1 0 0,14-22 0,-22 32 78,8-13-162,-10 16 213,0-1 1,1 1-1,-1-1 1,0 1-1,1-1 1,-1 1-1,0 0 1,1-1 0,-1 1-1,0 0 1,1-1-1,-1 1 1,1 0-1,-1-1 1,0 1-1,1 0 1,-1 0-1,1 0 1,-1-1-1,1 1 1,-1 0-1,1 0 1,-1 0-1,2 0 1,-1 2 35,-1 0 1,1 0 0,0 0 0,-1 0-1,1 1 1,-1-1 0,0 0-1,0 0 1,0 1 0,0-1 0,0 4-1,0 8 207,0-14-220,0 0 0,1 1-1,-1-1 1,0 0 0,0 0 0,0 1-1,0-1 1,0 0 0,1 0-1,-1 0 1,0 0 0,0 1 0,0-1-1,1 0 1,-1 0 0,0 0-1,0 0 1,0 0 0,1 0 0,-1 1-1,0-1 1,0 0 0,1 0-1,-1 0 1,0 0 0,0 0 0,1 0-1,-1 0 1,0 0 0,0 0-1,1 0 1,-1 0 0,0 0 0,0 0-1,0 0 1,1-1 0,-1 1-1,0 0 1,0 0 0,1 0 0,-1 0-1,0 0 1,0 0 0,0-1-1,1 1 1,-1 0 0,0 0 0,0 0-1,0-1 1,0 1 0,0 0-1,1 0 1,-1 0 0,0-1 0,0 1-1,0 0 1,13-16-128,-11 13 57,12-16-372,-11 13 228,2 0-1,-1 0 1,0 0-1,1 1 1,0 0-1,0-1 1,1 2 0,0-1-1,-1 1 1,2-1-1,8-3 1,-14 7 195,0 1 1,0 0-1,0 0 0,0 0 0,-1 0 1,1 0-1,0 0 0,0 0 0,0 0 1,0 0-1,0 1 0,0-1 0,0 0 1,0 1-1,-1-1 0,1 0 0,0 1 1,0-1-1,0 1 0,-1-1 0,1 1 1,1 0-1,-2 0-23,1-1 1,-1 1 0,0-1-1,1 1 1,-1-1-1,1 0 1,-1 1-1,1-1 1,-1 0 0,1 1-1,-1-1 1,1 0-1,0 0 1,-1 0 0,1 1-1,-1-1 1,1 0-1,0 0 1,-1 0-1,1 0 1,-1 0 0,1 0-1,0 0 1,-1 0-1,1 0 1,-1-1-1,1 1 1,0 0 0,-1 0-1,1 0 1,-1-1-1,1 1 1,-1 0-1,1-1 1,-1 1 0,1 0-1,-1-1 1,1 1-1,-1-1 1,1 1 0,-1-1-1,1 0 1,15-19-551,-5 7 182</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30:01.214"/>
    </inkml:context>
    <inkml:brush xml:id="br0">
      <inkml:brushProperty name="width" value="0.05" units="cm"/>
      <inkml:brushProperty name="height" value="0.05" units="cm"/>
    </inkml:brush>
  </inkml:definitions>
  <inkml:trace contextRef="#ctx0" brushRef="#br0">0 43 17052,'7'-5'265,"-1"1"1,1-1 0,0 1 0,1 0 0,-1 1-1,0-1 1,1 1 0,0 1 0,0 0 0,0 0 0,0 0-1,0 1 1,0 0 0,0 1 0,1 0 0,-1 0-1,0 1 1,10 1 0,-6 0-75,0 1 0,0-1-1,0 2 1,0 0 0,0 0 0,-1 1 0,0 1 0,0-1-1,0 2 1,-1 0 0,14 11 0,-21-15-180,0-1-1,-1 1 1,1 0-1,0 0 1,-1 0 0,0 0-1,0 0 1,0 0 0,0 1-1,0-1 1,-1 1-1,0-1 1,1 1 0,-1 0-1,0 0 1,-1-1 0,1 1-1,-1 0 1,0 0 0,0 0-1,0 0 1,0 0-1,-1-1 1,1 1 0,-1 0-1,0 0 1,0-1 0,0 1-1,-1 0 1,1-1-1,-1 1 1,0-1 0,0 0-1,0 0 1,-4 4 0,-4 2-27,1 0 0,-2-1 0,1-1 1,-1 0-1,0 0 0,-1-1 0,0-1 1,0 0-1,0 0 0,0-1 1,-1-1-1,1 0 0,-1 0 0,-16 0 1,44-3-90,1 2 1,0 0-1,-1 0 1,0 2-1,0 0 1,17 6-1,-22-6 77,0 0 0,0 1 0,-1 0-1,0 0 1,0 1 0,0 0 0,-1 1-1,1 0 1,12 14 0,-19-18 39,0-1-1,0 1 1,0-1 0,0 1-1,-1 0 1,1-1 0,-1 1-1,1 0 1,-1 0 0,0 0-1,-1 0 1,1 0 0,0 1 0,-1-1-1,1 0 1,-1 0 0,0 0-1,0 1 1,-1-1 0,1 0-1,-1 0 1,1 0 0,-1 0-1,0 0 1,0 0 0,0 0-1,0 0 1,-1 0 0,0 0-1,1-1 1,-1 1 0,0 0-1,0-1 1,0 0 0,0 1-1,-1-1 1,1 0 0,-4 3-1,-3 1 96,1 0-1,-1-1 1,0 0-1,-1 0 1,1-1-1,-1 0 1,0-1-1,0 0 0,0 0 1,-17 2-1,16-5-119,1 1 1,-1-1-1,1-1 0,0 0 0,-1-1 0,-15-4 0,23 6-44,1-1-1,-1 1 1,0-1 0,1 0-1,-1 0 1,1-1 0,0 1-1,-1 0 1,1-1-1,0 1 1,0-1 0,0 0-1,0 0 1,0 0 0,0 0-1,0 0 1,1 0-1,-1 0 1,1-1 0,0 1-1,-1 0 1,1-1 0,0 1-1,1-1 1,-1 0-1,0 1 1,1-1 0,-1 0-1,1-5 1,2-9-494</inkml:trace>
  <inkml:trace contextRef="#ctx0" brushRef="#br0" timeOffset="1">783 264 20308,'39'-4'1625,"-2"2"-1281,0 0-152,6-3 592,-1 0-424,2-3-856,0-3-504,-5-3 824,-3-2-200,-10-3-104</inkml:trace>
  <inkml:trace contextRef="#ctx0" brushRef="#br0" timeOffset="2">791 382 17076,'15'3'1656,"12"-3"-1016,7-2-264,12-4 616,6-2-383,9-1-954,3-1-1711,-3 6 1888,-1 1-376,1 0-352</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30:01.601"/>
    </inkml:context>
    <inkml:brush xml:id="br0">
      <inkml:brushProperty name="width" value="0.05" units="cm"/>
      <inkml:brushProperty name="height" value="0.05" units="cm"/>
    </inkml:brush>
  </inkml:definitions>
  <inkml:trace contextRef="#ctx0" brushRef="#br0">222 1 17820,'-28'13'1090,"1"2"1,-42 32 0,59-40-872,0 1 0,1 1 0,1 0 0,0 0 0,0 1 0,0 0 0,1 0 0,1 0 0,-9 18 0,14-24-154,-1-1 0,1 0-1,0 1 1,0 0 0,0-1-1,1 1 1,-1-1-1,1 1 1,0 0 0,0-1-1,0 1 1,0 0 0,1-1-1,-1 1 1,2 4 0,-1-5-32,1-1 1,-1 1 0,1-1 0,-1 1 0,1-1 0,0 1 0,0-1 0,0 0 0,0 0 0,0 0 0,0 0-1,1 0 1,-1 0 0,1-1 0,-1 1 0,1-1 0,0 0 0,-1 0 0,5 1 0,5 2 4,0-1 0,1-1 0,0 0 1,0-1-1,-1 0 0,1-1 0,0-1 1,0 0-1,0 0 0,12-4 0,-10 2-16,-1-1 0,0 0 0,0-1 0,-1-1 0,1 0 0,-1-1-1,-1 0 1,19-14 0,-26 17-15,-1 0 0,1-1 0,-1 1 0,0-1 0,0 0 0,-1 0 0,0 0 0,0 0 0,0-1 0,0 1-1,-1-1 1,0 0 0,0 0 0,1-7 0,-2 9-9,-1 1 1,0-1-1,1 1 0,-1-1 0,-1 0 0,1 1 1,0-1-1,-1 1 0,0-1 0,0 1 0,0-1 1,0 1-1,0 0 0,-1-1 0,0 1 0,1 0 1,-1 0-1,0 0 0,-1 0 0,1 1 0,0-1 1,-1 0-1,0 1 0,1 0 0,-4-2 0,-1 0-99,1 0-1,-1 1 0,0 0 0,1 0 0,-1 1 0,-1 0 0,1 0 0,0 0 0,0 1 0,-1 0 0,1 1 0,-1 0 0,1 0 0,0 0 0,-1 1 0,1 0 0,0 1 0,-1-1 0,1 1 0,0 1 0,0-1 1,0 1-1,1 1 0,-1-1 0,1 1 0,0 0 0,0 1 0,-11 9 0,-5 9-430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30:02.887"/>
    </inkml:context>
    <inkml:brush xml:id="br0">
      <inkml:brushProperty name="width" value="0.05" units="cm"/>
      <inkml:brushProperty name="height" value="0.05" units="cm"/>
    </inkml:brush>
  </inkml:definitions>
  <inkml:trace contextRef="#ctx0" brushRef="#br0">95 79 12531,'2'-3'361,"1"-2"-18,0 1 0,0-1 1,-1 1-1,1-1 0,-1 0 1,0 0-1,-1 0 0,1 0 0,-1 0 1,0 0-1,0 0 0,0-9 0,-2 14-289,1 0 0,0-1 0,0 1 0,0 0 0,0 0 0,-1-1 0,1 1 0,0 0 0,0 0 0,-1 0 0,1-1 0,0 1 0,0 0 0,-1 0 0,1 0 0,0 0 0,-1 0 0,1-1 0,0 1 0,-1 0 0,1 0 0,0 0 0,-1 0 0,1 0 0,0 0 0,-1 0 0,1 0 0,0 0 0,-1 0 0,1 0 0,0 1 0,0-1 0,-1 0 0,1 0 0,0 0 0,-1 0 0,1 0 0,0 1 0,0-1 0,-1 0 0,1 0 0,0 0 0,-1 1 0,-14 9 854,6-2-702,0 0 0,0 0 0,1 1 0,0 0 1,0 1-1,1-1 0,0 1 0,1 1 0,-10 21 1,16-30-204,0 0 1,0 0 0,-1 0 0,1 0 0,0 0-1,1 0 1,-1 0 0,0 0 0,1 0 0,-1 0 0,1 0-1,-1 0 1,1 0 0,0 0 0,0 0 0,0-1 0,0 1-1,0 0 1,0-1 0,1 1 0,-1 0 0,0-1-1,3 2 1,5 5-29,1 0-1,0-1 0,12 6 1,9 8-19,-21-12 30,0 1 1,-1 0-1,0 0 0,-1 1 1,0 0-1,-1 0 0,9 17 1,-13-22 39,0 1 0,0-1 0,-1 1 0,0-1 1,0 1-1,0 0 0,-1 0 0,0 0 0,-1-1 1,1 1-1,-1 0 0,-1 0 0,1 0 0,-1 0 1,0 0-1,-3 7 0,3-11 11,0 0-1,0 0 1,0 0-1,-1 0 1,1-1 0,-1 1-1,1-1 1,-1 1-1,0-1 1,0 0 0,0 1-1,-1-1 1,1 0-1,0-1 1,-1 1 0,1 0-1,-1-1 1,0 1 0,0-1-1,1 0 1,-1 0-1,0 0 1,0 0 0,0 0-1,0-1 1,0 1-1,0-1 1,0 0 0,0 0-1,0 0 1,0 0-1,0 0 1,0-1 0,0 1-1,-6-3 1,3 1-64,0 0 1,0-1-1,0 1 0,1-1 0,-1 0 1,1-1-1,0 0 0,0 0 1,0 0-1,0 0 0,0-1 1,1 1-1,0-1 0,0 0 0,0 0 1,-3-8-1,4 6-203,0-1-1,1 1 1,0-1-1,0 0 1,1 0-1,0 1 1,0-1-1,1 0 1,0 0-1,0 0 1,1 0 0,1-8-1,3-3-146,0-1 0,1 1-1,13-29 1,13-22-751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30:03.315"/>
    </inkml:context>
    <inkml:brush xml:id="br0">
      <inkml:brushProperty name="width" value="0.05" units="cm"/>
      <inkml:brushProperty name="height" value="0.05" units="cm"/>
    </inkml:brush>
  </inkml:definitions>
  <inkml:trace contextRef="#ctx0" brushRef="#br0">7 6 12771,'1'-1'124,"0"1"1,0-1-1,0 1 1,0-1-1,0 1 1,0-1-1,1 1 1,-1 0-1,0-1 1,0 1-1,0 0 1,1 0-1,-1 0 1,0 0-1,0 0 1,3 0-1,-3 1-53,-1-1-1,1 1 1,0 0-1,-1 0 1,1-1 0,0 1-1,-1 0 1,1 0-1,-1 0 1,1 0-1,-1 0 1,1 0 0,-1 0-1,0-1 1,0 1-1,1 0 1,-1 0 0,0 0-1,0 0 1,0 0-1,0 0 1,0 0-1,0 0 1,-1 2 0,0 19 1461,-2 0 0,-9 41 1,-3 12-170,13-54-1062,0 0 1,1 0 0,1 0 0,1-1-1,1 1 1,8 38 0,-8-51-282,1 1 1,0 0-1,0-1 0,1 1 0,0-1 1,1 0-1,0-1 0,0 1 1,1-1-1,-1 0 0,2 0 1,-1-1-1,1 1 0,0-2 0,0 1 1,0-1-1,17 9 0,9-4-503,-17-12-112,-16 2 560,1-1 1,-1 1-1,0 0 1,1-1-1,-1 1 0,0 0 1,0-1-1,1 1 0,-1 0 1,0-1-1,0 1 1,0 0-1,0-1 0,1 1 1,-1-1-1,0 1 1,0-1-1,0 1 0,0 0 1,0-1-1,0 1 1,0-1-1,0 1 0,0-1 1,0 1-1,-1 0 1,1-1-1,0 1 0,0-1 1,0 1-1,0 0 0,-1-1 1,-5-11-379,-1 1 0,0 0 0,0 1 1,-1 0-1,-1 0 0,0 1 0,-19-17 0,-21-23-94,49 49 514,-1 0 0,1-1 1,0 1-1,-1 0 1,1 0-1,0-1 0,-1 1 1,1 0-1,0-1 0,0 1 1,-1-1-1,1 1 1,0 0-1,0-1 0,0 1 1,0-1-1,0 1 0,-1 0 1,1-1-1,0 1 1,0-1-1,0 1 0,0-1 1,0 1-1,0-1 0,0 1 1,1 0-1,-1-1 1,0 1-1,0-1 0,0 1 1,0-1-1,1 1 0,0-1 8,-1 1-1,1-1 0,0 1 1,0-1-1,0 1 0,0-1 1,0 1-1,0 0 0,1 0 1,-1-1-1,0 1 0,0 0 1,2 0-1,46 5 105,-39-3-190,29 2 514,-1-2 1,75-3-1,-65-6-303</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30:03.763"/>
    </inkml:context>
    <inkml:brush xml:id="br0">
      <inkml:brushProperty name="width" value="0.05" units="cm"/>
      <inkml:brushProperty name="height" value="0.05" units="cm"/>
    </inkml:brush>
  </inkml:definitions>
  <inkml:trace contextRef="#ctx0" brushRef="#br0">121 0 15763,'-14'10'630,"0"-1"0,0 2-1,1 0 1,-21 22 0,31-29-498,0-1 1,0 1-1,0-1 0,0 1 1,1 0-1,0 0 1,0 0-1,0 0 0,0 1 1,0-1-1,1 0 0,0 1 1,0-1-1,0 1 1,1 0-1,-1-1 0,1 1 1,0-1-1,0 1 1,1 0-1,0-1 0,1 7 1,-1-8-64,0-1 0,0 0 0,0 1 0,0-1 0,1 0 0,-1 0 0,1 0 0,-1 0 0,1 0 0,0-1 0,0 1 0,0 0 0,0-1 0,0 1 1,0-1-1,3 2 0,0-1 4,-1 0 1,1-1 0,-1 0 0,1 0 0,0 0-1,0 0 1,-1-1 0,7 1 0,1-2 7,0 0 0,-1-1-1,1 0 1,0 0 0,-1-1 0,15-6 0,-12 3-16,0-1-1,0 0 0,-1-1 0,19-15 1,-25 17-56,0 0 1,0 0 0,-1-1-1,1 0 1,-2 0-1,1-1 1,-1 1 0,8-16-1,-12 22-16,-1 0 0,1 0-1,-1 0 1,1 0 0,-1 0 0,0 0-1,1 0 1,-1 0 0,0-1-1,0 1 1,0 0 0,0 0-1,0 0 1,0 0 0,0 0 0,0-1-1,0 1 1,0 0 0,-1 0-1,1 0 1,-1 0 0,0-2-1,1 3 3,0 0 0,-1 0 0,1-1 0,0 1 0,0 0 0,-1 0 0,1 0-1,0 0 1,-1 0 0,1 0 0,0-1 0,-1 1 0,1 0 0,0 0 0,-1 0-1,1 0 1,0 0 0,-1 0 0,1 0 0,0 0 0,0 1 0,-1-1 0,1 0-1,0 0 1,-1 0 0,1 0 0,-1 0 0,-11 13-94,10-11 65,0 1 1,1 0-1,-1 0 1,1 0-1,0 0 1,-1 0-1,1 0 1,1 0-1,-1 0 1,0 0-1,1 0 1,0 1 0,0-1-1,0 0 1,0 0-1,1 6 1,-1-7-23,1-1 0,-1 0 1,1 0-1,-1 0 0,1 0 1,-1 0-1,1 0 1,-1 0-1,1 0 0,0 0 1,0 0-1,-1 0 0,1 0 1,0 0-1,0-1 0,0 1 1,0 0-1,2 1 0,-1-2-47,0 1 0,-1-1-1,1 0 1,0 1-1,0-1 1,0 0 0,0 0-1,0 0 1,0 0-1,-1-1 1,1 1 0,0 0-1,0-1 1,0 1-1,3-2 1,4-2-190,0-1 1,1 0 0,-1-1-1,-1 0 1,1 0 0,-1 0-1,0-1 1,10-12 0,15-21-567</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30:04.182"/>
    </inkml:context>
    <inkml:brush xml:id="br0">
      <inkml:brushProperty name="width" value="0.05" units="cm"/>
      <inkml:brushProperty name="height" value="0.05" units="cm"/>
    </inkml:brush>
  </inkml:definitions>
  <inkml:trace contextRef="#ctx0" brushRef="#br0">96 1 15979,'-39'154'5995,"32"-125"-5298,1 1 0,1 0 0,1 0 0,1 52 0,3-80-680,0 1 0,1 0 0,-1 0-1,0 0 1,1 0 0,0 0 0,-1 0 0,1 0 0,0-1 0,1 1 0,-1 0 0,0-1 0,1 1 0,-1-1-1,1 1 1,0-1 0,0 0 0,0 0 0,0 1 0,0-2 0,0 1 0,1 0 0,-1 0 0,1-1 0,-1 1 0,1-1-1,0 0 1,5 2 0,0-1-142,1-1-1,0 0 0,-1-1 0,1 0 0,0 0 1,-1 0-1,1-1 0,13-4 0,-12 3-85,0 0 0,0 1 0,0 0 0,1 0 0,17 3 0,-26-2 205,-1 0 0,1 0 0,0 0 0,0 1-1,-1-1 1,1 1 0,0-1 0,-1 1 0,1 0-1,-1 0 1,1-1 0,-1 1 0,1 0-1,-1 1 1,0-1 0,1 0 0,-1 0 0,0 0-1,0 1 1,0-1 0,0 1 0,0-1-1,0 1 1,0-1 0,0 1 0,-1-1 0,1 1-1,-1 0 1,1-1 0,-1 1 0,1 0-1,-1 0 1,0-1 0,0 1 0,0 0 0,0 0-1,0-1 1,0 1 0,-1 0 0,1 0 0,-1 2-1,0-1 47,-1 0 0,1 0 0,0 0 0,-1 1-1,1-1 1,-1-1 0,0 1 0,0 0 0,0 0 0,-1-1-1,1 1 1,-1-1 0,1 0 0,-1 0 0,0 0 0,0 0-1,1 0 1,-1 0 0,-1-1 0,1 0 0,0 1-1,-6 0 1,-4 2 83,0-1-1,0-1 1,0 0-1,-19 0 1,21-1-229,1-1 0,-1 0 0,1-1 0,-1 0 0,1-1 0,0 0 0,-1-1 0,1 0 0,0 0 0,-18-10 0,27 13 32,0-1 0,0 1 0,0-1 0,0 0 0,1 0 0,-1 1 0,0-1 0,0 0 0,0 0 0,1 0 0,-1 0 0,0 0 0,1 0 0,-1 0 0,1 0 0,-1 0 0,1-2 1,0 3 46,0-1 0,0 0 1,0 0-1,0 1 1,0-1-1,0 0 1,1 0-1,-1 1 0,0-1 1,1 0-1,-1 1 1,0-1-1,1 1 1,-1-1-1,1 0 1,-1 1-1,0-1 0,1 1 1,0-1-1,-1 1 1,1-1-1,-1 1 1,1 0-1,0-1 0,-1 1 1,1 0-1,0-1 1,-1 1-1,2 0 1,24-8-695</inkml:trace>
  <inkml:trace contextRef="#ctx0" brushRef="#br0" timeOffset="1">405 402 20156,'0'10'1769,"-5"4"-1145,0 2-296,1 1 800,1 2-368,3-3-448,0-2-288,4-5-896,1-6-48,2-5 648,0-4-176,0-6-208</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30:04.601"/>
    </inkml:context>
    <inkml:brush xml:id="br0">
      <inkml:brushProperty name="width" value="0.05" units="cm"/>
      <inkml:brushProperty name="height" value="0.05" units="cm"/>
    </inkml:brush>
  </inkml:definitions>
  <inkml:trace contextRef="#ctx0" brushRef="#br0">101 0 20004,'-7'34'1825,"-11"14"-1089,1-1-272,0 9 600,1 0-120,3 0-159,5-5-177,3-8-392,5-7-248,3-7-608,3-5-353,-2-5-487,-1-5 1128,0-5-304,0-2-248</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30:05.061"/>
    </inkml:context>
    <inkml:brush xml:id="br0">
      <inkml:brushProperty name="width" value="0.05" units="cm"/>
      <inkml:brushProperty name="height" value="0.05" units="cm"/>
    </inkml:brush>
  </inkml:definitions>
  <inkml:trace contextRef="#ctx0" brushRef="#br0">261 585 14459,'4'3'364,"1"-1"1,-1 0-1,1 1 0,0-2 0,-1 1 0,1 0 1,0-1-1,0 0 0,0 0 0,0 0 1,0-1-1,0 0 0,0 0 0,0 0 1,0 0-1,0-1 0,0 0 0,0 0 1,8-3-1,-7 2-235,1 0 0,-1-1 0,0 0 0,1 0-1,-1-1 1,-1 1 0,1-1 0,0-1 0,-1 1 0,0-1 0,0 0 0,-1 0 0,8-10 0,-11 14-113,0 0 0,0 0 0,-1 0 0,1-1 0,-1 1 0,1 0 0,-1 0 0,1 0 0,-1-1 0,0 1 0,1 0 0,-1 0-1,0-1 1,0 1 0,0 0 0,0 0 0,0-1 0,-1 0 0,1 1-6,0 0 0,-1 1-1,1-1 1,-1 0 0,1 1-1,-1-1 1,1 1-1,-1-1 1,1 1 0,-1-1-1,0 1 1,1-1 0,-1 1-1,0 0 1,1-1 0,-1 1-1,0 0 1,1-1 0,-1 1-1,0 0 1,-1 0 0,-2-1 11,-1 1-1,1 0 1,-1 0 0,1 0 0,0 1-1,-1-1 1,1 1 0,-8 2 0,3 1-11,-1 0 0,0 1 0,1-1 0,-13 10 0,20-12-10,-1-1 0,1 1 0,-1 0 0,1 0 0,0 0 0,0 0 0,-1 1 0,2-1 1,-1 1-1,0-1 0,0 1 0,1-1 0,-1 1 0,1 0 0,0 0 0,0 0 0,0 0 1,0 0-1,0 3 0,2-5 3,-1 1 0,0-1 0,0 0 0,1 1 0,-1-1 0,1 0 0,-1 1 0,1-1 0,0 0 0,-1 0 0,1 0 0,0 1 0,0-1 0,0 0 0,0 0 0,0 0 0,0-1 0,0 1 0,0 0 0,0 0 0,1 0 0,-1-1 0,0 1 0,0-1 0,1 1 0,-1-1 0,0 1 0,1-1 0,1 0 0,6 2 24,0 0-1,0-1 0,11 1 0,-15-2-18,116 2 198,28 2 56,-125-2-126,1 1 0,0 1 1,43 14-1,-56-13-36,-5-3 560,-1-11-53,-4 6-575,1-1 0,-1 1 0,1 0 0,0 0 0,0 0 1,0 0-1,1 1 0,-1-1 0,1 1 0,0 0 0,-1 0 0,1 0 0,0 0 0,6-1 0,25-15-1282,-34 17 1209,0 1 0,-1-1 0,1 1 0,0-1 0,-1 1 0,1-1 0,0 0 0,-1 1 0,1-1 0,-1 0 0,1 0 0,-1 1 0,0-1 0,1 0 1,-1 0-1,0 1 0,1-1 0,-1 0 0,0 0 0,0 0 0,0 0 0,0 1 0,0-1 0,0 0 0,0 0 0,0 0 0,0 0 0,0 0 0,0 1 0,-1-1 1,1 0-1,0 0 0,-1 0 0,1 1 0,0-1 0,-1 0 0,1 0 0,-1 1 0,1-1 0,-1 0 0,1 1 0,-1-1 0,0 1 0,1-1 0,-2 0 1,-21-17-566</inkml:trace>
  <inkml:trace contextRef="#ctx0" brushRef="#br0" timeOffset="1">0 32 17468,'0'-12'1960,"12"5"-1392,12 1-208,5 3 841,10 1-1145,1 0 328,3 4-288,-2 3-104</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30:05.467"/>
    </inkml:context>
    <inkml:brush xml:id="br0">
      <inkml:brushProperty name="width" value="0.05" units="cm"/>
      <inkml:brushProperty name="height" value="0.05" units="cm"/>
    </inkml:brush>
  </inkml:definitions>
  <inkml:trace contextRef="#ctx0" brushRef="#br0">68 58 17132,'-1'11'405,"0"-1"0,0 0 0,-1 0 0,0 1 0,-1-2 1,0 1-1,0 0 0,-10 17 0,-7 25 1518,15-34-1541,0 1 1,2-1 0,0 1-1,2 0 1,0 32-1,1-41-280,1-1-1,1 0 1,0 1-1,0-1 1,7 16-1,-7-20-65,0 0 0,0-1 0,1 0 0,0 1 0,0-1 0,0 0 0,0-1 0,1 1 0,-1 0 1,1-1-1,7 5 0,-7-5-33,0-1 1,0 0 0,1 0-1,-1 0 1,0 0 0,1-1 0,0 1-1,-1-1 1,1-1 0,0 1 0,-1-1-1,1 1 1,0-1 0,0-1-1,0 1 1,-1-1 0,1 1 0,0-1-1,-1-1 1,1 1 0,-1-1-1,1 1 1,-1-1 0,0-1 0,0 1-1,0-1 1,6-3 0,1-4-26,1 0 0,-2-1 0,1 0 0,-1 0 0,-1-1 1,0 0-1,10-19 0,22-47-572,40-110 1,-81 188 583,0 0-1,0 0 1,0 0 0,0 0 0,0 1-1,0-1 1,0 0 0,0 0 0,0 0-1,0 0 1,0 0 0,1 0 0,-1 0-1,0 0 1,0 0 0,0 0-1,0 0 1,0 0 0,0 0 0,0 0-1,0 0 1,0 0 0,1 0 0,-1 0-1,0 0 1,0 0 0,0 0 0,0 0-1,0 0 1,0 0 0,0 0 0,0 0-1,0 0 1,0 0 0,1 0-1,-1 0 1,0 0 0,0-1 0,0 1-1,0 0 1,0 0 0,0 0 0,0 19-113,-3 29 132,1-20 35,-5 89 247,7-106-246,1 1 0,0-1 0,1 0 0,0 0 0,1-1-1,0 1 1,0 0 0,7 12 0,-8-19-31,0 0 1,0 0-1,1-1 0,-1 1 1,1 0-1,0-1 1,0 0-1,0 0 0,1 0 1,-1 0-1,1 0 0,0 0 1,0-1-1,-1 0 0,2 0 1,-1 0-1,0 0 0,0-1 1,1 1-1,-1-1 1,0 0-1,1-1 0,-1 1 1,1-1-1,-1 0 0,1 0 1,-1 0-1,1-1 0,-1 1 1,1-1-1,7-2 1,0-1 12,-1 0-1,0-1 1,0 0 0,0-1 0,0 0 0,-1-1 0,0 0 0,-1 0 0,1-1 0,15-17 0,-4-1 11,-1-1 1,-1-1-1,-2-1 0,-1 0 1,-1-1-1,-1-1 0,-1 0 0,-3-1 1,12-49-1,-22 79-61,4-29-540,-4 30 510,1 0-1,-1 0 1,0 0 0,0 0-1,0 0 1,0 0-1,0 0 1,-1 0-1,1-1 1,0 1-1,0 0 1,-1 0-1,1 0 1,0 0 0,-1 0-1,1 1 1,-1-1-1,1 0 1,-1 0-1,0 0 1,1 0-1,-2-1 1,-3 2-307,3 2-139</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30:05.871"/>
    </inkml:context>
    <inkml:brush xml:id="br0">
      <inkml:brushProperty name="width" value="0.05" units="cm"/>
      <inkml:brushProperty name="height" value="0.05" units="cm"/>
    </inkml:brush>
  </inkml:definitions>
  <inkml:trace contextRef="#ctx0" brushRef="#br0">78 1 21797,'-9'12'444,"1"0"0,0 0 0,1 1 0,0 0 0,1 1 0,1-1 0,0 1 0,-5 24 0,5-15-237,2 0 1,0 0 0,2 1-1,1 37 1,1-52-183,0 0-1,1 1 1,0-1-1,0 0 1,1 0-1,0 0 1,1 0-1,-1-1 1,2 1-1,-1-1 1,9 11-1,-11-16-19,1 0-1,0 1 0,1-1 1,-1 0-1,0 0 0,1 0 0,0-1 1,0 0-1,-1 1 0,1-1 0,1 0 1,-1-1-1,0 1 0,0-1 1,1 0-1,-1 0 0,0 0 0,1 0 1,-1-1-1,1 0 0,-1 0 0,1 0 1,-1-1-1,1 1 0,6-3 0,2-1 11,-1 0-1,0-1 0,0 0 0,0-1 0,-1-1 1,1 0-1,16-14 0,66-65 85,-92 83-97,47-45-792,-3-3 0,62-89 0,-104 134 306</inkml:trace>
  <inkml:trace contextRef="#ctx0" brushRef="#br0" timeOffset="1">392 493 18932,'14'48'1728,"7"-15"-1031,2-7-697,2-7 672,3-4 16,1-3-456,-2-3-24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23.744"/>
    </inkml:context>
    <inkml:brush xml:id="br0">
      <inkml:brushProperty name="width" value="0.05" units="cm"/>
      <inkml:brushProperty name="height" value="0.05" units="cm"/>
    </inkml:brush>
  </inkml:definitions>
  <inkml:trace contextRef="#ctx0" brushRef="#br0">163 0 16652,'-8'9'5372,"-5"19"-4087,9-12-1216,1 0 0,1 0 0,0 0 0,1 0 0,2 24 0,12 83 566,-7-83-290,-4-26-229,0-4 40,-1 0-1,0 1 1,0-1-1,-1 1 1,-2 17 0,1-26-115,1 0 0,-1 0 0,1 0 0,-1 0 0,0-1 0,0 1 0,0 0 0,1 0 0,-2-1 0,1 1 0,0-1 1,0 1-1,0-1 0,-1 0 0,-2 3 0,2-3 6,0 0 0,0 0 0,0 0 0,-1-1 1,1 1-1,0 0 0,-1-1 0,1 0 0,0 1 0,-1-1 1,1 0-1,0 0 0,-1-1 0,1 1 0,-5-1 0,2-1 22,-1 1-1,1-1 0,-1 0 0,1 0 0,0-1 0,0 1 0,0-1 1,0-1-1,0 1 0,1 0 0,0-1 0,-1 0 0,1 0 0,1-1 1,-6-5-1,7 7-75,1 0 0,-1 1 1,0-1-1,1 0 0,0 0 1,0 0-1,0 0 1,0 0-1,0 0 0,0 0 1,1-1-1,-1 1 0,1 0 1,0 0-1,0 0 0,0-1 1,1 1-1,-1 0 0,1 0 1,0 0-1,0 0 1,0-1-1,0 1 0,0 1 1,1-1-1,-1 0 0,1 0 1,3-4-1,13-13-445,0 0 0,28-21 0,-5 5 446,2-5-270,3-1-70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30:08.126"/>
    </inkml:context>
    <inkml:brush xml:id="br0">
      <inkml:brushProperty name="width" value="0.05" units="cm"/>
      <inkml:brushProperty name="height" value="0.05" units="cm"/>
    </inkml:brush>
  </inkml:definitions>
  <inkml:trace contextRef="#ctx0" brushRef="#br0">275 157 18068,'-1'-4'167,"-1"0"0,0 1 1,0-1-1,0 0 0,-1 1 1,1 0-1,-1 0 0,0 0 1,0 0-1,0 0 0,0 0 1,0 1-1,0 0 0,-1-1 0,0 1 1,1 0-1,-1 1 0,0-1 1,0 1-1,0 0 0,0 0 1,0 0-1,-5-1 0,2 1 5,0 1 0,0-1-1,0 1 1,0 0 0,0 1-1,0-1 1,0 2 0,0-1-1,0 1 1,0 0 0,1 0-1,-1 0 1,-5 4 0,4 0-96,1-1 1,0 1 0,0 0-1,0 1 1,1 0 0,0 0-1,1 0 1,-1 1 0,1-1-1,1 1 1,0 1-1,0-1 1,-5 14 0,7-15-60,1-1 1,-1 1-1,1-1 1,0 1-1,0 0 1,1 0-1,0-1 0,1 13 1,0-15-8,0 0 0,0 0 0,0 0 0,1 0 0,-1 0 0,1 0 0,0 0 0,0 0 0,1-1 0,-1 1 0,1-1 0,-1 1 0,1-1 0,5 4 0,-4-4-3,1 1 0,0-1 0,-1-1 0,1 1 0,0-1 0,1 0 0,-1 0 0,0 0 0,0-1 0,1 1 1,9 0-1,5-1-12,39-3 0,-11 1-65,-46 1 65,-1-1-1,0 1 1,0 0-1,1 0 0,-1 0 1,0 0-1,0 0 1,1 1-1,-1-1 1,0 0-1,0 1 0,0-1 1,0 0-1,1 1 1,-1 0-1,0-1 1,0 1-1,0-1 1,0 1-1,0 0 0,0 0 1,0 0-1,0 0 1,-1 0-1,1 0 1,0 0-1,0 0 0,-1 0 1,1 0-1,-1 0 1,1 0-1,-1 0 1,1 0-1,-1 1 1,0-1-1,1 0 0,-1 0 1,0 0-1,0 1 1,0-1-1,0 2 1,-1 4-18,-1 0 0,0 1 0,0-1 0,0 0 1,-7 11-1,7-12 17,-4 7-10,-48 101-13,43-93 130,-1-1 0,-1 0 0,-21 24 0,33-43-90,1 0-1,-1-1 1,1 1 0,-1 0 0,0 0-1,1-1 1,-1 1 0,0 0-1,0-1 1,0 1 0,1-1 0,-1 1-1,0-1 1,0 0 0,0 1 0,0-1-1,0 0 1,-2 1 0,3-1-3,0-1 1,-1 1 0,1 0-1,-1 0 1,1-1 0,-1 1-1,1 0 1,0-1 0,-1 1-1,1 0 1,0-1 0,0 1-1,-1-1 1,1 1 0,0-1-1,0 1 1,-1 0 0,1-1-1,0 1 1,0-1 0,0 1-1,0-1 1,0 1-1,0-1 1,0 0 0,-1-5 15,1 0 0,0 0 0,1-1 0,-1 1 0,2-6 0,4-8-117,0 0-1,1 0 1,1 1-1,0 0 1,18-27-1,63-84-707,-75 111 688,36-49-514,104-107-1,-137 160 664,-13 14 96,-5 8-66,-4 7 0,-1-2 5,-13 29 31,18-38-101,0-1 0,1 0 0,-1 1 1,1-1-1,-1 1 0,1-1 0,0 0 1,0 1-1,0-1 0,0 1 0,0-1 1,1 1-1,-1-1 0,2 5 0,-1-6-6,0 1 0,1-1 0,-1 0 0,0 1 0,1-1 0,-1 0 1,1 0-1,-1 0 0,1 0 0,-1 0 0,1 0 0,0 0 0,-1 0 0,1-1 0,0 1 0,3 0 0,33 5-169,-34-5 151,23 2-146,-1-1 1,42-2-1,-61 0 211,1-1-1,-1 0 1,0 0 0,1-1-1,-1 1 1,0-2 0,0 1-1,0-1 1,0 0 0,0 0-1,-1-1 1,0 0-1,12-9 1,-16 10 24,0 1-1,-1 0 1,1-1 0,-1 1-1,1-1 1,-1 1 0,0-1-1,0 0 1,0 1-1,0-1 1,0 0 0,-1 0-1,1 0 1,-1 0 0,0 1-1,0-1 1,0 0 0,0-6-1,1-28 431,27 67-545,-23-26 46,0 1 0,1-2 0,0 1 0,0 0 0,0-1 0,0-1 0,0 1 0,1-1-1,-1 0 1,1 0 0,-1 0 0,1-1 0,0 0 0,0-1 0,11 0 0,0 0-37,0-2 0,0 0 1,0-1-1,29-8 0,-24 4-87,0-2 0,36-17 0,-52 22 56,1 0 0,-1 0-1,0-1 1,0 0 0,-1 0 0,1-1 0,-1 0 0,-1 0-1,1 0 1,-1-1 0,5-7 0,-9 13 20,-1 0 0,1 0 0,0 0 0,-1 0 0,1 0-1,-1 0 1,0 0 0,1 0 0,-1-1 0,0 1 0,0 0 0,1 0 0,-1 0 0,0 0 0,0-1 0,0 1 0,0 0 0,-1 0 0,1 0 0,0 0 0,0 0-1,-1 0 1,1-1 0,-1 1 0,1 0 0,-1 0 0,1 0 0,-1 0 0,0 0 0,1 0 0,-1 1 0,0-1 0,0 0 0,0 0 0,-1 0 0,-2-2-238,-1 1 0,1-1 0,-1 1 1,0 0-1,0 1 0,-6-2 1,9 3 271,-11-4-563</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30:08.534"/>
    </inkml:context>
    <inkml:brush xml:id="br0">
      <inkml:brushProperty name="width" value="0.05" units="cm"/>
      <inkml:brushProperty name="height" value="0.05" units="cm"/>
    </inkml:brush>
  </inkml:definitions>
  <inkml:trace contextRef="#ctx0" brushRef="#br0">1 19 18348,'6'-2'1416,"9"-1"-1200,5-1-464,8 0-1488,3 1 1952,14 1-576,-1 1-272</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30:09.002"/>
    </inkml:context>
    <inkml:brush xml:id="br0">
      <inkml:brushProperty name="width" value="0.05" units="cm"/>
      <inkml:brushProperty name="height" value="0.05" units="cm"/>
    </inkml:brush>
  </inkml:definitions>
  <inkml:trace contextRef="#ctx0" brushRef="#br0">136 97 15107,'-6'39'971,"3"1"0,0-1-1,3 1 1,1 0-1,7 41 1,-7-74-935,0 0 0,0 0 0,-1 0-1,0 1 1,-1-1 0,0 0 0,0 0 0,0 0 0,-1 0-1,0 0 1,0 0 0,-4 8 0,4-11-14,0 0 0,-1-1 0,1 1 1,-1-1-1,0 0 0,1 0 0,-2 0 0,1 0 0,0 0 1,0 0-1,-1-1 0,0 0 0,1 1 0,-1-2 0,0 1 1,0 0-1,0-1 0,0 1 0,0-1 0,0 0 1,-8 0-1,10 0-10,0-1 0,1 0 0,-1 0 0,1 0 0,-1 0 0,0 0 0,1 0 0,-1 0 0,0 0 0,1-1 0,-1 1 0,1-1 0,-1 1 0,0-1 0,1 0 1,-1 1-1,1-1 0,0 0 0,-3-2 0,4 2-9,-1 0 0,0 0 1,1 0-1,-1 0 0,1 0 1,-1 0-1,1 0 1,0-1-1,0 1 0,-1 0 1,1 0-1,0-1 0,0 1 1,0 0-1,0 0 0,0 0 1,0-1-1,1 1 0,0-2 1,1-4-18,1 0-1,-1 0 1,2 1 0,-1 0 0,1-1 0,0 1 0,6-7-1,24-23-83,1 2 0,57-44 0,-58 53 259,-2-3 1,0 0-1,52-64 0,-79 85-83,-1 1 0,1-1 0,-2-1-1,1 1 1,-1 0 0,0-1 0,2-9 0,-4 15-59,-1 1 0,1-1 0,-1 1 0,0-1 1,0 1-1,0-1 0,0 0 0,0 1 0,0-1 0,0 0 0,0 1 0,0-1 1,-1 1-1,1-1 0,-1 1 0,1-1 0,-1 1 0,0-1 0,0 1 1,1-1-1,-1 1 0,0 0 0,0 0 0,0-1 0,-1 1 0,1 0 1,0 0-1,0 0 0,-1 0 0,1 0 0,0 0 0,-1 1 0,1-1 1,-1 0-1,1 1 0,-1-1 0,1 1 0,-1-1 0,1 1 0,-1 0 0,0 0 1,-2 0-1,-1-1 5,-1 2 0,1-1 0,0 0 0,-1 1 0,1 0 0,0 1 0,0-1 0,0 1 0,0 0 0,0 0 0,0 0 0,0 1 0,1-1 0,-1 1 0,1 1 0,0-1 0,0 0 0,0 1 0,0 0 0,0 0 0,1 0-1,0 1 1,-3 4 0,3-5-33,0 0 0,1 0-1,0 0 1,0 1 0,0-1-1,0 1 1,1 0-1,-1-1 1,1 1 0,0 0-1,1 0 1,-1 0 0,1-1-1,0 1 1,0 0 0,1 0-1,-1 0 1,1 0-1,0 0 1,0-1 0,1 1-1,-1 0 1,1-1 0,0 1-1,5 6 1,-3-6-135,1 1 0,0-1 1,0-1-1,0 1 0,1-1 0,-1 1 0,1-2 1,0 1-1,0-1 0,1 0 0,10 4 1,-4-3 21,0 0 0,-1-1 0,1-1 0,0 0 0,20 0 0,30-6-400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30:09.479"/>
    </inkml:context>
    <inkml:brush xml:id="br0">
      <inkml:brushProperty name="width" value="0.05" units="cm"/>
      <inkml:brushProperty name="height" value="0.05" units="cm"/>
    </inkml:brush>
  </inkml:definitions>
  <inkml:trace contextRef="#ctx0" brushRef="#br0">221 84 18412,'-15'-1'680,"1"1"1,-1 0 0,0 1-1,1 1 1,0 0-1,-15 5 1,22-5-561,0 0 1,0 0-1,0 1 0,1 0 1,-1 0-1,1 1 0,0-1 1,0 2-1,0-1 0,1 0 1,-1 1-1,1 0 1,0 1-1,-4 5 0,7-9-115,1 0 0,0 0 0,0 0 0,0 0 0,0 0 0,1 0 0,-1 0 0,1 0 0,-1 0 0,1 0 0,0 1-1,-1-1 1,1 0 0,0 0 0,1 0 0,-1 1 0,0-1 0,1 0 0,-1 0 0,1 0 0,-1 0 0,1 0 0,0 0 0,0 0 0,0 0-1,0 0 1,1 0 0,-1 0 0,0-1 0,1 1 0,-1 0 0,1-1 0,3 3 0,5 4-118,0-1 0,0 0 1,1 0-1,18 7 0,58 23-524,-57-26 385,-1 1 1,0 2 0,36 23-1,-62-35 259,1 0 1,-1 1-1,0-1 0,0 1 0,0 0 0,0 0 0,-1 0 0,5 7 1,-6-9 2,-1 0 1,0 0 0,1 0-1,-1 0 1,0 1 0,0-1-1,0 0 1,0 0 0,0 0-1,0 0 1,0 0 0,0 0 0,0 0-1,0 0 1,-1 0 0,1 0-1,0 0 1,-1 0 0,1 0-1,0 0 1,-1 0 0,0 0 0,1 0-1,-1 0 1,1 0 0,-1-1-1,0 1 1,0 0 0,0 0-1,1-1 1,-1 1 0,0 0-1,0-1 1,0 1 0,0-1 0,0 1-1,0-1 1,-2 1 0,-17 8 170,0 0 1,-1-1 0,0-2 0,0 0-1,-1-1 1,0-1 0,0-1 0,0-1-1,0 0 1,-35-4 0,54 2-215,1 0 0,0-1 0,-1 1 0,1-1 0,0 1 0,-1-1 1,1 0-1,0 0 0,-1 0 0,1 0 0,0 0 0,0-1 0,0 1 0,0-1 1,0 1-1,1-1 0,-1 0 0,0 1 0,-1-4 0,2 3-25,0 0 0,0 0 0,1 0-1,-1-1 1,1 1 0,0 0 0,-1 0 0,1 0 0,0-1-1,0 1 1,0 0 0,1-1 0,-1 1 0,0 0-1,1 0 1,1-4 0,3-6-110,0 1 0,1 0 1,1 0-1,0 1 0,15-19 0,23-22-420</inkml:trace>
  <inkml:trace contextRef="#ctx0" brushRef="#br0" timeOffset="1">519 1 19228,'2'6'351,"-1"0"0,0 0-1,0 0 1,-1 0 0,0 1-1,0-1 1,0 0 0,0 0 0,-4 12-1,1 4 524,-3 56 23,4 1 0,13 148 0,-19-270-2343,-14-44 1,8 35 1486,-9-61-1,23 112-19,0 1-1,0-1 0,0 0 1,0 1-1,0-1 1,-1 0-1,1 1 0,0-1 1,1 0-1,-1 1 0,0-1 1,0 0-1,0 1 1,0-1-1,0 0 0,1 1 1,-1-1-1,0 0 0,1 1 1,-1-1-1,0 1 0,1-1 1,-1 1-1,1-1 1,-1 1-1,1-1 0,-1 1 1,1-1-1,-1 1 0,1-1 1,-1 1-1,1 0 1,0-1-1,-1 1 0,1 0 1,-1 0-1,1 0 0,0-1 1,-1 1-1,1 0 1,0 0-1,-1 0 0,2 0 1,4 1 47,0-1 0,-1 1 1,1 0-1,9 4 0,-1-1-217,184 27 238,-134-25-200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30:09.902"/>
    </inkml:context>
    <inkml:brush xml:id="br0">
      <inkml:brushProperty name="width" value="0.05" units="cm"/>
      <inkml:brushProperty name="height" value="0.05" units="cm"/>
    </inkml:brush>
  </inkml:definitions>
  <inkml:trace contextRef="#ctx0" brushRef="#br0">177 67 17892,'-28'10'1982,"-33"17"0,51-22-1571,1 1-1,1-1 0,-1 1 0,1 1 0,0 0 0,0 0 0,-7 10 0,13-16-362,1 0-1,0 1 0,0-1 0,0 0 0,0 1 0,0-1 0,1 1 1,-1-1-1,0 1 0,1 0 0,-1-1 0,1 1 0,-1 0 0,1-1 1,0 1-1,0 3 0,0-4-29,0 0 1,1 0-1,-1 0 1,0 0-1,1 0 1,-1 0-1,1 0 1,-1 0-1,1-1 1,0 1-1,-1 0 1,1 0-1,0-1 1,0 1-1,0 0 1,-1-1-1,1 1 1,0-1-1,0 1 1,1 0-1,5 1-28,-1 0 0,0 0 1,1-1-1,-1 0 0,1 0 0,-1 0 0,9-1 0,74-3-516,-51 0 349,-1 3 1,61 5-1,-91-3 153,14-2 1076,-21 0-1002,1 0 0,-1-1 0,1 1 0,0-1 0,-1 0 0,1 1 0,-1-1 0,1 1 0,-1-1 0,0 0 0,1 1 0,-1-1 0,0 0 0,1 1 0,-1-1 0,0 0 0,0 1 0,1-1 0,-1 0 0,0 0-1,0 1 1,0-1 0,0 0 0,0 0 0,0 0 0,-5-151 1502,2 109-1578,3 43 10,0-1-1,0 1 1,0 0 0,0 0-1,0-1 1,0 1 0,0 0-1,0-1 1,0 1 0,0 0-1,0 0 1,0-1 0,0 1 0,0 0-1,1 0 1,-1-1 0,0 1-1,0 0 1,0 0 0,0-1-1,0 1 1,0 0 0,1 0-1,-1-1 1,0 1 0,0 0-1,0 0 1,1 0 0,-1 0 0,0-1-1,0 1 1,1 0 0,-1 0-1,0 0 1,1 0 0,12 3-576,20 20-730,-21-13 512,2-2 70,1 1 0,0-2 0,31 11 0,-15-9-181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30:10.630"/>
    </inkml:context>
    <inkml:brush xml:id="br0">
      <inkml:brushProperty name="width" value="0.05" units="cm"/>
      <inkml:brushProperty name="height" value="0.05" units="cm"/>
    </inkml:brush>
  </inkml:definitions>
  <inkml:trace contextRef="#ctx0" brushRef="#br0">249 33 13827,'-39'-21'7632,"32"18"-7168,1 1 1,-1 0-1,0 1 1,0-1-1,1 1 1,-1 1-1,-10-1 1,8 1-344,1 0 0,-1 1 0,1 0 0,0 1 0,0 0 0,-1 0 0,1 0 1,-11 6-1,14-5-89,1-1 1,-1 1-1,1 0 1,0 0-1,0 0 1,0 1-1,0-1 1,1 1-1,-1 0 0,1 0 1,0 1-1,0-1 1,1 0-1,-1 1 1,-1 5-1,4-9-8,0-1 0,1 1 0,-1-1-1,1 1 1,-1 0 0,1-1-1,-1 1 1,1-1 0,-1 1 0,1-1-1,-1 0 1,1 1 0,0-1-1,-1 0 1,1 1 0,0-1 0,-1 0-1,1 0 1,0 1 0,-1-1-1,1 0 1,0 0 0,1 0-1,-2 0-12,0 0-1,1 1 1,-1-1 0,1 0-1,-1 0 1,0 0-1,1 0 1,-1 0-1,0 0 1,1 0-1,-1 0 1,1 0-1,-1 0 1,0 0-1,1 0 1,-1 0-1,0 0 1,1 0-1,-1-1 1,0 1-1,1 0 1,-1 0-1,0 0 1,1 0-1,-1-1 1,0 1-1,1 0 1,-1 0-1,0-1 1,0 1-1,1 0 1,-1-1-1,0 1 1,0 0 0,0 0-1,1-1 1,-1 1-1,0 0 1,0-1-1,0 1 1,0-1-1,0 1 1,0 0-1,0-1 1,0 1-1,0 0 1,0-1-1,0 1 1,0-1-1,0 1 1,0 0-1,0-1 1,0 1-1,0 0 1,0-1-1,0 1 1,-1-1-1,5-4 53,-3 7-76,-2 6 5,-4 11-2,0-6 7,2 0-1,0 0 1,1 0 0,-1 13 0,3-22 3,0 0 1,0 0-1,0 0 1,1 0-1,-1-1 1,1 1-1,0 0 1,0 0-1,1-1 1,-1 1-1,1 0 1,0-1 0,0 0-1,0 1 1,0-1-1,1 0 1,-1 0-1,5 4 1,-5-5-2,0-1 1,-1 1-1,1-1 1,0 0-1,0 0 1,0 1-1,0-1 1,0-1-1,1 1 1,-1 0 0,0 0-1,0-1 1,0 1-1,1-1 1,-1 0-1,0 0 1,1 0-1,3 0 1,-3-1-1,1 1 1,-1-2-1,1 1 1,0 0-1,-1-1 1,0 1-1,1-1 1,-1 0-1,0 0 1,4-4-1,2-2-1,0 0 0,-1-1-1,-1 0 1,0-1 0,0 1-1,7-14 1,-6 7-9,12-30 0,-18 40 2,0 0 0,0 0 0,-1-1-1,0 1 1,0 0 0,0-1 0,-1 1 0,-1-9 0,2 15 8,-1 0 0,0 0 0,0 0 0,0-1 0,0 1 0,0 0 0,0 0 0,0 0 0,0-1 0,0 1-1,0 0 1,0 0 0,0 0 0,0-1 0,0 1 0,-1 0 0,1 0 0,0 0 0,0 0 0,0-1 0,0 1 0,0 0 0,0 0 0,0 0 0,0 0 0,-1 0 0,1-1 0,0 1 0,0 0 0,0 0 0,0 0 0,0 0 0,-1 0 0,1 0 0,0 0-1,0 0 1,0-1 0,0 1 0,-1 0 0,1 0 0,0 0 0,0 0 0,0 0 0,-1 0 0,1 0 0,0 0 0,0 0 0,0 0 0,-1 0 0,-8 10-34,-4 16-2,10-18 34,1 1-1,0 0 1,0-1 0,1 1 0,0 0 0,1 0-1,-1 0 1,2 0 0,1 15 0,-1-21 1,0 1 0,0-1 0,0 1 1,0-1-1,1 0 0,-1 0 0,1 1 1,0-1-1,-1 0 0,2 0 0,-1-1 1,0 1-1,0 0 0,1-1 0,0 1 0,-1-1 1,1 0-1,0 0 0,0 0 0,0 0 1,0-1-1,1 1 0,-1-1 0,0 0 0,1 0 1,6 2-1,0-2-42,0-1 1,0 0-1,0 0 1,0-1-1,-1 0 1,1 0-1,0-1 1,0-1-1,-1 0 0,1 0 1,-1-1-1,16-8 1,-4 0-134,1-1 0,-1-1 0,35-32 0,-55 46 178,-1-1-1,1 0 0,-1 1 1,1-1-1,-1 0 0,1 1 0,0-1 1,-1 1-1,1-1 0,0 1 1,-1-1-1,1 1 0,0-1 1,0 1-1,0 0 0,-1 0 0,1-1 1,0 1-1,0 0 0,1 0 1,-5 13 136,-2 5-213,5-18 50,0 0 0,0 1 0,0-1 1,0 0-1,0 0 0,0 0 0,0 0 0,0 1 0,0-1 0,0 0 0,0 0 0,1 0 0,-1 0 0,0 1 0,0-1 0,0 0 0,0 0 0,0 0 0,1 0 0,-1 0 1,0 0-1,0 1 0,0-1 0,0 0 0,1 0 0,-1 0 0,0 0 0,0 0 0,0 0 0,1 0 0,-1 0 0,0 0 0,0 0 0,0 0 0,1 0 0,-1 0 0,0 0 0,0 0 1,0 0-1,1 0 0,-1 0 0,0 0 0,0 0 0,0 0 0,1-1 0,-1 1 0,0 0 0,0 0 0,0 0 0,0 0 0,0 0 0,1 0 0,-1-1 0,0 1 0,0 0 1,0 0-1,0 0 0,0 0 0,0-1 0,14-8-319,5-6 18,5-3-116</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30:11.821"/>
    </inkml:context>
    <inkml:brush xml:id="br0">
      <inkml:brushProperty name="width" value="0.05" units="cm"/>
      <inkml:brushProperty name="height" value="0.05" units="cm"/>
    </inkml:brush>
  </inkml:definitions>
  <inkml:trace contextRef="#ctx0" brushRef="#br0">56 102 18604,'-4'5'358,"0"0"0,0 0 0,0 0 0,1 0 0,0 0 1,0 1-1,0 0 0,1 0 0,0-1 0,0 1 0,0 0 0,1 1 0,-1-1 0,1 7 0,-1 13 479,2 51-1,0-75-824,10 117 25,26 124 0,-33-226-74,-2-11 14,-1 0 1,1 0-1,1 0 0,-1 0 1,1 0-1,0 0 1,4 7-1,-7-56 62,-48-218 312,22 139-174,27 122-176,0 0-1,0-1 1,0 1 0,0 0-1,0 0 1,0 0-1,0 0 1,0 0 0,0 0-1,0 0 1,0 0 0,0 0-1,0 0 1,0 0 0,0 0-1,0 0 1,0 0 0,0-1-1,0 1 1,0 0 0,0 0-1,0 0 1,0 0 0,0 0-1,0 0 1,0 0 0,0 0-1,0 0 1,0 0 0,0 0-1,0 0 1,0 0-1,0 0 1,0 0 0,0-1-1,0 1 1,0 0 0,0 0-1,0 0 1,0 0 0,0 0-1,1 0 1,-1 0 0,0 0-1,0 0 1,0 0 0,0 0-1,0 0 1,0 0 0,0 0-1,0 0 1,0 0 0,0 0-1,0 0 1,0 0 0,0 0-1,0 0 1,1 0 0,-1 0-1,0 0 1,0 0-1,0 0 1,0 0 0,0 0-1,0 0 1,0 0 0,7 5 21,5 8-9,-1-2-251,0 1 0,1-2 0,0 1 1,0-2-1,1 1 0,15 7 1,-23-14 67,1-1 1,-1 0 0,1 0 0,-1 0 0,1 0 0,0-1-1,0 0 1,9 1 0,-11-2 74,-1-1 0,0 1 1,1 0-1,-1-1 0,0 0 0,1 0 0,-1 0 1,0 0-1,0 0 0,0-1 0,0 1 0,0-1 0,0 0 1,0 0-1,-1 0 0,4-3 0,-3 1 134,0 0 0,0-1 0,0 1 0,-1-1 0,0 1 0,0-1 0,0 0 0,-1 0 0,1 0-1,-1 0 1,1-10 0,-2 12 63,0 0 1,0 1-1,0-1 0,0 0 0,0 0 0,0 1 0,-1-1 1,0 0-1,1 1 0,-3-6 0,2 7-40,1 0 0,-1 0-1,0 0 1,0 0 0,1 0-1,-1 1 1,0-1 0,0 0-1,0 0 1,0 0 0,0 1-1,0-1 1,0 1 0,0-1-1,-1 1 1,1-1 0,0 1-1,0-1 1,0 1 0,0 0-1,-1 0 1,1 0 0,0 0-1,-2 0 1,1 0 9,0 0 1,-1 1 0,1-1-1,0 1 1,0 0-1,0 0 1,0 0-1,0 0 1,0 0-1,0 0 1,0 1 0,0-1-1,0 1 1,1-1-1,-1 1 1,0 0-1,1-1 1,0 1-1,-1 0 1,1 0 0,0 0-1,0 0 1,0 0-1,0 0 1,0 0-1,0 3 1,-2 4 61,0 0 0,1 0 0,0 0 0,1 1 0,-1 9 0,2-13-84,0-1 0,0 1 0,1 0 0,0 0-1,0-1 1,0 1 0,0-1 0,1 1 0,0-1 0,0 1 0,1-1 0,-1 0 0,1 0 0,0 0 0,6 6 0,-6-8-41,0 0 1,0 0 0,0 0-1,1-1 1,-1 1 0,1-1 0,0 0-1,0 0 1,0 0 0,0 0-1,0-1 1,0 1 0,1-1-1,-1 0 1,0-1 0,1 1 0,-1-1-1,0 1 1,1-1 0,8-2-1,-5 1-63,1-1 1,0-1-1,-1 1 0,0-1 0,0-1 0,1 0 0,-2 0 0,1 0 1,-1-1-1,1 0 0,-1-1 0,0 1 0,-1-1 0,8-9 0,-1 0-216,-1-1-1,-1 0 0,0-1 0,-1 0 0,10-23 0,-8 4-294,-11 18 312,-1 17 252,0 1-1,0 0 0,0 0 1,0-1-1,0 1 1,0 0-1,0 0 0,0-1 1,0 1-1,-1 0 1,1 0-1,0 0 0,0-1 1,0 1-1,0 0 1,-1 0-1,1 0 0,0-1 1,0 1-1,-1 0 1,1 0-1,0 0 0,0 0 1,-1 0-1,1 0 1,0-1-1,0 1 0,-1 0 1,1 0-1,0 0 1,0 0-1,-1 0 0,1 0 1,0 0-1,0 0 1,-1 0-1,1 0 0,0 0 1,-1 0-1,1 1 1,0-1-1,-1 0 0,-1 1 36,0 1 1,0-1-1,1 1 0,-1-1 0,0 1 0,0 0 0,1 0 1,-1 0-1,1 0 0,0 0 0,0 0 0,-1 0 0,1 0 1,0 0-1,1 1 0,-1-1 0,0 4 0,-1 0 72,0 0 1,1 0-1,0 0 0,0 1 0,0 8 1,1-13-86,0-1 1,0 0 0,0 1-1,1-1 1,-1 1 0,0-1-1,1 1 1,-1-1-1,1 0 1,0 1 0,-1-1-1,1 0 1,0 1 0,0-1-1,0 0 1,-1 0 0,1 0-1,1 0 1,-1 0 0,0 0-1,0 0 1,2 1 0,-1-1-12,0 0 1,1 0 0,-1-1 0,1 1 0,-1-1 0,0 0-1,1 1 1,-1-1 0,1 0 0,-1 0 0,1-1 0,2 0-1,5-1-53,0-1 0,-1 0 0,1 0 0,-1-1 0,13-7 0,-8 2-89,-1 0 0,1 0 0,-2-2 1,0 1-1,0-2 0,-1 1 0,0-2 0,-1 1 0,-1-1 0,0-1 0,0 0 0,-2 0 0,1-1 0,-2 1 0,0-2 0,-1 1 0,0 0 0,4-33 0,-9 42 105,1 0 0,-1-1 0,0 1 0,-1 0 0,0-1 0,-2-10 0,3 16 34,-1 0-1,1 0 1,0 0 0,0 0 0,-1 0 0,1 0-1,0 0 1,-1 0 0,1 0 0,-1 0 0,0 0 0,1 0-1,-1 0 1,0 0 0,1 1 0,-1-1 0,0 0 0,0 1-1,1-1 1,-1 0 0,0 1 0,0-1 0,0 1-1,0-1 1,0 1 0,0 0 0,0-1 0,0 1 0,0 0-1,0 0 1,0 0 0,0-1 0,0 1 0,0 0-1,0 1 1,-1-1 0,1 0 0,0 0 0,0 0 0,0 1-1,0-1 1,0 0 0,0 1 0,0-1 0,1 1-1,-1-1 1,-1 2 0,-2 0 35,0 1 1,1-1-1,0 1 1,-1 0-1,1 0 0,0 0 1,1 1-1,-1-1 0,-3 7 1,-18 39 279,18-35-218,-1 3-18,1-1 0,1 1 0,0 0 0,1 1 0,1-1 0,1 1 0,-1 23 1,4-33-68,-1-1 1,1 1 0,0-1-1,0 1 1,1-1-1,0 1 1,1-1 0,5 12-1,-6-15-19,1 0-1,-1 0 0,1 0 0,0 0 0,1 0 0,-1-1 0,0 0 0,1 1 0,0-1 0,0-1 0,0 1 1,0 0-1,0-1 0,9 3 0,-8-3-7,0 0 0,1 0 0,0-1 0,-1 1 0,1-1 0,-1-1 0,1 1 0,0-1 0,0 0 0,-1-1 0,1 1 0,0-1 0,-1 0 0,1 0 0,7-4 0,-6 2-2,0 0-1,0-1 1,0 0 0,0-1-1,-1 1 1,0-1 0,0-1 0,0 1-1,-1-1 1,6-7 0,0-2 2,-1-2-1,0 1 1,-1-1-1,-1 0 1,-1-1 0,0 0-1,-1 0 1,4-26 0,-8 34 16,0 3 10,0 1 1,-1-1-1,-1 0 1,1 0-1,-1 1 0,0-1 1,-1-9-1,-2 13 47,-2 10-19,-1 12 22,1-2-46,2-1 0,0 1-1,1 0 1,1 0 0,0 0-1,2 0 1,2 22 0,-3-36-28,1-1 1,-1 1-1,1 0 1,0-1-1,0 1 1,0-1-1,0 1 0,0-1 1,0 1-1,1-1 1,-1 0-1,1 0 1,0 0-1,0 0 1,0 0-1,0 0 1,0 0-1,0 0 0,4 2 1,-3-3-17,1 0 1,-1 0-1,1 0 1,-1 0-1,1 0 1,-1-1-1,1 0 1,0 1-1,-1-1 1,1-1-1,-1 1 1,1 0-1,3-2 0,6-1-84,-1-1-1,0 0 0,0-1 1,0-1-1,-1 0 0,0 0 0,13-10 1,-13 7-21,0 0 1,0 0 0,-1-1 0,15-19-1,-24 29 144,-1 0 0,0 1-1,1-1 1,-1 0-1,0 1 1,0-1 0,1 0-1,-1 1 1,0-1 0,0 1-1,0-1 1,0 0-1,1 1 1,-1-1 0,0 1-1,0-1 1,0 1-1,0-1 1,0 0 0,0 1-1,0-1 1,0 1-1,0-1 1,0 1 0,0-1-1,0 0 1,-1 1 0,1 0-1,0 19 246,0-20-258,0 11 88,0 0 1,1-1 0,0 1 0,1-1 0,0 1 0,1-1 0,6 17 0,-7-23-132,-1-1 1,1 0-1,-1-1 0,1 1 1,0 0-1,0 0 0,1-1 1,-1 1-1,0-1 0,1 0 1,0 0-1,3 3 0,-4-4-43,1 0-1,-1 0 1,0 0-1,1-1 1,-1 1-1,1-1 0,-1 1 1,1-1-1,-1 0 1,1 0-1,-1 0 0,1 0 1,-1-1-1,1 1 1,-1-1-1,1 1 0,-1-1 1,5-2-1,-2 1-2,-1-1-1,1 0 0,0 0 1,-1 0-1,1-1 0,-1 1 0,0-1 1,6-7-1,13-17-510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30:12.267"/>
    </inkml:context>
    <inkml:brush xml:id="br0">
      <inkml:brushProperty name="width" value="0.05" units="cm"/>
      <inkml:brushProperty name="height" value="0.05" units="cm"/>
    </inkml:brush>
  </inkml:definitions>
  <inkml:trace contextRef="#ctx0" brushRef="#br0">25 20 13723,'-12'-15'1544,"2"11"-872,7 8-296,5 12 1161,6 4-889,2 3-904,3 0 440,9 1-176,1 1-112</inkml:trace>
  <inkml:trace contextRef="#ctx0" brushRef="#br0" timeOffset="1">218 277 17276,'-37'206'4313,"10"-45"-3154,11-102-1114,14-56-27,1 1-1,0-1 1,-1 1 0,0-1-1,0 0 1,0 0-1,0 0 1,-1 0 0,1 0-1,-1 0 1,1 0-1,-1-1 1,-6 4 0,8-5 1,1-1 0,-1 1 0,0-1 0,0 0 0,0 1 1,0-1-1,0 0 0,0 0 0,0 1 0,0-1 0,0 0 0,0 0 1,0 0-1,0 0 0,0 0 0,0-1 0,0 1 0,0 0 1,0 0-1,0-1 0,0 1 0,0 0 0,0-1 0,0 1 0,-1-2 1,1 1 16,-1-1-1,0 0 1,0 0 0,1 0 0,-1 0 0,1 0 0,-1 0 0,1 0-1,-2-5 1,-1-4 82,0 0 0,1 0 0,-2-17 0,2 8-37,2 0 1,0-1-1,1 1 1,1 0-1,4-23 0,-3 31-91,1-1-1,0 0 0,1 1 1,0 0-1,1 0 0,0 0 0,1 0 1,0 1-1,9-12 0,-11 19-27,0 0-1,0 0 1,0 0 0,1 0-1,-1 1 1,1-1-1,0 1 1,0 0-1,0 1 1,0-1-1,1 1 1,9-3 0,6 1 62,-1 0 1,28-1-1,-27 3 128,30-6 0,-17-2-134</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30:12.765"/>
    </inkml:context>
    <inkml:brush xml:id="br0">
      <inkml:brushProperty name="width" value="0.05" units="cm"/>
      <inkml:brushProperty name="height" value="0.05" units="cm"/>
    </inkml:brush>
  </inkml:definitions>
  <inkml:trace contextRef="#ctx0" brushRef="#br0">18 0 16003,'-8'176'3881,"1"-69"-1597,5 0 1,12 108 0,-10-213-2271,1 8 106,1 1-1,-1-1 1,2 1-1,6 17 0,-9-27-104,1 1 0,0 0-1,0-1 1,-1 1 0,1 0 0,0-1-1,0 1 1,1-1 0,-1 0-1,0 1 1,0-1 0,1 0-1,-1 0 1,1 1 0,-1-1-1,1 0 1,-1-1 0,1 1-1,0 0 1,-1 0 0,1-1-1,0 1 1,0-1 0,-1 1-1,1-1 1,0 0 0,0 0 0,0 0-1,0 0 1,-1 0 0,1 0-1,0 0 1,0-1 0,0 1-1,2-1 1,7-3 3,-1-1 0,1 0 1,-1 0-1,0-1 0,-1-1 0,1 1 1,10-12-1,6-6-230,24-29-1,-49 52 202,64-80-757,-60 74 571,1-1-1,-1 0 0,-1 0 0,0-1 0,0 0 0,-1 1 1,0-1-1,4-15 0,-7 23 155,0 1 0,0-1 0,0 1 0,0-1-1,0 1 1,0-1 0,0 1 0,0 0 0,0-1 0,0 1 0,0-1 0,0 1-1,0-1 1,0 1 0,0-1 0,0 1 0,0 0 0,-1-1 0,1 1 0,0-1 0,0 1-1,-1 0 1,1-1 0,0 1 0,0-1 0,-1 1 0,1 0 0,0 0 0,-1-1-1,1 1 1,-1 0 0,0-1 0,-15 4-1037,-14 18-618,9-4-8,0 2 1,-31 39-1,46-52 1459,2 0 0,-1 1 0,0 0 0,1 0 0,1 0 0,-1 1 0,1 0 0,0-1 0,1 1 0,0 0 0,0 0 0,1 0 0,0 0 0,0 10 0,5 9-144</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30:13.472"/>
    </inkml:context>
    <inkml:brush xml:id="br0">
      <inkml:brushProperty name="width" value="0.05" units="cm"/>
      <inkml:brushProperty name="height" value="0.05" units="cm"/>
    </inkml:brush>
  </inkml:definitions>
  <inkml:trace contextRef="#ctx0" brushRef="#br0">0 588 10834,'5'-1'194,"0"0"-1,0-1 0,0 0 0,0 0 1,-1-1-1,1 1 0,-1-1 0,1 0 1,-1 0-1,0 0 0,0-1 0,-1 0 1,1 1-1,-1-1 0,1 0 0,-1-1 1,-1 1-1,1-1 0,0 1 0,1-6 1,5-10 207,-2 0 0,0-1 1,6-30-1,-12 48-347,0-3 176,1 1 0,-1-1 0,0 1-1,-1-1 1,0 0 0,0-8 0,0 14-197,0 0 0,0 1 0,0-1 0,-1 0 0,1 0 0,0 0 0,0 0 0,0 0 0,0 0 0,0 0 0,0 0 0,-1 1 0,1-1 0,0 0 0,0 0 0,0 0 0,0 0 0,0 0 0,-1 0 0,1 0-1,0 0 1,0 0 0,0 0 0,0 0 0,-1 0 0,1 0 0,0 0 0,0 0 0,0 0 0,0 0 0,-1 0 0,1 0 0,0 0 0,0-1 0,0 1 0,0 0 0,0 0 0,-1 0 0,1 0 0,0 0 0,0 0 0,0 0 0,0 0 0,0-1 0,0 1 0,0 0 0,0 0 0,-1 0 0,1 0 0,0 0-1,0-1 1,0 1 0,0 0 0,0 0 0,0 0 0,0-1 0,-5 15 957,5-12-956,-1 1-1,1-1 1,0 0 0,0 0 0,0 1 0,0-1-1,0 0 1,1 0 0,-1 0 0,1 1-1,-1-1 1,1 0 0,0 0 0,0 0 0,0 0-1,0 0 1,0 0 0,1 0 0,-1 0-1,0-1 1,1 1 0,-1 0 0,1-1 0,0 1-1,0-1 1,-1 0 0,1 1 0,0-1-1,0 0 1,0 0 0,0 0 0,0-1 0,1 1-1,-1 0 1,0-1 0,0 1 0,0-1-1,1 0 1,2 0 0,-3 0-49,1 1 0,0-2 0,0 1 0,0 0-1,0-1 1,0 1 0,-1-1 0,1 0 0,0 0 0,0 0 0,-1 0 0,1-1 0,-1 1-1,1-1 1,-1 1 0,0-1 0,1 0 0,-1 0 0,0 0 0,0 0 0,0 0 0,-1 0 0,1-1-1,0 1 1,-1-1 0,0 1 0,1-1 0,-1 0 0,0 1 0,1-6 0,-19 54 515,15-36-317,1 0 0,0 1 0,0-1 0,1 0 0,0 1 0,1-1 0,3 18 0,-4-26-153,1 1 1,0 0 0,-1-1-1,1 1 1,0-1-1,1 1 1,-1-1 0,0 0-1,1 1 1,-1-1-1,1 0 1,0 0 0,0 0-1,0 0 1,0 0-1,0-1 1,0 1 0,0 0-1,0-1 1,1 0 0,-1 0-1,1 1 1,-1-1-1,1 0 1,-1-1 0,1 1-1,0 0 1,-1-1-1,1 0 1,0 0 0,-1 1-1,1-1 1,0-1-1,2 1 1,6-2-105,0 0 1,0-1-1,-1 0 0,1-1 0,-1 0 1,0 0-1,0-1 0,-1 0 1,14-10-1,-9 5-194,0-1-1,-1-1 1,0 0 0,-1 0-1,14-19 1,-15 15 39,-1-1 0,-1 0 0,0 0-1,-1-1 1,-1 0 0,-1 0 0,0-1 0,-2 1 0,0-1 0,-1-1 0,0 1 0,-2 0 0,-1 0 0,0-1 0,-1 1-1,-1 0 1,-9-37 0,9 50 276,0 1-1,0-1 1,-1 0-1,1 1 1,-1 0-1,-1-1 1,1 1-1,-8-8 1,10 12-11,-1-1-1,1 1 1,0 1 0,0-1 0,0 0-1,-1 0 1,1 0 0,0 1 0,-1-1-1,1 0 1,-1 1 0,1-1 0,-1 1-1,1 0 1,0-1 0,-1 1 0,0 0-1,1 0 1,-1 0 0,1 0 0,-1 0-1,1 1 1,-1-1 0,1 0-1,-1 1 1,1-1 0,0 1 0,-1-1-1,1 1 1,-1 0 0,1-1 0,0 1-1,0 0 1,-1 0 0,1 0 0,0 0-1,0 0 1,0 0 0,-2 3 0,-3 4 141,0 1 1,0 0-1,0 0 1,1 0-1,1 1 1,0 0-1,0 0 1,1 0-1,-4 16 1,2 2 62,0 1 1,0 38-1,4-46-296,1 0 0,2 0 0,5 34-1,-5-47-79,0 0 0,0 0-1,0 0 1,1 0 0,0-1-1,1 1 1,0-1-1,0 0 1,1 0 0,-1 0-1,1 0 1,8 6-1,-13-12 103,1-1-1,-1 1 0,1 0 1,-1-1-1,1 1 0,0-1 1,-1 1-1,1-1 0,0 1 1,-1-1-1,1 1 0,0-1 1,0 0-1,0 1 0,-1-1 1,1 0-1,0 0 0,0 0 1,1 1-1,-1-2 14,-1 1 1,0-1 0,0 1-1,0-1 1,1 1-1,-1-1 1,0 1-1,0-1 1,0 1-1,0-1 1,0 1 0,0-1-1,0 1 1,0-1-1,0 0 1,0 1-1,0-1 1,0 1-1,-1-1 1,1 1-1,0-1 1,0 0 0,-16-37-113,-16-16 280,13 22-59,2 0 1,0 0-1,-16-52 0,25 62 30,4 8 61,0 1 1,-3-19-1,7 32-169,0 0 0,0-1 0,0 1-1,0 0 1,0-1 0,-1 1-1,1 0 1,0 0 0,0-1 0,0 1-1,0 0 1,0-1 0,0 1 0,0 0-1,0 0 1,0-1 0,0 1-1,0 0 1,0-1 0,0 1 0,0 0-1,0-1 1,0 1 0,1 0-1,-1 0 1,0-1 0,0 1 0,0 0-1,0 0 1,0-1 0,1 1 0,-1 0-1,0 0 1,0-1 0,1 1-1,-1 0 1,0 0 0,0 0 0,1 0-1,-1-1 1,0 1 0,0 0-1,1 0 1,-1 0 0,0 0 0,1 0-1,-1 0 1,0 0 0,0 0 0,1 0-1,-1 0 1,0 0 0,1 0-1,-1 0 1,0 0 0,1 0 0,-1 0-1,0 0 1,0 0 0,1 0-1,-1 0 1,0 1 0,0-1 0,1 0-1,-1 0 1,0 0 0,0 0 0,1 1-1,-1-1 1,20 17 228,-17-15-190,3 4-19,38 29-1060,-41-33 954,0 0 1,0 0-1,0 0 0,0-1 1,0 1-1,0-1 1,1 0-1,-1 0 1,1 0-1,-1 0 1,1 0-1,5-1 1,5-5-358</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24.161"/>
    </inkml:context>
    <inkml:brush xml:id="br0">
      <inkml:brushProperty name="width" value="0.05" units="cm"/>
      <inkml:brushProperty name="height" value="0.05" units="cm"/>
    </inkml:brush>
  </inkml:definitions>
  <inkml:trace contextRef="#ctx0" brushRef="#br0">95 0 18836,'-7'5'611,"0"0"0,1 1 0,0 0 0,0 0 0,0 0 0,1 1 0,0 0 0,0 0 0,1 0 0,-7 15 0,11-21-611,0 1 0,0-1 0,0 1 0,0-1 0,0 1 0,1-1-1,-1 0 1,1 1 0,-1-1 0,1 1 0,-1-1 0,1 0-1,0 0 1,-1 1 0,1-1 0,0 0 0,0 0 0,0 0 0,0 0-1,0 0 1,0 0 0,0 0 0,1 0 0,-1-1 0,0 1 0,0 0-1,1-1 1,1 2 0,44 16-268,-42-16 282,10 2-24,-9-3 9,1 1 0,-1 0 0,0 0 0,0 0 0,0 1 0,0 0 0,-1 0 0,1 0 0,-1 1-1,6 4 1,-10-7 2,-1-1-1,0 1 0,0-1 1,0 1-1,1-1 0,-1 1 1,0-1-1,0 1 0,0-1 1,0 1-1,0-1 1,0 1-1,0-1 0,0 1 1,0-1-1,0 1 0,0-1 1,-1 1-1,1-1 0,0 1 1,0-1-1,0 1 0,-1-1 1,1 0-1,0 1 0,0-1 1,-1 1-1,1-1 0,0 0 1,-1 1-1,1-1 0,-1 1 1,1-1-1,-1 1 0,-15 9 20,16-10-20,-13 6-72,0 0 0,0-1 0,-19 4 0,26-8 39,0 1 1,-1-1-1,1 0 0,-1-1 1,1 1-1,-1-1 0,1-1 1,-1 1-1,-8-3 1,-8-9-82</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30:13.860"/>
    </inkml:context>
    <inkml:brush xml:id="br0">
      <inkml:brushProperty name="width" value="0.05" units="cm"/>
      <inkml:brushProperty name="height" value="0.05" units="cm"/>
    </inkml:brush>
  </inkml:definitions>
  <inkml:trace contextRef="#ctx0" brushRef="#br0">1 0 18468,'0'3'1856,"8"4"-1408,4 6-135,5 3 623,2-2-3273,6-2 2425,1-7-440,-14-3-232</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30:14.527"/>
    </inkml:context>
    <inkml:brush xml:id="br0">
      <inkml:brushProperty name="width" value="0.05" units="cm"/>
      <inkml:brushProperty name="height" value="0.05" units="cm"/>
    </inkml:brush>
  </inkml:definitions>
  <inkml:trace contextRef="#ctx0" brushRef="#br0">273 114 18684,'-13'0'154,"1"1"0,-1 1 0,0 0 0,1 0 0,-1 1-1,1 1 1,0 0 0,0 1 0,1 0 0,-1 1 0,1 0 0,-14 10 0,17-9-115,-1-1 1,1 1-1,1 1 1,-1 0-1,1 0 1,0 0 0,1 1-1,0 0 1,1 0-1,0 0 1,0 1-1,1 0 1,0 0-1,-5 20 1,8-26-21,0-1-1,0 1 1,1 0-1,-1-1 1,1 1 0,0 0-1,0-1 1,0 1 0,1 0-1,-1 0 1,1-1 0,0 1-1,0-1 1,0 1-1,1-1 1,-1 1 0,1-1-1,0 0 1,0 0 0,0 1-1,0-1 1,0-1 0,1 1-1,-1 0 1,1-1 0,0 1-1,0-1 1,0 0-1,0 0 1,0 0 0,0 0-1,1 0 1,-1-1 0,1 1-1,-1-1 1,1 0 0,-1 0-1,1-1 1,0 1-1,-1-1 1,6 1 0,2-2 30,0 1 0,0-1 0,0-1 1,0 0-1,0-1 0,0 0 0,-1 0 0,1-1 1,-1-1-1,0 0 0,-1 0 0,1-1 0,12-10 1,1-1 31,-2-1 1,0-2 0,-1 0 0,20-26-1,-28 31-48,-1-1 0,0-1-1,-1 0 1,9-22 0,-15 31-29,-1 0 0,0 0 0,-1-1 0,0 1 0,0 0 1,0-1-1,-1 0 0,-1 1 0,0-1 0,0 0 0,-2-16 1,1 23-6,1 1 0,0-1 1,-1 0-1,1 1 0,-1-1 1,1 1-1,-1-1 0,0 1 1,1-1-1,-1 1 0,0 0 1,0-1-1,0 1 0,0 0 1,-1 0-1,1-1 0,0 1 1,-2-1-1,2 2-1,-1-1 1,1 1-1,0 0 0,0-1 1,0 1-1,0 0 0,-1 0 1,1 0-1,0 0 0,0 0 1,-1 0-1,1 0 0,0 1 1,0-1-1,0 0 0,0 1 1,-1-1-1,1 1 0,-1 0 1,-3 2-6,1 0-1,-1 0 1,1 0 0,0 1 0,0 0 0,0 0 0,1 0 0,-1 0-1,-5 9 1,1 4 14,0-1 0,0 1 0,2 0 0,0 1 0,1 0 0,-5 36 0,8-44 42,1 0 0,0 1 0,1-1 0,0 0 0,1 1 0,0-1-1,1 0 1,0 1 0,0-1 0,1 0 0,1-1 0,-1 1 0,11 17 0,-12-24-15,0 0 0,0 0 0,0 0 0,1 0 0,-1-1 0,1 1 0,0-1 0,0 0 0,0 0 0,0 0 0,0 0 0,0 0 0,0-1 0,1 1 0,-1-1 0,0 0 0,1 0 0,0 0 0,-1 0 0,1-1-1,-1 0 1,1 1 0,0-1 0,-1 0 0,1-1 0,0 1 0,-1-1 0,1 0 0,-1 1 0,4-3 0,5-1 26,0-1 0,0 0 0,0-1 0,-1 0 0,0-1 0,-1 0 0,1-1 0,-1 0 0,-1-1 0,0 0 0,14-16 0,-7 4-75,-1-1 0,0 0 0,-2-1 0,17-39-1,-26 53-45,0 0-1,-1-1 1,0 0-1,-1 1 1,2-13-1,-6 10-138,-4 14 23,-6 16 3,6-3 179,1 0 0,1 1-1,1 0 1,0 0-1,0 16 1,2-26 39,1 0 0,0-1 0,0 1 0,0 0 0,1-1 0,0 1 0,0 0 0,0-1 0,1 1-1,-1-1 1,1 0 0,1 0 0,-1 1 0,1-1 0,0-1 0,0 1 0,6 7 0,-7-10-9,0 0 1,1-1-1,-1 1 0,0-1 0,0 0 0,0 1 1,1-1-1,-1 0 0,1-1 0,-1 1 0,1 0 1,-1-1-1,1 1 0,-1-1 0,1 0 0,3 0 1,-1 0 10,0-1-1,0 0 1,0 0 0,-1 0 0,1-1 0,0 0 0,-1 0 0,6-2-1,3-5 44,1 0 0,-2 0 0,1-1-1,15-16 1,-11 7-164,-1 1 1,0-2-1,-1 0 0,-1-1 1,-1 0-1,-1-1 0,12-31 1,-20 41-315,-6 16-264,-6 23-299,7-17 652,1 0 1,0 0 0,0 0-1,1 0 1,1 0-1,2 12 1,-3-18 263,0-1 0,0 1 0,0-1 0,1 0 0,-1 0 0,1 0 0,-1 0 0,1 0 0,0 0 0,0 0 0,1 0 0,-1-1 0,0 1 0,1-1 0,0 0-1,-1 0 1,1 0 0,0 0 0,0 0 0,0-1 0,4 3 0,26-1-495</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30:14.932"/>
    </inkml:context>
    <inkml:brush xml:id="br0">
      <inkml:brushProperty name="width" value="0.05" units="cm"/>
      <inkml:brushProperty name="height" value="0.05" units="cm"/>
    </inkml:brush>
  </inkml:definitions>
  <inkml:trace contextRef="#ctx0" brushRef="#br0">122 1 14947,'-10'6'611,"0"0"0,1 0-1,-1 1 1,2 0 0,-1 1 0,1 0 0,0 0-1,-7 10 1,11-13-425,1 0 0,-1 0 0,1 0 0,0 1 0,0-1 0,0 1 0,1 0 0,0-1 0,0 1-1,1 0 1,-1 0 0,1 1 0,0-1 0,1 0 0,0 0 0,0 7 0,1-10-162,0 0 1,0 0-1,0 0 0,0 0 1,0 0-1,1 0 0,-1 0 1,1-1-1,0 1 0,0 0 1,0-1-1,0 1 0,0-1 1,1 0-1,-1 0 0,1 0 0,-1 0 1,4 1-1,5 4-197,1-2 0,0 0-1,14 5 1,-11-5-5,46 16-636,-24-9 111,0 1-1,36 20 0,-72-33 718,-1 0-1,1 1 1,-1-1 0,1 0 0,-1 0-1,1 0 1,-1 1 0,1-1-1,-1 0 1,1 0 0,-1 1-1,0-1 1,1 1 0,-1-1 0,0 0-1,1 1 1,-1-1 0,0 1-1,1-1 1,-1 0 0,0 1-1,0-1 1,0 1 0,1-1 0,-1 1-1,0-1 1,0 1 0,0-1-1,0 1 1,0 0 0,0 0 22,-1 0 0,0 0 1,1-1-1,-1 1 0,0 0 0,1-1 1,-1 1-1,0-1 0,0 1 1,0-1-1,0 1 0,1-1 0,-1 1 1,0-1-1,-1 1 0,-43 8 1120,42-8-1046,-26 4 268,-1-1 0,0-1 0,-51-3 0,78 0-438,-1-1 0,1 1 0,-1-1 0,1 0 0,0 0 0,-1 0 0,1-1 0,0 1 0,0-1 0,0 0 0,0 0 0,0 0 0,1 0 0,-1 0 0,0-1 0,1 1 0,0-1 0,-1 1 0,-1-4 0,-4-13-429</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30:15.782"/>
    </inkml:context>
    <inkml:brush xml:id="br0">
      <inkml:brushProperty name="width" value="0.05" units="cm"/>
      <inkml:brushProperty name="height" value="0.05" units="cm"/>
    </inkml:brush>
  </inkml:definitions>
  <inkml:trace contextRef="#ctx0" brushRef="#br0">231 187 18372,'-3'-3'208,"0"1"0,0-1 0,0 1 0,-1 0 0,1 0 0,-1 0 0,1 0 0,-1 0 0,0 1 0,1 0 1,-1 0-1,0 0 0,0 0 0,0 0 0,0 1 0,0 0 0,-6 0 0,4 1-37,0 0-1,0 0 1,1 1-1,-1 0 1,1 0 0,-1 0-1,1 1 1,0 0 0,0 0-1,0 0 1,-4 4 0,0 0-108,1 1 0,0 0 1,0 0-1,1 1 1,0 0-1,1 0 1,0 0-1,0 1 1,1 0-1,0 0 0,1 0 1,-4 13-1,7-19-56,0 1 0,0-1 0,1 1 0,-1-1 0,1 1-1,0-1 1,0 1 0,1-1 0,-1 1 0,1-1 0,2 9-1,-2-12-3,0 1-1,0 0 1,0 0-1,0-1 1,1 1-1,-1 0 1,0-1-1,1 1 1,-1-1-1,1 0 1,-1 1-1,1-1 1,0 0-1,-1 0 1,1 0-1,0 0 1,0 0-1,0-1 1,0 1-1,0 0 1,0-1-1,0 0 1,0 1-1,0-1 1,0 0-1,0 0 1,3 0-1,4-1-25,0-1-1,0 1 1,0-2-1,0 1 0,0-1 1,-1-1-1,1 1 1,-1-1-1,0-1 0,0 1 1,-1-2-1,1 1 1,8-9-1,8-8-122,-2 0 1,29-37 0,-26 26-85,27-44 0,-41 59 190,-1-1 0,-1 0 0,-1-1 1,8-27-1,-15 30 198,-1 16-150,0 1 0,-1 0-1,1 0 1,0 0 0,0 0 0,-1 0 0,1 0 0,0 0 0,0 0 0,-1 0 0,1 1 0,0-1 0,-1 0 0,1 0 0,0 0-1,0 0 1,-1 0 0,1 0 0,0 0 0,0 1 0,-1-1 0,1 0 0,0 0 0,0 0 0,0 1 0,0-1 0,-1 0-1,1 0 1,0 0 0,0 1 0,0-1 0,-21 31 324,12-12-213,1 0 1,1 1-1,1-1 1,0 2-1,2-1 1,0 0-1,1 1 1,1 0-1,1 0 1,1-1-1,1 1 1,4 24-1,-5-40-96,2-1-1,-1 1 1,0-1-1,1 1 1,0-1-1,0 0 1,0 0-1,1 0 1,-1 0-1,1 0 1,0-1-1,0 1 1,6 4-1,-6-6-17,-1 0 0,1 0 0,0 0 0,0-1 0,1 1 0,-1-1 0,0 0-1,1 0 1,-1 0 0,0 0 0,1-1 0,-1 1 0,1-1 0,-1 0 0,1 0 0,-1 0 0,1 0-1,5-2 1,1-1-30,-1 0 0,0-1 0,0 0 0,0 0 0,0-1 0,-1 0 0,0 0 0,0-1 0,0 0 0,-1-1 0,0 0 0,8-8-1,-5 3-33,-1 0 0,0 0-1,-1-1 1,0 0-1,0 0 1,-2-1-1,7-17 1,-12 27 29,0-1 0,0 1 0,0 0 1,-1-1-1,1 1 0,-1-1 0,0-5 0,0 9 26,-1 0-1,1 1 1,0-1-1,0 0 1,0 1-1,0-1 1,-1 0-1,1 1 1,0-1-1,0 1 1,-1-1-1,1 0 0,-1 1 1,1-1-1,0 1 1,-1-1-1,1 1 1,-1-1-1,1 1 1,-2-1-1,1 1 5,0-1 0,0 1 1,0 0-1,0 0 0,0 0 0,0 0 0,0 0 0,1 1 0,-1-1 0,0 0 0,0 0 0,0 0 0,0 1 0,0-1 0,0 1 0,0-1 1,1 0-1,-1 1 0,-1 1 0,-3 1 23,0 1 1,0 1-1,1-1 0,-1 1 1,1-1-1,1 1 0,-1 1 1,1-1-1,-1 0 1,2 1-1,-4 7 0,2-4 33,1-1 0,0 2 0,1-1-1,0 0 1,0 0 0,0 18 0,1-24-47,2 0 1,-1 0 0,0 0-1,0 0 1,1 0 0,0 0 0,0 0-1,0 0 1,0 0 0,0 0-1,0 0 1,1-1 0,-1 1 0,1 0-1,0-1 1,0 1 0,0-1 0,0 0-1,0 0 1,0 0 0,1 0-1,-1 0 1,1 0 0,-1-1 0,1 1-1,0-1 1,0 0 0,0 1 0,0-1-1,-1-1 1,1 1 0,0 0-1,6 0 1,4 0-140,-1 0-1,1-1 1,0 0 0,-1-1-1,1-1 1,-1 0 0,14-4-1,12-6-642,37-17 0,35-10-764,-107 37 1536,1 2 0,-1-1 0,1 0 0,0 1 0,-1 0-1,1 0 1,0 0 0,-1 0 0,6 1 0,-7 0 52,-1-1 0,1 1 0,0-1 0,-1 1 0,1 0 0,0 0 0,-1 0 0,1 0 0,-1 0 1,0 0-1,1 0 0,-1 1 0,0-1 0,0 0 0,0 1 0,1-1 0,-1 1 0,-1-1 0,1 1 0,0-1 0,0 3 0,3 6 294,0-1-1,0 0 0,0 0 1,1 0-1,8 11 1,-11-17-298,1-1 1,-1 1 0,1-1 0,0 0 0,0 1-1,0-1 1,0 0 0,0-1 0,0 1-1,0-1 1,1 1 0,-1-1 0,1 0-1,-1 0 1,1 0 0,-1-1 0,1 1 0,6-1-1,7-1-252,-1 0 0,1-1 0,-1-1 0,0 0 0,1-1 0,-1-1 0,23-11 0,6-5-2622,51-33-1,-72 40 1599</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30:16.851"/>
    </inkml:context>
    <inkml:brush xml:id="br0">
      <inkml:brushProperty name="width" value="0.05" units="cm"/>
      <inkml:brushProperty name="height" value="0.05" units="cm"/>
    </inkml:brush>
  </inkml:definitions>
  <inkml:trace contextRef="#ctx0" brushRef="#br0">339 15 18028,'-24'23'2924,"-252"264"1052,266-275-3942,5-8-48,1 1 0,0 0 0,0 0 1,0 1-1,-3 7 0,53-49-2586,26-43-1256,71-101-1,-99 123 2871,-30 41 1016,-5 10 356,-9 6-362,0 0 0,0 0 0,0 0 1,0 0-1,1 0 0,-1 0 0,0 0 1,0 0-1,0 0 0,0 0 1,0 0-1,1 0 0,-1 0 0,0 0 1,0 0-1,0 0 0,0 1 1,0-1-1,0 0 0,0 0 0,0 0 1,1 0-1,-1 0 0,0 0 0,0 0 1,0 0-1,0 1 0,0-1 1,0 0-1,0 0 0,0 0 0,0 0 1,0 0-1,0 0 0,0 1 0,0-1 1,0 0-1,0 0 0,0 0 1,0 0-1,0 0 0,0 0 0,0 1 1,0-1-1,0 0 0,0 0 1,0 0-1,0 0 0,0 0 0,0 0 1,0 1-1,-5 29 2093,-15 50 1,1 0 86,14-57-1720,1 1 0,1 0 0,1 0 0,1 0 0,1 0 0,1 0 0,5 29 0,-5-50-433,1 1-1,-1-1 0,0 0 0,1 0 0,0 0 0,-1 0 0,5 5 0,-6-7-46,1-1 0,-1 0 0,0 1 1,1-1-1,-1 1 0,0-1 0,1 0 0,-1 0 1,1 1-1,-1-1 0,1 0 0,-1 0 0,0 1 1,1-1-1,-1 0 0,1 0 0,-1 0 0,1 0 0,-1 0 1,1 0-1,-1 0 0,1 0 0,0 0 0,-1 0-4,1 0-1,0-1 0,-1 1 0,1-1 0,-1 1 0,1-1 0,-1 0 1,1 1-1,-1-1 0,1 0 0,-1 1 0,0-1 0,1 0 0,-1 1 0,0-1 1,0 0-1,1 1 0,-1-1 0,0 0 0,0-1 0,2-9-48,-1 0 0,-1 1 0,1-1-1,-2 0 1,1 0 0,-2 0 0,-3-16-1,-2-2-270,-17-42 1,16 49 46,-1 0 0,0 1 0,-24-36-1,31 56 174,7 10 148,12 14 119,-9-15-117,1 0-1,0-1 1,1 0 0,-1 0-1,1-1 1,1 0 0,-1-1-1,1-1 1,0 1-1,0-2 1,0 1 0,0-1-1,1-1 1,-1 0 0,23 0-1,-21-2-35,0 0-1,-1-1 0,1 0 1,-1-1-1,0 0 1,1-1-1,-1-1 0,0 1 1,0-2-1,-1 0 0,0 0 1,0-1-1,0-1 1,16-12-1,-4-5 3,-21 23-16,-1-1 1,0 1-1,-1 0 1,1-1-1,0 1 1,0-1-1,-1 1 1,1-1 0,0 1-1,-1-1 1,0 0-1,1 1 1,-1-1-1,0 0 1,0 1-1,0-1 1,0-1-1,0 2 1,0 1-1,0 0 1,0-1-1,0 1 1,-1-1-1,1 1 0,0 0 1,0-1-1,0 1 1,0 0-1,-1-1 1,1 1-1,0 0 1,0 0-1,-1-1 0,1 1 1,0 0-1,0-1 1,-1 1-1,1 0 1,0 0-1,-1 0 0,1 0 1,0-1-1,-1 1 1,1 0-1,0 0 1,-1 0-1,1 0 1,-1 0-1,1 0 0,-1 0 1,-14 5 37,-11 15 81,22-14-58,0 0-1,0 0 0,1 0 0,0 0 1,0 1-1,-3 10 0,5-14-24,0 0-1,0 0 0,0 0 1,1 0-1,-1 0 0,1 0 0,0 0 1,0 0-1,0 1 0,0-1 1,1 0-1,-1 0 0,1 0 1,0 0-1,0 0 0,0-1 1,3 7-1,-3-8-16,-1 0 1,1 0-1,1 0 0,-1 0 0,0 0 1,0 0-1,0 0 0,1 0 0,-1 0 1,0 0-1,1-1 0,-1 1 1,0-1-1,1 1 0,-1-1 0,1 1 1,-1-1-1,3 0 0,0 1-4,-1-1-1,1-1 1,0 1-1,0 0 1,-1-1-1,1 0 1,5-1-1,2-3-61,0 0-1,0 0 1,17-12-1,0-3-868,-2-1 1,39-40-1,-68 65 597,2 1 1,-1-1-1,0 1 1,1-1-1,0 1 1,0-1-1,0 1 1,0 7-1,0-10 263,1 0 0,0 1 0,0-1-1,0 0 1,0 1 0,0-1 0,1 0 0,-1 0-1,1 1 1,-1-1 0,1 0 0,0 0-1,0 0 1,0 1 0,0-1 0,0 0 0,0-1-1,1 1 1,-1 0 0,1 0 0,-1 0-1,1-1 1,0 1 0,0-1 0,-1 1 0,1-1-1,0 0 1,4 2 0,0-2-19,0 1 0,-1-1 1,1 0-1,0-1 0,0 1 1,0-1-1,0-1 0,8 0 1,22-7-397</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30:17.312"/>
    </inkml:context>
    <inkml:brush xml:id="br0">
      <inkml:brushProperty name="width" value="0.05" units="cm"/>
      <inkml:brushProperty name="height" value="0.05" units="cm"/>
    </inkml:brush>
  </inkml:definitions>
  <inkml:trace contextRef="#ctx0" brushRef="#br0">124 8 15467,'-4'-1'195,"0"-1"-1,1 1 1,-1 0 0,0 0-1,0 0 1,0 1-1,0 0 1,1-1-1,-1 1 1,0 0-1,0 1 1,0-1 0,0 1-1,0 0 1,0 0-1,1 0 1,-1 0-1,0 1 1,1-1 0,-6 4-1,7-3-68,-1-1 0,0 1 1,1 0-1,-1 0 0,1 0 0,0 1 0,-1-1 1,1 0-1,0 1 0,1-1 0,-1 1 0,0 0 1,1 0-1,-1-1 0,1 1 0,0 0 0,0 0 1,0 1-1,0-1 0,1 0 0,-1 0 0,1 0 1,0 0-1,0 0 0,0 6 0,1-6-119,0 0 0,0 0 0,0-1 0,0 1-1,0-1 1,1 1 0,-1-1 0,1 1 0,0-1 0,0 0-1,-1 0 1,1 1 0,1-2 0,-1 1 0,0 0 0,0 0-1,1-1 1,4 3 0,7 3-526,1 0-1,21 5 1,4 4-599,-36-15 999,0 1-1,-1 1 1,1-1-1,-1 0 1,1 1-1,-1 0 0,0 0 1,0 0-1,0 0 1,0 0-1,0 1 1,3 5-1,-5-7 125,-1 0-1,1 0 1,-1 0-1,1 0 1,-1-1-1,0 1 1,1 0-1,-1 0 1,0 0 0,0 0-1,-1 0 1,1 0-1,0 0 1,-1-1-1,1 1 1,-1 0-1,1 0 1,-1 0-1,0-1 1,0 1-1,0 0 1,0-1-1,0 1 1,0-1 0,0 1-1,-1-1 1,1 1-1,0-1 1,-1 0-1,-2 2 1,-1 1 38,0-1 0,0 0 0,0 0 1,-1 0-1,1-1 0,-1 1 1,0-1-1,0-1 0,0 1 0,0-1 1,0 0-1,0 0 0,-8-1 0,11 0-55,1 0 0,0 0 0,0 0 0,-1 0 0,1 0 0,0-1 0,0 1 0,0-1-1,0 0 1,0 0 0,0 1 0,0-1 0,0 0 0,0-1 0,0 1 0,0 0 0,1-1-1,-1 1 1,0-1 0,1 1 0,-1-1 0,1 0 0,0 1 0,-1-1 0,1 0 0,0 0-1,0 0 1,0 0 0,1 0 0,-1 0 0,0 0 0,1 0 0,-1-1 0,1 1 0,0 0 0,0 0-1,0 0 1,0-1 0,0-2 0,3-25-148</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30:17.698"/>
    </inkml:context>
    <inkml:brush xml:id="br0">
      <inkml:brushProperty name="width" value="0.05" units="cm"/>
      <inkml:brushProperty name="height" value="0.05" units="cm"/>
    </inkml:brush>
  </inkml:definitions>
  <inkml:trace contextRef="#ctx0" brushRef="#br0">15 0 19460,'16'42'1889,"-11"0"-1065,-5-4-296,0 7 832,-4 1-224,-5-1-327,1 1-129,-1-1-272,3-5-128,6-6-256,3-4-152,3-11-624,4-8-505,3-15 1017,6-7-168,4-14-200</inkml:trace>
  <inkml:trace contextRef="#ctx0" brushRef="#br0" timeOffset="1">303 217 16756,'-18'0'1150,"0"1"1,-33 6-1,45-6-896,1 0-1,0 0 1,0 1-1,0-1 1,0 2-1,1-1 1,-1 0-1,0 1 0,1 0 1,0 0-1,-1 0 1,1 0-1,1 1 1,-6 5-1,8-8-201,0 0 0,0 0 0,1 0 1,-1 0-1,0 0 0,1 0 0,-1 0 0,1 1 0,-1-1 0,1 0 0,0 0 0,-1 0 1,1 1-1,0-1 0,0 0 0,0 0 0,0 1 0,0-1 0,0 0 0,0 1 0,0-1 0,0 0 1,1 0-1,-1 0 0,1 1 0,0 1 0,1-1-5,-1 0 1,1 0-1,0 0 0,0 0 0,0-1 1,0 1-1,1 0 0,-1-1 0,0 0 1,1 0-1,-1 1 0,4 0 0,5 1-43,0 0-1,1 0 0,0-1 1,20 2-1,6-5-460,0-2-1,-1-2 1,1-1 0,66-20-1,-24 5-305,-75 20 763,0 0 0,0 0-1,0 0 1,0 0 0,1 1 0,5 0 0,-10 0 18,-1 0 1,1 1 0,-1-1-1,1 0 1,-1 0-1,1 0 1,0 1 0,-1-1-1,1 0 1,-1 0 0,1 1-1,-1-1 1,1 1-1,-1-1 1,0 0 0,1 1-1,-1-1 1,1 1-1,-1-1 1,0 1 0,1-1-1,-1 2 1,1-1 29,-1 0 0,0 1 0,0-1 0,0 0-1,0 1 1,0-1 0,0 1 0,0-1 0,0 0 0,-1 1 0,1-1 0,0 0 0,-2 3-1,1-1 55,-1 1-1,1-1 0,0 1 0,0 0 0,1-1 0,-1 1 0,1 0 0,-1-1 0,2 7 1,-1-8-110,0-1 0,1 0 0,0 1 1,-1-1-1,1 0 0,0 0 0,-1 1 1,1-1-1,0 0 0,0 0 1,0 0-1,0 0 0,0 0 0,0 0 1,1 0-1,-1-1 0,0 1 0,0 0 1,0-1-1,1 1 0,-1-1 0,0 1 1,1-1-1,-1 1 0,1-1 1,-1 0-1,0 0 0,4 0 0,5 1-47,0 0 0,0-1-1,0-1 1,1 0 0,-1 0 0,11-3-1,60-21 136,-74 23-182,44-16-173</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30:18.147"/>
    </inkml:context>
    <inkml:brush xml:id="br0">
      <inkml:brushProperty name="width" value="0.05" units="cm"/>
      <inkml:brushProperty name="height" value="0.05" units="cm"/>
    </inkml:brush>
  </inkml:definitions>
  <inkml:trace contextRef="#ctx0" brushRef="#br0">52 209 13035,'-51'41'5605,"117"-56"-3374,-42 7-2332,-1-2 1,1 0-1,-2-1 1,33-21-1,-44 24 142,0 0 0,0 0 0,-1-1 0,-1 0 0,1-1 0,-2 0 0,1-1 0,-1 0 0,-1 0 0,7-15 0,-13 24 24,0 0 1,0 0-1,0 0 0,0 0 0,-1 0 1,1 0-1,-1 0 0,0 0 0,1 0 1,-1 0-1,0 0 0,0-1 0,0 1 1,-1 0-1,0-3 0,1 5-35,0-1-1,0 1 1,0-1 0,-1 1-1,1 0 1,0-1-1,0 1 1,-1 0 0,1-1-1,0 1 1,-1 0-1,1-1 1,-1 1 0,1 0-1,0 0 1,-1 0-1,1-1 1,-1 1 0,1 0-1,0 0 1,-1 0-1,1 0 1,-1 0 0,1-1-1,-1 1 1,0 0-1,0 1 24,-1-1 0,0 0 0,1 1 0,-1-1 0,1 1 0,-1-1 0,1 1 0,-1 0 0,1-1 0,-1 1 0,-1 1 0,-6 6 181,0-1 0,0 1 0,1 0-1,0 1 1,1 0 0,-1 0 0,2 1-1,-1-1 1,1 2 0,-6 13 0,7-11-66,0 0 0,0 0 1,1 0-1,1 1 0,0 0 1,1-1-1,0 1 0,1 18 1,1-25-172,1 0 0,-1-1 0,1 1 1,1-1-1,0 1 0,-1-1 1,2 1-1,-1-1 0,1 0 0,0 0 1,7 10-1,-7-12-165,-1-1-1,1-1 1,0 1 0,0 0-1,0-1 1,0 1 0,0-1-1,0 0 1,1 0 0,-1 0-1,1-1 1,0 1 0,-1-1-1,1 0 1,0 0 0,0 0-1,-1 0 1,1-1 0,0 1-1,6-1 1,5-4-516,-10-4-220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30:18.597"/>
    </inkml:context>
    <inkml:brush xml:id="br0">
      <inkml:brushProperty name="width" value="0.05" units="cm"/>
      <inkml:brushProperty name="height" value="0.05" units="cm"/>
    </inkml:brush>
  </inkml:definitions>
  <inkml:trace contextRef="#ctx0" brushRef="#br0">275 219 13563,'-142'70'832,"121"-58"-690,1 1 0,0 1 0,1 0 1,-29 29-1,43-35 268,9-4 97,21-5 310,-19 1-753,149-20 1668,912-103 2226,553 0-2855,926 15-797,-2183 95-509,-208 5-1431,-236 7 830,-26 1 238</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32:44.271"/>
    </inkml:context>
    <inkml:brush xml:id="br0">
      <inkml:brushProperty name="width" value="0.05" units="cm"/>
      <inkml:brushProperty name="height" value="0.05" units="cm"/>
    </inkml:brush>
  </inkml:definitions>
  <inkml:trace contextRef="#ctx0" brushRef="#br0">575 18 11330,'-30'0'857,"-2"0"-681,-1-2-80,2 0 224,-3-3-80,-4 1-128,-3 0-64,-7 4-176,-3 3-96,-5 4-1089,-1 3 1153,-5 7-136,0 2-120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24.611"/>
    </inkml:context>
    <inkml:brush xml:id="br0">
      <inkml:brushProperty name="width" value="0.05" units="cm"/>
      <inkml:brushProperty name="height" value="0.05" units="cm"/>
    </inkml:brush>
  </inkml:definitions>
  <inkml:trace contextRef="#ctx0" brushRef="#br0">77 1 18564,'-3'2'340,"1"0"-1,0 0 1,0 1 0,0-1-1,1 1 1,-1-1 0,0 1-1,1-1 1,0 1 0,-1 0 0,1 0-1,0 3 1,-9 40 1848,7-29-1574,1-2-468,0 0 1,1 0 0,1 0-1,0 0 1,1-1 0,0 1-1,1 0 1,7 21 0,-5-27-50,-1-9 93,-3-1-172,1 0 1,-1 0 0,1 0 0,-1 0 0,0 0 0,0 0 0,0 0 0,1 0 0,-1 0 0,0 0 0,0 0 0,0 0 0,-1-2 0,-3-19 107,0 1 0,-2 0 1,-1 0-1,0 0 0,-13-23 0,20 43-126,0 1 0,0-1-1,0 1 1,0-1 0,-1 1 0,1-1-1,0 1 1,0-1 0,-1 1-1,1-1 1,0 1 0,-1-1-1,1 1 1,-1-1 0,1 1-1,0 0 1,-1-1 0,1 1-1,-1 0 1,1-1 0,-1 1-1,1 0 1,-1 0 0,1 0 0,-1-1-1,0 1 1,0 0 0,1 1-7,0-1 0,1 1 0,-1 0 0,0-1 1,0 1-1,0-1 0,1 1 0,-1 0 0,0-1 1,1 1-1,-1-1 0,1 1 0,-1-1 1,0 1-1,1-1 0,-1 1 0,1-1 0,-1 0 1,1 1-1,-1-1 0,1 0 0,0 1 0,-1-1 1,1 0-1,0 1 0,6 2-292,0 0-1,0 0 1,0-1-1,0 0 1,1 0-1,-1-1 1,0 0-1,1 0 1,-1 0-1,1-1 1,-1 0 0,1-1-1,11-2 1,12-2-1289,54-19 1,-82 23 1547,42-13-1047</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32:45.417"/>
    </inkml:context>
    <inkml:brush xml:id="br0">
      <inkml:brushProperty name="width" value="0.05" units="cm"/>
      <inkml:brushProperty name="height" value="0.05" units="cm"/>
    </inkml:brush>
  </inkml:definitions>
  <inkml:trace contextRef="#ctx0" brushRef="#br0">5011 1 7306,'-580'100'3257,"509"-89"-2802,-414 38 699,-5-31-858,85-4-267,-984 82 1342,1265-80-1286,2 5-1,-217 67 1,246-55-91,2 3 1,0 5-1,3 3 0,-84 58 1,135-76 3,1 1 0,1 3 0,2 0 0,0 2 0,-37 50 0,35-35 1,2 2-1,3 1 0,-42 89 0,61-114-3,1 1 0,2-1 1,0 2-1,2-1 0,-6 46 0,11-56 2,0 0 0,1 0-1,1 0 1,1 0-1,0-1 1,1 1 0,1-1-1,0 1 1,1-1-1,1-1 1,8 17 0,2-3-1,2-1 0,1 0 0,1-2 0,1 0 0,2-2 0,0 0 0,1-1 0,1-2 0,40 26 0,25 8-9,151 67-1,-138-73 15,328 142 23,-333-153-16,2-5 0,152 30 0,-91-38 14,234 5-1,167-37 8,72-33 7,-35 2-18,-190 14-6,428-83 0,-823 105-13,499-98-10,-350 62-2,175-68 0,-233 65 12,-2-5 0,-2-5 0,-2-3 1,-4-5-1,-1-4 0,100-90 0,-162 124 2,-1-1 1,-1-2 0,-2-1-1,-1-1 1,-2-1 0,-1-1-1,20-46 1,-28 50 16,-2-1 0,-2-1 0,-1 0 0,-2-1 0,-1 0 0,-2 0 1,-1-1-1,-1-70 0,-4 90 7,-2 0 0,0 0 0,-1 0 0,0 0 0,-2 0 0,0 1 0,0 0 0,-2 0 0,0 0 0,-1 1 0,0 0 0,-2 0 0,1 1 0,-2 0 0,0 1 0,0 0 0,-1 1 0,-1 1 0,-19-15 0,0 4-16,-1 1 0,-1 2 0,0 1 0,-1 2 0,-1 1 0,-1 2 1,-38-8-1,-24 0-84,-155-14 1,85 21 7</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33:23.209"/>
    </inkml:context>
    <inkml:brush xml:id="br0">
      <inkml:brushProperty name="width" value="0.05" units="cm"/>
      <inkml:brushProperty name="height" value="0.05" units="cm"/>
    </inkml:brush>
  </inkml:definitions>
  <inkml:trace contextRef="#ctx0" brushRef="#br0">3127 81 12027,'-84'-14'354,"-347"-45"319,355 53-639,0 4-1,0 3 0,-130 20 0,117-3 10,0 4-1,2 3 1,-161 72 0,119-33 40,-212 139 0,186-91-20,5 6 0,-144 149-1,234-208-94,3 3-1,3 2 0,3 3 1,3 1-1,3 3 0,3 2 1,3 1-1,3 3 0,4 0 1,3 2-1,4 1 0,3 1 1,4 1-1,3 1 0,-6 147 0,20-184 2,2 0-1,2 0 0,2 0 0,2 0 0,17 57 0,-15-73-13,2-1 0,0-1 0,3 0 1,0-1-1,1 0 0,2-1 0,1-1 0,41 45 1,-21-33-67,3-1 0,1-2 0,1-2 0,2-2 0,1-2 0,65 28 0,-12-13-247,1-4-1,123 29 0,50-4-947,527 52 1,292-65 309,-8-51 2660,1173-153 1,-1358 21-653,-703 90-550,-2-7 1,282-113-1,-383 122-259,91-54 1,-145 72-133,-2-3 0,-1-1 0,-1-1-1,55-56 1,-79 70-40,0 0-1,0 0 1,-2-1-1,0 0 1,0-1 0,-2 0-1,1 0 1,-2 0-1,0-1 1,4-19-1,-6 15 13,-1-1-1,-1 0 1,-1 0-1,-1 0 1,0 0-1,-2 0 1,-7-37-1,0 17 31,-3 0 0,-1 0 0,-20-41 0,-67-113 130,42 100-198,-5 2 0,-134-154 0,99 142-60,-198-161 0,103 121-24,189 141 77</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33:49.901"/>
    </inkml:context>
    <inkml:brush xml:id="br0">
      <inkml:brushProperty name="width" value="0.05" units="cm"/>
      <inkml:brushProperty name="height" value="0.05" units="cm"/>
    </inkml:brush>
  </inkml:definitions>
  <inkml:trace contextRef="#ctx0" brushRef="#br0">0 188 10066,'8'3'192,"1"-1"-1,-1 1 0,1-1 1,-1-1-1,1 1 1,10-1-1,56-1 60,-33-2-236,631-46 681,-281 11 168,-15 10-300,820-52-301,-349 74 200,-247 9-59,1880 5-103,-1078 39-342,-740-48 14,0-27 78,-384 11-37,123-6-27,0 25 27,259 45 119,-655-48 271,-8 0-181,-22-1-142,-38-2-129,7-1 17</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35:27.566"/>
    </inkml:context>
    <inkml:brush xml:id="br0">
      <inkml:brushProperty name="width" value="0.05" units="cm"/>
      <inkml:brushProperty name="height" value="0.05" units="cm"/>
    </inkml:brush>
  </inkml:definitions>
  <inkml:trace contextRef="#ctx0" brushRef="#br0">11842 504 11843,'-105'-12'447,"-977"-135"725,-190-9-1997,304 110 793,89 4 387,-1390-59 352,-1 136-1042,1392 58 371,617-47 88,-335 104-1,372-76 164,-415 199-1,599-252-261,1 3 0,1 0-1,1 3 1,-36 32-1,54-42-23,1 1-1,1 1 0,1 0 0,0 2 1,2-1-1,0 2 0,1 0 0,-17 42 1,27-54-8,0 1 0,0 0 0,1-1 0,0 1 0,1 0 0,1 0 0,-1 1 0,2-1 0,0 0 0,0 0 0,1 0 0,0-1 0,1 1 0,0 0 0,0-1 0,1 0 0,1 1 0,0-2 0,0 1 0,8 9 0,4 5-30,0-2-1,2-1 1,1 0 0,0-1-1,1-1 1,44 29 0,17 4-76,2-3 1,110 46 0,191 59-40,-337-135 147,317 111-4,6-16 0,653 113 1,111-98-48,10-59-508,-760-49 89,256 16-461,1052 50-818,4-79 1731,-854-52 558,-1-47 236,-164-41-89,-470 76-422,237-98 1,-331 105-148,116-66 1,-176 83-96,-1-2 1,-2-3 0,88-80 0,-125 103-14,0 0-1,-1-1 1,-1-1-1,0 0 1,-1 0 0,0-1-1,-2-1 1,0 1-1,11-34 1,-17 35-5,0 0 0,-1 0 0,0-25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36:50.341"/>
    </inkml:context>
    <inkml:brush xml:id="br0">
      <inkml:brushProperty name="width" value="0.05" units="cm"/>
      <inkml:brushProperty name="height" value="0.05" units="cm"/>
    </inkml:brush>
  </inkml:definitions>
  <inkml:trace contextRef="#ctx0" brushRef="#br0">1 405 13843,'2'2'88,"0"0"0,0 0 1,0 0-1,0-1 0,1 1 0,-1-1 1,1 1-1,-1-1 0,1 0 0,-1 0 1,1 0-1,3 0 0,38 6-149,-21-4 215,289 23-464,5-23 163,-228-3 111,2583-105 576,-1051 27-473,-444 26 6,407-86 64,-1108 89-75,-412 42-54,439-26 57,-486 33-131,67 4 299,-76-3-169,0 0 0,0 1 0,-1-1 0,1 2 0,-1-1 0,0 1 0,14 8 0,-20-11-59,0 1 0,0 0 0,0-1 0,0 1 0,0 0 0,0 0 0,0 0 1,0-1-1,0 1 0,-1 0 0,1 0 0,0 0 0,-1 0 0,1 1 0,-1-1 0,2 2 0,-2-2 4,-1 0 0,1 0-1,0 0 1,0 0-1,0 1 1,-1-1-1,1 0 1,0 0 0,-1 0-1,1 0 1,-1 0-1,0 0 1,0 2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5:38.108"/>
    </inkml:context>
    <inkml:brush xml:id="br0">
      <inkml:brushProperty name="width" value="0.05" units="cm"/>
      <inkml:brushProperty name="height" value="0.05" units="cm"/>
    </inkml:brush>
  </inkml:definitions>
  <inkml:trace contextRef="#ctx0" brushRef="#br0">1 100 13003,'0'-1'40,"0"1"1,0-1 0,0 0 0,0 1-1,1-1 1,-1 1 0,0-1-1,0 0 1,1 1 0,-1-1-1,0 1 1,1-1 0,-1 1-1,1-1 1,-1 1 0,1-1-1,-1 1 1,1-1 0,-1 1 0,1 0-1,-1-1 1,1 1 0,-1 0-1,1-1 1,-1 1 0,1 0-1,0 0 1,-1 0 0,1-1-1,0 1 1,-1 0 0,1 0-1,1 0 1,28 1 133,-21 0 4,204 17 242,4 2-525,793-14-562,5-56 558,-202 8 303,986 14 65,-1754 28-261,516-6-37,237 0-60,-595 12 72,-157-2-28,-1 2-1,58 14 0,-95-18 49,0 0-1,0 1 1,0-1-1,-1 2 0,1-1 1,-1 1-1,0 0 1,0 1-1,10 7 0,-2 11-37</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5:43.450"/>
    </inkml:context>
    <inkml:brush xml:id="br0">
      <inkml:brushProperty name="width" value="0.05" units="cm"/>
      <inkml:brushProperty name="height" value="0.05" units="cm"/>
    </inkml:brush>
  </inkml:definitions>
  <inkml:trace contextRef="#ctx0" brushRef="#br0">3555 258 12067,'0'-4'91,"0"0"1,-1 1 0,1-1 0,-1 0 0,0 1-1,0-1 1,0 1 0,-1-1 0,1 1 0,-1-1-1,0 1 1,0 0 0,-3-4 0,0 1 18,0 1 0,-1-1 0,1 1 0,-1 0 0,-1 0 0,-6-3 0,-7-4 93,-2 1 1,0 2-1,-28-9 0,-2 2-50,-2 2 0,-57-6 0,-112-5-41,-770-14-78,773 47 174,0 10 0,-323 69 1,433-61 29,-160 60-1,215-63-136,1 1 0,1 3 0,2 2 0,-80 59 0,108-70-76,2 1-1,0 1 1,1 0 0,1 2-1,1 0 1,1 1 0,-14 26-1,20-30-17,2 1 0,0-1 0,2 2 0,0-1-1,1 1 1,1 0 0,1 1 0,1-1 0,-1 42-1,5-38-4,0-1 0,2 1 0,1-1 0,1 0-1,1 0 1,1 0 0,14 31 0,-7-26-5,1 0 0,1-1 0,1-1 1,2-1-1,27 31 0,-16-26-7,0-1 0,2-2 0,2 0 0,0-3-1,2-1 1,0-1 0,2-3 0,0 0 0,41 13-1,-12-11-9,0-4-1,1-2 0,0-4 1,110 7-1,-30-14-5,165-17-1,36-25 213,521-123-1,-638 101 88,-3-9 0,384-171 0,-408 134-111,-164 81-119,-1-2 0,62-54 0,-91 71-42,-1-1 1,0 0-1,0-1 1,-1 0 0,-1-1-1,1 1 1,-2-2-1,11-21 1,-16 28-2,0 0 0,-1 1 0,1-1 0,-1 0 0,-1 0 0,1 0 0,-1 0 0,0 0 0,0 0 0,-1 0 0,0 0 0,0 0 0,0 0 0,-1 0 0,1 1 0,-1-1 0,-1 0 0,1 1 0,-1 0 0,0-1 0,0 1 0,-7-7 0,-4-4 2,-1 0 0,0 1 0,-1 1 0,-1 1 0,0 0-1,0 1 1,-2 1 0,-28-14 0,-13-1 7,-93-29 0,41 24-215,-1 4 1,-2 6-1,0 4 0,-228-3 1,244 23 5</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5:44.143"/>
    </inkml:context>
    <inkml:brush xml:id="br0">
      <inkml:brushProperty name="width" value="0.05" units="cm"/>
      <inkml:brushProperty name="height" value="0.05" units="cm"/>
    </inkml:brush>
  </inkml:definitions>
  <inkml:trace contextRef="#ctx0" brushRef="#br0">4115 26 12811,'28'-25'1581,"-39"32"-1322,1 1-1,-19 17 0,10-7 10,-130 111 903,-191 180 282,93-68-789,-111 115-134,318-313-505,-298 306 78,35-45-53,47-46-17,-317 306 78,299-311-40,30-30-6,-354 286 22,591-504-87,-279 204-96,235-173-139,42-32-251,8-9 104,10-15 102,-8 19 294,20-38-266,9-27-65</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5:44.657"/>
    </inkml:context>
    <inkml:brush xml:id="br0">
      <inkml:brushProperty name="width" value="0.05" units="cm"/>
      <inkml:brushProperty name="height" value="0.05" units="cm"/>
    </inkml:brush>
  </inkml:definitions>
  <inkml:trace contextRef="#ctx0" brushRef="#br0">356 164 10730,'-40'4'651,"-89"11"350,106-12-624,0 2 0,1 1 1,-34 13-1,52-17-297,1 0 0,-1-1 0,0 2 0,0-1 0,1 0 0,0 1 0,-1-1 0,1 1 0,0 0 0,0 0 0,0 1 0,1-1 0,-1 0 0,1 1 0,0-1 0,0 1 0,0 0 0,0 0 0,1 0 0,0 0 0,0 0 0,0 0 0,0 0 0,0 0 0,1 9 0,0-7-17,0 1-1,1-1 1,0 0-1,1 0 0,0 0 1,-1 0-1,2 0 0,-1 0 1,1-1-1,0 1 1,0-1-1,0 0 0,1 0 1,0 0-1,0 0 1,0 0-1,8 5 0,-2-2-17,1-1 0,0 0 0,0-1 0,0 0 0,1-1 0,0 0 0,0-1 0,0 0 0,1-1 0,-1-1 0,1 0 0,0 0 0,-1-1 0,17-1 0,8-2 13,0-1 0,0-2 0,60-16 0,7-9 115,-1-4 0,162-79 0,174-137 550,-419 236-640,-15 10-46,-9 6 17,-14 9-42,1 0 0,0 2 0,1 0 0,-24 25 0,-54 69 14,45-44-189,4 1 0,2 3 1,3 2-1,-41 97 0,52-98 22</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5:48.006"/>
    </inkml:context>
    <inkml:brush xml:id="br0">
      <inkml:brushProperty name="width" value="0.05" units="cm"/>
      <inkml:brushProperty name="height" value="0.05" units="cm"/>
    </inkml:brush>
  </inkml:definitions>
  <inkml:trace contextRef="#ctx0" brushRef="#br0">81 32 17132,'-1'-24'1932,"0"16"-1245,-3 14 627,-3 28-585,0-1 1,-1 46 0,3-26-543,-6 40 21,-24 293 720,35-374-892,-1-7-1,1 1-1,0 0 1,0 0-1,0 0 0,1 0 1,0 0-1,0 0 1,0 0-1,1-1 1,4 12-1,-5-16-17,-1 0 0,1 0 0,0 0 0,0 0 0,0 0 0,0 0 0,0 0 0,0-1 0,0 1 0,0 0 0,0-1 0,1 1 0,-1 0 0,0-1 0,0 1 0,0-1 0,1 0 0,-1 1 0,0-1 0,1 0 0,-1 0 0,0 0 0,1 0 0,-1 0 0,0 0 0,1 0 0,-1 0 0,0-1 0,0 1 0,1 0 0,-1-1 0,0 1 0,0-1 0,2 0 0,5-3 72,-1 0 0,0 0-1,0-1 1,11-10 0,13-14 197,-1-2-1,31-40 1,50-78 390,-98 130-591,219-346 909,-227 354-1007,8-8-342,-23 65-3979,-1 1 2619,6-20 678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25.343"/>
    </inkml:context>
    <inkml:brush xml:id="br0">
      <inkml:brushProperty name="width" value="0.05" units="cm"/>
      <inkml:brushProperty name="height" value="0.05" units="cm"/>
    </inkml:brush>
  </inkml:definitions>
  <inkml:trace contextRef="#ctx0" brushRef="#br0">121 294 14691,'-6'1'478,"1"0"-1,-1 0 1,1 0-1,0 1 1,-1 0 0,1 0-1,0 0 1,0 0-1,1 1 1,-1 0-1,0 0 1,1 0 0,0 1-1,-1-1 1,-5 9-1,6-9-373,1 1-1,0-1 1,0 1 0,0 0-1,0 0 1,1 1 0,-1-1-1,1 0 1,0 1-1,1-1 1,-1 1 0,1 0-1,0 0 1,0-1-1,0 1 1,1 0 0,-1 8-1,1-12-95,1 1 0,-1-1 0,0 0 0,1 1 0,-1-1 0,1 0 0,-1 1 0,1-1 1,0 0-1,-1 0 0,1 0 0,0 0 0,0 0 0,0 0 0,0 0 0,0 0 0,0 0 0,0 0 0,0 0 0,0 0 0,0-1 0,0 1 0,1 0 0,-1-1 0,0 1 0,0-1 0,1 0 0,-1 1 0,0-1 0,1 0 0,-1 0 0,0 0 1,1 0-1,-1 0 0,1 0 0,-1 0 0,0 0 0,1 0 0,-1-1 0,0 1 0,2-1 0,4-1-4,0 0 1,0-1-1,0 0 1,-1 0 0,1 0-1,8-7 1,-1-1-67,1-1 1,-2-1 0,1 0 0,-2-1 0,0-1-1,-1 0 1,0 0 0,16-33 0,-29 56-67,1-1 0,-1 1 0,1-1-1,1 1 1,0-1 0,0 1 0,2 11 0,-1 1 7,-1-9 103,0 0 0,2 1-1,-1-1 1,1 0-1,1 0 1,6 17 0,-8-25 21,0-1 0,-1 0 0,1 0 0,0 0 0,1 0-1,-1 0 1,0 0 0,1-1 0,-1 1 0,1 0 0,-1-1 0,1 1 0,0-1 0,0 1 0,-1-1 0,1 0 0,0 0 0,0 0 0,0 0 0,1 0 0,-1 0 0,0-1 0,0 1-1,0-1 1,1 1 0,-1-1 0,0 0 0,0 0 0,1 0 0,-1 0 0,0 0 0,0 0 0,1-1 0,-1 1 0,0-1 0,0 0 0,0 1 0,0-1 0,3-2 0,5-2 5,-1-1 1,1 0 0,-1 0 0,0-1 0,-1-1 0,0 1 0,0-1 0,-1-1 0,1 1-1,-2-1 1,10-16 0,1-6-51,0-1 1,14-41-1,-15 31-388,-1-1 0,-3-1 1,10-57-1,-21 86 126,-1 15 298,0 0 0,0 0 0,0 0 0,-1 0 1,1 0-1,0 0 0,0 0 0,0 0 0,0 0 0,0 0 1,0 0-1,0 0 0,0 0 0,0 0 0,0 0 0,0 0 0,0 0 1,0 0-1,0 0 0,0 0 0,0 0 0,0 0 0,0 0 0,0 0 1,0 0-1,0 0 0,-1 0 0,1 0 0,0 0 0,0 0 1,0 0-1,0 0 0,0 0 0,0 0 0,0 0 0,0 0 0,0 0 1,0 0-1,0 0 0,0 0 0,0 0 0,0 0 0,0 0 0,0 0 1,0 0-1,0 0 0,0 0 0,0 0 0,0 0 0,0 0 1,0 0-1,-7 23-222,-15 209 2047,20-181-893,4 0-1,11 80 0,-12-127-865,11 48 706,-11-49-720,-1-1 0,1 1 0,0-1 0,1 1 1,-1-1-1,0 0 0,1 0 0,-1 0 1,1 1-1,-1-1 0,1-1 0,0 1 0,0 0 1,0 0-1,0-1 0,4 3 0,-5-4-36,0 1 0,0-1 0,0 0 0,0 0-1,0 0 1,0 0 0,-1 0 0,1 0-1,0 0 1,0 0 0,0 0 0,0 0 0,0-1-1,0 1 1,0 0 0,-1 0 0,1-1 0,0 1-1,0-1 1,0 1 0,-1-1 0,1 1 0,0-1-1,0 1 1,-1-1 0,1 0 0,0 1 0,-1-1-1,1 0 1,-1 0 0,1 1 0,-1-1 0,0 0-1,1-2 1,2-2 8,-1 0-1,0 0 1,0 0 0,1-11-1,0-6-81,-1 0-1,-2 0 1,0-1 0,-1 1-1,-1 0 1,-1 0 0,-9-33-1,13 58 16,0 0-1,0 0 0,0 0 0,1-1 0,-1 1 1,1 0-1,0-1 0,0 0 0,0 1 0,0-1 1,0 0-1,0 0 0,4 2 0,0 1 20,0-2 0,0 1 0,1-1-1,0 0 1,11 4 0,-6-4 30,0 0 0,0 0 1,0-1-1,0-1 0,0 0 1,1-1-1,19-2 0,-15-1 9,0 0 0,0-1-1,-1-1 1,1-1 0,-1-1 0,-1 0 0,1 0-1,-1-2 1,-1 0 0,1-1 0,18-17-1,-18 5 136,-14 13-26,-2 9-112,1 0-1,0 0 0,-1-1 1,1 1-1,-1 0 0,1 0 1,-1 0-1,1 0 0,0 0 1,-1 0-1,1 0 0,-1 0 1,1 0-1,-1 0 0,1 0 0,0 0 1,-1 0-1,1 0 0,-1 1 1,1-1-1,-1 0 0,1 0 1,0 0-1,-1 1 0,-3 1 25,0 1 0,-1-1 0,2 1 0,-1 0 0,0 0 0,1 1 0,-1-1 0,1 1 0,0-1-1,0 1 1,1 0 0,-1 0 0,1 1 0,0-1 0,0 0 0,0 1 0,0-1 0,1 1 0,-2 7 0,2-5-9,-1 1-1,1 0 1,1-1 0,-1 1 0,1 0 0,1-1 0,-1 1 0,1 0 0,1-1 0,-1 1 0,5 11 0,-4-15-96,-1 0 1,1 0 0,0-1-1,0 1 1,1-1 0,-1 1-1,1-1 1,0 0 0,0 0-1,0 0 1,0 0 0,0-1-1,0 1 1,1-1 0,0 0-1,-1 0 1,1 0 0,6 2-1,-5-3-10,0 0 0,0 0 0,0-1 0,0 0 0,0 0-1,0 0 1,0 0 0,-1-1 0,1 0 0,0 0-1,0 0 1,0 0 0,-1-1 0,1 0 0,7-4-1,24-15-479</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5:48.581"/>
    </inkml:context>
    <inkml:brush xml:id="br0">
      <inkml:brushProperty name="width" value="0.05" units="cm"/>
      <inkml:brushProperty name="height" value="0.05" units="cm"/>
    </inkml:brush>
  </inkml:definitions>
  <inkml:trace contextRef="#ctx0" brushRef="#br0">16 220 14995,'7'-3'503,"-1"0"0,0 0 0,0-1 0,0 0 0,0 0 0,-1-1 0,0 1-1,0-1 1,0 0 0,0-1 0,-1 1 0,0-1 0,5-8 0,-1 0-75,-1 1-1,0-2 1,-1 1 0,-1-1 0,4-15 0,-7 26-333,-2-1 1,1 0 0,0 1 0,-1-1 0,0-6-1,0 11-86,0-1-1,0 1 1,0-1-1,0 1 0,0-1 1,0 1-1,0-1 1,-1 1-1,1-1 0,0 1 1,0-1-1,0 1 1,-1-1-1,1 1 0,0-1 1,0 1-1,-1-1 1,1 1-1,0 0 0,-1-1 1,1 1-1,-1-1 1,1 1-1,0 0 0,-1 0 1,1-1-1,-1 1 1,1 0-1,-1 0 0,1-1 1,-1 1-1,1 0 1,-1 0-1,1 0 0,-1 0 1,1 0-1,-1 0 1,1 0-1,-1 0 0,0 0 1,1 0-1,-1 0 1,1 0-1,-1 0 0,1 0 1,-1 1-1,1-1 1,-1 0-1,1 0 0,-1 0 1,1 1-1,0-1 1,-1 0-1,1 1 0,-1-1 1,0 1-1,-5 3 30,0 1 0,0 0 0,0 0 0,1 0 0,0 0 0,0 1 0,-6 8 0,-27 46 45,35-55-82,-1 3 3,-14 24-2,17-30 3,0 0 0,0 0 0,1 0 0,-1 0 0,1-1 0,-1 1 0,1 0 0,0 0 0,0 0-1,-1 0 1,1 0 0,1 0 0,-1 0 0,0 3 0,1-4 0,1 0 0,-1 0 1,0 0-1,0 0 0,0 0 0,1 0 0,-1-1 0,0 1 0,1 0 0,-1-1 0,0 1 0,1-1 0,-1 1 0,1-1 1,-1 0-1,1 0 0,-1 1 0,1-1 0,-1 0 0,1 0 0,-1 0 0,1-1 0,1 1 0,3 0 7,229 16 207,-190-9-196,0 1 0,-1 2 0,50 19 1,-81-23-36,9 1 497,-22-7-455,1 0 1,0 0 0,-1 0-1,1-1 1,-1 1-1,1 0 1,-1-1 0,1 1-1,-1 0 1,1-1-1,-1 1 1,1 0 0,-1-1-1,1 1 1,-1-1-1,0 1 1,1-1 0,-1 1-1,0-1 1,1 1 0,-1-1-1,0 1 1,0-1-1,1 0 1,-1 1 0,0-1-1,0 1 1,0-1-1,0 0 1,0 1 0,0-1-1,0 1 1,0-1-1,0 0 1,0 0 0,-1-21 518,0-1 0,-1 1 1,-9-39-1,-2-15-706,13 76 78,0-1 0,0 0 0,0 1 0,0-1 0,0 0 0,0 0 0,0 1 0,0-1 0,0 0 0,1 1 0,-1-1 0,0 0 0,0 1 0,1-1 0,-1 0 0,1 1 0,-1-1 0,0 1 0,1-1 0,-1 1 0,1-1 0,-1 1 1,1-1-1,0 1 0,-1 0 0,1-1 0,-1 1 0,1-1 0,0 1 0,-1 0 0,1 0 0,0 0 0,-1-1 0,1 1 0,0 0 0,0 0 0,-1 0 0,2 0 0,34 1-2013,-20 0 1931,13-1-662,4-1-41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5:49.087"/>
    </inkml:context>
    <inkml:brush xml:id="br0">
      <inkml:brushProperty name="width" value="0.05" units="cm"/>
      <inkml:brushProperty name="height" value="0.05" units="cm"/>
    </inkml:brush>
  </inkml:definitions>
  <inkml:trace contextRef="#ctx0" brushRef="#br0">170 10 17924,'-1'-1'135,"1"0"1,-1 0 0,0 0-1,0 0 1,0 1-1,0-1 1,0 0 0,0 1-1,0-1 1,0 1-1,-1 0 1,1-1 0,0 1-1,0 0 1,0-1 0,0 1-1,-1 0 1,1 0-1,0 0 1,0 0 0,0 0-1,-1 0 1,1 0-1,-1 1 1,-33 4 1480,24-2-1117,1 0 0,-1 1 1,1 1-1,-11 5 0,19-8-457,-1-1 0,0 1 0,1 0 0,-1-1 0,1 1 0,-1 0 0,1 1 1,0-1-1,0 0 0,0 1 0,0-1 0,0 1 0,0 0 0,1-1 0,-1 1 0,1 0 0,0 0 1,-2 6-1,3-8-44,1 1 0,-1-1 1,0 0-1,0 1 0,0-1 1,1 0-1,-1 0 0,1 1 1,-1-1-1,1 0 0,-1 0 1,1 0-1,0 0 0,0 0 1,-1 0-1,1 0 0,0 0 1,0 0-1,0 0 0,0 0 0,0 0 1,0-1-1,0 1 0,3 1 1,33 14-141,-29-13 118,9 2-31,86 37-393,-91-36 395,-1 0 0,0 0 1,0 1-1,0 1 0,-1 0 0,14 13 0,-24-20 62,1 0 0,0 0 0,0-1 0,0 1 0,-1 0 0,1 0-1,0 0 1,-1 0 0,1 0 0,-1 0 0,1 0 0,-1 0 0,1 1 0,-1-1-1,0 0 1,0 0 0,1 0 0,-1 0 0,0 0 0,0 1 0,0-1 0,0 0-1,-1 0 1,1 0 0,0 0 0,0 1 0,-1 1 0,-1-1 32,1 0 1,-1 0-1,0 0 1,1-1-1,-1 1 1,0 0-1,0-1 1,0 1-1,0-1 1,0 0-1,-1 1 1,-2 0 0,-7 3 208,0-1 1,-1 0 0,-24 3-1,13-3 173,-36-1 0,52-2-463,1-2 1,0 1 0,-1-1-1,1 0 1,0-1 0,0 1-1,0-2 1,0 1 0,-9-5 0,14 6-73,1 1 1,0-1 0,0 0 0,-1 0 0,1 0 0,0 0 0,0 0 0,0 0 0,0-1-1,0 1 1,0 0 0,1 0 0,-1-1 0,0 1 0,0-1 0,1 1 0,-1-2 0,1 2 58,0 0 0,0 0 0,0 0 0,0 0 0,0 0 0,0 0 0,0 0 0,0 0 0,1 0 0,-1 0 0,0 0 0,1 1 0,-1-1 0,0 0 0,1 0 0,-1 0 0,1 0 0,0 1 0,-1-1 0,1 0 0,-1 1 0,1-1 0,0 0 0,0 1 0,-1-1 0,1 1 0,0-1 0,1 0 0,18-7-770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5:49.550"/>
    </inkml:context>
    <inkml:brush xml:id="br0">
      <inkml:brushProperty name="width" value="0.05" units="cm"/>
      <inkml:brushProperty name="height" value="0.05" units="cm"/>
    </inkml:brush>
  </inkml:definitions>
  <inkml:trace contextRef="#ctx0" brushRef="#br0">69 459 17932,'6'-12'1220,"-9"9"-301,1 4-831,1-1 1,-1 1 0,1 0 0,0 0-1,-1 0 1,1 0 0,0 0 0,-1 0-1,1 0 1,0 0 0,0 0 0,-2 3 0,-4 6 197,1 1 0,-1 0 0,2 0 0,-1 0 0,1 0 0,-4 20 0,7-24-213,0 0 1,0 1-1,1-1 0,1 0 1,-1 1-1,1-1 1,0 1-1,1-1 1,0 1-1,0-1 0,0 0 1,4 10-1,-4-14-50,1-1-1,-1 1 0,1-1 1,-1 1-1,1-1 0,0 0 1,0 0-1,0 1 1,0-2-1,0 1 0,1 0 1,-1 0-1,0-1 0,1 1 1,-1-1-1,1 1 0,0-1 1,-1 0-1,1 0 1,0-1-1,0 1 0,0 0 1,0-1-1,4 0 0,2 1 21,1-1-1,-1-1 0,1 0 0,-1 0 1,0-1-1,14-4 0,-4 0 29,-1-2 0,0 0 1,-1-1-1,1-1 0,-2-1 0,1 0 1,-2-1-1,1-1 0,-2 0 0,21-24 0,-15 13 28,-2 0-1,0 0 0,-2-2 0,-1 0 1,-1-1-1,14-36 0,-20 39-41,0 0 1,-1 0-1,6-50 1,-12 64-62,0 1 0,-1-1 0,0 1 1,-1 0-1,0-1 0,0 1 0,-1-1 1,0 1-1,0 0 0,-1 0 1,-1 0-1,1 1 0,-9-15 0,9 19-9,0 0-1,-1 0 0,0 0 0,1 1 1,-1 0-1,0-1 0,-1 1 0,1 1 0,0-1 1,-1 1-1,0-1 0,1 1 0,-1 1 1,0-1-1,0 1 0,0 0 0,0 0 1,0 0-1,0 0 0,-1 1 0,1 0 0,0 0 1,0 1-1,0-1 0,-6 3 0,-3-1 16,1 2-1,-1 0 0,1 0 0,0 1 0,1 1 0,-1 0 0,1 1 0,-15 11 0,12-7 43,1 1-1,0 1 0,1 0 0,-15 20 0,22-26-5,1 0-1,0 0 0,1 1 1,-1 0-1,1 0 0,1 0 1,0 1-1,0-1 0,0 1 1,-2 17-1,5-24-23,0 1 0,0 0 0,0 0-1,0 0 1,1 0 0,-1-1 0,1 1 0,0 0 0,-1 0-1,1-1 1,1 1 0,-1 0 0,0-1 0,0 1 0,1-1-1,3 5 1,-2-4-8,1 0 1,-1 0-1,1 0 0,0-1 0,-1 1 0,1-1 0,0 0 1,1 0-1,6 2 0,4 1-26,1-2 1,0 0-1,0-1 0,29 1 1,-22-3 0,-1 0-40,1 1 0,0 1 1,43 9-1,-61-9 53,1-1-1,0 1 1,-1 0-1,0 1 1,1 0-1,-1-1 0,0 2 1,0-1-1,-1 0 1,1 1-1,-1 0 1,1 0-1,-1 0 1,0 1-1,-1 0 1,1-1-1,-1 1 1,0 0-1,0 1 1,2 6-1,-1-2 22,-1 0-1,-1 0 1,0 0-1,0 1 1,-1-1-1,0 15 1,-7 62 77,0-15-1049,6-71 934,0 1 1,0 0-1,0-1 0,0 1 0,0 0 0,0-1 1,0 1-1,0 0 0,1-1 0,-1 1 0,1 0 1,-1-1-1,1 1 0,0-1 0,-1 1 0,1-1 1,0 0-1,0 1 0,2 1 0,8 2-260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5:50.222"/>
    </inkml:context>
    <inkml:brush xml:id="br0">
      <inkml:brushProperty name="width" value="0.05" units="cm"/>
      <inkml:brushProperty name="height" value="0.05" units="cm"/>
    </inkml:brush>
  </inkml:definitions>
  <inkml:trace contextRef="#ctx0" brushRef="#br0">19 489 17596,'-7'36'1869,"-4"52"0,11-74-1548,-1 0 0,2 0 1,0 1-1,0-1 0,1 0 0,7 22 0,-8-33-282,0 0 0,0-1 0,0 1 0,1-1 0,-1 1 0,0-1 0,1 1 0,0-1-1,0 0 1,0 0 0,0 0 0,0 0 0,0 0 0,0 0 0,1 0 0,-1-1 0,0 1-1,1-1 1,0 0 0,-1 0 0,1 0 0,0 0 0,-1 0 0,1 0 0,0-1 0,0 1-1,0-1 1,0 0 0,-1 0 0,1 0 0,0 0 0,4-1 0,1-1 42,1 0-1,-1 0 1,1-1-1,-1 0 1,0 0 0,0-1-1,-1 0 1,1-1 0,11-9-1,-5 2 35,0-1 0,-2-1 0,1 0-1,-2-1 1,0 0 0,0-1 0,-2 0 0,0 0-1,-1-1 1,0-1 0,5-21 0,-11 34-91,-1 2-4,0 0-1,0 0 0,0 0 1,0 0-1,-1 0 0,1-1 1,-1 1-1,0 0 0,0 0 1,0-7-1,0 10-18,0 0 1,0 0-1,0 0 0,0 0 0,0 0 1,0-1-1,0 1 0,0 0 0,0 0 1,0 0-1,0 0 0,0 0 0,0 0 0,0 0 1,0 0-1,0-1 0,-1 1 0,1 0 1,0 0-1,0 0 0,0 0 0,0 0 1,0 0-1,0 0 0,0 0 0,0 0 1,0 0-1,0 0 0,0 0 0,0-1 0,0 1 1,-1 0-1,1 0 0,0 0 0,0 0 1,0 0-1,0 0 0,0 0 0,0 0 1,0 0-1,0 0 0,0 0 0,-1 0 0,1 0 1,0 0-1,0 0 0,0 0 0,0 0 1,0 0-1,0 0 0,0 0 0,0 0 1,-1 0-1,1 0 0,0 0 0,0 0 1,0 0-1,0 1 0,0-1 0,0 0 0,0 0 1,0 0-1,-5 9 18,-3 16-20,3-3 4,1 0-1,-1 25 1,5-37 1,-1 0 0,2 0 0,-1 0 0,2-1 0,-1 1 0,1 0 0,4 12 0,-5-20 0,0 1 1,0-1-1,0 1 0,0-1 0,1 0 1,-1 0-1,1 1 0,-1-1 0,1 0 1,0 0-1,0 0 0,0-1 0,0 1 1,0 0-1,0-1 0,0 1 0,1-1 1,-1 0-1,0 0 0,1 0 0,-1 0 1,1 0-1,0 0 0,-1-1 0,1 1 0,-1-1 1,1 0-1,0 0 0,-1 0 0,1 0 1,0 0-1,-1-1 0,1 1 0,0-1 1,2 0-1,3-2 12,0 0 1,-1 0 0,1 0-1,-1-1 1,0 0-1,0-1 1,0 1-1,0-1 1,-1-1-1,8-7 1,0-4 36,-1-1 1,0 0-1,-1-1 1,-1 0-1,0-1 0,13-39 1,-4 0 88,14-75 1,-21 71-69,-3-1-1,3-86 1,-13 144-87,0-1-1,0 1 1,-1 0-1,-1-8 1,2 14 10,0-1 0,0 1 0,-1-1 0,1 1 0,0-1 0,0 1 1,0-1-1,-1 1 0,1-1 0,0 1 0,-1-1 0,1 1 0,0-1 0,-1 1 1,1 0-1,0-1 0,-1 1 0,1 0 0,-1-1 0,1 1 0,-1 0 1,0-1-1,0 1-2,0 0 1,1 1-1,-1-1 1,0 0-1,0 0 1,0 1-1,1-1 1,-1 0-1,0 1 1,0-1-1,1 1 1,-1-1-1,0 1 1,1-1-1,-1 1 1,1 0-1,-1-1 1,1 1-1,-1 0 1,0 0-1,-8 12-18,0 0-1,1 0 1,1 1 0,0 0-1,-10 28 1,-16 78 15,30-107 9,-33 186 25,33-162-51,1 0 1,1 0-1,7 51 0,-5-78-95,1-1 0,0 1 0,1 0-1,-1-1 1,2 1 0,-1-1 0,2 0 0,-1 0 0,6 8 0,-7-13-31,0 0 0,1 0 0,-1-1 0,0 1 0,1-1 0,0 0 1,0 0-1,0 0 0,0 0 0,0-1 0,1 0 0,-1 0 1,1 0-1,0 0 0,-1-1 0,1 0 0,0 0 0,0 0 1,9 0-1,23-1-552,1-6-241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5:51.010"/>
    </inkml:context>
    <inkml:brush xml:id="br0">
      <inkml:brushProperty name="width" value="0.05" units="cm"/>
      <inkml:brushProperty name="height" value="0.05" units="cm"/>
    </inkml:brush>
  </inkml:definitions>
  <inkml:trace contextRef="#ctx0" brushRef="#br0">236 346 16428,'-3'-2'176,"-1"0"0,0 1 0,0-1 0,0 1 0,0 0 0,-1 0 1,1 0-1,0 1 0,0 0 0,0-1 0,-1 1 0,1 1 0,0-1 1,0 1-1,0-1 0,-1 1 0,1 0 0,0 1 0,0-1 1,0 1-1,1 0 0,-8 4 0,-2 1 272,1 1-1,0 0 1,1 1 0,-1 0-1,-13 16 1,18-18-182,1 1 1,0 0-1,0 1 1,-9 17-1,13-23-201,1 0-1,-1 0 1,1 0 0,0 1-1,0-1 1,0 0-1,1 1 1,-1-1-1,1 1 1,0-1-1,0 1 1,0-1-1,0 1 1,0-1-1,1 0 1,0 1-1,2 6 1,-2-9-35,0 1 1,0 0 0,1 0-1,-1-1 1,0 1-1,1 0 1,0-1-1,-1 0 1,1 1 0,0-1-1,0 0 1,0 0-1,0 0 1,0 0-1,0 0 1,0 0 0,0-1-1,0 1 1,0-1-1,0 1 1,1-1-1,-1 0 1,0 0 0,0 0-1,0 0 1,1 0-1,2-1 1,3-1 19,1 1 1,-2-1-1,1 0 1,0-1-1,0 0 1,9-5-1,-2-1 8,0-2-1,0 1 0,-1-2 0,0 0 0,-1 0 0,-1-1 0,0-1 0,12-19 0,-1-1 29,-1-1 0,25-58 1,1-27-6,-42 100-77,0 0 0,-1 0 0,4-41 0,-9 60-6,0 0 1,0 1 0,0-1-1,0 0 1,0 0-1,0 1 1,0-1-1,0 0 1,0 0 0,0 0-1,0 1 1,-1-1-1,1 0 1,0 0-1,-1 1 1,1-1-1,0 0 1,-1 1 0,0-2-1,1 2 1,0 0 0,-1 0 0,1 0 0,-1 0 0,1 0 0,0 0 0,-1 0 0,1 0 0,-1 0 0,1 0 0,0 1 0,-1-1-1,1 0 1,0 0 0,-1 0 0,1 0 0,0 1 0,-1-1 0,1 0 0,0 0 0,-1 1 0,1-1 0,0 0 0,-1 1 0,1-1 0,-18 25-31,5 3 21,1 1 1,1 0-1,1 1 1,2 0-1,1 0 1,1 1-1,-2 56 1,8-77 16,0 0 0,0 0 0,1 0 0,1 0 0,-1 0-1,2 0 1,-1-1 0,9 19 0,-10-25-4,1 0 0,0 0-1,0 0 1,0 0 0,0-1-1,0 1 1,0-1 0,1 1-1,-1-1 1,1 0 0,0 0 0,0 0-1,-1 0 1,1 0 0,1-1-1,-1 0 1,0 1 0,0-1-1,0 0 1,1 0 0,-1-1-1,0 1 1,1-1 0,-1 0-1,1 1 1,-1-2 0,0 1 0,1 0-1,4-2 1,1 0-6,1 0 0,-1-1 0,0 0 0,0 0 0,0-1 0,0-1 0,11-7 0,54-44-101,-17 11-23,-55 44 121,0-1-1,-1 1 1,1-1 0,0 1 0,0 0 0,0 0 0,1 0 0,-1 0 0,0 0 0,0 1 0,0-1 0,1 1 0,-1-1 0,0 1 0,1 0 0,-1 0 0,0 0 0,1 0 0,-1 0 0,0 1 0,0-1 0,1 0 0,-1 1 0,0 0 0,0 0 0,0 0 0,1 0 0,-1 0 0,0 0 0,0 0 0,-1 0-1,4 3 1,5 4 25,0-1-1,0 0 0,1-1 0,0 0 0,23 9 1,-26-12-5,0-1 1,0 0 0,1-1 0,-1 0 0,1 0 0,-1-1 0,1 0 0,-1 0 0,16-3 0,0-3-97,0-2 0,0 0 0,-1-1 0,37-21 0,28-10-450,-87 39 514,1 0 0,-1 0 1,1 1-1,-1-1 0,1 1 0,-1-1 1,1 1-1,0 0 0,-1 0 0,1-1 0,0 1 1,-1 0-1,1 0 0,0 1 0,-1-1 1,1 0-1,0 1 0,-1-1 0,3 1 0,-3 1 15,0-1 1,0 0-1,0 0 0,0 1 0,0-1 0,0 0 0,-1 1 0,1-1 0,0 1 0,-1-1 0,1 1 0,-1 0 0,0-1 0,1 1 0,-1-1 0,0 1 0,0 0 0,0-1 0,-1 4 0,-3 72 267,2-55-144,1 1 0,0 0-1,2 0 1,4 32-1,20 50 65,-13-54-268,13 100-1,-22-115 52,-4 52 0,1-78 60,-1-1 0,-1 1 0,1-1-1,-1 0 1,-1 1 0,0-1 0,0-1 0,-1 1 0,0 0 0,-9 13-1,12-21-6,1 1-1,-1-1 0,0 0 0,0 0 0,0 0 0,0 0 0,0 1 0,0-2 0,-1 1 0,1 0 0,0 0 0,0 0 1,-1 0-1,1-1 0,0 1 0,-1-1 0,1 1 0,0-1 0,-1 1 0,1-1 0,-1 0 0,1 0 0,-1 0 0,-2 0 1,2 0 4,0-1 0,0 0 0,0 0 1,0 0-1,0 0 0,1-1 1,-1 1-1,0 0 0,1-1 1,-1 1-1,1-1 0,-1 1 0,1-1 1,-3-3-1,-3-8 73,0 0-1,1 0 0,-9-25 1,14 34-85,-12-34-41,1-1 0,3 0 0,1-1 0,2 0 0,1 0 0,3 0 0,3-67 0,0 101-106,-1 1 0,1-1 0,1 1 0,-1-1 0,1 1 0,0 0 0,0 0 0,0 0 0,1 0 0,0 0 0,0 0 0,0 0 0,8-7 0,-4 6-72,0 0 0,0 0 0,1 1 0,-1 0 0,1 1 0,1 0 1,-1 0-1,10-3 0,27-8-503</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5:51.464"/>
    </inkml:context>
    <inkml:brush xml:id="br0">
      <inkml:brushProperty name="width" value="0.05" units="cm"/>
      <inkml:brushProperty name="height" value="0.05" units="cm"/>
    </inkml:brush>
  </inkml:definitions>
  <inkml:trace contextRef="#ctx0" brushRef="#br0">165 22 18572,'-1'-1'127,"0"-1"0,0 1 0,0-1 0,0 1-1,-1-1 1,1 1 0,0 0 0,-1 0 0,1-1 0,-1 1 0,0 0 0,1 1-1,-1-1 1,0 0 0,0 0 0,0 1 0,1-1 0,-1 1 0,0-1 0,-3 1 0,2 0 9,1 0 1,-1 1-1,1-1 1,-1 1-1,0 0 1,1 0-1,0 0 1,-1 0 0,1 0-1,-1 0 1,1 1-1,0-1 1,-3 3-1,-1 2 96,-1 0 0,1 1 0,0-1 0,1 2-1,-1-1 1,1 0 0,-6 14 0,8-14-132,0 0-1,0 0 1,1 0 0,0 0 0,1 0 0,-1 0 0,1 1 0,1-1 0,-1 0 0,2 13 0,-1-16-76,1 1 0,0 0 0,1 0 0,-1-1 0,1 1 0,0-1 0,0 0 0,0 1 0,1-1 0,-1 0 0,1 0 1,0 0-1,0-1 0,1 1 0,-1-1 0,1 0 0,5 4 0,8 4-49,2 0 0,-1-2 0,2 0 0,24 8 0,-26-11-21,-1 0 1,0 2-1,-1-1 1,0 2-1,30 21 0,-45-29 53,0 0-1,1 0 1,-1 0 0,0 0-1,0 0 1,0 1-1,0-1 1,0 0 0,0 1-1,0-1 1,0 1-1,0-1 1,-1 1 0,1-1-1,-1 1 1,1-1 0,-1 1-1,0 0 1,1-1-1,-1 1 1,0 0 0,0 2-1,-1-2 8,1 0 0,-1 0 0,0 0 0,0 0 0,0 0 1,0 0-1,0 0 0,-1 0 0,1 0 0,-1-1 0,1 1 0,-1 0 0,1-1 0,-4 3 0,-4 2 46,0-1 0,0 1-1,-1-2 1,1 1 0,-20 5 0,10-5-185,0 0 1,-1-2-1,1 0 1,-1-1-1,0-1 1,0-1-1,0-1 1,-31-5-1,20-1-143</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5:52.805"/>
    </inkml:context>
    <inkml:brush xml:id="br0">
      <inkml:brushProperty name="width" value="0.05" units="cm"/>
      <inkml:brushProperty name="height" value="0.05" units="cm"/>
    </inkml:brush>
  </inkml:definitions>
  <inkml:trace contextRef="#ctx0" brushRef="#br0">95 5 17668,'-3'0'139,"1"0"1,0 1-1,0-1 1,0 1-1,0 0 1,0 0-1,0 0 1,0 0-1,0 0 1,0 0-1,1 0 1,-1 0-1,0 1 1,1-1-1,-1 1 1,1-1-1,-1 1 1,1 0-1,0-1 1,-1 1-1,1 0 1,-1 3-1,-3 6 208,0 0-1,-6 20 1,8-22 100,-4 15 19,0 0 0,2 0-1,1 1 1,1 0 0,-1 38-1,5-50-334,-1 0 0,1 0 0,1 0 0,0 0-1,1-1 1,1 1 0,0-1 0,0 1 0,1-1-1,1-1 1,0 1 0,10 13 0,-13-21-57,0 1 1,1-1 0,-1 0-1,1-1 1,0 1 0,0-1 0,0 1-1,1-1 1,-1 0 0,1-1-1,0 1 1,0-1 0,0 0-1,0 0 1,0-1 0,0 1-1,0-1 1,1 0 0,-1-1-1,0 1 1,1-1 0,-1 0-1,0-1 1,1 1 0,-1-1 0,0 0-1,0 0 1,1 0 0,-1-1-1,0 0 1,6-3 0,-3 0 28,0 0 0,0-1 0,0 0 0,-1 0 0,1 0 0,-1-1 0,-1-1 0,0 1 1,0-1-1,0 0 0,-1 0 0,0 0 0,0-1 0,-1 0 0,4-12 0,-1-1 32,0-1-1,-2 0 0,0 0 0,-1 0 1,0-30-1,-5-1 1,1 50-132,-1 1-1,1-1 0,-1 0 1,0 0-1,0 1 1,0-1-1,-1 1 0,1-1 1,-1 1-1,0 0 0,-3-6 1,4 9-5,1-1 0,0 1 1,-1 0-1,1-1 1,0 1-1,-1 0 0,1-1 1,-1 1-1,1 0 0,-1-1 1,1 1-1,-1 0 0,1 0 1,-1 0-1,1-1 0,-1 1 1,1 0-1,-1 0 0,1 0 1,-1 0-1,1 0 0,-1 0 1,1 0-1,-1 0 0,1 0 1,-1 0-1,1 0 0,-1 0 1,1 1-1,-1-1 0,1 0 1,-1 0-1,1 0 0,-1 1 1,1-1-1,-1 0 0,1 1 1,0-1-1,-1 0 0,1 1 1,0-1-1,-1 0 0,1 1 1,0-1-1,-1 1 0,1-1 1,0 1-1,-1 0 1,-9 24-136,8-18 48,1 0 0,0 1 0,0-1 0,0 1 0,1-1 0,0 1 0,1-1 0,0 1 0,0-1 0,2 8 0,-2-12-5,0 0 0,0 0-1,0 0 1,1-1 0,-1 1 0,1 0 0,-1-1 0,1 1-1,0-1 1,0 0 0,0 1 0,0-1 0,1 0 0,-1 0-1,1 0 1,-1-1 0,1 1 0,-1-1 0,1 1 0,0-1-1,0 0 1,0 0 0,0 0 0,0 0 0,0-1 0,5 1-1,0-1-266,0 0 0,0-1 0,0 0 0,-1 0 0,1-1 0,0 0-1,-1 0 1,1-1 0,-1 0 0,0 0 0,1 0 0,-2-1 0,1-1 0,11-8-1,-5 3-345,-1-1 0,0 0 0,-1-1 0,0-1 0,-1 1 0,11-19 0,-8 2-188,-12 28 915,-1 0 0,1-1 1,-1 1-1,1 0 0,-1-1 0,0 1 1,0 0-1,0-1 0,1 1 1,-2-1-1,1 1 0,0 0 1,0-1-1,0 1 0,0 0 0,-1-1 1,1 1-1,-1 0 0,0-2 1,1 3 12,0 0 0,0-1 1,0 1-1,0 0 0,-1 0 0,1 0 1,0 0-1,0 0 0,0 0 1,0-1-1,0 1 0,-1 0 0,1 0 1,0 0-1,0 0 0,0 0 1,0 0-1,-1 0 0,1 0 0,0 0 1,0 0-1,0 0 0,0 0 1,-1 0-1,1 0 0,0 0 0,0 0 1,0 0-1,-1 0 0,1 0 1,0 0-1,0 0 0,0 0 0,0 0 1,-1 0-1,1 0 0,0 0 1,0 0-1,0 1 0,0-1 0,-1 0 1,1 0-1,0 0 0,0 0 1,0 0-1,0 0 0,0 1 0,0-1 1,0 0-1,0 0 0,-1 0 1,1 0-1,0 1 0,0-1 0,0 0 1,0 0-1,0 0 0,0 0 1,0 1-1,0-1 0,0 0 0,0 0 1,0 1-1,0 12 1751,2-10-1610,1 0 0,-1-1 1,0 0-1,1 0 0,-1 1 0,1-1 1,0-1-1,0 1 0,0 0 0,0-1 1,0 1-1,0-1 0,0 0 0,0 0 1,0 0-1,6 0 0,3 1 67,1 0-1,-1-2 1,14 1 0,-12-2-139,1 0 0,22-5 1,-33 6-65,0-1 1,0 0-1,-1-1 0,1 1 1,0-1-1,0 0 0,-1 0 1,1 0-1,-1 0 0,1 0 1,-1-1-1,0 0 1,6-5-1,-9 7-1,1-1 1,0 1-1,0 0 0,-1-1 1,1 1-1,-1-1 0,1 1 1,-1-1-1,0 1 0,0-1 1,0 1-1,1-1 0,-1 1 1,-1-1-1,1 1 0,0-1 1,0 1-1,0-1 0,-1 1 1,1-1-1,-1 1 0,1 0 1,-1-1-1,0 1 0,1 0 0,-1-1 1,0 1-1,0 0 0,0 0 1,0 0-1,0-1 0,0 1 1,0 0-1,-1 1 0,1-1 1,-2-1-1,-2-2 58,-1 0-1,1 1 0,-1-1 1,0 1-1,0 1 0,-12-5 1,10 5-81,0 1 1,0 0-1,0 0 1,0 1 0,0 0-1,0 1 1,0 0 0,0 0-1,0 0 1,0 1-1,1 0 1,-14 6 0,16-6-8,1 0 0,0 0 0,0 0 1,0 1-1,0-1 0,0 1 0,0 0 1,1 0-1,0 1 0,-1-1 0,1 1 1,0 0-1,1-1 0,-1 1 0,1 0 1,0 1-1,0-1 0,0 0 0,0 1 1,1-1-1,-1 1 0,1-1 0,0 6 1,0-7-2,1-1 0,0 0 0,0 1 0,1-1 0,-1 1 0,0-1 0,1 1 0,-1-1 0,1 1 1,0-1-1,0 0 0,0 1 0,0-1 0,0 0 0,0 0 0,1 0 0,-1 0 0,3 3 0,-1-2 3,1-1-1,-1 1 1,1-1-1,-1 1 1,1-1 0,0 0-1,0-1 1,0 1-1,8 2 1,3-1 6,0 0 0,1-1 1,-1-1-1,30-1 0,21-5 5,61 1-25,-123 4 3,0 0 0,0 0 0,1 1 0,-1 0 1,0-1-1,0 2 0,0-1 0,0 0 0,0 1 0,0 0 1,0 0-1,0 0 0,-1 0 0,1 1 0,-1-1 0,1 1 0,-1 0 1,3 3-1,-4-2 7,0-1 0,0 0 0,0 1 1,-1-1-1,1 1 0,-1-1 0,0 1 1,0-1-1,0 1 0,-1 0 0,1 0 0,-1-1 1,0 1-1,0 0 0,0 0 0,-1 0 1,1-1-1,-1 1 0,0 0 0,-2 5 0,-8 16 286,10-25-274,1-1 0,0 1 0,-1 0 0,1 0 0,0 0 0,-1-1 0,1 1 0,0 0 0,0 0 0,-1-1 0,1 1 0,0 0 0,0 0-1,-1-1 1,1 1 0,0 0 0,0-1 0,0 1 0,0-1 0,-1 1 0,1 0 0,0-1 0,0 0 0,-1-9 74,1 0 0,0 0 1,0 0-1,1 0 0,0 0 0,4-12 1,0-6 29,-2 0-44,0 5-59,0 0 0,1 1-1,11-34 1,-14 54-66,0 1 0,0-1 0,0 1 0,0-1 0,0 1 0,0 0-1,0-1 1,0 1 0,1 0 0,-1 0 0,0 0 0,1 0 0,-1 0 0,1 0 0,-1 1 0,1-1-1,-1 0 1,1 1 0,0-1 0,-1 1 0,1-1 0,0 1 0,-1 0 0,4 0 0,6 0-569,0 0 1,-1 1-1,13 2 1,7 0-69,10-2 49,2-1-159</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5:53.431"/>
    </inkml:context>
    <inkml:brush xml:id="br0">
      <inkml:brushProperty name="width" value="0.05" units="cm"/>
      <inkml:brushProperty name="height" value="0.05" units="cm"/>
    </inkml:brush>
  </inkml:definitions>
  <inkml:trace contextRef="#ctx0" brushRef="#br0">49 0 17316,'-15'88'4303,"-7"179"1,22-254-4169,0 0-1,1 0 1,0 0-1,0 0 1,6 17 0,-7-28-120,1 1 1,0-1-1,0 1 1,0-1-1,0 0 0,1 1 1,-1-1-1,0 0 1,1 0-1,-1 0 1,1 0-1,0 0 0,0-1 1,0 1-1,0 0 1,0-1-1,0 1 1,0-1-1,1 0 1,-1 0-1,0 0 0,1 0 1,-1 0-1,1 0 1,-1-1-1,1 1 1,-1-1-1,1 0 1,-1 0-1,1 0 0,-1 0 1,1 0-1,-1 0 1,4-1-1,6-2 1,-1 0 1,1-1-1,-1 0 0,15-8 0,-16 8-27,-1-1 0,1 1 0,0 1 0,1 0 0,15-3 0,-24 6 7,-1-1 0,0 1 0,1 0 0,-1 0 0,0 0 1,1 0-1,-1 0 0,1 0 0,-1 1 0,0-1 0,1 0 0,-1 1 0,0-1 0,1 1 1,-1-1-1,0 1 0,0 0 0,0-1 0,0 1 0,1 0 0,-1 0 0,0 0 0,0 0 1,1 1-1,-2 0 4,1 0 1,0 0 0,0 0-1,-1 0 1,1 0-1,-1 0 1,1 0 0,-1 0-1,0 0 1,0 1 0,0-1-1,0 0 1,0 0 0,-1 2-1,-1 5 53,0-1 0,0 0 0,-1 0 0,0 0 0,0 0 0,-9 13 0,2-7 189,-1 0 0,-1 0 1,0-1-1,-24 20 1,30-28-148,0-1 1,1 0 0,-2 0-1,1 0 1,0-1 0,-1 1-1,1-2 1,-1 1 0,0-1-1,0 0 1,0 0 0,0-1-1,0 0 1,-11 0 0,15 0-130,1-1 0,-1-1 1,1 1-1,0 0 0,-1-1 1,1 1-1,-1-1 0,1 0 1,0 0-1,-1 0 0,1 0 1,0 0-1,0 0 0,0 0 1,0-1-1,0 1 0,0-1 1,0 0-1,0 0 0,0 1 0,1-1 1,-1 0-1,1 0 0,0-1 1,-1 1-1,1 0 0,0 0 1,0-1-1,1 1 0,-1 0 1,0-1-1,1 1 0,-1-1 1,1 1-1,0-1 0,0 1 1,0-1-1,0 1 0,0-1 1,1-2-1,0-1-341,0-1 0,1 1 0,0 0 0,0 0 0,0-1 0,1 1 0,0 1 0,0-1 0,0 0 0,1 1 0,0-1 0,0 1 0,0 0 0,7-5 0,-2 3-30,1 0-1,0 1 1,0 1 0,0-1-1,21-5 1,21-7-1081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5:54.059"/>
    </inkml:context>
    <inkml:brush xml:id="br0">
      <inkml:brushProperty name="width" value="0.05" units="cm"/>
      <inkml:brushProperty name="height" value="0.05" units="cm"/>
    </inkml:brush>
  </inkml:definitions>
  <inkml:trace contextRef="#ctx0" brushRef="#br0">135 534 18668,'-7'0'335,"1"1"-1,-1 1 1,1-1 0,0 1-1,0 0 1,0 1 0,0-1 0,0 1-1,1 0 1,-1 1 0,1-1-1,0 1 1,0 0 0,0 1-1,0-1 1,1 1 0,0 0-1,0 0 1,0 0 0,-3 7 0,4-8-237,0 1 1,1 0 0,0 0-1,0 0 1,0 0 0,1 0-1,-1 0 1,1 0 0,1 0-1,-1 0 1,1 7 0,0-9-64,0 1 0,1-1 0,-1 1 0,1-1-1,0 1 1,0-1 0,0 0 0,1 1 0,-1-1 0,1 0 0,0 0 0,0 0 0,0 0 0,0 0 0,0-1 0,1 1 0,4 3 0,-4-3-21,0-1-1,1 1 1,-1-1 0,1 0-1,-1 0 1,1 0 0,0-1-1,0 1 1,0-1 0,0 0-1,0 0 1,0 0 0,0-1 0,0 1-1,6-1 1,-4-1 3,1 0-1,-1 0 1,1 0 0,-1-1 0,1 0-1,-1 0 1,0 0 0,12-7-1,-7 2 11,-1 0 0,1 0 0,-1-2 0,0 1 0,-1-1 0,0 0 0,-1-1 0,0 0 0,10-15 0,-13 16-17,0 0 1,0 0 0,-1 0 0,0-1 0,-1 1-1,0-1 1,-1 0 0,1 0 0,-2 0-1,0 0 1,0-19 0,-1 28-14,0 0 1,0 0-1,0 1 1,0-1-1,0 0 1,-1 0-1,1 0 1,0 0-1,0 0 1,-1 1-1,1-1 0,-1 0 1,1 0-1,-1 0 1,1 1-1,-1-1 1,1 0-1,-1 1 1,0-1-1,1 0 1,-1 1-1,0-1 0,1 1 1,-1-1-1,0 1 1,0 0-1,0-1 1,1 1-1,-1 0 1,0-1-1,-1 1 1,1 0-4,0 0 0,0 0 0,0 1 1,0-1-1,1 0 0,-1 0 1,0 1-1,0-1 0,0 1 1,1-1-1,-1 1 0,0-1 1,1 1-1,-1-1 0,0 1 0,1 0 1,-1-1-1,0 1 0,1 0 1,-1-1-1,1 1 0,0 0 1,-1 0-1,1 0 0,0-1 0,-1 1 1,1 0-1,0 0 0,0 0 1,0 0-1,-1 0 0,1 1 1,0 0 1,0-1 0,-1 1 0,1 0 0,0 0 0,0 0 0,0-1 0,0 1 0,0 0 0,1 0 0,-1 0 0,1-1 0,-1 1 0,1 0 0,-1-1 0,1 1 0,0 0 0,0-1 0,0 1 0,0-1 0,0 1 0,0-1 0,0 0 0,2 3 0,0-3 1,0 1 0,-1-1-1,1 0 1,0 1 0,0-1-1,0-1 1,0 1 0,0 0-1,0-1 1,0 1 0,0-1-1,5 0 1,5-1 3,0-1 0,-1 0-1,0 0 1,1-1 0,18-8 0,-9 2 19,-1-2 0,-1 0 1,0-2-1,-1 0 1,0-1-1,-1 0 0,31-34 1,-19 13 18,-1-1 0,48-79 0,-66 97-48,-1 0-1,0 0 1,-2-1 0,0 0-1,-1 0 1,-1-1 0,6-30-1,-15 25-32,3 25 42,0-1-1,0 1 0,0-1 0,0 1 0,0 0 0,0-1 0,0 1 0,0-1 0,-1 1 1,1 0-1,0-1 0,0 1 0,0-1 0,-1 1 0,1 0 0,0-1 0,-1 1 1,1 0-1,0 0 0,-1-1 0,1 1 0,0 0 0,-1 0 0,1-1 0,0 1 0,-1 0 1,1 0-1,-1 0 0,1 0 0,0 0 0,-1 0 0,1 0 0,-1-1 0,1 1 0,-1 0 1,1 0-1,0 1 0,-1-1 0,1 0 0,-1 0 0,1 0 0,0 0 0,-1 0 1,1 0-1,-1 0 0,1 1 0,-1-1 0,-3 3-9,0 1-1,0-1 1,0 1 0,0 0 0,1 0-1,0 0 1,-1 0 0,1 1-1,1-1 1,-4 8 0,-22 56 13,23-56 8,-4 14 29,0 1 0,2 0 0,1 1 0,1 0 1,2-1-1,0 1 0,2 0 0,1 1 0,5 35 0,-2-42-25,2 0 0,0 0-1,1-1 1,1 0 0,1 0 0,1 0-1,1-1 1,0-1 0,2 0-1,0 0 1,1-1 0,18 19-1,-30-36-18,0 0 0,0 0 0,-1 0-1,1-1 1,0 1 0,0 0 0,0 0-1,0-1 1,0 1 0,0-1 0,0 1-1,0 0 1,0-1 0,0 0 0,2 1-1,0-6-83,-8-9-3,-38-72-476,-73-109 0,45 82 201,53 83 296,2 5 30,1-1 0,-16-39-1,30 64 51,0-1-1,0 0 0,1 0 1,-1 1-1,1-1 1,0 0-1,-1 0 0,1 0 1,0 1-1,0-1 0,0 0 1,0 0-1,0 0 1,1 1-1,-1-1 0,1-3 1,0 4-3,0 0 1,-1 0 0,1 1-1,0-1 1,-1 0-1,1 0 1,0 1 0,0-1-1,0 0 1,0 1 0,0-1-1,0 1 1,0 0-1,0-1 1,0 1 0,0 0-1,0-1 1,0 1-1,0 0 1,0 0 0,1 0-1,8 0-23,-1 1 0,1 0 0,-1 0 0,0 1 0,12 4 0,-1-1-267,9 0 56,0 0 1,0-2-1,1-1 1,37-3-1,-3-6-115</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5:54.707"/>
    </inkml:context>
    <inkml:brush xml:id="br0">
      <inkml:brushProperty name="width" value="0.05" units="cm"/>
      <inkml:brushProperty name="height" value="0.05" units="cm"/>
    </inkml:brush>
  </inkml:definitions>
  <inkml:trace contextRef="#ctx0" brushRef="#br0">13 51 18524,'-2'4'292,"0"1"0,0 0-1,1 0 1,-1 0 0,1-1 0,0 1 0,1 0-1,-1 1 1,1-1 0,0 0 0,0 0 0,0 0-1,1 0 1,1 7 0,2 2 144,0 1 0,0-1-1,11 22 1,-11-28-356,-1-1 0,1 0 0,1 0-1,-1 0 1,1-1 0,10 11 0,-13-15-66,1 0 0,-1 0 0,1 0-1,0 0 1,-1-1 0,1 1 0,0-1 0,0 1 0,0-1-1,0 0 1,0 0 0,1 0 0,-1-1 0,0 1 0,0-1-1,1 0 1,-1 0 0,0 0 0,0 0 0,4-1-1,2-2 3,0 1 0,0-2-1,-1 1 1,1-1 0,-1-1-1,0 1 1,0-1-1,-1-1 1,1 1 0,-1-1-1,-1-1 1,1 1-1,-1-1 1,7-10 0,5-7 38,-1-2 0,27-54 1,-37 64-8,0 0 0,6-27 0,-17 66-89,0 0 0,2 1 1,1 0-1,3 46 0,-1-62-42,0 1-1,0-1 1,1 1 0,0-1 0,1 0 0,5 14-1,-7-21 77,-1 0 1,1 1-1,-1-1 0,1 0 0,0 0 0,-1 0 0,1 0 0,0 1 0,0-1 0,0 0 0,0-1 0,0 1 0,0 0 0,0 0 1,0 0-1,3 0 0,-1 0-12,0-1 0,0 0 1,0 1-1,0-1 0,0-1 1,1 1-1,4-2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26.244"/>
    </inkml:context>
    <inkml:brush xml:id="br0">
      <inkml:brushProperty name="width" value="0.05" units="cm"/>
      <inkml:brushProperty name="height" value="0.05" units="cm"/>
    </inkml:brush>
  </inkml:definitions>
  <inkml:trace contextRef="#ctx0" brushRef="#br0">149 253 20788,'-6'-2'216,"1"2"-1,-1-1 0,1 0 1,0 1-1,-1 0 0,1 0 1,-1 1-1,1 0 0,-1 0 1,1 0-1,0 0 0,0 1 1,0 0-1,0 0 0,0 0 1,0 1-1,-6 3 0,8-3-186,-1 0 0,0 0 0,1 0 0,0 0 0,0 0 0,0 1 0,0-1 0,0 1 0,1 0 0,-1 0 0,1 0 0,0 0 0,0 0 0,1 0 0,-1 1 0,1-1 0,0 1 0,0-1 0,1 1 0,-1 6 0,1-9-31,-1-1 0,1 1 1,0-1-1,0 1 0,0-1 0,0 1 0,1-1 0,-1 1 0,0-1 0,1 1 0,-1-1 0,1 1 0,-1-1 0,1 1 0,0-1 0,-1 0 0,1 1 0,0-1 0,0 0 0,0 0 1,0 1-1,0-1 0,0 0 0,0 0 0,1 0 0,-1 0 0,0-1 0,1 1 0,-1 0 0,0 0 0,1-1 0,-1 1 0,1-1 0,-1 1 0,1-1 0,-1 0 0,1 0 0,-1 1 1,1-1-1,-1 0 0,4-1 0,2 0-2,0 0-1,0 0 1,-1-1 0,1-1 0,0 1 0,-1-1 0,13-7 0,2-3 38,-2-1 0,1 0 0,-2-2-1,0 0 1,-1-2 0,17-20 0,-11 8 95,-1-1 0,-1-1 0,19-41 0,-37 68-112,0-1 16,1-1 1,-1 1-1,-1-1 1,1 0-1,-1 0 0,0 0 1,1-11-1,-3 18-29,0-1 1,0 1-1,0-1 0,0 1 0,0-1 0,0 1 0,0 0 0,0-1 0,0 1 1,0-1-1,0 1 0,0-1 0,0 1 0,0-1 0,-1 1 0,1-1 0,0 1 1,0-1-1,0 1 0,-1 0 0,1-1 0,0 1 0,-1-1 0,1 1 0,-1-1 1,-8 6 38,-10 23-43,7-1 35,2 1 1,0 0-1,2 0 1,1 1-1,-4 41 1,8-47 65,2 0 1,1 1 0,0-1 0,2 0 0,0 0-1,2-1 1,10 36 0,-12-51-54,1 0-1,0 0 1,0 0-1,0-1 1,1 1 0,0-1-1,0 0 1,1 0 0,0 0-1,0-1 1,8 8 0,-10-11-33,-1-1-1,1 1 1,0 0 0,0-1 0,0 1 0,0-1 0,0 0 0,0 0 0,0 0-1,0-1 1,0 1 0,1-1 0,-1 1 0,0-1 0,0 0 0,1 0-1,-1-1 1,0 1 0,0-1 0,1 1 0,-1-1 0,0 0 0,0 0-1,0-1 1,0 1 0,0 0 0,0-1 0,3-2 0,2-3-4,0 1 0,-1-1 0,0 0 1,0 0-1,0-1 0,-1 0 0,0 0 1,-1 0-1,0-1 0,0 0 0,-1 0 1,0 0-1,3-10 0,2-14-182,0 0 1,5-49-1,-20 84 233,-1 0-1,1 1 1,0 0-1,0 0 1,-8 6-1,12-7-54,0 0-1,1 0 0,-1 0 0,0 1 1,1-1-1,0 1 0,-1-1 0,1 1 1,0 0-1,0-1 0,0 1 0,1 0 0,-1 0 1,1-1-1,-1 5 0,-1 49-32,3-44 30,-1-4-12,0 1-1,1 0 1,0-1 0,1 1 0,0-1-1,0 1 1,1-1 0,5 12 0,-7-18-59,0 0 0,0-1 0,0 1 0,0 0 0,1 0-1,-1-1 1,0 1 0,1-1 0,-1 1 0,1-1 0,-1 0 0,1 0 0,0 1 0,0-1 0,-1 0 0,1-1 0,0 1 0,0 0 0,0 0 0,0-1 0,0 1 0,0-1 0,0 0 0,0 1 0,0-1 0,0 0 0,0 0-1,0 0 1,0-1 0,0 1 0,0 0 0,0-1 0,0 1 0,0-1 0,0 0 0,0 0 0,0 0 0,0 0 0,-1 0 0,1 0 0,3-3 0,8-5-210,-1-1 1,0-1 0,11-12-1,10-11-455</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5:55.494"/>
    </inkml:context>
    <inkml:brush xml:id="br0">
      <inkml:brushProperty name="width" value="0.05" units="cm"/>
      <inkml:brushProperty name="height" value="0.05" units="cm"/>
    </inkml:brush>
  </inkml:definitions>
  <inkml:trace contextRef="#ctx0" brushRef="#br0">1 4 21901,'1'30'1038,"0"7"-414,1-1 0,2 1 0,11 47 0,-14-80-593,0 1 1,1-1-1,0 0 1,-1 1-1,2-1 1,-1 0-1,0 0 1,1-1-1,-1 1 1,1 0-1,0-1 1,6 5-1,-7-6-18,1 0-1,0 0 1,0-1 0,0 1-1,0-1 1,0 0 0,1 0-1,-1 0 1,0 0 0,0-1 0,1 1-1,-1-1 1,0 0 0,1 0-1,-1 0 1,0 0 0,6-1-1,0-1-3,0-1 0,0 0 0,-1 0 0,1-1 0,-1 0 0,0 0 0,0-1 0,0 0 0,-1-1 0,1 0 0,-1 0 0,-1 0 0,1-1 0,8-10-1,-1-3 6,0 0-1,-1 0 0,-1-1 0,13-30 0,-21 42-10,0-1-1,0 0 0,-1 0 0,0 0 1,-1 0-1,2-16 0,-10 44 20,-3 24-166,3 0 0,-3 85 1,9-122 86,0-1 0,0 0 1,0 0-1,1 0 0,0 0 0,-1 0 0,1 0 1,1 0-1,-1 0 0,1 0 0,-1 0 1,1 0-1,0-1 0,1 1 0,-1-1 0,1 1 1,-1-1-1,1 0 0,0 0 0,4 3 1,17 4-242</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5:57.256"/>
    </inkml:context>
    <inkml:brush xml:id="br0">
      <inkml:brushProperty name="width" value="0.05" units="cm"/>
      <inkml:brushProperty name="height" value="0.05" units="cm"/>
    </inkml:brush>
  </inkml:definitions>
  <inkml:trace contextRef="#ctx0" brushRef="#br0">1 31 15947,'10'-25'2802,"-10"25"-2750,1 0-1,-1-1 0,0 1 1,0 0-1,0-1 1,0 1-1,1 0 0,-1 0 1,0-1-1,0 1 0,1 0 1,-1 0-1,0-1 1,1 1-1,-1 0 0,0 0 1,0 0-1,1 0 1,-1-1-1,0 1 0,1 0 1,-1 0-1,1 0 0,-1 0 1,1 0-1,-1 0 36,1 1-1,-1-1 1,1 1-1,-1 0 1,1-1 0,-1 1-1,0-1 1,1 1-1,-1 0 1,0-1 0,1 1-1,-1 0 1,0-1-1,0 1 1,0 0-1,0 0 1,1-1 0,-1 1-1,0 0 1,3 38 793,-1 0 0,-2-1 0,-6 46 0,3-41-613,-2 25-40,-5 298 564,11-358-780,-1-1 1,1 1-1,1-1 1,3 14-1,-5-20-10,1 0-1,-1 1 1,1-1 0,-1 0 0,1 0-1,0 0 1,-1 0 0,1 0-1,0 1 1,0-1 0,-1 0-1,1 0 1,0-1 0,0 1 0,0 0-1,0 0 1,1 0 0,-1-1-1,0 1 1,0-1 0,0 1-1,1-1 1,-1 1 0,0-1 0,0 1-1,1-1 1,-1 0 0,0 0-1,1 0 1,-1 0 0,0 0 0,1 0-1,-1 0 1,0 0 0,0-1-1,1 1 1,1-1 0,3-2-14,0 0 1,0 0-1,0 0 1,0-1-1,0 0 1,-1 0-1,0-1 0,0 0 1,0 0-1,7-9 1,5-9-71,17-31 0,13-32-118,-4-3 0,35-108 0,-19 15-80,-57 175 274,4-9-25,-4 16 19,-2 10 7,-11 127 115,1-46 52,5-36-33,0-19 16,2 1 1,2-1-1,1 1 1,8 56-1,-8-91-142,1 2-13,-1-1-1,1 1 1,0-1-1,0 1 1,0 0-1,0-1 1,1 0 0,-1 1-1,1-1 1,0 0-1,0 0 1,0 0-1,3 3 1,0-6-321,-5-7 124,-5-9-65,-3 3 91,-2 0 0,0 0 0,-1 1 0,-19-18 0,-58-40-88,37 30 405,38 30-45,7 5 2,1 1-1,-1-1 1,1 0-1,0 0 1,0 0-1,-8-12 1,13 17-82,0 0 0,-1-1 0,1 1 1,0 0-1,0 0 0,0 0 0,0-1 1,-1 1-1,1 0 0,0 0 0,0 0 1,0-1-1,0 1 0,0 0 0,0 0 1,0-1-1,0 1 0,0 0 0,0 0 1,0-1-1,0 1 0,0 0 0,0 0 1,0-1-1,0 1 0,0 0 0,0 0 1,0-1-1,0 1 0,0 0 0,1 0 1,-1 0-1,0-1 0,0 1 0,0 0 1,0 0-1,1 0 0,-1-1 0,0 1 1,0 0-1,1 0 0,12 0 255,18 8-69,-30-7-192,26 8-379,1-1 0,0-1 0,0-1 1,0-1-1,35 1 0,-20-10-81</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5:58.018"/>
    </inkml:context>
    <inkml:brush xml:id="br0">
      <inkml:brushProperty name="width" value="0.05" units="cm"/>
      <inkml:brushProperty name="height" value="0.05" units="cm"/>
    </inkml:brush>
  </inkml:definitions>
  <inkml:trace contextRef="#ctx0" brushRef="#br0">174 71 18564,'-1'-4'201,"0"0"-1,-1 1 1,1-1-1,-1 0 1,0 1 0,0 0-1,0-1 1,-1 1 0,1 0-1,-1 0 1,0 1-1,0-1 1,0 0 0,0 1-1,-7-4 1,8 5-109,-1 0 0,1 0 0,-1 0 0,0 1 0,1-1 0,-1 1 0,0 0 0,0 0 0,1 0 0,-1 0 0,0 0 0,1 1 0,-1-1 0,0 1 0,1 0 0,-1 0 0,1 0 0,-1 0 0,1 0 0,-1 0 0,1 1 0,0-1 0,-1 1 0,-1 1 0,-2 3 10,0-1-1,1 1 0,0 0 1,0 0-1,0 0 0,1 0 0,-1 1 1,2 0-1,-1 0 0,1 0 0,0 1 1,-2 8-1,3-13-81,1 1 1,0-1-1,1 1 0,-1 0 1,1-1-1,-1 1 0,1 0 0,0-1 1,1 1-1,-1 0 0,1-1 1,-1 1-1,1-1 0,0 1 1,0-1-1,1 1 0,-1-1 1,1 0-1,-1 1 0,1-1 1,0 0-1,0 0 0,1 0 1,-1 0-1,1-1 0,-1 1 1,1-1-1,3 3 0,-2-3-15,-1 0 0,1 0-1,-1-1 1,1 1-1,0-1 1,0 0 0,-1 0-1,1 0 1,0-1 0,0 0-1,0 1 1,0-1 0,0 0-1,0-1 1,0 1 0,0-1-1,0 0 1,0 0-1,-1 0 1,1 0 0,0-1-1,-1 1 1,1-1 0,-1 0-1,1 0 1,-1 0 0,3-3-1,2-1 8,-1 0-1,0 0 0,-1-1 1,0 0-1,0 0 0,0 0 1,-1-1-1,0 0 0,0 0 1,5-12-1,-8 14 11,1-1 0,-1 1 0,-1-1 0,1 1 0,-1-1 0,0 0 0,0 0-1,-1 1 1,0-1 0,-1-8 0,1 15-18,0-1 0,0 0 0,0 1 0,0-1 0,0 1-1,-1-1 1,1 1 0,0-1 0,0 1 0,0-1 0,-1 1-1,1-1 1,0 1 0,-1-1 0,1 1 0,-1-1 0,1 1 0,0 0-1,-1-1 1,1 1 0,-1-1 0,-8 5 62,7-2-57,0 1 0,1-1-1,-1 1 1,1-1 0,0 1 0,0-1 0,-2 5 0,1 5-4,0 0-1,0 1 1,1-1 0,1 1 0,1 16 0,-1-24-2,0 0 0,1 0-1,0 0 1,0 0 0,0 0 0,1 0 0,-1 0 0,1-1 0,0 1 0,1 0 0,-1-1 0,1 0 0,0 1 0,0-1 0,7 6 0,-8-8 5,0-1 0,0 1 0,0-1 1,1 0-1,-1 0 0,0 0 0,1-1 0,-1 1 1,1 0-1,-1-1 0,1 1 0,-1-1 0,1 0 1,-1 0-1,1 0 0,0 0 0,-1-1 0,1 1 1,-1-1-1,1 1 0,-1-1 0,0 0 0,1 0 1,-1 0-1,0 0 0,1 0 0,-1-1 0,0 1 1,0-1-1,4-3 0,1-1 41,1-1 0,-1-1-1,-1 1 1,1-1 0,-1 0 0,7-13 0,-4 5 77,11-30 1,-17 39-100,-1 0 1,0 1-1,0-1 1,-1 0 0,0 0-1,0 0 1,-1-12-1,-2 17 1,-1 7-21,-3 11-7,4-6-1,0-1 0,1 1 1,0 0-1,1 0 0,0 0 0,0 0 0,2 11 1,-1-19 4,-1 1 0,1 0 1,0 0-1,0-1 0,0 1 1,0-1-1,0 1 0,0-1 1,1 1-1,-1-1 0,1 0 1,-1 0-1,1 0 0,0 0 1,0 0-1,0 0 0,0 0 1,0 0-1,1-1 0,-1 1 1,0-1-1,1 0 0,-1 0 1,1 0-1,0 0 0,-1 0 1,1 0-1,0-1 0,-1 1 1,5-1-1,1 0 9,0 0 0,0-1 0,0 0 0,0-1 0,0 1 0,0-2 0,-1 1 0,1-1 1,-1 0-1,1-1 0,-1 1 0,0-2 0,0 1 0,8-7 0,-2 0 4,1-1 1,-2 0-1,0 0 0,0-2 1,16-22-1,-26 32-16,14-21 3,-16 24-5,1-1 1,0 1-1,-1 0 0,1 0 1,0 0-1,-1-1 1,0 1-1,1 0 1,-1-1-1,0 1 0,0 0 1,0-1-1,0 1 1,0 0-1,0-1 0,0 0 1,-3 4-4,1 0 1,0 1-1,-1-1 0,1 1 1,0 0-1,0 0 1,0 0-1,-1 4 1,-1 0-54,2 1 1,-1 0 0,1-1 0,0 1-1,1 0 1,0 0 0,0 0-1,1 16 1,0-22-44,0 0 1,0 1-1,0-1 0,1 0 1,-1 0-1,1 0 0,-1 0 1,1 0-1,0 0 0,0 0 0,0 0 1,0 0-1,0 0 0,0 0 1,0-1-1,1 1 0,-1 0 0,1-1 1,-1 1-1,1-1 0,0 1 1,0-1-1,-1 0 0,1 0 1,0 0-1,0 0 0,0 0 0,0 0 1,0-1-1,0 1 0,1-1 1,-1 1-1,0-1 0,0 0 1,0 0-1,4 0 0,5-1-239,-1 0 0,0-1 1,0 0-1,0 0 0,0-2 0,-1 1 0,1-1 0,-1 0 0,11-7 0,21-14-717</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5:58.504"/>
    </inkml:context>
    <inkml:brush xml:id="br0">
      <inkml:brushProperty name="width" value="0.05" units="cm"/>
      <inkml:brushProperty name="height" value="0.05" units="cm"/>
    </inkml:brush>
  </inkml:definitions>
  <inkml:trace contextRef="#ctx0" brushRef="#br0">72 21 18508,'1'-1'169,"-1"0"0,1 0-1,0 0 1,-1 0 0,1 0 0,-1 0-1,0 0 1,1-1 0,-1 1 0,0 0 0,1 0-1,-1 0 1,0-1 0,0 1 0,0-2 0,-1 3-70,1 0 1,-1 0 0,1-1 0,-1 1 0,1 0 0,-1 0-1,1 0 1,-1 0 0,1 1 0,-1-1 0,1 0-1,0 0 1,-1 0 0,1 0 0,-1 0 0,1 1 0,-1-1-1,1 0 1,0 0 0,-1 1 0,1-1 0,-1 0-1,1 0 1,0 1 0,-1 0 0,-5 4 455,0 0 0,0 0 0,-8 11 0,12-14-540,0 0 0,1 0 0,0 0 0,-1 0 1,1 1-1,0-1 0,0 0 0,0 1 0,0-1 0,1 1 0,-1-1 0,1 1 0,-1 0 0,1-1 0,0 4 0,1-4-32,-1 0-1,1 0 1,-1 0-1,1 0 1,0 0-1,0 0 0,0 0 1,0 0-1,1 0 1,-1-1-1,0 1 1,1 0-1,-1-1 1,1 1-1,0-1 1,-1 1-1,1-1 1,2 2-1,18 10-189,38 17 1,-42-22 155,-1 0 1,1 2-1,-2 0 1,18 14 0,-33-23 57,1 0 0,-1 0 0,0 0 0,0 0 0,0 0 0,0 0 0,0 0 0,0 1 1,0-1-1,0 0 0,0 1 0,-1-1 0,1 1 0,-1-1 0,1 1 0,-1-1 0,1 1 0,-1-1 1,0 1-1,0 2 0,0-2 16,0-1 1,-1 1 0,0-1-1,1 1 1,-1-1-1,0 1 1,0-1 0,0 1-1,0-1 1,0 0 0,0 1-1,0-1 1,0 0-1,0 0 1,-1 0 0,1 0-1,0 0 1,-1 0 0,-2 1-1,-6 3 123,-1 0-1,1-1 1,-1 0 0,0-1-1,0 0 1,0-1-1,-19 2 1,24-3-218,0-1 1,0 0-1,0 0 0,0 0 1,0-1-1,0 0 0,0 0 1,0 0-1,0-1 0,1 0 1,-1 0-1,1 0 0,-1-1 1,1 0-1,0 0 0,-6-4 1,1-7-196,5-1-160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5:58.969"/>
    </inkml:context>
    <inkml:brush xml:id="br0">
      <inkml:brushProperty name="width" value="0.05" units="cm"/>
      <inkml:brushProperty name="height" value="0.05" units="cm"/>
    </inkml:brush>
  </inkml:definitions>
  <inkml:trace contextRef="#ctx0" brushRef="#br0">51 12 13891,'-13'-11'2431,"5"11"770,7 2-2905,0 0 0,0 0-1,0 0 1,0 1 0,0-1-1,1 0 1,-1 0 0,1 1-1,-1-1 1,1 3 0,-11 75 1352,3 0 1,5 137 0,4-205-1558,0 0 0,1 0 1,0 0-1,6 19 0,-7-29-76,0 0 0,0 0 0,0 0-1,0 0 1,0 0 0,1 0 0,-1 0 0,1 0-1,-1 0 1,1 0 0,-1-1 0,1 1 0,2 1-1,-2-2-7,-1-1-1,1 1 1,-1-1 0,0 0-1,1 1 1,-1-1-1,1 0 1,-1 0-1,1 0 1,-1 0-1,0 0 1,1 0-1,-1 0 1,1-1-1,-1 1 1,1 0-1,-1-1 1,0 1-1,1-1 1,-1 0 0,0 1-1,0-1 1,2-1-1,6-5 11,-2 1 0,1-1 1,-1-1-1,0 1 0,-1-1 0,0 0 0,0-1 1,-1 1-1,6-12 0,-4 7-7,1 1-1,0-1 1,12-13 0,-19 25-11,-1 1-1,0-1 1,1 1 0,-1 0 0,0-1 0,1 1-1,-1-1 1,0 1 0,1-1 0,-1 1 0,1 0 0,-1-1-1,1 1 1,-1 0 0,1-1 0,-1 1 0,1 0-1,-1 0 1,1 0 0,0 0 0,-1-1 0,1 1-1,-1 0 1,1 0 0,-1 0 0,1 0 0,0 0-1,-1 0 1,1 0 0,-1 1 0,1-1 0,0 0 0,-1 0-1,1 0 1,-1 0 0,1 1 0,-1-1 0,1 0-1,-1 1 1,1-1 0,-1 0 0,1 1 0,-1-1-1,0 0 1,1 1 0,-1-1 0,1 1 0,-1-1 0,0 1-1,0-1 1,1 1 0,-1-1 0,0 1 0,0 0-1,1-1 1,-1 2 0,9 36-43,-9-36 41,4 48-57,-4-37-22,1 0 0,0 1 0,1-1 0,1 0 0,0 0-1,6 17 1,-8-29 26,-1 0 0,1 0-1,-1-1 1,1 1-1,-1 0 1,1 0 0,0-1-1,-1 1 1,1 0-1,0-1 1,-1 1 0,1-1-1,0 1 1,0-1-1,0 1 1,0-1 0,-1 1-1,1-1 1,0 0-1,0 1 1,0-1 0,0 0-1,0 0 1,0 0-1,0 0 1,0 0 0,0 0-1,0 0 1,0 0 0,0 0-1,-1 0 1,1-1-1,0 1 1,0 0 0,0-1-1,0 1 1,1-1-1,3-1-325,-1-1 0,1 0 0,-1 0 0,1 0 0,5-6 0,48-51-1337,-25 22 690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5:59.762"/>
    </inkml:context>
    <inkml:brush xml:id="br0">
      <inkml:brushProperty name="width" value="0.05" units="cm"/>
      <inkml:brushProperty name="height" value="0.05" units="cm"/>
    </inkml:brush>
  </inkml:definitions>
  <inkml:trace contextRef="#ctx0" brushRef="#br0">209 441 17148,'-1'2'192,"1"0"0,-1 0 1,0 0-1,0 0 0,0-1 0,0 1 1,-1 0-1,1-1 0,0 1 1,-1-1-1,1 0 0,-1 1 1,0-1-1,1 0 0,-4 2 1,-33 17 844,28-15-348,-25 11 744,20-10-944,1 1 1,-1 0 0,1 1 0,-24 19-1,37-26-484,1-1 0,-1 0-1,1 0 1,0 0 0,-1 0 0,1 1-1,0-1 1,0 0 0,-1 0 0,1 0-1,0 1 1,0-1 0,-1 0 0,1 1 0,0-1-1,0 0 1,-1 1 0,1-1 0,0 0-1,0 1 1,0-1 0,0 0 0,0 1-1,0-1 1,0 0 0,-1 1 0,1-1-1,0 1 1,0-1 0,0 0 0,1 1-1,-1-1 1,0 0 0,0 1 0,0-1-1,0 0 1,0 1 0,0-1 0,0 0-1,1 1 1,-1-1 0,0 0 0,0 1-1,0-1 1,1 0 0,-1 1 0,0-1-1,0 0 1,1 0 0,-1 1 0,0-1-1,1 0 1,-1 0 0,0 0 0,1 0 0,-1 1-1,0-1 1,1 0 0,-1 0 0,0 0-1,1 0 1,-1 0 0,1 0 0,-1 0-1,0 0 1,1 0 0,-1 0 0,0 0-1,1 0 1,30-1 50,-18-1-52,0-1 0,0-1-1,-1-1 1,1 0-1,-1 0 1,0-1 0,-1 0-1,1-1 1,11-10 0,11-11-2,44-45 1,-72 66-4,-11 18 4,1 0-1,0 0 1,1 1-1,-2 11 0,3-14 3,-2 6 0,1 1 0,1-1 0,0 1 0,1 21 0,1-32 3,1 0-1,0 0 1,-1-1 0,1 1 0,1 0-1,-1 0 1,1-1 0,2 6 0,-3-8 0,1 0 0,-1 0 0,1 0 1,-1 0-1,1 0 0,-1-1 0,1 1 0,0 0 1,0-1-1,0 1 0,0-1 0,0 0 1,0 0-1,1 0 0,-1 0 0,0 0 0,3 1 1,-1-2 6,0 1 0,0-1 0,0 0 0,1 0 0,-1 0 0,0 0 0,0-1 0,0 0 0,0 1 0,0-2 0,0 1 0,0 0 0,-1-1 0,1 0 0,0 0 0,6-4 0,2-3 29,0 0 0,0-1-1,13-14 1,2-6 34,-2-1-1,0-2 1,35-62-1,-28 33-131,34-89 0,-59 132 25,-1 6-9,-1 0 0,0 0 0,-1-1 0,-1 1 0,0-1 0,0 0 0,0-22-1,-3 35 35,0 0-1,0 1 0,0-1 0,0 0 0,0 0 0,0 1 0,0-1 0,0 0 1,-1 1-1,1-1 0,0 0 0,0 0 0,-1 1 0,1-1 0,0 0 0,-1 1 1,1-1-1,-1 1 0,1-1 0,-1 0 0,1 1 0,-1-1 0,1 1 0,-1 0 1,1-1-1,-1 1 0,0-1 0,1 1 0,-1 0 0,0-1 0,1 1 1,-1 0-1,0 0 0,0-1 0,1 1 0,-1 0 0,0 0 0,0 0 0,1 0 1,-1 0-1,0 0 0,0 0 0,-2 1-8,0 0 0,0 0 1,0 0-1,0 0 0,0 1 1,0-1-1,0 1 0,-2 2 0,-7 6 10,1 0-1,0 1 1,0 0-1,1 1 1,1 0 0,0 0-1,-10 20 1,4-4 48,1 0-1,-16 49 1,25-58-15,0-1 0,0 1 0,2 0-1,1 0 1,0 0 0,1 0 0,4 38-1,-2-50-16,0 1 0,1-1 0,0 1 0,0-1 0,1 0-1,0 1 1,0-1 0,1-1 0,8 12 0,-9-13-7,1-1 1,0 0-1,0 0 1,0 0-1,1-1 1,0 0-1,-1 1 1,1-2-1,0 1 1,0-1-1,1 1 1,-1-1-1,0-1 1,10 3-1,-8-3 0,0 0 1,0 0-1,0-1 1,0 0-1,0 0 0,0-1 1,0 0-1,0 0 0,0 0 1,12-5-1,-9 2 2,0-1 0,0 0 0,0-1 0,-1 0 1,1 0-1,8-9 0,4-6 12,-2 0 0,0-2 1,-1 0-1,19-31 0,2-14 27,-2-1 0,51-134 0,-84 192-48,-1-1 1,0 0 0,2-15-1,-6 27 2,0 0 0,0 0-1,0 0 1,0 0 0,0 0-1,0 0 1,0 0 0,-1 0-1,1 0 1,0 0-1,0 0 1,0 1 0,0-1-1,0 0 1,0 0 0,0 0-1,-1 0 1,1 0-1,0 0 1,0 0 0,0 0-1,0 0 1,0 0 0,0 0-1,0 0 1,-1 0 0,1 0-1,0 0 1,0 0-1,0 0 1,0 0 0,0 0-1,0 0 1,0-1 0,0 1-1,-1 0 1,1 0-1,0 0 1,0 0 0,0 0-1,0 0 1,0 0 0,0 0-1,0 0 1,0 0 0,0-1-1,0 1 1,0 0-1,0 0 1,-1 0 0,1 0-1,0 0 1,0 0 0,0 0-1,0 0 1,0-1-1,0 1 1,0 0 0,0 0-1,0 0 1,0 0 0,0 0-1,0 0 1,0 0-1,0-1 1,1 1 0,-9 8-13,-2 11 7,1 0-1,0 0 1,2 0-1,-9 32 1,-12 85 15,18-77 35,2 0-1,4 0 0,3 86 1,1-140-39,4 28 28,-4-32-31,0 1 1,1-1-1,-1 0 1,0 1-1,1-1 0,-1 1 1,1-1-1,0 0 1,-1 1-1,1-1 0,0 0 1,0 0-1,0 1 0,0-1 1,0 0-1,1 1 1,-1-2-4,-1-1 0,1 1 0,-1 0 0,0 0 0,1-1 0,-1 1 0,1 0 0,-1-1 0,0 1 0,0-1 0,1 1 0,-1 0 0,0-1 0,0 1 0,1-1 0,-1 1 0,0-1 0,0 1 0,0-1 0,0 1 0,0-1 0,0 1 0,1-1 0,-1 1 0,0-1 0,-1 1 0,1-1 0,0 1 0,0 0 0,0-1 0,0 0 0,0-22-57,-3 4 18,0 0-1,-1 0 0,-1 0 1,-1 1-1,-1-1 0,-10-20 1,-62-101 150,76 135-88,3 5-22,-1 0-1,1 0 1,0-1-1,0 1 1,0 0-1,-1 0 1,1-1-1,0 1 1,0 0-1,0 0 1,0-1-1,0 1 1,0 0-1,0-1 1,0 1-1,0 0 1,-1 0-1,1-1 1,0 1-1,0 0 1,1-1-1,-1 1 1,0 0-1,0-1 1,0 1-1,0 0 1,0 0-1,0-1 1,0 1-1,0 0 1,0-1-1,1 1 1,-1 0-1,0 0 1,0 0-1,0-1 1,1 1-1,-1 0 1,0 0-1,0 0 1,1-1-1,-1 1 1,0 0-1,0 0 1,1 0-1,-1 0 1,0 0-1,0-1 1,1 1-1,-1 0 1,0 0-1,1 0 1,-1 0-1,0 0 1,1 0-1,-1 0 1,0 0-1,0 0 1,1 0-1,-1 0 1,0 0 0,1 1-1,-1-1 1,31 4-547,-16-1 54,6-2-169,1-1 0,-1-1 0,1 0 1,-1-2-1,31-8 0,-6-3-286</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6:00.319"/>
    </inkml:context>
    <inkml:brush xml:id="br0">
      <inkml:brushProperty name="width" value="0.05" units="cm"/>
      <inkml:brushProperty name="height" value="0.05" units="cm"/>
    </inkml:brush>
  </inkml:definitions>
  <inkml:trace contextRef="#ctx0" brushRef="#br0">144 1 18124,'-14'14'1330,"3"-2"-476,0 0-1,0 1 1,-11 19-1,20-29-765,1-1-1,-1 1 1,1 0-1,0-1 0,-1 1 1,1 0-1,1 0 1,-1 0-1,0 0 0,1 0 1,-1 0-1,1 0 1,0 0-1,0 0 0,0 0 1,0 0-1,1 0 1,-1 0-1,1 0 0,0 0 1,0 0-1,0 0 1,0-1-1,3 6 0,-1-5-92,0 0 0,0 0 0,0-1 0,1 1 0,-1-1 0,1 1 0,0-1 0,-1 0 0,1 0 0,0-1 0,0 1-1,0-1 1,1 0 0,-1 0 0,7 1 0,27 9-317,-35-10 291,-1 0 0,0 0 0,0 0 0,0 1 0,0-1 1,0 1-1,0-1 0,0 1 0,0 0 0,-1 0 0,1 0 0,-1 0 0,3 3 0,-4-3 33,1 0 0,0 0 0,-1 1 0,1-1 1,-1 0-1,1 0 0,-1 1 0,0-1 0,0 0 0,0 0 0,-1 1 0,1-1 0,0 0 0,-1 0 0,1 1 0,-1-1 0,0 0 1,0 0-1,0 0 0,0 0 0,0 0 0,0 0 0,0 0 0,-1-1 0,1 1 0,-1 0 0,-3 2 0,-1 2 94,0 0-1,-1-1 0,0 0 0,0 0 0,-15 8 1,16-11-87,1 1-1,-1-1 1,1 0 0,-1 0 0,0-1 0,1 0 0,-1 0 0,0 0 0,-12-1 0,16 0-18,-1 0-1,0-1 1,0 0 0,1 1 0,-1-1 0,1 0 0,-1 0-1,1-1 1,-1 1 0,1 0 0,-1-1 0,1 0 0,0 1 0,0-1-1,0 0 1,0 0 0,0 0 0,1 0 0,-1-1 0,0 1-1,1 0 1,0-1 0,-2-3 0,-9-30-142</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6:02.011"/>
    </inkml:context>
    <inkml:brush xml:id="br0">
      <inkml:brushProperty name="width" value="0.05" units="cm"/>
      <inkml:brushProperty name="height" value="0.05" units="cm"/>
    </inkml:brush>
  </inkml:definitions>
  <inkml:trace contextRef="#ctx0" brushRef="#br0">329 367 18596,'-6'-2'307,"0"-1"1,-1 1-1,1 1 1,0-1-1,0 1 0,-1 0 1,1 1-1,-1 0 1,1 0-1,0 0 0,-1 0 1,1 1-1,-8 2 1,4 0-155,1 0 1,0 1-1,0 0 1,0 0-1,1 1 1,0 0-1,-1 1 1,-6 6-1,-1 2-114,0 1 1,2 1-1,0 1 0,0 0 0,2 1 0,0 0 0,-11 24 1,18-33-20,1-1 1,1 1-1,-1 1 1,1-1-1,1 0 1,-2 12-1,4-19-13,0 0 1,0 0-1,0-1 0,0 1 0,0 0 0,0 0 0,0-1 1,1 1-1,-1 0 0,1-1 0,-1 1 0,1-1 0,0 1 1,0 0-1,-1-1 0,1 0 0,2 3 0,-2-3 1,1 0-1,0 0 1,-1 0 0,1 0-1,0 0 1,0-1-1,-1 1 1,1 0-1,0-1 1,0 1 0,0-1-1,0 0 1,0 0-1,0 0 1,0 0-1,0 0 1,0 0 0,0 0-1,2-1 1,7-2 9,0 0 0,0 0 1,0-1-1,-1 0 0,0-1 1,0-1-1,0 1 0,0-1 0,9-9 1,78-71 92,-97 86-109,49-48 146,58-76-1,-85 94-88,0-1-1,-2-1 0,-2-1 1,16-37-1,-24 37 47,-13 24-47,3 9-56,-1 0 1,1 0 0,-1 0 0,0 0-1,1 0 1,-1 0 0,1 0 0,-1 0-1,0 0 1,1 0 0,-1 1 0,1-1-1,-1 0 1,1 0 0,-1 1 0,1-1-1,-1 0 1,1 1 0,-1-1 0,0 1-1,-7 7 6,0-1-1,0 2 1,1-1-1,0 1 1,1 0-1,0 0 1,0 1 0,-8 19-1,5-10 14,-15 28 103,-26 72 0,43-99-80,1 0 1,1 1 0,1 0-1,1 0 1,1 0-1,0 34 1,2-48-22,1-1 0,-1 1 0,2-1 0,-1 0 0,1 1 0,-1-1 0,6 10 0,-6-13-13,1-1 0,-1 0 0,1 0 0,-1 1 0,1-1 0,0 0 0,0 0 0,0-1 0,0 1 0,0 0 0,0-1 0,0 1 0,1-1 0,-1 0 0,1 0 0,-1 1 0,1-2 0,-1 1 0,1 0 0,-1 0 0,5-1 0,0 1 0,-1-1-1,1-1 0,0 0 0,-1 0 0,1 0 0,0-1 0,-1 1 0,1-2 1,-1 1-1,0-1 0,0 0 0,0 0 0,10-7 0,1-3 4,0 0 0,-1-1 0,16-18 0,-15 14 0,-1-1-1,0-1 1,-2-1 0,0 0-1,-2-1 1,0 0 0,-1-1-1,14-46 1,-23 61 6,-4 7-7,-6 11-4,-9 20-17,8-12 3,1 1 0,1 1 0,0-1 0,-5 27 0,12-45 6,0 0 0,-1-1 0,1 1 0,0 0 0,0 0 0,0-1 0,0 1 0,0 0 0,0 0 0,0-1 0,0 1 0,0 0 0,0 0 0,0-1 0,0 1 0,1 0 0,-1 0 0,0-1 0,0 1 0,1 0 0,-1-1 0,1 2 1,0-2 0,-1 0 0,1 0 0,0 0 0,-1 0 0,1 0 0,-1 0 0,1 0 0,-1-1 0,1 1 0,-1 0 0,1 0 0,-1 0 0,1-1 0,0 1 0,-1 0 1,0-1-1,1 1 0,-1 0 0,1-1 0,-1 1 0,1-1 0,23-28 5,-15 11-7,0 0-1,-2 0 1,0-1 0,-1 0 0,-1 0-1,-1-1 1,0 1 0,-2-1-1,1-37 1,-3 56-3,0-1-1,0 0 1,0 1-1,-1-1 1,1 0-1,0 1 1,-1-1-1,1 0 1,0 1-1,-1-1 1,0 1-1,1-1 1,-2-1-1,1 3 4,1 0 0,0 0 0,0 0 0,-1-1 0,1 1-1,-1 0 1,1 0 0,0 0 0,-1 0 0,1 0 0,0 0-1,-1 0 1,1 0 0,-1 0 0,1 0 0,0 0 0,-1 0-1,1 0 1,-1 0 0,1 0 0,0 0 0,-1 0 0,1 0 0,0 0-1,-1 1 1,1-1 0,0 0 0,-1 0 0,1 0 0,0 1-1,-1-1 1,1 0 0,0 1 0,-6 5-15,1 0 0,-1 0 0,1 0 1,-4 8-1,-1 2 28,-4 0 14,0 1-1,2 0 1,0 1-1,1 1 0,1-1 1,1 2-1,1-1 1,0 1-1,-7 32 1,4 4-27,2-15 78,-5 59 0,13-97-66,1-1-1,0 1 1,0-1-1,0 1 1,0-1 0,1 1-1,-1-1 1,0 1-1,1-1 1,0 0-1,0 1 1,-1-1 0,1 0-1,1 1 1,-1-1-1,0 0 1,1 0-1,-1 0 1,1 0 0,1 2-1,0-2-1,-1-1 1,1 0-1,-1 0 1,0 0-1,1 0 0,0 0 1,-1-1-1,1 1 0,-1-1 1,1 1-1,0-1 1,0 0-1,-1 0 0,1 0 1,0-1-1,-1 1 1,1-1-1,4-1 0,6-2-1,-1 0-1,0-1 1,-1-1-1,1 0 1,-1-1-1,0 0 1,-1 0-1,1-1 0,12-14 1,12-13-30,32-42 0,-63 71 19,366-490-401,-364 487 381,-3 5 3,1-1 0,-1 1 1,-1-1-1,1 0 0,-1 0 0,1 0 1,-1 0-1,-1 0 0,1-1 0,0-5 0,-2 10 20,0 1 0,0 0-1,0 0 1,0 0-1,0 0 1,0 0-1,0-1 1,0 1-1,0 0 1,0 0-1,0 0 1,0 0 0,-1-1-1,1 1 1,0 0-1,0 0 1,0 0-1,0 0 1,0 0-1,0 0 1,0 0-1,-1 0 1,1-1 0,0 1-1,0 0 1,0 0-1,0 0 1,-1 0-1,1 0 1,0 0-1,0 0 1,0 0-1,0 0 1,-1 0 0,1 0-1,0 0 1,0 0-1,0 0 1,0 0-1,-1 0 1,1 0-1,0 0 1,0 0-1,0 0 1,-12 6-33,-7 8 5,-5 10 73,0 1-1,1 2 0,1 0 1,2 1-1,-23 41 1,-68 160 456,13 29 30,82-205-359,3 1 0,-13 109 0,25-156-148,-1 33 64,2-38-80,0 0 1,0 0-1,1 0 1,-1 0-1,0 0 1,1 0-1,-1-1 1,1 1-1,0 0 1,-1 0-1,1 0 1,0-1-1,0 1 1,0 0-1,0-1 0,2 3 1,-2-4-4,0 0 0,0 1 0,-1-1 0,1 0 0,0 0 1,0 1-1,0-1 0,-1 0 0,1 0 0,0 0 0,0 0 0,0 0 0,-1 0 1,1 0-1,0 0 0,0 0 0,0-1 0,-1 1 0,1 0 0,0 0 0,0-1 0,0 1 1,-1 0-1,1-1 0,0 1 0,-1-1 0,1 1 0,0-1 0,-1 1 0,1-1 1,0-1-1,21-24 66,-20 23-61,112-171 122,-41 59-88,198-281-403,-231 338 191,-59 106-62,8-26 233,1 0 0,1 0 0,1 0 1,1 1-1,1 0 0,-3 30 0,8-51 0,1 0 1,0 0-1,0 0 1,0 0 0,0 0-1,0-1 1,0 1-1,0 0 1,1 0-1,-1 0 1,0 0 0,1-1-1,0 1 1,-1 0-1,1 0 1,0-1-1,0 1 1,0 0-1,0-1 1,0 1 0,1-1-1,-1 0 1,0 1-1,1-1 1,1 1-1,-1-1 2,1 0 0,-1 0 0,1-1 0,-1 1 0,1-1 0,0 0 0,-1 1 0,1-1 0,0-1 0,-1 1 0,1 0 0,-1-1 0,1 1 0,-1-1 0,1 0 0,-1 0 1,4-1-1,43-25 4,-6 3-131,-43 23 116,1 1 0,-1 0 0,0 0 0,0 0 0,1-1 0,-1 1 0,0 0 0,1 0 0,-1 0 0,0 0 0,0 0 0,1 0 0,-1 0 0,0 0 1,1 0-1,-1-1 0,0 1 0,1 0 0,-1 1 0,0-1 0,0 0 0,1 0 0,-1 0 0,0 0 0,1 0 0,-1 0 0,0 0 0,1 0 0,-1 0 0,0 1 0,0-1 0,1 0 0,-1 0 0,0 0 0,0 1 1,0-1-1,1 0 0,-1 0 0,0 1 0,0-1 0,1 14-422,-2-2-300,2-12 678,-1 0 0,0 0 0,0 0 0,1 1 0,-1-1 0,0 0 0,0 0 0,1 0 1,-1 0-1,0 0 0,0 0 0,1 0 0,-1 0 0,0 0 0,0 0 0,1 0 0,-1 0 0,0 0 0,0 0 0,0 0 1,1 0-1,-1 0 0,0-1 0,0 1 0,1 0 0,-1 0 0,0 0 0,0 0 0,0 0 0,1-1 0,-1 1 0,0 0 0,0 0 1,0 0-1,0-1 0,1 1 0,-1 0 0,0 0 0,0 0 0,0-1 0,0 1 0,0 0 0,0 0 0,0-1 0,0 1 1,0-1-1,10-11-1524,0-7-170,2 1 0,0 0 0,22-24 0,-20 28 1264,0 1 0,1 0 1,1 0-1,16-9 1,-7 6 1269,0 0 1,1 2-1,0 1 1,1 1-1,42-13 1,-66 25-565,0-1 0,0 0 1,0 1-1,0 0 0,0-1 0,0 1 0,0 1 0,0-1 1,0 0-1,0 1 0,0-1 0,3 2 0,-5-2-155,-1 1 1,1 0-1,0-1 0,0 1 0,0 0 0,0 0 0,-1 0 0,1 0 0,0 0 0,-1 0 1,1 0-1,-1 0 0,1 0 0,-1 0 0,1 0 0,-1 0 0,0 0 0,1 0 0,-1 0 1,0 0-1,0 0 0,0 0 0,0 1 0,0-1 0,0 0 0,0 0 0,-1 0 0,1 0 0,0 0 1,0 0-1,-1 1 0,1-1 0,-1 0 0,0 1 0,-4 12 243,-1-1 0,0 1 0,-1-1 0,-15 22 0,-43 46 955,5-6-25,59-73-1215,0-1 0,0 0 0,0 0 1,0 1-1,0-1 0,0 0 0,1 1 0,-1-1 1,0 1-1,1-1 0,-1 1 0,1-1 1,0 1-1,-1 0 0,1-1 0,0 1 0,0 0 1,0-1-1,0 1 0,0-1 0,1 3 1,0-3-20,0 0 0,0 0 0,0 0 0,0 0 0,0 0 0,1 0 0,-1 0 0,0 0 0,1-1 0,-1 1 0,1 0 0,-1-1 0,0 1 0,1-1 0,-1 0 0,1 0 0,-1 1 0,1-1 0,0 0 0,-1 0 0,3-1 0,13 2-186,1-2 1,-1 0-1,0-1 1,22-5-1,-34 6-91,1 0-1,0-1 1,-1 0 0,0 0-1,1 0 1,-1-1-1,0 1 1,0-1 0,-1 0-1,1-1 1,0 1-1,-1-1 1,0 0 0,0 0-1,0-1 1,5-7-1,-2-8-621,-6-1-165</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6:02.578"/>
    </inkml:context>
    <inkml:brush xml:id="br0">
      <inkml:brushProperty name="width" value="0.05" units="cm"/>
      <inkml:brushProperty name="height" value="0.05" units="cm"/>
    </inkml:brush>
  </inkml:definitions>
  <inkml:trace contextRef="#ctx0" brushRef="#br0">0 158 18940,'0'5'2008,"13"-4"-1151,6 1-361,9-1 968,3-1-264,4-1-504,1-4-271,0-2-737,-2-1-521,-3-5 673,-3-3-144,-2-3-120</inkml:trace>
  <inkml:trace contextRef="#ctx0" brushRef="#br0" timeOffset="1">485 1 17884,'-9'18'2224,"-4"8"-1095,0 4-449,0 2 1472,2 2-640,4 2-663,1-4-305,6-7-560,2-6-360,5-12-761,3-7-359,1-13 1072,4-8-328,2-15-120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6:03.093"/>
    </inkml:context>
    <inkml:brush xml:id="br0">
      <inkml:brushProperty name="width" value="0.05" units="cm"/>
      <inkml:brushProperty name="height" value="0.05" units="cm"/>
    </inkml:brush>
  </inkml:definitions>
  <inkml:trace contextRef="#ctx0" brushRef="#br0">385 132 15795,'9'-12'1498,"-9"12"-1471,1 0 0,-1 0 1,0 0-1,0 0 0,0 0 1,0 0-1,0 0 0,0 0 0,0 0 1,0 0-1,0 0 0,1 0 1,-1 0-1,0 0 0,0 0 0,0 0 1,0 0-1,0 0 0,0 0 1,0 0-1,0 0 0,0 0 1,0 0-1,1 0 0,-1 0 0,0 0 1,0 0-1,0 0 0,0 1 1,0-1-1,0 0 0,0 0 1,0 0-1,0 0 0,0 0 0,0 0 1,0 0-1,0 0 0,0 0 1,0 0-1,0 1 0,0-1 1,0 0-1,0 0 0,0 0 0,0 0 1,0 0-1,0 0 0,0 0 1,0 0-1,0 0 0,0 0 1,0 1-1,0-1 0,0 0 0,0 0 1,0 0-1,0 0 0,0 0 1,0 0-1,0 0 0,0 0 1,-8 30 2826,7-24-2538,-47 217 3797,37-131-3621,1 154-1,10-220-515,0-5-181,0 0 0,1 0 0,9 41 0,-14-103-1958,-78-272-1030,55 222 3980,25 83-713,-4-17 961,6 25-999,0-1 1,0 1-1,0-1 1,0 1-1,0-1 0,0 1 1,1-1-1,-1 1 1,0-1-1,0 1 1,0-1-1,1 1 1,-1-1-1,0 1 1,1 0-1,-1-1 0,0 1 1,1-1-1,-1 1 1,0 0-1,1 0 1,-1-1-1,1 1 1,-1 0-1,1-1 0,-1 1 1,1 0-1,-1 0 1,1 0-1,-1 0 1,1 0-1,-1-1 1,1 1-1,-1 0 1,1 0-1,-1 0 0,1 0 1,-1 0-1,1 1 1,-1-1-1,1 0 1,-1 0-1,1 0 1,71 13 1316,-52-8-1798,0-1 0,0-1-1,0-1 1,1 0-1,28-3 1,-42 1 283,-1-1 1,1 0-1,-1-1 0,1 1 1,-1-1-1,10-5 1,1-6-619</inkml:trace>
  <inkml:trace contextRef="#ctx0" brushRef="#br0" timeOffset="1">15 9 20204,'0'19'2345,"4"-4"-1601,2-10-440,0-2 1712,-3-3-1944,-3-3-768,-6-10 600,-3-2-224,-9-5-232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26.663"/>
    </inkml:context>
    <inkml:brush xml:id="br0">
      <inkml:brushProperty name="width" value="0.05" units="cm"/>
      <inkml:brushProperty name="height" value="0.05" units="cm"/>
    </inkml:brush>
  </inkml:definitions>
  <inkml:trace contextRef="#ctx0" brushRef="#br0">149 1 19436,'-6'3'529,"-71"42"2954,69-40-3035,1 0 0,0 0 0,0 1 0,0 0 0,1 1 0,0-1 0,-8 13 0,14-19-424,-1 1-1,1-1 0,0 1 0,-1-1 0,1 1 1,0-1-1,0 1 0,-1-1 0,1 1 0,0-1 1,0 1-1,0-1 0,0 1 0,0-1 0,0 1 1,0-1-1,0 1 0,0-1 0,0 1 0,0 0 1,0-1-1,0 1 0,0-1 0,1 1 0,-1-1 1,0 1-1,0-1 0,1 1 0,-1-1 0,0 1 1,1-1-1,0 1-5,0 0 0,1 0 0,-1 0 1,1 0-1,-1-1 0,0 1 0,1 0 0,-1-1 0,1 0 1,0 1-1,1-1 0,47 2-164,-45-2 152,41-3-212,-34 1 41,1 1 0,0 0 0,1 1-1,-1 1 1,0 0 0,0 1 0,-1 0 0,15 4-1,-25-5 139,0-1 0,-1 1 0,1-1 0,-1 1 0,1 0 0,-1-1 0,1 1 0,-1 0 0,0 0 0,0 0 0,1 0 0,-1 0 0,0 1 0,0-1 0,0 0 0,0 0 0,0 1 0,0-1-1,0 1 1,-1-1 0,1 1 0,0-1 0,-1 1 0,1-1 0,-1 1 0,0-1 0,0 1 0,1 0 0,-1-1 0,0 1 0,0-1 0,0 1 0,-1 0 0,1-1 0,0 1 0,0 0 0,-1-1 0,1 1 0,-2 1 0,0 2-22,-1 0 1,0 0 0,0 0 0,-1 0-1,1-1 1,-1 0 0,0 1-1,0-1 1,-8 6 0,5-5-38,0-1 1,0 0-1,0 0 1,0 0-1,0-1 1,-1 0-1,0-1 0,0 0 1,1 0-1,-1 0 1,0-1-1,-11 0 1,-21-2-146</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6:03.497"/>
    </inkml:context>
    <inkml:brush xml:id="br0">
      <inkml:brushProperty name="width" value="0.05" units="cm"/>
      <inkml:brushProperty name="height" value="0.05" units="cm"/>
    </inkml:brush>
  </inkml:definitions>
  <inkml:trace contextRef="#ctx0" brushRef="#br0">9 4 22141,'-4'-3'3216,"-1"11"-1703,16 34-6738,-6-35 7073,2-7-496,5-1-455,1-2-305,-2-2-520,1-3 120,-7 1-216,-5-3-224</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6:05.260"/>
    </inkml:context>
    <inkml:brush xml:id="br0">
      <inkml:brushProperty name="width" value="0.05" units="cm"/>
      <inkml:brushProperty name="height" value="0.05" units="cm"/>
    </inkml:brush>
  </inkml:definitions>
  <inkml:trace contextRef="#ctx0" brushRef="#br0">21 46 15235,'4'-4'272,"0"1"0,0-1 0,1 1 0,-1 0-1,1 0 1,0 1 0,0-1 0,0 1 0,9-3 0,-12 4 154,1 1 0,-1 0 0,1-1-1,-1 1 1,1 0 0,-1 0 0,1 0 0,4 2 0,-7-2-187,-1 1-1,1 0 0,0-1 0,0 1 0,-1 0 0,1-1 1,0 1-1,-1-1 0,1 1 0,-1 0 0,1-1 1,-1 1-1,1-1 0,-1 1 0,1-1 0,-1 1 0,1-1 1,-1 0-1,0 1 0,1-1 0,-1 0 0,0 1 1,-1-1-1,-7 2 1300,9-3-1515,0 1-1,-1 0 0,1-1 1,0 1-1,0-1 1,0 1-1,0-1 0,0 1 1,0-1-1,0 1 0,0-1 1,0 1-1,0-1 0,0 1 1,0-1-1,0 1 0,1 0 1,-1-1-1,0 1 1,0-1-1,0 1 0,1-1 1,-1 1-1,0 0 0,1-1 1,0-1 1,4-9 83,-3 9-58,-2 5-16,-2 0-38,-2 3 3,-13 4-4,12-4 15,4-6 0,-10 0-5590,11 0 5635,0 0 0,0 0 0,0 0-1,0 0 1,0 0 0,0 0 0,0 0 0,-1 1 0,1-1-1,0 0 1,0 0 0,0 0 0,0 0 0,0 0 0,0 0-1,0 0 1,0 0 0,-1 0 0,1 0 0,0 0 0,0 0-1,0 0 1,0 0 0,0 0 0,0 0 0,-1 0 0,1 0-1,0 0 1,0 0 0,0 0 0,0 0 0,0 0-1,0 0 1,-1 0 0,1 0 0,0 0 0,0 0 0,0 0-1,0 0 1,0 0 0,0 0 0,0 0 0,-1 0 0,1 0-1,0 0 1,0-1 0,0 1 0,0 0 0,0 0 0,0 0-1,0 0 1,0 0 0,-3-2 1439,2 8-1551,1-6 35,2-12 16,-2 12 8,0 0 0,0 0 0,1 0 0,-1 0 0,0 0 0,0 0-1,1 0 1,-1 0 0,0-1 0,0 1 0,0 0 0,1 0 0,-1 0-1,0 0 1,0 0 0,1 0 0,-1 0 0,0 0 0,0 1 0,1-1-1,-1 0 1,0 0 0,0 0 0,0 0 0,1 0 0,-1 0 0,0 0-1,0 0 1,0 1 0,1-1 0,-1 0 0,0 0 0,0 0 0,1 1-1,0 0-20,-1-1-173,-1 1 0,0-1 0,0 1 0,0-1-1,1 1 1,-1-1 0,0 0 0,0 1 0,0-1 0,0 0 0,0 0 0,0 0 0,0 1 0,0-1 0,1 0 0,-1 0 0,0 0 0,0-1 0,0 1 0,0 0-1,-2-1 1,-20-6-2551,15-1 1971</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6:06.406"/>
    </inkml:context>
    <inkml:brush xml:id="br0">
      <inkml:brushProperty name="width" value="0.05" units="cm"/>
      <inkml:brushProperty name="height" value="0.05" units="cm"/>
    </inkml:brush>
  </inkml:definitions>
  <inkml:trace contextRef="#ctx0" brushRef="#br0">765 30 14739,'5'-23'4503,"-9"17"-1757,-9 11-825,-37 39 289,18-14-1586,-259 187 1498,28-24-1613,251-183-487,-47 42 57,53-45-60,0 0 0,0 0-1,0 0 1,1 1 0,0 0 0,-5 9-1,10-17-15,0 0 0,0 1 0,0-1-1,-1 0 1,1 0 0,0 0 0,0 1-1,0-1 1,0 0 0,0 0 0,0 1-1,-1-1 1,1 0 0,0 0 0,0 1-1,0-1 1,0 0 0,0 1 0,0-1-1,0 0 1,0 0 0,0 1 0,0-1-1,0 0 1,0 0 0,0 1 0,0-1-1,1 0 1,-1 0 0,0 1 0,0-1-1,0 0 1,0 0 0,0 1-1,0-1 1,1 0 0,-1 0 0,0 0-1,0 1 1,0-1 0,1 0 0,-1 0-1,0 0 1,0 0 0,1 1 0,-1-1-1,0 0 1,0 0 0,1 0 0,16-2 69,-5-1-35,39 3 19,0 2-1,93 16 1,-53-5-39,5-3 10,121-2 1,-210-8-57,-4 1-18,0-1 0,0 0-1,0 0 1,-1 0 0,1 0-1,0-1 1,0 1-1,0-1 1,-1 0 0,5-1-1,-39-7-3026,27 8 2906,0-1 0,0 0-1,1 0 1,-1 0-1,1-1 1,-1 1 0,-7-7-1,-11-10-715</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6:07.068"/>
    </inkml:context>
    <inkml:brush xml:id="br0">
      <inkml:brushProperty name="width" value="0.05" units="cm"/>
      <inkml:brushProperty name="height" value="0.05" units="cm"/>
    </inkml:brush>
  </inkml:definitions>
  <inkml:trace contextRef="#ctx0" brushRef="#br0">482 172 13579,'11'-9'853,"-1"0"1,-1 0-1,0-1 1,0 0-1,7-12 1,-14 20-684,-1 0 1,1-1-1,-1 1 1,0 0-1,0 0 0,0-1 1,0 1-1,0 0 1,-1-1-1,1 1 0,-1-1 1,1 1-1,-1-1 1,0 1-1,0-1 0,0 1 1,0-1-1,-1 1 1,1-1-1,-1 1 0,1 0 1,-1-1-1,0 1 1,0-1-1,0 1 0,0 0 1,0 0-1,-1 0 1,1 0-1,0 0 0,-1 0 1,0 0-1,0 0 1,-2-2-1,0 1-41,-1 1-1,1-1 1,-1 1 0,0 0-1,0 0 1,0 1 0,0-1-1,0 1 1,0 0 0,0 0-1,0 1 1,0 0 0,0 0-1,-1 0 1,1 0 0,-8 2-1,-6 1-18,1 1 0,-1 1-1,-20 8 1,11-1-72,0 0 0,0 2 1,1 1-1,1 1 0,0 2 1,2 0-1,0 2 0,1 0 1,1 1-1,-24 31 0,38-41-18,1-1 0,0 1 0,-8 20 0,13-27-10,0 0 0,1 0 0,-1 1-1,1-1 1,0 0 0,1 1-1,-1 0 1,1-1 0,0 1 0,0-1-1,0 1 1,0-1 0,2 6-1,-1-7-1,0-1-1,0 0 0,0 0 1,0 0-1,0-1 1,0 1-1,1 0 0,-1 0 1,1-1-1,-1 1 0,1-1 1,0 1-1,0-1 1,-1 0-1,1 1 0,0-1 1,0 0-1,0 0 0,0-1 1,0 1-1,1 0 1,-1-1-1,0 1 0,4 0 1,5 0 26,-1 0-1,1-1 1,0 0 0,10-2 0,3-2 64,0 0 0,0-1-1,-1-2 1,1 0 0,-1-2 0,31-15 0,-37 15 11,0-1 0,0-1 0,-1 0 0,-1-1 0,0 0 0,0-1 0,-2-1-1,20-24 1,-29 32-65,0 0-1,-1 0 0,0 0 1,0 0-1,0 0 1,-1-1-1,0 0 0,-1 1 1,1-1-1,-1 0 0,0 0 1,-1 0-1,1 1 0,-2-11 1,1 14-51,-1 0 0,1 0 1,-1 0-1,0 0 0,0 0 1,0 1-1,0-1 0,-1 0 0,1 0 1,-1 1-1,1-1 0,-1 1 1,0-1-1,0 1 0,0 0 1,0 0-1,0 0 0,-1 0 1,1 0-1,-1 0 0,1 1 0,-1-1 1,0 1-1,1 0 0,-1-1 1,0 1-1,0 1 0,0-1 1,0 0-1,0 1 0,0-1 1,0 1-1,-6 0 0,4 1-138,0-1 0,0 1 0,0 0 0,1 1 0,-1-1 0,0 1 0,0 0 0,1 0 0,-1 1 0,1-1 1,0 1-1,-1 0 0,1 0 0,1 0 0,-1 1 0,0-1 0,1 1 0,0 0 0,0 0 0,0 0 0,0 0 0,0 1 0,1-1 0,0 1 0,0 0 0,0-1 0,1 1 0,0 0 0,0 0 0,0 0 0,0 0 0,1 0 0,-1 0 0,2 0 0,-1 0 0,1 8 0,13 18-703</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6:07.593"/>
    </inkml:context>
    <inkml:brush xml:id="br0">
      <inkml:brushProperty name="width" value="0.05" units="cm"/>
      <inkml:brushProperty name="height" value="0.05" units="cm"/>
    </inkml:brush>
  </inkml:definitions>
  <inkml:trace contextRef="#ctx0" brushRef="#br0">53 1 18556,'-7'31'2104,"-2"16"-1183,2 6-385,-1 6 1504,-2 1-816,4-1-511,2-3-153,2-12-448,2-6-240,7-20-608,3-10-417,2-18 905,2-12-200,0-21-216</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6:08.105"/>
    </inkml:context>
    <inkml:brush xml:id="br0">
      <inkml:brushProperty name="width" value="0.05" units="cm"/>
      <inkml:brushProperty name="height" value="0.05" units="cm"/>
    </inkml:brush>
  </inkml:definitions>
  <inkml:trace contextRef="#ctx0" brushRef="#br0">82 26 21853,'4'-3'243,"-1"0"0,0 1 0,1-1 0,-1 1 1,1 0-1,0 0 0,0 0 0,0 1 0,0-1 1,0 1-1,0 0 0,7-1 0,-9 2-140,1 0-1,-1 0 0,0 1 0,1-1 1,-1 0-1,0 1 0,1-1 1,-1 1-1,0 0 0,0 0 1,0 0-1,0 0 0,0 0 0,0 0 1,0 1-1,0-1 0,0 1 1,0-1-1,-1 1 0,1 0 0,0 0 1,-1-1-1,0 1 0,1 0 1,0 3-1,1 1-7,-1 0-1,0 0 1,0 0 0,-1 0 0,1 0-1,-1 0 1,0 1 0,-1-1-1,0 1 1,0-1 0,0 0 0,-1 1-1,0-1 1,-3 12 0,0-2-38,-1 1 1,-1-1-1,-1-1 1,-11 22-1,2-12 44,-38 46 1,28-39-85,26-32-20,-1 0 0,1 1-1,0-1 1,-1 1 0,1-1 0,0 1-1,-1-1 1,1 1 0,0-1-1,0 1 1,0-1 0,-1 1 0,1-1-1,0 1 1,0 0 0,0-1-1,0 1 1,0-1 0,0 1-1,0-1 1,0 1 0,0 0 0,0-1-1,0 1 1,0-1 0,0 1-1,1-1 1,-1 2 0,1-2-6,0 1 1,0 0-1,0 0 1,0 0-1,-1-1 1,1 1-1,1 0 1,-1-1-1,0 1 1,0-1-1,0 1 1,0-1-1,2 1 1,8 1-74,0 0 1,18 0 0,-14-1 6,19 3-237,58 14 0,-81-15 258,-1 0-1,-1 0 1,1 1 0,-1 1 0,1-1 0,-1 2-1,0-1 1,-1 1 0,0 1 0,11 9 0,-17-15 54,0 2 1,0-1 0,0 0 0,0 0 0,-1 1-1,1-1 1,-1 0 0,1 1 0,-1 0 0,0-1-1,0 1 1,0 0 0,0 0 0,-1-1 0,1 1-1,-1 0 1,1 0 0,-1 0 0,0 0 0,0 0-1,0 0 1,-1 0 0,1-1 0,-1 1 0,0 0-1,1 0 1,-1 0 0,0-1 0,-1 1 0,1 0-1,0-1 1,-1 1 0,0-1 0,1 0 0,-1 1-1,-3 2 1,-3 2 104,0 0-1,0 0 1,-1 0 0,0-1-1,0-1 1,0 1-1,-1-1 1,-16 5-1,12-5 49,-1-1 0,0 0 0,-1-1 0,1-1 0,-1 0 0,1-1 0,-22-2 0,30 1-204,0 0 0,-1-1-1,2 0 1,-1-1 0,0 0-1,0 0 1,0 0-1,1-1 1,-1 1 0,1-2-1,0 1 1,0-1 0,0 0-1,0 0 1,1 0 0,0-1-1,-1 0 1,-5-9 0,8 11-119,1-1 1,1 1-1,-1-1 0,0 1 1,1-1-1,0 0 1,0 0-1,0 0 1,0 0-1,1 0 1,-1 0-1,1 0 1,0 0-1,0 0 1,1 0-1,-1 0 1,1 0-1,0 1 1,0-1-1,0 0 1,0 0-1,1 0 1,0 1-1,0-1 1,0 1-1,2-4 1,16-17-821</inkml:trace>
  <inkml:trace contextRef="#ctx0" brushRef="#br0" timeOffset="1">545 77 22621,'-45'66'3123,"31"-47"-2661,0 1 0,2 0-1,-13 27 1,24-46-460,0 0 1,1 1-1,-1-1 0,0 0 0,1 1 1,-1-1-1,1 1 0,-1-1 0,1 1 0,0-1 1,0 1-1,-1-1 0,1 1 0,0-1 1,1 1-1,-1 0 0,0-1 0,0 1 0,1-1 1,-1 1-1,1-1 0,-1 1 0,1-1 1,-1 0-1,1 1 0,0-1 0,0 0 0,0 1 1,0-1-1,1 1 0,2 1-62,1-1 0,-1 1 1,1-2-1,-1 1 0,1 0 0,0-1 0,9 2 1,0 0-68,-5-1 47,10 2-166,-1 1 0,0 1 1,27 12-1,-41-16 239,0 0 0,0 0 0,-1 1 0,1-1 0,0 1 0,-1 0 0,0-1 0,1 2 0,-1-1 0,-1 0 0,1 1 0,0-1 0,-1 1 0,0 0 0,0-1 0,0 1 0,0 1 0,0-1 0,-1 0 0,0 0 0,1 7 0,-2-7 78,0-1 1,-1 1-1,1 0 1,-1 0-1,0 0 1,0 0-1,0 0 1,-1-1-1,0 1 1,1 0-1,-1-1 1,0 0-1,-1 1 1,1-1-1,-1 0 1,1 0-1,-1 0 1,0-1-1,-5 5 1,-3 2 205,0-1 0,-1 0 0,0 0 1,-15 6-1,21-11-259,-1 0 0,1-1 0,0 0 0,-1 0-1,0 0 1,1-1 0,-1 0 0,-8 0 0,13-1-64,-1 0 0,0 0 0,1 0 0,-1-1 0,1 1 0,-1-1 0,1 0 0,-1 0 0,1 0 0,-1 0 0,1 0 0,0 0 0,-1-1 0,1 1 0,0-1 0,0 1 0,0-1 0,0 0 0,0 0 0,1 0 0,-1 0 0,1 0 0,-3-4 0,-8-27-282,-2-20-121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6:08.645"/>
    </inkml:context>
    <inkml:brush xml:id="br0">
      <inkml:brushProperty name="width" value="0.05" units="cm"/>
      <inkml:brushProperty name="height" value="0.05" units="cm"/>
    </inkml:brush>
  </inkml:definitions>
  <inkml:trace contextRef="#ctx0" brushRef="#br0">0 1 19172,'38'8'2353,"5"4"-1553,8-2-360,8 0 1184,4-2-728,-1-2-520,-5-4-95,-3-2-209,5-6-176,-6 0-64</inkml:trace>
  <inkml:trace contextRef="#ctx0" brushRef="#br0" timeOffset="1">833 105 20508,'-27'50'2473,"-6"6"-1585,-4 2-368,1 2 1393,6-4-929,2-3-184,7-13-528,2-6-312,11-12-640,5-8-312,3-8-729,8-13-1967,0-9 2431,5-14-223</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6:09.172"/>
    </inkml:context>
    <inkml:brush xml:id="br0">
      <inkml:brushProperty name="width" value="0.05" units="cm"/>
      <inkml:brushProperty name="height" value="0.05" units="cm"/>
    </inkml:brush>
  </inkml:definitions>
  <inkml:trace contextRef="#ctx0" brushRef="#br0">383 108 17108,'-1'-3'161,"0"1"-1,-1-1 1,1 1 0,-1-1 0,1 1 0,-1 0 0,0-1 0,1 1-1,-1 0 1,0 0 0,0 0 0,-1 1 0,1-1 0,0 0 0,-1 1 0,-4-3-1,2 2 38,1 1 0,-1 0 0,1 0 0,-1 0-1,0 0 1,1 1 0,-1 0 0,0 0-1,-6 1 1,-4 1 269,1 1 0,-1 0 0,1 2 0,0-1-1,-22 12 1,14-4 33,-1 0 1,-26 21-1,41-28-402,1 1 0,0 0 0,0 0 0,0 1 0,1 0 0,0 0 0,0 1 0,1-1 0,-7 14 0,12-21-86,0 1 1,-1-1-1,1 1 0,0-1 1,0 1-1,-1 0 1,1-1-1,0 1 0,0-1 1,0 1-1,0 0 0,0-1 1,0 1-1,0 0 1,0-1-1,0 1 0,0-1 1,0 1-1,0 0 1,0-1-1,0 1 0,0-1 1,1 1-1,-1 0 0,0-1 1,1 1-1,-1-1 1,0 1-1,1-1 0,0 1 1,0 0 0,0-1 0,0 1 0,0-1 1,1 1-1,-1-1 0,0 0 0,0 1 0,1-1 1,-1 0-1,0 0 0,1 0 0,-1 0 1,2-1-1,5 0 13,-1 0 1,0-1-1,0 0 1,9-5-1,-1 0 15,0-2-1,-1 1 0,0-2 1,-1 0-1,19-18 1,-26 23-26,-1-1 0,0 1 1,0-1-1,-1 0 1,1 0-1,-1-1 0,-1 1 1,1-1-1,-1 0 1,0 0-1,-1 0 0,1 0 1,-2-1-1,3-12 1,-4 18-13,1 0 1,-1 0 0,0 0-1,0 0 1,0-1-1,0 1 1,-1 0 0,1 0-1,-1 0 1,1 0-1,-1 0 1,0-1 0,1 1-1,-1 1 1,0-1-1,0 0 1,-1 0 0,1 0-1,0 0 1,-1 1-1,1-1 1,-1 1 0,1-1-1,-1 1 1,0-1-1,1 1 1,-1 0 0,0 0-1,0 0 1,0 0-1,0 0 1,0 0 0,0 1-1,0-1 1,0 1-1,-1-1 1,1 1 0,-4 0-1,-1 0-6,-1 0 0,0 1 0,1 0 0,-1 0 0,1 1 0,-1 0 0,1 0 0,0 1 0,-14 6 0,13-4-134,-1 0-1,1 1 1,1 0-1,-1 0 1,1 1-1,0 0 1,0 0-1,1 0 1,0 1-1,0 0 1,-9 17-1,13-20 19,0 0 0,0 0 0,0 0-1,0 0 1,1 0 0,0 1 0,0-1-1,0 0 1,1 1 0,-1-1 0,2 1-1,-1-1 1,0 1 0,1-1 0,0 0-1,0 1 1,1-1 0,0 0 0,-1 0-1,2 0 1,-1 0 0,5 8-1,19 22-677</inkml:trace>
  <inkml:trace contextRef="#ctx0" brushRef="#br0" timeOffset="1">525 581 20716,'-10'13'1186,"0"0"0,-20 19-1,20-22-702,1 0 0,0 0 0,0 1 0,-9 17 0,14-21-287,0 0 0,1 1 0,0 0-1,0-1 1,1 1 0,0 0-1,0 0 1,1 1 0,-1 10 0,2-16-169,0-1 0,1 1 1,-1-1-1,0 1 1,1-1-1,0 1 0,-1-1 1,1 0-1,0 1 1,0-1-1,0 0 0,1 0 1,-1 1-1,1-1 1,-1 0-1,1 0 0,-1-1 1,1 1-1,0 0 0,0 0 1,0-1-1,0 1 1,0-1-1,0 0 0,1 0 1,-1 0-1,0 0 1,1 0-1,-1 0 0,1 0 1,-1-1-1,1 1 1,4-1-1,-1 1-5,1-1 0,0 0 0,-1 0 0,1 0 0,-1-1 0,1 0 0,-1 0 1,0-1-1,1 0 0,-1 0 0,0-1 0,0 1 0,0-1 0,-1 0 0,1-1 0,-1 1 0,1-1 0,-1-1 0,0 1 0,-1 0 0,1-1 0,-1 0 1,0 0-1,0-1 0,0 1 0,3-9 0,-4 8-4,0 1 0,-1 0 0,0-1 0,0 0 0,0 0 0,-1 1 0,1-1 0,-2 0 1,1 0-1,-1 0 0,1 0 0,-2 0 0,1 0 0,-1 0 0,0 0 0,0 0 0,0 0 0,-1 0 0,0 1 0,0-1 1,-1 1-1,1-1 0,-1 1 0,0 0 0,-1 0 0,1 0 0,-1 0 0,-8-7 0,10 9-69,-1 1-1,0-1 1,-1 1 0,1-1-1,0 1 1,-1 0-1,1 0 1,-1 0-1,1 1 1,-1 0 0,0-1-1,0 1 1,0 0-1,1 1 1,-1-1 0,0 1-1,0 0 1,0 0-1,0 0 1,0 0-1,0 1 1,0-1 0,0 1-1,0 0 1,0 0-1,1 1 1,-1-1 0,0 1-1,-3 2 1,-2 2-176,0 0 0,1 0 0,0 1 1,1 0-1,0 0 0,0 1 0,0 0 1,1 1-1,0-1 0,-5 11 0,-8 15-507</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39:28.199"/>
    </inkml:context>
    <inkml:brush xml:id="br0">
      <inkml:brushProperty name="width" value="0.05" units="cm"/>
      <inkml:brushProperty name="height" value="0.05" units="cm"/>
    </inkml:brush>
  </inkml:definitions>
  <inkml:trace contextRef="#ctx0" brushRef="#br0">2953 493 9010,'-8'3'357,"3"-1"-40,0 0-1,0 0 1,0 0-1,0-1 1,-9 2 0,13-3-277,0 0 0,-1 0 0,1 0 0,0 0 0,0-1 0,-1 1 0,1 0 0,0-1 0,0 1 0,0 0 0,-1-1 0,1 0 0,0 1 0,0-1 0,0 0 0,0 1 0,0-1 0,0 0 0,0 0 0,0 0 0,1 0 0,-1 0 0,0 0 0,0 0 0,1 0 0,-1 0 0,1 0 0,-2-2 0,-3-8-26,-1 1 0,0 0 1,-1 0-1,0 0 0,0 1 0,-1 0 1,-1 0-1,-10-8 0,-82-57 40,56 44-27,22 16 33,0 0 0,-1 2-1,0 1 1,-1 1 0,0 1 0,-1 1 0,0 1-1,0 1 1,0 1 0,-37-1 0,-20 3-8,-167 17 0,-547 120-78,658-102 76,-261 98-1,330-102-16,3 4-1,0 3 1,2 3-1,2 2 0,-86 73 1,131-97-30,1 1 0,0 1 0,2 0-1,0 2 1,1-1 0,1 2 0,1 0 0,1 0 0,0 1 0,2 0 0,-13 46 0,16-38 0,0 0-1,2 1 0,1-1 1,2 1-1,1 0 1,1 0-1,2-1 1,12 61-1,-10-73-1,1 0 1,1 0-1,0 0 1,1-1-1,1 0 1,0-1-1,2 0 0,0 0 1,0-1-1,2 0 1,0-1-1,0-1 1,23 18-1,5-2 5,0-1-1,2-2 1,0-3-1,48 19 1,-25-15-3,1-4 0,2-2 0,0-4 0,1-2 0,73 5 0,0-9 0,216-11 0,-79-20-1,303-61 0,265-107-7,-441 71 0,-297 79-4,167-85 0,-211 87-5,-2-3 1,-2-2-1,-1-3 1,-2-3-1,59-61 1,-103 92 7,0-1 1,-1-1-1,0 0 0,-2 0 1,18-36-1,-23 38 6,-1 0-1,-1-1 1,0 1 0,-1-1-1,0 0 1,-2 0-1,0-1 1,-1-17-1,-2 4 7,-1 0-1,-2 1 0,-2 0 0,0 0 1,-2 0-1,-1 0 0,-1 1 1,-2 1-1,-1 0 0,-1 1 0,-1 0 1,-2 1-1,0 1 0,-22-24 1,17 24-5,-1 0 0,-2 2 0,0 1 0,-1 1 0,-1 1 1,-1 1-1,-1 1 0,0 2 0,-1 1 0,-1 1 1,0 2-1,-57-14 0,40 17-86,0 2-1,0 3 1,-1 2-1,0 1 1,0 3 0,-84 14-1,-287 87-1216,375-90 1294,-140 38-325</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0:21.404"/>
    </inkml:context>
    <inkml:brush xml:id="br0">
      <inkml:brushProperty name="width" value="0.05" units="cm"/>
      <inkml:brushProperty name="height" value="0.05" units="cm"/>
    </inkml:brush>
  </inkml:definitions>
  <inkml:trace contextRef="#ctx0" brushRef="#br0">337 639 13107,'2'-20'147,"-7"39"-106,0 1 1,1 0 0,2 0 0,-1 39 0,1-22 6,-16 242 129,-79 863-117,18-633-64,7-55 111,24 1 230,45-383-194,7 84-1,0-113-64,2 0 0,1 0 0,17 52 0,-15-70-46,0 0-1,2 0 1,1-1-1,0 0 1,2-1-1,21 26 1,-21-31-31,0-2 0,2 0 0,0-1 1,1-1-1,1 0 0,0-1 0,0-1 0,30 14 1,-9-9-29,2-1 0,0-2 0,1-2 1,76 12-1,179 5-93,-142-17 80,217 23 2,877 64 113,111-82-69,-10 1-33,-1328-17 26,1173 37-2,-3-51 24,-608-19-22,590-18 10,-916 51-3,193-4-5,-1-33-2,-396 28-3,-1-3 0,0-2 0,-1-3 0,-1-2 0,0-2 0,-1-2 0,67-42 0,-30 10 34,-3-4 1,-3-4-1,-2-4 1,-3-2-1,66-79 1,-93 91-17,260-312-38,-251 291-33,-3-2 0,86-171 0,-119 200 39,-1-2-1,-3 0 0,-1-1 0,-4-1 0,-1 0 1,-3 0-1,3-92 0,-12 112 32,-1-1 0,-2 1 0,-1 0 0,-2 0 0,-1 0 0,-1 1 0,-2 0 0,-2 0 0,-1 1 0,-1 1 0,-2 0 0,-1 1 0,-29-39 0,-21-10 71,-135-123-1,92 96-60,-120-136-6,-45-45 135,2 40-29,193 182-61,-137-85 1,98 78-64,-148-116 0,216 146-63,-1 3 0,-3 1 1,-1 3-1,-1 3 0,-2 2 1,-1 3-1,-113-35 0,20 24-2,-171-18 0,-164 4 97,392 43-8,-539-39 214,-2 41 2,-554 71-45,587-27-24,-1229 98 515,430 15-279,934-94-380,-165-4-300,187-19-85,298-18 225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27.144"/>
    </inkml:context>
    <inkml:brush xml:id="br0">
      <inkml:brushProperty name="width" value="0.05" units="cm"/>
      <inkml:brushProperty name="height" value="0.05" units="cm"/>
    </inkml:brush>
  </inkml:definitions>
  <inkml:trace contextRef="#ctx0" brushRef="#br0">1 40 18548,'4'10'589,"-1"0"-1,1 0 1,-2 0 0,0 0 0,0 1-1,0 0 1,-2-1 0,1 12 0,2 19 601,-3-36-1118,18 105 1150,-15-99-1130,0 0 0,0 0-1,1-1 1,0 1 0,1-1-1,0 0 1,11 15-1,-15-23-73,0-1 0,0 1 0,0-1-1,1 0 1,-1 0 0,0 1-1,1-1 1,-1 0 0,1 0-1,-1 0 1,1 0 0,0-1-1,-1 1 1,1 0 0,0-1 0,-1 1-1,1-1 1,0 0 0,0 1-1,2-1 1,-1 0 8,-1-1-1,1 1 1,-1-1 0,1 0-1,-1 0 1,1 0 0,-1 0-1,1 0 1,-1 0 0,0 0-1,0-1 1,3-2 0,3-3 54,0-1 1,-1 0 0,0 0 0,-1 0 0,9-16 0,10-24 349,30-82 0,13-25-1896,-64 149-1225,-5 9 1722,0 0 657,-1 3-528</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0:35.102"/>
    </inkml:context>
    <inkml:brush xml:id="br0">
      <inkml:brushProperty name="width" value="0.05" units="cm"/>
      <inkml:brushProperty name="height" value="0.05" units="cm"/>
    </inkml:brush>
  </inkml:definitions>
  <inkml:trace contextRef="#ctx0" brushRef="#br0">20070 598 13403,'-47'-21'531,"-36"-17"-161,-140-42 0,100 51-330,-1 5 0,-169-10 0,-257 15-1161,547 19 1112,-381-3-1097,-640-23-558,100-52 2791,-67-4 264,-1723-32-599,2560 109-762,-1892-39 45,0 101-21,730 53-46,1 29 11,824-86-11,-844 127 257,21 109 97,522-47-251,23 57-58,664-250-47,1 5 0,-147 101 0,191-110-57,1 2 0,3 2 0,2 3 0,2 2 0,-45 62 0,75-87-13,1 2 1,2 0 0,1 1 0,2 1 0,1 0 0,1 1 0,2 1 0,-12 57-1,20-70 30,1 0-1,1 0 0,1 0 1,1 0-1,1 0 0,1 0 1,1 0-1,1 0 0,0-1 1,2 1-1,1-1 0,0 0 1,2-1-1,0 0 0,19 31 1,-6-21 6,1 0 0,2-1 0,0-1 0,2-1 0,50 38 0,-17-22 1,1-2-1,70 33 0,-1-11 5,3-6 1,160 46-1,293 46-2,563 33-10,10-71 12,-965-94 17,3924 235-153,-1422-231 281,-6-158 13,-240-145-22,-31-177-138,-1630 253 322,-23-68 386,-484 142-361,-235 106-267,-1-1 0,-1-3 1,72-62-1,-102 78-51,-2 0 0,1 0 0,-2-2 0,0 1 1,-1-2-1,-1 1 0,13-28 0,-18 34-8,-2 0 0,1-1 0,-1 1 1,-1-1-1,1 0 0,-2 0 0,0 0 1,0 1-1,-1-1 0,0 0 0,-1 0 1,0 0-1,-1 0 0,-6-20 0,1 14-7,-1 0 0,0 0 1,-1 1-1,-1 0 0,-1 0 0,0 1 0,-1 1 0,0 0 0,-1 1 0,-1 0 0,-27-20 1,-2 4-16,-1 1 1,-2 2 0,-49-20-1,-14 1-45,-1 5 0,-3 5 1,-165-30-1,-359-25-867,525 77 780,-148-18-37,-5 1-51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0:35.607"/>
    </inkml:context>
    <inkml:brush xml:id="br0">
      <inkml:brushProperty name="width" value="0.05" units="cm"/>
      <inkml:brushProperty name="height" value="0.05" units="cm"/>
    </inkml:brush>
  </inkml:definitions>
  <inkml:trace contextRef="#ctx0" brushRef="#br0">902 185 12379,'-140'-31'728,"-11"-2"-904,-2-4-160,2 7 512,1 2-256,-6 3-112</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0:36.269"/>
    </inkml:context>
    <inkml:brush xml:id="br0">
      <inkml:brushProperty name="width" value="0.05" units="cm"/>
      <inkml:brushProperty name="height" value="0.05" units="cm"/>
    </inkml:brush>
  </inkml:definitions>
  <inkml:trace contextRef="#ctx0" brushRef="#br0">0 145 10794,'66'-11'704,"14"-2"-616,11 1-48,22 0 121,18-3-33,19 0-80,6 2-32,23-3-40,9 1-40,12 4-88,14 2-81,11 6-407,-5 5-536,18 4 928,6 4-160,14 5-112</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0:36.686"/>
    </inkml:context>
    <inkml:brush xml:id="br0">
      <inkml:brushProperty name="width" value="0.05" units="cm"/>
      <inkml:brushProperty name="height" value="0.05" units="cm"/>
    </inkml:brush>
  </inkml:definitions>
  <inkml:trace contextRef="#ctx0" brushRef="#br0">1 205 11594,'360'-23'1033,"-11"-5"-817,7-2-56,-16 0 264,-6 4-64,-13 2-56,-28 6-72,-9 3-32,-24 8-64,-17 4-32,-49 4-88,-14 5-48,-40 6-136,-25 0-64,-38 3-944,-26-2 1016,-39-10-160,-18-4-72</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0:56.509"/>
    </inkml:context>
    <inkml:brush xml:id="br0">
      <inkml:brushProperty name="width" value="0.05" units="cm"/>
      <inkml:brushProperty name="height" value="0.05" units="cm"/>
    </inkml:brush>
  </inkml:definitions>
  <inkml:trace contextRef="#ctx0" brushRef="#br0">4523 1129 9810,'-549'-79'-759,"437"61"1663,0 5 0,-1 5 1,-115 7-1,-340 50 127,554-48-1019,-503 70 43,347-40-272,-169 54-1,228-48 120,-205 100 0,-84 96 238,290-159 10,-199 174 0,257-199-59,2 2 0,3 2-1,2 2 1,3 2-1,-50 90 1,58-79-46,4 0 0,3 3 0,3 0 0,3 1-1,-14 88 1,11 4-87,-4 212-1,24-243 42,7 1 1,5 0-1,34 171 0,-23-217-4,3-1 0,4-1-1,4-1 1,3-2 0,84 151-1,-70-157-2,3-3 0,3-1 0,4-3-1,96 95 1,327 244-56,-3-61 41,-392-289 22,91 60 4,329 166 1,-212-157 25,491 146 1,332 14 148,-1101-284-175,1129 214 100,15-94-78,690-54 25,0-143-74,-966-42-33,-647 67 10,388-133-1,-461 120 34,-3-7-1,166-98 0,-242 117 52,-3-4 0,-3-3 0,-2-4 0,-2-3 0,90-100 0,-116 105 45,-2-3 0,41-72 0,60-143 144,-104 180-184,-3-2 0,-5-1 0,-5-2 0,-4-1 0,-4-1 1,-5-1-1,-4-1 0,-5 0 0,-4 0 0,-6-1 0,-15-119 0,-11 49-29,-101-341 0,55 302-16,-115-232-1,127 324-26,-4 2 1,-7 4-1,-95-120 0,-73-52-84,-24 24-2,-230-123 27,345 288 107,-240-120 1,-554-170 246,-27 74-54,783 258-201,-1411-361-150,657 276 64,686 126 75,-446 26 1,407 21 34,-495 115-1,455-55-146,-376 155-1,50 38 7,357-135 43</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7:03.378"/>
    </inkml:context>
    <inkml:brush xml:id="br0">
      <inkml:brushProperty name="width" value="0.05" units="cm"/>
      <inkml:brushProperty name="height" value="0.05" units="cm"/>
    </inkml:brush>
  </inkml:definitions>
  <inkml:trace contextRef="#ctx0" brushRef="#br0">101 135 10098,'-13'-3'526,"8"2"-358,0 0-1,0 0 0,0 0 1,0-1-1,0 0 0,0 0 0,0 0 1,1 0-1,-6-5 0,9 7-130,1 0-1,0-1 1,0 1-1,0 0 1,-1-1-1,1 1 1,0 0-1,0-1 1,0 1-1,0-1 1,0 1-1,0 0 1,0-1-1,0 1 1,0 0-1,0-1 1,0 1-1,0-1 1,0 1-1,0 0 1,0-1-1,0 1 0,0-1 1,0 1-1,0 0 1,1-1-1,-1 1 1,0 0-1,0-1 1,1 1-1,-1 0 1,0-1-1,0 1 1,1 0-1,-1 0 1,0-1-1,1 1 1,-1 0-1,0 0 1,1-1-1,-1 1 1,0 0-1,1 0 1,-1 0-1,0 0 1,1 0-1,-1 0 1,1 0-1,-1 0 1,1 0-1,24-9 426,-22 8-356,33-7 264,1 1 0,0 1-1,74 0 1,115 18-53,-8 13-239,119 8-106,-267-30 13,1-3 1,126-17 0,-181 15 27,-10 1 13,1 0 1,0 0-1,-1 0 1,7-3-1,-13 4-23,0 0-1,0 0 1,0 0 0,0 0-1,0 0 1,0 0-1,0 0 1,0 0 0,0-1-1,0 1 1,-1 0-1,1 0 1,0 0 0,0 0-1,0 0 1,0 0-1,0 0 1,0 0 0,0 0-1,0 0 1,0 0 0,0 0-1,0 0 1,0 0-1,0 0 1,0 0 0,0-1-1,0 1 1,0 0-1,0 0 1,0 0 0,0 0-1,0 0 1,0 0-1,0 0 1,0 0 0,0 0-1,0 0 1,0 0-1,0 0 1,0-1 0,0 1-1,0 0 1,0 0-1,0 0 1,0 0 0,0 0-1,0 0 1,0 0-1,0 0 1,0 0 0,0 0-1,0 0 1,0 0-1,0 0 1,-14-3 79,-21 2 29,-219 12 389,140-4-421,-899 76 794,982-79-790,31-4-81,0 0-1,0 1 1,0-1-1,0 0 1,0 0 0,0 0-1,0 0 1,0 0-1,0 0 1,0 0 0,0 0-1,0 0 1,0 0-1,0 0 1,0 0 0,0 1-1,0-1 1,0 0 0,0 0-1,0 0 1,0 0-1,0 0 1,0 0 0,0 0-1,-1 0 1,1 0-1,0 0 1,0 0 0,0 0-1,0 0 1,0 0-1,0 1 1,0-1 0,0 0-1,0 0 1,0 0 0,0 0-1,12 1 6,215-27-21,-131 12-11,382-62-108,-92 13-483,-338 55 455,49-5-418,-91 13 396,-8 3 114,-9 3 2,-32 8 92,0-1 1,-66 9-1,58-12 59,-221 37 744,-357 14 0,615-61-749,34-3-32,-13 2-50,971-146-975,-804 117 284,-169 29 609,-6 0 34,-14 0 22,-29 3 75,-674 62 1317,454-38-982,231-23-359,-18 1-50,0 2 0,-76 20 0,122-25-89,0 1 0,0 1 0,0-1 1,-8 6-1,13-8 85,-1 1 0,1-1 1,-1 0-1,1 1 0,-1-1 0,1 0 1,0 1-1,-1-1 0,1 1 0,0-1 1,-1 1-1,1-1 0,0 1 0,-1-1 1,1 1-1,0-1 0,0 1 0,0-1 1,0 1-1,-1 0 0,2 0 14,-1-1-1,0 1 1,1-1 0,-1 1-1,1-1 1,-1 1 0,1-1-1,-1 1 1,1-1-1,-1 0 1,1 1 0,-1-1-1,1 0 1,-1 1 0,1-1-1,0 0 1,-1 0 0,1 0-1,-1 0 1,1 1-1,0-1 1,-1 0 0,1 0-1,0 0 1,21-2-286,11-11-94</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2:21.013"/>
    </inkml:context>
    <inkml:brush xml:id="br0">
      <inkml:brushProperty name="width" value="0.05" units="cm"/>
      <inkml:brushProperty name="height" value="0.05" units="cm"/>
    </inkml:brush>
  </inkml:definitions>
  <inkml:trace contextRef="#ctx0" brushRef="#br0">27 265 13787,'-2'-1'178,"0"1"0,0-1-1,0 1 1,0-1 0,1 0 0,-1 0 0,0 1 0,1-1-1,-1-1 1,0 1 0,-2-2 0,4 2-139,0 1 0,-1-1 0,1 1 0,0-1 0,0 1 0,0-1 0,-1 1 0,1-1 0,0 1 0,0-1 0,0 0 0,0 1 0,0-1 0,0 1 0,0-1 0,0 1 0,0-1 0,0 1 0,0-1 0,1 0 0,-1 1 0,0-1 0,0 1 0,1-1 0,-1 1 0,0-1 0,0 1 0,1-1 0,-1 1 0,1 0 0,-1-1 0,0 1 0,1-1 0,-1 1 0,1 0 0,-1-1-1,1 1 1,-1 0 0,1 0 0,-1-1 0,2 1 0,5-5 68,1 1-1,0 0 0,1 0 0,-1 1 0,0 0 1,15-2-1,57-7-17,-50 8-40,363-33 121,-240 25-135,-51 4 17,152 6-1,-248 3-46,3-1 7,1 0 0,-1 1 0,0 1 0,0-1 0,0 2 0,0-1 0,13 6 0,-19-3 308,-11-4-131,-16-1 33,-477-27 1217,0 37-951,420-5-474,80-5-17,0 0 1,0 0 0,0 0-1,1 0 1,-1 0-1,0 0 1,0 0 0,1 0-1,-1 1 1,0-1 0,1 0-1,-1 0 1,0 1 0,0-1-1,1 1 1,-1-1 0,1 1-1,-1-1 1,-1 2 0,3-2 0,-1 0 0,0 1 1,0-1-1,0 1 0,0-1 1,1 0-1,-1 1 1,0-1-1,0 1 0,1-1 1,-1 0-1,0 1 0,1-1 1,-1 0-1,0 1 1,1-1-1,-1 0 0,0 0 1,1 0-1,-1 1 0,1-1 1,-1 0-1,1 0 1,31 12-47,7-5 4,0-1-1,0-2 1,0-2-1,0-2 0,54-6 1,197-42-580,-62 7-313,-209 39 826,-19 2 110,0 0-1,0 0 0,0 0 1,0 0-1,0 0 1,0 0-1,0 1 0,0-1 1,0 0-1,0 0 0,0 0 1,0 0-1,0 0 0,0 0 1,0 0-1,0 0 0,0 0 1,0 0-1,0 0 1,0 0-1,0 0 0,0 0 1,0 0-1,0 0 0,0 0 1,-32 7 88,-15-1 111,-1-1-1,-80-3 0,95-5-171,0 0 1,-1-3-1,2 0 0,-52-18 0,-15-19-478,56 23-319,41 20 722,1-1-1,0 1 1,0-1-1,0 0 1,-1 1-1,1 0 1,0-1-1,0 1 1,-1 0-1,1 0 1,0 0-1,-1 0 1,1 0-1,0 0 0,-3 0 1,3 7-329,10 6 99,17 13-205</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3:12.464"/>
    </inkml:context>
    <inkml:brush xml:id="br0">
      <inkml:brushProperty name="width" value="0.05" units="cm"/>
      <inkml:brushProperty name="height" value="0.05" units="cm"/>
    </inkml:brush>
  </inkml:definitions>
  <inkml:trace contextRef="#ctx0" brushRef="#br0">927 300 11458,'-69'-40'933,"30"17"-156,-83-37 0,108 55-743,-1 0 0,1 1 0,-1 1 0,0 0 0,0 1 0,0 1 0,-1 0 0,1 1-1,-30 3 1,25 1-41,0 1-1,1 1 1,0 0-1,0 2 1,0 0-1,1 1 1,0 1-1,1 1 1,0 0-1,0 1 1,2 1-1,-1 0 1,2 1-1,-15 18 0,4-1 18,2 1-1,0 1 0,2 0 0,2 2 0,1 1 0,-17 49 0,17-31 13,3 2-1,2 0 1,2 0 0,3 1-1,-1 59 1,7-14 29,23 197 0,-13-236-43,3-1 1,3 0-1,2-1 1,36 90-1,-38-121-4,1-1 1,1 0-1,2-1 0,24 30 0,-26-39-3,1-2 1,0 1-1,1-2 0,1 0 1,0-2-1,30 18 0,-25-18 5,0-2-1,1-1 1,0-1-1,1-1 1,28 6-1,-39-11-1,1-2 0,0 0 0,0-1 0,0 0 0,0-1 0,0-1-1,0-1 1,-1 0 0,1-1 0,17-6 0,-4-2 0,-1-1 0,0-1 0,-1-2-1,-1 0 1,0-2 0,-1-1 0,-1-1 0,0-1 0,20-24 0,25-32-4,79-114 0,-66 74-116,-4-4 0,103-217 0,-179 333 111,130-310-404,-116 269 338,-2-1 0,-2-1 0,-3 1 0,-1-1 0,1-51 0,-9 79 75,-1 0 0,0 0 0,-1-1 0,-2 2 0,0-1 0,-1 0 0,0 1 0,-2 0 0,0 0 0,-1 0 0,-1 1 0,0 0 0,-1 1 0,-1 0 0,-1 1 0,0 0 0,-1 1 0,-1 0 0,0 1 1,0 1-1,-2 0 0,1 1 0,-1 0 0,-1 1 0,0 1 0,-24-9 0,4 4-161,-1 2 1,0 1-1,-69-9 0,-122 5-240,89 14 185</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3:19.995"/>
    </inkml:context>
    <inkml:brush xml:id="br0">
      <inkml:brushProperty name="width" value="0.05" units="cm"/>
      <inkml:brushProperty name="height" value="0.05" units="cm"/>
    </inkml:brush>
  </inkml:definitions>
  <inkml:trace contextRef="#ctx0" brushRef="#br0">2866 88 12731,'-9'-9'156,"0"1"1,-1 0-1,0 0 1,0 1-1,-1 0 1,0 1 0,0 0-1,0 1 1,-1 0-1,-21-5 1,18 7-167,0 1 1,-1 0-1,1 1 1,-1 1-1,1 0 1,-1 1-1,1 1 1,-22 4-1,-75 24-32,-177 73-1,97-32 29,61-24 25,-130 65 0,-187 139 15,42-22-24,359-204 2,-71 36 40,-111 76 1,197-115-28,1 2 1,0 0-1,2 3 1,1 0-1,1 2 1,2 0-1,1 2 1,-21 35-1,35-49-16,1 1-1,1-1 1,1 2 0,0-1-1,1 1 1,1 0-1,1 1 1,-3 32-1,7-44-8,-1 1-1,2 0 1,-1 0-1,1 0 1,0 0-1,1 0 1,0-1-1,0 1 1,1-1 0,0 1-1,1-1 1,-1 0-1,2 0 1,-1 0-1,1-1 1,0 0-1,1 0 1,-1 0-1,2 0 1,-1-1 0,9 7-1,1-3-9,1 1 0,0-2 0,1 0 0,0-2 1,0 0-1,1 0 0,0-2 0,0 0 0,36 3 0,-10-4-7,1-2 1,-1-2-1,56-8 1,3-7 1,110-29 0,101-45 13,-231 64 6,151-49 13,-3-11 0,-5-10 0,244-140 0,-415 204 8,196-113 115,-12-16 220,-224 147-297,1-1 0,-2 0 0,0-1 0,0-1 0,-2 0 0,0-1 0,-1-1 0,17-32 0,-24 40-32,0-1 0,-1 1 0,-1 0 1,0-1-1,0 0 0,-1 0 0,0 0 1,-1 0-1,0 0 0,-1 0 0,0 0 1,-1 0-1,0 0 0,-1 0 0,0 0 1,-1 0-1,0 0 0,-6-13 0,1 8 0,-1 1 1,0 0-1,-1 0 0,-1 1 0,0 1 0,-1 0 1,0 0-1,-1 1 0,0 0 0,-23-14 0,9 9 17,-1 1 0,-1 1-1,0 1 1,-58-18 0,59 25-66,-1 1 0,1 1 0,-1 2 0,0 1 0,0 1 1,0 2-1,-49 6 0,-202 52-324,203-39 332,-82 18-109</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4:19.702"/>
    </inkml:context>
    <inkml:brush xml:id="br0">
      <inkml:brushProperty name="width" value="0.05" units="cm"/>
      <inkml:brushProperty name="height" value="0.05" units="cm"/>
    </inkml:brush>
  </inkml:definitions>
  <inkml:trace contextRef="#ctx0" brushRef="#br0">17605 900 10834,'-574'-255'2411,"287"152"-2836,-327-71 1,352 120 94,-282-21-1,-271 17 1063,527 42-398,-3207-149 639,1144 213-2353,1618 19 1434,-862 193 1,150 93 571,29 101-281,203 82-168,982-412-145,6 9 1,-277 216-1,384-251-20,3 4-1,5 5 0,-174 222 1,231-257-17,3 3 1,3 2-1,4 2 1,3 2 0,3 1-1,-29 102 1,52-131-1,2-1 0,2 2 0,2-1-1,3 1 1,3 0 0,7 103 0,4-89-1,2-1 0,3 0-1,3-1 1,3 0 0,30 65 0,-15-53-2,4-2 0,2-1 1,4-3-1,3-2 1,81 93-1,-33-56-5,5-4-1,5-4 0,129 92 1,-45-63 1,5-8 0,4-9 1,287 114-1,-186-111 14,567 136 0,-106-116 14,10-61 6,777-30 33,-1318-40-45,1309 5 13,0-53-5,44-69-40,-6-74-13,-843 59-35,737-231 1,-1017 219 255,691-315 0,-168-56 168,-743 368-325,-6-10 0,207-185 0,-324 240-87,149-173 0,-186 182-20,-4-3 0,88-155 1,-117 170 23,-3-1 1,-3-2 0,45-163-1,-63 174 45,-4-1-1,-3-1 0,-3 1 0,-3-1 1,-6-95-1,-7 88 72,-2 1-1,-4 0 1,-3 1 0,-4 1 0,-3 1-1,-45-94 1,17 62 47,-5 2-1,-5 3 1,-111-140 0,69 118-88,-167-152 0,194 207-126,-2 5 0,-3 2 0,-2 5 0,-3 3-1,-116-51 1,80 51-301,-1 6 0,-3 6-1,-211-42 1,73 41 29</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27.582"/>
    </inkml:context>
    <inkml:brush xml:id="br0">
      <inkml:brushProperty name="width" value="0.05" units="cm"/>
      <inkml:brushProperty name="height" value="0.05" units="cm"/>
    </inkml:brush>
  </inkml:definitions>
  <inkml:trace contextRef="#ctx0" brushRef="#br0">28 1 18340,'3'33'2080,"-9"2"-1415,-2 3-313,-1 3 1616,3 2-1424,5 5-64,1-8-368,1-6-336,5-11-592,1-7-296,3-13 864,3-6-216,0-9-177</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5:01.607"/>
    </inkml:context>
    <inkml:brush xml:id="br0">
      <inkml:brushProperty name="width" value="0.05" units="cm"/>
      <inkml:brushProperty name="height" value="0.05" units="cm"/>
    </inkml:brush>
  </inkml:definitions>
  <inkml:trace contextRef="#ctx0" brushRef="#br0">837 179 10386,'-17'-13'350,"0"0"-1,-1 1 0,-1 1 1,1 0-1,-2 2 1,1 0-1,-2 1 0,1 1 1,-26-5-1,35 10-312,0 1 0,1 1 0,-1-1 0,0 2-1,0 0 1,1 0 0,-1 1 0,0 0 0,1 0 0,-1 2-1,1-1 1,0 1 0,0 1 0,1-1 0,-1 2 0,1-1-1,-15 14 1,-8 7 21,2 2 0,1 1-1,-33 42 1,-97 138 30,143-183-89,0 1 1,2 0-1,1 1 0,1 0 0,1 1 0,-10 46 1,19-64-4,0 0 0,1 1 0,0-1 0,1 1 0,0-1 1,1 1-1,0-1 0,1 1 0,0-1 0,4 11 1,-3-13-2,1-1 0,0 1 1,0-1-1,1 0 1,0 0-1,0-1 1,1 1-1,0-1 0,0-1 1,0 1-1,1-1 1,15 10-1,-11-8-3,1-1 1,0-1-1,0 0 0,1-1 1,-1 0-1,1-1 0,0 0 1,0-1-1,15 2 0,-8-4-2,1 0-1,-1-1 0,0 0 1,0-2-1,30-6 0,-6-4-3,-1-1 1,-1-2-1,0-2 0,70-39 1,-78 36 3,0-1 0,-2-2 0,0-1-1,-2-1 1,0-2 0,-2-1 0,40-51 0,-51 55 25,0-1 0,-2 0 0,-1-1 1,-1-1-1,-1 0 0,-1-1 0,-2 0 0,0 0 0,-2-1 0,6-55 0,-12 68 37,-1 1-1,0-1 0,-1 1 1,0-1-1,-2 1 1,1 0-1,-2 0 1,0 0-1,-10-24 1,10 31-22,-1-1 1,1 1 0,-1 0 0,-1 0 0,1 1 0,-1 0 0,-1 0 0,1 0 0,-1 1 0,0 0 0,-1 0 0,1 1-1,-1-1 1,0 2 0,-1-1 0,1 1 0,-11-3 0,7 3-30,-1 1-1,0 1 1,1 0 0,-1 1 0,0 0-1,-26 2 1,-76 16-1450,82-10 1023,1-2-1,-37 1 1,18-7-102</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12.065"/>
    </inkml:context>
    <inkml:brush xml:id="br0">
      <inkml:brushProperty name="width" value="0.05" units="cm"/>
      <inkml:brushProperty name="height" value="0.05" units="cm"/>
    </inkml:brush>
  </inkml:definitions>
  <inkml:trace contextRef="#ctx0" brushRef="#br0">1 210 14571,'0'1'66,"0"1"0,0-1-1,0 0 1,0 1 0,0-1 0,1 0-1,-1 1 1,0-1 0,1 0 0,-1 1-1,1-1 1,-1 0 0,1 0 0,0 0-1,0 0 1,-1 1 0,1-1 0,0 0-1,0 0 1,0-1 0,0 1-1,0 0 1,0 0 0,3 1 0,-1-1-29,0 1 1,1-1-1,-1-1 1,1 1-1,-1 0 1,1-1 0,-1 0-1,1 1 1,5-2-1,7-1 209,0 0-1,0-1 0,18-7 1,64-11 421,-21 5-627,-55 10-26,28-7 114,52-7-1,0 17 187,-10 1-205,25-8-77,148 7 1,-146 4-21,1-5 0,0-5 0,160-34 0,-112 20 93,162-11-23,679 11-22,-772 27-55,125 5-2,-119 1-6,227 16-1,-79 6-12,-144-17 1,-91-7 14,-63-2 5,529 25 62,-416-30-20,209-26-1,-246 5-21,288-28 13,95 14-104,-517 32 84,-1 2 1,1 1 0,-1 2-1,64 13 1,-59 0 187,-21-7 23,-12-3-154,-6-6-82,0 0-1,0 0 1,0 1 0,0-1-1,0 0 1,-1 0 0,1 0 0,0 0-1,0 0 1,0 0 0,0 1-1,0-1 1,0 0 0,0 0 0,0 0-1,0 0 1,0 0 0,0 0-1,-1 0 1,1 0 0,0 1 0,0-1-1,0 0 1,0 0 0,0 0-1,0 0 1,-1 0 0,1 0 0,0 0-1,0 0 1,0 0 0,0 0-1,0 0 1,0 0 0,-1 0 0,1 0-1,0 0 1,0 0 0,0 0-1,0 0 1,0 0 0,0 0 0,-1 0-1,1 0 1,0 0 0,0 0-1,0-1 1,0 1 0,0 0 0,0 0-1,-1 0 1,1 0 0,0 0-1,0 0 1,0 0 0,0-1 0,-59-32-935,8 16 648</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13.386"/>
    </inkml:context>
    <inkml:brush xml:id="br0">
      <inkml:brushProperty name="width" value="0.05" units="cm"/>
      <inkml:brushProperty name="height" value="0.05" units="cm"/>
    </inkml:brush>
  </inkml:definitions>
  <inkml:trace contextRef="#ctx0" brushRef="#br0">647 257 12083,'-26'-1'365,"0"2"0,0 0 0,0 1 0,1 2 0,-1 1 0,-49 15 0,47-10-229,0 0-1,1 2 1,0 2 0,1 0 0,1 1 0,-42 34 0,49-34-83,1 2 1,0 0 0,1 1 0,1 1 0,1 0 0,1 1 0,1 0 0,-19 42 0,23-44-26,2 1-1,0-1 1,2 1-1,0 0 1,1 1-1,0-1 1,2 1-1,0-1 1,2 1-1,0-1 1,7 39 0,-6-48-21,1-1 1,0 1 0,0 0 0,1-1 0,0 1-1,0-1 1,1 0 0,1-1 0,0 1 0,0-1-1,0 0 1,1-1 0,0 1 0,0-2 0,1 1-1,0-1 1,0 0 0,1 0 0,0-1 0,0 0-1,0-1 1,0 0 0,1 0 0,14 3 0,-9-4 32,1-1 1,0 0 0,0-2-1,-1 0 1,1 0 0,0-2 0,-1 0-1,1 0 1,-1-2 0,1 0 0,-1 0-1,-1-2 1,1 0 0,24-13 0,-7 0 76,-1-1 1,-1-1-1,-1-2 1,-1-1-1,30-33 1,-12 7 89,-1-2 0,38-62 1,-59 77-128,-2-1 0,-1-1 0,-2 0 0,17-54 1,-29 70-45,-1-1 0,-1 1 0,-1-1 0,-1 1 0,0-37 0,-3 48-16,-1 0-1,0 0 1,-1 0-1,0 0 1,-1 0 0,0 0-1,-1 1 1,0 0-1,-1 0 1,-1 0-1,1 0 1,-13-16-1,14 22-10,0 0 0,-1 0 0,1 0-1,-1 1 1,0 0 0,0 0-1,-1 0 1,1 1 0,-1 0 0,0 0-1,0 0 1,0 1 0,-10-3 0,7 3-6,0 0 0,0 1 1,0 1-1,0 0 1,0 0-1,0 0 1,0 1-1,-17 4 1,4 2-69,0 1 1,1 0-1,0 2 0,1 0 1,-1 1-1,-34 27 1,27-17-166,-30 31 1,47-41 181,1 0 1,0 1-1,0 0 1,2 1-1,-9 13 1,3 13-188</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16.212"/>
    </inkml:context>
    <inkml:brush xml:id="br0">
      <inkml:brushProperty name="width" value="0.05" units="cm"/>
      <inkml:brushProperty name="height" value="0.05" units="cm"/>
    </inkml:brush>
  </inkml:definitions>
  <inkml:trace contextRef="#ctx0" brushRef="#br0">7 208 10482,'-7'8'2261,"14"-9"-301,15-1-1221,-15 3-650,0 2 0,0-1 0,0 1 1,7 4-1,-6-4-51,-1 0 0,0 0 0,16 4 1,1-4 112,-1-2 0,1-1 1,-1-1-1,1-1 1,-1-1-1,32-7 0,-12 2 77,145-34 267,-120 24-452,140-16 0,265-6 4,-355 31-31,182-18 8,-178 14-9,1 5 1,202 13 0,-180 15-26,-100-12 14,0-1-1,48-1 1,257-25 41,-177 6-47,702-30 20,1 38-31,-25 40 21,-343-3-10,-42-2 27,-344-24-37,209 36 0,-82-4-5,-193-33 36,0-4 0,82-6 0,-96 2 94,-42 3-114,0 0 1,1-1 0,-1 1-1,0 0 1,0 0-1,1 0 1,-1 0 0,0 0-1,0 0 1,0 0-1,1-1 1,-1 1-1,0 0 1,0 0 0,0 0-1,1 0 1,-1-1-1,0 1 1,0 0-1,0 0 1,0-1 0,1 1-1,-1 0 1,0 0-1,0-1 1,0 1-1,0 0 1,0 0 0,0-1-1,0 1 1,0 0-1,0 0 1,0-1-1,0 1 1,0 0 0,0 0-1,0-1 1,0 1-1,0 0 1,0 0 0,0-1-1,0 1 1,-1 0-1,1 0 1,0-1-1,0 1 1,0 0 0,0 0-1,0 0 1,-1-1-1,1 1 1,0 0-1,0 0 1,-1 0 0,-9-16-350,10 16 344,-27-28-182,5 11 43</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17.355"/>
    </inkml:context>
    <inkml:brush xml:id="br0">
      <inkml:brushProperty name="width" value="0.05" units="cm"/>
      <inkml:brushProperty name="height" value="0.05" units="cm"/>
    </inkml:brush>
  </inkml:definitions>
  <inkml:trace contextRef="#ctx0" brushRef="#br0">591 89 10994,'-26'-2'335,"0"0"0,0 2 0,0 1 1,0 2-1,-39 7 0,9 3 394,-77 29 0,116-36-567,0 1 1,1 1-1,0 1 0,0 0 0,1 1 1,0 0-1,1 1 0,-17 17 0,26-23-125,0 0 0,1 0 0,-1 0-1,1 1 1,1-1 0,-1 1 0,1 0 0,0 0-1,0 1 1,1-1 0,0 1 0,0-1 0,1 1-1,-1-1 1,1 1 0,1 0 0,-1 0-1,1 0 1,1-1 0,-1 1 0,1 0 0,0 0-1,0-1 1,1 1 0,3 8 0,-2-8-21,0 0 1,0-1 0,1 1 0,0-1-1,0 1 1,0-1 0,1 0 0,0-1-1,0 1 1,1-1 0,0 0 0,7 5-1,-5-5-1,1 0-1,0 0 0,0-1 1,1 0-1,-1-1 0,1 0 1,0-1-1,12 3 1,1-3 6,1-1 1,0-1 0,-1-1 0,1-1 0,-1-1 0,0-1 0,27-7 0,9-8 41,0-3-1,-1-2 0,-1-3 1,-1-2-1,-2-2 0,83-64 0,-126 87 17,0-1-1,-1 0 0,0-1 1,-1 1-1,11-15 0,-19 22-44,1-1 0,0 1 0,-1 0 0,0-1 0,1 1 0,-1 0 0,0-1 0,0 0 0,-1 1 0,1-1 0,0 0 0,-1 1 0,0-1 0,0 0 0,1 0 0,-1 1 0,-1-1 0,1 0 0,0 1 0,-1-1 0,0 0 0,1 1 0,-1-1 0,0 0 0,0 1 0,0-1 0,-1 1 0,1 0 0,-1-1 0,1 1 0,-1 0 0,-2-2-1,-3-3 84,-1 0 0,0 1-1,0 0 1,-1 1-1,1 0 1,-1 0-1,-16-6 1,-70-19 400,90 28-496,-43-10 193,-72-9 0,94 18-381,0 1 0,0 2 0,-1 0 1,-38 7-1,60-7 87,0 1 0,0 0-1,0 0 1,0 1 0,0-1 0,1 1 0,-1 0 0,0 0 0,1 1 0,0-1 0,0 1-1,-1 0 1,2 0 0,-7 6 0,1 6-312</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18.304"/>
    </inkml:context>
    <inkml:brush xml:id="br0">
      <inkml:brushProperty name="width" value="0.05" units="cm"/>
      <inkml:brushProperty name="height" value="0.05" units="cm"/>
    </inkml:brush>
  </inkml:definitions>
  <inkml:trace contextRef="#ctx0" brushRef="#br0">1 0 13003,'0'7'222,"1"-1"0,0 1 0,1-1 0,0 1 1,4 9-1,0 3-31,11 33-7,3-1 0,1-1-1,2 0 1,3-2 0,2-1 0,44 57 0,229 243 145,-188-226-213,276 320 178,246 262 195,23-90-22,52-37-128,332 151-214,-482-350-93,-407-263 56,212 203 0,-26 56 294,-332-365-392,2 3-96,0-1 0,0 0 0,1-1 0,12 10 0,-21-18 87,0 0 0,1 0 0,-1-1 0,0 1 1,0 0-1,1-1 0,-1 1 0,1-1 0,-1 0 1,0 1-1,1-1 0,-1 0 0,1 0 1,-1 0-1,1 0 0,-1 0 0,1 0 0,-1 0 1,0 0-1,1-1 0,-1 1 0,1 0 1,-1-1-1,0 0 0,1 1 0,-1-1 0,0 0 1,0 1-1,1-1 0,-1 0 0,0 0 1,2-2-1,2-3-22,0 1 0,-1-2 1,0 1-1,0 0 0,6-13 0,17-46-241</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19.015"/>
    </inkml:context>
    <inkml:brush xml:id="br0">
      <inkml:brushProperty name="width" value="0.05" units="cm"/>
      <inkml:brushProperty name="height" value="0.05" units="cm"/>
    </inkml:brush>
  </inkml:definitions>
  <inkml:trace contextRef="#ctx0" brushRef="#br0">4005 0 13907,'-144'173'1802,"65"-75"-1448,-210 279 557,267-346-867,-343 530 420,164-195-318,71-125-96,-234 441 37,52-94-22,-16 33-50,-61 135 2,174-343-5,-268 476 44,-24-45 1,459-764-298,-65 149 0,109-219 188,-6 16-2,10-25 50,-1 0 0,1 0 0,0 0 0,0 0 0,0 0 0,0 0 0,0 0 0,0 0 0,0 0 0,0 0 0,0 0 0,0 1 0,0-1 0,1 0 0,-1 0 0,0-1 0,1 1 0,-1 0 0,1 0 0,0 1 0,11 2-123</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24.899"/>
    </inkml:context>
    <inkml:brush xml:id="br0">
      <inkml:brushProperty name="width" value="0.05" units="cm"/>
      <inkml:brushProperty name="height" value="0.05" units="cm"/>
    </inkml:brush>
  </inkml:definitions>
  <inkml:trace contextRef="#ctx0" brushRef="#br0">7 239 14707,'-3'-12'2028,"0"4"-1190,3 11 1376,31 260 958,24-2-3103,-55-259-57,108 420 198,-104-408-78,-2-14-36,-3-10 46,-145-753 955,103 613-1327,52 171 185,0-1 1,23 36 0,-28-50 41,1 0 1,-1 0-1,1-1 1,0 0-1,0 1 1,0-1-1,1-1 1,0 1-1,0-1 1,0 0-1,0-1 1,12 6-1,-14-8 2,-1-1-1,1 1 0,0-1 0,0 1 1,-1-1-1,1-1 0,0 1 1,0 0-1,0-1 0,-1 0 1,1 1-1,0-2 0,-1 1 1,1 0-1,-1-1 0,1 1 1,-1-1-1,0 0 0,0 0 0,0-1 1,0 1-1,5-6 0,4-4-1,0-1 0,-1 0 0,14-24 1,2-9 5,-2-1 0,-2-2 1,17-51-1,-18 45-36,-11 31-21,-11 24 53,0 0 0,0 0 0,0-1 1,0 1-1,0 0 0,0 0 0,0 0 0,0 0 0,0-1 0,0 1 0,1 0 0,-1 0 1,0 0-1,0 0 0,0 0 0,0-1 0,0 1 0,0 0 0,1 0 0,-1 0 0,0 0 0,0 0 1,0 0-1,0 0 0,1 0 0,-1 0 0,0 0 0,0 0 0,0-1 0,0 1 0,1 0 0,-1 0 1,0 0-1,0 0 0,0 0 0,1 1 0,-1-1 0,0 0 0,0 0 0,0 0 0,0 0 1,1 0-1,-1 0 0,0 0 0,0 0 0,0 0 0,0 0 0,0 0 0,1 0 0,-1 1 0,0-1 1,0 0-1,0 0 0,0 0 0,0 0 0,0 0 0,0 1 0,1-1 0,-1 0 0,0 0 0,0 0 1,0 0-1,0 1 0,2 7-17,0 1 0,0 0 0,-1 0 0,0 16 0,0-1 2,5 56-8,15 163 317,-12-173 2,26 99 0,-30-153-295,0-1-1,1 1 1,0-1 0,1 0-1,1 0 1,0-1-1,16 21 1,-22-32-36,1 0 1,0 0-1,-1 0 0,1 0 1,0 0-1,1-1 1,-1 0-1,0 1 0,1-1 1,-1 0-1,1 0 0,0-1 1,-1 1-1,1-1 1,0 0-1,0 0 0,0 0 1,0 0-1,0-1 1,0 0-1,0 0 0,0 0 1,0 0-1,0 0 0,0-1 1,0 0-1,0 0 1,0 0-1,0 0 0,0-1 1,-1 1-1,1-1 1,0 0-1,-1 0 0,5-4 1,22-19-352</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25.330"/>
    </inkml:context>
    <inkml:brush xml:id="br0">
      <inkml:brushProperty name="width" value="0.05" units="cm"/>
      <inkml:brushProperty name="height" value="0.05" units="cm"/>
    </inkml:brush>
  </inkml:definitions>
  <inkml:trace contextRef="#ctx0" brushRef="#br0">102 7 18244,'-1'-1'68,"1"1"0,-1-1-1,0 1 1,1-1 0,-1 1 0,0-1 0,1 1 0,-1-1 0,0 1-1,1 0 1,-1-1 0,0 1 0,0 0 0,0 0 0,1-1-1,-1 1 1,0 0 0,0 0 0,0 0 0,1 0 0,-1 0 0,0 0-1,0 0 1,0 1 0,1-1 0,-3 0 0,2 1 3,-1 1 1,0-1-1,0 0 1,0 0-1,1 1 1,-1-1-1,1 1 1,-1-1-1,1 1 1,-2 2-1,-3 4 160,1 1 0,0 0 0,-5 16 0,2-1-60,1 1-1,1 0 1,1 0 0,1 1 0,1 0-1,2-1 1,1 1 0,2 26-1,-1-45-121,0-1 0,0 0-1,0 1 1,1-1 0,0 0-1,0 0 1,4 8 0,-5-13-37,-1 0 1,1 1 0,0-1-1,0 0 1,0 0 0,-1 0-1,1 0 1,0 0 0,1 0-1,-1 0 1,0 0 0,0-1-1,0 1 1,0 0 0,1-1-1,-1 1 1,0-1 0,1 1-1,-1-1 1,0 1-1,1-1 1,-1 0 0,0 0-1,1 0 1,-1 0 0,1 0-1,-1 0 1,0 0 0,1 0-1,-1-1 1,1 1 0,-1 0-1,0-1 1,0 1 0,1-1-1,-1 0 1,0 1 0,3-3-1,2-1 13,0 0 0,0-1-1,-1 0 1,1 0 0,-1-1 0,0 1 0,-1-1-1,1 0 1,-1-1 0,0 1 0,3-8-1,6-13 57,12-39 0,-24 62-73,9-23 43,-1-2 0,-2 1 0,0-1 0,3-45 0,-10 71-38,-1 7-5,-2 15-5,-4 32-6,5-10 18,3 44 1,0-74-15,0 1 0,0-1-1,1 0 1,1 0 0,0 1 0,1-2 0,0 1 0,9 18 0,-11-27-54,-1 1 1,1-1 0,-1 0 0,1 0 0,0 0 0,0 0-1,0 0 1,0 0 0,0-1 0,0 1 0,0-1-1,1 1 1,-1-1 0,0 0 0,1 0 0,-1 0 0,1 0-1,0 0 1,-1-1 0,1 1 0,-1-1 0,1 1-1,0-1 1,0 0 0,-1 0 0,4-1 0,0 0-49,0-1 0,0 1 0,0-1 0,0-1-1,0 1 1,-1-1 0,1 0 0,-1 0 0,0-1 0,7-5 0,16-16-408</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25.781"/>
    </inkml:context>
    <inkml:brush xml:id="br0">
      <inkml:brushProperty name="width" value="0.05" units="cm"/>
      <inkml:brushProperty name="height" value="0.05" units="cm"/>
    </inkml:brush>
  </inkml:definitions>
  <inkml:trace contextRef="#ctx0" brushRef="#br0">140 0 16628,'-2'1'165,"-1"-1"1,0 1 0,0 0 0,1-1 0,-1 1 0,0 1 0,1-1 0,-1 0 0,1 1-1,-1-1 1,1 1 0,0 0 0,0 0 0,0-1 0,0 2 0,0-1 0,-3 4 0,-4 7 248,1-1 1,-8 15 0,15-25-325,-8 15 172,0 0 0,2 1-1,0 0 1,0 0-1,2 1 1,0 0-1,1 0 1,2 0-1,-1 0 1,2 32-1,1-47-213,0-1 0,1 1 0,-1 0-1,1-1 1,0 1 0,0-1 0,1 1 0,-1-1 0,1 0-1,-1 0 1,1 1 0,0-1 0,0 0 0,4 4 0,-4-5-23,0-1 0,0 0-1,-1 1 1,1-1 0,0 0 0,0 0 0,0 0 0,0 0 0,1-1 0,-1 1 0,0-1 0,0 1-1,0-1 1,1 0 0,-1 0 0,0 1 0,0-2 0,1 1 0,-1 0 0,0 0 0,0-1 0,0 1 0,0-1-1,4-1 1,2-2 7,0 0 0,-1 0-1,1-1 1,-1 0 0,0 0-1,0-1 1,-1 0 0,0 0-1,0-1 1,0 1 0,-1-1-1,0-1 1,5-8 0,5-10 40,-2-1 0,16-41 1,-21 48-51,-1 1 0,-1-1 0,-1 0 1,-1 0-1,0-1 0,0-27 1,-4 48-23,0 0 0,0 0 0,0 0 0,0 0 0,0 0 0,0 0 0,0 0 0,0 1 0,0-1 0,0 0 0,0 0 0,0 0 0,0 0 0,0 0 0,0 0 0,0 0 0,-1 0 0,1 0 0,0 0 0,0 0 0,0 0 0,0 0 0,0 0 0,0 0 0,0 0 0,0 1 0,0-1 0,0 0 0,0 0 0,0 0 0,-1 0 0,1 0 0,0 0 0,0 0 0,0 0 0,0 0 0,0 0 0,0 0 0,0 0 0,0 0 0,0 0 0,0 0 0,-1-1 0,1 1 0,0 0 0,0 0 0,0 0 0,0 0 0,0 0 0,0 0 0,0 0 0,0 0 0,0 0 0,0 0 0,0 0 0,0 0 0,0 0 0,-5 10 0,-1 14 2,2-1 1,0 2 0,2-1 0,0 0 0,2 1 0,3 32 0,-2-53-38,-1 0 1,1-1-1,0 1 1,0-1-1,0 1 1,0-1-1,1 1 1,-1-1 0,1 0-1,0 1 1,0-1-1,4 4 1,-5-6-9,0 0 1,1 0 0,-1 0-1,0 0 1,1 0-1,-1 0 1,1 0-1,-1-1 1,1 1 0,-1-1-1,1 1 1,0-1-1,-1 1 1,1-1-1,-1 0 1,1 0 0,0 0-1,-1 0 1,1 0-1,0 0 1,-1-1 0,1 1-1,0 0 1,-1-1-1,1 1 1,-1-1-1,1 0 1,-1 1 0,2-2-1,2-1-5,-1 0-1,0 0 1,0 0 0,0-1-1,0 1 1,-1-1-1,0 0 1,0 0-1,0 0 1,0-1 0,0 1-1,2-7 1,19-33-423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39:30.252"/>
    </inkml:context>
    <inkml:brush xml:id="br0">
      <inkml:brushProperty name="width" value="0.05" units="cm"/>
      <inkml:brushProperty name="height" value="0.05" units="cm"/>
    </inkml:brush>
  </inkml:definitions>
  <inkml:trace contextRef="#ctx0" brushRef="#br0">11 588 15787,'-10'4'1313,"14"-13"-1137,17-12 336,12-8-64,17-14-96,5-7-32,9-12-200,7-5-192,-1-8-432,-3 2-304,-7 10 640,-8 6-208,-15 14-160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28.062"/>
    </inkml:context>
    <inkml:brush xml:id="br0">
      <inkml:brushProperty name="width" value="0.05" units="cm"/>
      <inkml:brushProperty name="height" value="0.05" units="cm"/>
    </inkml:brush>
  </inkml:definitions>
  <inkml:trace contextRef="#ctx0" brushRef="#br0">1 139 18316,'2'-4'340,"0"-1"0,0 0 0,0 1-1,1 0 1,0-1 0,0 1 0,0 0 0,0 1 0,1-1 0,0 0 0,-1 1 0,1 0 0,1 0-1,-1 0 1,0 0 0,7-2 0,2-2 98,1 1 0,0 1-1,0 0 1,19-3 0,-13 4-342,0 1 0,0 1 0,1 1 0,-1 0 0,0 2 1,0 0-1,0 2 0,0 0 0,0 1 0,0 1 0,-1 1 0,1 0 0,-1 2 0,22 12 1,-36-17-103,-1-1 1,1 2 0,-1-1-1,0 0 1,0 1 0,0 0 0,-1 0-1,1 0 1,-1 0 0,0 0-1,4 9 1,-6-11 7,0 0 0,0 0 0,-1 0-1,1 0 1,-1 0 0,0 0 0,1 0 0,-1 1 0,0-1-1,0 0 1,-1 0 0,1 0 0,0 0 0,-1 0-1,1 0 1,-1 0 0,1 0 0,-1 0 0,0 0-1,0 0 1,0 0 0,0-1 0,0 1 0,-1 0 0,1-1-1,0 1 1,-1-1 0,1 1 0,-1-1 0,0 0-1,-1 2 1,-8 4 34,1 0 0,-1-1 0,-1 0 0,1-1-1,-1-1 1,-21 7 0,-78 11 13,96-20-83,-146 22-3540,151-21 3037,11-3 524,-1 0-1,0 0 0,0 0 0,0 0 0,0 0 0,0 0 1,0 0-1,0 0 0,0 0 0,1 0 0,-1 0 1,0 0-1,0 0 0,0 0 0,0 1 0,0-1 1,0 0-1,0 0 0,0 0 0,0 0 0,1 0 1,-1 0-1,0 0 0,0 0 0,0 0 0,0 0 0,0 0 1,0 0-1,0 1 0,0-1 0,0 0 0,0 0 1,0 0-1,0 0 0,0 0 0,0 0 0,0 0 1,0 0-1,0 1 0,0-1 0,0 0 0,0 0 0,0 0 1,0 0-1,0 0 0,0 0 0,0 0 0,0 0 1,0 1-1,0-1 0,0 0 0,0 0 0,0 0 1,0 0-1,0 0 0,0 0 0,0 0 0,0 0 0,0 0 1,-1 0-1,1 1 0,0-1 0,0 0 0,0 0 1,0 0-1,0 0 0,19 4-930</inkml:trace>
  <inkml:trace contextRef="#ctx0" brushRef="#br0" timeOffset="1">864 0 24829,'-2'5'1921,"-2"9"-1489,0 6-184,-2 15 824,-3 3-440,2 10-368,0 9-104,1 6-128,-1 0-120,3-4-416,4-2-392,0-12-2041,4-10 2513,2-16-400,1-9-312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26.199"/>
    </inkml:context>
    <inkml:brush xml:id="br0">
      <inkml:brushProperty name="width" value="0.05" units="cm"/>
      <inkml:brushProperty name="height" value="0.05" units="cm"/>
    </inkml:brush>
  </inkml:definitions>
  <inkml:trace contextRef="#ctx0" brushRef="#br0">145 1 16956,'-16'9'671,"0"1"0,1 0 1,0 1-1,1 1 1,0 0-1,1 1 0,1 1 1,-12 14-1,23-27-650,1 0 0,-1 0 0,1 0 0,-1 0 0,1 0 0,-1 0 0,1 0 0,0 0 0,-1 0 0,1 0 0,0 0 0,0 0 0,0 0 0,0 0 0,0 0 0,0 0 0,0 0 0,0 0 0,0 0 0,0 0 0,0 0 0,1 0 0,-1 1 0,1 0 0,0-1-11,0 0 1,0 0-1,0 1 1,1-1-1,-1 0 1,0 0-1,1 0 1,-1 0-1,0-1 1,1 1-1,-1 0 1,1-1-1,2 2 0,5 0-2,0 0 0,-1-1-1,1 0 1,14 0 0,35-3 26,-39 0-20,1 1-1,-1 0 0,0 2 1,0 1-1,32 6 0,-49-8-1,1 1 0,-1-1 0,1 1 0,-1 0 0,0 0 0,1 0-1,-1 0 1,0 1 0,0-1 0,1 1 0,-1-1 0,0 1 0,-1 0 0,1 0-1,0-1 1,0 1 0,-1 1 0,1-1 0,-1 0 0,0 0 0,0 0-1,0 1 1,0-1 0,0 1 0,0-1 0,0 1 0,-1-1 0,1 4 0,-1-1 49,-1-1 1,1 1 0,-1 0-1,0-1 1,0 1 0,-1-1-1,0 1 1,1-1 0,-1 0 0,-1 1-1,1-1 1,0 0 0,-1 0-1,-5 5 1,-1 1-6,-1-1 0,1 0 0,-1 0 0,-1-1 0,1-1 1,-1 0-1,-1 0 0,1-1 0,-1 0 0,0-1 0,-1-1 0,1 0 0,-1 0 0,0-1 0,0-1 0,0 0 0,-16-1 1,26-1-75,0 0 0,0 0 1,-1 0-1,1-1 0,0 0 0,0 1 1,0-1-1,0 0 0,0-1 1,1 1-1,-1 0 0,0-1 1,0 0-1,1 0 0,-1 1 1,1-1-1,0-1 0,-4-3 1,-13-23-288</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26.867"/>
    </inkml:context>
    <inkml:brush xml:id="br0">
      <inkml:brushProperty name="width" value="0.05" units="cm"/>
      <inkml:brushProperty name="height" value="0.05" units="cm"/>
    </inkml:brush>
  </inkml:definitions>
  <inkml:trace contextRef="#ctx0" brushRef="#br0">0 0 19676,'3'8'2439,"67"190"691,-31-79-2693,-22-66-239,13 34 109,-26-75-254,2-1 0,-1 0 0,1 0 0,1-1 0,7 10-1,-12-18-41,-1 0 0,1 0 0,0 0 0,0 0-1,0 0 1,0 0 0,0-1 0,0 1 0,0-1 0,0 0-1,1 1 1,-1-1 0,0 0 0,1 0 0,-1 0-1,1-1 1,4 2 0,-5-3-17,0 1 1,0 0-1,1-1 0,-1 1 1,0-1-1,0 1 0,0-1 0,-1 0 1,1 0-1,0 0 0,0 0 1,0 0-1,-1-1 0,1 1 1,0 0-1,-1-1 0,2-1 0,5-8-119,-1 1 0,0-1-1,-1 0 1,0 0-1,7-19 1,-12 27 84,0-1-26,11-22-392,-11 26 444,-1 0-1,0-1 1,0 1-1,0 0 1,0-1-1,0 1 1,1 0-1,-1-1 0,0 1 1,0 0-1,0-1 1,1 1-1,-1 0 1,0 0-1,0-1 1,1 1-1,-1 0 1,0 0-1,1 0 0,-1 0 1,0-1-1,1 1 1,-1 0-1,0 0 1,1 0-1,-1 0 1,0 0-1,1 0 1,-1 0-1,0 0 0,1 0 1,-1 0-1,1 0 1,-1 0-1,0 0 1,1 0-1,-1 0 1,0 0-1,1 0 1,-1 0-1,0 1 1,1-1-1,-1 0 0,0 0 1,1 0-1,-1 0 1,0 1-1,0-1 1,1 0-1,-1 0 1,0 1-1,0-1 1,1 0-1,-1 1 0,0-1 1,0 0-1,0 1 1,0-1-1,1 0 1,-1 1-1,20 42-376,-14-28 427,0-1 0,1-1 0,1 1 0,0-1 0,0 0 0,12 11 1,-19-22 0,1-1 1,-1 1 0,1-1 0,0 1 0,-1-1 0,1 0 0,0 0 0,0 0-1,0 0 1,0 0 0,0 0 0,0-1 0,0 1 0,0 0 0,1-1 0,-1 0-1,0 0 1,0 1 0,0-1 0,0-1 0,1 1 0,-1 0 0,0 0 0,0-1-1,0 1 1,0-1 0,0 0 0,0 0 0,0 1 0,0-1 0,0 0 0,0-1-1,0 1 1,0 0 0,-1-1 0,1 1 0,1-3 0,3-2 68,0 0 0,0-1 0,-1 0 0,0 0 0,0 0-1,-1-1 1,0 1 0,4-13 0,-3 6-87,-1 0-1,-1-1 0,0 1 1,-1-1-1,0 1 0,-1-1 1,-1 0-1,-3-25 0,3 40-19,0 0 0,0 0 0,0 0 0,0 0 0,0 0 0,0 0 0,0 0-1,0 0 1,0 0 0,0 0 0,0 1 0,0-1 0,0 0 0,0 0 0,0 0-1,0 0 1,0 0 0,0 0 0,-1 0 0,1 0 0,0 0 0,0 0 0,0 0 0,0 0-1,0 0 1,0 0 0,0 0 0,0 0 0,0 0 0,0 0 0,0 0 0,-1 0 0,1 0-1,0 0 1,0 0 0,0 0 0,0 0 0,0 0 0,0 0 0,0 0 0,0 0-1,0 0 1,0 0 0,0 0 0,0 0 0,0 0 0,-1 0 0,1 0 0,-1 8-9,1-6 11,0 1 1,0-1 0,1 0 0,-1 0-1,1 0 1,-1 0 0,1 0 0,0 0-1,0 0 1,0 0 0,0-1 0,0 1-1,0 0 1,1 0 0,-1-1 0,0 1 0,1-1-1,-1 1 1,1-1 0,0 0 0,0 0-1,-1 1 1,1-1 0,2 1 0,-2-2 2,0 0 1,-1 0-1,1 1 1,0-1-1,0 0 1,-1 0-1,1-1 1,0 1-1,-1 0 1,1 0-1,0-1 1,0 1-1,-1-1 1,1 0 0,-1 1-1,1-1 1,-1 0-1,1 0 1,-1 0-1,1 0 1,-1 0-1,0 0 1,1-1-1,-1 1 1,0 0-1,0-1 1,0 1 0,1-3-1,3-3 6,-1-1 1,0 0-1,-1 0 0,0 0 0,3-12 1,3-7-57,-9 27 44,0 0 0,1 0 0,-1 0 0,0 0 0,1 0 0,-1 0 0,0 0 0,0 1 0,1-1 0,-1 0 0,0 0 0,0 0-1,1 0 1,-1 1 0,0-1 0,0 0 0,0 0 0,1 0 0,-1 1 0,0-1 0,0 0 0,0 1 0,0-1 0,1 0 0,-1 0 0,0 1 0,0-1-1,0 0 1,0 1 0,21 69-53,-18-55 91,1 0-1,1-1 0,0 1 0,1-1 1,1 0-1,12 21 0,-15-29 2,1 0 0,0 0-1,1 0 1,-1-1 0,1 0-1,9 7 1,-14-11-80,0 0 1,1 0-1,-1 0 0,1 0 0,-1-1 1,1 1-1,-1 0 0,1-1 1,0 1-1,-1-1 0,1 1 0,0-1 1,-1 0-1,1 0 0,0 0 1,0 0-1,-1 0 0,1 0 1,0 0-1,-1 0 0,1-1 0,0 1 1,-1-1-1,1 1 0,0-1 1,-1 0-1,1 1 0,-1-1 0,1 0 1,-1 0-1,0 0 0,1 0 1,-1 0-1,2-3 0,-1 1-42,0 1-1,-1-1 1,1 0-1,-1 0 0,0 0 1,0 0-1,0 0 1,0 0-1,-1 0 1,1 0-1,-1 0 1,0 0-1,0 0 1,0 0-1,-1-4 1,-9-51-241,7 43 107,-16-59-468</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27.283"/>
    </inkml:context>
    <inkml:brush xml:id="br0">
      <inkml:brushProperty name="width" value="0.05" units="cm"/>
      <inkml:brushProperty name="height" value="0.05" units="cm"/>
    </inkml:brush>
  </inkml:definitions>
  <inkml:trace contextRef="#ctx0" brushRef="#br0">4 1 16396,'-3'18'1312,"7"0"-1016,3-5-224,5-5 8,5-2-336,6-8 368,4-5-136,5-4-264</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27.891"/>
    </inkml:context>
    <inkml:brush xml:id="br0">
      <inkml:brushProperty name="width" value="0.05" units="cm"/>
      <inkml:brushProperty name="height" value="0.05" units="cm"/>
    </inkml:brush>
  </inkml:definitions>
  <inkml:trace contextRef="#ctx0" brushRef="#br0">67 676 16620,'-13'35'1218,"-3"6"441,-13 56-1,26-84-1379,1 1 1,0-1-1,1 1 0,1 0 1,0-1-1,0 1 0,1 0 1,5 18-1,-5-27-255,1 1 0,0-1 1,0 0-1,0 0 0,1-1 0,-1 1 0,1 0 0,0-1 0,1 0 1,-1 1-1,1-1 0,0-1 0,0 1 0,0 0 0,0-1 1,1 0-1,-1 0 0,1 0 0,0-1 0,0 0 0,0 1 0,0-2 1,0 1-1,0-1 0,1 1 0,-1-1 0,0-1 0,1 1 1,-1-1-1,1 0 0,-1 0 0,0-1 0,1 1 0,-1-1 0,0-1 1,1 1-1,-1-1 0,0 0 0,0 0 0,0 0 0,0 0 1,-1-1-1,1 0 0,4-4 0,1-2-21,0 0 1,-1-1-1,0 0 1,-1 0-1,0-1 1,-1 0-1,0-1 1,-1 1-1,0-1 0,-1 0 1,0-1-1,3-13 1,2-10 7,-3 0 0,0 0 0,1-44 0,-5 26-15,-3 0 0,-8-67 0,4 88-38,-2 0-1,-1 1 1,-1 0 0,-24-59-1,29 85 25,0 0-1,0 1 1,-1-1 0,-6-8-1,9 13 16,1 0-1,-1 0 0,0 1 1,1-1-1,-1 0 0,1 0 1,-1 1-1,0-1 0,0 1 1,1-1-1,-1 1 0,0-1 1,0 1-1,0-1 1,1 1-1,-1 0 0,0-1 1,0 1-1,0 0 0,0 0 1,0 0-1,0 0 0,0 0 1,0 0-1,0 0 0,0 0 1,1 0-1,-1 0 1,0 0-1,0 1 0,0-1 1,0 0-1,0 1 0,0-1 1,1 0-1,-1 1 0,0-1 1,0 1-1,0-1 0,1 1 1,-1 0-1,0-1 1,1 1-1,-2 1 0,-4 8-8,1 1 1,-1 0-1,2 0 0,0 0 0,0 0 0,-4 21 0,2-8 10,-22 98 70,25-102-37,1 0 0,1 0 0,1 0 0,2 24 0,-2-39-22,1-1 0,0 1 0,0-1 0,0 1 0,1-1 0,-1 0 0,1 0 0,0 1 0,0-1 0,1-1 0,-1 1 0,1 0 0,0 0 0,0-1 0,0 0 0,6 6 0,-4-6-6,-1 0 0,1-1 0,0 1 1,0-1-1,0 0 0,0 0 0,0-1 0,1 1 0,-1-1 0,0-1 1,1 1-1,-1-1 0,11 0 0,-1-2-24,-1 0 1,1-2-1,-1 1 1,1-2-1,-1 0 1,-1-1-1,23-12 1,-20 10-80,0 0 1,1 1-1,-1 1 1,30-7-1,-43 13 86,-1-1-1,1 1 1,0-1-1,0 1 1,-1 0-1,1 0 1,0 0-1,0 1 1,-1-1-1,1 1 1,0-1-1,-1 1 0,1 0 1,-1 0-1,1 0 1,-1 0-1,1 1 1,-1-1-1,0 1 1,0-1-1,1 1 1,-1 0-1,0 0 1,-1 0-1,3 2 1,1 5 27,0 0 1,0 0-1,-1 0 1,0 0-1,3 17 1,-5-18 34,1 0 1,-1 0-1,1 0 0,1-1 1,-1 1-1,1-1 0,0 0 1,8 9-1,-11-15-46,0 1-1,1-1 1,-1 0-1,0 0 1,1 0-1,-1 0 1,1 0-1,-1 0 1,1 0 0,0-1-1,-1 1 1,1 0-1,0-1 1,0 1-1,-1-1 1,1 0-1,0 0 1,0 0-1,0 0 1,-1 0 0,1 0-1,0 0 1,0 0-1,-1-1 1,1 1-1,0-1 1,0 1-1,-1-1 1,1 0-1,0 0 1,-1 1-1,1-1 1,-1 0 0,1-1-1,-1 1 1,0 0-1,1 0 1,-1 0-1,2-3 1,1-1-81,1-1 0,-1 1-1,0-1 1,-1 0 0,0 0 0,1 0 0,-2-1 0,1 1 0,2-9 0,-2-6-238,0 0 1,-1-1-1,0 1 0,-3-28 1,-13-88-1176,10 111 1219,-48-345-1408,48 343 2133,4 28-433,0 0-1,0 0 1,0 0 0,0 0 0,0 0 0,0 0 0,0 0 0,0 0-1,0 0 1,1 0 0,-1 0 0,0 0 0,0 0 0,0 0 0,0 0 0,0 0-1,0 0 1,0 0 0,0 0 0,1 0 0,-1 0 0,0 0 0,0 0-1,0 0 1,0 0 0,0 0 0,0 0 0,0 0 0,0 0 0,0 0 0,0-1-1,1 1 1,-1 0 0,0 0 0,0 0 0,0 0 0,0 0 0,0 0-1,0 0 1,0 0 0,0 0 0,0 0 0,0-1 0,0 1 0,0 0-1,0 0 1,0 0 0,0 0 0,0 0 0,0 0 0,0 0 0,0 0 0,0-1-1,0 1 1,0 0 0,0 0 0,6 8 479,39 103 1967,-1-3-1377,64 100 156,-82-165-1075,1-2 0,56 66 0,-61-86-158,-20-19-38,-4-3-17,-12-11-108,-65-45-699,-100-54 0,80 53 754,97 56 130,-1 1-1,1-1 0,-1 1 1,1-1-1,0 0 1,0 0-1,0 0 1,0 0-1,0 0 1,0 0-1,0-1 1,-1-3-1,3 5-13,-1 1 1,1-1-1,0 0 0,0 1 0,0-1 0,0 1 1,0-1-1,0 0 0,0 1 0,0-1 0,0 0 1,0 1-1,1-1 0,-1 0 0,0 1 1,0-1-1,1 0 0,-1 1 0,0-1 0,1 1 1,-1-1-1,2-1 23,-1 1-1,1-1 1,0 1 0,-1-1 0,1 1 0,0 0 0,0 0-1,-1 0 1,4-1 0,41-17 514,-10 5-639,-1-2 1,0-2-1,32-21 0,-21 4 22,-2 0-114</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29.009"/>
    </inkml:context>
    <inkml:brush xml:id="br0">
      <inkml:brushProperty name="width" value="0.05" units="cm"/>
      <inkml:brushProperty name="height" value="0.05" units="cm"/>
    </inkml:brush>
  </inkml:definitions>
  <inkml:trace contextRef="#ctx0" brushRef="#br0">0 193 15547,'4'3'283,"-1"-1"-1,0 0 0,0 1 0,0 0 0,0-1 0,-1 1 1,1 0-1,-1 1 0,4 4 0,-3-2 108,10 14 349,-2 0 0,-1 1 1,10 26-1,0-1-450,-11-24-178,26 57 409,3-1 1,57 85-1,-92-157-437,2 0 0,-1-1-1,1 1 1,0-1 0,0 0 0,9 6 0,-13-10-57,0 0 1,1 0 0,-1 0 0,1-1 0,-1 1 0,1 0-1,-1-1 1,1 0 0,-1 1 0,1-1 0,0 0-1,-1 0 1,1 0 0,-1 0 0,1 0 0,0 0-1,-1 0 1,1 0 0,-1-1 0,1 1 0,0-1-1,-1 1 1,1-1 0,-1 0 0,0 1 0,1-1-1,-1 0 1,0 0 0,1 0 0,-1 0 0,0 0 0,2-2-1,3-5 77,0 0 0,0 0 0,-1-1-1,0 0 1,-1 0 0,0 0 0,0 0-1,-1-1 1,3-16 0,-5 24-86,14-57 349,-4 0 0,6-69 0,-7-119 64,-10 216-497,-2-1 0,-6-35 0,7 64-4,1 0 1,-1 0 0,0 0 0,0 0 0,0 0 0,0 0-1,-1 0 1,1 0 0,-3-3 0,4 6 39,0 0 0,-1-1 0,1 1 0,0 0 0,0 0 0,-1 0 0,1-1 0,0 1 0,-1 0 0,1 0-1,0 0 1,0 0 0,-1 0 0,1 0 0,0 0 0,-1-1 0,1 1 0,0 0 0,-1 0 0,1 0 0,0 0 0,-1 0 0,1 0 0,0 0 0,0 1 0,-1-1 0,1 0 0,-1 0 0,-8 12-1451,4 1 742,0 0-1,2 0 1,-1 0-1,2 1 1,-2 17-1,1-13 139,-4 35-882</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29.486"/>
    </inkml:context>
    <inkml:brush xml:id="br0">
      <inkml:brushProperty name="width" value="0.05" units="cm"/>
      <inkml:brushProperty name="height" value="0.05" units="cm"/>
    </inkml:brush>
  </inkml:definitions>
  <inkml:trace contextRef="#ctx0" brushRef="#br0">1 318 13515,'21'1'1106,"0"0"0,0-1 0,0-1 0,23-4 0,-16 2 308,35 0-1,-53 3-1237,-1 1-1,1 0 1,0 1-1,-1 0 0,1 0 1,-1 1-1,13 5 1,-13-4-169,-4-1 55,1 0 1,0-1-1,0 1 1,0-1-1,0-1 1,9 2-1,-14-3-40,0 0-1,0 0 1,0 0-1,0 0 0,0 0 1,0 0-1,0 0 1,0-1-1,0 1 0,0 0 1,0-1-1,0 1 1,0-1-1,0 1 0,0-1 1,0 0-1,1 0 1,-1-1 8,0 1 1,0-1-1,0 1 1,0-1-1,0 1 1,0-1-1,-1 0 1,1 1 0,-1-1-1,1 0 1,-1 0-1,1 1 1,-1-5-1,0-2 75,0 0-1,-1 0 0,0 0 1,0 0-1,0 0 1,-1 0-1,-1 0 1,-6-15-1,1 5 97,-2-1 0,-15-22 0,23 38-188,0 0 1,0-1-1,0 1 0,0 1 0,-1-1 0,1 0 1,-1 1-1,0-1 0,0 1 0,1 0 0,-2-1 0,1 2 1,0-1-1,0 0 0,-1 1 0,1-1 0,-6-1 1,8 3-15,1 0 1,0 0 0,0 0-1,-1 0 1,1 0 0,0 0-1,-1 0 1,1 0 0,0 0-1,0 0 1,-1 0 0,1 0-1,0 0 1,-1 0 0,1 0-1,0 0 1,0 0 0,-1 1-1,1-1 1,0 0 0,0 0-1,0 0 1,-1 0 0,1 1-1,0-1 1,0 0 0,0 0-1,-1 0 1,1 1 0,0-1-1,0 0 1,0 0 0,0 1-1,0-1 1,-1 0 0,1 0-1,0 1 1,0-1 0,0 0-1,0 0 1,0 1 0,0-1-1,0 0 1,0 0 0,0 1-1,0-1 1,8 18-39,16 13-49,-20-26 87,1-1 0,-1-1 0,1 1 0,0 0 0,0-1 0,0 0 0,0-1 0,1 1 0,-1-1 0,1 0 0,0 0 0,-1 0 0,1-1 0,0 0 0,0 0 0,0-1 0,0 1 0,0-1-1,0-1 1,0 1 0,0-1 0,0 0 0,-1 0 0,1-1 0,0 0 0,0 0 0,-1 0 0,0-1 0,1 1 0,-1-1 0,0-1 0,0 1 0,0-1 0,-1 1 0,1-1 0,-1-1 0,0 1 0,0-1 0,-1 1 0,1-1 0,-1 0 0,4-8 0,-1 0 45,0 0 1,6-22-1,-10 29-39,-1 0 0,1 0 1,-2 0-1,1-1 0,0 1 0,-1 0 1,0-1-1,-2-8 0,1 45-210,4 3 146,1 0 0,11 40 0,-11-61 64,-1 1-1,2-1 1,0 0 0,0 0-1,1-1 1,0 0 0,1 0-1,15 19 1,-20-28-36,0 0 1,0-1 0,0 1-1,0 0 1,0-1-1,0 0 1,0 1-1,0-1 1,0 0 0,1 0-1,-1 0 1,1 0-1,-1-1 1,4 2-1,-5-2-17,0 0-1,1 0 1,-1-1-1,0 1 0,0 0 1,0 0-1,1-1 0,-1 1 1,0-1-1,0 1 1,0-1-1,0 1 0,0-1 1,0 0-1,0 1 0,0-1 1,0 0-1,0 0 1,0 0-1,0 0 0,-1 0 1,1 0-1,0 0 0,-1 0 1,1 0-1,0 0 1,-1 0-1,0 0 0,1 0 1,-1 0-1,1-3 0,1-4-59,-1 0-1,0 0 0,0-1 0,-1 1 1,0 0-1,-2-16 0,-6-44-431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29.888"/>
    </inkml:context>
    <inkml:brush xml:id="br0">
      <inkml:brushProperty name="width" value="0.05" units="cm"/>
      <inkml:brushProperty name="height" value="0.05" units="cm"/>
    </inkml:brush>
  </inkml:definitions>
  <inkml:trace contextRef="#ctx0" brushRef="#br0">0 1 17964,'0'8'1880,"0"4"-1192,2-4-312,2-1 833,0-1-473,3-3-1048,3 0 552,5-2-408,1 4-112</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30.652"/>
    </inkml:context>
    <inkml:brush xml:id="br0">
      <inkml:brushProperty name="width" value="0.05" units="cm"/>
      <inkml:brushProperty name="height" value="0.05" units="cm"/>
    </inkml:brush>
  </inkml:definitions>
  <inkml:trace contextRef="#ctx0" brushRef="#br0">8 13 19164,'-6'-13'1206,"5"18"-318,7 26 45,40 104 372,6-3 0,80 147 0,-127-270-1245,2 5 50,-1-1 0,2 0 0,0 0-1,1-1 1,0 0 0,0-1 0,22 20-1,-29-30-96,-1 0 0,0 0 0,1 0 0,-1 0 0,1 0 0,-1 0 0,1-1 0,-1 1 0,1 0 0,0-1 0,-1 0-1,1 1 1,0-1 0,-1 0 0,4 0 0,-4 0-6,0 0 0,0-1 0,0 1 0,-1 0 0,1-1 0,0 1 0,0-1 0,-1 1 0,1-1 0,0 1 0,-1-1 0,1 1 0,0-1 0,-1 0 0,1 1 0,-1-1 0,1 0 0,-1 0 0,1 1 0,-1-1 0,1-2 0,0-1 12,0-1-1,0 0 1,0 1-1,-1-1 0,0 0 1,0 0-1,0 0 1,0 0-1,-2-7 1,-5-16 2,0 1-1,-2-1 1,-1 2 0,-1 0-1,-1 0 1,-2 1 0,-30-44-1,39 61-36,4 6 9,-1 0 1,1 1-1,0-1 0,-1 0 1,1 0-1,-1 0 1,1 1-1,-1-1 1,0 1-1,0-1 0,0 1 1,0 0-1,0 0 1,0 0-1,0 0 1,0 0-1,0 0 0,-3 0 1,5 1 3,-1 0 0,1 0 0,-1 0 0,1 0 1,0 0-1,-1 0 0,1 0 0,0 0 0,-1 0 0,1 0 0,0 0 1,-1 0-1,1 0 0,0 0 0,-1 0 0,1 0 0,0 1 0,0-1 0,-1 0 1,1 0-1,0 0 0,-1 1 0,1-1 0,0 0 0,0 0 0,0 1 0,-1-1 1,1 0-1,0 1 0,0-1 0,0 0 0,-1 1 0,2 14-58,11 19-23,-7-23 64,1-1 0,1 0 1,-1 0-1,2-1 0,-1 1 0,1-2 0,17 15 1,-21-19 14,0-1 0,1 0 0,-1-1 1,1 1-1,0-1 0,-1 0 0,1 0 0,0 0 1,6 1-1,-8-3 4,0 0 0,0 1 0,0-1 0,0 0 0,0-1 0,0 1 0,0 0 0,0-1 0,0 0 0,-1 1 0,1-1 0,0 0 0,0-1 0,-1 1 0,1 0 0,0-1 0,2-2 0,-3 2 1,1-1 1,-1 1-1,0-1 0,0 0 1,0 0-1,0 0 1,-1 0-1,1 0 0,-1 0 1,0-1-1,0 1 1,0 0-1,0-1 0,0 1 1,-1-1-1,0 1 1,1-1-1,-1 1 0,-1-1 1,1 1-1,0 0 1,-2-6-1,2 6-3,-1 0-1,1 0 1,-1 0-1,0 0 1,0 0 0,0 0-1,0 0 1,-1 1-1,1-1 1,-1 0 0,0 1-1,1-1 1,-1 1-1,0 0 1,-1 0 0,1-1-1,0 1 1,0 1-1,-1-1 1,0 0 0,1 0-1,-1 1 1,0 0-1,1-1 1,-1 1 0,-3-1-1,4 2-1,0 0-1,0 0 0,0 0 1,1 0-1,-1 0 0,0 1 1,0-1-1,1 0 1,-1 1-1,0 0 0,0-1 1,1 1-1,-1 0 0,1 0 1,-1 0-1,1 0 1,-1 0-1,1 0 0,-1 0 1,1 0-1,0 0 1,0 1-1,0-1 0,-1 1 1,1-1-1,1 1 0,-1-1 1,0 1-1,0 0 1,1-1-1,-1 1 0,0 0 1,1-1-1,0 1 0,-1 0 1,1 2-1,-1 1 0,0 1 0,1-1-1,0 0 1,0 0 0,0 1-1,0-1 1,1 0-1,0 0 1,0 0 0,0 1-1,4 8 1,-3-11 8,0 0-1,-1 0 1,1 0-1,0-1 1,1 1 0,-1 0-1,0-1 1,1 1-1,-1-1 1,1 0-1,0 0 1,0 0 0,0 0-1,0 0 1,0-1-1,0 1 1,0-1-1,1 0 1,-1 0 0,0 0-1,1-1 1,-1 1-1,7 0 1,4-2 14,0 0 0,-1-1 0,1 0 1,23-8-1,-4 2 10,5 0 2,135-25-35,-154 31-9,0 1 1,0 1-1,0 0 0,0 1 0,-1 1 1,1 1-1,21 7 0,-23-1 163,-15-8 110,-8-7-26,-66-80 826,47 54-948,0 2 0,-2 1 0,-35-28 1,51 50-150,13 12-21,16 14-12,-10-13 63,1 0-1,0-1 0,0 0 1,1 0-1,0-1 0,-1 0 1,1-1-1,0 0 0,1-1 1,-1 0-1,0 0 0,1-1 1,-1-1-1,18 0 0,-21-1 11,0 0-1,-1 0 1,1 0-1,-1-1 0,1 0 1,-1 0-1,0-1 0,0 0 1,0 0-1,0 0 1,0-1-1,-1 0 0,1 0 1,-1 0-1,0-1 0,0 1 1,-1-1-1,0-1 1,0 1-1,0 0 0,0-1 1,-1 0-1,5-11 0,10-34-40,-17 47 21,0-1 0,0 1 0,-1 0 0,1-1 0,-1 1-1,0 0 1,0-1 0,-1 1 0,1 0 0,-2-6 0,-1 21-146,3 23 164,2-1-1,12 61 0,-9-73 69,0-1 0,2 1 0,0-1-1,1 0 1,19 32 0,-4-23-178,-23-29 53,1 1 0,0 0 0,-1 0 0,1-1 0,-1 1 0,1 0 0,0-1 0,0 1 0,-1 0-1,1-1 1,0 1 0,0-1 0,0 0 0,0 1 0,0-1 0,-1 0 0,1 1 0,0-1 0,0 0-1,0 0 1,0 0 0,0 0 0,0 0 0,0 0 0,0 0 0,0 0 0,0 0 0,0 0 0,0-1 0,0 1-1,-1 0 1,1-1 0,0 1 0,0 0 0,1-2 0,-1 1-35,0 0 1,0-1-1,-1 1 1,1-1-1,-1 1 1,1 0-1,-1-1 1,1 1-1,-1-1 1,0 1-1,0-1 1,0 0-1,0 1 1,0-1-1,0 1 1,0-1-1,0 1 1,0-1-1,-1 1 1,0-3-1,-14-34-656,-8-3-174</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31.100"/>
    </inkml:context>
    <inkml:brush xml:id="br0">
      <inkml:brushProperty name="width" value="0.05" units="cm"/>
      <inkml:brushProperty name="height" value="0.05" units="cm"/>
    </inkml:brush>
  </inkml:definitions>
  <inkml:trace contextRef="#ctx0" brushRef="#br0">2 3 19772,'0'0'1641,"0"-1"-1225,-1-1-200,1 4 360,1 5-424,4 3-656,-1 3 528,0 7-280,5 4-104</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31.491"/>
    </inkml:context>
    <inkml:brush xml:id="br0">
      <inkml:brushProperty name="width" value="0.05" units="cm"/>
      <inkml:brushProperty name="height" value="0.05" units="cm"/>
    </inkml:brush>
  </inkml:definitions>
  <inkml:trace contextRef="#ctx0" brushRef="#br0">76 223 19836,'2'0'210,"0"-1"-1,0 1 0,0-1 0,-1 0 1,1 1-1,0-1 0,0 0 0,-1 0 1,1 0-1,0 0 0,-1 0 0,1 0 1,-1-1-1,1 1 0,-1-1 0,0 1 1,0-1-1,0 1 0,1-1 1,0-2-1,-1 0-77,1 1 0,-1 0 0,0-1 0,0 1 0,-1-1 0,1 0 0,-1 1 0,0-1 0,0 0 0,-1-6-1,1 6-119,0 1 0,-1-1 0,1 0 0,-1 0 0,0 1 0,-1-1 0,1 0 0,0 1 0,-1-1 0,0 1 0,0 0 0,0-1 0,0 1 0,-1 0 0,1 0 0,-1 0 0,1 1 0,-1-1 0,0 1 0,0-1 0,-7-3 0,8 6-12,0-1 0,0 0 0,1 1 1,-1 0-1,0-1 0,0 1 0,0 0 1,0 0-1,0 0 0,0 0 0,0 0 1,0 1-1,0-1 0,0 0 1,0 1-1,1-1 0,-1 1 0,0 0 1,0 0-1,0 0 0,1 0 0,-1 0 1,1 0-1,-1 0 0,0 0 0,1 1 1,0-1-1,-1 1 0,1-1 1,0 1-1,0-1 0,0 1 0,0 0 1,0 0-1,0-1 0,1 1 0,-1 0 1,-1 4-1,0 1-1,1 0 1,-1 1 0,1 0-1,0-1 1,1 1-1,0 0 1,0-1 0,2 13-1,-1-14 7,0 0-1,1-1 0,0 1 1,-1-1-1,2 1 1,-1-1-1,1 0 0,0 0 1,0 0-1,0 0 1,1-1-1,-1 1 0,1-1 1,0 0-1,1 0 1,-1 0-1,1 0 0,8 4 1,-6-4 4,1-1-1,-1 0 1,1 0-1,-1-1 1,1 0 0,0-1-1,0 0 1,0 0-1,0 0 1,0-1 0,0 0-1,0-1 1,11-1 0,0-3 15,0 0 0,-1 0 0,0-2 1,0 0-1,0-2 0,-1 1 1,23-17-1,106-88 85,-124 95-112,-19 16 2,23-16 1,-26 17 1,1 1 0,-1 0 0,1 0 0,-1 0 0,1 0 0,-1 0 0,1-1 0,-1 1 0,1 0 1,-1 0-1,1 0 0,0 0 0,-1 0 0,1 1 0,-1-1 0,1 0 0,-1 0 0,1 0 0,-1 0 0,1 1 0,-1-1 0,1 0 0,-1 0 0,0 1 1,1-1-1,-1 0 0,1 1 0,-1-1 0,0 0 0,1 1 0,-1-1 0,0 1 0,1-1 0,-1 1 0,0-1 0,0 0 0,1 1 0,-1-1 1,0 1-1,0-1 0,0 1 0,0 0 0,0-1 0,0 1 0,0-1 0,0 1 0,0-1 0,0 1 0,0 0 0,1 9 41,0-3 41,0 1 1,0-1-1,1 1 1,0-1-1,0 0 1,4 9-1,-5-14-60,0-1-1,0 1 1,0-1-1,0 1 1,0-1-1,0 0 1,1 0-1,-1 1 0,0-1 1,1 0-1,-1 0 1,1 0-1,-1-1 1,1 1-1,-1 0 1,1 0-1,0-1 1,-1 1-1,1-1 1,0 0-1,0 1 1,-1-1-1,1 0 1,0 0-1,0 0 1,-1 0-1,1 0 1,0-1-1,0 1 1,-1 0-1,1-1 1,0 0-1,2 0 1,5-3 30,-1 1 0,1-1 0,-1 0 0,1-1 0,-1 0 0,-1-1-1,14-11 1,1-5-93,21-25 0,11-12-457,-54 58 484,0 1 0,1-1 1,-1 1-1,1-1 0,-1 1 0,1-1 1,-1 1-1,1-1 0,-1 1 0,1 0 1,-1-1-1,1 1 0,-1 0 0,1-1 0,0 1 1,-1 0-1,1 0 0,-1 0 0,1 0 1,0-1-1,-1 1 0,1 0 0,0 0 1,-1 0-1,1 0 0,0 0 0,-1 0 0,1 1 1,0-1-1,-1 0 0,1 0 0,-1 0 1,1 1-1,0-1 0,-1 0 0,1 1 1,-1-1-1,1 0 0,-1 1 0,1-1 0,-1 1 1,1-1-1,-1 0 0,1 1 0,-1 0 1,0-1-1,1 1 0,-1-1 0,0 1 1,1-1-1,-1 2 0,3 5-14,-1-1 0,0 1 0,0 0 0,1 8 1,0 2 80,4 3-208,17 35-1,-21-50-56,-2-4 163,-1 0-1,1 1 1,-1-1-1,1 0 1,-1 0-1,1 0 1,-1 0-1,0 0 1,1 0-1,-1 0 1,0 1-1,0-1 1,0 0-1,0 0 1,0 0 0,0 0-1,0 1 1,-1-1-1,1 0 1,0 0-1,-1 0 1,1 0-1,0 0 1,-1 0-1,0 1 1,1-1-1,-1 0 1,1-1-1,-1 1 1,0 0-1,0 0 1,0 0 0,1 0-1,-1 0 1,0-1-1,-2 2 1,-12 8-435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30.181"/>
    </inkml:context>
    <inkml:brush xml:id="br0">
      <inkml:brushProperty name="width" value="0.05" units="cm"/>
      <inkml:brushProperty name="height" value="0.05" units="cm"/>
    </inkml:brush>
  </inkml:definitions>
  <inkml:trace contextRef="#ctx0" brushRef="#br0">31 172 13931,'-2'-1'117,"0"0"1,0 0 0,0 0-1,0-1 1,1 1-1,-1 0 1,0-1-1,1 1 1,-1-1-1,1 1 1,-1-1-1,1 0 1,0 0-1,0 1 1,0-1-1,0 0 1,0 0-1,0 0 1,1 0-1,-1 0 1,0 0-1,1-3 1,0 1 14,0 0 1,0 0-1,0 0 1,1 0-1,0 1 1,0-1-1,0 0 1,0 0-1,0 1 1,1-1-1,3-5 1,-1 2-1,0 0-1,1 1 1,-1 0 0,1 0 0,1 0 0,-1 0 0,1 1-1,0 0 1,0 0 0,1 1 0,-1 0 0,10-5 0,-14 8-97,1 0 1,-1 1-1,1-1 1,0 0 0,0 1-1,-1 0 1,1 0-1,0-1 1,0 2 0,-1-1-1,1 0 1,0 0-1,-1 1 1,1 0 0,0-1-1,-1 1 1,1 0-1,-1 0 1,5 3 0,-3-1-4,0 0 0,0 1 0,0-1 0,-1 1 0,1 0 0,-1 0 0,0 0 0,0 0 0,-1 1 0,3 4 0,3 10 3,0 0-1,-2 1 0,0 0 1,3 23-1,2 35-4,-7-46-6,1-1 1,10 34 0,-15-62-3,1-1 0,0 1 0,0 0 0,0 0 0,1-1 0,-1 1 0,1-1 0,-1 1 0,1-1 0,0 0 0,0 0 0,0 1 0,0-1 0,3 2 0,-3-3 12,-1-1 0,1 1 0,0-1 0,-1 1 0,1-1 0,0 0 0,-1 1 0,1-1 0,0 0 0,0 0 1,-1 0-1,1 0 0,0-1 0,-1 1 0,1 0 0,0-1 0,0 1 0,-1-1 0,1 0 0,-1 1 0,1-1 0,-1 0 0,1 0 0,2-2 0,10-8 330,-1 0 1,0-1-1,0 0 0,15-20 0,-18 19-516,1 0 1,1 1 0,0 1-1,1-1 1,17-10 0,-29 21 115,1 0 0,-1 0 1,1 0-1,-1 0 0,1 0 1,-1 0-1,0 0 0,0-1 0,0 1 1,0 0-1,0-1 0,0 1 1,0-1-1,0 0 0,0 1 1,0-1-1,-1 0 0,1 1 1,-1-1-1,1-3 0,2-19-477</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35.014"/>
    </inkml:context>
    <inkml:brush xml:id="br0">
      <inkml:brushProperty name="width" value="0.05" units="cm"/>
      <inkml:brushProperty name="height" value="0.05" units="cm"/>
    </inkml:brush>
  </inkml:definitions>
  <inkml:trace contextRef="#ctx0" brushRef="#br0">40 87 16660,'-2'1'216,"0"0"0,0-1 0,0 0 1,1 1-1,-1-1 0,0 0 1,0 0-1,0 0 0,0 0 0,0 0 1,0 0-1,0 0 0,1-1 1,-4 0-1,4 0-153,0 1-1,1 0 1,-1-1 0,1 1-1,-1-1 1,1 1 0,-1-1 0,1 1-1,-1-1 1,1 0 0,0 1 0,-1-1-1,1 1 1,0-1 0,-1 0-1,1 1 1,0-1 0,0 0 0,-1 1-1,1-1 1,0 0 0,0 1-1,0-1 1,0 0 0,0 0 0,0 1-1,0-1 1,0 0 0,1 1-1,-1-1 1,0 0 0,0 1 0,0-1-1,1 0 1,-1 1 0,0-1-1,1 1 1,-1-1 0,1 0 0,-1 1-1,0-1 1,2 0 0,1-3-6,0-1 1,1 0 0,-1 1-1,1 0 1,0 0 0,1 0-1,-1 1 1,1-1-1,0 1 1,-1 0 0,2 0-1,-1 1 1,0-1 0,0 1-1,1 0 1,-1 1-1,1-1 1,-1 1 0,1 0-1,0 1 1,-1-1 0,1 1-1,0 0 1,0 1-1,-1-1 1,1 1 0,10 3-1,-10-2-39,1-1 0,-1 1 0,0 1 0,0-1-1,0 1 1,0 0 0,-1 0 0,1 1 0,-1 0 0,0 0-1,0 0 1,0 1 0,0-1 0,-1 1 0,0 0 0,0 0-1,0 1 1,-1-1 0,1 1 0,-1 0 0,-1 0-1,1 0 1,-1 0 0,2 8 0,-3-6 20,-1-1 0,0 0 0,0 0 0,-1 1 0,0-1 0,0 0 0,-1 0 0,0 0 0,0 0 0,0 0 0,-1-1 0,-7 13 0,5-7-203,0 0 1,-6 20-1,10-30 132,1 0-1,-1 0 1,1 0 0,0 0-1,0 0 1,0 0 0,0 0 0,0 0-1,0 0 1,1 0 0,-1 0-1,1 0 1,-1 0 0,1-1-1,0 1 1,-1 0 0,1 0 0,0 0-1,2 1 1,-1 0 4,0-1-1,0 0 1,1 0 0,0 1 0,-1-1 0,1-1-1,0 1 1,0 0 0,0-1 0,5 2-1,7 2-20,-1-1 0,1-1-1,31 2 1,-36-4 17,7 0 24,0 2-1,-1-1 1,1 2 0,-1 0-1,1 1 1,20 10-1,-32-13 40,-1 0 1,0 1-1,0-1 0,-1 1 1,1 0-1,0-1 0,-1 2 1,0-1-1,1 0 0,-2 1 1,1-1-1,0 1 0,-1 0 1,1 0-1,-1 0 0,0 0 1,0 1-1,-1-1 0,1 0 1,-1 1-1,0-1 1,0 1-1,-1 0 0,1-1 1,-1 1-1,0-1 0,0 1 1,-2 6-1,1-5 71,0 0 1,0 0-1,-1 0 1,0 0-1,0-1 1,0 1-1,-1-1 1,0 1-1,0-1 1,0 0-1,0 0 0,-5 4 1,1-2 74,0-1 1,0 0-1,0 0 0,-1 0 1,0-1-1,-16 8 1,-4-1 131,0-2 0,-1-1 1,-50 8-1,78-17-276,-23 4-663,17-6-458,14-7-390,60-48-1347,-36 27 1865</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35.433"/>
    </inkml:context>
    <inkml:brush xml:id="br0">
      <inkml:brushProperty name="width" value="0.05" units="cm"/>
      <inkml:brushProperty name="height" value="0.05" units="cm"/>
    </inkml:brush>
  </inkml:definitions>
  <inkml:trace contextRef="#ctx0" brushRef="#br0">84 0 17300,'3'16'1704,"-6"16"-992,-4 8-240,-2 8 633,1 8-97,-1 3-72,-1-2-136,4-5-328,0-3-88,4-13-144,0-8-112,1-15-416,-1-11-328,-2-18 336,-2-9 128,1-20-96,-1-8-120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35.898"/>
    </inkml:context>
    <inkml:brush xml:id="br0">
      <inkml:brushProperty name="width" value="0.05" units="cm"/>
      <inkml:brushProperty name="height" value="0.05" units="cm"/>
    </inkml:brush>
  </inkml:definitions>
  <inkml:trace contextRef="#ctx0" brushRef="#br0">245 30 18348,'-12'7'426,"1"1"0,0 0 1,0 1-1,1 0 0,0 1 0,0 0 0,1 1 1,-12 18-1,16-21-233,0 1 0,1 0 0,0 0 0,0 0 0,1 0 1,0 1-1,1-1 0,0 1 0,1-1 0,-1 1 0,2 0 0,0 18 1,0-25-159,1 0 0,-1 0 0,1 0 1,-1 0-1,1 0 0,0 0 0,0 0 0,1-1 1,-1 1-1,0 0 0,1-1 0,0 1 1,0-1-1,-1 1 0,5 3 0,-4-5-21,0 1 0,0-1 0,0 0-1,0 0 1,0 0 0,0 0 0,0 0-1,0-1 1,0 1 0,0-1 0,0 1 0,1-1-1,-1 0 1,0 0 0,0 0 0,1 0 0,-1 0-1,0 0 1,0 0 0,0-1 0,5-1-1,0-1 4,0 0-1,1 0 1,-1-1-1,0 0 1,-1-1-1,1 1 1,-1-1-1,0-1 1,0 1-1,-1-1 1,1 0-1,-1 0 1,0-1 0,4-8-1,-3 6-1,-1-1-1,0 0 1,0 0 0,-2 0 0,1-1-1,-1 1 1,0-1 0,-1 0-1,1-21 1,-3 27-13,0 0-1,0 1 1,-1-1-1,0 0 1,0 0 0,0 0-1,0 1 1,-1-1-1,0 1 1,0-1-1,0 1 1,0 0 0,-1-1-1,0 1 1,0 1-1,0-1 1,0 0-1,0 1 1,-1-1 0,0 1-1,1 0 1,-1 0-1,0 1 1,-1-1-1,1 1 1,0 0 0,-7-3-1,4 3-3,1 0-1,-1 1 1,0-1-1,1 1 1,-1 1-1,0-1 1,0 1-1,1 0 1,-1 0-1,0 1 1,0 0 0,1 1-1,-1-1 1,1 1-1,-1 0 1,1 1-1,0-1 1,0 1-1,-10 7 1,7-4-18,1 1 1,1 1-1,-1 0 0,1 0 0,1 0 1,-1 1-1,1-1 0,1 2 1,0-1-1,0 1 0,1-1 1,0 1-1,0 0 0,1 1 1,1-1-1,0 1 0,0-1 1,1 1-1,0 0 0,1-1 0,0 1 1,1 0-1,0-1 0,3 14 1,-3-20-90,1 1 0,0-1 1,-1 0-1,1 0 0,0 0 0,1 0 1,-1 0-1,1 0 0,0-1 0,0 1 1,0-1-1,0 0 0,1 0 0,-1 0 1,6 3-1,-2-2 12,0 0 0,0-1 1,0 0-1,0 0 0,1-1 0,-1 0 0,1 0 0,11 0 1,37 1-459</inkml:trace>
  <inkml:trace contextRef="#ctx0" brushRef="#br0" timeOffset="1">1016 377 17052,'-1'39'2251,"0"-20"-780,2 35 1,-1-53-1401,0 0-1,0-1 1,0 1 0,0 0 0,0-1-1,1 1 1,-1 0 0,0-1-1,0 1 1,0 0 0,1-1 0,-1 1-1,0-1 1,1 1 0,-1 0-1,1-1 1,-1 1 0,0-1-1,1 1 1,0 0 0,0-1-38,-1 0 1,0 0-1,1 0 0,-1 0 1,1 0-1,-1 0 0,1 0 1,-1 0-1,0-1 0,1 1 1,-1 0-1,1 0 0,-1 0 1,0 0-1,1 0 1,-1-1-1,1 1 0,-1 0 1,0 0-1,1-1 0,-1 1 1,1-1-1,17-23 444,-12 13-363,-1-1 0,0 0 1,0 0-1,5-26 0,-8 31-56,-1 1 0,0 0 0,0-1 0,-1 1 0,0-1 0,0 1 0,0-1 0,-1 1 0,0-1 0,0 1 0,-1 0 0,-2-7 0,3 10-35,-1 1-1,1-1 1,-1 1-1,0 0 1,0 0-1,1-1 1,-2 1-1,1 1 1,0-1-1,0 0 0,0 0 1,-1 1-1,1-1 1,-1 1-1,1 0 1,-1 0-1,0 0 1,1 0-1,-1 0 1,0 1-1,0-1 1,0 1-1,1 0 1,-1 0-1,0 0 1,0 0-1,0 0 0,0 1 1,1-1-1,-1 1 1,-4 1-1,-1 0-34,0 1 0,0 0 0,0 0 0,1 1 0,0-1-1,-1 2 1,2-1 0,-1 1 0,-10 9 0,14-10-76,0-1 1,0 1-1,0 0 0,1 0 1,-1 0-1,1 0 1,0 0-1,0 0 1,1 1-1,-1-1 1,0 6-1,1-9 38,1 1 0,0-1 0,0 1 1,0-1-1,0 0 0,0 1 0,0-1 0,0 0 0,1 1 1,-1-1-1,1 0 0,-1 1 0,0-1 0,1 0 0,0 0 0,-1 0 1,3 3-1,-2-3 21,0 0 0,1 0 0,-1 0 1,1 0-1,0 0 0,-1 0 0,1 0 1,0-1-1,-1 1 0,1 0 0,0-1 1,0 1-1,0-1 0,-1 0 0,1 0 0,0 0 1,2 0-1,31-2-430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36.996"/>
    </inkml:context>
    <inkml:brush xml:id="br0">
      <inkml:brushProperty name="width" value="0.05" units="cm"/>
      <inkml:brushProperty name="height" value="0.05" units="cm"/>
    </inkml:brush>
  </inkml:definitions>
  <inkml:trace contextRef="#ctx0" brushRef="#br0">1 296 16203,'0'10'604,"1"-1"-1,0 1 0,1-1 0,0 0 0,1 0 0,0 0 0,1 0 0,-1 0 0,6 8 0,8 12 45,24 31-1,-31-46-506,0-1 0,1 0-1,0-1 1,21 17 0,-29-26-97,1-1-1,0 1 1,0-1 0,0 0 0,0 0-1,0 0 1,0-1 0,0 1 0,9 1-1,-10-3-14,0 0 1,0 0-1,-1 0 0,1-1 0,0 1 0,-1 0 0,1-1 0,0 0 1,-1 1-1,1-1 0,-1 0 0,1-1 0,-1 1 0,1 0 0,-1-1 0,0 1 1,4-5-1,2-2 46,0 0 0,-1-1 0,-1-1 0,1 1 1,-1-1-1,-1 0 0,0 0 0,0 0 0,3-13 0,4-17 198,9-46 0,12-112 255,-21 161-518,-11 36-10,-1 0 0,0 0 0,0 0 0,1 0 0,-1 0 0,1 1 0,-1-1-1,1 0 1,-1 0 0,1 1 0,-1-1 0,1 0 0,0 1 0,-1-1 0,1 0 0,0 1-1,0-1 1,-1 1 0,1-1 0,0 1 0,0 0 0,0-1 0,0 1 0,0 0 0,-1-1-1,1 1 1,0 0 0,0 0 0,0 0 0,0 0 0,0 0 0,0 0 0,0 0-1,0 0 1,0 0 0,0 1 0,-1-1 0,1 0 0,2 1 0,1 2-6,0 0 1,0 1-1,0-1 0,0 1 1,0 0-1,-1 0 0,1 0 1,2 6-1,25 44-27,-17-28 22,2 7 18,-12-25 22,-1 1 0,2-1-1,-1-1 1,11 15 0,-15-22-23,0 1 0,1-1 1,-1 0-1,0 1 1,0-1-1,1 0 0,-1 1 1,0-1-1,1 0 0,-1 1 1,0-1-1,1 0 0,-1 0 1,1 1-1,-1-1 0,0 0 1,1 0-1,-1 0 0,1 0 1,-1 0-1,0 0 0,1 1 1,-1-1-1,1 0 0,-1 0 1,1 0-1,-1 0 0,1-1 1,-1 1-1,0 0 0,1 0 1,-1 0-1,2 0 0,-2-1 7,1 0-1,0 0 1,0 0-1,0 0 1,-1 0-1,1 0 1,-1 0-1,1 0 1,-1-1-1,1 1 1,-1 0-1,1-2 1,6-39 189,-7 40-187,4-60 197,-3 33-171,1 0 0,1 1 0,10-38 0,-13 65-49,1-1 0,-1 1 0,0 0 0,1 0 0,-1-1-1,1 1 1,-1 0 0,1 0 0,0 0 0,-1 0 0,1 0 0,0 0 0,0 0 0,0 0 0,0 0 0,0 0 0,0 0 0,0 0 0,0 0 0,0 1 0,2-2 0,-2 2 0,0 0 1,0 0-1,0 0 0,0 0 0,0 1 1,0-1-1,1 0 0,-1 0 0,0 1 1,0-1-1,0 0 0,0 1 0,0-1 1,0 1-1,0 0 0,0-1 0,0 1 1,0 0-1,0 0 0,6 6-33,0 0 0,-1 1 0,-1-1 0,8 12 0,-12-17 35,47 86-155,-36-62 168,2-1 1,0-1-1,24 32 0,-37-55-27,0 0 1,0 0-1,0 0 0,0 0 1,0 0-1,0 0 0,0-1 1,0 1-1,0 0 0,0 0 1,0-1-1,1 1 1,-1-1-1,0 1 0,0-1 1,1 1-1,1-1 0,-2 0-35,0 0 0,0 0 1,0 0-1,0-1 0,0 1 0,-1 0 0,1-1 0,0 1 0,0 0 0,0-1 0,-1 1 0,1-1 0,0 0 0,0 1 0,-1-1 0,1 1 0,0-1 0,-1 0 0,1-1 1,3-4-217,0-1 1,-1 1 0,-1-1-1,1 0 1,1-8-1,-2 10 325,8-31-546,3-4-184</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37.416"/>
    </inkml:context>
    <inkml:brush xml:id="br0">
      <inkml:brushProperty name="width" value="0.05" units="cm"/>
      <inkml:brushProperty name="height" value="0.05" units="cm"/>
    </inkml:brush>
  </inkml:definitions>
  <inkml:trace contextRef="#ctx0" brushRef="#br0">63 43 17364,'-6'7'369,"1"0"0,0 1-1,0-1 1,0 1 0,1 0 0,0 0 0,1 0 0,0 1 0,-3 11 0,1 0 475,1 0 1,-3 41-1,6-44-401,1 0 0,3 21 0,-3-35-390,0 1 1,1-1-1,0 1 1,-1-1 0,1 0-1,0 1 1,1-1 0,-1 0-1,0 0 1,1 0 0,0 0-1,0 0 1,0 0-1,0-1 1,0 1 0,1-1-1,-1 1 1,4 2 0,-5-5-41,0 1 0,1-1 0,-1 1 0,0-1 0,1 1 0,-1-1 0,0 0 0,1 0 0,-1 0 1,0 0-1,1 0 0,-1 0 0,0 0 0,1 0 0,-1 0 0,0-1 0,1 1 0,-1-1 0,0 1 1,0-1-1,1 1 0,-1-1 0,0 0 0,0 1 0,0-1 0,0 0 0,0 0 0,0 0 0,0 0 1,0 0-1,0 0 0,0 0 0,-1 0 0,1 0 0,0-2 0,4-3 22,-1-1 0,-1 0-1,1 0 1,4-15 0,-2-2-9,-1 0 1,-1 0-1,-2 0 0,0-1 0,-1 1 1,-2 0-1,0-1 0,-1 1 0,-8-31 1,2 31-129,4 20 17,1 14-6,3 22 13,2 1-1,1-1 0,2-1 1,15 56-1,-18-81 43,13 43-167,-14-47 133,0 1 0,0-1 1,1 0-1,-1 1 1,0-1-1,1 0 1,-1 0-1,1 0 1,0 0-1,0 0 1,0-1-1,0 1 0,0 0 1,0-1-1,0 0 1,3 2-1,-4-3 25,0 0 0,1 1-1,-1-1 1,0 0 0,0 0-1,0 0 1,1 0 0,-1-1-1,0 1 1,0 0 0,0 0 0,1-1-1,-1 1 1,0-1 0,0 1-1,0-1 1,0 1 0,0-1-1,0 0 1,0 0 0,0 1-1,0-1 1,0 0 0,-1 0-1,1 0 1,0 0 0,0 0 0,-1 0-1,1 0 1,0-2 0,18-39-351,-18 39 321,17-56-538</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37.785"/>
    </inkml:context>
    <inkml:brush xml:id="br0">
      <inkml:brushProperty name="width" value="0.05" units="cm"/>
      <inkml:brushProperty name="height" value="0.05" units="cm"/>
    </inkml:brush>
  </inkml:definitions>
  <inkml:trace contextRef="#ctx0" brushRef="#br0">124 0 16315,'17'42'1769,"-9"17"-785,-7 7-272,-1 2 929,1 1-193,-1-9-352,0-4-152,0-17-288,-4-12-167,4-25-553,2 2-353,-2-20-703,-8-8-240,-3-11 1000,-6-8-288,-2-7-200</inkml:trace>
  <inkml:trace contextRef="#ctx0" brushRef="#br0" timeOffset="1">1 99 18236,'21'20'2064,"4"3"-1376,14 0-271,2-1 959,11-7-528,2 1-344,2-7-1048,0-6 680,-4-12-224,-4-3-120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38.438"/>
    </inkml:context>
    <inkml:brush xml:id="br0">
      <inkml:brushProperty name="width" value="0.05" units="cm"/>
      <inkml:brushProperty name="height" value="0.05" units="cm"/>
    </inkml:brush>
  </inkml:definitions>
  <inkml:trace contextRef="#ctx0" brushRef="#br0">1 1 19684,'12'1'1601,"0"14"-1169,1 3-184,11 11 720,2 5-256,4 8-360,0-1-152,2 4-128,-2-5-168,-7-8-504,-2-5-352,-14-10 768,-5-7-160,-14-11-136</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38.857"/>
    </inkml:context>
    <inkml:brush xml:id="br0">
      <inkml:brushProperty name="width" value="0.05" units="cm"/>
      <inkml:brushProperty name="height" value="0.05" units="cm"/>
    </inkml:brush>
  </inkml:definitions>
  <inkml:trace contextRef="#ctx0" brushRef="#br0">3 327 15371,'-1'-6'228,"0"0"-1,0-1 1,1 1-1,0-1 0,1 1 1,0-1-1,0 1 1,0 0-1,1-1 0,-1 1 1,1 0-1,1 0 1,-1 0-1,1 0 0,0 1 1,1-1-1,-1 1 1,1-1-1,0 1 1,8-7-1,5-4 249,0 0-1,2 0 1,0 2-1,0 1 1,31-17 0,-20 15-158,1 1 1,1 1-1,41-10 1,-46 16-199,0 1 0,1 2 0,50-2 0,-67 6-112,1 0 0,0 1 0,-1 0-1,1 1 1,0 0 0,-1 1 0,0 0 0,0 1 0,0 0 0,0 1-1,16 9 1,-22-10 12,-1 0-1,1 1 1,-1-1-1,0 1 1,0 0 0,0 0-1,0 0 1,-1 0-1,0 1 1,0-1-1,-1 1 1,0 0-1,0 0 1,0 0-1,0 0 1,-1 0-1,0 0 1,-1 1-1,1-1 1,-2 12 0,1-2 108,-2 0 0,0-1 1,-1 1-1,0-1 1,-2 1-1,1-1 1,-9 17-1,4-14 81,-1-1 0,0 0 0,-1 0 0,-1-1 0,0-1 0,-25 24 0,29-31-264,0-1 0,-1 0 0,0 0 0,0-1 0,0 0 0,-1-1 0,0 0 0,0 0-1,-1-1 1,1 0 0,-1-1 0,0 0 0,-14 1 0,22-4-71,1 0 0,0 0 0,-1 0 0,1 0 1,-1 0-1,1-1 0,-1 1 0,1-1 0,-4-1 0,5 1 104,1 1 0,-1 0 0,0-1 0,1 1 0,-1 0-1,1-1 1,-1 1 0,1-1 0,-1 1 0,1-1 0,0 1 0,-1-1 0,1 1 0,-1-1 0,1 1 0,0-1 0,0 0 0,-1 1-1,1-1 1,0 0 0,0 1 0,0-1 0,0 0 0,0 1 0,0-1 0,0 0 0,0 1 0,0-1 0,0 0 0,0 1-1,0-1 1,0 0 0,0 1 0,1-1 0,-1 1 0,0-1 0,0 0 0,1 1 0,-1-1 0,1 0 0,15-17-700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39.648"/>
    </inkml:context>
    <inkml:brush xml:id="br0">
      <inkml:brushProperty name="width" value="0.05" units="cm"/>
      <inkml:brushProperty name="height" value="0.05" units="cm"/>
    </inkml:brush>
  </inkml:definitions>
  <inkml:trace contextRef="#ctx0" brushRef="#br0">0 871 19004,'3'1'131,"-1"0"-1,0-1 1,1 1 0,-1-1 0,0 1-1,1-1 1,-1 0 0,1 0-1,-1 0 1,0-1 0,1 1-1,-1 0 1,0-1 0,1 1-1,-1-1 1,0 0 0,0 0 0,1 0-1,-1 0 1,0 0 0,0-1-1,0 1 1,0-1 0,-1 1-1,1-1 1,0 0 0,0 1 0,-1-1-1,3-3 1,6-7 4,-1 0 1,0 0-1,-1 0 1,0-1-1,-1-1 0,0 1 1,-1-1-1,-1 0 1,0-1-1,-1 1 0,-1-1 1,4-29-1,-7 40-88,0 0-1,-1-1 1,0 1 0,1 0-1,-1 0 1,0 0-1,-1 0 1,1 0-1,-3-4 1,4 7-32,-1 0 1,1 1-1,-1-1 1,1 0-1,-1 0 1,1 0-1,-1 0 1,0 0-1,1 1 0,-1-1 1,0 0-1,0 1 1,0-1-1,1 0 1,-1 1-1,0-1 1,0 1-1,0 0 0,0-1 1,0 1-1,0 0 1,0-1-1,0 1 1,0 0-1,0 0 1,0 0-1,0 0 0,0 0 1,0 0-1,0 0 1,0 0-1,0 0 1,0 1-1,0-1 0,0 0 1,0 1-1,0-1 1,0 0-1,0 1 1,-1 0-1,-2 2 19,1 0 0,-1 0 0,1 0 0,0 1 0,0-1 0,0 1 0,0 0 0,1 0 0,-1 0 0,1 0 0,0 0 0,0 0 0,-2 8 0,0 2-15,1-1 0,0 0 0,-1 22 0,3-20-16,1-1 0,1 1 0,0-1 0,1 1 0,6 21 0,-6-29 0,0 0 0,0 0 1,1 0-1,0 0 0,0-1 0,0 1 0,1-1 1,0 0-1,1 0 0,-1 0 0,1-1 1,0 0-1,6 5 0,-9-8 0,-1-1 1,1 0-1,0 0 0,-1 0 0,1 0 1,0 0-1,0-1 0,0 1 0,0 0 1,0-1-1,0 0 0,0 1 0,0-1 1,0 0-1,0 0 0,0 0 1,0 0-1,0 0 0,0-1 0,2 0 1,-1 0 1,1 0 0,-1-1 1,-1 1-1,1-1 0,0 0 1,0 0-1,-1 0 1,1-1-1,-1 1 0,1 0 1,2-4-1,2-5 13,1-1 1,-1 0-1,-1 0 0,0 0 0,4-15 1,6-20 14,-3-1 1,-2-1-1,6-58 1,4-153-38,-20 239-1,0-10-3,4-45-56,-7-89-1,-1 149 10,-2 20 5,-1 25 15,-3 73 124,5 0 0,15 183 1,-3-211-7,4-1 0,3-1 0,3 0 1,44 112-1,-58-176-77,-2 0 4,1 0-1,1 0 1,0-1-1,0 0 1,0 1-1,1-1 1,-1-1-1,11 11 1,-15-16-9,0-1-1,0 0 1,1 0 0,-1 0 0,0 1-1,0-1 1,0 0 0,1 0 0,-1 0-1,0 0 1,0 0 0,0 1 0,1-1-1,-1 0 1,0 0 0,0 0 0,1 0-1,-1 0 1,0 0 0,0 0 0,1 0-1,-1 0 1,0 0 0,0 0 0,1 0 0,-1 0-1,0 0 1,0 0 0,1 0 0,-1 0-1,0 0 1,0 0 0,0-1 0,1 1-1,-1 0 1,0 0 0,0 0 0,0 0-1,1 0 1,-1-1 0,0 1 0,0 0-1,0 0 1,0 0 0,1-1 0,-1 1-1,0 0 1,0 0 0,0 0 0,0-1-1,0 1 1,0 0 0,0 0 0,0-1 0,3-16 29,-3 16-27,-1-44-14,-1 1 0,-9-46 1,2 18-51,4 23 11,-4-26-188,3-148 1,6 220 225,0-1 0,1 0 0,-1 0 0,1 1 0,0-1 1,0 1-1,0-1 0,3-4 0,-4 8 9,1-1 0,-1 1 1,1-1-1,-1 0 0,1 1 0,-1-1 1,1 1-1,-1-1 0,1 1 1,0 0-1,-1-1 0,1 1 0,0 0 1,-1-1-1,1 1 0,0 0 1,0 0-1,-1-1 0,1 1 0,0 0 1,0 0-1,-1 0 0,1 0 1,0 0-1,0 0 0,-1 0 0,1 1 1,0-1-1,0 0 0,-1 0 1,1 0-1,0 1 0,-1-1 0,1 0 1,0 1-1,-1-1 0,1 1 1,0-1-1,-1 1 0,1-1 0,0 1 1,5 5-17,1 0 1,-1 0 0,0 1 0,9 13 0,-9-12 11,1 0 1,-1 0 0,1 0-1,13 11 1,-17-18 8,-1 1 0,0-1 0,0 0 1,1 0-1,-1 0 0,0 0 0,1 0 0,-1 0 1,1 0-1,0-1 0,-1 1 0,1-1 1,-1 0-1,1 0 0,0 0 0,-1 0 0,1 0 1,-1-1-1,1 1 0,0-1 0,-1 1 0,5-3 1,0-1 9,0 1 1,-1-2-1,0 1 0,0-1 1,0 0-1,0 0 1,-1-1-1,1 1 1,-1-1-1,-1-1 1,1 1-1,6-13 1,-2 0 22,0 0 1,-1-1-1,9-30 1,-9-8 16,-6 43-53,-2 14-10,0 5-9,0 18-14,1 0 1,0-1 0,2 1-1,0-1 1,2 1 0,0-1-1,1 0 1,16 33 0,-10-39-745,-12-15 756,0 0 0,0 0 0,1 0 0,-1 0 0,0 0 0,1 0 0,-1 0-1,0 1 1,1-1 0,-1 0 0,0 0 0,1 0 0,-1 0 0,0 0 0,0-1 0,1 1-1,-1 0 1,0 0 0,1 0 0,-1 0 0,0 0 0,1 0 0,-1 0 0,0-1 0,0 1-1,1 0 1,-1 0 0,0 0 0,0-1 0,1 1 0,0-2-39,1 0 0,-1-1 0,0 1 0,0 0 0,0-1 1,0 1-1,-1-1 0,1 1 0,-1-1 0,1-3 0,1-26-375</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40.082"/>
    </inkml:context>
    <inkml:brush xml:id="br0">
      <inkml:brushProperty name="width" value="0.05" units="cm"/>
      <inkml:brushProperty name="height" value="0.05" units="cm"/>
    </inkml:brush>
  </inkml:definitions>
  <inkml:trace contextRef="#ctx0" brushRef="#br0">0 0 16900,'5'12'1480,"2"-1"-1208,0 2-224,1-1 480,4-2-1640,1-2 1080,0-8-176,0 0-152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33.280"/>
    </inkml:context>
    <inkml:brush xml:id="br0">
      <inkml:brushProperty name="width" value="0.05" units="cm"/>
      <inkml:brushProperty name="height" value="0.05" units="cm"/>
    </inkml:brush>
  </inkml:definitions>
  <inkml:trace contextRef="#ctx0" brushRef="#br0">1 62 19236,'4'-5'155,"1"0"1,-1 0-1,1 0 0,0 0 1,1 1-1,-1 0 0,1 0 1,0 1-1,0-1 1,0 1-1,0 0 0,1 1 1,-1 0-1,1 0 0,0 0 1,-1 1-1,1 0 0,0 0 1,0 0-1,0 1 0,-1 0 1,1 1-1,0 0 0,0 0 1,0 0-1,10 4 0,-14-4-142,0 0 0,0 0 0,0 0 0,0 1 1,0-1-1,0 1 0,0 0 0,0 0 0,-1 0 0,1 0 0,-1 0 0,0 0 0,1 1 0,-1 0 0,0-1 0,0 1 0,-1 0 0,1 0 0,0 0 0,-1 0 0,0 0 0,0 0 0,0 0 0,0 0 0,0 1 0,-1-1 0,1 0 0,-1 1 0,0-1 0,0 0 0,0 1 0,0-1 0,-1 0 0,1 0 0,-1 1 1,0-1-1,0 0 0,0 0 0,-1 0 0,1 0 0,-1 0 0,1 0 0,-4 4 0,-7 8 296,0 0 1,-18 16 0,14-15 91,-23 30 1,35-41-480,1 0 1,0 1 0,0-1 0,0 1 0,1-1 0,-1 1-1,1 0 1,1 0 0,-1 0 0,0 11 0,1-14-138,1 0 0,0 1 0,1-1 0,-1 0 0,1 0 0,-1 1 0,1-1 0,1 4 0,-1-6 167,-1 0 0,1 0 0,-1 0 0,0 0 0,1-1 0,0 1 0,-1 0-1,1 0 1,-1 0 0,1-1 0,0 1 0,0 0 0,-1-1 0,1 1 0,0-1 0,0 1-1,0-1 1,0 1 0,0-1 0,0 0 0,-1 1 0,1-1 0,0 0 0,0 0-1,0 1 1,0-1 0,0 0 0,0 0 0,0 0 0,0 0 0,2-1 0,15-5-777</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40.513"/>
    </inkml:context>
    <inkml:brush xml:id="br0">
      <inkml:brushProperty name="width" value="0.05" units="cm"/>
      <inkml:brushProperty name="height" value="0.05" units="cm"/>
    </inkml:brush>
  </inkml:definitions>
  <inkml:trace contextRef="#ctx0" brushRef="#br0">0 152 14387,'11'-5'498,"-1"1"-1,1 0 1,0 1-1,0 0 1,0 1-1,13-1 1,-21 3-355,0-1 1,0 1-1,0 1 1,0-1-1,0 0 1,0 1-1,0-1 0,0 1 1,0 0-1,0 0 1,0 0-1,0 0 1,0 1-1,-1-1 0,1 1 1,0 0-1,-1 0 1,1 0-1,-1 0 1,0 0-1,0 0 0,0 1 1,0-1-1,0 0 1,0 1-1,-1 0 1,2 3-1,1 4 121,-1 0 1,0 0-1,0 1 1,-1-1-1,-1 1 1,0-1-1,0 1 1,-2 16-1,-2 10 492,-8 40-1,-35 125 1309,46-202-2052,0 1 0,0 0 0,-1-1 1,1 1-1,0 0 0,0 0 0,0-1 1,0 1-1,0 0 0,0 0 1,0 0-1,0-1 0,0 1 0,0 0 1,0 0-1,0-1 0,1 1 0,-1 0 1,0-1-1,1 1 0,-1 0 0,0-1 1,1 1-1,-1 0 0,1 0 0,0-1-4,0 1 0,0-1-1,0 0 1,0 0 0,0 0-1,-1 0 1,1 0 0,0 0-1,0 0 1,0 0 0,0 0-1,0 0 1,0 0 0,-1-1-1,1 1 1,0 0 0,0-1-1,1 0 1,7-3 15,-1-2 0,17-11-1,-21 14-4,38-27-93,70-54-357,-92 67-310,-1-1-1,0-1 0,20-26 0,-33 37-19,0-1-1,-1 1 1,8-18 0,-12 24 656,1-1-1,-2 1 1,1-1 0,0 1 0,0-1 0,-1 1 0,1-1 0,-1 0 0,0 1 0,0-1 0,0 0 0,0 1 0,-1-1 0,1 0 0,-1 1 0,1-1 0,-1 0 0,0 1 0,-2-5 0,0 4-126,0-1 1,0 1-1,0-1 0,-1 1 0,-6-5 1,9 8 210</inkml:trace>
  <inkml:trace contextRef="#ctx0" brushRef="#br0" timeOffset="1">92 361 17292,'12'16'1624,"8"-12"-1128,4-4-200,8-10 448,3-4-392,4-9 1425,-2-3-1473,4-7-104,-3 0 0</inkml:trace>
  <inkml:trace contextRef="#ctx0" brushRef="#br0" timeOffset="2">542 0 18260,'7'14'2088,"-1"4"-1375,-2 7-257,2 3 1048,1 3-728,2-1-88,-1-4-368,3-3-448,0-10-880,-1-9 912,0-14-208,0-7-128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40.962"/>
    </inkml:context>
    <inkml:brush xml:id="br0">
      <inkml:brushProperty name="width" value="0.05" units="cm"/>
      <inkml:brushProperty name="height" value="0.05" units="cm"/>
    </inkml:brush>
  </inkml:definitions>
  <inkml:trace contextRef="#ctx0" brushRef="#br0">4 1 18876,'3'2'217,"0"0"1,0 1-1,-1-1 0,1 1 0,-1 0 1,0 0-1,0-1 0,0 2 1,0-1-1,-1 0 0,1 0 0,1 6 1,11 47 486,-6-20 297,10 28-97,3-2-1,46 97 1,-47-122-720,1-1 0,1-1 1,2 0-1,2-2 1,38 39-1,-6-12-176,-105-90-1408,-269-154-1467,316 184 2864,-4-2 100,0 0 0,0 0-1,-1-1 1,2 1 0,-7-6 0,10 8-67,-1-1 0,1 1 0,0 0 1,-1-1-1,1 1 0,0-1 0,0 1 1,-1 0-1,1-1 0,0 1 0,0-1 1,0 1-1,0-1 0,0 1 0,-1-1 1,1 1-1,0-1 0,0 1 0,0-1 1,0 1-1,0-1 0,1 1 0,-1-1 1,0 0 15,1 0 0,-1 0 1,1 0-1,0 0 1,-1 0-1,1 1 1,0-1-1,0 0 1,0 0-1,-1 1 0,1-1 1,0 1-1,0-1 1,0 1-1,1-1 1,33-14 998,59-18 0,-4 2-541,-71 24-473,0 0-325,0-1 0,-1 0 0,0-2 0,30-20 0,-46 29 266,0-1-1,0 1 1,0-1 0,0 0 0,0 0 0,0 1 0,0-1 0,-1-1 0,1 1 0,-1 0 0,0 0 0,1 0 0,-1-1 0,0 1 0,0-1 0,-1 1 0,1-1 0,0 1-1,-1-1 1,0 1 0,1-1 0,-1 1 0,0-1 0,0 0 0,-1-3 0,-10-30-475</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41.352"/>
    </inkml:context>
    <inkml:brush xml:id="br0">
      <inkml:brushProperty name="width" value="0.05" units="cm"/>
      <inkml:brushProperty name="height" value="0.05" units="cm"/>
    </inkml:brush>
  </inkml:definitions>
  <inkml:trace contextRef="#ctx0" brushRef="#br0">0 0 22445,'0'10'1912,"10"-2"-1392,0-3-232,10 0 633,0-3-417,0-3-176,0-3-56,-15-3-224</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43.397"/>
    </inkml:context>
    <inkml:brush xml:id="br0">
      <inkml:brushProperty name="width" value="0.05" units="cm"/>
      <inkml:brushProperty name="height" value="0.05" units="cm"/>
    </inkml:brush>
  </inkml:definitions>
  <inkml:trace contextRef="#ctx0" brushRef="#br0">138 19 16412,'-1'-2'60,"0"1"1,1 0 0,-1 0 0,-1-1 0,1 1-1,0 0 1,0 0 0,0 0 0,-1 0 0,1 0 0,0 1-1,-1-1 1,1 0 0,-1 0 0,1 1 0,-1-1 0,1 1-1,-1 0 1,1-1 0,-1 1 0,1 0 0,-1 0 0,0 0-1,1 0 1,-1 0 0,1 0 0,-1 0 0,0 1 0,1-1-1,-1 1 1,1-1 0,-1 1 0,1-1 0,0 1 0,-1 0-1,1 0 1,-1 0 0,1 0 0,0 0 0,0 0 0,-2 2-1,-3 3 76,1 0 0,0 0 0,0 0-1,1 1 1,0 0 0,0 0 0,-5 12-1,1 6 14,0 1-1,2 0 0,1 0 0,1 0 1,-1 50-1,5-20 59,13 98-1,-4-95 10,17 60-1,-17-89-80,1 0 0,1-1 0,28 50 0,-35-71-82,1 0-1,0-1 1,0 0 0,1 0-1,0-1 1,13 12 0,-16-15-18,1-1 1,-1 0-1,1 0 1,0 0-1,0 0 1,0 0-1,0-1 1,0 1-1,0-1 1,0 0-1,1-1 1,-1 1-1,0-1 1,1 1-1,-1-1 1,6-1-1,-1-1 42,0-1-1,0 1 0,0-2 1,0 1-1,-1-1 0,1 0 0,-1-1 1,0 0-1,-1 0 0,1-1 1,-1 0-1,0 0 0,0-1 1,-1 0-1,0 0 0,9-14 1,-6 8 101,0-1 1,-1-1 0,0 0 0,-1 0 0,-1-1 0,0 1 0,-2-1 0,6-26 0,-9 37-120,-1-1 0,1 1 1,-1 0-1,0-1 0,0 1 0,-1 0 1,1-1-1,-1 1 0,-1 0 1,1 0-1,-1 0 0,1 0 0,-1 0 1,-1 0-1,1 0 0,-4-4 1,3 6-26,0-1 1,0 1-1,0 0 1,-1 1 0,1-1-1,-1 0 1,0 1 0,1 0-1,-1 0 1,0 0-1,0 0 1,-1 1 0,1 0-1,0 0 1,0 0-1,-1 0 1,1 1 0,0-1-1,-8 1 1,3 1-20,0 0-1,1 0 1,-1 1 0,0 0 0,1 0-1,0 1 1,0 0 0,0 0-1,0 1 1,-11 7 0,15-8-90,0-1-1,0 1 1,1-1 0,-1 1 0,1 0-1,0 1 1,-1-1 0,2 0 0,-1 1 0,0 0-1,1 0 1,-1 0 0,1 0 0,0 0-1,1 0 1,-1 0 0,1 0 0,0 1 0,0-1-1,0 1 1,0-1 0,1 6 0,-1-10 25,1 0 1,0 1-1,0-1 1,0 1-1,0-1 1,0 0 0,0 1-1,0-1 1,0 1-1,0-1 1,0 0-1,0 1 1,0-1-1,1 1 1,-1-1 0,0 0-1,0 1 1,0-1-1,0 1 1,1-1-1,-1 0 1,0 1-1,0-1 1,1 0-1,-1 1 1,0-1 0,1 0-1,-1 0 1,0 1-1,1-1 1,-1 0-1,0 0 1,1 0-1,-1 1 1,0-1 0,1 0-1,-1 0 1,1 0-1,-1 0 1,0 0-1,1 0 1,-1 0-1,1 0 1,-1 0 0,1 0-1,-1 0 1,0 0-1,2 0 1,-1-1-108,1 0 1,0 0-1,-1 0 0,1 0 1,-1 0-1,1 0 1,-1 0-1,1 0 0,1-3 1,7-9-421,0-1 1,14-27-1,2-11-518</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43.845"/>
    </inkml:context>
    <inkml:brush xml:id="br0">
      <inkml:brushProperty name="width" value="0.05" units="cm"/>
      <inkml:brushProperty name="height" value="0.05" units="cm"/>
    </inkml:brush>
  </inkml:definitions>
  <inkml:trace contextRef="#ctx0" brushRef="#br0">105 124 14555,'3'-10'448,"-2"6"-275,0 0 0,0 0 0,0 0 0,0 0 0,-1-1 0,0 1 0,0 0 0,0 0 1,0 0-1,0 0 0,-2-7 0,2 10-144,0 1 0,-1-1 0,1 1 0,0-1 0,0 1 0,0 0 1,0-1-1,-1 1 0,1-1 0,0 1 0,0 0 0,-1-1 0,1 1 0,0 0 1,-1-1-1,1 1 0,0 0 0,-1 0 0,1-1 0,-1 1 0,1 0 1,0 0-1,-1 0 0,1-1 0,-1 1 0,1 0 0,-1 0 0,1 0 0,0 0 1,-1 0-1,1 0 0,-1 0 0,0 0 0,-14 11 983,-8 26 193,11-11-990,2 0 0,1 1 0,2 0 1,0 0-1,2 1 0,-3 38 0,6-34-154,2 1-1,1-1 1,1 0 0,1 1-1,11 39 1,-12-62-27,1 1 0,1-1 1,0 0-1,0 0 1,1 0-1,0-1 0,1 1 1,11 14-1,-14-21-2,0 1 1,0-1-1,1 0 1,-1-1-1,1 1 0,0 0 1,-1-1-1,1 0 1,0 0-1,0 0 0,1-1 1,-1 1-1,0-1 1,0 0-1,1 0 0,-1 0 1,1-1-1,-1 0 1,1 0-1,-1 0 0,1 0 1,-1 0-1,7-3 1,1 0 58,1-1 0,-2-1-1,1 0 1,-1-1 0,1 0 0,-1 0 0,-1-1 0,0-1 0,0 0 0,18-18 0,-4 0 232,-1-1 0,34-53 0,-41 56-132,-1-1-1,-1 0 0,-2-1 0,0-1 0,-2 0 1,-1 0-1,10-51 0,-18 69-159,0 0 0,-1 0 0,0-1 1,0 1-1,-1 0 0,0 0 0,-1 0 0,0 0 0,0 0 0,-1 0 0,0 1 1,-5-9-1,5 10-65,-1 1 1,0 0-1,0 0 1,-1 0-1,0 1 0,0-1 1,0 1-1,0 0 1,-1 1-1,0-1 1,0 1-1,0 0 1,-1 1-1,1-1 1,-12-2-1,10 3-128,-1 0 1,0 1-1,1 1 1,-1 0-1,0 0 0,0 0 1,0 1-1,0 1 1,0-1-1,0 2 0,-18 3 1,14-1 8,0 1 0,0 0 0,0 1 0,1 1 0,0-1 0,0 2 0,-12 9 0,-26 24-594</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44.463"/>
    </inkml:context>
    <inkml:brush xml:id="br0">
      <inkml:brushProperty name="width" value="0.05" units="cm"/>
      <inkml:brushProperty name="height" value="0.05" units="cm"/>
    </inkml:brush>
  </inkml:definitions>
  <inkml:trace contextRef="#ctx0" brushRef="#br0">8 104 14715,'-1'0'50,"1"1"0,0-1-1,0 0 1,-1 0 0,1 0-1,0 0 1,-1 0 0,1 0-1,0 0 1,-1 0 0,1 1 0,0-1-1,0 0 1,-1 0 0,1 0-1,0 1 1,0-1 0,-1 0-1,1 0 1,0 1 0,0-1 0,0 0-1,-1 0 1,1 1 0,0-1-1,0 0 1,0 1 0,0-1-1,0 0 1,0 0 0,0 1 0,0-1-1,0 0 1,0 1 0,0-1-1,0 0 1,0 1 0,0-1-1,0 0 1,0 1 0,0-1 0,0 0-1,0 1 1,0-1 0,7 22 474,-4-15-142,3 8 313,48 126 2763,-44-121-3152,0 0-1,0-1 0,2 0 1,24 29-1,-34-45-256,0-1-1,0 1 1,0-1-1,1 0 0,-1 1 1,1-1-1,-1 0 1,1-1-1,0 1 0,0-1 1,0 1-1,0-1 1,0 0-1,0 0 0,1 0 1,-1 0-1,0 0 1,0-1-1,1 0 0,-1 0 1,0 0-1,1 0 1,2 0-1,-1-2 9,-1 1 0,1-1-1,-1 0 1,1 0 0,-1-1 0,0 1 0,0-1 0,0 0 0,-1 0-1,1 0 1,0 0 0,-1-1 0,0 1 0,0-1 0,3-5-1,7-11 111,-2 0 0,0-2 0,-1 1 0,-1-1 0,11-42 0,15-117 390,-27 153-571,-8 28 12,0 0 0,0-1 1,0 1-1,0 0 0,0 0 1,0 0-1,1-1 0,-1 1 1,0 0-1,0 0 0,0 0 1,1 0-1,-1 0 0,0-1 1,0 1-1,0 0 0,1 0 1,-1 0-1,0 0 1,0 0-1,0 0 0,1 0 1,-1 0-1,0 0 0,0 0 1,1 0-1,-1 0 0,0 0 1,0 0-1,1 0 0,-1 0 1,0 0-1,0 0 0,0 0 1,1 0-1,-1 0 0,0 0 1,0 1-1,1-1 1,-1 0-1,0 0 0,0 0 1,0 0-1,0 0 0,1 1 1,-1-1-1,3 5-22,1 0 1,-2 0 0,1 1-1,0-1 1,2 11-1,39 112-120,-44-127 145,0 0 0,1 0 0,-1 0 1,0 0-1,1 0 0,-1 0 0,1 0 0,-1 0 0,1 0 0,-1 0 1,1-1-1,0 1 0,-1 0 0,1 0 0,0-1 0,-1 1 0,1 0 0,0-1 1,0 1-1,0-1 0,0 1 0,0-1 0,1 1 0,-1-1 1,0-1 0,0 0 0,0 1 0,-1-1 0,1 0 0,0 0-1,-1 0 1,1 0 0,0 1 0,-1-1 0,1 0 0,-1 0 0,0 0-1,1 0 1,-1 0 0,0 0 0,1 0 0,-1 0 0,0 0 0,0 0-1,0 0 1,0-1 0,0 0 0,4-74 56,-3 46-26,5-34 1,-6 63-33,0 0 0,0 0-1,0 0 1,0-1 0,0 1 0,1 0 0,-1 0 0,0 0 0,1 0-1,-1 0 1,1 0 0,-1 0 0,1 0 0,-1 0 0,1 0 0,0 0-1,0 0 1,-1 0 0,1 0 0,0 0 0,0 0 0,1 0 0,-1 1-2,0 0 0,0 0 1,0 0-1,0 0 1,0 1-1,0-1 0,-1 0 1,1 1-1,0-1 0,0 0 1,0 1-1,-1-1 1,1 1-1,0-1 0,0 1 1,-1-1-1,1 1 1,0 0-1,-1-1 0,1 1 1,0 1-1,6 7-34,-1 1 0,0 0 0,5 11 1,-10-19 22,10 22-129,-9-18-66,1 1-1,0 0 1,0-1-1,0 0 0,1 1 1,0-1-1,0-1 1,10 11-1,-14-16 142,1 0 0,-1 1 0,1-1 1,-1 0-1,1 1 0,-1-1 0,1 0 0,0 0 1,-1 0-1,1 0 0,0 0 0,-1 0 0,1 0 0,-1 0 1,1 0-1,0 0 0,-1 0 0,1 0 0,0 0 1,-1 0-1,1 0 0,-1-1 0,1 1 0,0 0 0,-1 0 1,1-1-1,-1 1 0,1 0 0,-1-1 0,1 1 1,-1-1-1,1 1 0,-1-1 0,0 1 0,1-1 0,-1 1 1,0-1-1,1 1 0,-1-1 0,0 1 0,1-1 1,-1 0-1,0 1 0,0-1 0,12-35-660,-10 28 368,9-35-628</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44.911"/>
    </inkml:context>
    <inkml:brush xml:id="br0">
      <inkml:brushProperty name="width" value="0.05" units="cm"/>
      <inkml:brushProperty name="height" value="0.05" units="cm"/>
    </inkml:brush>
  </inkml:definitions>
  <inkml:trace contextRef="#ctx0" brushRef="#br0">3 0 15827,'-1'97'2443,"0"-69"-1726,0 1 1,2 0 0,1 0-1,12 54 1,-13-77-597,1 0-1,1 0 1,-1 0 0,1-1-1,0 1 1,0-1-1,1 1 1,5 6 0,-8-11-93,0 0 0,0 0 1,0 0-1,0 0 0,1 0 0,-1 0 1,1 0-1,-1 0 0,0 0 0,1 0 1,-1-1-1,1 1 0,0-1 0,-1 1 1,1-1-1,-1 1 0,1-1 0,0 0 1,-1 0-1,1 0 0,0 0 0,-1 0 1,1 0-1,0-1 0,-1 1 0,1 0 1,-1-1-1,1 1 0,0-1 0,-1 0 1,1 0-1,-1 1 0,0-1 0,1 0 1,-1 0-1,2-2 0,2-2 25,1 0 0,-1 0 0,0-1 0,0 0 0,-1 0 0,0-1 1,0 1-1,-1-1 0,1 0 0,-1 0 0,-1 0 0,1 0 0,1-8 0,-1-2 62,0 0 0,0-1 0,-2 1 0,-1-28 0,0 37-81,0 0 0,-1 0 0,0 1 0,0-1 0,-1 0-1,0 1 1,0-1 0,-1 1 0,0-1 0,-1 1 0,1 0 0,-8-9 0,11 15-30,-1 0 0,1 0-1,-1 0 1,0 1 0,1-1 0,-1 0 0,0 0-1,0 1 1,1-1 0,-1 1 0,0-1-1,0 1 1,0-1 0,0 1 0,0-1-1,0 1 1,0 0 0,0-1 0,0 1 0,-2 0-1,2 0-3,1 0 1,-1 1-1,0-1 0,0 0 0,1 1 0,-1-1 1,0 1-1,0-1 0,1 1 0,-1-1 0,0 1 0,1-1 1,-1 1-1,1 0 0,-1-1 0,1 1 0,-1 0 1,1 0-1,-1 1 0,-1 4-29,-1 0-1,1 0 1,1 0 0,-1 0-1,0 9 1,-1 9-209,2-1 1,1 34-1,1-46-59,0-1-1,1 1 0,0-1 1,0 1-1,1-1 0,0 0 1,8 15-1,-11-24 251,0 0 0,1-1 0,-1 1 0,0 0 0,1 0 0,-1-1 0,1 1 0,-1 0 0,0-1 0,1 1 0,0-1 0,-1 1 0,1 0 0,-1-1 0,1 1 0,0-1 0,-1 1 0,1-1 0,0 0 0,-1 1-1,1-1 1,0 0 0,0 0 0,-1 1 0,1-1 0,0 0 0,0 0 0,0 0 0,-1 0 0,1 0 0,0 0 0,0 0 0,0 0 0,-1 0 0,1 0 0,1-1 0,0 0-20,0 0 0,-1 0 0,1-1 0,0 1 0,-1-1 0,1 0 0,-1 1 0,1-1 0,-1 0-1,0 0 1,2-3 0,14-28-737</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45.362"/>
    </inkml:context>
    <inkml:brush xml:id="br0">
      <inkml:brushProperty name="width" value="0.05" units="cm"/>
      <inkml:brushProperty name="height" value="0.05" units="cm"/>
    </inkml:brush>
  </inkml:definitions>
  <inkml:trace contextRef="#ctx0" brushRef="#br0">140 0 15763,'10'19'1409,"-4"22"-769,-5 14-152,-1 17 656,0 1-128,0 0-55,-1-3-145,-1-11-200,-2-11-160,0-22-488,-1-14-320,0-27-720,-7-9-1169,-8-20 1761,-6-8-312,-5-7-320</inkml:trace>
  <inkml:trace contextRef="#ctx0" brushRef="#br0" timeOffset="1.13">1 122 16940,'29'11'1760,"3"4"-968,4 2-304,2 0 809,0 0-113,1 2-720,-3-2-752,-9-8 392,-5-8-72,-11-6-240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45.862"/>
    </inkml:context>
    <inkml:brush xml:id="br0">
      <inkml:brushProperty name="width" value="0.05" units="cm"/>
      <inkml:brushProperty name="height" value="0.05" units="cm"/>
    </inkml:brush>
  </inkml:definitions>
  <inkml:trace contextRef="#ctx0" brushRef="#br0">1 50 17012,'15'-49'2815,"-13"48"-2085,-1 5-335,1 9 286,15 136 1791,30 477-526,-54-646-5468,-13-37 2650,-5-9-5,-6-8-219</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46.281"/>
    </inkml:context>
    <inkml:brush xml:id="br0">
      <inkml:brushProperty name="width" value="0.05" units="cm"/>
      <inkml:brushProperty name="height" value="0.05" units="cm"/>
    </inkml:brush>
  </inkml:definitions>
  <inkml:trace contextRef="#ctx0" brushRef="#br0">235 105 15987,'-1'-1'89,"-1"-2"89,1 1 0,-1-1 0,0 1 0,-1 0 0,1 0 0,0 0 0,-6-3 0,8 4-146,-1 1 0,0 0-1,0 0 1,0 0 0,0-1 0,0 1-1,0 0 1,1 0 0,-1 1-1,0-1 1,0 0 0,0 0 0,0 0-1,0 0 1,1 1 0,-1-1 0,0 0-1,0 1 1,0-1 0,1 1-1,-1-1 1,0 1 0,1-1 0,-1 1-1,0 0 1,1-1 0,-1 1 0,1 0-1,-1-1 1,1 1 0,-1 0-1,1 0 1,-1-1 0,0 3 0,-11 18 373,0 1 1,0 0 0,2 1 0,1 0-1,1 0 1,1 1 0,-5 35 0,11-54-382,0 0 0,1 0 0,0 0 0,0 0 0,1 0 0,0 0 0,2 9 1,-3-12-19,0-1 1,1 0 0,-1 0 0,1 0-1,-1 0 1,1 0 0,-1-1-1,1 1 1,0 0 0,0 0 0,-1 0-1,1 0 1,0-1 0,0 1 0,0 0-1,0-1 1,0 1 0,0-1 0,0 1-1,0-1 1,0 1 0,0-1 0,0 0-1,0 1 1,0-1 0,0 0 0,0 0-1,0 0 1,0 0 0,0 0 0,1 0-1,-1 0 1,0 0 0,0 0 0,0-1-1,0 1 1,0 0 0,0-1 0,0 1-1,2-2 1,4-1 42,0-1-1,0 0 1,0-1 0,0 0-1,-1 0 1,0 0 0,0-1-1,0 0 1,-1 0-1,1-1 1,-2 1 0,1-1-1,-1 0 1,6-12 0,-4 7 67,-1 0 0,-1 0 0,1-1 0,-2 0 0,0 0 1,0 1-1,-2-2 0,2-18 0,-4 25-56,1 0-1,-1 0 0,-1 0 1,1 1-1,-1-1 1,0 0-1,0 1 0,-1-1 1,0 1-1,0 0 1,-1 0-1,1 0 0,-1 0 1,-1 1-1,1 0 1,-1-1-1,0 2 1,0-1-1,-7-4 0,8 6-42,0 0 0,-1 0-1,1 1 1,-1 0 0,1 0-1,-1 0 1,0 0 0,0 1-1,0 0 1,0 0-1,0 0 1,0 0 0,0 1-1,0 0 1,0 0 0,0 1-1,0-1 1,0 1 0,0 0-1,0 0 1,0 1 0,0-1-1,0 1 1,1 0 0,-1 1-1,-6 3 1,6-1-40,-1-1 1,1 1-1,0 0 0,0 0 1,0 1-1,1 0 1,-1 0-1,2 0 1,-1 0-1,1 0 0,0 1 1,0-1-1,0 1 1,1 0-1,0 0 0,1 0 1,-1 0-1,1 0 1,1 1-1,-1-1 1,2 13-1,0-9-167,0-1 0,0 0 1,1 1-1,0-1 0,1 0 0,0 0 1,1-1-1,0 1 0,0-1 0,1 0 1,0 0-1,1 0 0,0 0 0,12 13 0,-9-14 59,1-1 0,-1 0 0,1-1 0,0 1 0,0-2 1,1 0-1,0 0 0,18 5 0,43 5-674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33.760"/>
    </inkml:context>
    <inkml:brush xml:id="br0">
      <inkml:brushProperty name="width" value="0.05" units="cm"/>
      <inkml:brushProperty name="height" value="0.05" units="cm"/>
    </inkml:brush>
  </inkml:definitions>
  <inkml:trace contextRef="#ctx0" brushRef="#br0">198 28 17396,'0'-1'164,"0"0"0,0-1 0,-1 1 1,1 0-1,0-1 0,-1 1 0,1 0 0,-1 0 1,0-1-1,1 1 0,-1 0 0,0 0 0,0 0 1,0 0-1,0 0 0,0 0 0,0 0 0,0 0 1,0 1-1,0-1 0,0 0 0,-2 0 0,1 0 60,0 0 0,0 1 0,0 0 0,-1-1 0,1 1 0,0 0 0,0 0 0,-1 0 0,1 1 0,0-1 0,0 0 0,-4 2 0,-1 0 47,1 0 0,-1 1 1,0 0-1,1 1 0,0 0 0,-1 0 0,-8 7 1,5-1-199,0 0 0,1 0 1,1 0-1,-14 23 1,18-26-73,0 0 1,0 0-1,1 0 0,0 1 1,1-1-1,0 1 1,0 0-1,0 0 1,0 14-1,2-20-4,0 0 0,1 0 0,-1 0 0,1 0 0,-1 0 0,1-1 0,-1 1 0,1 0 0,0 0 0,0-1 0,0 1 0,0 0-1,0-1 1,0 1 0,0-1 0,1 0 0,-1 1 0,0-1 0,3 2 0,36 19-45,-16-10 22,-16-7 22,0 1 0,0 0-1,0 1 1,0 0 0,-1 0-1,-1 0 1,1 1 0,-1 0-1,10 17 1,-14-21 28,0 0-1,0 0 1,0 1-1,-1-1 1,1 0 0,-1 1-1,0-1 1,0 1 0,-1 0-1,1-1 1,-1 1 0,0-1-1,0 1 1,-1 0 0,1-1-1,-1 1 1,0-1 0,-1 1-1,1-1 1,-1 1-1,1-1 1,-1 0 0,-5 8-1,5-10 23,-1 1 0,1 0 0,-1-1 0,0 1 0,0-1 0,0 0 0,0 0-1,0 0 1,0 0 0,0-1 0,-1 1 0,1-1 0,0 0 0,-7 1-1,8-1-97,1-1-1,-1 1 0,0-1 1,1 0-1,-1 0 0,0 0 1,0 0-1,1 0 0,-1 0 1,0-1-1,1 1 0,-1-1 1,0 1-1,1-1 0,-1 1 1,0-1-1,1 0 0,-1 0 1,1 0-1,-1 0 0,1 0 1,0 0-1,0 0 0,-1 0 1,1 0-1,0-1 0,0 1 1,0-1-1,0 1 0,0 0 1,0-1-1,1 0 0,-2-1 1,2 2-89,0-1 1,-1 1-1,1-1 1,0 1-1,0-1 1,0 1-1,0-1 1,0 1-1,1 0 1,-1-1-1,0 1 1,1-1-1,-1 1 1,1 0-1,-1-1 1,1 1-1,0 0 1,-1-1-1,1 1 1,0 0-1,0 0 1,1-1-1,26-23-1391,-6 8 386</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46.686"/>
    </inkml:context>
    <inkml:brush xml:id="br0">
      <inkml:brushProperty name="width" value="0.05" units="cm"/>
      <inkml:brushProperty name="height" value="0.05" units="cm"/>
    </inkml:brush>
  </inkml:definitions>
  <inkml:trace contextRef="#ctx0" brushRef="#br0">64 18 15787,'4'20'951,"-1"0"0,0 1-1,-2 0 1,-1 31 0,2 36 1218,0-78-1931,-1 0 0,2 0 0,-1 0 0,1 0 0,1 0 0,7 15 0,-10-23-213,-1-1 1,1 1-1,0-1 1,0 1-1,-1-1 1,1 0 0,0 0-1,0 1 1,0-1-1,1 0 1,-1 0-1,0 0 1,0 0-1,1 0 1,-1 0-1,0 0 1,1-1-1,-1 1 1,1-1-1,-1 1 1,1-1-1,-1 1 1,1-1-1,0 0 1,-1 1 0,1-1-1,-1 0 1,1 0-1,-1 0 1,1 0-1,0-1 1,-1 1-1,3-1 1,-1 0 5,1-1 0,0 0 0,-1 0 0,1-1 0,-1 1 0,1-1 0,-1 1 0,0-1 0,0 0 0,0 0 0,-1 0 0,3-4 0,1-3 27,0 1 0,-1-1-1,0-1 1,-1 1 0,0-1 0,-1 1 0,0-1 0,0 0-1,-1 0 1,-1 0 0,0-1 0,0-14 0,-1 18-38,-1 0 1,1 1-1,-1-1 1,-1 0 0,1 1-1,-1 0 1,-1-1-1,1 1 1,-1 0-1,0 0 1,-1 0-1,0 0 1,0 1-1,0 0 1,-1 0 0,0 0-1,0 0 1,-1 1-1,-6-6 1,10 9-90,-1 0 0,0 0-1,0 1 1,0-1 0,0 1 0,0-1 0,0 1 0,-1 0 0,1 0 0,0 1 0,0-1 0,-1 1-1,1-1 1,-1 1 0,1 0 0,0 0 0,-1 1 0,1-1 0,-1 1 0,1-1 0,0 1-1,0 0 1,-1 0 0,1 1 0,0-1 0,-4 3 0,0 1-158,1-1 0,0 2-1,0-1 1,0 1 0,0-1 0,1 2-1,0-1 1,0 0 0,-7 15 0,-3 7-528</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47.145"/>
    </inkml:context>
    <inkml:brush xml:id="br0">
      <inkml:brushProperty name="width" value="0.05" units="cm"/>
      <inkml:brushProperty name="height" value="0.05" units="cm"/>
    </inkml:brush>
  </inkml:definitions>
  <inkml:trace contextRef="#ctx0" brushRef="#br0">122 4 14075,'-1'-1'121,"0"0"-1,-1 1 1,1 0 0,-1-1-1,1 1 1,-1 0 0,1 0-1,-1-1 1,1 1 0,-1 0-1,1 1 1,-1-1-1,1 0 1,0 0 0,-1 1-1,1-1 1,-1 0 0,1 1-1,-3 1 1,2 0 50,-1-1-1,1 1 1,0 0 0,0 0 0,1 0-1,-1 0 1,0 0 0,1 0 0,-1 1-1,-1 2 1,-3 8 462,1 0 1,1 1-1,-5 21 0,6-23-267,-9 36-58,2 0 0,2 1 0,2 0 0,1 59 0,5-101-293,0 0 1,1 0-1,0-1 1,0 1-1,1-1 1,3 11-1,-5-16-11,1 1-1,-1-1 1,1 0-1,0 0 1,0 0-1,-1 0 0,1 0 1,0 0-1,0 0 1,0 0-1,0 0 1,0 0-1,0 0 1,1 0-1,-1-1 1,0 1-1,0 0 1,0-1-1,1 1 1,-1-1-1,0 0 0,1 1 1,-1-1-1,0 0 1,1 0-1,-1 0 1,0 0-1,1 0 1,-1 0-1,0 0 1,1 0-1,-1 0 1,0-1-1,1 1 1,-1-1-1,0 1 0,3-2 1,19-8 35,0-2-1,32-21 1,-34 19-29,1 1 0,0 2 1,25-10-1,-40 18-9,0 1-1,1 0 1,0 0-1,-1 1 1,1 0 0,0 0-1,0 1 1,-1 0-1,1 0 1,0 1 0,0 0-1,-1 0 1,16 5-1,-18-4 14,-1-1 0,1 1 0,-1 0 1,0 1-1,0-1 0,0 1 0,0 0 0,0 0 0,0 0 0,-1 0 0,1 1 0,-1-1 0,0 1 0,0 0 0,5 8 0,-6-6 29,1 1 0,-1-1 0,0 1-1,0 0 1,-1-1 0,0 1 0,0 0 0,0 0-1,-1 0 1,-1 8 0,-1 3 110,-1-1-1,0 0 0,-1 1 1,-2-1-1,1-1 1,-2 1-1,-16 29 0,14-31 31,-1 0 0,0-1-1,-19 21 1,25-31-179,0 0 0,-1 1 0,1-2 1,-1 1-1,0 0 0,0-1 0,0 0 0,-1 0 1,1-1-1,-1 1 0,1-1 0,-1 0 1,-9 1-1,13-3-72,0 1 0,0-1 0,0 0 0,0 0 1,0 0-1,0-1 0,0 1 0,0 0 0,0-1 0,1 0 0,-1 1 0,0-1 1,0 0-1,0 0 0,1 0 0,-1 0 0,0 0 0,1 0 0,-1 0 0,1-1 1,-1 1-1,1-1 0,0 1 0,-1-1 0,1 1 0,0-1 0,0 0 1,0 1-1,0-1 0,1 0 0,-1 0 0,0 0 0,0-3 0,-1-4-176,0 0 0,1 0 0,0-1 0,1 1 0,1-18 0,7-32-486,9-5-279</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47.937"/>
    </inkml:context>
    <inkml:brush xml:id="br0">
      <inkml:brushProperty name="width" value="0.05" units="cm"/>
      <inkml:brushProperty name="height" value="0.05" units="cm"/>
    </inkml:brush>
  </inkml:definitions>
  <inkml:trace contextRef="#ctx0" brushRef="#br0">1 1074 13931,'1'0'53,"-1"0"-1,1 0 1,0-1-1,0 1 1,0 0-1,0 0 1,0 0-1,-1 0 1,1 0-1,0 0 1,0 0-1,0 0 1,0 1-1,0-1 1,-1 0-1,1 0 1,0 1 0,0-1-1,0 0 1,-1 1-1,1-1 1,0 1-1,-1-1 1,1 1-1,0-1 1,-1 1-1,1 0 1,0-1-1,-1 1 1,1 0-1,-1-1 1,1 1 0,-1 0-1,0 0 1,1-1-1,-1 1 1,0 0-1,1 1 1,0 4 132,0 0 0,-1 0 0,1 0 0,-2 12 0,1-4 250,-1 1-76,1 25 690,6 45-1,-5-75-880,1 0 0,0 0 0,0 0 0,1 0 0,0 0 0,1-1 0,0 0 0,1 1 1,10 15-1,-14-23-113,1 0 1,-1 0 0,1 0 0,0 0-1,0 0 1,0 0 0,0 0 0,1 0-1,-1-1 1,0 1 0,1-1 0,-1 0-1,1 0 1,-1 0 0,1 0 0,-1 0-1,1 0 1,0-1 0,0 1 0,4-1-1,-4 0 2,1-1-1,0 0 1,-1 0-1,1 0 0,0 0 1,-1-1-1,1 1 0,-1-1 1,0 0-1,0 0 1,1 0-1,-1 0 0,3-4 1,6-7 79,0 0 0,0 0 0,-1-2 0,-1 1 0,9-18 0,-2 0 25,-1-1 0,-1-1 0,-2 0 0,-2-1 0,-1 0 0,-2-1 0,7-60 0,-12 64-128,-1 1 0,-2 0 0,-2-1 0,0 1-1,-2 0 1,-1 0 0,-2 1 0,-1-1 0,-15-36 0,17 52-48,-1 1 1,-1 0-1,0 1 1,0 0-1,-21-23 1,26 32 4,-1 0 0,0 1 0,0-1 0,-1 1 0,1 0 0,-1 0-1,0 1 1,1-1 0,-7-1 0,8 3 1,0 0-1,0 1 1,0-1-1,0 1 1,0-1-1,0 1 1,-1 0 0,1 1-1,0-1 1,0 0-1,0 1 1,0 0-1,0 0 1,0 0-1,0 0 1,-5 2-1,3 1-7,-1-1-1,1 1 1,0 1-1,0-1 0,0 1 1,1-1-1,-1 1 0,1 1 1,1-1-1,-1 0 0,1 1 1,-4 7-1,-1 5-22,1 0-1,-10 37 1,10-23 23,1 0-1,-3 40 1,8-54 17,1 0 0,0 0 1,2-1-1,0 1 0,7 30 0,-8-44 1,0-1 1,1 1-1,-1 0 0,1 0 1,0-1-1,0 1 0,0-1 1,0 1-1,0-1 0,5 5 1,-6-7-1,1 0 0,-1 0 0,1 0 0,0 0-1,-1-1 1,1 1 0,-1 0 0,1-1 0,0 1 0,0-1 0,-1 1 0,1-1 0,0 0 0,0 0 0,0 0 0,-1 0 0,1 0 0,0 0 0,0 0 0,0-1-1,-1 1 1,1-1 0,0 1 0,-1-1 0,1 0 0,1 0 0,12-7-15,-1-1 0,0 0 1,22-20-1,-23 19-24,0-1 0,0 2 1,1 0-1,23-12 0,-33 19 25,1 1 0,0-1 0,-1 1 0,1 0 0,0 0 0,0 0-1,0 1 1,-1 0 0,1 0 0,0 0 0,0 0 0,0 1-1,0 0 1,0 0 0,-1 0 0,1 1 0,0-1 0,-1 1-1,9 4 1,-3 1-12,1 0 0,-1 1 0,0 0-1,0 1 1,-1 0 0,10 12 0,45 66-15,-33-41 83,-28-41-4,1 0-1,0-1 1,0 1 0,1-1-1,-1 1 1,10 5 0,-13-9-24,0 0 0,0-1 0,1 1 0,-1 0-1,0-1 1,0 0 0,0 1 0,1-1 0,-1 0 0,0 1 0,1-1 0,-1 0 0,0 0 0,1 0 0,-1 0 0,0 0 0,0-1 0,1 1 0,-1 0 0,0-1 0,1 1 0,-1 0 0,0-1 0,0 0 0,0 1 0,0-1 0,1 0-1,-1 1 1,0-1 0,0 0 0,0 0 0,-1 0 0,1 0 0,0 0 0,0 0 0,1-2 0,2-3 48,0-1 0,-1 0 0,0 0-1,0 0 1,0 0 0,-1-1 0,0 1 0,1-16-1,3-66 273,-6 74-288,0-29-54,-1-1-1,-3 1 1,-14-69 0,16 106-138,0 10 87,2 14 2,3 11 59,1 0 1,1-1 0,1 0-1,2 0 1,11 27-1,-19-53 6,0 1-1,1-1 1,-1 0-1,1 0 0,-1 0 1,1 1-1,0-1 1,-1 0-1,1 0 1,0 0-1,0 0 0,0 0 1,0 0-1,0 0 1,0 0-1,0 0 1,0-1-1,0 1 1,0 0-1,0-1 0,0 1 1,1-1-1,-1 1 1,0-1-1,0 1 1,1-1-1,0 0 1,0 0 5,0-1 0,0 0 0,-1 0 0,1 0 1,0 0-1,-1 0 0,1 0 0,-1 0 1,0-1-1,1 1 0,-1-1 0,0 1 1,0-1-1,0 1 0,0-1 0,0 1 1,0-1-1,1-2 0,5-12 44,0 0 1,-1 0-1,-1 0 1,6-31-1,4-69-170,-11 74-77,19 129-339,-18-68 557,1-1 1,0 0-1,2 0 0,0-1 1,18 30-1,-22-42-8,0 0 0,0 0-1,1 0 1,-1-1-1,1 1 1,0-1 0,0 0-1,0-1 1,8 5-1,-9-6-3,1-1 1,-1 1-1,0-1 0,1 0 0,-1 0 0,1 0 0,-1 0 1,1-1-1,0 0 0,-1 0 0,1 0 0,0-1 0,-1 1 1,7-3-1,-4 1-2,1-1 0,-1-1 0,0 1 1,0-1-1,-1 0 0,1-1 0,-1 1 1,0-2-1,0 1 0,0 0 0,-1-1 1,0 0-1,0 0 0,8-14 0,-3 3-4,-1 0-1,0-1 0,-1 0 0,10-35 1,-11 21-41,-1 0 1,-1 0 0,-2 0-1,-2 0 1,0-1-1,-5-32 1,-3 7-194,-2 2-1,-25-87 1,32 138 203,-24-72-257,23 71 240,1 0-1,-1 0 0,0 1 0,0 0 0,-1 0 0,0-1 0,0 2 0,0-1 0,0 0 0,-8-5 0,11 10 29,0-1 1,0 0-1,0 1 0,0-1 1,0 1-1,0-1 0,0 1 1,0 0-1,0-1 0,-1 1 1,1 0-1,0 0 0,0 0 0,0 0 1,0 0-1,-1 0 0,1 0 1,0 0-1,0 0 0,0 1 1,0-1-1,-1 0 0,1 1 1,0-1-1,0 1 0,0 0 1,0-1-1,0 1 0,0 0 1,0-1-1,0 1 0,1 0 1,-1 0-1,0 0 0,0 0 0,-1 2 1,-1 2-3,0 0 1,0 0-1,0 0 1,1 1-1,-4 8 1,-1 14 70,2-1 1,0 1-1,1 0 1,2 1-1,1-1 1,1 0-1,2 0 0,1 0 1,1 0-1,1 0 1,1 0-1,16 41 0,-15-51 4,1 0 0,1 0 0,0-1 0,1-1 0,1 1 0,0-2 0,23 24 0,-28-33-65,0-1 1,0 1-1,1-1 1,0-1-1,0 1 1,0-1-1,0-1 1,1 1-1,8 2 1,-11-5-48,1 0 1,-1 0-1,1 0 1,0 0-1,-1-1 1,1 0 0,0 0-1,-1-1 1,1 1-1,0-1 1,-1-1-1,1 1 1,-1-1 0,7-3-1,-4 1-179,0 0 1,-1 0-1,0-1 0,0 0 0,-1-1 0,1 1 1,-1-1-1,-1-1 0,1 1 0,-1-1 0,0 0 1,5-9-1,0-3-226,-1 1 0,0-1 0,10-39 0,-3-1-543</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48.401"/>
    </inkml:context>
    <inkml:brush xml:id="br0">
      <inkml:brushProperty name="width" value="0.05" units="cm"/>
      <inkml:brushProperty name="height" value="0.05" units="cm"/>
    </inkml:brush>
  </inkml:definitions>
  <inkml:trace contextRef="#ctx0" brushRef="#br0">37 516 13395,'-1'18'1272,"-1"0"0,0 0-1,-8 24 1,-4 26 822,6 30-75,8-88-1813,0 1 0,1-1 0,0 0-1,1 0 1,0 0 0,0-1-1,6 16 1,-8-24-166,1 1 1,0 0-1,0 0 0,-1-1 0,1 1 0,0 0 1,0-1-1,1 1 0,-1-1 0,0 0 0,0 1 1,1-1-1,-1 0 0,1 1 0,-1-1 0,1 0 1,-1 0-1,1-1 0,0 1 0,0 0 0,-1 0 0,1-1 1,3 1-1,-3-1-8,1 0 0,-1 0-1,0-1 1,1 1 0,-1-1 0,1 0 0,-1 0 0,0 0 0,1 0 0,-1 0-1,0 0 1,0-1 0,0 1 0,0-1 0,2-1 0,6-7 22,-1 0 1,0 0-1,-1-1 1,0 0-1,8-14 1,-1-5-7,0-1 0,-2-1-1,-1 0 1,-2 0 0,-1-2 0,8-59 0,-12 43-157,-2-1 0,-2 0 0,-11-96 0,-9 34-232,17 102 281,-1 1 0,0 0-1,-1 0 1,0 0 0,-1 0 0,0 0-1,0 1 1,-9-11 0,13 19 47,0 0 0,1 0-1,-1 0 1,0 0 0,0 1 0,0-1 0,0 0 0,0 0 0,0 1 0,0-1 0,0 0 0,0 1 0,0-1-1,0 1 1,0-1 0,0 1 0,-1 0 0,1-1 0,0 1 0,0 0 0,0 0 0,-1 0 0,1 0 0,0 0-1,0 0 1,-1 0 0,1 1 0,0-1 0,0 0 0,0 1 0,0-1 0,-1 0 0,1 1 0,0 0 0,0-1 0,0 1-1,0-1 1,0 1 0,0 0 0,0 0 0,1 0 0,-2 1 0,0 2 4,0-1 1,1 1-1,0 0 1,-1 0-1,2 0 1,-1 0-1,0 0 1,1 0-1,0 5 1,1 45 88,3-15 103,2 0 1,1-1-1,2 0 1,2 0-1,15 36 1,-16-50-45,1 1 1,1-1-1,1-1 0,2 0 0,0-1 1,1-1-1,1 0 0,25 23 1,-35-39-200,-1 1 0,1-1 0,0-1 0,0 1 0,0-1 0,1-1 0,-1 1 0,15 3 0,-19-6-8,-1 0 1,1-1-1,0 1 1,0-1-1,0 0 1,-1 0-1,1 0 1,0 0 0,0 0-1,0-1 1,0 1-1,-1-1 1,1 0-1,0 1 1,-1-1-1,1-1 1,0 1-1,-1 0 1,0-1-1,1 1 1,-1-1-1,0 0 1,1 1-1,-1-1 1,0 0-1,0-1 1,-1 1-1,1 0 1,1-3-1,11-29-408,-3-7-164</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48.807"/>
    </inkml:context>
    <inkml:brush xml:id="br0">
      <inkml:brushProperty name="width" value="0.05" units="cm"/>
      <inkml:brushProperty name="height" value="0.05" units="cm"/>
    </inkml:brush>
  </inkml:definitions>
  <inkml:trace contextRef="#ctx0" brushRef="#br0">0 271 16540,'8'3'770,"-1"0"0,1 0 1,0-1-1,0 0 1,13 2-1,-18-4-673,0 0 0,0-1 0,1 1-1,-1-1 1,0 1 0,0-1 0,0 0 0,0 0-1,0 0 1,0 0 0,0-1 0,-1 1 0,1-1 0,0 0-1,-1 0 1,1 0 0,3-3 0,-2 0-10,1-1 1,-1 1 0,0 0-1,0-1 1,-1 0-1,0 0 1,0 0-1,0 0 1,-1 0 0,0-1-1,3-13 1,-4 16-76,-1 0 1,1 0-1,-1 0 0,0-1 1,0 1-1,0 0 1,0 0-1,-1 0 1,0-1-1,0 1 1,0 0-1,0 0 1,-1 0-1,1 0 0,-1 1 1,0-1-1,0 0 1,-1 1-1,1-1 1,-4-2-1,5 4-14,0 1 1,0 0-1,-1 0 0,1-1 0,0 1 0,-1 0 0,1 0 1,-1 0-1,1 1 0,-1-1 0,0 0 0,1 1 0,-1-1 1,0 1-1,0-1 0,1 1 0,-1 0 0,0 0 1,0-1-1,1 1 0,-1 1 0,0-1 0,0 0 0,1 0 1,-1 1-1,0-1 0,0 1 0,1-1 0,-1 1 1,1 0-1,-1 0 0,0-1 0,1 1 0,-1 0 0,1 0 1,0 1-1,-1-1 0,0 2 0,-2 1 1,0 0 0,1 0-1,-1 1 1,1 0 0,0 0-1,0 0 1,1 0 0,0 0-1,0 0 1,0 1 0,-1 5-1,1 2 43,0 1 0,1-1 0,0 0 0,1 0 0,1 1 0,3 21 0,-2-27 18,0 1 0,0-1 0,1 0 0,0 0 0,0-1 0,1 1 0,-1-1 0,2 1 0,-1-1 0,1 0 0,11 11 0,-14-16-22,0 1 0,1-1 0,0 0 0,0 0 0,-1 0 0,1-1 0,0 1 0,1-1 0,-1 1 0,0-1 0,0 0 0,0 0 0,1 0 0,-1-1 0,1 1 0,-1-1 0,0 0 0,6 0 0,-3-1 11,0 0-1,0-1 1,0 0-1,0 0 1,0 0-1,0 0 0,-1-1 1,1 0-1,7-5 1,5-6 39,-1-1 1,0 0 0,-2-1 0,23-27 0,56-94-181,-17 23-602,-76 112 662,1 0 0,-1 0 0,1 0 1,-1 1-1,1-1 0,0 0 0,0 1 1,-1 0-1,4-3 0,-4 4 22,-1 0-1,1 0 0,-1 0 1,0 0-1,1 0 0,-1 0 1,1 0-1,-1 0 1,0 0-1,1 0 0,-1 0 1,1 0-1,-1 0 0,0 0 1,1 0-1,-1 0 0,1 0 1,-1 0-1,0 0 1,1 1-1,-1-1 0,0 0 1,1 0-1,-1 1 0,0-1 1,1 0-1,-1 0 1,0 1-1,1-1 0,-1 0 1,0 1-1,2 3-35,0 0 0,-1 1-1,1-1 1,-1 0 0,0 1 0,0-1 0,0 6-1,1 4 157,0 0-173,0-1 244,0 0-1,1 0 1,0 0 0,11 24-1,-14-35-198,1 0-1,0 0 1,0 0-1,0 0 1,1-1-1,-1 1 1,0 0-1,0-1 1,1 1 0,-1-1-1,1 0 1,0 1-1,-1-1 1,1 0-1,0 0 1,0 0-1,0 0 1,0 0-1,0 0 1,0-1-1,0 1 1,0-1-1,0 1 1,0-1-1,0 0 1,0 0-1,0 0 1,0 0-1,0 0 1,0 0-1,0 0 1,0-1-1,0 1 1,1-1-1,-2 0 1,1 1-1,0-1 1,0 0-1,2-1 1,46-23-2377,-34 17 1677</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49.271"/>
    </inkml:context>
    <inkml:brush xml:id="br0">
      <inkml:brushProperty name="width" value="0.05" units="cm"/>
      <inkml:brushProperty name="height" value="0.05" units="cm"/>
    </inkml:brush>
  </inkml:definitions>
  <inkml:trace contextRef="#ctx0" brushRef="#br0">198 49 19044,'0'-2'141,"0"-1"0,-1 0 1,1 1-1,-1-1 0,1 0 0,-1 1 1,0-1-1,0 1 0,0-1 0,0 1 0,-1-1 1,1 1-1,-4-4 0,4 5-102,0 0 0,0 0 0,0 1 0,0-1 0,0 0 0,-1 0 0,1 1 0,0-1 0,0 1 0,-1-1 0,1 1 0,0 0 0,-1-1 0,1 1 0,-1 0 0,1 0 0,0 0 0,-1 0 0,1 0 0,0 0 0,-1 0 0,1 1 0,0-1 0,-1 0 0,1 1 0,0-1 0,-1 1 0,1 0 0,-2 1 0,-3 1 83,1 1 0,0 0-1,-1 0 1,1 1-1,1-1 1,-1 1-1,1 0 1,0 1 0,0-1-1,-4 8 1,-5 11 160,-11 29 0,22-49-253,-7 15 57,1 1-1,1 0 0,1 0 0,1 1 0,1-1 1,0 1-1,0 24 0,4-41-67,0-1-1,0 0 1,0 0-1,0 1 1,1-1-1,0 0 1,1 5-1,-1-7-12,-1 0 0,1 0 1,-1 0-1,1 0 0,0-1 0,0 1 0,-1 0 0,1 0 0,0-1 1,0 1-1,0 0 0,0-1 0,0 1 0,0-1 0,0 1 0,0-1 1,0 1-1,0-1 0,0 0 0,0 0 0,0 1 0,0-1 0,0 0 0,0 0 1,0 0-1,0 0 0,3-1 0,17-2 15,0-1 1,-1-1-1,38-13 0,-2 0-38,-14 5-104,0 3 1,1 2 0,1 1-1,67-1 1,-110 8 118,30 3-112,-31-3 113,1 0 1,-1 0-1,1 0 0,-1 0 1,0 0-1,1 0 1,-1 0-1,1 0 0,-1 0 1,1 1-1,-1-1 1,1 0-1,-1 0 0,0 0 1,1 1-1,-1-1 0,1 0 1,-1 0-1,0 1 1,1-1-1,-1 0 0,0 1 1,1-1-1,-1 0 1,0 1-1,1-1 0,-1 0 1,0 1-1,0-1 1,0 1-1,1-1 0,-1 1 1,0-1-1,0 1 0,0-1 1,0 0-1,0 1 1,0-1-1,0 1 0,0-1 1,0 1-1,0-1 1,0 1-1,0-1 0,0 1 1,0-1-1,0 1 1,-1-1-1,1 0 0,0 1 1,0-1-1,-1 1 0,1-1 1,0 0-1,0 1 1,-1-1-1,1 0 0,0 1 1,-1-1-1,-6 6 31,1 0-1,-1 0 1,0-1-1,-1 0 1,1 0-1,-9 3 1,-56 23 177,46-20-130,12-5-146,0 0 1,0 0 0,0-2-1,-1 0 1,0 0 0,1-1-1,-26 1 1,38-4 20,0 0 1,0 0-1,0 0 1,0-1-1,0 1 0,0 0 1,0-1-1,0 0 1,0 1-1,0-1 1,0 0-1,1 0 0,-1 0 1,0 0-1,0 0 1,1 0-1,-1-1 1,1 1-1,-1 0 0,1-1 1,-3-2-1,3 0 13,-1 1-1,1-1 1,-1 0-1,1 1 1,0-1-1,0 0 1,1 0-1,-1 0 0,1 1 1,0-1-1,0-6 1,7-44-428</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49.691"/>
    </inkml:context>
    <inkml:brush xml:id="br0">
      <inkml:brushProperty name="width" value="0.05" units="cm"/>
      <inkml:brushProperty name="height" value="0.05" units="cm"/>
    </inkml:brush>
  </inkml:definitions>
  <inkml:trace contextRef="#ctx0" brushRef="#br0">1 1 19660,'28'318'4147,"-18"-265"-3619,2 0 0,2-1 0,39 94 0,-36-108-369,2 0 0,44 66 0,-63-104-158,0 0 0,0 0 0,0 0 0,0 0 0,0 0-1,0 0 1,0 0 0,0 0 0,0 1 0,0-1 0,0 0-1,0 0 1,0 0 0,0 0 0,0 0 0,1 0 0,-1 0-1,0 0 1,0 0 0,0 0 0,0 0 0,0 1 0,0-1 0,0 0-1,0 0 1,0 0 0,0 0 0,1 0 0,-1 0 0,0 0-1,0 0 1,0 0 0,0 0 0,0 0 0,0 0 0,0 0 0,0 0-1,1 0 1,-1 0 0,0 0 0,0 0 0,0 0 0,0 0-1,0 0 1,0 0 0,0 0 0,0 0 0,1-1 0,-1 1-1,0 0 1,0 0 0,0 0 0,0 0 0,0 0 0,0 0 0,0 0-1,0 0 1,0 0 0,0 0 0,0 0 0,0-1 0,0 1-1,0 0 1,1 0 0,-1 0 0,0 0 0,0-8 16,-4-9-37,-2 0 0,0 0 0,-1 0 1,0 1-1,-16-26 0,7 14-32,-40-72-173,45 83 152,0 0 1,-2 1 0,-22-24-1,17 29 51,16 10 43,10 2-4,4 1-296,0-1 1,0 0-1,0-1 0,0 0 1,-1-1-1,1 0 0,0-1 1,0 0-1,18-7 0,-4 0-245,0-2 0,-1 0 1,25-16-1,1-3-406</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50.172"/>
    </inkml:context>
    <inkml:brush xml:id="br0">
      <inkml:brushProperty name="width" value="0.05" units="cm"/>
      <inkml:brushProperty name="height" value="0.05" units="cm"/>
    </inkml:brush>
  </inkml:definitions>
  <inkml:trace contextRef="#ctx0" brushRef="#br0">117 2 15667,'0'0'71,"-1"0"-1,1 0 0,-1-1 0,1 1 1,-1 0-1,1 0 0,-1 0 0,1 0 1,-1 0-1,1 0 0,-1 0 0,1 0 1,-1 0-1,1 0 0,-1 0 0,1 0 1,-1 0-1,1 0 0,-1 0 0,1 1 1,-1-1-1,1 0 0,-1 0 0,1 1 1,-1-1-1,1 0 0,0 0 0,-1 1 1,1-1-1,-1 1 0,1-1 0,0 0 1,-1 1-1,1-1 0,0 1 0,-19 17 515,9-6-258,1 1 1,0 0-1,2 0 0,-1 1 0,1 0 0,1 0 0,1 1 0,0-1 1,1 1-1,0 0 0,1 1 0,1-1 0,1 1 0,0-1 0,1 0 0,2 26 1,-1-38-308,-1 1 1,1-1 0,0 0-1,-1 1 1,2-1 0,-1 0-1,0 1 1,1-1 0,-1 0-1,1 0 1,0 0 0,0 0 0,0 0-1,1-1 1,-1 1 0,1-1-1,-1 1 1,1-1 0,0 0-1,0 0 1,0 0 0,0 0 0,0-1-1,0 1 1,0-1 0,1 0-1,-1 0 1,0 0 0,1 0-1,-1-1 1,1 1 0,-1-1 0,1 0-1,-1 0 1,1 0 0,0 0-1,-1-1 1,0 1 0,1-1-1,-1 0 1,1 0 0,-1-1-1,0 1 1,0 0 0,1-1 0,-1 0-1,0 0 1,-1 0 0,1 0-1,0 0 1,-1-1 0,1 1-1,2-4 1,1-2-29,1-1-1,-1 0 1,-1 0 0,1 0-1,-2-1 1,1 0 0,-1 0-1,-1 0 1,0 0 0,0-1-1,-1 1 1,2-21 0,-3 17-59,0 0-1,-2 0 1,1-1 0,-2 1 0,0 0 0,0 0 0,-1 0 0,-1 1 0,-7-18 0,11 30 49,-1-1 0,0 1 0,1-1 0,-1 1-1,0-1 1,0 1 0,0-1 0,0 1 0,0 0-1,0 0 1,-1 0 0,1-1 0,-2 0 0,3 2 12,-1 0 1,1 0-1,0 0 1,-1 0 0,1 0-1,0 0 1,-1 0-1,1 0 1,0 0-1,-1 0 1,1 0 0,0 0-1,-1 0 1,1 0-1,0 0 1,-1 0-1,1 0 1,0 0 0,-1 0-1,1 1 1,0-1-1,0 0 1,-1 0-1,1 0 1,-1 1 0,-7 14-85,5-5 84,1 0 1,0 0-1,1 0 0,0 1 1,0-1-1,1 1 0,1-1 1,0 0-1,0 1 1,4 12-1,-3-11 27,2 1 0,-1-1-1,2-1 1,-1 1 0,2 0 0,0-1 0,0 0-1,10 12 1,-15-21-77,1 1-1,0-1 1,0 1 0,1-1-1,-1 0 1,0 0 0,1 0-1,0 0 1,-1-1 0,1 1-1,0-1 1,0 1-1,-1-1 1,1 0 0,0 0-1,0 0 1,1-1 0,-1 1-1,0-1 1,0 0-1,0 0 1,0 0 0,0 0-1,0 0 1,1 0 0,-1-1-1,0 0 1,0 0-1,0 1 1,0-2 0,0 1-1,-1 0 1,1-1 0,0 1-1,-1-1 1,4-2 0,4-3-124,-1-1 1,0 0 0,-1-1 0,0 1 0,0-1 0,-1-1-1,0 0 1,7-14 0,18-40-568</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50.824"/>
    </inkml:context>
    <inkml:brush xml:id="br0">
      <inkml:brushProperty name="width" value="0.05" units="cm"/>
      <inkml:brushProperty name="height" value="0.05" units="cm"/>
    </inkml:brush>
  </inkml:definitions>
  <inkml:trace contextRef="#ctx0" brushRef="#br0">36 284 14531,'-11'44'2737,"-11"84"0,20-112-2394,2-1 0,0 1 1,0-1-1,1 1 0,1-1 1,1 1-1,0-1 1,1 0-1,6 15 0,-8-26-285,-1-1 0,1 1 0,-1-1-1,1 0 1,0 0 0,1 0-1,-1 0 1,0 0 0,1 0 0,0 0-1,-1-1 1,1 0 0,0 1-1,0-1 1,5 2 0,-5-3-44,-1 0-1,0 0 1,1-1 0,-1 1 0,1-1-1,-1 0 1,1 0 0,-1 0 0,1 0-1,-1 0 1,1 0 0,-1-1 0,1 1-1,-1-1 1,1 0 0,-1 1 0,0-1-1,1 0 1,-1-1 0,0 1 0,0 0-1,0-1 1,2-1 0,5-4-29,-1 0 1,-1-1-1,1 0 1,-1-1-1,-1 0 1,1 0-1,-2 0 0,1-1 1,-1 1-1,-1-1 1,6-15-1,-3-1-148,0 1 0,-1-1-1,4-43 1,-6 17-389,-2 1 0,-3-1 0,-12-94 1,11 136 439,0 0 0,0 1 1,-1-1-1,0 1 0,-1 0 1,-9-17-1,13 25 105,0 0 0,-1 1 0,1-1 0,-1 0 0,1 1 0,0-1 0,-1 0 0,1 1-1,-1-1 1,0 1 0,1-1 0,-1 1 0,1-1 0,-1 1 0,0-1 0,0 1 0,1 0 0,-1-1 0,0 1 0,1 0 0,-1 0-1,0-1 1,0 1 0,0 0 0,1 0 0,-2 0 0,1 1 14,0-1-1,0 1 0,0-1 1,0 1-1,0 0 1,1-1-1,-1 1 1,0 0-1,1 0 1,-1 0-1,0-1 1,1 1-1,-1 0 0,1 0 1,-1 0-1,1 0 1,-1 1-1,-2 8 159,1 0-1,-4 20 0,6-27-131,-4 18 292,1 1 0,1 0 1,2-1-1,0 1 0,1 0 0,6 38 0,1-46-79,-5-15-205,-3-6-102,-15-59-458,15 63 198,0 5 311,2 8 583,4-3 225,-6-7-781,1 0-1,-1-1 1,1 1-1,0 0 1,-1-1-1,1 1 0,0 0 1,-1-1-1,1 1 1,-1-1-1,1 1 1,-1 0-1,1-1 1,-1 0-1,1 1 0,-1-1 1,0 1-1,1-1 1,-1 1-1,1-2 1,5-8-7,-1 0 1,0 0-1,-1-1 1,0 1-1,0-1 0,2-14 1,-1 8-18,-4 15 6,-1 0 1,1 0 0,0 0-1,-1 0 1,0 0 0,1 0-1,-1 0 1,0 0 0,0 0-1,0 0 1,0 0 0,-1 0-1,0-2 1,2 5 1,-1 1 0,1 0 0,-1 0 0,0 0 0,1 0 0,-1 0 0,0 0-1,-1 0 1,1 3 0,0-5 15,-6 3 58,6-2-136,0-1 0,1 0 0,-1 1 0,0-1 1,0 1-1,0-1 0,0 1 0,0-1 0,0 0 0,0 1 1,0-1-1,0 1 0,0-1 0,0 1 0,0-1 0,0 1 1,0-1-1,0 0 0,0 1 0,0-1 0,-1 1 0,1-1 1,0 0-1,0 1 0,0-1 0,-1 1 0,0 0 1,-12 3-2018,3-1 2584,-3 2-853,-5 1 142</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51.306"/>
    </inkml:context>
    <inkml:brush xml:id="br0">
      <inkml:brushProperty name="width" value="0.05" units="cm"/>
      <inkml:brushProperty name="height" value="0.05" units="cm"/>
    </inkml:brush>
  </inkml:definitions>
  <inkml:trace contextRef="#ctx0" brushRef="#br0">24 0 17652,'-1'1'123,"0"-1"0,0 1 1,0 0-1,0-1 0,0 1 0,0 0 1,0-1-1,0 1 0,0 0 0,0 0 1,1 0-1,-1 0 0,0 0 0,1 0 1,-1 0-1,1 0 0,-1 0 0,1 0 1,-1 0-1,1 0 0,0 1 0,-1 0 1,-3 29 928,4-29-856,-2 45 735,2-1 0,2 1 0,2 0 0,18 78 0,-22-123-901,0-1 0,1 1 1,-1 0-1,0-1 1,1 1-1,0 0 0,-1-1 1,1 1-1,0-1 1,0 1-1,0-1 0,0 0 1,2 2-1,-3-3-16,0 1 0,1-1-1,-1 0 1,1 0 0,-1 0 0,1 1-1,-1-1 1,1 0 0,-1 0 0,1 0-1,-1 0 1,1 0 0,-1 0 0,1 0-1,-1 0 1,0 0 0,1 0 0,-1 0-1,1-1 1,-1 1 0,1 0 0,-1 0-1,1 0 1,-1 0 0,1-1 0,-1 1 0,0 0-1,1-1 1,-1 1 0,4-4 27,-1 0 0,1 1 1,-1-1-1,-1-1 0,1 1 0,0 0 1,2-7-1,26-56-135,3 2 0,45-64 0,-73 121 47,0 0-1,0 1 0,1-1 1,9-7-1,-15 14 45,0 0 0,0 1 0,0-1 0,0 0 0,0 0 0,0 0 0,0 1-1,0-1 1,0 0 0,0 1 0,0-1 0,1 1 0,-1 0 0,0-1 0,0 1 0,1 0 0,-1 0 0,0 0 0,1-1 0,-1 2-1,0-1 1,0 0 0,1 0 0,-1 0 0,0 0 0,1 1 0,-1-1 0,0 1 0,0-1 0,0 1 0,0-1 0,1 1 0,-1 0-1,0-1 1,0 1 0,0 0 0,0 0 0,0 0 0,-1 0 0,1 0 0,0 0 0,1 2 0,6 13 38,-1 1 0,-1-1 1,0 1-1,-1 0 1,4 31-1,1-4 78,-8-33-121,-2-8-38,0-1 0,1 1-1,-1 0 1,1-1 0,-1 1 0,1-1-1,0 1 1,0-1 0,0 1 0,1-1 0,-1 0-1,0 1 1,1-1 0,1 2 0,-2-4 12,-1 0 0,1 0 0,-1 0 0,0 0 0,1 0-1,-1 0 1,1 0 0,-1 0 0,0 0 0,1 0 0,-1 0 0,0 0 0,1 0 0,-1 0 0,1-1 0,-1 1 0,0 0 0,1 0 0,-1 0 0,0-1 0,1 1 0,-1 0 0,0 0 0,0-1 0,1 1 0,-1 0 0,0-1 0,0 1 0,1 0 0,-1-1 0,0 1 0,0 0 0,0-1 0,1 0 0,6-16-173,-6 14 64,6-18-313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34.627"/>
    </inkml:context>
    <inkml:brush xml:id="br0">
      <inkml:brushProperty name="width" value="0.05" units="cm"/>
      <inkml:brushProperty name="height" value="0.05" units="cm"/>
    </inkml:brush>
  </inkml:definitions>
  <inkml:trace contextRef="#ctx0" brushRef="#br0">0 151 15707,'5'-5'735,"-1"-1"0,0 1-1,0 0 1,-1-1-1,4-7 1,-7 12-683,0 1 1,0 0-1,0 0 0,1 0 1,-1-1-1,0 1 1,0 0-1,0 0 0,0 0 1,0-1-1,1 1 0,-1 0 1,0 0-1,0 0 0,0 0 1,1-1-1,-1 1 1,0 0-1,0 0 0,0 0 1,1 0-1,-1 0 0,0 0 1,0 0-1,1 0 0,-1 0 1,0 0-1,0 0 1,0 0-1,1 0 0,-1 0 1,0 0-1,0 0 0,1 0 1,-1 0-1,10 6 668,9 16-584,-17-19 0,3 3-102,0 0 0,0-1 0,0 1 0,1-1 1,0 0-1,0-1 0,0 1 0,12 5 0,-15-9-16,0 0-1,0 0 1,0 0-1,0 0 0,0-1 1,0 1-1,0-1 1,0 0-1,0 0 0,0 0 1,0 0-1,0-1 1,1 1-1,-1-1 0,0 1 1,0-1-1,-1 0 1,1-1-1,0 1 0,0 0 1,0-1-1,-1 1 1,5-4-1,7-7 126,0-1-1,-1-1 1,0 0-1,20-29 1,-12 15 110,-21 28-251,0 0 1,0 1-1,0-1 1,0 0 0,0 0-1,0 0 1,0 0-1,0 1 1,0-1-1,0 0 1,0 0 0,0 0-1,0 0 1,0 1-1,0-1 1,0 0 0,0 0-1,1 0 1,-1 0-1,0 0 1,0 0 0,0 1-1,0-1 1,0 0-1,0 0 1,0 0-1,1 0 1,-1 0 0,0 0-1,0 0 1,0 0-1,0 0 1,0 0 0,1 1-1,-1-1 1,0 0-1,0 0 1,0 0 0,0 0-1,1 0 1,-1 0-1,0 0 1,0 0-1,0 0 1,0 0 0,1-1-1,-1 1 1,0 0-1,0 0 1,0 0 0,0 0-1,0 0 1,1 0-1,-1 0 1,0 0 0,0 0-1,0 0 1,0 0-1,0-1 1,0 1-1,1 0 1,-1 0 0,0 0-1,0 0 1,0 0-1,0-1 1,0 1 0,0 0-1,0 0 1,1 12 20,-1 65-37,-1 49 921,24 202 0,-19-305-868,-2-12-25,0 1 0,0-1 0,-1 1 0,-1-1 0,0 1 0,-2 12 0,2-23-8,0 0-1,0 0 0,0 0 1,0 0-1,-1 0 0,1 0 1,0 0-1,0 0 0,-1 0 1,1-1-1,-1 1 0,1 0 0,-1 0 1,1 0-1,-1-1 0,0 1 1,1 0-1,-1 0 0,0-1 1,1 1-1,-1-1 0,0 1 1,0-1-1,0 1 0,1-1 1,-1 1-1,0-1 0,0 0 0,0 1 1,0-1-1,0 0 0,0 0 1,0 0-1,0 1 0,0-1 1,0 0-1,0 0 0,0-1 1,0 1-1,0 0 0,0 0 1,1 0-1,-1-1 0,0 1 1,0 0-1,0-1 0,0 1 0,0-1 1,0 1-1,1-1 0,-1 1 1,0-1-1,0 0 0,1 1 1,-1-1-1,1 0 0,-1 0 1,0 1-1,1-1 0,-1 0 1,1 0-1,0 0 0,-1-1 0,-3-5 14,1 0-1,1-1 1,-1 1-1,1 0 1,0-1-1,1 1 1,0-1-1,0 1 1,0-14-1,2-4 25,7-41-1,-3 37-37,2 1 0,1 0-1,1 1 1,2-1 0,0 2 0,30-50 0,-21 46-109,1 1 1,1 1-1,1 0 0,2 2 0,33-28 1,-53 49 22,1 0 1,0 1 0,0 0-1,0 0 1,12-5-1,-17 9 73,0-1 0,0 1-1,0-1 1,0 1-1,0 0 1,0 0-1,1-1 1,-1 1-1,0 0 1,0 0 0,0 0-1,0 0 1,0 0-1,1 1 1,-1-1-1,0 0 1,0 0-1,0 1 1,0-1 0,0 1-1,0-1 1,0 1-1,0-1 1,0 1-1,0 0 1,0-1-1,0 1 1,0 0-1,-1 0 1,1 0 0,0-1-1,-1 1 1,1 0-1,0 0 1,-1 0-1,1 0 1,-1 0-1,1 0 1,-1 1 0,0-1-1,1 0 1,-1 2-1,3 10 22,-2-8 8,0 0 0,1-1 0,-1 1 0,1 0 0,4 8 0,-6-12-19,1-1 0,0 1 1,-1 0-1,1 0 0,0-1 0,-1 1 0,1 0 0,0-1 1,0 1-1,0-1 0,-1 1 0,1-1 0,0 0 1,0 1-1,0-1 0,0 0 0,0 1 0,0-1 1,0 0-1,0 0 0,0 0 0,0 0 0,0 0 0,0 0 1,0 0-1,0 0 0,0 0 0,0-1 0,-1 1 1,1 0-1,0 0 0,0-1 0,0 1 0,0-1 0,1 0 1,10-6-27,0 0 0,14-12 0,-13 9-19,0 0-1,17-8 1,-26 16 23,-1 1 1,1-1-1,-1 1 1,1-1-1,-1 1 1,1 1 0,0-1-1,0 0 1,-1 1-1,1 0 1,0 0-1,0 0 1,-1 0 0,6 1-1,-7 0 6,0 0 0,1-1 1,-1 1-1,0 0 0,0 0 0,0 1 0,-1-1 0,1 0 0,0 0 0,0 1 0,-1-1 1,1 1-1,-1 0 0,1 0 0,-1-1 0,0 1 0,1 0 0,-1 0 0,0 0 0,1 3 1,1 5-34,0 0 1,0 0 0,1 15 0,-3-18 53,0 1 1,0-1 0,1 0-1,0 0 1,3 7-1,-4-13-3,-1-1 0,0 0 1,0 0-1,0 0 0,0 0 0,0 0 0,0 0 0,0 1 0,0-1 0,0 0 0,1 0 0,-1 0 0,0 0 0,0 0 0,0 0 0,0 0 0,0 0 0,0 0 0,1 0 0,-1 0 0,0 0 0,0 0 0,0 0 0,0 1 1,0-1-1,1 0 0,-1 0 0,0 0 0,0 0 0,0-1 0,0 1 0,1 0 0,-1 0 0,0 0 0,0 0 0,0 0 0,0 0 0,0 0 0,0 0 0,1 0 0,-1 0 0,7-8 91,4-11 4,-10 18-77,12-22 87,35-59 171,-41 73-283,0 0 1,0 0-1,0 1 0,1 0 1,0 0-1,12-8 1,-18 14-13,0 1 1,1-1 0,-1 1 0,0 0 0,1 0 0,-1 0 0,1 0 0,0 0 0,-1 0 0,1 1 0,-1-1 0,1 1-1,0 0 1,-1 0 0,1 0 0,0 0 0,4 1 0,-5-1 2,0 1 0,-1 0 0,1 0 0,0 0 1,-1 0-1,1 0 0,-1 0 0,1 0 0,-1 0 0,0 1 0,1-1 0,-1 1 0,0-1 0,0 1 1,0-1-1,0 1 0,0-1 0,0 1 0,-1 0 0,1-1 0,-1 1 0,1 0 0,-1 0 0,1 0 1,-1 0-1,0 2 0,1 30-112,-1-33 83,0 0-1,0 1 1,-1-1-1,1 0 1,0 0-1,0 0 0,-1 0 1,1 0-1,0 0 1,-1 0-1,1 0 1,-1 0-1,1 0 0,-1 0 1,0 0-1,0 0 1,1 0-1,-1-1 1,0 1-1,0 0 1,0 0-1,1-1 0,-1 1 1,0-1-1,0 1 1,-2 0-1,-4-1-135,2-6-54</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51.772"/>
    </inkml:context>
    <inkml:brush xml:id="br0">
      <inkml:brushProperty name="width" value="0.05" units="cm"/>
      <inkml:brushProperty name="height" value="0.05" units="cm"/>
    </inkml:brush>
  </inkml:definitions>
  <inkml:trace contextRef="#ctx0" brushRef="#br0">104 428 15603,'-1'-4'294,"-1"1"-1,0 0 0,0 0 0,0 0 1,-1 0-1,1 0 0,-1 0 0,-3-2 0,5 4-193,0 0-1,0 0 1,0 1-1,0-1 0,0 1 1,0-1-1,0 1 0,0-1 1,0 1-1,-1 0 0,1 0 1,0-1-1,0 1 0,0 0 1,-1 0-1,1 0 1,0 0-1,0 1 0,0-1 1,-1 0-1,1 0 0,0 1 1,0-1-1,0 0 0,0 1 1,0 0-1,-1-1 0,1 1 1,-1 1-1,-2 1 45,1 0 0,0 1 1,0-1-1,0 1 0,1 0 0,-1 0 0,1 0 0,0 0 0,0 0 0,0 0 0,1 1 0,-1-1 0,1 0 1,-1 6-1,-2 10 358,-1 36 0,3-31-40,4 39 0,-2-57-372,1 0 1,0-1-1,0 1 0,1-1 1,0 1-1,0-1 0,0 0 1,1 1-1,0-1 1,7 10-1,-8-13-61,0-1 1,0 0-1,1 0 1,-1 0-1,0-1 0,1 1 1,-1 0-1,1-1 1,0 0-1,-1 0 1,1 1-1,0-1 0,0-1 1,-1 1-1,1 0 1,0-1-1,0 0 0,0 1 1,0-1-1,0 0 1,0-1-1,0 1 1,0 0-1,0-1 0,0 0 1,-1 1-1,1-1 1,0 0-1,0-1 0,3-1 1,5-2 1,-1-1 0,0 0 0,0-1 0,0 0 0,-1-1 0,9-9 1,-2 0-45,-1-1 0,-1-1 0,-1 0 1,0-1-1,-2 0 0,0-1 1,-2 0-1,0 0 0,-1-1 1,-1-1-1,6-35 0,-8 31-126,-2 0 0,-1-1 0,0 1 1,-3-1-1,0 1 0,-1 0 0,-2 0 0,-1 0 0,-13-41 0,16 61 91,1 3 11,0 0 0,0 0 0,0 0 1,0 1-1,-1-1 0,0 0 0,0 1 0,0-1 0,0 1 0,-1-1 0,1 1 0,-1 0 0,0 0 0,0 0 0,0 0 1,0 1-1,-7-5 0,9 7 27,0-1 0,-1 1 0,1-1-1,0 1 1,0 0 0,-1-1 0,1 1 0,0 0 0,-1 0 0,1 0 0,-1 0 0,1 0 0,0 1 0,-1-1 0,1 0 0,0 1 0,0-1-1,-1 1 1,1-1 0,0 1 0,0-1 0,0 1 0,-1 0 0,1 0 0,0 0 0,0-1 0,0 1 0,0 0 0,0 0 0,1 0 0,-1 1-1,0-1 1,-1 2 0,-1 3 19,0 0 0,1 0-1,0 0 1,0 0 0,0 1 0,-1 8-1,-1 16 123,2 1 0,0 0 0,3-1 0,0 1-1,2 0 1,2-1 0,0 0 0,3 0 0,12 37 0,-15-54-170,1 0 0,1-1 0,0 0 0,0 0 1,2 0-1,-1-1 0,1 0 0,12 11 0,-18-20-51,0 0 0,0-1-1,0 1 1,0 0 0,1-1-1,-1 0 1,1 0 0,0 0-1,0 0 1,0-1 0,0 1-1,0-1 1,0 0 0,0 0-1,0 0 1,0-1 0,0 0-1,1 1 1,-1-1 0,0-1-1,0 1 1,0-1 0,0 1-1,1-1 1,-1-1 0,0 1 0,0 0-1,-1-1 1,1 0 0,0 0-1,0 0 1,5-5 0,-3 3-36,0-1 0,-1 0 1,1 0-1,8-11 0,21-38-712</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52.204"/>
    </inkml:context>
    <inkml:brush xml:id="br0">
      <inkml:brushProperty name="width" value="0.05" units="cm"/>
      <inkml:brushProperty name="height" value="0.05" units="cm"/>
    </inkml:brush>
  </inkml:definitions>
  <inkml:trace contextRef="#ctx0" brushRef="#br0">77 0 20340,'0'0'99,"-1"0"0,0 0 0,0 0 0,0 1 0,0-1-1,0 0 1,0 0 0,1 1 0,-1-1 0,0 0 0,0 1 0,0-1-1,1 1 1,-1-1 0,0 1 0,1-1 0,-1 1 0,0-1 0,1 1-1,-1 0 1,1-1 0,-1 1 0,0 1 0,-12 20 225,11-18-101,-5 9 126,1 1 0,0 0 0,0 0 0,2 1 0,0-1 0,0 1 0,1 0 1,-1 19-1,5-32-351,-1 0 0,0 0 0,0-1 1,0 1-1,1 0 0,-1 0 0,1-1 1,0 1-1,-1 0 0,1-1 0,0 1 1,0-1-1,0 1 0,0-1 0,0 1 0,0-1 1,0 0-1,1 0 0,-1 1 0,1-1 1,-1 0-1,0 0 0,1 0 0,0 0 1,-1-1-1,1 1 0,-1 0 0,4 0 1,5 2-147,0-1 0,0 0 0,0-1 0,11 0 0,-1 1-82,-20-2 228,34 3-620,46 12-1,-71-14 558,0 2 0,-1 0 0,1 0-1,-1 0 1,0 1 0,0 0 0,0 1 0,0 0-1,-1 0 1,12 11 0,-17-14 70,-1-1-1,1 1 1,-1-1 0,1 1-1,-1 0 1,0 0-1,0 0 1,0 0 0,0 0-1,0 0 1,-1 0 0,1 0-1,0 0 1,-1 0 0,0 1-1,1-1 1,-1 0 0,0 0-1,0 0 1,-1 3-1,1-2 21,-1 0-1,0 0 0,-1 0 1,1 0-1,0-1 0,-1 1 0,0 0 1,1-1-1,-1 1 0,0-1 0,0 1 1,-4 2-1,-4 3 48,0 0 0,0-1 0,-1-1-1,0 0 1,-23 9 0,23-10-123,0-1 1,-22 4-1,30-7 49,-1-1 0,1 0 0,0 1 0,-1-1 1,1 0-1,0-1 0,0 1 0,-1 0 0,1-1 1,0 0-1,0 0 0,0 0 0,0 0 0,-1 0 1,-2-3-1,3 2-10,0-1 0,0 0 0,0-1 1,0 1-1,0 0 0,-2-5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53.025"/>
    </inkml:context>
    <inkml:brush xml:id="br0">
      <inkml:brushProperty name="width" value="0.05" units="cm"/>
      <inkml:brushProperty name="height" value="0.05" units="cm"/>
    </inkml:brush>
  </inkml:definitions>
  <inkml:trace contextRef="#ctx0" brushRef="#br0">170 388 19548,'0'-2'67,"0"1"1,-1-1-1,1 1 0,0 0 1,0-1-1,-1 1 0,1-1 0,-1 1 1,1 0-1,-1 0 0,1-1 0,-1 1 1,0 0-1,0 0 0,1 0 0,-1-1 1,0 1-1,0 0 0,0 0 0,0 1 1,-1-1-1,1 0 0,0 0 1,0 0-1,0 1 0,-1-1 0,1 1 1,0-1-1,-1 1 0,1-1 0,0 1 1,-1 0-1,1 0 0,-1 0 0,1-1 1,0 1-1,-1 1 0,1-1 1,-1 0-1,1 0 0,0 0 0,-1 1 1,-1 0-1,-3 1 83,0 0 1,1 0-1,0 1 0,-1-1 1,1 1-1,0 0 1,0 1-1,1-1 0,-8 8 1,4-3-29,1 1 0,1 0 0,-1 0 1,1 0-1,1 1 0,0-1 0,-6 19 0,8-22-103,1 1 0,1-1-1,-1 1 1,1-1 0,0 1-1,1 0 1,0-1 0,0 1-1,0-1 1,1 1 0,0 0-1,0-1 1,4 13 0,-4-17-17,-1 0 1,1 1 0,0-1-1,1 0 1,-1 0-1,0 0 1,0 0-1,1 0 1,0 0 0,-1 0-1,1 0 1,0-1-1,0 1 1,0 0 0,0-1-1,0 0 1,0 0-1,0 1 1,0-1 0,5 1-1,-3-1 2,-1-1-1,1 0 0,-1 0 0,1 0 1,-1 0-1,1 0 0,0-1 1,-1 1-1,1-1 0,-1 0 0,0 0 1,7-4-1,0 1 6,-1-2 0,0 1 0,0-2 0,-1 1 0,1-1-1,-1 0 1,-1 0 0,12-15 0,-8 5 1,0 0-1,-1-1 1,-2 0 0,1 0-1,-2-1 1,0 0-1,-2 0 1,0-1 0,3-24-1,-8 32-25,-3 13-5,-5 17-5,-2 35 22,2 0 0,-1 57 0,5-55 58,-14 507 1199,18-557-1232,0 8 62,1 1-1,0 0 1,6 24-1,0-26-43,-7-12-41,0 1-1,1-1 0,-1 0 1,0 0-1,0 0 0,1 0 1,-1 0-1,0 0 0,0 0 1,1 0-1,-1 0 0,0 0 1,0 0-1,1 0 0,-1 0 1,0 0-1,0 0 0,0 0 1,1 0-1,-1 0 0,0-1 1,0 1-1,1 0 0,-1 0 1,0 0-1,0 0 0,0 0 1,1-1-1,-1 1 0,0 0 1,0 0-1,2-3-35,0 1 0,-1-1 0,1 1 1,-1-1-1,0 1 0,0-1 0,0 0 0,1-4 0,7-40-798,-1-2 0,0-76-1,-2 38-213,8-89-766,51-241 1,-58 390 2688,1 0 0,15-34 0,-16 51 223,-3 18-322,-4 28-61,0-30-685,-1 58 417,0-24-140,1-1 0,1 0-1,14 73 1,-14-108-258,0 0-1,0-1 1,0 1 0,0-1-1,1 1 1,0-1-1,4 6 1,-6-8-33,1 0 1,0 0 0,0 0-1,0-1 1,0 1 0,0 0-1,-1-1 1,1 1 0,0-1-1,1 1 1,-1-1 0,0 1-1,0-1 1,0 0 0,0 1-1,0-1 1,0 0 0,0 0-1,1 0 1,-1 0 0,0 0-1,0 0 1,0 0 0,0-1-1,0 1 1,0 0 0,1 0-1,-1-1 1,0 1 0,0-1-1,2 0 1,4-4 8,1 0 0,-1-1 1,0 1-1,0-1 0,0-1 0,-1 1 1,0-1-1,0 0 0,-1-1 1,9-15-1,2-6-12,20-54 1,-15 26-152,15-67 0,-28 91-17,-2-1 0,-2 1 0,2-56 1,-8 57-75,-1 29 11,0 8 129,-1 12-14,2 26 68,1 0-1,3 0 1,1 0 0,2 0-1,2 0 1,13 41-1,-18-77-57,0-1 0,0 0 0,1 0 0,0-1 0,0 1 0,0 0 0,7 7 0,-8-11 0,-1-1 0,0 1 0,1-1 0,-1 0 0,1 0 0,-1 0 0,1 0 0,0 0 0,-1 0 0,1 0 0,0 0 0,0 0 0,0-1 0,0 1 0,-1-1 0,1 0 0,0 1 0,0-1 0,0 0 0,0 0 0,0 0 0,0 0 0,0-1 0,0 1 0,0 0 0,0-1 0,-1 0 0,4 0 0,1-2-41,-1 0 0,1-1 0,-1 0-1,0 1 1,0-2 0,0 1 0,0-1 0,-1 1 0,7-10-1,21-34-815</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53.849"/>
    </inkml:context>
    <inkml:brush xml:id="br0">
      <inkml:brushProperty name="width" value="0.05" units="cm"/>
      <inkml:brushProperty name="height" value="0.05" units="cm"/>
    </inkml:brush>
  </inkml:definitions>
  <inkml:trace contextRef="#ctx0" brushRef="#br0">93 359 16363,'-13'22'633,"0"1"0,1 1 0,2 0 0,0 1 0,2 0 0,1 0 0,1 1 0,0 0 0,3 0 0,0 0 0,1 1 0,2 28 0,1-48-510,-1 1 0,1 0 0,0-1 0,1 1 0,0-1 0,0 1 0,1-1 0,4 9 0,-6-14-101,-1-1 0,1 1 0,0-1 0,0 1 0,1-1 0,-1 0 0,0 0-1,0 1 1,1-1 0,-1 0 0,0 0 0,1 0 0,-1 0 0,1-1 0,0 1 0,-1 0 0,3 0 0,-1-1-17,-1 0 0,0 0 0,0 0 1,0 0-1,1 0 0,-1-1 0,0 1 0,0-1 0,0 1 1,0-1-1,0 0 0,0 0 0,0 0 0,0 0 0,0 0 1,0-1-1,2-2 0,2-1-15,0-1 0,0 0 0,-1 0 0,0-1 0,0 1 0,-1-1 0,0 0 0,0-1 0,0 1 0,3-13 0,0-1-130,-1-1 0,6-37 0,-8 26-271,-2 1 0,-1-39 0,-2 56 178,0 1 0,-1-1 0,0 1 0,-1 0 0,-1-1 1,0 1-1,-8-16 0,0 13-208,12 17 432,0 0-1,-1 0 0,1 0 1,0 0-1,0-1 0,0 1 1,-1 0-1,1 0 1,0 0-1,0 0 0,0 0 1,-1 0-1,1 0 0,0 0 1,0 0-1,0 0 1,-1 0-1,1 0 0,0 0 1,0 0-1,-1 0 0,1 0 1,0 0-1,0 1 1,0-1-1,-1 0 0,1 0 1,0 0-1,0 0 0,0 0 1,0 0-1,-1 0 1,1 1-1,0-1 0,0 0 1,0 0-1,0 0 0,0 0 1,0 1-1,-1-1 1,1 0-1,0 3 10,-1-1 0,1 0 1,-1 0-1,1 0 0,0 1 0,0-1 1,0 0-1,0 0 0,0 1 0,1-1 1,-1 0-1,1 0 0,0 4 0,1 0 73,1 0 0,-1-1 0,1 1-1,0 0 1,0-1 0,1 0 0,-1 1-1,1-2 1,0 1 0,1 0-1,-1-1 1,1 1 0,0-1 0,0-1-1,0 1 1,1-1 0,-1 0 0,1 0-1,0 0 1,7 2 0,-6-3-8,1-1 1,-1 1-1,1-1 0,0-1 1,0 1-1,0-1 1,-1-1-1,1 1 0,0-1 1,0-1-1,-1 0 1,1 0-1,-1 0 0,1-1 1,-1 0-1,7-4 1,-1 0-160,-1-1 0,-1 0 1,1-1-1,-2 0 0,1-1 1,-1 0-1,-1-1 1,1 0-1,-2 0 0,0-1 1,0 0-1,-1-1 1,-1 1-1,0-1 0,0-1 1,-2 1-1,1-1 1,-2 0-1,0 0 0,-1 0 1,0 0-1,-1 0 0,0 0 1,-1-1-1,-1 1 1,0 0-1,-1 0 0,-1 0 1,0 0-1,-6-16 1,8 27 32,0 1 1,0-1-1,-1 0 1,1 0 0,-1 1-1,1-1 1,-1 1-1,0-1 1,0 1 0,0 0-1,0 0 1,0 0-1,-1 0 1,1 0 0,0 0-1,-1 0 1,0 1-1,-3-2 1,4 2 47,0 1-1,0 0 1,0 0-1,0 0 1,0 0-1,0 0 1,0 0-1,0 0 1,0 1 0,0-1-1,0 1 1,0 0-1,0-1 1,1 1-1,-1 0 1,0 0-1,0 0 1,1 0-1,-1 0 1,1 1 0,-1-1-1,1 0 1,-1 1-1,1-1 1,0 1-1,0 0 1,0-1-1,-2 4 1,-2 4 144,0 0 0,0 0 1,1 1-1,1 0 0,-1 0 1,2 0-1,-1 0 0,0 16 0,0 5 564,1 49-1,3-61-378,0 0 1,1 0-1,1 0 1,1 0-1,13 35 1,-14-44-232,1-1 0,1 0 0,0 0 1,0-1-1,0 1 0,1-1 0,1 0 0,-1-1 0,1 1 1,0-1-1,1-1 0,0 1 0,9 5 0,-14-10-76,0-1 0,-1 1 0,1 0 0,0-1 1,0 0-1,0 0 0,0 0 0,1 0 0,-1 0 0,0 0 0,0-1 0,0 0 0,1 1 0,-1-1 0,0-1 0,1 1 0,-1 0 0,0-1 1,0 1-1,0-1 0,1 0 0,-1 0 0,0 0 0,0-1 0,0 1 0,-1-1 0,5-2 0,-3 0-6,1-1-1,-1 1 1,0-1-1,0 0 1,-1 0-1,0 0 1,1 0-1,-2 0 1,1-1-1,-1 0 1,0 1-1,0-1 1,2-11 0,-1-1-71,0 1 0,-2-1 0,0-17-1,-1 28-10,-1 0-1,1-1 0,-1 1 0,0 0 1,-1 0-1,0 0 0,0 0 0,0 0 1,-7-12-1,17 46-173,-4-21 278,1 0 0,-1-1 0,2 1 0,-1-1 0,0 0 0,1-1 1,0 0-1,0 1 0,1-2 0,-1 1 0,1-1 0,-1 0 0,1 0 1,0-1-1,0 0 0,0 0 0,1-1 0,-1 0 0,10 1 0,-3-2 6,1 0 0,-1 0-1,0-2 1,0 0-1,0 0 1,0-1-1,0-1 1,-1 0-1,17-8 1,-25 10-25,1-1-1,0 0 1,-1-1 0,0 1 0,0-1-1,0 0 1,0 0 0,-1-1 0,1 0 0,-1 1-1,0-1 1,-1-1 0,1 1 0,2-7-1,-4 9-5,-1 0 0,0 0 1,0 0-1,-1 0 0,1 0 0,-1 0 0,1-1 0,-1 1 0,0 0 0,0 0 0,-1 0 0,1 0 0,0-1 0,-1 1 0,0 0 0,0 0 0,0 0 0,0 0 0,0 0 0,-1 0 0,1 1 0,-1-1 0,0 0 1,0 1-1,0-1 0,0 1 0,0 0 0,0 0 0,-5-3 0,5 2-3,-1 1 1,0-1 0,0 1 0,0 0-1,0 0 1,-1 0 0,1 0-1,0 1 1,-1-1 0,1 1 0,-1 0-1,1 0 1,-1 1 0,0-1-1,0 1 1,1-1 0,-1 1-1,0 0 1,1 0 0,-1 1 0,0-1-1,0 1 1,1 0 0,-1 0-1,1 0 1,-1 0 0,1 1-1,-1 0 1,1-1 0,0 1 0,-5 4-1,3-2 33,-1 1-1,1 0 1,1 1-1,-1-1 1,1 1-1,0-1 1,0 1-1,0 0 1,1 1-1,0-1 1,1 1-1,-1-1 1,1 1-1,0 0 1,1 0-1,-2 8 1,3-6 30,-1 0 0,1 1 1,1-1-1,0 0 0,0 0 0,1 1 1,0-1-1,0 0 0,1-1 0,0 1 1,1 0-1,0-1 0,0 0 0,1 0 1,0 0-1,9 11 0,-7-11-27,1 0-1,0-1 0,0 0 0,1 0 1,0 0-1,0-1 0,0-1 0,1 1 1,0-2-1,0 1 0,0-1 1,0-1-1,21 5 0,-14-6-352,-1 0 0,1-1-1,0-1 1,0 0 0,-1-2 0,24-3-1,-27 2 164,-1 0-1,1-1 0,0 0 1,-1-1-1,0 0 0,0-1 1,0 0-1,18-15 0,-16 9-91,-1 0-1,12-16 0,-25 28 246</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59.425"/>
    </inkml:context>
    <inkml:brush xml:id="br0">
      <inkml:brushProperty name="width" value="0.05" units="cm"/>
      <inkml:brushProperty name="height" value="0.05" units="cm"/>
    </inkml:brush>
  </inkml:definitions>
  <inkml:trace contextRef="#ctx0" brushRef="#br0">68 900 13507,'2'4'199,"0"-1"0,0 0 0,0 0 1,1 0-1,-1 0 0,1-1 0,0 1 0,0-1 0,0 1 0,0-1 1,0 0-1,0 0 0,5 2 0,-6-4-105,1 1 0,-1-1 1,0 0-1,0 0 0,0 1 0,0-1 0,1-1 0,-1 1 0,0 0 0,0 0 1,0-1-1,0 1 0,0-1 0,0 0 0,0 0 0,0 0 0,0 0 1,0 0-1,0 0 0,0 0 0,-1 0 0,1-1 0,0 1 0,-1-1 1,3-2-1,3-4 114,0-1-1,-1 0 1,0 0 0,0-1 0,-1 0 0,0 0 0,-1 0 0,0 0 0,5-22-1,-5 12 70,-1 0 0,0 0 0,-2 0 0,-1-34 0,-1 41-133,-1-1-1,0 1 1,-1 0 0,-1 1 0,0-1-1,0 0 1,-2 1 0,-11-21-1,14 28-80,-1-1-1,0 1 0,-1-1 1,1 1-1,-1 1 0,0-1 1,0 1-1,-9-6 0,11 8-31,-1 0 0,0 0 0,0 0-1,0 1 1,0-1 0,0 1-1,0 0 1,0 1 0,0-1 0,-1 1-1,1-1 1,0 1 0,0 0 0,-7 2-1,8-2-23,0 1 0,0-1 0,-1 1 1,1 0-1,0 1 0,0-1 0,0 0 0,0 1 0,0 0 0,0-1 0,1 1 0,-1 0 0,0 1 0,1-1 0,0 0 0,-1 1 1,1-1-1,-2 4 0,1-1-4,0 1 1,1-1-1,0 1 1,0-1 0,0 1-1,0 0 1,1 0-1,0 0 1,0 8 0,0 6-3,2 0 0,0-1 1,2 1-1,0-1 1,6 23-1,0-11-5,23 56-1,-28-77 5,1 0-1,0 0 0,1-1 0,0 0 1,0 0-1,1-1 0,0 1 0,1-1 1,11 9-1,-17-15 0,1 0 1,-1-1-1,1 1 1,0-1-1,-1 1 0,1-1 1,0 0-1,0 0 1,0 0-1,0-1 0,0 1 1,0-1-1,0 1 1,0-1-1,0 0 0,0 0 1,0 0-1,0-1 1,0 1-1,0-1 1,0 0-1,0 1 0,0-1 1,-1-1-1,1 1 1,0 0-1,0-1 0,3-2 1,1-1-2,0-1 1,-1 0 0,0 0-1,0-1 1,0 1 0,-1-2-1,1 1 1,6-14 0,1-7 1,-1 1 1,-1-1 0,-1-1 0,10-53-1,-11 24 19,4-86 0,-15 79 10,1 48-8,0 0 0,3-21 0,1 27 8,3 13-7,7 21 11,-11-18-28,5 9 7,43 82 45,-42-82-43,1-1 1,0 0 0,1-1-1,19 20 1,-26-29-10,-1-2 0,0 1 1,0 0-1,1 0 1,-1-1-1,1 1 0,-1-1 1,1 0-1,0 0 0,0 0 1,-1 0-1,1 0 1,4 0-1,-5-1 2,0 0 0,0 0 0,0 0 0,0-1-1,0 1 1,0-1 0,0 0 0,0 1 0,0-1 0,0 0 0,0 0 0,0 0 0,0 0 0,-1-1 0,1 1-1,0 0 1,-1-1 0,0 1 0,3-4 0,3-4 23,0-1 1,0 1-1,-1-2 0,-1 1 0,6-16 0,19-61 94,-16 43-58,-2 8-15,16-44 47,-24 73-94,-1 0 1,1 0 0,0 0-1,1 0 1,0 0-1,0 1 1,10-11-1,-13 16-4,0-1 0,-1 1 0,1 0 0,0-1 0,0 1 1,0 0-1,0 0 0,0 0 0,0 0 0,1 0 0,-1 1 0,0-1 0,0 1 0,1-1 0,-1 1 0,0 0 0,0 0 0,1 0 0,-1 0 0,0 0 0,1 1 1,-1-1-1,0 1 0,3 0 0,2 2-2,0 1 0,-1 0 0,1 0 1,-1 0-1,10 9 0,5 4-10,-20-17 12,0 1 0,0 0 1,1 0-1,-1-1 0,0 1 1,0-1-1,1 1 0,-1-1 1,0 1-1,1-1 0,-1 0 1,0 0-1,1 1 0,-1-1 1,1 0-1,-1 0 0,0-1 1,1 1-1,-1 0 0,0 0 1,1-1-1,-1 1 0,0-1 1,1 1-1,-1-1 0,0 1 1,0-1-1,0 0 0,1 0 1,-1 1-1,0-1 0,0 0 1,0 0-1,0 0 0,0 0 1,-1 0-1,1 0 0,0-1 1,0 1-1,0-1 0,4-7 6,0-1 0,-1 1-1,0-1 1,4-12 0,-5 11-3,-1 6-2,1-6 3,1 0-1,1 1 0,-1-1 1,2 1-1,8-12 0,-13 20-4,0 0 0,0 0 0,1 1 0,-1-1 0,1 1 0,0-1-1,-1 1 1,1 0 0,0-1 0,0 1 0,0 0 0,0 0-1,0 1 1,0-1 0,0 0 0,0 0 0,0 1 0,0 0 0,0-1-1,0 1 1,0 0 0,1 0 0,-1 0 0,0 0 0,0 0 0,0 1-1,0-1 1,0 1 0,0-1 0,0 1 0,0 0 0,0 0-1,0 0 1,0 0 0,0 0 0,2 1 0,6 6-170,-1 0 1,0 0 0,0 1-1,0 0 1,-1 1-1,-1-1 1,0 1 0,0 1-1,-1 0 1,0 0 0,-1 0-1,6 18 1,-10-27 69,1 12-122,-2-14 209,0 1 0,0-1-1,0 1 1,0-1-1,0 0 1,0 1 0,0-1-1,0 0 1,0 1-1,0-1 1,0 0 0,0 1-1,-1-1 1,1 0-1,0 0 1,0 1 0,0-1-1,0 0 1,-1 1-1,1-1 1,0 0 0,0 0-1,-1 0 1,1 1-1,0-1 1,-1 0 0,1 0-1,0 0 1,0 0-1,-1 1 1,1-1 0,0 0-1,-1 0 1,1 0-1,0 0 1,-1 0 0,-16-1-541</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1:59.811"/>
    </inkml:context>
    <inkml:brush xml:id="br0">
      <inkml:brushProperty name="width" value="0.05" units="cm"/>
      <inkml:brushProperty name="height" value="0.05" units="cm"/>
    </inkml:brush>
  </inkml:definitions>
  <inkml:trace contextRef="#ctx0" brushRef="#br0">7 1 17148,'-7'10'1792,"7"8"-1176,4-2-224,4-4 680,-3-5-1280,7-4 384,-1-3-136,2-12-304</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2:00.341"/>
    </inkml:context>
    <inkml:brush xml:id="br0">
      <inkml:brushProperty name="width" value="0.05" units="cm"/>
      <inkml:brushProperty name="height" value="0.05" units="cm"/>
    </inkml:brush>
  </inkml:definitions>
  <inkml:trace contextRef="#ctx0" brushRef="#br0">169 145 12227,'3'-8'480,"-1"0"1,-1 0 0,1 0 0,-1-1-1,-1 1 1,1 0 0,-1 0 0,-1 0-1,-1-9 1,2 14-298,-1 0-1,1 1 0,-1-1 1,0 0-1,0 1 1,0-1-1,-1 1 0,1-1 1,0 1-1,-1 0 1,0 0-1,1-1 0,-1 1 1,0 0-1,0 1 1,0-1-1,0 0 0,-1 0 1,1 1-1,0 0 1,-1-1-1,1 1 0,-1 0 1,1 0-1,-1 0 1,0 0-1,1 1 0,-1-1 1,-5 1-1,4 0-66,0 0 0,0 0 0,0 1 0,0-1 0,0 1 0,1 0 0,-1 0 0,0 1 0,1-1 1,-1 1-1,1 0 0,-1 0 0,1 0 0,0 0 0,0 1 0,0-1 0,0 1 0,0 0 0,0 0 0,1 0 0,-1 0 0,1 0 0,0 0 0,0 1 0,-2 6 0,-2 0-42,2 1 1,-1 1-1,2-1 0,-1 0 1,1 1-1,1 0 0,-1 16 1,2-15-52,1 1-1,1 0 1,0-1 0,4 18 0,-4-27-26,0 1-1,0 0 1,1-1-1,-1 1 0,1-1 1,0 0-1,0 0 1,0 0-1,1 0 0,0 0 1,0 0-1,0 0 1,0-1-1,0 0 1,7 6-1,-8-8 1,0 0 0,0 0 0,0-1 0,-1 1 0,1 0 0,0-1 0,0 0 0,0 1 0,0-1 0,0 0 0,0 0 0,0 0 0,0 0 0,0 0-1,0 0 1,0-1 0,0 1 0,0-1 0,0 0 0,0 1 0,0-1 0,0 0 0,-1 0 0,1 0 0,0 0 0,-1 0 0,1 0 0,0-1 0,-1 1 0,0-1 0,2-1 0,4-4-8,-1-1 1,1 0 0,-2-1-1,10-16 1,-6 5-10,-1-1 1,-1 0 0,-1-1-1,6-34 1,7-25-16,-19 80 31,0 0 1,0 0 0,1-1 0,-1 1 0,0 0 0,1 0 0,-1 1 0,1-1 0,-1 0 0,1 0 0,0 0 0,-1 0 0,1 0 0,0 0 0,-1 1 0,1-1 0,0 0 0,0 1 0,2-2 0,-3 2 0,1 0 1,0 0 0,0 0-1,0 0 1,-1 0 0,1 0 0,0 0-1,0 0 1,-1 1 0,1-1-1,0 0 1,-1 1 0,1-1 0,0 0-1,0 1 1,-1-1 0,1 0-1,-1 1 1,1-1 0,0 1 0,0 0-1,4 5-9,1 1 0,-1 0 0,-1 0-1,5 8 1,-3-6 6,56 97 223,77 183-1,-120-246-124,33 68 169,-10-22-5,33 102 1,-61-136-146,-13-52-94,-1 1 0,0 0-1,0 0 1,0 0 0,0 0-1,0 0 1,-1 0 0,1 0 0,-1 0-1,0 0 1,-3 6 0,3-9-9,1 0 0,-1 0 0,0 0-1,1 0 1,-1 0 0,0 0 0,0 0 0,0 0 0,1 0 0,-1 0 0,0 0 0,0-1-1,-1 1 1,1 0 0,0-1 0,0 1 0,0-1 0,0 1 0,-1-1 0,1 1 0,0-1 0,-2 0-1,0 0 6,1 0 0,-1 0-1,0 0 1,1-1 0,-1 1-1,1-1 1,-1 1-1,1-1 1,-1 0 0,-3-2-1,-3-3 22,-1 1 0,1-2 0,1 1-1,-11-11 1,1 0-23,2-1-1,0 0 0,1-1 0,1-1 1,0-1-1,2 0 0,1 0 1,0-1-1,2-1 0,0 0 0,2 0 1,0 0-1,-6-45 0,13 56-102,0-1-1,0 1 0,1-1 1,1 1-1,0-1 0,0 1 1,6-14-1,36-82-882,-29 76 924,13-30-279</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2:01.956"/>
    </inkml:context>
    <inkml:brush xml:id="br0">
      <inkml:brushProperty name="width" value="0.05" units="cm"/>
      <inkml:brushProperty name="height" value="0.05" units="cm"/>
    </inkml:brush>
  </inkml:definitions>
  <inkml:trace contextRef="#ctx0" brushRef="#br0">1 723 15499,'0'9'325,"1"0"-1,0 0 0,1 0 1,0 0-1,0-1 1,1 1-1,0-1 0,5 11 1,-7-18-271,-1-1 0,1 1 1,0 0-1,-1-1 1,1 1-1,0 0 1,-1-1-1,1 1 0,0-1 1,0 1-1,0-1 1,-1 1-1,1-1 0,0 0 1,0 1-1,0-1 1,0 0-1,0 0 0,0 0 1,0 0-1,0 1 1,-1-1-1,1 0 1,0-1-1,0 1 0,0 0 1,0 0-1,0 0 1,0 0-1,0-1 0,0 1 1,-1-1-1,1 1 1,0 0-1,0-1 1,0 1-1,-1-1 0,1 0 1,0 1-1,-1-1 1,1 1-1,0-1 0,0-1 1,5-4 183,-1 0 1,0 0 0,7-11-1,-12 16-211,17-28 405,-1-1 0,-1-1-1,-2 0 1,14-48 0,-14 29-30,-2-1 1,5-62-1,-12 73-184,-2-1 0,-4-41 0,1 65-151,-1-1 0,-1 1-1,-1 1 1,0-1 0,-1 0 0,0 1 0,-11-19-1,15 31-52,-1 1-1,0 0 0,0 0 1,0 0-1,0 0 0,-1 0 0,1 1 1,-1-1-1,1 1 0,-1 0 1,0-1-1,0 1 0,0 1 1,0-1-1,-1 0 0,-5-2 1,8 4-11,-1 0 1,1 0-1,-1 0 1,1-1-1,0 1 1,-1 1-1,1-1 1,-1 0-1,1 0 1,-1 0-1,1 1 1,0-1-1,-1 1 1,1-1 0,0 1-1,-1 0 1,0 0-1,0 1-1,0 0-1,0-1 1,0 1-1,0 0 1,1 0-1,-1 0 1,0 1-1,1-1 1,0 0-1,0 1 1,0-1-1,-1 4 1,-3 8-1,2 1 1,-1 1-1,2-1 1,0 0-1,1 1 1,1 19-1,12 95 18,-8-98 0,17 56 0,-18-77-14,0-1 1,1-1-1,0 1 0,1-1 0,0 1 0,0-1 0,1 0 0,0-1 0,11 11 0,-15-17-1,0 0 0,0 0 0,0 0 0,0-1 0,0 1-1,0-1 1,1 1 0,-1-1 0,1 0 0,-1 0 0,1 0 0,-1 0-1,1-1 1,0 1 0,-1-1 0,1 0 0,0 1 0,-1-1 0,6-1-1,-4 0-8,0 0 0,0 0 0,0-1 0,0 1 0,-1-1 0,1 0 0,0 0 0,-1 0 0,0-1 0,0 1 0,6-7-1,1-2-172,0 0-1,-2-1 0,1-1 1,-1 1-1,-1-1 0,6-15 0,0-5-798,-2-1 0,-1-1 0,6-44 0,-6 30 20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2:02.619"/>
    </inkml:context>
    <inkml:brush xml:id="br0">
      <inkml:brushProperty name="width" value="0.05" units="cm"/>
      <inkml:brushProperty name="height" value="0.05" units="cm"/>
    </inkml:brush>
  </inkml:definitions>
  <inkml:trace contextRef="#ctx0" brushRef="#br0">1 35 17068,'1'17'839,"1"-1"1,1 1 0,1-1 0,0 0-1,11 25 1,-7-18-197,121 457 2817,-41-132-2347,-83-331-1048,-5-13-42,1 0 0,0 0 1,0-1-1,0 1 0,1 0 0,0 0 0,-1 0 0,1-1 0,0 1 0,1-1 0,3 6 1,-5-9-22,-1 0 1,0 0-1,0 0 1,0 0 0,0 1-1,0-1 1,0 0-1,1 0 1,-1 0 0,0 0-1,0 0 1,0 0-1,1 0 1,-1 1 0,0-1-1,0 0 1,0 0-1,1 0 1,-1 0 0,0 0-1,0 0 1,0 0-1,1 0 1,-1 0 0,0 0-1,0 0 1,0 0-1,1 0 1,-1 0 0,0 0-1,0 0 1,0 0-1,1-1 1,-1 1 0,0 0-1,0 0 1,0 0 0,0 0-1,1 0 1,-1 0-1,0-1 1,0 1 0,0 0-1,0 0 1,0 0-1,0 0 1,1-1 0,-1 1-1,0 0 1,0 0-1,0 0 1,0 0 0,0-1-1,0 1 1,0 0-1,0 0 1,0 0 0,0-1-1,0 1 1,0 0-1,0-1 1,2-16 41,-2 15-31,-2-41 37,-2 0 0,-2 0 0,-12-45 0,6 32-14,-15-70-3,-24-160-11,50 265-34,3 19-29,3 7 23,3 7-6,1 9-11,-5-12 22,0 0 0,0 0 0,0-1 0,1 1 0,1-1 0,-1 0 0,1 0 0,1-1 0,6 7 0,-11-13 12,-1 0 0,0 0 0,0-1 0,0 1 0,1-1 0,-1 1 0,0-1 0,1 1 0,-1-1 0,0 0 0,1 0 0,-1 0 0,1 0 0,-1 0 0,0 0 0,1 0 0,-1 0 0,0 0-1,1-1 1,-1 1 0,0 0 0,1-1 0,-1 0 0,0 1 0,0-1 0,1 1 0,-1-1 0,0 0 0,0 0 0,0 0 0,0 0 0,1-1 0,2-3 1,1 0 0,-2 1 0,1-2 0,-1 1-1,6-11 1,-1-2 12,-1 0 0,-1-1-1,0 1 1,-2-1 0,0 0-1,-1 0 1,-1 0 0,-1-1-1,0 1 1,-2 0 0,-4-34-1,5 52-10,-1-1 0,1 0 0,0 0-1,-1 1 1,0-1 0,1 0 0,-1 0 0,0 1-1,0-1 1,0 1 0,0-1 0,0 1 0,0-1-1,-1 1 1,-1-2 0,3 3-2,0 0 1,-1 0-1,1 0 1,0 0-1,0 0 1,-1 0-1,1-1 1,0 1-1,0 0 1,-1 0-1,1 1 1,0-1-1,0 0 1,-1 0-1,1 0 0,0 0 1,0 0-1,-1 0 1,1 0-1,0 0 1,0 0-1,0 0 1,-1 1-1,1-1 1,0 0-1,0 0 1,0 0-1,-1 0 1,1 1-1,0-1 0,0 0 1,0 0-1,0 0 1,-1 1-1,-3 18-27,4 1 16,0-1 1,2 0 0,0 1-1,1-1 1,1 0 0,1 0-1,1-1 1,0 1 0,17 31-1,-21-45 16,1-1 1,-1 1-1,1-1 0,0 0 0,0 0 0,0 0 1,1-1-1,-1 1 0,1-1 0,0 0 0,0 0 1,0 0-1,0 0 0,1-1 0,4 3 0,-6-5 5,0 1-1,-1 0 0,1-1 0,0 0 0,0 0 0,0 1 0,0-2 0,0 1 1,0 0-1,-1-1 0,1 1 0,0-1 0,0 0 0,0 0 0,-1 0 0,1 0 1,0 0-1,-1-1 0,1 1 0,-1-1 0,0 0 0,0 1 0,1-1 0,-1 0 1,0 0-1,0-1 0,-1 1 0,3-3 0,5-9 27,0 0 0,0 0 0,-1-1 1,-1 0-1,-1 0 0,0-1 0,-1 0 0,-1 0 0,4-21 0,-2-9 23,-1 0-1,-3-51 0,-3 46-201,1 73 74,0 1 0,2 0 0,0-1 1,2 0-1,6 24 0,-7-30 81,0-4-328,-1 0 0,1 0-1,6 13 1,-9-23 251,1 0-1,0-1 1,0 1 0,0 0-1,0 0 1,0 0-1,0 0 1,1-1 0,-1 1-1,1-1 1,-1 1-1,1-1 1,-1 1 0,1-1-1,0 0 1,0 0-1,0 0 1,-1 0 0,1 0-1,0 0 1,0 0-1,0-1 1,0 1-1,4 0 1,11-4-473</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2:03.582"/>
    </inkml:context>
    <inkml:brush xml:id="br0">
      <inkml:brushProperty name="width" value="0.05" units="cm"/>
      <inkml:brushProperty name="height" value="0.05" units="cm"/>
    </inkml:brush>
  </inkml:definitions>
  <inkml:trace contextRef="#ctx0" brushRef="#br0">1 387 18340,'7'8'305,"-1"1"1,1 0 0,-2 0-1,1 0 1,-1 1-1,0 0 1,-1 0-1,-1 0 1,4 14-1,2 2 339,73 237 2539,-68-216-2736,-12-41-379,-2-2-10,1 0 1,0 0 0,1 0 0,-1 0 0,1 0 0,0 0 0,0 0 0,0 0-1,0-1 1,0 1 0,5 3 0,-7-7-50,0 1-1,1-1 1,-1 0-1,1 0 1,-1 0 0,1 0-1,-1 0 1,0 0-1,1 0 1,-1 0 0,1 0-1,-1 0 1,1 0 0,-1 0-1,1 0 1,-1 0-1,0 0 1,1 0 0,-1 0-1,1-1 1,-1 1-1,0 0 1,1 0 0,-1-1-1,1 1 1,-1 0-1,0 0 1,1-1 0,-1 1-1,0 0 1,0-1 0,1 1-1,-1 0 1,0-1-1,0 1 1,1-1 0,-1 0-1,8-18 137,1-14 6,7-58 0,-12 59-82,1 1 0,14-44 1,-18 74-70,-1 0 0,0-1 0,1 1 1,-1 0-1,1 0 0,-1-1 0,1 1 0,0 0 1,-1 0-1,1 0 0,0 0 0,0 0 1,0 0-1,0 0 0,0 0 0,0 0 1,0 0-1,0 0 0,1 0 0,-1 1 0,0 0-1,0 0 0,-1 0 1,1 0-1,0 0 0,-1 0 0,1 1 1,0-1-1,-1 0 0,1 1 0,0-1 1,-1 0-1,1 1 0,-1-1 1,1 1-1,0-1 0,-1 0 0,1 1 1,-1 0-1,1-1 0,-1 1 1,0-1-1,1 1 0,0 0 0,3 7-11,0 0-1,0 1 0,4 15 1,12 40 38,-19-64-21,0-1 0,0 0-1,0 0 1,0 0 0,-1 0 0,1 0 0,0 0-1,-1 0 1,1 0 0,-1 0 0,1 0-1,-1 0 1,1-3 0,1-1-31,-1-1-1,1 0 1,0 1 0,1-1-1,-1 1 1,1 0 0,4-6 0,-6 10-14,0 0 0,1-1 0,-1 1 1,0 0-1,1 0 0,-1 0 0,1 0 1,-1 0-1,1 0 0,-1 0 1,1 0-1,0 1 0,-1-1 0,1 1 1,0-1-1,0 1 0,-1 0 0,1-1 1,0 1-1,0 0 0,0 0 0,-1 0 1,1 1-1,0-1 0,0 0 0,0 1 1,2 0-1,-2 0-10,0 0 1,0 0-1,0-1 0,1 1 1,-1 0-1,0-1 1,0 0-1,1 1 0,-1-1 1,0 0-1,1 0 0,-1-1 1,0 1-1,1 0 1,-1-1-1,0 1 0,1-1 1,-1 0-1,0 0 1,0 0-1,0 0 0,0 0 1,0 0-1,0-1 0,0 1 1,0-1-1,-1 1 1,3-3-1,5-6-9,-2 0 0,1-1 0,-2 1 0,1-2 0,-1 1 0,-1 0 0,0-1 0,-1 0 0,5-18 0,-2-2 46,-1-1 0,2-48-1,-6 49 62,-2 0-1,-1-1 0,-2 1 0,-1 0 0,-1 0 1,-2 0-1,-14-38 0,19 63-25,1 5-15,1 0 1,-1 0 0,1 0 0,-1 0-1,0 0 1,0 0 0,0 0-1,0 0 1,0 0 0,0 1 0,-1-1-1,1 0 1,-1 1 0,1-1 0,-4-1-1,5 3-6,0 0 0,0 0 0,0 0 0,-1 0 0,1 0-1,0 0 1,0 0 0,0 0 0,-1 0 0,1 0 0,0 0 0,0 0 0,0 0-1,0 0 1,0 0 0,-1 1 0,1-1 0,0 0 0,0 0 0,0 0-1,0 0 1,0 0 0,0 1 0,-1-1 0,1 0 0,0 0 0,0 0 0,0 0-1,0 1 1,0-1 0,0 0 0,0 0 0,0 0 0,0 0 0,0 1 0,0-1-1,0 0 1,0 0 0,0 0 0,0 1 0,0-1 0,0 0 0,0 0-1,0 0 1,0 1 0,1 17 23,1 0 0,0-1 0,1 1 0,1 0 0,10 27 0,-4-12 59,3 13 179,34 76 0,-40-105-152,2-1-1,0 0 1,0 0-1,2-1 1,0-1-1,0 1 1,24 20-1,-32-32-80,0 0 0,0 0-1,1-1 1,-1 1 0,0-1 0,1 0-1,0 0 1,-1 0 0,1-1 0,0 1-1,0-1 1,8 1 0,-12-2-25,0 0 1,1 0-1,-1 1 1,1-1-1,-1 0 1,0-1-1,1 1 1,-1 0-1,0 0 1,1 0-1,-1 0 1,0 0-1,0 0 0,1 0 1,-1 0-1,0-1 1,1 1-1,-1 0 1,0 0-1,1 0 1,-1-1-1,0 1 1,0 0-1,0 0 1,1-1-1,-1 1 1,0 0-1,0 0 1,0-1-1,1 1 1,-1 0-1,0-1 1,-3-12 78,-14-11-21,1 9-78,-1 1 0,0 1 0,-1 1-1,-1 0 1,0 2 0,-23-10 0,-5 0-44,-72-19 1,109 34 132,17 2-33,20-1-1,-24 4-30,42-6-477,0-2-1,61-20 1,-70 13 242,-8-7-98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35.263"/>
    </inkml:context>
    <inkml:brush xml:id="br0">
      <inkml:brushProperty name="width" value="0.05" units="cm"/>
      <inkml:brushProperty name="height" value="0.05" units="cm"/>
    </inkml:brush>
  </inkml:definitions>
  <inkml:trace contextRef="#ctx0" brushRef="#br0">0 0 17948,'1'0'149,"0"1"0,0-1 0,0 0 0,0 1 0,0-1 1,0 1-1,0-1 0,0 1 0,0-1 0,0 1 0,-1-1 0,1 1 0,0 0 0,0 0 1,-1 0-1,1-1 0,0 1 0,-1 0 0,1 0 0,-1 0 0,1 0 0,-1 0 0,1 0 1,-1 0-1,0 0 0,0 0 0,1 0 0,-1 2 0,6 40 1598,-5-27-1158,1 4-172,3 24 118,-5-42-508,0 0-1,1 0 0,-1 1 1,1-1-1,0 0 0,0 0 0,0 0 1,0 0-1,0 0 0,0 0 1,0 0-1,1-1 0,-1 1 1,3 2-1,-4-4-22,1 1 1,0-1-1,0 0 0,-1 0 0,1 1 1,0-1-1,0 0 0,0 0 1,-1 0-1,1 0 0,0 0 1,0 0-1,0 0 0,0 0 1,-1 0-1,1 0 0,0-1 1,0 1-1,0 0 0,-1 0 1,1-1-1,0 1 0,0-1 0,-1 1 1,1 0-1,0-1 0,0 0 1,18-17 29,-15 14-26,39-49 61,-33 39-59,0 1 1,1 0 0,20-18 0,-30 30-12,0 0 0,0 0 0,0 0 1,0 1-1,0-1 0,1 0 0,-1 0 0,0 0 1,0 1-1,1-1 0,-1 1 0,0-1 1,1 1-1,-1 0 0,0-1 0,1 1 1,-1 0-1,1 0 0,-1 0 0,1 0 1,-1 0-1,0 0 0,1 0 0,-1 0 1,1 1-1,-1-1 0,0 1 0,1-1 0,-1 1 1,0-1-1,0 1 0,1 0 0,-1 0 1,0-1-1,0 1 0,0 0 0,0 0 1,0 0-1,0 0 0,0 0 0,0 0 1,0 1-1,-1-1 0,2 2 0,2 5-5,0 1-1,0 0 0,-1 0 1,0 0-1,2 10 0,-4-14 14,-1-5-5,0 0 0,0 1 1,0-1-1,0 0 1,0 0-1,0 1 1,0-1-1,0 0 0,1 1 1,-1-1-1,0 0 1,0 0-1,0 1 1,0-1-1,0 0 0,1 0 1,-1 1-1,0-1 1,0 0-1,0 0 1,1 0-1,-1 1 1,0-1-1,0 0 0,1 0 1,-1 0-1,0 0 1,0 0-1,1 0 1,-1 1-1,0-1 0,0 0 1,1 0-1,8-7 53,6-19 19,-13 23-57,4-8 13,-5 7-29,1 0 0,0 0 1,0 0-1,0 0 0,1 1 0,-1-1 0,1 1 0,0-1 0,0 1 0,0 0 0,0 0 0,1 1 0,4-4 0,-7 5-6,0 1 1,0 0-1,0 0 1,-1 0-1,1 0 1,0 0-1,0 0 1,0 0-1,0 0 1,0 0-1,0 0 1,-1 1-1,1-1 0,0 0 1,0 1-1,0-1 1,0 0-1,-1 1 1,1-1-1,0 1 1,-1-1-1,1 1 1,0-1-1,-1 1 1,1 0-1,0-1 0,-1 1 1,1 0-1,-1 0 1,1-1-1,-1 1 1,0 0-1,1 0 1,-1 0-1,0-1 1,0 1-1,1 0 1,-1 1-1,9 38-294,-8-35 222,0 3 3,1-3-64,-1 0 0,0 0 0,-1 0 1,1-1-1,-1 1 0,0 0 1,-1 0-1,1 0 0,-2 6 1,-1-19-148,3-4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2:04.853"/>
    </inkml:context>
    <inkml:brush xml:id="br0">
      <inkml:brushProperty name="width" value="0.05" units="cm"/>
      <inkml:brushProperty name="height" value="0.05" units="cm"/>
    </inkml:brush>
  </inkml:definitions>
  <inkml:trace contextRef="#ctx0" brushRef="#br0">5 267 13339,'-1'3'263,"0"-1"1,1 1-1,-1 0 0,0-1 1,1 1-1,0 0 1,-1 0-1,1-1 0,0 1 1,0 0-1,1 0 0,-1 0 1,1-1-1,-1 1 1,2 4-1,1 1 512,0 1 0,0-1 0,7 11-1,-9-17-693,0 0 0,0-1 0,0 1-1,0 0 1,0-1 0,0 1 0,1-1-1,-1 0 1,0 1 0,1-1 0,-1 0-1,1 0 1,0 0 0,-1 0 0,1 0-1,0 0 1,1 0 0,-1 0-35,-1-1 0,1 0 0,-1 0-1,1 0 1,-1 0 0,1-1 0,-1 1 0,0 0 0,1 0 0,-1-1-1,1 1 1,-1-1 0,0 1 0,0-1 0,1 0 0,-1 0 0,2-1 0,2-2 1,0-1 0,0 0 0,-1 0 0,0 0 0,0-1 0,0 1 0,-1-1 1,4-7-1,1-5-85,0-1 1,-2 0-1,0-1 1,-1 1-1,-1-1 1,-1 0-1,-1-1 1,0 1 0,-2 0-1,0 0 1,-4-24-1,3 38 7,0 0 1,-1 0-1,1 0 0,-5-9 1,5 13 24,0 1 0,1 0 0,-1-1 0,0 1 0,1 0 0,-1 0 1,0 0-1,0-1 0,0 1 0,0 0 0,0 0 0,0 1 0,0-1 1,-1 0-1,1 0 0,0 0 0,0 1 0,-1-1 0,1 1 0,0-1 1,-1 1-1,1-1 0,-1 1 0,0 0 0,1 0 5,-1 0-1,1 0 1,0 1 0,0-1-1,0 0 1,0 1-1,0-1 1,1 1 0,-1-1-1,0 1 1,0 0-1,0-1 1,0 1 0,1 0-1,-1 0 1,0-1 0,0 1-1,1 0 1,-1 0-1,1 0 1,-1 0 0,1 0-1,-1 0 1,1 0-1,0 0 1,-1 0 0,1 0-1,0 0 1,0 0-1,0 0 1,0 0 0,0 0-1,0 0 1,0 1 0,0 0-1,0 4-8,0 1 0,1 0-1,0 0 1,2 8 0,-2-9-94,1 0 0,0 0-1,1 0 1,-1 0 0,1-1 0,4 6 0,-5-8 23,-1-1 1,1 0-1,0 1 0,0-1 0,1 0 1,-1 0-1,0 0 0,1-1 1,-1 1-1,1 0 0,-1-1 1,1 0-1,0 1 0,4 0 1,-6-1 59,0-1 1,0 0-1,0 0 1,0 0-1,0 0 0,0 0 1,0 0-1,0 0 1,0 0-1,0 0 1,0 0-1,0 0 1,0-1-1,1 1 1,14-13-386</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2:05.757"/>
    </inkml:context>
    <inkml:brush xml:id="br0">
      <inkml:brushProperty name="width" value="0.05" units="cm"/>
      <inkml:brushProperty name="height" value="0.05" units="cm"/>
    </inkml:brush>
  </inkml:definitions>
  <inkml:trace contextRef="#ctx0" brushRef="#br0">4 677 19028,'-3'11'1925,"3"-13"-312,9-24 185,17-32-864,-3 0 1,23-87-1,-36 103-736,-2-1 0,-1 1 1,-3-1-1,-1-62 0,-3 93-168,0 1 1,-1 0-1,-1 0 0,0 0 1,0 0-1,-1 0 0,-4-11 1,6 21-29,1 0-1,-1 0 1,1 0 0,-1 0 0,0 0 0,1 0 0,-1 0 0,0 0-1,0 1 1,0-1 0,1 0 0,-1 0 0,0 1 0,0-1 0,0 0-1,0 1 1,-2-1 0,3 1-1,-1 0-1,0-1 0,1 1 1,-1 0-1,0 1 1,1-1-1,-1 0 0,0 0 1,1 0-1,-1 0 1,1 0-1,-1 1 0,0-1 1,1 0-1,-1 1 1,1-1-1,-1 0 0,0 1 1,1-1-1,-1 0 1,0 2-1,-1 0-2,0 1 0,0 0 0,0-1 0,0 1 1,0 0-1,1 1 0,-1-1 0,-1 6 0,-2 11-17,1 0 1,0 0-1,2 0 0,0 34 0,11 83-26,-6-103 42,15 59-1,-15-82 4,0-1-1,1 1 1,0-1 0,1 1 0,0-1 0,1 0 0,0-1-1,0 0 1,10 12 0,-14-19 2,1 1 0,-1-1-1,0 0 1,1 0 0,-1 0-1,1 0 1,-1-1 0,1 1 0,0-1-1,0 1 1,-1-1 0,1 0 0,0 0-1,0 0 1,0-1 0,1 1 0,-1-1-1,0 0 1,0 0 0,0 0 0,0 0-1,0 0 1,0 0 0,0-1-1,0 0 1,1 0 0,-2 1 0,1-2-1,0 1 1,0 0 0,0-1 0,2-1-1,2-2 10,-1 0 0,-1-1 0,1 1 0,-1-1-1,0 0 1,0-1 0,0 1 0,-1-1 0,0 0 0,-1 0-1,0 0 1,0-1 0,0 1 0,-1-1 0,0 0 0,2-11-1,-2 2 21,0 0 0,-1 0-1,-1 0 1,0 0 0,-2 0-1,-5-28 1,6 38-26,0 1-1,0 0 1,-1 0 0,1 0-1,-2 0 1,1 1 0,-1-1-1,1 0 1,-2 1 0,1 0-1,-1 0 1,1 0 0,-6-5-1,9 10-4,0-1 0,0 1 0,-1 0 0,1 0 0,0-1 0,0 1 0,-1 0 0,1 0 0,0-1 0,-1 1 0,1 0 0,0 0 0,0 0 0,-1-1 0,1 1 0,0 0 0,-1 0 0,1 0 0,-1 0 0,1 0 0,0 0 0,-1 0 0,1 0 0,0 0 0,-1 0 0,1 0 0,0 0 0,-1 0 0,1 0 0,0 0 0,-1 0 0,1 0 0,0 1 0,-1-1 0,1 0 0,0 0 0,-1 0 0,1 0 0,0 1 0,-1-1 0,-2 18-25,10 22-22,-4-32 44,0 0 0,1-1-1,-1 1 1,2-1-1,-1 0 1,1 0-1,0 0 1,1-1-1,-1 0 1,1 0-1,12 9 1,-15-12 3,0-1 0,0-1 0,0 1 0,1 0 0,-1-1 0,1 1 0,-1-1 0,1 0 0,-1 0 0,1-1-1,-1 1 1,1-1 0,0 1 0,-1-1 0,1 0 0,0-1 0,-1 1 0,1 0 0,0-1 0,-1 0 0,1 0 0,-1 0 0,1-1 0,-1 1 0,0-1 0,0 1 0,1-1 0,-1 0 0,3-4 0,3-1 1,-1-1 1,0 0 0,-1-1-1,0 0 1,0 0 0,-1-1-1,-1 1 1,1-1 0,-1 0-1,-1-1 1,0 1-1,4-19 1,-3 8-32,-1 1 0,-1-1 0,0 0 0,-2-1 0,-2-36 0,-1 50-102,-1 15 52,0 14-1,2 14-26,8 64 0,-5-85 108,1-1-1,0 0 0,0 1 0,1-1 0,1 0 0,0-1 1,13 22-1,-16-31 2,0 0 1,0 0 0,0-1-1,0 1 1,0-1 0,1 1 0,-1-1-1,1 0 1,-1 0 0,1 0-1,0 0 1,0-1 0,0 1 0,0-1-1,0 0 1,0 0 0,0 0-1,0 0 1,1 0 0,-1-1 0,0 1-1,0-1 1,5 0 0,-3-1 3,0 1-1,1-2 1,-1 1 0,0-1 0,0 1 0,0-2 0,0 1-1,0 0 1,0-1 0,-1 0 0,1 0 0,-1 0 0,7-7-1,-3 2 4,0-1 1,-1 0-1,0-1 0,0 1 0,-1-1 0,-1 0 0,1-1 0,-2 1 0,1-1 0,4-22 1,-4 12-3,-1 0 0,-1 0 0,-1 0 1,-1-1-1,-2-20 0,1 37-15,0-1 0,-1 1-1,0 0 1,1 0-1,-2 0 1,1 0 0,-1 1-1,1-1 1,-5-7-1,6 12 7,0 0 1,0-1-1,0 1 0,0 0 0,-1 0 0,1-1 0,0 1 0,0 0 0,0-1 0,-1 1 1,1 0-1,0 0 0,0-1 0,-1 1 0,1 0 0,0 0 0,-1 0 0,1-1 1,0 1-1,-1 0 0,1 0 0,0 0 0,-1 0 0,1 0 0,0 0 0,-1 0 0,1 0 1,0 0-1,-1 0 0,1 0 0,0 0 0,-1 0 0,1 0 0,-1 0 0,1 0 0,0 0 1,-1 0-1,1 0 0,0 1 0,0-1 0,-1 0 0,1 0 0,0 0 0,-1 1 0,1-1 1,0 0-1,0 0 0,-1 1 0,1-1 0,0 0 0,0 0 0,0 1 0,-1-1 0,1 0 1,0 1-1,0-1 0,0 0 0,0 1 0,0-1 0,0 0 0,-1 1 0,1-1 1,0 0-1,0 1 0,0-1 0,0 1 0,1-1 0,-6 26-67,4-13 49,1 1 0,1-1-1,0 1 1,1-1 0,0 0 0,1 0 0,7 17 0,-8-22 10,1-1 0,0 1 0,1-1 0,0 0 0,0 0 0,1-1 0,-1 1 0,1-1 0,1 0 0,-1 0 0,1-1 0,0 0 0,11 8 0,-14-12-69,-1 1 0,1-1 1,-1 1-1,1-1 1,0 0-1,-1 0 0,1 0 1,0 0-1,0-1 1,0 1-1,0-1 1,0 0-1,-1 0 0,1 0 1,0 0-1,0 0 1,0-1-1,0 1 0,0-1 1,0 0-1,-1 0 1,1 0-1,0 0 0,-1 0 1,1 0-1,-1-1 1,1 1-1,2-3 0,-1 0-28,0-1-1,0 1 0,0-1 0,0 0 0,-1 0 1,0 0-1,0-1 0,0 1 0,-1-1 0,0 1 0,0-1 1,2-10-1,4-39-599</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2:06.214"/>
    </inkml:context>
    <inkml:brush xml:id="br0">
      <inkml:brushProperty name="width" value="0.05" units="cm"/>
      <inkml:brushProperty name="height" value="0.05" units="cm"/>
    </inkml:brush>
  </inkml:definitions>
  <inkml:trace contextRef="#ctx0" brushRef="#br0">0 0 15171,'3'10'1489,"7"15"-977,6 3-280,5 0 1072,7-3-424,9-5-816,3-4 24,9-6-80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2:06.658"/>
    </inkml:context>
    <inkml:brush xml:id="br0">
      <inkml:brushProperty name="width" value="0.05" units="cm"/>
      <inkml:brushProperty name="height" value="0.05" units="cm"/>
    </inkml:brush>
  </inkml:definitions>
  <inkml:trace contextRef="#ctx0" brushRef="#br0">65 495 16804,'-6'5'479,"0"0"1,1 1 0,0 0 0,0 0 0,0 0-1,1 1 1,0 0 0,0 0 0,0 0-1,1 0 1,0 0 0,1 1 0,-1-1 0,2 1-1,-1 0 1,0 8 0,2-15-454,-1 0-1,1 1 1,0-1 0,0 0 0,0 0-1,0 0 1,0 0 0,0 1 0,1-1-1,-1 0 1,0 0 0,1 0 0,-1 0-1,0 0 1,1 0 0,-1 0 0,1 0-1,0 0 1,-1 0 0,1 0 0,0 0-1,0 0 1,0 0 0,-1 0-1,1-1 1,0 1 0,0 0 0,0-1-1,0 1 1,0 0 0,0-1 0,0 1-1,1-1 1,-1 0 0,0 1 0,0-1-1,2 0 1,0 0-6,0 0-1,0 0 1,1-1 0,-1 0-1,0 1 1,0-1 0,0 0 0,0-1-1,0 1 1,0 0 0,0-1-1,0 0 1,3-2 0,11-10-17,0-1-1,-1-1 1,-1 0 0,0-1 0,-1 0 0,-1-1 0,-1-1 0,0 0 0,-2-1 0,15-37-1,-13 24-60,-1-1 0,-2 0 0,-1 0 0,-1-1 0,-3 0 0,1-40 0,-5 45-80,-2 21 5,-1 19-8,1 26 216,2-1 0,1 0 0,2 0 0,1 0 0,2 0 0,1-1 0,2 0 0,24 59 0,-31-88-41,1 1 1,0-1-1,0 0 1,1 0 0,-1 0-1,1-1 1,0 1 0,1-1-1,-1 0 1,6 4-1,-8-7-26,0 0-1,-1 0 1,1 0-1,0-1 1,0 1-1,0 0 1,-1-1-1,1 1 1,0-1-1,0 0 1,0 1-1,0-1 1,0 0-1,0 0 1,0-1-1,0 1 1,0 0-1,0-1 1,0 1-1,-1-1 1,1 1-1,0-1 1,0 0-1,0 0 1,-1 0-1,1 0 1,-1 0-1,1 0 1,0 0-1,-1 0 1,0-1-1,1 1 1,-1-1-1,0 1 1,1-3-1,4-3 5,-1-1-1,0 0 1,-1 0-1,0-1 1,0 1-1,-1-1 1,0 0-1,0 0 1,-1 0-1,1-12 1,0-3 21,-1-1 1,-3-40-1,-6 36-45,1 24-18,0 17-11,5-5 33,0-1-1,1 1 0,0-1 0,0 1 1,0-1-1,1 1 0,-1-1 1,2 1-1,-1-1 0,1 0 0,0 0 1,4 9-1,-5-12 9,0-1-1,0 1 1,1-1 0,-1 0-1,1 1 1,-1-1 0,1 0 0,0 0-1,0 0 1,0 0 0,0 0-1,0-1 1,1 1 0,-1-1 0,0 1-1,1-1 1,-1 0 0,1 0-1,-1 0 1,1 0 0,0 0 0,-1-1-1,1 1 1,0-1 0,0 1-1,-1-1 1,1 0 0,0 0 0,0-1-1,-1 1 1,4-1 0,4-2 3,-1 0 1,1-1-1,-1 0 0,0 0 1,-1-1-1,15-10 1,47-42 18,-65 52-22,2-1-2,0-1 0,0 1 0,0-2 0,-1 1-1,5-9 1,-9 14 6,-1 0 0,0 0 1,0 0-1,0 0 0,0-1 0,0 1 0,-1 0 0,1 0 0,0-1 1,-1 1-1,0 0 0,1-1 0,-1 1 0,0 0 0,0-1 1,-1 1-1,1 0 0,0-1 0,-1 1 0,0 0 0,1-1 0,-1 1 1,0 0-1,0 0 0,0 0 0,-3-4 0,-4-3 62,-1 0 1,0 0-1,-1 1 0,0 1 0,0-1 1,-1 2-1,-12-7 0,10 5 98,-1 0-1,1 0 1,-21-20-1,33 28-163,1 0-1,0 0 0,-1-1 1,1 1-1,0 0 0,0 0 1,-1 0-1,1 0 0,0-1 1,0 1-1,0 0 0,-1 0 1,1-1-1,0 1 0,0 0 1,0 0-1,0-1 0,0 1 1,-1 0-1,1 0 0,0-1 1,0 1-1,0 0 0,0-1 1,0 1-1,0 0 0,0-1 1,0 1-1,0 0 0,0 0 1,0-1-1,0 1 0,0 0 1,0-1-1,1 1 0,-1 0 1,0 0-1,0-1 0,0 1 1,0 0-1,0 0 0,1-1 1,-1 1-1,0 0 0,0 0 1,0-1-1,1 1 0,-1 0 1,0 0-1,0 0 0,1 0 1,-1-1-1,0 1 0,0 0 0,1 0 1,-1 0-1,0 0 0,1 0 1,-1 0-1,1 0 0,24-3-750,-16 2 311,21-4-205,-1-1-1,36-12 1,-57 15 518,48-15-532</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2:07.113"/>
    </inkml:context>
    <inkml:brush xml:id="br0">
      <inkml:brushProperty name="width" value="0.05" units="cm"/>
      <inkml:brushProperty name="height" value="0.05" units="cm"/>
    </inkml:brush>
  </inkml:definitions>
  <inkml:trace contextRef="#ctx0" brushRef="#br0">0 1 17580,'9'27'2224,"7"16"-1352,4 11-287,4 6 1367,9 6-840,3 0-104,1-4-319,2-3-177,-2-16-184,-6-8-96,-6-22-288,-7-11-312,-12-19-769,-9-13-351,-20-16 1152,-8-7-264,-15-10-256</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2:07.541"/>
    </inkml:context>
    <inkml:brush xml:id="br0">
      <inkml:brushProperty name="width" value="0.05" units="cm"/>
      <inkml:brushProperty name="height" value="0.05" units="cm"/>
    </inkml:brush>
  </inkml:definitions>
  <inkml:trace contextRef="#ctx0" brushRef="#br0">1 355 16532,'4'-22'1992,"12"4"-928,7-1-360,8-1 1089,8-4-233,11-5-480,6-3-168,4-1-359,-2-1-145,-8 3-336,-4 0-168,-13 6-624,-12 5-401,-22 10 913,-15 4-176,-21 7-160</inkml:trace>
  <inkml:trace contextRef="#ctx0" brushRef="#br0" timeOffset="0.11">163 478 17324,'14'29'2272,"3"-11"-1328,12-20-311,4-16 1207,13-16-536,1-8-152,5-3-351,-5-3-161,-4 4-464,-4 1-296,-15 11-800,-5 11-489,-18 16 1113,-7 8-248,-17 20-248</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2:07.983"/>
    </inkml:context>
    <inkml:brush xml:id="br0">
      <inkml:brushProperty name="width" value="0.05" units="cm"/>
      <inkml:brushProperty name="height" value="0.05" units="cm"/>
    </inkml:brush>
  </inkml:definitions>
  <inkml:trace contextRef="#ctx0" brushRef="#br0">1 833 16700,'4'6'321,"1"0"0,-1 0 1,2-1-1,-1 0 0,0 0 1,1 0-1,8 5 0,-11-9-234,-1 0-1,0 0 1,1 0-1,-1-1 1,1 1 0,-1-1-1,0 1 1,1-1-1,-1 0 1,1 0-1,-1 0 1,1 0-1,-1-1 1,1 1 0,-1-1-1,1 1 1,-1-1-1,0 0 1,0 0-1,1 0 1,-1 0 0,0 0-1,0-1 1,0 1-1,0-1 1,3-2-1,7-7 111,0-1 0,0 0 0,-2-1 0,0 0-1,0 0 1,-1-1 0,8-16 0,-3 2-757,-2 0 0,18-58 0,-21 51-87,-1 0 0,-2 0 0,-1-1 0,-1-45 0,-4 58-607,-2 1 0,-5-27 1,3 33 1074,4 16 207,0 0 0,0 0 0,0 0-1,0 0 1,0 0 0,0 0 0,0 0 0,0 0 0,0 0 0,0 0 0,0 0 0,0 0 0,0 0 0,0 0 0,0 0 0,0 0 0,0 0 0,0 0-1,0 1 1,0-1 0,0 0 0,0 0 0,0 0 0,-1 0 0,1 0 0,0 0 0,0 0 0,0 0 0,0 0 0,0 0 0,0 0 0,0 0-1,0 0 1,0 0 0,0 0 0,0 0 0,0 0 0,0 0 0,0 0 0,0 0 0,0-1 0,0 1 0,2 28 1758,1-5-944,2 1 1,0-1-1,2 0 0,0-1 0,2 0 0,16 32 0,-24-52-759,1 0-1,-1 0 1,0 0 0,1 0-1,0 0 1,-1 0 0,1 0 0,0 0-1,0-1 1,0 1 0,0-1-1,0 0 1,0 1 0,0-1-1,0 0 1,1 0 0,-1 0-1,0-1 1,6 2 0,-6-2-34,1-1 0,-1 1 0,1-1 1,-1 1-1,1-1 0,-1 0 0,1 0 0,-1 0 1,0 0-1,1-1 0,-1 1 0,0-1 0,0 1 1,0-1-1,0 0 0,0 1 0,0-1 0,-1 0 1,3-4-1,17-24 89,-1-2 1,-2 0 0,-1-1-1,20-56 1,-17 39-106,33-57 0,-50 102-33,0 1 0,0-1 0,0 0-1,7-5 1,-10 9 1,1 0-1,0 1 0,-1-1 0,1 0 0,0 1 0,0-1 0,0 1 0,-1-1 0,1 1 0,0-1 0,0 1 0,0-1 1,0 1-1,0 0 0,0 0 0,0-1 0,0 1 0,0 0 0,0 0 0,0 0 0,0 0 0,0 0 0,-1 0 0,1 0 1,0 1-1,0-1 0,0 0 0,0 0 0,0 1 0,0-1 0,0 0 0,0 1 0,0-1 0,1 2 0,4 5 11,-1 0 0,0 0 0,0 0-1,0 1 1,-1 0 0,0 0-1,0 0 1,2 11 0,9 16 75,-10-26-55,12 23 68,-16-31-87,0 1 0,0-1-1,0 1 1,1-1 0,-1 1 0,0-1 0,1 0-1,-1 1 1,1-1 0,0 0 0,-1 0 0,1 0-1,0 0 1,-1-1 0,3 2 0,-3-2-6,0 0 1,0 0-1,0 0 0,0-1 1,0 1-1,0 0 1,0 0-1,0-1 0,0 1 1,0 0-1,0-1 0,0 1 1,-1-1-1,1 1 1,0-1-1,0 1 0,0-1 1,-1 0-1,1 1 1,0-1-1,-1 0 0,1 0 1,-1 0-1,1 1 1,-1-1-1,1 0 0,0-1 1,12-31 61,-11 28-55,23-94-104,-1 4-536,-24 94 598,0 0-1,1-1 0,-1 1 1,1 0-1,-1 0 1,1-1-1,-1 1 0,1 0 1,0 0-1,0 0 0,-1 0 1,1 0-1,0 0 0,0 0 1,0 0-1,0 0 0,0 0 1,2 0-1,-2 1 12,-1 0 0,1 0 0,0 0 0,-1 0 0,1 0 0,0 1 1,-1-1-1,1 0 0,0 1 0,-1-1 0,1 0 0,0 1 0,-1-1 0,1 0 0,-1 1 0,1-1 0,-1 1 0,1-1 0,-1 1 0,1 0 0,-1-1 0,0 1 0,1-1 0,-1 1 0,0 0 0,1-1 0,-1 1 0,0 0 1,0-1-1,0 1 0,1 0 0,-1 0 0,0 0 0,4 14-173,0 1 1,1 17-1,-4-27-18,0 1 0,-1-1 0,0 1 0,0-1 0,0 1 1,-1-1-1,-2 11 0,3-17 198,-1 0 1,1 0-1,0 0 0,0 1 1,0-1-1,0 0 1,0 0-1,-1 0 1,1 1-1,0-1 0,0 0 1,0 0-1,-1 0 1,1 0-1,0 0 1,0 0-1,0 1 1,-1-1-1,1 0 0,0 0 1,0 0-1,-1 0 1,1 0-1,0 0 1,0 0-1,-1 0 1,1 0-1,0 0 0,0 0 1,-1 0-1,1 0 1,0 0-1,0 0 1,-1 0-1,1-1 0,0 1 1,0 0-1,-1 0 1,1 0-1,0 0 1,0 0-1,0-1 1,-1 1-1,1 0 0,0 0 1,0 0-1,0 0 1,0-1-1,0 1 1,-1 0-1,1 0 1,0-1-1,0 1 0,0 0 1,0 0-1,0 0 1,0-1-1,0 1 1,0 0-1,0-1 0,-7-15-439</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2:08.410"/>
    </inkml:context>
    <inkml:brush xml:id="br0">
      <inkml:brushProperty name="width" value="0.05" units="cm"/>
      <inkml:brushProperty name="height" value="0.05" units="cm"/>
    </inkml:brush>
  </inkml:definitions>
  <inkml:trace contextRef="#ctx0" brushRef="#br0">0 1 19964,'6'0'1505,"13"11"-1225,-1 2-120,12 0 504,5-1-464,2-7-744,3 1-384,-1-6 744,-2-6-161,-2-12-143</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2:08.863"/>
    </inkml:context>
    <inkml:brush xml:id="br0">
      <inkml:brushProperty name="width" value="0.05" units="cm"/>
      <inkml:brushProperty name="height" value="0.05" units="cm"/>
    </inkml:brush>
  </inkml:definitions>
  <inkml:trace contextRef="#ctx0" brushRef="#br0">9 0 15395,'-2'4'255,"1"1"0,-1-1-1,1 0 1,0 1-1,1-1 1,-1 1 0,1-1-1,0 1 1,0-1-1,0 1 1,0-1 0,2 6-1,-1-1 160,6 52 1451,4-1 1,31 105-1,63 111 814,-58-179-1966,4-1 1,4-3-1,121 155 1,-166-234-677,-9-11-30,1 0-1,0-1 1,0 1 0,0-1 0,0 1 0,0-1 0,1 0 0,-1 0 0,1 1 0,-1-2-1,1 1 1,0 0 0,3 1 0,-6-3-6,0 0-1,0 0 1,1 0 0,-1 0-1,0 1 1,0-1 0,1 0-1,-1 0 1,0 0 0,0 0-1,1 0 1,-1 0 0,0 0-1,0 0 1,1 0-1,-1 0 1,0-1 0,0 1-1,1 0 1,-1 0 0,0 0-1,0 0 1,1 0 0,-1 0-1,0 0 1,0-1 0,0 1-1,1 0 1,-1 0 0,0 0-1,0 0 1,0-1-1,0 1 1,1 0 0,-1 0-1,0-1 1,0 1 0,0 0-1,0 0 1,0-1 0,0 1-1,0 0 1,0 0 0,0-1-1,0 1 1,0 0-1,0 0 1,0-1 0,0 1-1,0 0 1,0 0 0,0-1-1,0 1 1,0-1 0,-4-18 2,3 17-2,-14-42-109,-2 1 0,-2 1 0,-37-59-1,29 52-79,8 15 38,-170-300-1861,183 318 1816,16 20-20,28 27-101,-31-24 294,-2-3 23,13 12 75,1 0 0,1-1 0,0-1 0,39 20 0,-53-31-51,0-1 0,0 0-1,0 0 1,0 0 0,0-1 0,1 0-1,-1 0 1,0-1 0,1 0-1,7-1 1,-9 1-14,0-2 1,0 1-1,0 0 1,-1-1-1,1 0 1,0 0-1,-1 0 0,0-1 1,1 0-1,-1 1 1,0-1-1,0-1 0,-1 1 1,7-8-1,-2 0 27,0 0-1,-1 0 1,0-1-1,-1 0 1,0 0-1,-1-1 1,0 0-1,-1 1 1,0-2 0,3-25-1,-4 8 0,-1 0 0,-1 0 1,-5-51-1,3 74-36,0 0 0,0 0 1,-1 0-1,1 0 0,-2 0 1,-4-11-1,0 10 1,2 14 5,1 21 28,4-8 27,1 0-1,0-1 1,2 1 0,0-1-1,1 0 1,0 1-1,2-2 1,0 1 0,15 28-1,-20-43-48,0-1 0,0 1 0,0 0 0,0-1 0,0 1 0,0-1 0,1 1 0,-1-1 0,1 0 0,-1 0 0,1 1 0,-1-1 0,1 0 0,0 0 0,0-1 0,-1 1 0,1 0 0,0 0 0,0-1 0,0 1 0,0-1 0,0 0 0,2 0 0,-2 0-3,1-1 0,-1 1 1,0-1-1,0 0 0,0 0 1,0 0-1,0 0 1,0 0-1,0 0 0,0-1 1,0 1-1,0-1 0,0 1 1,-1-1-1,1 0 1,-1 0-1,1 0 0,-1 1 1,1-4-1,6-7-2,-2-1 1,0-1-1,0 1 0,-1-1 1,-1 0-1,-1-1 0,5-28 1,-5 8-89,-1-1 0,-3-41 0,-8 13-445,10 72 499,0 0 0,1 0 0,0 0 0,0 0 0,0 0 0,6 11 0,24 46 64,-23-48-8,1-1 0,0-1 0,25 28-1,-31-38-93,0 0 0,0-1 0,1 0 0,0 0 0,0 0 0,0-1 0,0 1 0,1-1-1,-1-1 1,1 1 0,0-1 0,-1 0 0,1 0 0,0 0 0,10 0 0,-13-1-58,0-2 1,0 1-1,0 0 1,0 0-1,0-1 1,0 0 0,-1 0-1,1 0 1,0 0-1,0 0 1,0 0-1,-1-1 1,1 1-1,-1-1 1,1 0 0,-1 1-1,0-1 1,1-1-1,-1 1 1,0 0-1,0 0 1,1-4 0,1 0-28,-1 0 1,0 0-1,0 0 1,0 0-1,-1-1 1,0 1 0,0-1-1,1-13 1,-1-31-851</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2:09.666"/>
    </inkml:context>
    <inkml:brush xml:id="br0">
      <inkml:brushProperty name="width" value="0.05" units="cm"/>
      <inkml:brushProperty name="height" value="0.05" units="cm"/>
    </inkml:brush>
  </inkml:definitions>
  <inkml:trace contextRef="#ctx0" brushRef="#br0">1 1 19460,'48'129'3032,"70"164"1186,-112-278-4045,62 119 1256,-56-113-1185,1 0 0,1-1 1,1 0-1,18 17 0,-28-33-192,-1 1 1,1-1-1,-1-1 0,1 1 1,0-1-1,6 3 1,-9-5-43,0 0 1,-1 0-1,1-1 1,0 1-1,0-1 1,-1 0 0,1 1-1,0-1 1,0 0-1,-1 0 1,1 0-1,0 0 1,0 0 0,0 0-1,-1-1 1,1 1-1,0-1 1,0 1-1,-1-1 1,1 0 0,-1 0-1,1 1 1,0-1-1,2-2 1,0-1-3,0 0 1,-1-1-1,1 1 1,-1-1-1,0 1 1,0-1-1,0 0 1,-1 0-1,0 0 1,0 0-1,2-9 1,2-11-26,4-30 0,-6 33-9,0-2-14,9-44-109,-12 60 111,1 1 0,1 0-1,-1 0 1,1 0 0,1 0 0,5-9 0,-9 16 33,1-1 0,-1 1 0,0-1 0,1 1 0,-1 0 0,0-1 0,1 1 0,-1-1 0,0 1-1,1 0 1,-1-1 0,1 1 0,-1 0 0,0 0 0,1-1 0,-1 1 0,1 0 0,-1 0 0,1 0 0,-1-1 0,1 1-1,-1 0 1,1 0 0,-1 0 0,1 0 0,-1 0 0,1 0 0,0 0 0,-1 0 0,1 0 0,-1 1 0,1-1-1,-1 0 1,1 0 0,-1 0 0,0 0 0,1 1 0,-1-1 0,1 0 0,-1 1 0,1-1 0,-1 0 0,0 1 0,1-1-1,-1 0 1,0 1 0,1-1 0,-1 1 0,0-1 0,1 1 0,-1 0 0,14 26-72,-13-23 72,4 7-3,-3-4 8,0-1-1,1 0 1,0 1 0,0-1-1,7 10 1,-9-16 0,-1 1 0,1 0 1,0-1-1,-1 1 0,1 0 1,0-1-1,0 1 0,-1-1 1,1 1-1,0-1 0,0 0 1,0 1-1,0-1 0,-1 0 1,1 1-1,0-1 0,0 0 1,0 0-1,2 0 0,-2 0 1,1-1-1,-1 1 1,1-1-1,-1 1 1,1-1-1,-1 0 1,0 0-1,1 1 0,-1-1 1,0 0-1,0 0 1,1 0-1,-1-1 1,0 1-1,2-2 1,61-89-263,-50 68 64,1 2 1,1 0-1,0 1 1,35-33-1,-48 51 160,1 0 0,0 0 1,1 0-1,-1 0 0,0 1 0,1 0 1,0 0-1,-1 0 0,1 0 0,0 1 1,0 0-1,0 0 0,0 0 0,0 0 0,7 1 1,-1 1 19,-1 0 0,1 1 1,0 1-1,-1 0 0,0 0 1,11 5-1,-16-6 23,-1 0 1,1-1-1,0 0 1,0 0-1,-1 0 1,1 0-1,0-1 1,0 1-1,0-1 1,0-1-1,0 1 1,0-1-1,0 0 1,0 0-1,7-3 1,-6 2-3,0-2 1,0 1-1,0-1 1,0 0-1,0 0 1,-1 0-1,1-1 1,-1 0-1,8-10 1,0-4-37,0-1 0,-2 0 1,0-1-1,-1 0 0,11-33 1,-19 48 18,9-17-179,-11 22 190,0 1-1,0 0 1,0 0-1,0 0 1,1 0 0,-1-1-1,0 1 1,0 0-1,0 0 1,1 0-1,-1 0 1,0 0-1,0 0 1,0 0 0,1 0-1,-1 0 1,0 0-1,0 0 1,0 0-1,1 0 1,-1 0 0,0 0-1,0 0 1,1 0-1,-1 0 1,0 0-1,0 0 1,0 0-1,1 0 1,-1 0 0,0 0-1,0 0 1,1 1-1,7 12-79,5 12 162,1 1 0,1-2 1,36 46-1,68 60 361,-23-26-268,-88-95-159,14 15 0,-2 2 0,27 43 0,-43-63 20,0 1 0,-1-1 0,0 1 0,0 0 0,0 0 0,-1 1 0,0-1 0,-1 0 0,1 1 0,-1-1 0,-1 1 0,1-1 0,-1 1 1,-1 0-1,1-1 0,-4 14 0,3-19-11,1 0 1,-1 0 0,0 0-1,0 0 1,0 0 0,0 0-1,0-1 1,0 1-1,0 0 1,0-1 0,-1 1-1,1-1 1,-1 1 0,1-1-1,-1 0 1,1 0 0,-1 0-1,0 0 1,0 0 0,1 0-1,-1 0 1,0 0-1,0-1 1,0 1 0,0-1-1,0 1 1,0-1 0,0 0-1,0 0 1,0 0 0,0 0-1,0 0 1,0 0-1,-3-1 1,-2 0 28,1-1 1,-1 0-1,0-1 0,1 1 0,-1-1 1,1 0-1,0-1 0,-9-6 0,-4-6-44,1-1-1,1 0 1,0-1-1,1 0 0,2-2 1,0 0-1,0 0 0,2-2 1,1 1-1,1-1 1,0-1-1,2 0 0,-8-33 1,15 50-15,0-1 1,0 1-1,1-1 1,-1 0-1,2 1 0,-1-1 1,1 0-1,0 1 1,0-1-1,1 1 1,-1 0-1,1-1 1,1 1-1,-1 0 0,1 0 1,5-7-1,0 2-85,1 1 0,-1 0 0,2 0 0,-1 1 0,1 1 0,1-1 1,13-7-1,9-5-740,63-47-168,-60 37 549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35.680"/>
    </inkml:context>
    <inkml:brush xml:id="br0">
      <inkml:brushProperty name="width" value="0.05" units="cm"/>
      <inkml:brushProperty name="height" value="0.05" units="cm"/>
    </inkml:brush>
  </inkml:definitions>
  <inkml:trace contextRef="#ctx0" brushRef="#br0">53 162 19140,'2'1'156,"1"0"0,0 0 0,-1-1 0,1 1 0,0-1 1,0 0-1,-1 1 0,1-1 0,0 0 0,0-1 0,-1 1 0,1 0 0,0-1 0,-1 0 0,1 1 0,0-1 0,3-2 0,-1 1 19,0-1-1,-1 0 0,0 0 1,1 0-1,-1 0 0,0-1 1,-1 1-1,1-1 0,4-6 1,-5 6-55,0 0 1,-1 0 0,1 0-1,-1-1 1,0 1 0,0-1-1,-1 0 1,1 1-1,1-10 1,-3 11-58,0 0 0,0 1 0,0-1 0,0 1 0,0-1 0,0 0 0,-1 1 0,1-1 0,-1 1 0,0-1 0,0 1 0,0-1 0,0 1 0,0 0 0,0-1 0,-1 1 0,1 0 0,-4-3 0,3 3-27,0 0-1,0 0 1,0 1-1,0-1 1,0 1-1,0 0 1,0 0-1,-1 0 1,1 0-1,0 0 1,-1 0-1,1 0 1,-1 1-1,1-1 1,-1 1-1,1 0 1,-1 0-1,0 0 1,1 0-1,-1 0 1,1 1-1,-1-1 0,1 1 1,-1-1-1,1 1 1,0 0-1,-1 0 1,-3 2-1,1 0-20,0 0 0,0 0 0,0 0-1,1 1 1,-1 0 0,1 0-1,-1 0 1,1 0 0,1 1-1,-1 0 1,-4 7 0,3-2-10,1 0 1,0 1-1,0-1 1,1 1 0,1 0-1,0 0 1,-1 16-1,2-22-7,1 1-1,-1-1 1,1 0 0,1 0-1,-1 0 1,1 1 0,0-1-1,0 0 1,1 0 0,-1 0-1,1 0 1,0-1 0,0 1-1,1 0 1,-1-1 0,1 1-1,0-1 1,5 5 0,-5-7-60,0 0 0,0 0 0,0 0 0,1-1 0,-1 1 0,1-1 1,0 0-1,-1 0 0,1 0 0,0 0 0,-1 0 0,1-1 0,0 0 0,0 0 0,0 0 0,-1 0 0,1-1 1,0 1-1,0-1 0,-1 0 0,1 0 0,4-2 0,6-2-110,-1-1 0,1 0 0,-1-1-1,17-12 1,12-14-264</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2:10.611"/>
    </inkml:context>
    <inkml:brush xml:id="br0">
      <inkml:brushProperty name="width" value="0.05" units="cm"/>
      <inkml:brushProperty name="height" value="0.05" units="cm"/>
    </inkml:brush>
  </inkml:definitions>
  <inkml:trace contextRef="#ctx0" brushRef="#br0">90 441 18324,'-2'0'100,"-1"0"0,1 0 1,0 0-1,0 0 0,0 1 0,0-1 1,0 0-1,0 1 0,0 0 0,0-1 1,0 1-1,0 0 0,0 0 0,0 0 1,0 0-1,0 0 0,1 1 0,-3 1 1,0 1 22,1 0 1,0-1 0,0 1 0,1 1 0,-1-1 0,1 0-1,-4 9 1,1 3 163,1-1 0,0 1-1,-3 30 1,6-34-197,0-1 1,0 1-1,1 0 0,0-1 1,1 1-1,1 0 0,-1-1 0,2 0 1,4 15-1,-7-25-78,1 0 1,-1 0-1,1 1 0,-1-1 1,1 0-1,-1 0 0,1 0 1,0 0-1,-1 0 0,1 0 1,0 0-1,0 0 0,0 0 1,0 0-1,0-1 0,0 1 1,0 0-1,0-1 0,0 1 0,0 0 1,0-1-1,1 1 0,-1-1 1,0 0-1,0 1 0,0-1 1,1 0-1,-1 0 0,0 0 1,0 0-1,1 0 0,-1 0 1,0 0-1,0 0 0,1 0 1,-1-1-1,0 1 0,0-1 1,0 1-1,1-1 0,-1 1 1,0-1-1,0 1 0,0-1 1,0 0-1,0 0 0,0 1 1,0-1-1,1-2 0,6-4 46,-1-1 0,0 0 0,-1 0 0,11-17 0,10-24 218,-2 0 1,-3-2 0,-1 0-1,-3-1 1,-2-1 0,-2-1 0,-3 0-1,-2-1 1,2-61 0,-11 109-231,1 1 13,0 0 1,-1 0 0,0-1-1,0 1 1,-1 0-1,0 0 1,0 0 0,0 0-1,-1 0 1,-3-9-1,5 15-53,0 0 1,0-1-1,0 1 0,0 0 0,-1-1 1,1 1-1,0 0 0,0 0 0,0-1 0,0 1 1,0 0-1,-1-1 0,1 1 0,0 0 0,0 0 1,-1 0-1,1-1 0,0 1 0,0 0 0,-1 0 1,1 0-1,0 0 0,0-1 0,-1 1 1,1 0-1,0 0 0,-1 0 0,1 0 0,0 0 1,-1 0-1,1 0 0,0 0 0,-1 0 0,1 0 1,0 0-1,-1 0 0,1 0 0,0 0 1,-1 0-1,-7 14 71,0 25-60,10-3 14,0 1-1,3-1 1,1 0 0,1 0-1,21 58 1,-22-77 11,0 0-1,1 0 1,1-1 0,0 0-1,1-1 1,1 1-1,0-2 1,24 26 0,-31-37-23,0 0 0,0 0 0,1 0 0,-1-1 0,1 1 0,0-1 0,0 0 0,0 0 0,0-1 0,0 1 0,5 0 0,-7-1-3,1-1-1,0 0 0,0 0 1,0 0-1,-1 0 0,1 0 1,0-1-1,0 1 0,-1-1 1,1 0-1,0 1 0,-1-1 1,1-1-1,-1 1 0,1 0 1,-1-1-1,0 1 1,5-4-1,0-3 9,1 0 1,-1 0-1,0-1 1,0 0-1,-1 0 0,0 0 1,-1-1-1,0 0 1,-1 0-1,0 0 1,5-19-1,-3 2 18,-1 1 1,-1-1-1,2-45 1,-6 60-34,-2-79 10,1 83-28,1 1 1,-1 0 0,-1 0 0,0 1 0,0-1 0,0 0 0,-1 1 0,0-1 0,0 1-1,-4-7 1,6 12 5,1 1 0,0-1 0,-1 0-1,1 1 1,0-1 0,-1 1 0,1-1-1,-1 1 1,1-1 0,-1 1 0,1-1 0,-1 1-1,0 0 1,1-1 0,-1 1 0,1 0-1,-1-1 1,0 1 0,1 0 0,-1 0-1,0-1 1,1 1 0,-1 0 0,0 0-1,0 0 1,1 0 0,-2 0 0,1 1-2,0-1 0,0 1 0,0 0 1,1-1-1,-1 1 0,0 0 0,1 0 0,-1 0 0,1-1 1,-1 1-1,0 0 0,1 0 0,0 0 0,-1 0 0,1 0 1,-1 1-1,-1 5-15,1 0-1,-1 1 1,1-1 0,0 9 0,2 5 2,0-1 1,1 0-1,8 39 1,-8-53-11,-1 1 0,1-2 1,0 1-1,1 0 0,-1 0 1,1-1-1,0 1 0,0-1 1,1 0-1,0 0 0,0 0 1,0 0-1,0-1 0,1 0 1,0 0-1,0 0 0,6 4 1,-9-7-50,1 0-1,0 0 1,-1 0 0,1 0 0,0 0 0,0-1-1,0 0 1,-1 1 0,1-1 0,0 0-1,0 0 1,0 0 0,0-1 0,0 1 0,3-2-1,-1 1-143,0-1-1,0 0 0,-1-1 0,1 1 1,0-1-1,-1 0 0,8-6 1,-2-1-290,1-1 0,-2 0 0,1 0 1,-2-1-1,10-15 0,-1-6-174,-2 1 0,12-36-1,-2-6-501</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2:11.029"/>
    </inkml:context>
    <inkml:brush xml:id="br0">
      <inkml:brushProperty name="width" value="0.05" units="cm"/>
      <inkml:brushProperty name="height" value="0.05" units="cm"/>
    </inkml:brush>
  </inkml:definitions>
  <inkml:trace contextRef="#ctx0" brushRef="#br0">69 2 18804,'0'0'66,"-1"0"0,1 0 0,0-1 0,-1 1 0,1 0 0,0 0 0,-1 0 0,1 0 0,-1 0 0,1-1 0,0 1 0,-1 0 0,1 0 0,-1 0 0,1 0 0,0 0 0,-1 0 0,1 0 0,-1 1 0,1-1 0,-1 0 0,1 0 0,0 0 0,-1 0 0,1 0 0,0 1 0,-1-1 0,0 0 0,-11 13 684,-8 22 188,18-32-610,-1 4-105,-1 1-1,1 0 1,0 0-1,1 0 1,-1 0 0,2 1-1,-1-1 1,0 15-1,2-21-208,0 0-1,0 1 0,1-1 1,-1 0-1,0 1 0,1-1 1,-1 0-1,1 0 1,0 1-1,0-1 0,0 0 1,0 0-1,0 0 0,0 0 1,1 0-1,-1 0 1,0-1-1,1 1 0,0 0 1,-1-1-1,1 1 0,0-1 1,0 0-1,0 1 1,0-1-1,0 0 0,0 0 1,0 0-1,0 0 0,0-1 1,1 1-1,-1-1 1,0 1-1,1-1 0,-1 0 1,3 0-1,24 1-147,50-5 0,-61 1 104,0 2 0,1 0 1,-1 1-1,1 1 1,-1 0-1,0 1 0,24 7 1,-39-8 59,-1-1 1,1 1-1,-1 0 1,1 0 0,-1 0-1,0 1 1,1-1-1,-1 1 1,0-1-1,0 1 1,0 0 0,0-1-1,0 1 1,0 0-1,-1 0 1,1 0 0,-1 1-1,1-1 1,-1 0-1,0 1 1,0-1-1,0 1 1,0-1 0,0 1-1,0 4 1,-1-3 45,0 1 0,0 0 0,-1 0 1,1-1-1,-1 1 0,0 0 0,-1-1 0,1 1 0,-1-1 1,0 1-1,0-1 0,0 0 0,-5 6 0,-1 0-110,0 0-1,-1-1 0,0 0 0,0 0 1,-1-1-1,0-1 0,0 0 0,-1 0 0,0-1 1,0 0-1,0-1 0,-1 0 0,-13 3 1,-18 6-222</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2:11.662"/>
    </inkml:context>
    <inkml:brush xml:id="br0">
      <inkml:brushProperty name="width" value="0.05" units="cm"/>
      <inkml:brushProperty name="height" value="0.05" units="cm"/>
    </inkml:brush>
  </inkml:definitions>
  <inkml:trace contextRef="#ctx0" brushRef="#br0">1 279 18228,'13'48'1736,"2"0"1,27 59-1,-22-56-1167,1 1-187,2 0-1,58 96 1,-80-146-412,0 0 1,1-1 0,-1 1-1,1 0 1,-1 0 0,1-1 0,-1 1-1,1-1 1,0 0 0,0 1-1,0-1 1,3 1 0,-5-2 10,0 0-1,0 0 1,0 0 0,1 0 0,-1 0 0,0 0-1,0 0 1,1 0 0,-1 0 0,0 0 0,0 0-1,0 0 1,1 0 0,-1 0 0,0 0 0,0 0-1,0 0 1,1 0 0,-1-1 0,0 1 0,0 0 0,0 0-1,0 0 1,1 0 0,-1-1 0,0 1 0,0 0-1,0 0 1,0 0 0,0 0 0,0-1 0,0 1-1,0 0 1,1 0 0,-1 0 0,0-1 0,0 1-1,0 0 1,-2-20-937,-13-23-863,-1 1-1,-43-78 1,28 60 593,7 13 451,7 16 926,1-1-1,-20-59 1,35 87 26,0 1 1,1-1-1,-1 1 0,1-1 0,-1 1 1,1-1-1,0 1 0,0-1 0,0 1 0,1-1 1,0 1-1,-1-1 0,1 1 0,0-1 1,0 1-1,1 0 0,-1-1 0,1 1 1,0 0-1,0 0 0,0 0 0,0 0 1,0 1-1,0-1 0,1 0 0,0 1 1,-1 0-1,1 0 0,4-3 0,138-90 4275,-55 38-3597,-68 44-827,-13 7-373,0 0 0,0 0-1,0 0 1,14-15 0,-23 21 335,0 0 1,0 0-1,0 0 1,1 0-1,-1 0 1,0 0-1,0-1 1,0 1-1,0 0 0,0 0 1,1 0-1,-1 0 1,0 0-1,0-1 1,0 1-1,0 0 1,0 0-1,0 0 0,0-1 1,1 1-1,-1 0 1,0 0-1,0 0 1,0-1-1,0 1 1,0 0-1,0 0 0,0 0 1,0-1-1,0 1 1,0 0-1,0 0 1,0 0-1,0-1 1,0 1-1,-1 0 0,1 0 1,0 0-1,0-1 1,0 1-1,0 0 1,0 0-1,0 0 1,0 0-1,-1-1 0,1 1 1,0 0-1,0 0 1,0 0-1,0 0 1,-1 0-1,1-1 1,-13 2-348,-17 5-207</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2:12.127"/>
    </inkml:context>
    <inkml:brush xml:id="br0">
      <inkml:brushProperty name="width" value="0.05" units="cm"/>
      <inkml:brushProperty name="height" value="0.05" units="cm"/>
    </inkml:brush>
  </inkml:definitions>
  <inkml:trace contextRef="#ctx0" brushRef="#br0">0 242 15603,'18'11'1873,"10"-14"-929,4-14-320,9-10 1320,4-8-679,4-2-321,1-2-136,-3 5-536,-7 5-384,-8 11-752,-8 6-304,-14 11 864,-7 5-216,-12 12-217</inkml:trace>
  <inkml:trace contextRef="#ctx0" brushRef="#br0" timeOffset="1">195 448 14099,'6'26'1720,"7"-9"-751,0-6-345,8-11 1456,4-4-928,3-10-351,4-3-305,-1-9-808,0-4-385,-4-8 593,-3-3-200,-1-16-184</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2:12.546"/>
    </inkml:context>
    <inkml:brush xml:id="br0">
      <inkml:brushProperty name="width" value="0.05" units="cm"/>
      <inkml:brushProperty name="height" value="0.05" units="cm"/>
    </inkml:brush>
  </inkml:definitions>
  <inkml:trace contextRef="#ctx0" brushRef="#br0">0 336 16331,'3'43'1672,"9"50"-1,-8-72-1132,0 0 1,2-1-1,1 1 1,12 25-1,-17-42-445,0-1 0,0 1 1,0-1-1,0 0 0,1 0 0,-1 1 0,1-1 0,0-1 0,0 1 0,0 0 0,0-1 0,4 3 0,-5-4-59,0 0 1,0-1-1,0 1 1,-1-1-1,1 1 1,0-1 0,0 0-1,0 0 1,0 0-1,0 0 1,0 0-1,0 0 1,0 0-1,0 0 1,-1-1-1,1 1 1,0-1-1,0 0 1,0 1-1,0-1 1,-1 0 0,1 0-1,0 0 1,-1 0-1,1 0 1,2-3-1,2-3 16,0 1 0,0-1-1,-1 0 1,1-1 0,-2 0-1,1 1 1,-1-2 0,0 1-1,-1 0 1,0-1 0,3-12 0,0-5 84,-1 1 0,2-45 0,-6-7 119,-2 70-223,1 0 0,-1 0 0,0 0 0,-1 0 0,1 1-1,-1-1 1,-1 1 0,-3-9 0,6 15-30,0 0 0,0 1 0,0-1 1,0 0-1,-1 0 0,1 1 0,0-1 0,0 0 1,0 1-1,0-1 0,0 0 0,0 0 0,0 1 1,-1-1-1,1 0 0,0 0 0,0 1 0,0-1 1,-1 0-1,1 0 0,0 0 0,0 1 0,-1-1 0,1 0 1,0 0-1,0 0 0,-1 0 0,1 0 0,0 0 1,-1 1-1,1-1 0,0 0 0,0 0 0,-1 0 1,1 0-1,0 0 0,-1 0 0,1 0 0,0 0 0,0 0 1,-1 0-1,1-1 0,0 1 0,-1 0 0,1 0 1,0 0-1,0 0 0,-1 0 0,1 0 0,0-1 1,0 1-1,-1 0 0,1 0 0,0 0 0,0-1 1,0 1-1,-1 0 0,1 0 0,0-1 0,0 1 0,0 0 1,0 0-1,-1-1 0,1 1 0,0-1 0,-3 25 4,2-6 22,2 0 0,0 0 0,2 0 0,5 24 0,-7-35-9,1 0 1,0-1-1,1 1 0,-1-1 0,1 0 1,1 1-1,-1-1 0,1-1 0,0 1 1,0-1-1,0 1 0,1-1 0,0 0 1,9 6-1,-12-9-5,1-1 0,0 1 0,0-1 0,0 1-1,0-1 1,0 0 0,0-1 0,1 1 0,-1 0 0,0-1 0,0 0 0,1 1 0,-1-1-1,5-1 1,-3 0 4,1 0-1,0-1 1,0 1-1,-1-1 0,1-1 1,-1 1-1,8-5 0,4-5 14,1-1 0,-1 0 0,20-22 0,-28 26-25,36-35 10,32-31 64,-76 74-56,-1 0 0,1 1 0,-1-1-1,1 0 1,-1 0 0,1 0 0,-1 0 0,0 0 0,1 1 0,-1-1 0,0 0 0,0 0 0,0 0 0,0 0 0,0 0 0,0 0-1,0 0 1,0 0 0,0 0 0,0 0 0,0 0 0,-1 0 0,1 0 0,0 1 0,-1-1 0,1 0 0,-1-1 0,-16-27 370,11 21-252,-14-24 54,-1 1 0,-2 1 0,-1 2 0,-1 0 0,-39-33 0,46 49-335,14 9-80,9 8-151,5 2 3,1 0 0,0-1 0,0 0 0,1-1 0,0 0 0,-1-1 0,2 0 0,-1-1 0,0-1 0,1 1 0,-1-2 1,1 0-1,-1-1 0,1 0 0,-1 0 0,1-2 0,0 1 0,13-5 0,19-12-578</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2:12.948"/>
    </inkml:context>
    <inkml:brush xml:id="br0">
      <inkml:brushProperty name="width" value="0.05" units="cm"/>
      <inkml:brushProperty name="height" value="0.05" units="cm"/>
    </inkml:brush>
  </inkml:definitions>
  <inkml:trace contextRef="#ctx0" brushRef="#br0">146 3 20428,'-13'14'656,"0"-1"-1,1 2 1,0 0 0,1 1-1,1 0 1,0 0-1,1 1 1,-11 28-1,13-24-429,0 1 0,1-1 0,2 1-1,0 0 1,1 0 0,0 44 0,4-55-185,-1 0 1,1 0 0,1-1-1,0 1 1,1-1 0,0 1-1,0-1 1,1 0 0,8 14-1,-10-20-31,1 0 0,0 0 0,0 0 1,0-1-1,0 1 0,1-1 0,-1 0 0,1 0 0,0 0 0,0 0 0,0-1 0,0 0 0,0 0 0,1 0 0,-1 0 0,1 0 0,-1-1 0,1 0 0,0 0 0,-1 0 0,1-1 0,0 0 0,7 0 0,-2-1 4,-1 0 1,1-1-1,-1 0 0,1-1 0,-1 0 1,0-1-1,0 1 0,-1-2 1,1 1-1,-1-1 0,0-1 0,0 1 1,-1-1-1,1-1 0,-1 1 0,-1-1 1,1 0-1,-1-1 0,8-13 0,-5 7 11,0 0-1,-2-1 1,0 1-1,0-1 1,-1-1-1,-1 1 1,-1-1-1,0 0 1,-1 0-1,2-32 1,-6 35-57,1 1-1,-2-1 1,1 1 0,-2-1 0,0 1-1,0 0 1,-1 0 0,-1 0 0,0 0-1,0 1 1,-1-1 0,-1 2 0,-7-11-1,10 16-82,1 0 0,-1 1 0,0 0 0,-1 0 0,1 0-1,-1 0 1,1 1 0,-1 0 0,0 0 0,0 0-1,-1 1 1,1-1 0,0 1 0,-1 0 0,1 1-1,-1-1 1,0 1 0,0 1 0,1-1 0,-1 1 0,0 0-1,0 0 1,0 0 0,1 1 0,-1 0 0,0 0-1,1 0 1,-1 1 0,1 0 0,-6 2 0,1 1-99,1 1 0,-1-1 0,1 2 0,1-1 0,-1 1 1,1 0-1,0 1 0,1 0 0,0 0 0,0 1 0,1 0 0,0 0 1,-7 14-1,-17 38-654</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2:13.429"/>
    </inkml:context>
    <inkml:brush xml:id="br0">
      <inkml:brushProperty name="width" value="0.05" units="cm"/>
      <inkml:brushProperty name="height" value="0.05" units="cm"/>
    </inkml:brush>
  </inkml:definitions>
  <inkml:trace contextRef="#ctx0" brushRef="#br0">38 2025 11971,'-11'9'1021,"7"-5"-541,0 0 0,0-1 0,0 2 0,1-1 1,-4 5-1,7-8-337,1-1 1,0 0-1,-1 0 1,1 1-1,-1-1 1,1 0-1,-1 0 1,1 0-1,0 0 1,-1 0-1,1 0 1,-1 0-1,1 0 1,-1 0-1,1 0 1,0 0 0,-1 0-1,1 0 1,-1-1-1,1 1 1,-1 0-1,1 0 1,-1 0-1,1-1 1,0 1-1,33-17 1236,-2 0 0,58-42 1,-38 24-670,587-420 2875,-521 368-3271,623-484 484,-16-18-741,-615 499-46,-69 56-260,91-57-1,-127 88 138,22-10-100,-27 13 192,0 0 1,0 0 0,0 0-1,1 0 1,-1-1 0,0 1-1,1 0 1,-1 0-1,0 0 1,0 0 0,1 0-1,-1 0 1,0 0-1,0 0 1,1 0 0,-1 0-1,0 0 1,1 0-1,-1 0 1,0 0 0,0 0-1,1 0 1,-1 0-1,0 0 1,0 1 0,1-1-1,-1 0 1,0 0-1,0 0 1,1 0 0,-1 1-1,0-1 1,0 0-1,0 0 1,1 0 0,-1 1-1,0-1 1,0 0 0,0 0-1,0 1 1,1-1-1,-1 0 1,0 0 0,0 1-1,0-1 1,0 0-1,0 0 1,0 1 0,0-1-1,0 0 1,0 1-1,0-1 1,0 0 0,0 0-1,0 1 1,0-1-1,0 0 1,0 0 0,0 1-1,0-1 1,-1 0-1,1 1 1,0-1 0,0 0-1,0 0 1,0 0-1,-1 1 1,-2 7-298,0 0-1,-1-1 1,0 0-1,0 1 1,-1-1 0,0-1-1,-6 9 1,-47 41-764,49-48 970,-56 48-804,-7-1-157</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5:38.511"/>
    </inkml:context>
    <inkml:brush xml:id="br0">
      <inkml:brushProperty name="width" value="0.05" units="cm"/>
      <inkml:brushProperty name="height" value="0.05" units="cm"/>
    </inkml:brush>
  </inkml:definitions>
  <inkml:trace contextRef="#ctx0" brushRef="#br0">3137 625 11811,'-366'98'967,"-160"50"-1221,432-113-318,-135 72 0,-75 69-966,-154 165 538,383-281 1023,-59 51 971,-217 232 1,257-239-480,-170 203 591,226-256-959,2 2 0,3 0 0,2 3 1,-33 79-1,55-113-97,2 1 1,0 0-1,-7 47 0,13-56-30,0 0-1,1 0 1,0 0-1,1 0 1,1 0-1,0 0 1,9 27-1,-3-18-3,1-1 0,1 0 0,1 0 0,1-1 0,1 0 0,1-1 0,25 28 0,-16-24-15,2 0-1,1-1 1,1-1-1,50 30 1,-10-15-27,2-4-1,1-2 1,1-4 0,84 21 0,-38-19-21,1-5 0,189 15 0,244-31 80,-318-22 103,0-9-1,275-65 0,-252 25 120,426-164-1,-61-46-46,-36-60-116,-261 96-71,-240 166-4,123-134 1,-159 149-20,-2-2 0,-3-2 0,48-87 1,-64 95-21,-3-1 1,-2 0 0,-3-2 0,25-107 0,-36 114-1,-3 1 0,-1-1 0,-2 0 1,-2 0-1,-3 0 0,-1 0 0,-3 0 0,-2 1 1,-2 0-1,-20-55 0,12 52 9,-2 1-1,-2 1 1,-3 1 0,-1 1-1,-2 1 1,-2 2 0,-3 1-1,0 2 1,-41-36-1,20 27 5,-2 3 0,-2 2 0,-2 2 0,-1 4 0,-2 2 0,-81-32-1,-76-14 9</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11.750"/>
    </inkml:context>
    <inkml:brush xml:id="br0">
      <inkml:brushProperty name="width" value="0.05" units="cm"/>
      <inkml:brushProperty name="height" value="0.05" units="cm"/>
    </inkml:brush>
  </inkml:definitions>
  <inkml:trace contextRef="#ctx0" brushRef="#br0">5109 345 12979,'-1254'-285'1033,"1079"258"-1063,-2 8-1,0 8 0,-1 8 1,1 8-1,-274 41 0,-100 70 57,438-82-16,0 5 0,-185 92 0,208-83-15,2 4-1,2 4 0,3 3 1,-149 139-1,133-95-37,5 4-1,4 4 0,6 3 1,4 5-1,5 2 0,6 4 1,-54 136-1,91-177 34,3 1 1,4 1-1,-24 153 1,40-169 8,4 0 1,3 0 0,3 1 0,2-1 0,18 91 0,-4-84 15,3-1 0,3 0 0,4-2 0,3-1 0,3-1 0,77 122 0,-43-95 14,4-3 0,5-4-1,161 154 1,-132-154-25,3-5 0,4-5 0,187 103 0,-138-101-14,4-7 0,213 68 0,-171-82-4,2-10 0,3-8 0,385 29 1,-324-62 15,1-12 1,425-55 0,-416 12 18,-1-13 0,409-136 1,-474 114 19,-3-10 0,-5-9 0,312-195 0,-67-41 119,-348 240-83,-4-5 0,89-111 0,-144 151-19,-2-2 0,-3-2 0,-3-1 0,-2-3-1,30-75 1,-51 101-32,-2-1 0,-1-1 0,-2 0 0,-3-1 0,0 0 0,-3 0-1,-2-1 1,-2 0 0,-1 1 0,-8-50 0,-1 42-35,-3 1-1,-2 0 1,-2 1 0,-2 0-1,-2 1 1,-35-59 0,9 30-87,-3 2 0,-108-124 1,69 104-37,-5 4 1,-4 4 0,-155-107-1,71 74-40,-249-123-1,230 147 137,-3 8 1,-356-101-1,195 99 35</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9:15.345"/>
    </inkml:context>
    <inkml:brush xml:id="br0">
      <inkml:brushProperty name="width" value="0.05" units="cm"/>
      <inkml:brushProperty name="height" value="0.05" units="cm"/>
    </inkml:brush>
  </inkml:definitions>
  <inkml:trace contextRef="#ctx0" brushRef="#br0">3361 122 8466,'-295'-73'3505,"202"55"-2836,-113-7-1,50 19-515,-271 26 0,-150 62-67,471-62-18,1 5-1,1 4 1,-189 82-1,219-76-23,3 4 0,0 2 0,3 3 0,2 4 0,-109 100 0,119-91-25,2 2 0,3 3 0,-69 107 0,90-119-14,2 2 0,2 1 0,2 1 0,3 1 0,-22 91 0,36-116 9,2 0-1,1 1 0,1-1 0,2 1 0,1 0 0,7 59 0,-3-70-5,0 0 0,2-1-1,0 1 1,1-1 0,1 0-1,0-1 1,2 0 0,0-1-1,1 0 1,1 0 0,20 22-1,-11-18 0,1-2-1,1 0 1,0-2-1,1 0 1,1-2-1,1-1 1,44 19-1,-3-8-1,138 33 0,-102-38 0,1-4 0,0-5 1,196-5-1,315-69 6,101-76-42,86-86 42,-601 150 27,356-190 0,-472 215-34,111-84-1,-150 97 5,-2-1-1,-1-2 1,63-79-1,-94 103 10,-1 0-1,0 0 1,-1-1-1,-1-1 1,-1 0-1,7-22 0,-11 29 5,-1 0-1,-1-1 0,0 0 0,-1 0 0,0 1 1,0-1-1,-2 0 0,1 0 0,-1 0 0,-1 0 0,-4-15 1,0 10 13,-1 0 0,0 1 0,-1 0 0,-1 0 0,0 0 0,-1 2 0,-1-1 1,-18-19-1,-7-2 69,-73-57 0,56 53-83,-2 3 0,-1 2 1,-2 3-1,-118-47 0,96 51 5,0 4 0,-2 3 0,-117-14 0,81 23-218,-224 6 0,-112 53-1162,-92 63 629,270-44 277</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36.407"/>
    </inkml:context>
    <inkml:brush xml:id="br0">
      <inkml:brushProperty name="width" value="0.05" units="cm"/>
      <inkml:brushProperty name="height" value="0.05" units="cm"/>
    </inkml:brush>
  </inkml:definitions>
  <inkml:trace contextRef="#ctx0" brushRef="#br0">1 0 18180,'5'17'825,"-1"0"-1,0 1 1,-1 0-1,0 24 1,1-2 210,20 199 1615,-24-238-2647,7 27 295,-7-27-292,0-1 0,0 1-1,0-1 1,1 0 0,-1 1-1,0-1 1,0 1 0,0-1-1,1 0 1,-1 1 0,0-1-1,0 0 1,1 1 0,-1-1-1,0 0 1,1 0 0,-1 1-1,0-1 1,1 0 0,-1 0-1,0 0 1,1 1 0,-1-1-1,1 0 1,-1 0 0,0 0 0,1 0-1,-1 0 1,1 0 0,-1 0-1,1 0 1,-1 0 0,0 0-1,1 0 1,-1 0 0,1 0-1,-1 0 1,0 0 0,1 0-1,-1 0 1,1 0 0,-1-1-1,0 1 1,1 0 0,-1 0-1,0-1 1,1 1 0,-1 0 0,0 0-1,1-1 1,-1 1 0,0 0-1,0-1 1,1 1 0,-1 0-1,0-1 1,0 1 0,1-1-1,-1 1 1,0 0 0,0-1-1,0 0 1,13-20 71,-12 18-70,1-1-1,0 0 0,0 1 1,0-1-1,1 1 1,-1 0-1,1 0 0,0 0 1,-1 0-1,1 1 0,1-1 1,3-2-1,-7 5-10,1 0 1,0 0-1,0 0 0,0 0 1,0 0-1,-1 0 0,1 0 0,0 0 1,0 0-1,0 0 0,-1 1 1,1-1-1,0 0 0,0 1 0,-1-1 1,1 0-1,0 1 0,0-1 1,-1 1-1,1-1 0,-1 1 1,1 0-1,0-1 0,-1 1 0,1-1 1,-1 1-1,1 0 0,-1 0 1,1 0-1,14 27-67,-12-23 57,1 5-14,1 0 1,0-1-1,1 0 1,13 16-1,-17-23 35,0 0-1,0-1 0,0 1 1,0 0-1,0-1 0,0 1 1,1-1-1,-1 1 0,1-1 1,-1 0-1,1 0 1,-1 0-1,1-1 0,0 1 1,-1-1-1,1 1 0,0-1 1,-1 0-1,1 0 1,0 0-1,0 0 0,-1 0 1,1-1-1,4-1 0,-1 0 24,0 0 0,0-1 0,-1 0-1,1 0 1,-1 0 0,0-1 0,0 1-1,0-1 1,-1-1 0,6-5 0,5-7 122,19-30 1,-10 12-16,-23 35-138,-1-1-1,0 1 1,1-1-1,-1 1 1,0-1 0,1 1-1,-1 0 1,0-1 0,1 1-1,-1-1 1,1 1 0,-1 0-1,1-1 1,-1 1 0,1 0-1,-1 0 1,1-1-1,0 1 1,-1 0 0,1 0-1,-1 0 1,1 0 0,0 0-1,-1 0 1,1 0 0,-1 0-1,1 0 1,0 0 0,-1 0-1,1 0 1,-1 0 0,1 0-1,-1 0 1,1 1-1,0-1 1,-1 0 0,1 0-1,-1 1 1,1-1 0,-1 0-1,1 1 1,-1-1 0,0 1-1,1-1 1,-1 0 0,1 1-1,-1-1 1,0 1 0,1-1-1,-1 1 1,0-1-1,0 1 1,1 0 0,3 6-24,-1 1 1,1-1 0,2 11 0,-1-4-2,-3-9 21,1 1-1,0-1 1,0 0 0,0 0 0,6 7-1,-8-11 10,-1 0-1,1-1 1,0 1-1,-1 0 1,1-1-1,0 1 1,0-1-1,0 1 1,-1-1-1,1 1 1,0-1-1,0 1 1,0-1-1,0 0 1,0 0-1,0 1 1,0-1-1,0 0 1,0 0-1,0 0 1,0 0-1,0 0 1,0 0-1,0 0 1,0-1-1,0 1 1,0 0-1,0 0 1,0-1-1,-1 1 1,1-1-1,0 1 1,0-1-1,0 1 1,0-1-1,-1 1 1,1-1-1,0 0 1,0 1-1,-1-1 1,1 0-1,0-1 1,9-10 39,-1-1 0,0-1 1,-1 1-1,-1-1 1,0-1-1,6-19 1,16-32 2,-29 65-48,0 1 1,0 0-1,0 0 0,0 0 0,0-1 0,0 1 0,0 0 0,0 0 1,0-1-1,0 1 0,0 0 0,0 0 0,0 0 0,0-1 0,0 1 1,1 0-1,-1 0 0,0 0 0,0 0 0,0-1 0,0 1 0,0 0 1,1 0-1,-1 0 0,0 0 0,0 0 0,0-1 0,0 1 0,1 0 1,-1 0-1,0 0 0,0 0 0,0 0 0,1 0 0,-1 0 0,0 0 1,0 0-1,1 0 0,-1 0 0,0 0 0,0 0 0,0 0 0,1 0 1,-1 0-1,0 0 0,0 0 0,0 0 0,1 0 0,-1 0 0,0 0 1,0 0-1,0 1 0,1-1 0,-1 0 0,0 0 0,5 18-71,-2 26-22,-3-43 91,3 115-272,0-101-321,-2-15 576,-1 0-1,0 0 0,0 0 0,0 0 0,0 0 0,0 0 0,1 0 1,-1 0-1,0 0 0,0 0 0,0 0 0,0 0 0,0 0 0,1 0 1,-1 0-1,0 0 0,0 0 0,0 0 0,0 0 0,0 0 1,1-1-1,-1 1 0,0 0 0,0 0 0,0 0 0,0 0 0,0 0 1,0 0-1,0 0 0,1 0 0,-1 0 0,0-1 0,0 1 0,0 0 1,0 0-1,0 0 0,0 0 0,0 0 0,0 0 0,0-1 1,0 1-1,0 0 0,0 0 0,0 0 0,9-28-893,-2-10 496,0-9-145</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9:44.790"/>
    </inkml:context>
    <inkml:brush xml:id="br0">
      <inkml:brushProperty name="width" value="0.05" units="cm"/>
      <inkml:brushProperty name="height" value="0.05" units="cm"/>
    </inkml:brush>
  </inkml:definitions>
  <inkml:trace contextRef="#ctx0" brushRef="#br0">930 722 9394,'-62'43'199,"3"2"-1,1 4 1,3 1-1,2 3 1,-92 119-1,68-63 117,5 3-1,-85 181 0,122-219-195,4 1 1,3 2-1,3 1 0,4 1 1,4 1-1,3 1 0,-7 138 1,54 603-387,-24-729 196,4 0 1,37 138-1,-41-198 69,2-1-1,2 0 1,0 0-1,3-2 0,0 0 1,2 0-1,1-2 1,1 0-1,2-1 0,31 29 1,-33-38 34,1-2 1,0 0-1,2-2 1,0 0-1,0-1 1,1-2-1,1 0 1,0-2-1,0-1 1,0 0-1,1-2 1,53 5-1,-44-8 37,-1-3-1,1 0 1,-1-2 0,0-2-1,0-1 1,0-2-1,0-1 1,-1-1 0,55-24-1,-40 9-11,-2-2 1,0-2-1,-2-2 0,-1-2 0,-1-2 0,-3-1 1,67-76-1,-14-3 35,128-208 1,-129 168-63,-7-4 0,-7-4 1,-7-3-1,-7-2 0,73-317 0,-115 382 74,-4 0 0,-5-1 0,-5 0 0,-4-1-1,-15-152 1,4 183 57,-4 0-1,-4 1 0,-2 1 1,-3 1-1,-4 0 0,-2 2 0,-3 1 1,-59-94-1,57 112-69,-3 3-1,-1 1 1,-2 1-1,-2 2 1,-2 2-1,-67-49 1,73 63-120,-1 2 0,-1 1 0,0 2 0,-2 2-1,0 2 1,-1 1 0,-1 2 0,0 2 0,-50-7 0,48 14-224,-1 1 0,0 3 0,1 2 0,-69 8 0,55 1-6,1 3-1,0 2 1,-58 23 0,-108 56-174,-9 18-114</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1:21.606"/>
    </inkml:context>
    <inkml:brush xml:id="br0">
      <inkml:brushProperty name="width" value="0.05" units="cm"/>
      <inkml:brushProperty name="height" value="0.05" units="cm"/>
    </inkml:brush>
  </inkml:definitions>
  <inkml:trace contextRef="#ctx0" brushRef="#br0">6826 445 9362,'0'-10'130,"1"-1"0,-1 1 0,-1-1 0,0 1 0,0 0 0,-1-1 0,0 1 0,-1 0 0,0 0 0,-1 0 0,0 1 0,-1-1 0,0 1 0,0 0 0,-1 0 0,0 1 0,0 0 0,-12-12 0,2 6-7,0 1 1,-1 1-1,-1 0 0,0 1 1,-1 1-1,0 0 1,0 2-1,-36-11 0,2 4 4,0 3-1,-66-6 1,-9 6-44,-1 6 1,0 5-1,-159 20 1,91 8 43,-271 73 0,-800 309-121,1178-373-39,-471 193-149,11 27 111,453-207 70,-414 217 11,17 29 55,334-185-17,4 6-1,-231 226 1,296-247-44,3 4-1,5 3 1,5 4 0,-120 215 0,189-303-7,-85 169-33,77-147 18,1 1 0,-18 72 1,30-96 11,1 0 1,1 0 0,1 1 0,0-1 0,1 0 0,1 1 0,0-1 0,2 0 0,0 0-1,0 0 1,2 0 0,0 0 0,1-1 0,1 0 0,0 0 0,1-1 0,1 0 0,0 0-1,1-1 1,1 0 0,0-1 0,1 0 0,24 21 0,-15-19-3,1 0 1,0-2 0,1 0-1,0-2 1,1 0-1,31 9 1,-1-4-11,104 15 0,-53-19 4,1-5 0,-1-5 0,0-4 1,111-17-1,418-91 5,-614 105 10,374-83 64,-3-17 0,-6-18 0,624-290 0,-558 186-24,583-392 0,-773 436-26,-9-12-1,-8-10 1,293-319 0,-326 273 95,-169 193-7,-3-2-1,47-95 0,-72 124-33,0 1 0,-3-2 0,0 0 0,-2 0 0,-2 0 1,6-54-1,-11 73-40,-2-1 1,0 1-1,0-1 1,-2 1-1,1-1 1,-2 1-1,0-1 1,0 1-1,-1 0 1,-1 1-1,0-1 1,-1 1-1,0 0 1,-1 0-1,0 0 1,-1 1 0,0 0-1,-17-16 1,11 14-4,-1 1 0,0 1 0,-1 1 0,1 0 0,-2 1 0,-30-13 1,12 10-28,1 1 1,-59-9-1,43 12-34,-1 2 0,-74 1 0,-161 30-23,-46 32-38,-46 26-58,375-82 152</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1:28.344"/>
    </inkml:context>
    <inkml:brush xml:id="br0">
      <inkml:brushProperty name="width" value="0.05" units="cm"/>
      <inkml:brushProperty name="height" value="0.05" units="cm"/>
    </inkml:brush>
  </inkml:definitions>
  <inkml:trace contextRef="#ctx0" brushRef="#br0">2852 140 12955,'-1077'32'2115,"921"-29"-1998,-158 24 0,217-12-79,1 4 1,-167 57-1,155-35-12,-113 60 0,156-66-16,2 3-1,-109 86 0,153-108-14,1 0-1,0 1 0,1 1 0,1 1 1,1 0-1,0 1 0,2 1 1,0 0-1,1 1 0,2 0 0,0 1 1,1 0-1,2 0 0,0 1 0,1 0 1,-2 30-1,4-7-22,2 0 0,2 0 0,12 89 0,0-68 15,2 0 0,25 65 0,-24-91 12,2 0 1,1-2-1,3 0 0,46 67 0,-32-60 12,2-2 0,3-1 0,52 45 0,-16-26 19,3-4 1,3-3-1,1-3 0,108 48 0,-108-63-16,3-3-1,138 36 1,-98-41-25,161 16 1,553-17-105,899-161-69,-1347 72 184,-4-17 0,416-140 0,-637 164 0,354-124 0,-473 159-1,0-3 0,-1-2-1,80-53 1,-111 65-7,0-2-1,-1 0 1,0 0 0,-1-1 0,0-1 0,-2-1 0,0 0-1,0 0 1,-2-1 0,0 0 0,-1-1 0,0 0-1,5-20 1,-9 21 0,-1 0-1,0-1 1,-1 0-1,-1 1 0,-1-1 1,0 0-1,-2 0 1,0 0-1,-1 1 1,0-1-1,-7-22 0,2 19 9,-1 1-1,0 0 0,-1 0 0,-1 1 0,-1 0 1,-1 1-1,0 1 0,-2-1 0,-16-15 1,-16-13 10,-3 2 1,-2 2 0,-1 2 0,-3 3-1,-71-38 1,-308-121-9,107 79-206,-458-103 0,-410 13 160,-15 108 315,636 95-238,471 10-47,1 6 1,1 3 0,-155 46 0,151-25-22,1 4 0,-165 91-1,134-55 11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0:33.898"/>
    </inkml:context>
    <inkml:brush xml:id="br0">
      <inkml:brushProperty name="width" value="0.05" units="cm"/>
      <inkml:brushProperty name="height" value="0.05" units="cm"/>
    </inkml:brush>
  </inkml:definitions>
  <inkml:trace contextRef="#ctx0" brushRef="#br0">21363 1536 13539,'-8'-2'37,"-520"-109"891,-4 22-917,-63 25-311,-3 25 1,-600 39-1,-924 140-914,1047-60 1163,-262 2 248,-799 61-897,11 109-496,47 173 1544,1080-145 180,19 53 113,-82 122 8,731-288-494,-343 235 0,365-187-120,-524 478-1,588-452-33,10 11-1,-250 349 1,368-434-42,8 5 0,7 5 1,7 4-1,9 4 0,-88 279 1,114-258-40,-60 381 0,99-416 66,7 0 1,17 296 0,6-362 20,4-1 0,5-1 0,5-1 1,4-1-1,4-1 0,71 149 0,-50-143 1,6-2-1,3-4 0,5-1 0,5-4 0,129 133 0,-47-80-7,6-7 0,6-7 0,347 213 0,-207-176 4,522 209-1,-498-256 50,509 118 0,367-36 152,19-119 6,1-76-82,1484-216 32,-424-242-73,-31-190-96,-643 60-13,612-463 221,-1577 669-81,768-583 0,-1053 671-6,394-396 0,-523 437-42,-11-9-1,265-389 1,-304 359 2,289-599 1,-386 681-29,-9-4 0,-9-3 0,-9-2 0,36-247 0,-78 328 4,-5-1-1,-6 0 1,-5 0 0,-6 0 0,-6 0 0,-5 1 0,-6 1-1,-5 0 1,-6 2 0,-5 2 0,-5 1 0,-6 3-1,-5 1 1,-84-134 0,58 130 4,-5 2-1,-5 5 1,-128-125 0,97 123-143,-6 6-1,-215-146 1,176 152-44,-4 8-1,-4 6 1,-3 9 0,-4 7 0,-343-90 0,116 79-80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1:37.640"/>
    </inkml:context>
    <inkml:brush xml:id="br0">
      <inkml:brushProperty name="width" value="0.05" units="cm"/>
      <inkml:brushProperty name="height" value="0.05" units="cm"/>
    </inkml:brush>
  </inkml:definitions>
  <inkml:trace contextRef="#ctx0" brushRef="#br0">640 1 15747,'-34'10'415,"-15"5"-188,-54 24 0,86-31-252,1 0 0,1 1 0,0 1 0,0 0 0,0 1 0,2 1 0,-14 14 0,9-5 15,0 1 1,2 1 0,1 1 0,0 0 0,-20 49 0,-38 139-133,36-75 76,7 2 0,5 1-1,6 1 1,0 177-1,19-240 81,4 1 0,4 0 0,22 102-1,-20-138 6,2-1 0,2 1 0,2-2 0,1 0 0,2-1 0,2-1 0,36 50 0,-45-73-6,1 0 0,1-1-1,1 0 1,0-1 0,1-1 0,0 0 0,1-1-1,1-1 1,0 0 0,0-2 0,1 0-1,29 9 1,-26-11-3,0-2 0,0-1 0,1-1 0,-1 0 0,1-2 0,0-1 1,-1-1-1,1 0 0,0-2 0,-1-1 0,26-7 0,-14 0 5,0-1-1,0-3 1,-1 0 0,-1-2-1,-1-1 1,0-2 0,37-32 0,-5-2 12,-3-3 0,59-72 0,-54 50 2,-3-3 1,-4-3 0,58-115-1,-62 91 18,-5-1 1,49-166-1,-78 210 2,-4 0 1,-2-2 0,-4 1 0,-2-1 0,-2-88-1,-6 134-19,-2 0-1,0 0 1,-1 0-1,-2 0 1,-7-23-1,9 37-20,0-1 0,-1 1-1,0-1 1,0 1 0,-1 0 0,0 0-1,0 1 1,-1 0 0,0 0 0,-1 0-1,1 1 1,-1 0 0,0 0 0,-14-8-1,11 8-18,-1 2-1,1-1 1,-1 1-1,0 1 0,-1 0 1,1 1-1,0 0 0,-1 1 1,1 0-1,-1 0 1,0 1-1,1 1 0,-20 3 1,-1 3-85,2 0 1,-1 2-1,-52 24 1,13 0-78,2 3-1,-83 57 1,-113 107-117,60-26-30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2:00.609"/>
    </inkml:context>
    <inkml:brush xml:id="br0">
      <inkml:brushProperty name="width" value="0.05" units="cm"/>
      <inkml:brushProperty name="height" value="0.05" units="cm"/>
    </inkml:brush>
  </inkml:definitions>
  <inkml:trace contextRef="#ctx0" brushRef="#br0">1842 83 16428,'-55'5'795,"-3"0"-820,0 3 0,0 2 0,-64 20 1,41 0-206,1 4 0,1 3 0,-138 89 0,-193 183-183,341-250 422,3 3 0,2 2 0,4 3 0,-62 87 0,88-104 14,3 0 1,2 2-1,2 2 0,2 0 0,3 1 1,2 2-1,-17 79 0,30-101-39,2 0-1,2 1 1,1 0-1,2 0 1,1-1-1,2 1 1,1 0-1,18 68 1,-13-75-39,1 0 1,2-1-1,0 0 1,2-1-1,1 0 1,1-2-1,1 1 1,1-2-1,2-1 0,43 43 1,-35-43-14,1-2 0,1 0 0,1-2 0,1-1 0,0-1 1,1-2-1,1-2 0,0-1 0,1-1 0,0-2 0,60 8 0,-38-12 23,0-2 1,0-2-1,0-3 0,-1-2 0,1-3 0,104-26 1,-33-6 61,-2-5 0,234-118-1,216-177 244,-26-44 235,-433 289-122,-4-4-1,144-161 1,-226 224-163,-2-2 1,-1-1 0,-3-1 0,39-77-1,-58 103-145,-1 0 0,0 0-1,-1 0 1,0-1 0,-1 0-1,-1 0 1,0 1 0,-1-1-1,-1 0 1,0 0-1,-1 0 1,0 0 0,-1 0-1,0 0 1,-2 1 0,1-1-1,-2 1 1,1 0 0,-2 0-1,0 0 1,0 1 0,-11-15-1,-1 2 27,0 1-1,-2 1 1,-1 0-1,0 2 1,-2 1-1,0 0 1,-40-25-1,7 11-21,-2 3 0,-87-35 0,75 38-171,0 4 0,-2 3 0,0 3 0,-1 3 0,-1 4-1,0 2 1,0 4 0,-1 3 0,1 3 0,0 4 0,-107 20 0,-40 34-118,-14 14-71</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3:16.944"/>
    </inkml:context>
    <inkml:brush xml:id="br0">
      <inkml:brushProperty name="width" value="0.05" units="cm"/>
      <inkml:brushProperty name="height" value="0.05" units="cm"/>
    </inkml:brush>
  </inkml:definitions>
  <inkml:trace contextRef="#ctx0" brushRef="#br0">3668 21 13379,'-415'17'1157,"299"-5"-1115,-177 44 0,119-8-148,2 9 0,4 7-1,-236 124 1,229-86-11,-243 185 1,273-172 166,5 7 0,6 5 1,-196 238-1,85-27 148,187-244-49,-83 183 0,112-206-88,3 0-1,3 2 1,-19 110-1,34-124-55,1 0 0,4 0 0,2 0-1,2 1 1,11 63 0,0-55-118,4 0-1,2-1 1,3-1 0,3-1 0,3-2 0,2 0-1,3-2 1,59 84 0,-31-63-143,4-2 0,3-3 0,3-4 1,3-2-1,92 68 0,-92-86 101,3-2-1,1-4 1,158 70-1,-122-73 172,1-5 1,167 35-1,251 2 407,1-53 76,-144-25-17,677-92 0,-756 41-433,-2-13 0,487-173 0,-579 155-38,-4-10 0,-4-9-1,-5-9 1,341-250 0,-274 138-52,-196 154 18,97-118 1,-131 136 25,-2-2 0,-2-1-1,38-81 1,-54 93 18,-2-2 0,-2-1 0,-2 0 1,-2-1-1,8-62 0,-16 71 10,-2 0 0,-2 0 0,-1 0 0,-2 0 0,-13-66 0,2 50 26,-1 0-1,-4 2 1,-34-74 0,5 36 26,-3 2-1,-4 2 1,-4 3-1,-99-108 1,37 64 41,-241-196 1,218 211-122,-4 7 1,-5 6 0,-5 6 0,-3 8 0,-3 7-1,-295-96 1,290 126-27,-1 7-1,-207-21 1,-22 33-43</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4:51.867"/>
    </inkml:context>
    <inkml:brush xml:id="br0">
      <inkml:brushProperty name="width" value="0.05" units="cm"/>
      <inkml:brushProperty name="height" value="0.05" units="cm"/>
    </inkml:brush>
  </inkml:definitions>
  <inkml:trace contextRef="#ctx0" brushRef="#br0">1786 244 12211,'-192'46'1034,"-74"22"-454,213-51-434,1 2 0,1 2 1,-49 29-1,31-8-111,1 4 0,2 3 0,2 2 0,3 3 0,2 3 0,-55 68 0,34-25-102,5 3 1,5 3-1,-68 137 0,102-170 47,3 2 1,3 1-1,4 1 0,3 2 0,4 0 0,-13 102 0,27-122 6,2 0-1,2 0 1,13 101 0,-4-115-1,1 1 1,2-1-1,2-1 0,2 0 1,26 52-1,-22-62-4,0-1 0,3-1-1,1-1 1,1 0-1,1-2 1,2-1-1,0-2 1,41 31 0,-34-33-10,1-1 0,1-2 0,1-1 1,0-2-1,2-2 0,0-1 0,1-2 0,0-2 1,80 11-1,-36-13-26,0-3 1,1-4 0,161-18-1,-153 2 36,-1-3-1,0-5 1,-1-3-1,159-69 1,-115 29 25,-2-5 0,159-112 1,-180 102 69,-4-5 0,160-164 0,-157 128 125,182-257 0,-243 300-67,71-146-1,-93 161-88,-2-2 0,-4 0 0,15-71-1,-28 88-19,-1-1-1,-3 0 0,-1 0 0,-7-96 1,-1 105-12,-2 1 1,-2-1 0,-2 2-1,-1-1 1,-2 1-1,-30-62 1,24 66-15,-1 0-1,-2 1 0,-1 2 1,-2 0-1,-1 1 1,-1 2-1,-1 1 1,-1 1-1,-2 1 1,-1 2-1,0 1 0,-2 2 1,-67-31-1,51 31-10,-1 2-1,-1 2 0,0 2 0,-1 3 1,-1 2-1,0 3 0,0 1 0,0 3 1,-86 8-1,62 4-14,2 3 0,-85 25 0,-147 69-238,205-62 0,-128 76 0,-83 83 59,101-50 9</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5:07.122"/>
    </inkml:context>
    <inkml:brush xml:id="br0">
      <inkml:brushProperty name="width" value="0.05" units="cm"/>
      <inkml:brushProperty name="height" value="0.05" units="cm"/>
    </inkml:brush>
  </inkml:definitions>
  <inkml:trace contextRef="#ctx0" brushRef="#br0">971 166 11114,'-80'43'461,"-160"92"205,190-103-580,1 2-1,-72 66 0,85-64-108,1 1 0,2 1-1,1 2 1,2 2 0,2 0-1,2 2 1,2 1 0,2 0-1,-28 87 1,19-27-84,6 1 0,4 1 0,4 0 0,-1 116 0,15-100 124,6 1 0,5-1 0,33 163 0,-28-221 23,4 0 0,2-1 0,51 113 1,-49-134-37,2-2 1,1-1 0,3-1-1,1-1 1,1-1 0,44 41 0,-48-56-38,1 0 0,1-2 0,1-1 0,1-1 0,0-2 0,2 0 0,-1-2 0,2-2 0,0-1 0,0-1 0,49 8 0,-32-11-36,0-2 0,0-2 0,0-2 0,0-2-1,0-2 1,0-3 0,62-15 0,6-10-8,-2-4-1,-2-6 0,-2-5 1,205-116-1,-188 82 81,-4-5 0,-4-5 0,172-168 0,-195 157 39,138-187-1,45-141 290,-233 344-119,-3-2 0,47-130 1,-73 162-21,-2-1 0,-2 0 0,-3-1 0,-2 0 0,1-80 0,-10 109-87,-1 0 0,-1 0 0,-1 0 0,-2 1 0,-1-1 0,-1 1 0,-1 0 0,-2 1-1,0 0 1,-2 1 0,-1 0 0,0 0 0,-2 2 0,-1 0 0,-1 0 0,-23-23-1,12 21-38,-1 0 0,0 2-1,-2 1 1,-1 1-1,-1 2 1,0 1-1,-1 1 1,-1 3 0,-1 0-1,-44-9 1,15 7-53,-1 4 0,0 2 0,-1 4 0,-131 3 0,103 10-170,-1 5 0,2 3-1,0 5 1,1 4-1,1 4 1,1 4 0,2 3-1,2 5 1,1 3 0,-118 81-1,40-9-155</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5:37.438"/>
    </inkml:context>
    <inkml:brush xml:id="br0">
      <inkml:brushProperty name="width" value="0.05" units="cm"/>
      <inkml:brushProperty name="height" value="0.05" units="cm"/>
    </inkml:brush>
  </inkml:definitions>
  <inkml:trace contextRef="#ctx0" brushRef="#br0">1667 509 12915,'-42'0'382,"-1"-2"0,1-2 0,-42-9 1,64 9-331,0-2 0,1 0 1,0-1-1,0-1 1,1-1-1,0-1 0,0 0 1,-23-19-1,30 20-147,0 1 0,-1 0 0,0 1 0,0 1 0,-1-1 0,-18-5 0,21 9 33,1 1 0,-1 0 1,0 1-1,0 0 0,1 0 0,-1 1 1,0 0-1,0 1 0,-19 4 0,6 2-17,-1 0-1,1 2 0,0 1 1,1 1-1,0 1 0,-24 17 1,-27 18 169,3 3-1,1 4 1,3 2 0,2 3-1,3 3 1,3 3 0,2 1 0,4 4-1,2 1 1,-70 140 0,97-159-27,3 1 0,1 1 0,4 0 0,2 2 1,2 0-1,-6 91 0,12-22-42,23 241 0,3-198-119,7-1 0,7-1-1,7-2 1,8-2 0,6-3 0,113 224 0,-117-286 34,3-2-1,5-3 1,4-2 0,3-4 0,135 135 0,-166-189 84,1-1 0,1-2 1,1-1-1,2-2 1,0-2-1,59 24 0,-70-36-5,1-1-1,0-1 0,1-2 0,0-1 0,0-1 0,1-2 1,-1-2-1,1-1 0,0-1 0,40-6 0,-31-1 2,-1-2-1,1-1 0,-2-3 1,61-27-1,-49 15-3,-1-2 0,87-64 0,-57 26 2,-4-4 0,-2-3-1,96-120 1,-91 90 14,-4-4 0,106-199-1,-114 168-12,-6-4 0,44-150 0,-77 193 5,-5 0 0,-4-2 0,-4-1 0,-5 0 0,-4 0-1,-4-1 1,-5 0 0,-24-161 0,12 189 5,-3 2 1,-4 0-1,-2 1 0,-50-101 1,30 88-3,-3 2 0,-4 2 1,-69-83-1,60 93-14,-4 2 1,-2 3-1,-81-62 1,22 34-7,-139-80 0,162 113-26,-137-57 1,181 94 3,-1 2 1,0 2 0,-2 3-1,-72-9 1,98 21-4,1 2 1,0 1 0,-1 2-1,1 2 1,-65 12 0,54-4-79,1 2 0,0 2 1,-75 37-1,39-7-134,3 3-1,2 3 1,-131 119-1,64-35 27,2 12-66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36.813"/>
    </inkml:context>
    <inkml:brush xml:id="br0">
      <inkml:brushProperty name="width" value="0.05" units="cm"/>
      <inkml:brushProperty name="height" value="0.05" units="cm"/>
    </inkml:brush>
  </inkml:definitions>
  <inkml:trace contextRef="#ctx0" brushRef="#br0">3 1 17684,'-1'22'1936,"0"4"-1376,1-1-248,2-4 1401,11-5-1897,7-5-456,10-8 608,6-4-216,9-9-177</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6:28.072"/>
    </inkml:context>
    <inkml:brush xml:id="br0">
      <inkml:brushProperty name="width" value="0.05" units="cm"/>
      <inkml:brushProperty name="height" value="0.05" units="cm"/>
    </inkml:brush>
  </inkml:definitions>
  <inkml:trace contextRef="#ctx0" brushRef="#br0">2033 0 13363,'-151'20'1142,"-209"54"0,271-50-1156,0 3 0,-90 42 0,122-42-109,1 2 0,1 2 0,-99 76 0,52-22 61,4 5 0,-162 189 0,205-209 100,3 2-1,3 2 1,4 3 0,3 1 0,-41 108 0,71-152-19,1 0 1,2 1-1,1 0 1,1 0-1,3 1 1,-1 52-1,5-64-18,2 1 0,1-1-1,0 1 1,2-1 0,1 0-1,1 0 1,1-1 0,0 0 0,2 0-1,17 27 1,-12-26-39,2 0-1,1-1 1,1-1-1,0-1 1,2 0 0,0-2-1,2 0 1,0-2-1,0 0 1,2-2 0,0 0-1,1-2 1,30 12 0,-1-7-72,-1-1 1,2-3 0,0-2 0,1-3 0,97 3 0,8-9 146,-1-7 0,0-8 1,287-58-1,-334 43 401,217-82 0,-244 72-128,-2-3 0,152-100 0,-192 108-244,-2-1 1,-1-3-1,-2-1 1,-2-2 0,-1-2-1,-2-1 1,-2-1-1,46-82 1,-60 89-77,-1 0 1,-3-1-1,0 0 1,-3-1-1,-1-1 0,-2 0 1,-1 0-1,-3-1 1,-1 0-1,-1 0 1,-3 0-1,-7-60 1,5 80-10,-2 0 0,-1 1 0,0-1 0,-1 1 0,-1 1 0,-1-1 0,-1 1 0,0 0 1,-1 1-1,-1 0 0,-1 1 0,-23-25 0,18 24-4,-1 2-1,0-1 1,-1 2-1,-1 1 0,0 0 1,-1 1-1,-1 2 1,1 0-1,-2 1 1,-30-8-1,21 9 9,-1 2-1,0 0 1,0 3-1,0 0 1,-41 4-1,27 2-24,0 3 0,0 1 0,-49 16 1,0 7-76,2 5 0,-162 84 0,104-37 54,10 1-29</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6:57.092"/>
    </inkml:context>
    <inkml:brush xml:id="br0">
      <inkml:brushProperty name="width" value="0.05" units="cm"/>
      <inkml:brushProperty name="height" value="0.05" units="cm"/>
    </inkml:brush>
  </inkml:definitions>
  <inkml:trace contextRef="#ctx0" brushRef="#br0">1344 314 10906,'0'-1'12,"72"-109"774,-66 99-712,0-1 1,-1 1-1,0-1 1,0 0-1,-2 0 1,1 0 0,-2 0-1,2-17 1,-3 26-52,-1 0 0,0 1 0,-1-1 1,1 0-1,0 0 0,-1 0 0,0 0 1,0 1-1,0-1 0,0 0 1,0 1-1,0-1 0,0 0 0,-1 1 1,0 0-1,1-1 0,-1 1 0,0 0 1,0 0-1,0 0 0,0 0 0,-1 0 1,1 0-1,0 1 0,-1-1 0,1 1 1,-1 0-1,-5-2 0,-1 0 35,-1 0 1,1 1-1,-1 1 0,0 0 0,0 0 0,1 0 1,-16 2-1,-7 3-14,1 1-1,0 1 1,1 2 0,0 1 0,0 2-1,-36 17 1,-10 10 3,-78 53 0,94-50 40,0 3-1,3 2 1,-73 77-1,59-44 154,-109 155-1,138-171-200,4 2-1,3 1 0,2 2 1,4 2-1,3 0 0,-34 142 1,54-178-72,1 0 1,2 0 0,1 1 0,1-1 0,2 1 0,2-1 0,10 53 0,-7-63 4,0 0-1,2-1 1,1 0-1,1 0 0,0 0 1,2-1-1,1-1 1,0 0-1,2-1 1,0-1-1,22 22 1,-1-8-61,1-2 1,1-1-1,1-3 0,46 25 1,-15-15-76,128 48 0,-115-56 156,2-4 0,1-4 0,1-3 0,1-4 0,0-5 0,91 0 0,-108-10 49,0-3 1,0-3-1,-1-4 1,0-2-1,0-3 1,-2-4-1,130-54 1,-117 33-15,-2-3 0,-2-4 0,-2-3 0,90-80-1,-69 44-13,-4-5 0,113-146 0,-156 174-19,-2-3-1,-4-2 0,-2-1 0,-4-2 0,-2-2 0,-4-1 0,27-99 1,-51 143-6,0 1-1,-2-1 1,-2 0 0,0 0 0,-2-1 0,-6-57 0,2 70 4,-1-1 0,0 1-1,-1 0 1,-2 0 0,0 1 0,0 0 0,-2 0 0,0 1-1,-1 0 1,-1 0 0,-24-28 0,20 31 4,1 0-1,-1 2 1,-1-1 0,0 2-1,-1 0 1,0 2-1,-1-1 1,0 2 0,0 0-1,-1 2 1,0 0 0,0 1-1,-20-3 1,-12 1 2,0 2-1,0 2 1,-98 7-1,52 6 87,-161 38 0,-91 48 95,261-70-180,-112 31 62</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9:05.861"/>
    </inkml:context>
    <inkml:brush xml:id="br0">
      <inkml:brushProperty name="width" value="0.05" units="cm"/>
      <inkml:brushProperty name="height" value="0.05" units="cm"/>
    </inkml:brush>
  </inkml:definitions>
  <inkml:trace contextRef="#ctx0" brushRef="#br0">5802 598 13443,'-499'-173'1227,"141"44"-784,-417-83-815,605 180 242,-2 8-1,-287-3 1,275 32 107,-346 56 1,-167 110 63,523-112-14,4 8 1,-265 143-1,334-151-17,3 3-1,2 5 1,4 3-1,3 5 1,3 4-1,4 3 1,-131 169-1,169-189-29,2 2 0,4 1 0,2 3 0,3 0-1,3 3 1,-38 134 0,59-166 3,1-1 0,2 1 0,2 0-1,2 0 1,1 0 0,2 0 0,2 1 0,1-1 0,2-1 0,2 1-1,1-1 1,2 0 0,23 51 0,-7-30-11,3-1-1,2-2 1,68 88-1,-43-73 7,4-3 0,72 63-1,157 104-26,14-25-12,-157-117 34,5-6 1,199 82-1,343 79-34,-433-178 117,3-12 0,2-11 0,2-12 0,390 1 0,-442-38 37,411-59 1,-466 32-67,-1-7 0,-2-8 1,177-73-1,93-89 13,-327 147-25,-4-4-1,102-86 0,-138 96 3,-3-2-1,-1-3 0,90-121 0,-112 127 2,-2 0-1,-2-3 1,-3 0-1,-2-2 1,30-99-1,-43 108 5,-3-1 0,-1 0 0,-3-1-1,-2 0 1,-2 1 0,-2-1 0,-3 0-1,-1 0 1,-3 1 0,-20-75 0,9 62 8,-3 1 0,-3 1 0,-2 1 0,-3 1 0,-3 2 0,-1 1 0,-70-85 1,42 69-26,-2 3 1,-4 3 0,-2 3 0,-3 4 0,-80-51-1,37 38-19,-3 6 0,-234-95 0,62 59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34.937"/>
    </inkml:context>
    <inkml:brush xml:id="br0">
      <inkml:brushProperty name="width" value="0.05" units="cm"/>
      <inkml:brushProperty name="height" value="0.05" units="cm"/>
    </inkml:brush>
  </inkml:definitions>
  <inkml:trace contextRef="#ctx0" brushRef="#br0">399 76 11859,'12'-75'2396,"-79"505"3239,-44 218-3552,101-593-2036,-4 27-442,-43 138 0,56-215 257,-1 0 1,0 0-1,-1 0 1,1 0-1,-1 0 1,0-1-1,0 1 1,0-1-1,-1 0 1,1 0-1,-1 0 1,-6 4-1,8-6 66,-1-1 0,0 1 0,1-1-1,-1 0 1,0 0 0,0-1 0,1 1-1,-1-1 1,0 1 0,0-1-1,0 0 1,0 0 0,0 0 0,0 0-1,0-1 1,0 1 0,1-1 0,-1 1-1,0-1 1,0 0 0,1 0 0,-1-1-1,0 1 1,-4-3 0,-27-21-600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35.313"/>
    </inkml:context>
    <inkml:brush xml:id="br0">
      <inkml:brushProperty name="width" value="0.05" units="cm"/>
      <inkml:brushProperty name="height" value="0.05" units="cm"/>
    </inkml:brush>
  </inkml:definitions>
  <inkml:trace contextRef="#ctx0" brushRef="#br0">15 70 13115,'0'0'21,"0"-1"0,0 1 0,0 0 0,0 0 0,-1 0 0,1-1 0,0 1 1,0 0-1,0 0 0,0 0 0,0 0 0,0 0 0,-1-1 0,1 1 0,0 0 0,0 0 0,0 0 0,0 0 0,-1 0 1,1 0-1,0 0 0,0 0 0,0 0 0,-1-1 0,1 1 0,0 0 0,0 0 0,0 0 0,-1 0 0,1 0 1,0 0-1,0 0 0,0 0 0,-1 0 0,1 1 0,0-1 0,0 0 0,0 0 0,0 0 0,-1 0 0,1 0 0,0 0 1,0 0-1,0 0 0,0 0 0,-1 1 0,1-1 0,0 0 0,0 0 0,0 0 0,0 0 0,0 1 0,0-1 1,-1 0-1,1 0 0,0 0 0,0 0 0,0 1 0,0-1 0,0 0 0,0 0 0,0 0 0,0 1 0,0-1 0,0 0 1,-3 20 376,1 43 986,9 89 1,-2-69-662,-2-35-325,23 314 2358,-24-344-2609,0-2 68,7 30 0,-8-42-180,0 0 0,0 0 0,1-1 0,-1 1 0,1 0 0,0-1 0,0 1 0,1-1 0,-1 0-1,0 0 1,1 0 0,5 5 0,-6-7-21,0 0 0,0 0 0,1 0 1,-1 0-1,0 0 0,0 0 0,1-1 0,-1 1 0,0-1 0,1 1 0,-1-1 0,0 0 0,1 0 0,-1 0 1,1 0-1,-1-1 0,0 1 0,1-1 0,-1 1 0,0-1 0,0 0 0,1 0 0,-1 0 0,0 0 0,2-1 1,6-4 18,0-1 0,0 0 0,-1 0 0,9-9 0,14-16 54,0-2 0,43-63 0,44-86-60,-86 129-532,-2-1-1,-2-2 1,-4 0 0,-1-2-1,22-90 1,-26 41-85</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36.056"/>
    </inkml:context>
    <inkml:brush xml:id="br0">
      <inkml:brushProperty name="width" value="0.05" units="cm"/>
      <inkml:brushProperty name="height" value="0.05" units="cm"/>
    </inkml:brush>
  </inkml:definitions>
  <inkml:trace contextRef="#ctx0" brushRef="#br0">0 34 15683,'3'-4'310,"14"-20"880,-16 23-1159,-1 1 0,1-1 0,-1 1-1,1 0 1,-1-1 0,1 1 0,-1-1-1,1 1 1,0 0 0,-1-1 0,1 1 0,0 0-1,-1 0 1,1 0 0,0-1 0,-1 1 0,1 0-1,0 0 1,0 0 0,-1 0 0,1 0 0,0 0-1,-1 0 1,1 1 0,0-1 0,-1 0-1,1 0 1,0 0 0,-1 1 0,1-1 0,0 0-1,-1 1 1,1-1 0,-1 1 0,1-1 0,-1 0-1,1 1 1,0 0 0,6 8 276,-1 0 0,0 1 1,0-1-1,-1 1 0,0 1 0,-1-1 0,5 15 0,-1-2-49,101 286 1474,14 36-759,-106-303-857,-5-16-7,11 41-1,-22-66-109,-1 0 0,0-1 1,0 1-1,1 0 0,-1 0 0,0 0 0,0 0 0,0 0 0,0 0 1,0 0-1,0-1 0,0 1 0,0 0 0,0 0 0,0 0 0,-1 0 0,1 0 1,0 0-1,-1 0 0,1 0 0,-1 0-8,1-1 0,-1 0 0,1 0-1,-1 0 1,0 1 0,1-1 0,-1 0 0,1 0 0,-1 0 0,1 0 0,-1 0-1,1 0 1,-1 0 0,0 0 0,1 0 0,-1 0 0,1-1 0,-1 1 0,1 0-1,-1 0 1,1 0 0,-1-1 0,0 1 0,-34-25-630,34 24 607,-73-66-1891,-91-109 0,161 171 1867,-6-5-64,-37-47-423,42 51 526,1-1-1,-1 0 1,2 0-1,-1 0 0,1-1 1,-5-13-1,8 19 48,0 0 0,-1 0-1,1 0 1,0 0 0,0 1 0,0-1-1,0 0 1,0 0 0,0 0 0,0 1-1,1-1 1,-1 0 0,1 0-1,-1 0 1,1 1 0,0-1 0,0 0-1,0 1 1,0-1 0,0 1-1,0-1 1,0 1 0,0 0 0,0-1-1,1 1 1,-1 0 0,1 0 0,-1 0-1,1 0 1,2-2 0,5-1 163,0 0 0,0 1 1,0 0-1,18-2 0,-12 1-26,69-19-231,0-3-1,132-62 0,-158 61-269</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36.532"/>
    </inkml:context>
    <inkml:brush xml:id="br0">
      <inkml:brushProperty name="width" value="0.05" units="cm"/>
      <inkml:brushProperty name="height" value="0.05" units="cm"/>
    </inkml:brush>
  </inkml:definitions>
  <inkml:trace contextRef="#ctx0" brushRef="#br0">84 173 16163,'-18'35'986,"2"1"-1,-14 44 0,25-64-713,1 0 1,1 0-1,0 1 0,1 0 1,0-1-1,2 1 1,2 28-1,-2-41-213,1 0 1,0 0 0,0 0-1,0 0 1,0 1-1,1-1 1,0-1-1,0 1 1,0 0-1,3 3 1,-4-5-42,0-1 0,0 1 0,1-1 0,-1 0 0,1 1 0,-1-1 0,1 0 0,-1 0 0,1 0-1,0-1 1,0 1 0,-1 0 0,1 0 0,0-1 0,0 1 0,0-1 0,0 0 0,-1 0 0,1 1 0,0-1 0,0 0 0,0-1 0,0 1 0,0 0 0,2-1-1,4-2-2,-1 1-1,0-2 0,1 1 0,-1-1 0,-1 0 0,1 0 1,-1-1-1,1 0 0,-1 0 0,-1 0 0,1-1 0,7-11 1,2-1-7,-2-2 0,0 0 0,10-23 0,-12 20 1,-1-1 0,-1-1 0,9-38 1,-14 47-6,-2 1 0,1-1 1,-2 0-1,0 0 0,-1 0 1,-1 0-1,-2-16 1,2 31-5,1 0 0,0 0 0,0 0 0,-1-1 0,1 1 0,0 0 0,-1 0 0,1 0 0,-1 0 0,1 0 0,-1 0 0,0 0 0,1 0 0,-1 0 0,0 0 1,0 0-1,0 1 0,-1-2 0,-6 4 3,0 12 7,5-3 9,0 0 0,1 0 0,1 1 0,0-1 0,0 0 0,1 1 0,2 16 0,0-12 22,0 0 0,1 0 0,1-1-1,11 30 1,-13-42-30,-1 1-1,1-1 0,-1 0 1,1 0-1,0 1 0,1-1 1,-1-1-1,0 1 0,1 0 1,0 0-1,-1-1 0,1 0 1,0 1-1,0-1 1,0 0-1,6 2 0,-6-3-30,0-1-1,0 1 0,0-1 1,0 1-1,0-1 1,0 0-1,0 0 0,-1-1 1,1 1-1,0 0 1,0-1-1,0 0 0,0 0 1,0 0-1,-1 0 1,1 0-1,0 0 0,-1-1 1,1 1-1,-1-1 0,3-2 1,3-3-79,0 1 0,0-2 0,-1 1 0,-1-1 0,1 0 0,-1 0 1,0-1-1,-1 0 0,0 0 0,-1 0 0,5-13 0,-2 1 12,-1-1 1,0 0-1,-2 0 0,2-26 1,1-53-347</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36.948"/>
    </inkml:context>
    <inkml:brush xml:id="br0">
      <inkml:brushProperty name="width" value="0.05" units="cm"/>
      <inkml:brushProperty name="height" value="0.05" units="cm"/>
    </inkml:brush>
  </inkml:definitions>
  <inkml:trace contextRef="#ctx0" brushRef="#br0">0 1 16660,'26'105'3287,"-21"-74"-2584,3 0 0,15 43-1,-7-38-358,1-2-1,2 0 0,31 43 1,80 86-144,-126-158-197,5 5 2,0 1 0,-1 0 0,7 12 0,-15-23-5,0 0 0,0 0-1,0 0 1,0 0 0,0 0 0,0 0 0,0 0 0,0 0 0,0 0 0,0 0 0,-1 0 0,1 1-1,0-1 1,0 0 0,0 0 0,0 0 0,0 0 0,0 0 0,0 0 0,0 0 0,0 0 0,0 0-1,0 0 1,0 0 0,0 0 0,0 0 0,0 0 0,0 0 0,-1 0 0,1 0 0,0 1 0,0-1-1,0 0 1,0 0 0,0 0 0,0 0 0,0 0 0,0 0 0,0 0 0,0 0 0,0 0 0,0 0-1,0 0 1,0 1 0,0-1 0,0 0 0,0 0 0,0 0 0,0 0 0,1 0 0,-1 0 0,0 0-1,0 0 1,0 0 0,0 0 0,-11-7 1,-13-12 1,-84-71-51,-27-25 207,134 113-146,-1 1-1,0 0 0,1-1 0,0 0 0,-1 1 0,1-1 1,0 0-1,0 0 0,0 0 0,0 1 0,-1-4 0,2 4-3,0 0 0,0 1 0,0-1 0,0 0 0,0 0 0,0 1 0,0-1 0,0 0 0,0 1 0,0-1 0,1 0 0,-1 0 0,0 1 0,0-1 0,1 0 0,-1 1 0,0-1 0,1 1 0,-1-1 0,1 0 0,-1 1 0,1-1 0,3-2 32,0 0-1,0 1 0,1-1 1,-1 1-1,1 0 0,-1 1 1,8-3-1,-3 1-14,235-86-1679,-232 85 1461,0-1 1,-1 0-1,17-11 0,-2-2-321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37.475"/>
    </inkml:context>
    <inkml:brush xml:id="br0">
      <inkml:brushProperty name="width" value="0.05" units="cm"/>
      <inkml:brushProperty name="height" value="0.05" units="cm"/>
    </inkml:brush>
  </inkml:definitions>
  <inkml:trace contextRef="#ctx0" brushRef="#br0">161 69 18372,'-17'9'870,"-3"0"67,0 2 1,-30 20 0,45-27-850,1-1 0,0 0 0,0 1 1,0 0-1,1 0 0,-1 0 0,1 0 0,0 1 0,0-1 0,0 1 0,1 0 0,-1 0 1,1 0-1,1 0 0,-1 0 0,-1 8 0,3-12-89,0 1-1,0 0 1,0 0 0,0 0 0,0-1-1,0 1 1,1 0 0,-1 0-1,1-1 1,-1 1 0,1 0-1,0-1 1,0 1 0,-1-1 0,1 1-1,0-1 1,0 1 0,1-1-1,-1 1 1,0-1 0,0 0 0,1 0-1,-1 0 1,1 0 0,-1 0-1,1 0 1,-1 0 0,1 0-1,-1 0 1,1-1 0,0 1 0,-1-1-1,4 1 1,7 2-55,0-1-1,0 0 1,24-1-1,-19 0 19,44-1-68,36 3-129,-88-2 219,0 1 0,1-1 0,-1 1 0,0 1 0,0 0 0,-1 0 0,15 8 0,-21-10 26,-1 0 0,1 0 1,-1 0-1,1 0 1,-1 0-1,1 1 0,-1-1 1,0 0-1,0 1 1,0-1-1,0 1 0,0 0 1,0-1-1,0 1 1,0 0-1,-1-1 0,1 1 1,-1 0-1,1 0 1,-1-1-1,0 1 1,1 0-1,-1 0 0,0 0 1,0 0-1,0 0 1,-1-1-1,1 1 0,0 0 1,-1 0-1,1 0 1,-1-1-1,0 1 0,1 0 1,-3 2-1,-1 4 64,0-1 1,-1 0-1,0 0 0,0 0 0,-1 0 0,-8 7 0,1-3 100,-1 1 0,0-1 0,-22 12 0,29-19-165,0 0-1,0-1 1,0 0 0,0 0 0,-1 0-1,1-1 1,-1 0 0,0-1 0,0 0-1,-7 1 1,14-2-52,0 0 0,0 0 0,0 0 0,0 0 0,0 0 1,0 0-1,0-1 0,0 1 0,0 0 0,0 0 0,0-1 0,0 1 0,0-1 0,0 1 0,0-1 0,0 1 0,1-1 0,-1 1 0,0-1 0,0 0 0,1 1 0,-1-1 0,0 0 0,1 0 0,-1 0 0,1 1 1,-1-1-1,1 0 0,-1 0 0,1 0 0,0 0 0,-1 0 0,1 0 0,0 0 0,0 0 0,0 0 0,-1 0 0,1 0 0,0 0 0,0 0 0,1 0 0,-1 0 0,0 0 0,0 0 0,0 0 0,1-2 0,2-4-296,-1 0 0,1 0 0,0 0 0,1 0-1,4-6 1,21-31-2274,3 3-1,55-58 1,-1 2 680,-65 71 2954,33-55 0,-46 62 4615,-12 24-4218,-7 11-385,4-1-443,0 0 1,1 0-1,1 0 0,-6 28 1,10-35-515,-1 1 1,1-1-1,1 0 1,0 0-1,0 1 1,0-1-1,1 0 1,0 0 0,1 1-1,0-1 1,3 9-1,-5-16-68,1 1-1,-1-1 1,1 0-1,0 1 1,-1-1-1,1 1 0,0-1 1,0 0-1,0 0 1,0 0-1,0 1 1,0-1-1,0 0 1,0 0-1,0-1 0,1 1 1,-1 0-1,0 0 1,1 0-1,-1-1 1,0 1-1,1-1 1,-1 1-1,1-1 0,-1 0 1,1 1-1,-1-1 1,1 0-1,-1 0 1,1 0-1,-1 0 1,1 0-1,0 0 1,-1-1-1,1 1 0,-1-1 1,0 1-1,1-1 1,2 0-1,0-2-3,1 0-1,0 0 1,-1 0-1,1 0 1,-1-1-1,0 0 1,0 0 0,-1 0-1,7-9 1,-3 2 7,-1 0 1,0-1-1,-1 0 1,0 0-1,-1 0 1,0-1 0,-1 1-1,0-1 1,-1 0-1,0 0 1,-1 0-1,-1 0 1,0 0-1,-2-14 1,-4 12-13,5 15 1,1-1 0,0 1 0,0 0 0,0 0-1,0 0 1,-1 0 0,1-1 0,0 1 0,0 0 0,-1 0 0,1 0 0,0 0 0,0 0-1,0 0 1,-1 0 0,1 0 0,0 0 0,0 0 0,-1 0 0,1 0 0,0 0 0,0 0-1,-1 0 1,1 0 0,0 0 0,0 0 0,-1 0 0,1 0 0,0 0 0,0 0 0,-1 0-1,1 1 1,-1 0-1,-1 0 1,1 1-1,0-1 0,0 0 0,0 1 0,0-1 0,1 1 1,-1-1-1,0 1 0,1 0 0,-1-1 0,1 1 0,-1 0 1,1 1-1,-2 7-17,1 0 1,0 0-1,1 1 0,0-1 1,1 0-1,0 0 1,0 0-1,6 18 1,-6-25-49,0 0 1,0 1-1,0-1 1,0 0 0,1 0-1,-1 0 1,1 0 0,0-1-1,0 1 1,0 0 0,0-1-1,0 1 1,0-1-1,1 0 1,-1 0 0,1 0-1,0 0 1,0 0 0,0 0-1,0-1 1,0 1 0,0-1-1,0 0 1,0 0-1,0 0 1,0-1 0,1 1-1,-1-1 1,6 1 0,-1-2-172,-1 0 1,0-1 0,1 1 0,-1-1 0,0-1 0,0 1 0,-1-1-1,1-1 1,-1 1 0,13-9 0,-7 2-25,1 0 1,-1-1-1,-1 0 0,11-14 1,16-25-727</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38.267"/>
    </inkml:context>
    <inkml:brush xml:id="br0">
      <inkml:brushProperty name="width" value="0.05" units="cm"/>
      <inkml:brushProperty name="height" value="0.05" units="cm"/>
    </inkml:brush>
  </inkml:definitions>
  <inkml:trace contextRef="#ctx0" brushRef="#br0">162 505 15387,'-5'5'358,"0"0"1,0 0-1,1 0 0,0 1 0,0 0 0,0 0 0,1 0 0,0 1 0,-4 11 0,1-2 384,2 1-1,-5 29 1,8-39-572,0 0 0,0 0 0,1 0 0,1 0 0,-1 0 0,1 0 0,0 0 1,0 0-1,1-1 0,0 1 0,5 12 0,-5-16-144,0-1 0,-1 1 0,1-1 0,0 1 0,0-1 1,0 0-1,0 0 0,1 1 0,-1-2 0,0 1 0,1 0 0,-1 0 0,1-1 0,0 0 0,0 1 0,0-1 0,-1 0 1,1 0-1,0-1 0,0 1 0,0 0 0,0-1 0,0 0 0,0 0 0,1 0 0,-1 0 0,0 0 0,6-2 0,-5 1-23,0 0 0,1 0-1,-1-1 1,0 1 0,1-1-1,-1 0 1,0 0 0,0 0-1,-1-1 1,1 1 0,0-1-1,-1 0 1,5-5 0,-3 2 2,-1 0 1,1 0 0,-1 0-1,-1-1 1,1 0-1,-1 1 1,4-12 0,-2-2 8,0-1 0,-2 1 0,0-1 1,0-40-1,-3 16-83,-3 0 0,-9-53 0,8 72 13,-2 0-1,-1 1 1,-2 0-1,0 0 1,-14-26-1,20 45 39,0 0-1,0 1 0,-1-1 0,0 1 0,0 0 0,-1 0 0,1 1 0,-1-1 1,0 1-1,-9-7 0,11 10 19,-1-1 1,1 1-1,0 0 1,0 0-1,-1 0 1,1 0-1,0 0 1,-1 1 0,1-1-1,-1 1 1,1 0-1,0 0 1,-1 1-1,1-1 1,-1 1-1,1-1 1,0 1-1,-1 0 1,1 0-1,0 1 1,-6 2-1,1 1 37,1-1-1,-1 2 1,1-1-1,0 1 1,1 0-1,-1 1 1,1-1-1,1 1 1,-1 0-1,1 1 1,-6 10-1,9-14-24,-1 0 0,1 0-1,1 1 1,-1-1 0,0 1-1,1-1 1,0 1 0,0-1-1,1 1 1,-1 0 0,1-1-1,0 1 1,0 0-1,0-1 1,1 1 0,0 0-1,-1-1 1,2 1 0,-1-1-1,1 1 1,-1-1 0,1 0-1,4 7 1,6 4-78,1-1 1,1-1 0,0 0-1,0-1 1,1 0 0,1-2-1,18 11 1,32 23-228,-47-31 211,-1 2 0,-1-1 0,0 2 1,-1 0-1,0 2 0,-1-1 0,-2 2 1,1-1-1,17 37 0,-30-52 156,11 17-957,-12-19 845,1-1-1,-1 0 1,0 0-1,1 1 1,-1-1-1,1 0 1,-1 0-1,0 0 1,1 0 0,-1 0-1,1 0 1,-1 0-1,1 1 1,-1-1-1,0 0 1,1 0-1,-1-1 1,1 1-1,-1 0 1,0 0-1,1 0 1,-1 0-1,1 0 1,-1 0-1,0 0 1,1-1 0,-1 1-1,1 0 1,-1 0-1,0-1 1,1 1-1,-1 0 1,0 0-1,0-1 1,1 1-1,-1 0 1,0-1-1,0 1 1,1-1-1,-1 1 1,0 0 0,0-1-1,0 1 1,1-1-1,-1 1 1,0 0-1,0-1 1,0 0-1,6-11-397,-1-1-1,0 0 1,-1 0 0,0 0-1,-1 0 1,2-21 0,0-86-729,-4 82 583,-3-210-1937,-13 86 4833,15 153-269,5 19-600,10 32 261,-10-28-1200,6 15-147,1-1 0,2 0-1,0-1 1,2 0-1,1-1 1,1-1 0,1-1-1,1-1 1,42 38-1,-55-55-342,0-1-1,0 0 1,1 0-1,-1-1 0,1 0 1,12 4-1,-17-7-5,0 0-1,0 0 1,-1-1 0,1 1 0,0-1 0,0 0-1,0 0 1,0 0 0,0 0 0,0 0-1,0 0 1,0-1 0,0 0 0,0 1-1,-1-1 1,1 0 0,0-1 0,0 1 0,-1 0-1,1-1 1,-1 1 0,5-4 0,-2-1 17,1-1-1,-1 1 1,0-1 0,0 0 0,-1 0 0,0 0 0,0-1 0,-1 0 0,0 1 0,0-1 0,2-11 0,0-5 66,-1-1 0,2-39 0,-5 55-78,-1-1 0,0 1-1,0 0 1,-1 0 0,0 0-1,-1 0 1,0 0 0,-5-16-1,7 24-13,-1 1 0,1 0 0,0-1 0,0 1 0,0-1 0,0 1 0,0 0 0,0-1 0,-1 1-1,1 0 1,0-1 0,0 1 0,0 0 0,-1-1 0,1 1 0,0 0 0,-1-1 0,1 1 0,0 0-1,-1 0 1,1-1 0,0 1 0,-1 0 0,1 0 0,0 0 0,-1 0 0,1-1 0,-1 1 0,0 0 0,-2 11 16,5 21 26,1-19-3,1 0 0,1-1-1,0 1 1,0-1-1,2 0 1,-1 0 0,11 13-1,-11-17-5,0 0-1,1 0 0,-1-1 1,2 0-1,-1 0 1,1-1-1,0 0 0,0 0 1,1-1-1,12 7 1,-19-11-52,0 0 1,-1-1 0,1 1 0,0 0 0,0-1 0,0 1 0,0-1 0,0 1 0,0-1 0,0 0 0,0 0 0,0 0 0,0 0 0,0 0 0,-1-1 0,1 1 0,0 0 0,0-1 0,0 0 0,0 1 0,0-1 0,-1 0-1,1 0 1,0 0 0,0 0 0,-1 0 0,1 0 0,-1-1 0,1 1 0,-1 0 0,0-1 0,1 1 0,-1-1 0,0 1 0,0-1 0,0 0 0,0 0 0,-1 1 0,1-1 0,0 0 0,-1 0 0,1 0 0,-1 0-1,1 0 1,-1-3 0,2-9-177,-1-1 0,0 1 0,-1-1 0,-1 1 0,0-1 0,-1 1 0,-5-23 0,6 35 179,-13-68-438</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37.248"/>
    </inkml:context>
    <inkml:brush xml:id="br0">
      <inkml:brushProperty name="width" value="0.05" units="cm"/>
      <inkml:brushProperty name="height" value="0.05" units="cm"/>
    </inkml:brush>
  </inkml:definitions>
  <inkml:trace contextRef="#ctx0" brushRef="#br0">129 0 19476,'-15'15'961,"-2"-2"0,0 0 0,-26 14 0,6-3 1318,94-35-2107,-41 10-387,-1 1 1,1 0-1,-1 1 0,1 1 1,20 5-1,-30-6 175,0 0-1,-1 1 0,1 0 1,0 0-1,-1 1 0,1 0 1,-1 0-1,0 0 0,0 1 0,0-1 1,0 1-1,0 0 0,-1 0 1,0 1-1,0 0 0,6 8 1,-9-11 81,0 0 0,0 1 0,0-1 1,0 0-1,0 1 0,-1-1 0,1 1 1,-1-1-1,1 1 0,-1 0 0,0-1 0,0 1 1,0-1-1,0 1 0,-1 0 0,1-1 1,-1 1-1,1-1 0,-3 5 0,1-3 59,0 0 0,0 0 0,-1-1 0,1 1 1,-1-1-1,0 1 0,0-1 0,0 0 0,-1 0 0,1 0 0,-5 2 0,3-2-115,0 0 0,1 0 1,-1-1-1,0 1 0,0-1 0,-1 0 1,1-1-1,0 1 0,-1-1 0,1 0 0,-1 0 1,1-1-1,-1 0 0,1 0 0,-1 0 1,0 0-1,1-1 0,-1 0 0,-7-3 0,12 4-51,-1-1-1,0 0 1,1 0-1,-1 0 0,0-1 1,1 1-1,0 0 1,-1-1-1,1 1 0,0-1 1,-1 1-1,1-1 1,0 1-1,0-1 0,0 0 1,1 0-1,-1 1 1,0-1-1,1 0 0,-1 0 1,1 0-1,-1 0 1,1 0-1,0 0 0,0 0 1,0 0-1,0 0 1,0 0-1,0 0 0,1 1 1,-1-1-1,2-3 1,12-21-709</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38.685"/>
    </inkml:context>
    <inkml:brush xml:id="br0">
      <inkml:brushProperty name="width" value="0.05" units="cm"/>
      <inkml:brushProperty name="height" value="0.05" units="cm"/>
    </inkml:brush>
  </inkml:definitions>
  <inkml:trace contextRef="#ctx0" brushRef="#br0">4 1 16644,'-4'23'1504,"7"1"-1056,4 2-208,6-3 560,4-2-328,8-6-776,-1-1-304,3-10 512,3 1-192,0-2-144</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39.166"/>
    </inkml:context>
    <inkml:brush xml:id="br0">
      <inkml:brushProperty name="width" value="0.05" units="cm"/>
      <inkml:brushProperty name="height" value="0.05" units="cm"/>
    </inkml:brush>
  </inkml:definitions>
  <inkml:trace contextRef="#ctx0" brushRef="#br0">82 461 14147,'-1'13'1150,"-2"1"-1,0-1 1,-7 21 0,7-27-758,1 1 0,-1 0 0,1 0 0,0-1 0,1 1 0,0 1 0,0-1 0,1 0 0,0 0 0,0 0 0,1 0 0,3 15 0,-4-21-365,1 0 0,0 0 0,-1 0 0,1-1 0,0 1 0,0 0 0,0-1 0,1 1 0,-1-1 0,0 1 0,1-1 0,-1 1 0,1-1 0,-1 0 0,1 0 0,-1 0 0,1 0 0,0 0 0,0 0 0,-1 0 0,1 0 0,0-1-1,0 1 1,0-1 0,0 1 0,0-1 0,0 0 0,0 0 0,0 0 0,0 0 0,0 0 0,0 0 0,0-1 0,-1 1 0,5-2 0,-1 1-26,-1 0 0,1-1 1,-1 0-1,1 0 0,-1-1 1,0 1-1,0-1 0,0 0 0,0 0 1,0 0-1,-1 0 0,0-1 0,6-6 1,-3-1 7,0 0 0,-1 0 0,0 0-1,-1-1 1,-1 0 0,1 0 0,2-24 0,-3 6-16,-2-1 0,-1-32 0,-3 18-43,-2-1 1,-12-49-1,11 70 20,0 1 1,-2 0-1,-1 0 1,-1 1-1,-17-30 1,25 50 24,0 0 0,0 0 0,-1 0 0,1 0 1,0 0-1,-1 0 0,0 1 0,0-1 0,0 1 1,0 0-1,0 0 0,0 0 0,-1 0 0,-6-2 1,9 3 8,-1 1 0,0 0 1,0 0-1,0 0 1,1 0-1,-1 0 1,0 0-1,0 1 0,0-1 1,0 0-1,1 1 1,-1 0-1,0-1 1,1 1-1,-1 0 0,0 0 1,1 0-1,-1 0 1,1 0-1,-1 0 1,1 0-1,0 1 0,0-1 1,-1 0-1,1 1 1,0-1-1,0 1 1,0 0-1,0-1 0,0 3 1,-5 8 24,1-1 1,0 1-1,1 0 1,1 0-1,0 1 1,0-1-1,2 1 0,-1-1 1,1 1-1,1 0 1,1-1-1,2 24 1,0-18-18,1 1-1,1-1 1,0 0 0,1-1 0,1 1 0,1-1 0,0-1 0,13 18-1,-8-15-17,1-2-1,0 0 0,1 0 0,2-2 1,-1 0-1,2-1 0,-1 0 0,2-2 1,0 0-1,1-1 0,-1-1 0,2 0 0,41 11 1,-61-20-37,1-1 0,0 1 0,-1-1 0,1 1 0,0-1 0,-1 0 0,1 0 1,0 0-1,-1 0 0,1 0 0,0-1 0,0 1 0,2-1 0,-1-7-1003,-11-5-125,-7-16 145,9 12 355</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39.581"/>
    </inkml:context>
    <inkml:brush xml:id="br0">
      <inkml:brushProperty name="width" value="0.05" units="cm"/>
      <inkml:brushProperty name="height" value="0.05" units="cm"/>
    </inkml:brush>
  </inkml:definitions>
  <inkml:trace contextRef="#ctx0" brushRef="#br0">2096 191 14963,'12'6'1156,"0"0"0,1-1-1,15 5 1,-23-9-870,1 0-1,0 0 1,0-1-1,-1 0 0,1 0 1,0 0-1,0 0 1,0-1-1,-1 0 1,7-2-1,-6 1-182,0 1 0,-1-1 0,0-1 0,1 1 0,-1-1 0,0 0 0,0 0 1,0 0-1,-1-1 0,1 0 0,-1 0 0,0 0 0,0 0 0,0 0 0,4-9 0,-6 10-79,0 0 1,-1-1-1,0 1 1,0 0-1,0 0 1,0-1 0,-1 1-1,1-1 1,-1 1-1,0 0 1,0-1-1,0 1 1,0-1-1,-1 1 1,1-1-1,-1 1 1,0 0-1,0-1 1,0 1-1,-1 0 1,1 0-1,-1 0 1,1 0-1,-1 0 1,0 0-1,0 0 1,-3-2-1,-1-1 2,1 0-1,-1 1 0,0-1 0,-1 1 1,1 1-1,-1 0 0,0-1 1,0 2-1,0-1 0,0 1 0,-1 0 1,1 1-1,-1 0 0,0 0 1,-9-1-1,13 3-21,1 0 1,0 0-1,-1 0 1,1 0 0,-1 0-1,1 1 1,-1-1-1,1 1 1,0 0-1,-1 0 1,1 1-1,0-1 1,0 1-1,0-1 1,0 1-1,0 0 1,0 0-1,0 0 1,1 0-1,-1 1 1,1-1 0,0 1-1,-1 0 1,1-1-1,0 1 1,1 0-1,-1 0 1,0 0-1,1 1 1,0-1-1,0 0 1,0 1-1,0-1 1,0 0-1,1 1 1,-1 5-1,0-2 18,0 0-1,1 0 0,0 0 0,0 1 0,0-1 0,1 0 0,0 0 0,0 0 0,1 0 1,0 0-1,1 0 0,-1-1 0,1 1 0,0-1 0,1 1 0,-1-1 0,1 0 0,1 0 0,9 9 1,-7-8 2,0-1 1,1 0-1,0-1 1,0 0-1,1 0 1,0 0 0,-1-1-1,1-1 1,1 0-1,-1 0 1,0 0 0,1-1-1,-1-1 1,14 1-1,-8-1-85,0-1-1,0-1 0,0 0 1,0-1-1,0 0 0,18-7 1,-27 8-13,-1-1 0,0 1 0,0-2 0,0 1 0,0 0 0,0-1 0,0 0 0,-1 0 0,1 0 0,-1-1 0,0 1 0,0-1 0,0 0 0,-1-1 0,1 1 0,-1 0 0,0-1 0,0 0 0,0 0 0,2-6 0,-5 9 45,1-1 1,0 0-1,-1 1 1,1-1-1,-1 0 1,0 0-1,0 1 1,0-1 0,0 0-1,-1 1 1,0-6-1,-2 3-59,1-1 1,-1 0-1,0 1 0,-5-9 1,7 13 73</inkml:trace>
  <inkml:trace contextRef="#ctx0" brushRef="#br0" timeOffset="1">0 807 18996,'0'-5'1672,"9"-10"-1312,5-12-416,9-3 833,9-3-665,4-1-88,7-1-112</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41.102"/>
    </inkml:context>
    <inkml:brush xml:id="br0">
      <inkml:brushProperty name="width" value="0.05" units="cm"/>
      <inkml:brushProperty name="height" value="0.05" units="cm"/>
    </inkml:brush>
  </inkml:definitions>
  <inkml:trace contextRef="#ctx0" brushRef="#br0">0 322 15003,'1'0'67,"-1"0"1,1 1-1,-1-1 0,1 0 1,-1 0-1,1 0 0,-1 1 1,0-1-1,1 0 0,-1 1 0,1-1 1,-1 0-1,0 1 0,1-1 1,-1 1-1,0-1 0,1 0 0,-1 1 1,0-1-1,0 1 0,0-1 1,1 1-1,-1-1 0,0 1 0,0-1 1,0 2-1,4 18 186,-3-11 110,3 10 138,1-1 0,1 1 0,0-1 1,11 19-1,-13-28-430,1-1 0,-1 1-1,2-1 1,-1-1 0,1 1 0,0-1-1,1 0 1,0 0 0,0-1 0,10 7-1,-14-11-38,0 0 0,0-1 1,0 1-1,1-1 0,-1 0 0,0 0 0,1 0 0,-1 0 0,1 0 0,-1-1 0,1 0 0,-1 1 0,1-1 0,-1-1 0,1 1 0,5-1 0,-4-1 10,-1 0 0,1 1 0,0-2 0,0 1 0,-1 0 0,0-1 0,1 0 1,-1 0-1,0 0 0,5-6 0,-1 0 52,1-1 1,-2 0-1,1 0 1,-1-1-1,-1 0 1,0-1-1,-1 1 1,6-17-1,-5 9 50,-2 1 1,0 0-1,0-1 0,-2 0 1,-1 0-1,0 0 0,-1 0 1,-3-20-1,3 37-124,-1 0 0,1 0 0,0 1 0,-1-1-1,1 0 1,-1 0 0,0 0 0,1 1 0,-1-1 0,0 0 0,0 1-1,0-1 1,-1 1 0,-1-3 0,3 4-16,-1-1-1,1 1 1,0 0 0,0 0-1,0 0 1,0 0 0,-1 0-1,1 0 1,0 0 0,0 0-1,0 0 1,0 0 0,-1 0-1,1 0 1,0 0-1,0 0 1,0 0 0,-1 0-1,1 0 1,0 0 0,0 1-1,0-1 1,0 0 0,0 0-1,-1 0 1,1 0 0,0 0-1,0 0 1,0 0 0,0 0-1,0 1 1,-1-1 0,1 0-1,0 0 1,0 0 0,0 0-1,0 1 1,0-1 0,0 0-1,0 0 1,0 0 0,0 1-1,-2 18 69,4-4-71,0 1 0,2-1 0,-1 0 0,2 0 0,0 0 0,1-1 1,0 0-1,1 0 0,1 0 0,11 15 0,-17-26 2,0-1 1,0 1 0,0 0-1,1-1 1,-1 0-1,1 1 1,0-1-1,0 0 1,0 0-1,0-1 1,0 1-1,0 0 1,0-1 0,1 0-1,-1 0 1,0 0-1,1 0 1,6 0-1,-7-1 9,0 0-1,1-1 1,-1 1 0,0-1-1,0 0 1,0 0-1,0 0 1,0 0-1,0-1 1,0 1-1,-1-1 1,1 0-1,0 0 1,-1 1-1,1-2 1,-1 1 0,0 0-1,0 0 1,0-1-1,0 0 1,2-2-1,4-9 35,0 0-1,-2 0 0,0 0 1,0-1-1,-1 1 0,-1-1 1,0 0-1,-1-1 0,-1 1 1,-1-1-1,0 1 0,-1-1 1,0 1-1,-1-1 0,-1 1 1,-1-1-1,0 1 0,-1 0 1,-5-15-1,7 26-37,0 0-1,0-1 1,-1 1 0,1 1-1,-1-1 1,0 0 0,-5-5-1,8 9-6,-1-1 0,1 0 0,-1 1-1,0-1 1,1 1 0,-1 0 0,0-1-1,1 1 1,-1-1 0,0 1 0,0 0 0,0 0-1,1-1 1,-1 1 0,0 0 0,0 0-1,0 0 1,1 0 0,-1 0 0,0 0-1,0 0 1,0 0 0,1 0 0,-1 0-1,0 1 1,0-1 0,1 0 0,-1 1 0,0-1-1,0 0 1,1 1 0,-1-1 0,0 1-1,1-1 1,-1 1 0,0-1 0,1 1-1,-1-1 1,1 1 0,-1 0 0,1-1 0,-1 1-1,1 0 1,0-1 0,-1 1 0,1 0-1,0 0 1,-1 0 0,-2 7 0,0 0 1,1-1 0,-1 1 0,1 0-1,1 0 1,0 1 0,0-1-1,1 0 1,-1 0 0,3 10-1,-2-12 0,0 0 0,1 0 0,0 0-1,0 0 1,1-1 0,0 1 0,0 0 0,0-1 0,0 1-1,1-1 1,0 0 0,0 0 0,1 0 0,6 7-1,-9-10 1,1-1-1,0 0 0,-1 0 0,1 0 0,0 0 0,0 0 0,0 0 0,0 0 1,0-1-1,0 1 0,0 0 0,0-1 0,0 0 0,0 0 0,0 1 0,0-1 0,3-1 1,-1 1-1,1-1 1,-1 0 0,0 0-1,0-1 1,0 1 0,0-1-1,8-4 1,-1-1 3,0-1-1,0-1 1,-1 0-1,13-14 1,-8 6 22,20-33 0,8-9 9,-43 59-37,1-1 0,-1 1 1,1-1-1,0 1 1,-1 0-1,1-1 1,0 1-1,-1-1 1,1 1-1,0 0 1,-1 0-1,1-1 1,0 1-1,-1 0 0,1 0 1,0 0-1,-1 0 1,1 0-1,0 0 1,0 0-1,-1 0 1,1 0-1,0 0 1,0 0-1,-1 1 1,1-1-1,0 0 0,-1 0 1,1 1-1,0-1 1,-1 1-1,1-1 1,0 1-1,24 20-96,-12-9 50,-8-8 24,0-1 0,0 0 0,0 0 0,0 0 1,0-1-1,1 0 0,-1 0 0,11 3 0,-14-5 13,0 0 0,0 0 0,0 0 0,0 0-1,0-1 1,0 1 0,0-1 0,0 1 0,0-1 0,0 0-1,0 1 1,0-1 0,-1 0 0,1 0 0,0 0 0,-1 0-1,1-1 1,-1 1 0,1 0 0,-1-1 0,1 1 0,-1-1-1,0 0 1,0 1 0,0-1 0,0 0 0,0 1 0,0-1 0,0-3-1,4-8-71,-4 12-138,-1-1 0,0 0 0,1 1 0,-1-1-1,1 1 1,0-1 0,0 1 0,-1-1 0,1 1 0,0 0-1,0-1 1,0 1 0,0 0 0,1 0 0,-1 0 0,0 0-1,0 0 1,1 0 0,-1 0 0,3-1 0,-1 0 196,0 1 1,0-1 0,0 0 0,0 0 0,-1 0-1,1 0 1,0 0 0,-1-1 0,1 1-1,-1-1 1,3-4 0,11-16-291</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41.533"/>
    </inkml:context>
    <inkml:brush xml:id="br0">
      <inkml:brushProperty name="width" value="0.05" units="cm"/>
      <inkml:brushProperty name="height" value="0.05" units="cm"/>
    </inkml:brush>
  </inkml:definitions>
  <inkml:trace contextRef="#ctx0" brushRef="#br0">102 0 14203,'0'0'59,"-1"0"1,1 0-1,-1 0 0,1 0 1,-1 0-1,1 0 0,-1 0 0,1 0 1,-1 0-1,1 1 0,-1-1 1,1 0-1,-1 0 0,1 0 0,-1 1 1,1-1-1,0 0 0,-1 0 1,1 1-1,-1-1 0,1 0 1,0 1-1,-1-1 0,1 1 0,0-1 1,-1 0-1,1 1 0,0-1 1,0 1-1,-1-1 0,1 1 0,0-1 1,0 1-1,0-1 0,0 1 1,0-1-1,-1 1 0,1-1 1,0 1-1,0-1 0,1 1 0,-3 29 294,2-24-63,0 32 332,2-1 0,1 1-1,2 0 1,2-1 0,1 0 0,2-1 0,2 0 0,1 0 0,1-1 0,2-1 0,22 35 0,-30-57-549,0-1 0,15 16 1,-21-27-19,-3-4-39,-4-6-6,-26-31-13,-2 2 0,-64-57 0,35 37-115,60 56 108,-17-17-41,19 20 48,-1-1-1,1 1 1,-1-1 0,1 1 0,0-1 0,-1 1-1,1-1 1,0 1 0,-1-1 0,1 0 0,0 1 0,-1-1-1,1 1 1,0-1 0,0 0 0,0 1 0,0-1-1,0 0 1,0 1 0,0-1 0,0 0 0,0 1 0,0-1-1,0 1 1,0-1 0,0 0 0,0 1 0,1-1-1,-1 0 1,0 1 0,0-1 0,1 0 0,5-2-11,-1 0 1,1 1-1,-1 0 1,1 0-1,-1 1 1,1-1-1,0 1 1,0 1-1,6-1 1,17-3-28,-21 2-140,1 0 0,-1-1 1,0 1-1,-1-2 1,1 1-1,-1-1 1,11-6-1,-17 9 59,1 0 0,-1-1 0,1 1 0,-1 0 0,0-1 0,0 1 0,0-1 0,0 1 0,0-1 0,0 0 0,0 1 0,0-1 0,0 0 0,-1 0 0,2-3 0,-2 3 10,0-1-1,-1 1 0,1 0 1,0 0-1,-1-1 0,1 1 1,-1 0-1,1 0 0,-1 0 1,0 0-1,0-1 0,0 1 0,0 1 1,-1-1-1,1 0 0,-3-3 1,-18-18-746,-10-3-87</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41.952"/>
    </inkml:context>
    <inkml:brush xml:id="br0">
      <inkml:brushProperty name="width" value="0.05" units="cm"/>
      <inkml:brushProperty name="height" value="0.05" units="cm"/>
    </inkml:brush>
  </inkml:definitions>
  <inkml:trace contextRef="#ctx0" brushRef="#br0">18 6 14947,'-17'-5'1224,"17"9"-927,13 7-137,10 4 344,4-1-336,9 3-1729,1-2 1457,7-5-248,2-5-160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42.372"/>
    </inkml:context>
    <inkml:brush xml:id="br0">
      <inkml:brushProperty name="width" value="0.05" units="cm"/>
      <inkml:brushProperty name="height" value="0.05" units="cm"/>
    </inkml:brush>
  </inkml:definitions>
  <inkml:trace contextRef="#ctx0" brushRef="#br0">130 1 16572,'0'1'127,"1"0"0,-1 1 1,0-1-1,0 0 0,0 0 1,0 1-1,0-1 0,0 0 1,0 1-1,-1-1 0,1 0 1,0 1-1,-1-1 1,1 0-1,-1 0 0,1 0 1,-1 1-1,1-1 0,-1 0 1,0 0-1,0 0 0,0 0 1,0 0-1,1 0 1,-1 0-1,0 0 0,0-1 1,-1 1-1,0 1 0,-40 24 1349,34-21-1187,-8 3-38,10-5-261,-1 0 0,2 1-1,-1-1 1,0 1 0,1 0 0,-6 6 0,10-10-1,1 0 0,0 0 0,0 0 0,0 0 0,-1 1 0,1-1 0,0 0 1,0 0-1,0 0 0,0 1 0,0-1 0,0 0 0,-1 0 0,1 1 0,0-1 0,0 0 0,0 0 1,0 1-1,0-1 0,0 0 0,0 0 0,0 1 0,0-1 0,0 0 0,0 0 0,0 1 1,0-1-1,0 0 0,0 0 0,1 1 0,-1-1 0,0 0 0,0 0 0,0 0 0,0 1 0,0-1 1,0 0-1,1 0 0,-1 0 0,0 1 0,0-1 0,0 0 0,1 0 0,-1 0 0,0 0 0,0 1 1,0-1-1,1 0 0,-1 0 0,15 3-394,-12-2 375,53 7-779,70 15-205,-112-19 984,0 0 0,-1 0-1,0 2 1,0 0 0,0 0 0,21 16 0,-31-21 86,0 2 0,-1-1 1,1 0-1,-1 0 0,0 1 1,0-1-1,0 1 0,0 0 1,0 0-1,0-1 0,-1 1 0,1 0 1,-1 1-1,0-1 0,0 0 1,1 6-1,-2-6 23,0 0-1,0 0 1,0-1 0,-1 1 0,1 0-1,-1-1 1,1 1 0,-1 0 0,0-1 0,0 1-1,0-1 1,-1 1 0,1-1 0,-1 0-1,1 1 1,-1-1 0,0 0 0,1 0-1,-1 0 1,0 0 0,-4 2 0,-2 2 154,-1 0 0,-1 0 1,1-1-1,-1 0 0,0-1 1,0 0-1,-13 3 0,17-5-273,-1 0 0,0-1 0,1 0 0,-1 0 0,0-1 0,1 0 0,-1 0 0,0 0 0,0-1 0,1 0-1,-1 0 1,-11-4 0,16 4 53,0 0 0,0 0 0,0 0 0,0 0 0,1 0 0,-1-1 0,0 1 0,0-1 0,1 1 0,-1-1 0,1 0 0,0 1 0,-1-1 0,1 0 0,0 0 0,0 0 0,0 0 0,0 0 0,0 0 0,1 0 0,-1 0 0,1 0 0,-1 0 0,1-1 0,0 1 0,0 0 0,0 0 0,0 0 0,1-5 0,6-19-276</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42.781"/>
    </inkml:context>
    <inkml:brush xml:id="br0">
      <inkml:brushProperty name="width" value="0.05" units="cm"/>
      <inkml:brushProperty name="height" value="0.05" units="cm"/>
    </inkml:brush>
  </inkml:definitions>
  <inkml:trace contextRef="#ctx0" brushRef="#br0">56 320 15683,'-7'32'1976,"1"-9"-1570,3-3 317,1 0-1,1 31 1,1-44-588,1 0 1,-1 0 0,1 0-1,1 0 1,-1 0-1,1 0 1,1-1-1,-1 1 1,1-1-1,0 1 1,4 5-1,-5-10-99,-1 0 0,0-1 0,1 1 0,-1-1 0,1 1 0,0-1 0,-1 1 0,1-1 0,0 0 0,0 0 0,0 0 0,0 0-1,0 0 1,0-1 0,0 1 0,0 0 0,0-1 0,0 0 0,1 1 0,-1-1 0,0 0 0,0 0 0,0 0 0,0 0 0,1-1 0,-1 1 0,0-1-1,0 1 1,0-1 0,0 0 0,0 1 0,0-1 0,0 0 0,0-1 0,1 0 0,5-3 28,-1 0-1,0 0 1,0-1 0,-1 0-1,1 0 1,-1 0 0,7-11-1,-3 1 8,0 0 0,-2-1-1,0 1 1,-1-1-1,0-1 1,-1 1 0,-1-1-1,-1 0 1,-1-1 0,0 1-1,-2-1 1,0-20-1,-1 26-70,0-1 0,-1 1 0,-1 0 0,0 0 0,-1-1-1,0 2 1,-1-1 0,-1 0 0,0 1 0,-1 0-1,0 0 1,0 0 0,-2 1 0,1 0 0,-1 0 0,-1 1-1,-14-15 1,19 22-12,1 1 0,-1-1-1,0 1 1,1-1 0,-1 1-1,0 0 1,-1 0 0,1 1 0,0-1-1,0 1 1,-1 0 0,1 0-1,0 0 1,-1 1 0,1-1-1,-1 1 1,-5 1 0,7-1 10,-1 1 0,0 0 0,0 0-1,1 1 1,-1-1 0,1 1 0,-1 0 0,1-1 0,0 2 0,0-1 0,0 0 0,0 0 0,0 1 0,0 0-1,1 0 1,-1 0 0,1 0 0,0 0 0,-1 0 0,-1 5 0,0 0 27,0 1 0,1 0 1,0-1-1,1 1 0,0 0 1,0 0-1,1 1 0,0-1 0,0 0 1,2 16-1,-1-21-14,0 1 1,1-1-1,0 0 0,0 1 1,0-1-1,0 0 0,1 0 1,-1 0-1,1 0 0,0 0 1,0 0-1,1 0 0,-1-1 1,1 1-1,0-1 0,-1 1 1,2-1-1,-1 0 0,0 0 1,1-1-1,-1 1 0,1-1 1,0 1-1,4 1 0,11 2-72,0-1 0,39 6 0,2 1-254,-16 0-625,0 3 1,-1 1-1,-1 2 1,67 40 0,-106-56 753,30 14-882,-32-16 1012,0 1 1,1-1 0,-1 0-1,1 0 1,-1 1-1,1-1 1,-1 0 0,1 0-1,-1 0 1,1 0-1,-1-1 1,1 1 0,-1 0-1,1-1 1,-1 1-1,1-1 1,-1 1 0,0-1-1,1 0 1,-1 1-1,2-3 1,11-14-602</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43.650"/>
    </inkml:context>
    <inkml:brush xml:id="br0">
      <inkml:brushProperty name="width" value="0.05" units="cm"/>
      <inkml:brushProperty name="height" value="0.05" units="cm"/>
    </inkml:brush>
  </inkml:definitions>
  <inkml:trace contextRef="#ctx0" brushRef="#br0">40 718 15763,'-2'1'193,"1"1"0,-1-1 0,1 0-1,-1 0 1,1 1 0,0-1 0,0 1-1,-1 0 1,1-1 0,0 1-1,0 0 1,1-1 0,-2 4 0,-8 26 819,8-24-454,0 3-68,0 0 1,0 0-1,-1 17 0,3-25-433,0 1 0,0-1 1,0 1-1,0 0 0,1-1 0,-1 1 1,0-1-1,1 1 0,0-1 1,0 1-1,0-1 0,0 1 0,0-1 1,0 0-1,1 1 0,-1-1 0,1 0 1,-1 0-1,3 2 0,-3-3-46,-1-1-1,1 1 1,0-1 0,0 0-1,-1 1 1,1-1-1,0 0 1,0 1-1,-1-1 1,1 0-1,0 0 1,0 1 0,0-1-1,-1 0 1,1 0-1,0 0 1,0 0-1,0 0 1,0-1-1,-1 1 1,1 0 0,0 0-1,0 0 1,1-1-1,-1 0-1,1 0-1,0 0 1,-1-1-1,1 1 1,-1 0-1,0-1 1,1 1-1,-1-1 1,0 1-1,1-3 1,2-3 3,0 0 1,0 0 0,4-15-1,-4 8-124,-1 0-1,0 0 0,-1-1 0,-1 1 0,0 0 1,-2-29-1,-2 36-413,1 14 283,0 13 86,1-11 227,1 0-1,0 0 0,1-1 0,0 1 1,0 0-1,1-1 0,0 1 0,0-1 1,1 0-1,0 0 0,1 0 0,5 10 1,-8-17-48,-1 0 1,1-1 0,0 1-1,0 0 1,-1 0-1,1 0 1,0-1 0,0 1-1,0 0 1,0-1 0,0 1-1,0-1 1,0 1 0,0-1-1,0 1 1,0-1 0,0 0-1,0 1 1,0-1 0,0 0-1,0 0 1,0 0 0,1 0-1,0 0 1,0-1 5,0 1 0,1-1 0,-1 0 1,0 0-1,-1 0 0,1 0 0,0 0 0,0 0 0,0-1 1,-1 1-1,4-4 0,2-2 31,-1-1 0,0-1 0,0 1 0,6-13-1,-3 2-13,-1 0-1,-1 0 0,-1-1 0,0 0 0,4-32 1,1-106-380,-10 128 155,-1-1 1,-2 1-1,-7-34 0,0 38-99,9 26 274,-1 0 1,1 0-1,0 0 0,0 0 1,0 0-1,0-1 0,0 1 1,0 0-1,0 0 0,0 0 1,-1 0-1,1 0 0,0-1 1,0 1-1,0 0 0,0 0 0,0 0 1,-1 0-1,1 0 0,0 0 1,0 0-1,0 0 0,0 0 1,-1 0-1,1 0 0,0 0 1,0 0-1,0 0 0,-1 0 1,1 0-1,0 0 0,0 0 1,0 0-1,0 0 0,-1 0 1,1 0-1,-4 13-76,2 12 209,1 0 1,1 0 0,1 0-1,1-1 1,7 30 0,-1-18 114,1 1 0,27 64 0,-20-64-207,2-1-1,2-1 0,1-1 0,41 52 1,-60-83-35,0-1 1,0 0 0,1 1-1,-1-1 1,1 0 0,-1 0-1,1 0 1,0-1 0,-1 1-1,5 1 1,-6-3 0,0 1 0,0-1-1,0 0 1,0 0 0,0 0 0,0 0-1,0 0 1,0-1 0,0 1 0,0 0-1,0 0 1,0-1 0,0 1 0,-1 0-1,1-1 1,0 1 0,0-1 0,0 1-1,-1-1 1,1 1 0,0-1 0,0 0-1,-1 1 1,1-1 0,0 0 0,-1 0-1,1 1 1,-1-1 0,1 0 0,-1 0-1,0 0 1,1 0 0,-1 0-1,0 0 1,1 0 0,-1 1 0,0-1-1,0-2 1,4-13 22,-1-1-1,0 1 1,-1-1-1,-1-30 0,-9-70 60,-36-157 15,29 211-126,-3 2 0,-32-74 0,42 121-65,10 23 64,10 27 4,110 223 18,-90-199 80,4-3 0,52 68 0,-87-124-58,0 0 0,0 1 0,0-1 0,0 0-1,1 0 1,-1 0 0,0 0 0,0 0 0,1 0 0,-1 0 0,0-1 0,1 1 0,2 1 0,-4-2-11,0 0 1,0 0-1,0 0 1,1 0-1,-1 0 1,0 0-1,0 0 0,0-1 1,0 1-1,0 0 1,0 0-1,1 0 1,-1 0-1,0 0 1,0 0-1,0 0 1,0 0-1,0 0 1,0 0-1,0-1 1,0 1-1,1 0 1,-1 0-1,0 0 1,0 0-1,0 0 1,0 0-1,0-1 1,0 1-1,0 0 1,0 0-1,0 0 1,0 0-1,0 0 1,0 0-1,0-1 0,0 1 1,0 0-1,0 0 1,0 0-1,0 0 1,0-1-1,-6-13 108,-6-6-11,-2 1 0,0 0 0,-26-26 0,-56-45-131,69 69-29,-16-17-176,43 38 228,1 0 0,-1-1 0,0 1 0,1 0 0,-1-1 0,1 1-1,-1 0 1,0 0 0,1-1 0,-1 1 0,1 0 0,-1 0 0,0 0-1,1 0 1,-1 0 0,1 0 0,-1-1 0,1 1 0,-1 0 0,1 0-1,-1 0 1,1 0 0,-1 1 0,0-1 0,1 0 0,-1 0 0,1 0-1,-1 0 1,1 0 0,0 1 0,20 0-36,-7 0 32,0-1-1,-1 0 1,1-1-1,0-1 1,-1 0-1,0-1 1,1-1-1,-1 0 1,0 0-1,-1-1 1,1-1-1,-1 0 1,0-1-1,0 0 1,-1-1-1,17-15 1,-20 17 6,-1-2 1,1 1-1,-1-1 1,-1 0-1,1 0 1,-2-1-1,1 0 0,-1 0 1,0 0-1,-1 0 1,0-1-1,0 0 1,-1 0-1,-1 0 1,0 0-1,0-1 1,-1 1-1,0 0 0,-1-1 1,0 1-1,0-1 1,-3-12-1,1 16-32,0 0 0,0-1 0,-1 1 0,1 1 0,-2-1-1,1 0 1,-1 1 0,-8-12 0,10 16 20,1 1 1,0-1-1,-1 0 1,0 1-1,1-1 1,-1 1-1,0-1 1,0 1-1,0 0 1,0-1-1,0 1 1,0 0-1,0 1 1,0-1-1,-1 0 1,1 0-1,0 1 1,-1 0-1,1-1 1,0 1-1,0 0 1,-1 0-1,1 0 1,0 0-1,-1 1 0,1-1 1,0 1-1,-1-1 1,1 1-1,0 0 1,-4 2-1,3-1 10,-1 1-1,1-1 0,0 1 0,0 0 1,0 0-1,0 0 0,0 1 1,1-1-1,-1 1 0,1-1 0,0 1 1,0 0-1,0 0 0,1 0 0,-1 0 1,1 0-1,0 0 0,-1 6 0,0 8 105,0 0-1,1 37 0,2-33 32,1 0 0,1 1 1,1-1-1,0-1 0,13 35 0,-14-48-80,0 1 0,1-1 0,0-1 0,0 1 0,0 0-1,1-1 1,0 0 0,1 0 0,-1 0 0,1-1 0,1 0 0,-1 0 0,1-1-1,0 1 1,0-1 0,1-1 0,9 5 0,-12-7-32,-1 0-1,1-1 1,0 1 0,0-1 0,0-1 0,1 1 0,-1-1-1,0 1 1,0-1 0,0-1 0,0 1 0,0-1-1,0 0 1,0 0 0,10-4 0,-9 2-6,0 0 1,-1 0-1,1-1 1,-1 0-1,1 0 0,-1 0 1,0-1-1,-1 0 1,1 0-1,6-11 0,-2 2-27,0-1 0,-2 0 0,0-1-1,-1 0 1,0 0 0,-1 0-1,-1-1 1,3-29 0,-5 36-28,-1 1 0,-1-1 1,0 0-1,0 1 0,-1-1 1,0 0-1,-2-9 0,0 28-205,4 10 251,4-2 60,0 0-1,0 0 1,2-1-1,0 1 1,1-2-1,0 1 1,1-1 0,1 0-1,1-1 1,0 0-1,18 16 1,-25-26-57,0-1 0,0 0 1,0 0-1,0 0 0,1-1 0,0 1 1,-1-1-1,1 0 0,0-1 0,5 2 1,-9-3-54,1 1 1,-1-1 0,1 0 0,-1 0-1,1 0 1,-1 0 0,1 0-1,-1-1 1,1 1 0,-1 0 0,1-1-1,-1 1 1,0-1 0,1 0-1,-1 1 1,0-1 0,1 0 0,-1 0-1,0 1 1,0-1 0,0 0 0,0 0-1,0-1 1,0 1 0,0 0-1,0 0 1,0 0 0,0-1 0,-1 1-1,1 0 1,-1-1 0,1 1-1,-1 0 1,1-1 0,-1 1 0,0-1-1,1 1 1,-1-1 0,0-1-1,1-7-100,-1 0-1,0 0 0,-1 0 1,0 0-1,0 1 0,-1-1 1,0 0-1,-1 1 0,0-1 0,0 1 1,-8-14-1,-15-34-599</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44.063"/>
    </inkml:context>
    <inkml:brush xml:id="br0">
      <inkml:brushProperty name="width" value="0.05" units="cm"/>
      <inkml:brushProperty name="height" value="0.05" units="cm"/>
    </inkml:brush>
  </inkml:definitions>
  <inkml:trace contextRef="#ctx0" brushRef="#br0">2 0 17932,'-2'8'1528,"8"3"-1120,5 5-160,7-3 384,3 1-568,9-2-696,2-1-136,5-5 552,3-3-240,2-3-200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39:43.491"/>
    </inkml:context>
    <inkml:brush xml:id="br0">
      <inkml:brushProperty name="width" value="0.05" units="cm"/>
      <inkml:brushProperty name="height" value="0.05" units="cm"/>
    </inkml:brush>
  </inkml:definitions>
  <inkml:trace contextRef="#ctx0" brushRef="#br0">1 1 13971,'0'0'33,"0"0"0,0 0 0,0 1 1,0-1-1,0 0 0,0 0 0,0 0 0,0 0 0,0 0 0,0 0 1,0 0-1,0 0 0,0 0 0,1 0 0,-1 0 0,0 0 0,0 0 1,0-1-1,0 1 0,0 0 0,0 0 0,0 0 0,0 0 0,0 0 1,0 0-1,0 0 0,0 0 0,0 0 0,0 0 0,0 0 0,0 0 1,0 0-1,0 0 0,1 0 0,-1 0 0,0 0 0,0 0 1,0 0-1,0-1 0,10 12 509,11 16-11,25 36 101,100 104-1,-118-140-587,0-2-1,2-1 0,0-1 1,2-1-1,62 31 0,-87-51-464,-6-4-976,-12-9 85,-11-2 787,-5-1-190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37.727"/>
    </inkml:context>
    <inkml:brush xml:id="br0">
      <inkml:brushProperty name="width" value="0.05" units="cm"/>
      <inkml:brushProperty name="height" value="0.05" units="cm"/>
    </inkml:brush>
  </inkml:definitions>
  <inkml:trace contextRef="#ctx0" brushRef="#br0">130 366 20068,'0'0'66,"1"1"0,-1-1-1,0 0 1,0 1 0,1-1-1,-1 1 1,0-1 0,0 1-1,1-1 1,-1 1 0,0-1 0,0 1-1,0-1 1,0 1 0,0-1-1,0 1 1,0-1 0,0 1-1,0-1 1,0 1 0,0-1-1,0 1 1,0-1 0,0 1-1,0-1 1,-1 1 0,1-1-1,0 1 1,0-1 0,-1 1 0,1-1-1,0 1 1,-1-1 0,1 0-1,-1 1 1,-17 19 273,10-12 42,-9 13 906,-30 42 1,42-54-1132,0-1 0,0 1 0,0 1 0,2-1-1,-1 1 1,1-1 0,0 1 0,-2 15 0,5-24-137,0 1-1,0 0 1,0 0-1,0 0 0,0 0 1,0 0-1,0 0 1,0 0-1,1 0 1,-1 0-1,1-1 1,0 1-1,-1 0 1,1 0-1,0-1 0,0 1 1,0 0-1,0-1 1,0 1-1,1-1 1,-1 1-1,0-1 1,1 0-1,-1 1 1,1-1-1,-1 0 1,1 0-1,0 0 0,-1 0 1,4 1-1,-1-1-4,0 0 0,0-1 0,0 1 0,1-1-1,-1 1 1,0-1 0,0 0 0,0-1 0,1 1-1,-1-1 1,0 0 0,0 0 0,6-3 0,6-3-7,0-1 0,-1 0 0,0-1 0,-1-1 0,0-1 0,0 0 0,-1 0 1,16-19-1,-3 0 7,-2-1 1,34-54 0,-37 48-50,-1 0 1,18-50 0,-30 64-42,0 0 1,-2-1 0,-1 1 0,0-1 0,1-33 0,-6 54 62,-2-32-224,2 34 228,0 0-1,0 1 1,0-1-1,0 0 1,-1 1-1,1-1 1,0 0-1,0 1 1,-1-1-1,1 1 1,0-1-1,-1 0 1,1 1-1,0-1 1,-1 1 0,1-1-1,-1 1 1,1-1-1,-1 1 1,1 0-1,-1-1 1,1 1-1,-1 0 1,0-1-1,1 1 1,-1 0-1,0-1 1,1 1-1,-1 0 1,1 0 0,-1 0-1,0 0 1,1 0-1,-1 0 1,0 0-1,0 0 1,1 0-1,-1 0 1,0 0-1,1 0 1,-1 0-1,1 0 1,-1 1-1,-1-1 1,-1 2-15,-1 0-1,0 1 1,1-1 0,-1 0 0,1 1-1,0 0 1,0 0 0,0 0-1,0 0 1,-3 6 0,-24 38 31,27-41 2,-15 27 178,-17 45 0,30-65-102,0-1 1,1 1-1,1 0 1,0-1-1,1 2 1,1-1-1,-1 15 1,2-26-63,1 0 0,-1 0 0,0 0 0,1 1 0,-1-1 0,1 0 0,-1 0 0,1 0 0,0 0 0,0-1 0,0 1-1,0 0 1,0 0 0,0 0 0,1-1 0,-1 1 0,0-1 0,1 1 0,0-1 0,-1 1 0,4 1 0,1 0 1,0 0-1,1 0 1,0-1-1,-1 0 1,9 1 0,-8-1-61,1 0 1,-1 0-1,0 1 0,8 3 1,-10-2-104,0-1 0,-1 1-1,1 0 1,-1 0 0,0 0 0,0 0 0,0 1 0,-1-1-1,1 1 1,-1 0 0,0 0 0,-1 1 0,5 10 0,-2 2-416,0-1 0,-1 1 0,2 20 0,-3-16-171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44.423"/>
    </inkml:context>
    <inkml:brush xml:id="br0">
      <inkml:brushProperty name="width" value="0.05" units="cm"/>
      <inkml:brushProperty name="height" value="0.05" units="cm"/>
    </inkml:brush>
  </inkml:definitions>
  <inkml:trace contextRef="#ctx0" brushRef="#br0">41 333 16067,'-7'22'1270,"-3"5"881,-9 48 0,17-66-1901,1 1 0,0-1 0,1 1 0,0-1 0,0 0 0,1 1 1,1-1-1,-1 0 0,5 12 0,-5-18-195,0 1 1,0-1-1,1 0 0,-1 0 1,1 0-1,0-1 1,0 1-1,0 0 1,0-1-1,0 1 0,0-1 1,1 0-1,3 3 1,-4-4-42,0 0 0,0 0 0,0 0 0,0 0 1,0 0-1,0 0 0,0-1 0,1 1 0,-1-1 1,0 0-1,0 0 0,0 0 0,1 0 0,-1 0 1,0 0-1,0 0 0,1-1 0,-1 1 0,0-1 1,0 0-1,3-1 0,2-1-3,-1-1 1,0 0-1,0 0 1,0-1-1,0 0 1,-1 0-1,0 0 0,0 0 1,0-1-1,7-12 1,-1 0 10,-1 0 0,13-33 0,-12 17-18,0-2 1,-3 0-1,0 0 0,-3 0 1,-1-1-1,-2 0 0,-3-59 1,0 84-8,0-1 0,0 1-1,-1 0 1,-1 0 0,-5-16 0,-2 13-8,10 15 10,0 0 1,-1-1 0,1 1 0,0 0 0,-1 0 0,1 0 0,0-1-1,-1 1 1,1 0 0,-1 0 0,1 0 0,0 0 0,-1 0 0,1 0 0,0 0-1,-1 0 1,1 0 0,-1 0 0,1 0 0,0 0 0,-1 0 0,1 0-1,-1 0 1,0 1 3,0 0 0,0 0 0,0 0-1,0 0 1,0 0 0,0 0 0,0 0-1,0 0 1,0 0 0,1 0 0,-1 0-1,1 1 1,-1-1 0,1 0 0,-1 1-1,1-1 1,-1 2 0,-3 15 65,1 0 1,1 1 0,1-1-1,0 0 1,1 1 0,1-1-1,1 0 1,0 0 0,7 25-1,-6-33-23,1 0 0,0 0 0,0 0 0,1-1 0,0 0 0,0 1 0,12 13 0,-12-17-23,1-1 0,-1 0 0,1 0 0,0 0 0,0-1 0,0 0 0,0 0-1,1 0 1,0-1 0,-1 0 0,15 4 0,-9-4-15,0-1-1,0 0 0,0-1 0,0 0 0,0-1 1,0 0-1,0-1 0,1 0 0,-1-1 0,-1-1 1,1 1-1,0-2 0,-1 0 0,1 0 0,-1-1 1,0-1-1,0 1 0,-1-2 0,0 0 1,0 0-1,-1-1 0,0 0 0,0 0 0,0-1 1,7-11-1,-13 15 0,1 0-1,-2-1 1,1 1 0,-1-1 0,1 1 0,-2-1 0,1 0 0,-1 0-1,0 0 1,0 0 0,0 0 0,-1-12 0,0 15-4,0 1-1,0-1 1,-1 1 0,1-1 0,-1 1-1,0-1 1,1 1 0,-1 0 0,0-1-1,0 1 1,-1 0 0,1 0 0,0 0-1,-1 0 1,1 0 0,-1 0 0,0 0 0,1 0-1,-1 1 1,0-1 0,0 0 0,0 1-1,0 0 1,-1 0 0,1-1 0,0 1-1,0 0 1,-1 1 0,1-1 0,-1 0 0,1 1-1,-1-1 1,-3 1 0,2 0 2,-1 0 0,1 0 0,-1 1 0,1-1 1,-1 1-1,1 0 0,-1 1 0,1-1 0,0 1 0,0-1 0,-1 1 1,1 1-1,1-1 0,-1 0 0,0 1 0,1 0 0,-1 0 1,1 0-1,0 0 0,0 1 0,0-1 0,0 1 0,-3 6 0,3-6 4,1 1-1,-1-1 0,1 1 0,0 0 0,1 0 0,-1 0 0,1 0 0,0 0 1,0 0-1,1 0 0,-1 0 0,1 0 0,0 1 0,1-1 0,-1 0 1,1 0-1,0 0 0,0 0 0,1 0 0,2 8 0,0-7-4,-1 0-1,1-1 1,0 1 0,0-1-1,1 0 1,0 0-1,0 0 1,0-1 0,0 0-1,1 0 1,0 0-1,-1 0 1,1-1 0,1 0-1,-1 0 1,12 3-1,-2-2-169,0 0-1,0-2 1,0 1-1,0-2 1,0 0-1,18-2 1,3-4-61,-6-5-98</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44.874"/>
    </inkml:context>
    <inkml:brush xml:id="br0">
      <inkml:brushProperty name="width" value="0.05" units="cm"/>
      <inkml:brushProperty name="height" value="0.05" units="cm"/>
    </inkml:brush>
  </inkml:definitions>
  <inkml:trace contextRef="#ctx0" brushRef="#br0">1 1 15435,'28'25'1969,"8"13"-977,1 6-408,3 8 1464,3 4-759,-2-2-361,0 2-232,-9-12-448,-2-3-160,-6-14-440,-4-10-216,-4-14-552,-10-7 72,-11-14 671,-8-6-255,-17-10-208</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45.305"/>
    </inkml:context>
    <inkml:brush xml:id="br0">
      <inkml:brushProperty name="width" value="0.05" units="cm"/>
      <inkml:brushProperty name="height" value="0.05" units="cm"/>
    </inkml:brush>
  </inkml:definitions>
  <inkml:trace contextRef="#ctx0" brushRef="#br0">10 318 16259,'-10'13'1857,"10"-8"-1041,4-5-320,18-8 1289,4-6-481,18-10-328,5-3-192,10-8-288,1-1-72,1-4-112,-5 1-136,-8 2-400,-5 7-296,-19 7-584,-7 7-200,-17 9 880,-1 7-248,-12 12-217</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45.795"/>
    </inkml:context>
    <inkml:brush xml:id="br0">
      <inkml:brushProperty name="width" value="0.05" units="cm"/>
      <inkml:brushProperty name="height" value="0.05" units="cm"/>
    </inkml:brush>
  </inkml:definitions>
  <inkml:trace contextRef="#ctx0" brushRef="#br0">0 257 15963,'3'25'2113,"6"-10"-1225,14-17-272,10-11 921,11-12-265,3-7-208,5-8-288,-2-3-240,-1 1-600,-5 7-416,-15 5-600,-9 5 936,-13 17-280,-5 6-128</inkml:trace>
  <inkml:trace contextRef="#ctx0" brushRef="#br0" timeOffset="1">274 503 16123,'6'15'1681,"8"-15"-993,5-8-312,7-15 696,2-2-408,2-16-880,-1-4-240,-8-13 424,-3 0-240,-7 0-248</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46.217"/>
    </inkml:context>
    <inkml:brush xml:id="br0">
      <inkml:brushProperty name="width" value="0.05" units="cm"/>
      <inkml:brushProperty name="height" value="0.05" units="cm"/>
    </inkml:brush>
  </inkml:definitions>
  <inkml:trace contextRef="#ctx0" brushRef="#br0">1 340 15587,'3'35'1362,"-2"-23"-964,0 1-1,0 0 0,1-1 0,1 1 0,0-1 1,1 0-1,9 22 0,-12-32-302,0 0 1,0-1-1,0 1 0,0-1 0,1 1 1,-1-1-1,0 0 0,1 1 0,-1-1 1,1 0-1,-1 0 0,1 0 0,-1 0 1,1 0-1,0 0 0,0 0 1,-1-1-1,1 1 0,0-1 0,2 1 1,-1-1-2,-1 0 1,1 0 0,0 0 0,0-1-1,-1 1 1,1-1 0,0 0 0,-1 0-1,1 0 1,-1 0 0,1 0 0,3-2-1,4-4 108,0-1-1,0 0 0,-1-1 0,16-18 0,0-5-1,-1-1 0,34-65-1,-3 5-239,-55 91 35,1 1 0,0-1 0,0 1 0,0 0 0,0-1 0,1 1 0,-1 0 0,0 0 0,0 0 0,1 0 0,-1 0 0,1 0-1,-1 0 1,1 0 0,1 0 0,-2 1 4,0 0-1,0-1 0,0 1 0,0 0 0,0 1 0,0-1 0,-1 0 0,1 0 1,0 0-1,0 0 0,0 1 0,0-1 0,0 0 0,0 1 0,-1-1 0,1 1 1,0-1-1,0 1 0,0-1 0,0 2 0,4 3 14,0 1 0,-1 0-1,0 0 1,0 0 0,5 12 0,1 1 89,-9-16-78,1-1-1,0 1 1,0-1 0,0 1-1,0-1 1,0 0 0,0 0-1,1 0 1,-1 0 0,3 1-1,-4-2-21,0-1-1,0 0 1,0 1-1,0-1 1,0 0-1,0 0 1,0 0 0,0 0-1,0 0 1,0 0-1,0 0 1,0 0-1,0 0 1,0 0-1,0 0 1,0 0-1,0-1 1,0 1-1,0-1 1,0 1-1,-1 0 1,1-1-1,0 1 1,0-1-1,0 0 1,0 1-1,-1-1 1,1 0-1,0 1 1,-1-1-1,1 0 1,-1 0 0,1 0-1,-1 0 1,2-1-1,2-5-238,0-1 0,-1 0 0,1 0 1,-1 0-1,-1 0 0,0 0 0,0-1 0,1-13 0,-1-9-262,-1-33 0,-2 57 476,-1-67-618</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46.949"/>
    </inkml:context>
    <inkml:brush xml:id="br0">
      <inkml:brushProperty name="width" value="0.05" units="cm"/>
      <inkml:brushProperty name="height" value="0.05" units="cm"/>
    </inkml:brush>
  </inkml:definitions>
  <inkml:trace contextRef="#ctx0" brushRef="#br0">54 206 17932,'7'39'1182,"2"0"-1,1-1 1,27 64 0,-24-75-736,1 0 0,1-1 1,1-1-1,2 0 0,30 33 0,-10-19-119,45 33 0,-49-43-283,-31-26-46,0-1 1,-1 1 0,1-1 0,-1 1-1,0 0 1,0 0 0,0 0-1,2 4 1,-4-7 0,0 0 0,1 1 0,-1-1 0,0 0-1,0 0 1,0 0 0,0 1 0,0-1 0,0 0 0,0 0 0,0 1-1,0-1 1,0 0 0,0 0 0,0 1 0,0-1 0,0 0 0,0 0-1,0 1 1,0-1 0,0 0 0,-1 0 0,1 1 0,0-1 0,0 0-1,0 0 1,0 0 0,0 1 0,-1-1 0,1 0 0,0 0 0,0 0-1,0 0 1,0 1 0,-1-1 0,1 0 0,0 0 0,-2 0-5,1 1 0,-1-1 0,1 0 1,-1 0-1,1-1 0,-1 1 0,1 0 1,-1 0-1,1-1 0,-1 1 0,-1-2 1,-22-8-98,1-2 1,1 0 0,-43-31 0,42 27 53,-211-148 169,235 162 61,7 1-67,18 2-50,25-2-318,-34-2-22,0-2-1,-1 0 0,1 0 0,-1-2 0,27-15 0,65-52-1814,-77 50 1677,2 2-1,45-24 1,-72 44 474,0-1 0,0 1 0,0 0 1,0 1-1,1-1 0,-1 1 0,1 0 1,-1 1-1,1-1 0,-1 1 0,1 0 0,-1 0 1,1 1-1,10 2 0,-12-2 15,-1 0-1,1 1 1,-1 0 0,1 0-1,-1 0 1,0 0-1,0 0 1,0 1 0,0-1-1,0 1 1,0 0-1,-1 0 1,1 0 0,-1 0-1,0 0 1,0 1-1,0-1 1,0 1-1,-1-1 1,1 1 0,1 7-1,1 7 225,-2 1 0,1 0 0,-2-1 0,-1 1 0,0 0-1,-5 31 1,2-17 76,2-32-361,1 0 0,0-1 0,0 1 0,0 0 0,0 0 0,0 0-1,0 0 1,0 0 0,0-1 0,0 1 0,0 0 0,0 0 0,1 0-1,-1 0 1,0-1 0,1 1 0,-1 0 0,0 0 0,1-1 0,0 2-1,-1-2-9,1 0-1,-1 0 0,1 0 0,-1 0 1,1 0-1,-1 0 0,1 0 0,-1 0 1,1 0-1,-1-1 0,1 1 0,-1 0 1,0 0-1,1 0 0,-1-1 0,1 1 1,-1 0-1,1 0 0,-1-1 0,0 1 1,1 0-1,-1-1 0,0 1 0,1-1 1,21-29-70,-9 3-74,-3 0-1,0-1 0,-1-1 1,-2 1-1,6-45 0,-4 22-168,-9 51 298,0-1 1,0 1-1,0-1 1,0 1-1,0-1 1,0 1-1,0 0 1,0-1-1,0 1 1,0-1 0,0 1-1,1-1 1,-1 1-1,0-1 1,0 1-1,1 0 1,-1-1-1,0 1 1,1-1-1,-1 1 1,0 0-1,1-1 1,-1 1 0,0 0-1,1-1 1,6 11-105,5 32 124,-9-29-2,2 2 38,1 0-1,0 0 1,1 0 0,1-1 0,0 0-1,1-1 1,12 15 0,-17-23-15,0-1-1,1 0 1,-1 0 0,1 0 0,0-1 0,0 1 0,0-1 0,0 0 0,11 4 0,-13-6-6,1 0 1,0-1 0,0 1 0,0-1-1,0 1 1,-1-1 0,1 0 0,0-1-1,0 1 1,0-1 0,0 1 0,0-1-1,-1 0 1,1 0 0,0-1 0,4-2-1,-3 2 0,-1-1-1,0 0 0,0 1 0,0-2 1,0 1-1,0 0 0,-1-1 0,0 0 1,1 1-1,-1-1 0,0-1 1,3-5-1,-3 2 9,1 0 1,-1 0 0,-1 0 0,1-1-1,-1 1 1,1-15 0,-2 4 3,0-1 1,-2 1 0,0 0-1,-1-1 1,-8-31-1,7 40-34,0 0 0,0 0 0,-1 0 0,0 0 0,-12-19 0,16 29-2,0 1-1,0 0 1,0 0 0,0-1-1,0 1 1,0 0-1,0 0 1,0-1-1,-1 1 1,1 0-1,0 0 1,0-1 0,0 1-1,0 0 1,0 0-1,0 0 1,-1-1-1,1 1 1,0 0-1,0 0 1,0 0 0,-1 0-1,1 0 1,0-1-1,0 1 1,0 0-1,-1 0 1,1 0-1,0 0 1,0 0 0,-1 0-1,1 0 1,0 0-1,0 0 1,-1 0-1,1 0 1,0 0 0,0 0-1,-1 0 1,1 0-1,0 0 1,0 0-1,-1 0 1,1 0-1,0 0 1,0 0 0,-1 0-1,1 1 1,0-1-1,-1 14-31,3-8 29,0-1 0,0 1 0,0-1 0,1 0 0,0 0 0,0 0 0,0 0 0,1 0 0,-1-1 0,1 1 0,0-1 0,0 0 0,1 0 0,-1-1 0,7 5 0,-7-6 6,-1-1 1,0 1 0,1-1-1,-1 1 1,1-1 0,0 0-1,-1 0 1,1-1 0,0 1-1,-1-1 1,1 0 0,0 0 0,0 0-1,-1 0 1,1 0 0,0-1-1,0 0 1,-1 0 0,1 0-1,-1 0 1,1-1 0,-1 1 0,0-1-1,1 0 1,2-2 0,2-2 4,-1 0 1,0-1-1,-1 1 0,1-1 1,-1-1-1,-1 1 1,0-1-1,0 0 1,0 0-1,-1 0 1,0-1-1,0 0 0,-1 0 1,-1 0-1,1 0 1,-1 0-1,-1 0 1,0-1-1,0 1 1,-1 0-1,0-1 0,0 1 1,-4-18-1,-1 15-1,1 12 3,3 1-9,0 0 0,1 0 0,-1 0-1,1 0 1,0 0 0,-1 0 0,1 0 0,0 0 0,-1 1-1,1-1 1,0 0 0,0 0 0,0 0 0,0 2 0,1 7 13,0 1 0,1-1-1,0 0 1,1 0 0,0 0 0,0-1 0,10 20 0,-11-24-7,1-1 1,0 1-1,0 0 0,0-1 0,1 1 1,-1-1-1,1 0 0,0-1 0,0 1 1,1 0-1,-1-1 0,1 0 0,0 0 1,0-1-1,-1 1 0,9 2 0,-11-4-37,-1-1-1,1 1 0,0-1 0,-1 1 0,1-1 1,0 0-1,-1 1 0,1-1 0,0 0 1,0 0-1,-1 0 0,1-1 0,0 1 0,-1 0 1,1-1-1,0 1 0,-1-1 0,1 1 1,0-1-1,-1 0 0,1 0 0,-1 1 0,0-1 1,1 0-1,-1 0 0,0-1 0,1 1 0,-1 0 1,0 0-1,0-1 0,0 1 0,0 0 1,0-1-1,0 1 0,0-1 0,-1 1 0,1-1 1,-1 0-1,2-2 0,-1-2-246,-1 0 0,1 0 0,-1 0 1,0 0-1,0 1 0,0-1 0,-1 0 0,0 0 0,0 0 0,-3-7 0,-3-6-521</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47.399"/>
    </inkml:context>
    <inkml:brush xml:id="br0">
      <inkml:brushProperty name="width" value="0.05" units="cm"/>
      <inkml:brushProperty name="height" value="0.05" units="cm"/>
    </inkml:brush>
  </inkml:definitions>
  <inkml:trace contextRef="#ctx0" brushRef="#br0">7 1 19652,'-6'7'1609,"6"-1"-1177,4 2-208,3 4 656,5-1-408,2 1-856,5-1-384,4-5-449,1 4 945,3-1-288,2-5-216</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47.836"/>
    </inkml:context>
    <inkml:brush xml:id="br0">
      <inkml:brushProperty name="width" value="0.05" units="cm"/>
      <inkml:brushProperty name="height" value="0.05" units="cm"/>
    </inkml:brush>
  </inkml:definitions>
  <inkml:trace contextRef="#ctx0" brushRef="#br0">157 387 17356,'0'-1'88,"0"0"0,0-1 0,0 1 1,-1 0-1,1 0 0,0-1 0,-1 1 0,1 0 1,-1 0-1,0-1 0,1 1 0,-1 0 1,0 0-1,0 0 0,0 0 0,1 0 0,-1 0 1,0 0-1,0 0 0,-1 1 0,1-1 1,0 0-1,0 1 0,0-1 0,0 0 0,-1 1 1,1-1-1,0 1 0,0 0 0,-1 0 0,1-1 1,0 1-1,-1 0 0,1 0 0,0 0 1,-1 0-1,1 0 0,0 1 0,-1-1 0,-1 1 1,-2 0 95,0 1 0,1 1 0,-1-1 1,1 1-1,0-1 0,0 1 1,0 1-1,0-1 0,-6 7 1,2-1-20,1 0 0,0 1 1,0 0-1,1 1 0,1-1 1,0 1-1,0 0 1,1 1-1,0-1 0,-2 13 1,5-18-110,0 1 0,0 0 0,1-1 0,0 1 0,0 0 0,1-1 0,-1 1 0,4 11 0,-3-14-22,1 0 1,-1 0 0,1 0-1,0 0 1,0-1 0,1 1-1,-1 0 1,1-1 0,-1 0-1,1 1 1,0-1 0,1 0-1,-1-1 1,5 4 0,-3-3-16,0 0-1,1 0 1,-1-1 0,1 0-1,-1 0 1,1-1 0,-1 1 0,1-1-1,0 0 1,0-1 0,0 0 0,0 0-1,-1 0 1,1 0 0,0-1-1,0 0 1,0 0 0,-1-1 0,1 1-1,-1-1 1,8-4 0,-3 1-13,0 0 0,0-1 0,0 0 1,-1 0-1,1-1 0,-2-1 0,1 0 0,-1 0 1,0 0-1,7-11 0,-4 2-24,-1-1 0,0 0 0,-2-1 0,0 0 0,-1-1 0,0 1-1,-2-1 1,0 0 0,-2-1 0,0 1 0,-1-1 0,-1 1 0,-1-1 0,-1 0 0,-1 1 0,-1-1 0,0 1 0,-1 0 0,-2 0 0,0 0 0,-16-35 0,18 48-2,-1 0 0,1 1 1,-1-1-1,0 1 1,0 0-1,-1 0 0,1 1 1,-1-1-1,-1 1 1,1 1-1,-1-1 1,0 1-1,0 0 0,0 1 1,-10-4-1,11 5 13,0 0 0,0 1 0,0 0 0,-1 0-1,1 0 1,0 1 0,-1 0 0,1 0 0,0 1 0,-1-1 0,1 2 0,0-1-1,0 0 1,0 1 0,0 1 0,0-1 0,0 1 0,0 0 0,-8 5-1,7-2 10,0-1-1,1 1 1,-1 0-1,1 1 1,1-1-1,-1 1 1,1 0-1,0 1 0,-4 7 1,8-12-1,-1 0 0,0 0 0,1 0 0,0 0 1,0 1-1,0-1 0,0 0 0,1 0 0,-1 1 0,1-1 0,0 1 1,0-1-1,0 0 0,0 1 0,0-1 0,1 1 0,0-1 0,-1 0 0,1 0 1,1 1-1,-1-1 0,0 0 0,1 0 0,-1 0 0,4 4 0,2 0-10,0 0-1,0 0 0,1-1 0,0 0 0,0-1 1,10 6-1,58 25-42,-17-9 24,-31-12 66,0 1 0,-2 1 0,42 35 0,-59-45-204,-1 1-1,0 1 1,0 0 0,-1 0-1,0 0 1,-1 1 0,0 0 0,0 0-1,-1 0 1,0 1 0,-1 0-1,0 0 1,2 13 0,-5-22 19,-1-4-38,1-10-283</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8:48.724"/>
    </inkml:context>
    <inkml:brush xml:id="br0">
      <inkml:brushProperty name="width" value="0.05" units="cm"/>
      <inkml:brushProperty name="height" value="0.05" units="cm"/>
    </inkml:brush>
  </inkml:definitions>
  <inkml:trace contextRef="#ctx0" brushRef="#br0">0 88 17460,'0'13'472,"0"-1"0,1 1 0,0-1 0,1 1 0,0-1 0,1 0 1,9 23-1,-8-20-120,1 0-191,0 0 0,1 0 0,1 0 1,0-1-1,0 0 0,2-1 1,0 1-1,13 14 0,-17-23-126,-1 0-1,1-1 0,1 1 1,-1-1-1,0-1 0,1 1 1,0-1-1,0 1 0,0-2 1,0 1-1,1-1 0,-1 0 1,1 0-1,-1-1 1,1 0-1,-1 0 0,1 0 1,0-1-1,0 0 0,-1 0 1,1-1-1,8-1 0,-4-1-4,0 0 0,-1 0 0,1-1 0,-1-1-1,0 1 1,0-2 0,-1 1 0,1-1 0,-1-1-1,14-13 1,2-5 69,44-57 0,-51 59-75,-18 22-25,1 1 0,0-1 0,-1 0 0,1 0 1,-1 0-1,1 1 0,0-1 0,0 0 0,-1 1 0,1-1 1,0 1-1,0-1 0,0 1 0,0-1 0,-1 1 0,1-1 0,0 1 1,0 0-1,0-1 0,0 1 0,0 0 0,0 0 0,0 0 1,0 0-1,0 0 0,0 0 0,0 0 0,0 0 0,0 0 0,0 1 1,0-1-1,0 0 0,0 0 0,0 1 0,0-1 0,0 1 1,0-1-1,-1 1 0,1-1 0,1 2 0,3 3-7,0 0 1,-1 0-1,1 0 1,-1 1-1,4 7 0,12 14 0,-18-25 14,1 0 0,-1 0 0,1 0 0,-1 0 1,1 0-1,0-1 0,0 1 0,0-1 1,0 0-1,0 1 0,0-1 0,0-1 1,1 1-1,-1 0 0,0-1 0,0 0 0,1 0 1,4 0-1,-3-1 7,0 0-1,0-1 1,0 1 0,0-1 0,0 0-1,-1 0 1,1-1 0,-1 1 0,1-1-1,6-5 1,3-5 13,-1 0 1,0-1-1,-1-1 0,0 0 0,12-21 1,21-37-313,-45 73 283,0 0 0,0-1-1,1 1 1,-1 0 0,0 0 0,1 0-1,-1-1 1,0 1 0,0 0 0,1 0-1,-1 0 1,0 0 0,1 0 0,-1 0 0,0 0-1,1-1 1,-1 1 0,1 0 0,-1 0-1,0 0 1,1 0 0,-1 1 0,0-1-1,1 0 1,-1 0 0,0 0 0,1 0-1,-1 0 1,0 0 0,1 0 0,-1 1-1,0-1 1,0 0 0,1 0 0,-1 0-1,0 1 1,0-1 0,1 0 0,-1 0-1,0 1 1,0-1 0,1 0 0,-1 1-1,0-1 1,0 0 0,0 1 0,0-1-1,0 0 1,1 1 0,13 25-211,-5-10 142,6 2 78,2-1 0,0-1 0,0-1 0,2 0 0,34 21 0,8 7 5,-38-26-21,-1 2-1,-1 0 1,-1 1 0,-1 1 0,23 32 0,-35-44 11,-1 1 0,-1 0 0,1-1 0,-2 2 0,1-1 0,-2 0 0,1 1 0,-1 0 0,-1 0 0,0 0 0,0 0 0,-1 0 0,-1 0 0,0 0 0,0 1 0,-4 17 0,4-26 27,-1-1 0,1 1 1,-1-1-1,1 1 0,-1-1 0,0 0 1,0 1-1,0-1 0,0 0 1,0 0-1,-1 0 0,1 0 0,-1 0 1,1 0-1,-1 0 0,0 0 0,0 0 1,1-1-1,-1 1 0,-1-1 1,1 1-1,0-1 0,0 0 0,0 0 1,-1 0-1,1 0 0,0-1 0,-1 1 1,1 0-1,-1-1 0,1 0 1,-1 1-1,1-1 0,-1 0 0,1 0 1,-1-1-1,1 1 0,-1 0 0,1-1 1,-5-1-1,-3-1 83,1-1 0,-1 0 0,1 0 0,0-1 1,0-1-1,0 1 0,1-1 0,-15-14 0,11 9-56,2 0 0,-1-1 0,2-1 0,-1 1 0,2-1 0,0-1-1,0 0 1,2 0 0,-1-1 0,-6-24 0,10 28-58,1 0 1,1 0-1,-1-1 0,2 1 0,-1 0 0,2-1 0,0 1 0,0 0 1,1-1-1,0 1 0,1 0 0,0 0 0,0 0 0,2 1 1,7-16-1,-2 10-20,0 0 0,1 1 0,1 0 0,19-19 0,61-48-688,-35 33 30,-31 23 451,-8-2-82</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9:28.182"/>
    </inkml:context>
    <inkml:brush xml:id="br0">
      <inkml:brushProperty name="width" value="0.05" units="cm"/>
      <inkml:brushProperty name="height" value="0.05" units="cm"/>
    </inkml:brush>
  </inkml:definitions>
  <inkml:trace contextRef="#ctx0" brushRef="#br0">3156 651 9762,'-17'-10'168,"-1"0"0,2-1 0,-1-1 0,2-1 0,-24-23 0,-61-82 70,-6-6-292,87 106 73,-1 1 0,-1 1 0,0 1 0,-1 0 0,-28-13 0,16 13 3,0 0 1,-2 3-1,-36-9 0,3 6 30,0 4 0,0 2 0,-1 4 0,0 3 1,1 3-1,-97 13 0,-410 98 155,546-105-208,-88 23 16,2 5 0,-202 90 0,234-83 0,2 3 1,1 4-1,3 3 1,-86 75 0,134-101-8,0 2 1,2 0-1,2 3 1,0 0-1,-39 64 1,55-77-10,1 0 0,1 0 0,0 1 0,1 0 1,2 0-1,0 1 0,0 0 0,2 0 1,1 0-1,0 0 0,1 0 0,2 0 0,3 32 1,2-21-48,1-1 0,2-1 0,1 1 0,1-1 0,1-1 0,1 0 0,2-1 1,1-1-1,1 0 0,1-1 0,1-1 0,1 0 0,2-2 0,0 0 0,1-2 1,1 0-1,1-2 0,0 0 0,55 26 0,-29-22 101,1-2 0,1-2 0,0-2 0,1-3 1,1-2-1,0-3 0,90 2 0,-23-10 154,0-5 0,172-30 0,-63-8-131,-3-10 0,305-113 0,-223 44-73,319-176-1,-320 116 25,-240 135-9,-2-4-1,75-73 1,-124 107 13,0-2 0,-2-1 1,0 0-1,-1 0 0,-1-2 0,-1 0 1,19-46-1,-28 58 1,0 0 0,-1-1-1,-1 0 1,1 1 0,-2-1 0,0 0-1,0 0 1,-1 0 0,0 0 0,-1 0 0,0 1-1,0-1 1,-2 0 0,1 1 0,-1-1 0,-1 1-1,0 0 1,0 0 0,-1 0 0,-12-18-1,6 14 25,0 0 0,-2 1-1,1 0 1,-2 1-1,0 0 1,0 1-1,-16-9 1,-15-6 101,-56-24-1,24 18-59,-2 4 1,0 3-1,-2 3 0,0 4 1,-1 4-1,-87-5 0,39 13-40,-1 5-1,1 7 0,-146 23 1,-252 85 186,404-84-229,37-20 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38.192"/>
    </inkml:context>
    <inkml:brush xml:id="br0">
      <inkml:brushProperty name="width" value="0.05" units="cm"/>
      <inkml:brushProperty name="height" value="0.05" units="cm"/>
    </inkml:brush>
  </inkml:definitions>
  <inkml:trace contextRef="#ctx0" brushRef="#br0">27 220 16596,'-5'12'1302,"2"-7"-656,0 1-1,0 0 1,1 0-1,-3 12 1,5-18-545,0 1 0,-1 0-1,1 0 1,0 0 0,0 0 0,0-1 0,0 1 0,0 0 0,0 0 0,0 0 0,1 0-1,-1 0 1,0-1 0,0 1 0,1 0 0,-1 0 0,0 0 0,1-1 0,-1 1 0,1 0-1,-1 0 1,1-1 0,-1 1 0,1-1 0,0 1 0,-1 0 0,1-1 0,0 1 0,-1-1-1,1 1 1,0-1 0,0 0 0,0 1 0,-1-1 0,1 0 0,0 1 0,0-1 0,0 0 0,0 0-1,-1 0 1,1 0 0,2 0 0,3 0 22,1 0 0,-1-1 0,1 0 0,-1 0 0,1-1 0,-1 1 1,0-1-1,0-1 0,0 1 0,0-1 0,0 0 0,8-6 0,5-4-7,-1-1-1,20-20 1,-21 19-38,-1-1 1,18-25-1,-29 34-49,0 0 1,-1 0 0,0-1-1,0 1 1,0-1-1,-1 0 1,0 0 0,-1 0-1,3-12 1,-5 19-21,0-1-1,1 0 1,-1 1-1,0-1 1,0 0 0,0 1-1,0-1 1,0 0 0,0 1-1,-1-1 1,1 0-1,0 1 1,-1-1 0,0 1-1,1-1 1,-1 1 0,0-1-1,0 1 1,0-1-1,1 1 1,-2 0 0,1 0-1,0-1 1,0 1 0,0 0-1,0 0 1,-1 0-1,1 0 1,-1 0 0,1 0-1,0 1 1,-1-1 0,0 0-1,1 1 1,-2-1-1,-2 0 10,1 1 0,-1-1-1,1 1 1,0 0 0,-1 0-1,1 1 1,-1 0 0,1-1-1,0 1 1,-1 1 0,1-1-1,-7 4 1,-2 2 4,0 0 0,0 2 0,1-1-1,0 2 1,0-1 0,1 2 0,1 0 0,0 0 0,-13 18-1,13-14-23,0 1-1,0 0 1,2 1-1,0 0 0,1 0 1,0 0-1,-4 23 0,9-33-32,1 0-1,0 0 0,1 0 1,-1 0-1,1 0 0,0 0 1,1 0-1,0 0 0,3 12 0,-3-17-8,-1 0 0,1-1-1,0 1 1,0 0 0,0-1-1,-1 1 1,2-1 0,-1 0-1,0 1 1,0-1 0,0 0-1,1 1 1,-1-1 0,1 0-1,-1 0 1,1 0 0,2 1-1,-1-1-53,-1-1 0,1 1 0,0-1 0,-1 0 0,1 1-1,0-1 1,0-1 0,0 1 0,-1 0 0,1-1-1,0 1 1,-1-1 0,1 0 0,0 0 0,2-1 0,5-2-218,0-2 1,0 1 0,0-1 0,-1 0 0,13-11 0,42-44-494,-55 52 636,49-49-783</inkml:trace>
  <inkml:trace contextRef="#ctx0" brushRef="#br0" timeOffset="1">522 2 19884,'-29'48'1823,"18"-32"-1345,1 0-1,0 1 1,1 1-1,1-1 0,1 1 1,-8 29-1,15-46-449,0 0-1,-1 0 0,1 0 0,0 0 1,0 0-1,-1 0 0,1 0 1,0 0-1,0 1 0,0-1 0,1 0 1,-1 0-1,0 0 0,0 0 0,1 0 1,-1 0-1,0 0 0,1 0 1,-1 0-1,1 0 0,-1 0 0,1 0 1,0 0-1,-1 0 0,1 0 1,0 0-1,0-1 0,-1 1 0,1 0 1,0-1-1,0 1 0,0 0 0,0-1 1,0 1-1,0-1 0,0 0 1,0 1-1,0-1 0,0 0 0,0 1 1,0-1-1,1 0 0,-1 0 0,0 0 1,0 0-1,2 0 0,6-1-7,-1 0 1,1-1-1,-1 0 0,15-5 0,-13 4 8,-6 1-26,14-3-13,-1 0 0,1 1-1,20-2 1,-33 6 4,0-1 1,0 2-1,0-1 0,0 0 1,0 1-1,0 0 0,4 2 1,-6-3 3,-1 1-1,0 0 1,0 0 0,0 0-1,0 0 1,0 1 0,0-1-1,0 1 1,0-1 0,-1 1-1,1 0 1,0-1 0,-1 1 0,0 0-1,3 3 1,-3-2-1,0 0-1,0 0 1,0 0 0,0-1-1,0 1 1,0 0 0,-1 0-1,1 0 1,-1 0 0,0 0-1,0 1 1,0-1 0,-1 0-1,0 5 1,-1-2 5,0-1 0,0 1 0,0-1-1,-1 1 1,1-1 0,-1 0 0,-5 5 0,-2 3-27,0-2-1,-1 1 1,0-2 0,-25 19 0,22-19-82,-1-1 1,0-1-1,0 0 1,-33 11-1,22-12-15</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9:29.545"/>
    </inkml:context>
    <inkml:brush xml:id="br0">
      <inkml:brushProperty name="width" value="0.05" units="cm"/>
      <inkml:brushProperty name="height" value="0.05" units="cm"/>
    </inkml:brush>
  </inkml:definitions>
  <inkml:trace contextRef="#ctx0" brushRef="#br0">3110 185 9122,'-496'-71'2251,"88"14"-1143,59 9-641,246 40-398,-148 7 1,135 12-34,0 4 0,0 6 0,2 4 0,1 6 0,2 4 0,-133 62 0,190-72-7,2 2-1,0 2 1,3 3 0,0 2-1,2 2 1,2 2 0,-67 71-1,99-94-26,1 1-1,1-1 0,0 2 1,1 0-1,1 0 0,0 0 1,1 1-1,1 1 0,-7 29 1,11-31-3,0 0 1,2 0 0,-1 0 0,2 0-1,1 1 1,0-1 0,1 0 0,1 0 0,0 0-1,1 0 1,8 18 0,-1-7-1,2 0 1,1 0-1,1-2 0,2 1 1,32 38-1,-16-27-12,1-1 0,69 55 0,-59-59-8,2-3 0,1-1 0,1-2 0,97 39 0,-58-35-9,0-4 0,106 19-1,-94-29 26,0-5 0,1-3 0,0-6 0,1-3 0,-1-5-1,0-4 1,-1-4 0,0-5 0,-1-4 0,-1-5 0,-2-3 0,178-85 0,-163 58-6,188-132 1,-239 144-3,-2-1 0,-3-3 0,-1-3 0,65-83 0,-99 110 12,-1 0 0,-2-2 1,0 0-1,-2-1 0,-1 0 0,18-58 0,-27 72 12,0-1-1,-2 1 0,0-1 0,0 1 0,-2-1 1,1 0-1,-2 1 0,0-1 0,-1 0 1,0 1-1,-1-1 0,-1 1 0,0 0 1,-1 0-1,-1 1 0,-11-22 0,4 16 10,-1 0-1,0 2 0,-1 0 1,-1 0-1,-1 2 0,0 0 1,-1 1-1,0 0 0,-1 2 1,-36-18-1,8 8 5,-1 2 0,-1 2-1,-84-18 1,54 20-45,0 4-1,-1 3 0,-120 3 0,81 11-34,-202 35 1,127-1 16</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9:32.046"/>
    </inkml:context>
    <inkml:brush xml:id="br0">
      <inkml:brushProperty name="width" value="0.05" units="cm"/>
      <inkml:brushProperty name="height" value="0.05" units="cm"/>
    </inkml:brush>
  </inkml:definitions>
  <inkml:trace contextRef="#ctx0" brushRef="#br0">2249 44 11642,'-132'-15'733,"-151"2"-1,216 15-618,-1 2-1,1 4 1,1 2-1,-77 23 1,68-9-85,2 3 0,-93 48 0,-126 95 0,212-115-18,2 4 1,2 3-1,3 4 1,3 2-1,4 4 1,2 2-1,-66 102 1,106-141-2,1 2 1,2 0-1,2 1 0,1 1 1,2 1-1,2 0 1,1 1-1,-9 58 0,17-59-4,2 0-1,1 0 0,2 0 0,2 1 1,2-1-1,2 0 0,1-1 0,2 0 1,2 0-1,1-1 0,2 0 1,2-1-1,1-1 0,2 0 0,1-1 1,2-2-1,2 0 0,0-1 0,37 35 1,-29-35-7,2-2 1,2-1-1,0-2 1,2-2-1,1-1 1,1-1-1,81 31 1,-71-36-19,0-3 0,2-2 0,-1-3-1,2-1 1,-1-3 0,84-1 0,-61-8-30,0-3-1,100-22 0,143-55-107,-157 32 79,-3-6 0,-2-8 0,-3-6 0,158-100 0,-139 62 51,214-176 1,-330 235 63,-2-2-1,-2-2 1,56-77 0,-81 94 18,-2-1-1,-2-1 0,-1-1 1,-2-2-1,-2 0 1,20-69-1,-33 90-25,-1-1-1,0 1 1,-2-1 0,-1 0 0,0 0 0,-2 1-1,0-1 1,-2 0 0,0 1 0,-2-1-1,-10-31 1,6 29-11,-1 1-1,-1 0 1,-1 0-1,-1 1 1,-1 1-1,-1 0 1,0 1-1,-2 1 1,-34-31-1,12 18-20,-1 1-1,-2 3 0,-1 1 1,-1 3-1,-47-20 1,4 9-50,-167-45 0,114 49-43,-245-23 0,-150 32 60,219 25-1,-4 7-3</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9:04.573"/>
    </inkml:context>
    <inkml:brush xml:id="br0">
      <inkml:brushProperty name="width" value="0.05" units="cm"/>
      <inkml:brushProperty name="height" value="0.05" units="cm"/>
    </inkml:brush>
  </inkml:definitions>
  <inkml:trace contextRef="#ctx0" brushRef="#br0">46 4924 7842,'-1'1'75,"1"0"1,-1 0-1,1 0 1,-1-1-1,1 1 1,-1 0-1,1-1 1,-1 1-1,1 0 1,-1-1-1,0 1 1,1-1-1,-1 1 1,0-1-1,0 0 1,0 1-1,1-1 1,-1 1-1,0-1 1,0 0-1,0 0 1,0 0-1,1 1 1,-1-1-1,0 0 1,0 0-1,0 0 1,0 0-1,0 0 1,1-1-1,-1 1 1,0 0-1,0 0 1,0-1-1,0 1 1,1 0-1,-1-1 1,0 1-1,0 0 1,1-1-1,-1 1 1,0-1-1,0 0 1,-1-1 16,1 1 0,0 0 0,0 0 0,0-1 1,0 1-1,1-1 0,-1 1 0,0-1 0,0 1 1,1-1-1,-1 1 0,1-1 0,0 0 0,-1 1 1,1-1-1,0 1 0,0-1 0,0 0 0,0 1 1,0-1-1,0 0 0,1-2 0,10-35 150,8-50-1,-2 5 3,34-204 513,-13 59-174,-26 174-445,3 0-1,22-56 0,-21 75-90,1 1-1,2 0 0,37-52 1,-22 35-17,-4-1 1,36-83-1,6-12 31,-47 97-44,32-87 0,5-58-5,11-33 6,-27 118-14,5 3 1,4 1-1,4 3 1,91-119-1,-126 189-2,-1-1-1,-3-1 0,0-1 1,-3 0-1,22-65 0,44-142-104,-65 202-13,1 2 0,2 0 0,46-64-1,35-30-91,84-119 122,-79 83 64,-31 47 4,105-129 0,-68 124 22,144-127-1,-252 250 0,-1 2-16,-1-1 1,1 1 0,0 0 0,-1 1-1,9-5 1,-7 7 3,-4 6-6</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9:07.122"/>
    </inkml:context>
    <inkml:brush xml:id="br0">
      <inkml:brushProperty name="width" value="0.05" units="cm"/>
      <inkml:brushProperty name="height" value="0.05" units="cm"/>
    </inkml:brush>
  </inkml:definitions>
  <inkml:trace contextRef="#ctx0" brushRef="#br0">3022 102 12355,'-47'-19'246,"0"3"1,-1 2-1,-1 1 1,-94-10-1,-203 7-171,315 15-31,-594 28-355,450-5 15,-267 68 0,352-65 345,0 5 0,2 3 0,2 4 0,-87 51 0,128-62 74,1 2-1,2 3 0,1 1 0,1 1 0,2 3 1,1 1-1,2 1 0,-55 81 0,71-88-59,2 0 0,1 2 1,1 0-1,2 1 0,2 0 0,1 1 0,1 0 0,2 0 0,-4 65 0,10-72-49,1 0 0,1 0 1,1 0-1,2 0 0,1-1 0,1 1 0,1-1 1,1-1-1,2 1 0,1-1 0,1-1 0,0 0 1,19 25-1,-8-20-9,2 0 0,1-2 1,1 0-1,1-2 0,2-2 0,0 0 0,50 28 1,-12-14-10,2-2 1,125 43 0,-53-33-23,227 43-1,156-20-23,-302-55 33,392-26 0,-453-5 12,-1-6-1,0-7 1,175-57-1,-217 46 16,218-106 0,-252 101-1,-2-4 1,-3-3 0,80-68 0,-104 70 29,-2-1 1,-2-3-1,-3-2 1,58-88-1,-87 115-2,-2-1 0,-1-2 0,-1 1 0,-2-2 0,-1 0 0,8-36 0,-16 45 14,0-1 0,-2 0 0,0 0 1,-2 0-1,-1-1 0,-1 1 0,-1 0 0,-11-51 0,6 57-4,0 0 1,-1 0-1,0 1 0,-2 0 0,0 1 0,-2 0 1,0 0-1,-1 1 0,0 1 0,-1 0 1,-1 1-1,-27-22 0,5 9 57,0 2 0,-2 2 1,-1 1-1,-80-34 0,44 29-30,-1 4 0,-1 3 0,0 3 0,-113-10 0,64 18-209,0 6 0,-137 13 0,153 2 40,1 4 0,0 6-1,1 4 1,2 6 0,-125 51-1,-27 37-159</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9:10.604"/>
    </inkml:context>
    <inkml:brush xml:id="br0">
      <inkml:brushProperty name="width" value="0.05" units="cm"/>
      <inkml:brushProperty name="height" value="0.05" units="cm"/>
    </inkml:brush>
  </inkml:definitions>
  <inkml:trace contextRef="#ctx0" brushRef="#br0">21 2484 12259,'-16'2'625,"16"-2"-617,-1 0 1,1 0 0,0 0 0,0 0 0,-1 0-1,1-1 1,0 1 0,0 0 0,-1 0 0,1 0 0,0-1-1,0 1 1,0 0 0,0 0 0,-1-1 0,1 1-1,0 0 1,0 0 0,0-1 0,0 1 0,0 0-1,0-1 1,0 1 0,0 0 0,0 0 0,0-1-1,0 1 1,0 0 0,0 0 0,0-1 0,0 1-1,0-1 1,1-1 7,0-1-1,0 0 0,1 1 0,-1-1 1,0 1-1,1 0 0,0-1 0,0 1 1,0 0-1,0 0 0,3-3 1,49-38 284,84-52 1,-81 58-229,652-411 377,627-285 157,-466 294-171,-304 159-152,-22 11-30,-344 176-400,-171 84-1,-28 10 52,-6 3-1,-41 20-111,-297 145-377,-74 35 459,-230 108 169,25-10 28,-139 71 6,173-83-156,392-193-168,174-88 165,16-8 4,32-23-67,46-24-26,99-46 1,-77 44 99,119-64-27,681-345 248,-491 258 10,-223 109-59,20 0 178,-184 87-219,-16 3-59,0 0 0,0 0 0,0 0 0,0 0 0,0 0 0,1 0 0,-1 0 0,0 0 0,0 0 0,0 0 0,0 0 0,0 0 0,0 0 0,0 0 0,0 0 0,1 0 0,-1 1 0,0-1 0,0 0 0,0 0 0,0 0 0,0 0 0,0 0 0,0 0 0,0 0 1,0 0-1,0 1 0,0-1 0,0 0 0,0 0 0,0 0 0,0 0 0,0 0 0,0 0 0,0 1 0,0-1 0,0 0 0,0 0 0,0 0 0,0 0 0,0 0 0,0 0 0,0 0 0,0 1 0,0-1 0,0 0 0,0 0 0,0 0 0,0 0 0,-1 0 0,1 0 0,0 0 0,0 0 0,0 0 0,-5 7 17,-1-2 0,1 1 0,-1 0 0,-8 4 0,-168 134-10,-53 44-4,29-16 32,-18 17-53</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9:11.492"/>
    </inkml:context>
    <inkml:brush xml:id="br0">
      <inkml:brushProperty name="width" value="0.05" units="cm"/>
      <inkml:brushProperty name="height" value="0.05" units="cm"/>
    </inkml:brush>
  </inkml:definitions>
  <inkml:trace contextRef="#ctx0" brushRef="#br0">3016 882 12571,'-9'-8'211,"-116"-94"1187,104 87-1300,0 2 1,-1 0-1,-1 1 1,-31-12-1,3 8-10,-1 2 0,0 2 0,-73-7 0,-162 2-102,119 14-64,-287 32 0,371-17 86,2 3 1,0 4-1,1 4 1,1 3-1,-107 51 1,120-43 60,1 4 1,3 2 0,1 2 0,2 4-1,2 2 1,2 2 0,2 3 0,-72 92 0,80-85 7,3 2 0,3 2 0,2 1 0,3 2 0,4 1 0,-36 111 0,55-137-58,2 1 1,2 1-1,2 0 1,2 0-1,2 52 1,4-61-28,1 0 1,2-1-1,1 1 1,2-1-1,1-1 1,2 0-1,18 41 1,-9-36-18,2 0 1,2-1 0,1-1-1,1-1 1,2-2-1,2 0 1,1-2 0,65 50-1,-33-35-9,1-4 0,2-2 0,1-4 0,90 35 0,-85-44 33,1-3 0,0-4-1,2-2 1,0-4 0,1-4-1,0-2 1,141-6 0,-125-8 67,0-5 0,0-3 1,-2-5-1,0-3 0,-1-4 0,99-45 1,-67 16 92,-3-6 0,-3-5 0,-2-4 0,-4-6 0,128-115 0,-113 77-33,-5-6 0,-5-5 0,169-243-1,-213 264-236,-4-4-1,-6-2 1,67-170-1,-101 209-53,-4-2-1,20-112 1,-34 129 17,-2-2 1,-2 1 0,-9-110-1,2 140 99,-1 1-1,-1 0 1,-1 0 0,-1 1-1,-1 0 1,-2 0-1,-14-27 1,13 34 31,0-1 1,-1 1-1,-1 1 0,-1 0 0,-1 1 1,0 0-1,-1 2 0,0 0 1,-25-17-1,13 14 25,0 2 1,-1 0-1,-1 2 0,-1 1 1,1 2-1,-2 0 0,-48-7 1,23 9 27,0 3 0,-1 2 0,-85 6 0,-132 34 39,-39 42 248,-31 32 1150,-415 236-542,359-123-501</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9:50.317"/>
    </inkml:context>
    <inkml:brush xml:id="br0">
      <inkml:brushProperty name="width" value="0.05" units="cm"/>
      <inkml:brushProperty name="height" value="0.05" units="cm"/>
    </inkml:brush>
  </inkml:definitions>
  <inkml:trace contextRef="#ctx0" brushRef="#br0">132 232 10010,'-39'-75'1400,"-42"-72"1710,72 137-2549,7 16-49,6 26 17,90 285 192,-53-195-664,-2 2-37,135 409 35,22-8-12,-90-288-213,11-6 1,162 239-1,-222-377 83,-10-10-28</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7:13.915"/>
    </inkml:context>
    <inkml:brush xml:id="br0">
      <inkml:brushProperty name="width" value="0.05" units="cm"/>
      <inkml:brushProperty name="height" value="0.05" units="cm"/>
    </inkml:brush>
  </inkml:definitions>
  <inkml:trace contextRef="#ctx0" brushRef="#br0">760 92 13491,'54'-92'2634,"-107"184"1491,49-85-4071,-261 389 1573,49-137-1240,161-199-460,-3-4 0,-75 58 0,116-105-568,17-9 616,0 0 0,-1 0-1,1 1 1,0-1 0,0 0 0,-1 0-1,1 0 1,0 0 0,-1 0-1,1 0 1,0 0 0,-1-1-1,1 1 1,0 0 0,-1 0-1,1 0 1,0 0 0,-1 0-1,1 0 1,0-1 0,0 1-1,-1 0 1,1 0 0,0 0 0,0-1-1,-1 1 1,1 0 0,-1-3-44,0 1 1,0 0-1,1-1 1,-1 1 0,1-1-1,0 1 1,0-1-1,0 1 1,0-5 0,1-20-362</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7:14.330"/>
    </inkml:context>
    <inkml:brush xml:id="br0">
      <inkml:brushProperty name="width" value="0.05" units="cm"/>
      <inkml:brushProperty name="height" value="0.05" units="cm"/>
    </inkml:brush>
  </inkml:definitions>
  <inkml:trace contextRef="#ctx0" brushRef="#br0">117 1 13691,'-4'30'924,"-1"1"0,-2-1 0,-19 56 0,5-21 210,13-37-717,-27 105 1023,31-114-1260,1 0-1,1 1 1,1 0 0,2 35 0,-1-52-167,0 0 0,0 0 0,1 0 1,0 0-1,-1 0 0,1 0 0,0 0 1,1 0-1,-1 0 0,0 0 0,1-1 1,0 1-1,-1-1 0,1 1 0,0-1 1,0 0-1,0 0 0,5 4 0,-4-4 5,1 0-1,0 0 1,0-1 0,1 1-1,-1-1 1,0 0-1,0 0 1,1 0-1,-1-1 1,0 0 0,1 0-1,6 0 1,19-3 112,-1-1 1,1-1 0,-1-1 0,32-12-1,110-50 31,-123 47-366,-1-1-1,71-48 0,-69 32-7</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7:14.908"/>
    </inkml:context>
    <inkml:brush xml:id="br0">
      <inkml:brushProperty name="width" value="0.05" units="cm"/>
      <inkml:brushProperty name="height" value="0.05" units="cm"/>
    </inkml:brush>
  </inkml:definitions>
  <inkml:trace contextRef="#ctx0" brushRef="#br0">90 17 17004,'-4'-15'1228,"4"15"-1205,-1 0 0,1 0 1,0-1-1,0 1 0,0 0 0,0 0 0,0 0 0,-1 0 0,1 0 0,0 0 0,0 0 0,0 0 0,0-1 0,-1 1 0,1 0 1,0 0-1,0 0 0,0 0 0,0 0 0,-1 0 0,1 0 0,0 0 0,0 0 0,0 0 0,-1 0 0,1 0 0,0 0 0,0 0 1,0 0-1,0 1 0,-1-1 0,1 0 0,0 0 0,0 0 0,0 0 0,0 0 0,-1 0 0,1 1 0,-2 1 74,1 0-1,-1 0 1,1 0-1,0 0 0,0 0 1,0 1-1,0-1 1,0 0-1,-1 5 0,-12 47 780,-13 102 0,8 58-270,13-71-105,7-114-294,0 1 1,11 52-1,-12-77-173,2 0 1,-1 0-1,0 0 0,1 0 0,0-1 1,0 1-1,1-1 0,-1 1 0,1-1 1,5 7-1,-6-10-18,0 1 0,0 0-1,0-1 1,0 0 0,0 1 0,1-1 0,-1 0 0,0 0 0,1 0-1,-1 0 1,0-1 0,1 1 0,-1 0 0,1-1 0,-1 0 0,1 0-1,-1 0 1,1 0 0,0 0 0,-1 0 0,1-1 0,4 0 0,4-3-162,0 0 1,0 0 0,0-1 0,0-1-1,0 1 1,-1-2 0,0 1 0,16-16-1,-2 0-762,-1-1-1,21-27 1,-8 1 246,-4-1-262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38.796"/>
    </inkml:context>
    <inkml:brush xml:id="br0">
      <inkml:brushProperty name="width" value="0.05" units="cm"/>
      <inkml:brushProperty name="height" value="0.05" units="cm"/>
    </inkml:brush>
  </inkml:definitions>
  <inkml:trace contextRef="#ctx0" brushRef="#br0">6 76 15395,'0'0'40,"-1"0"0,1 0-1,0 0 1,0 0 0,0 0 0,0 0-1,-1 0 1,1 0 0,0 0-1,0 0 1,0 0 0,-1 0 0,1 0-1,0 0 1,0 0 0,0 0 0,0 0-1,0 0 1,-1 0 0,1 0-1,0-1 1,0 1 0,0 0 0,0 0-1,0 0 1,-1 0 0,1 0-1,0 0 1,0 0 0,0-1 0,0 1-1,0 0 1,0 0 0,0 0-1,0 0 1,0-1 0,-1 1 0,1 0-1,0 0 1,0 0 0,0 0 0,0-1-1,0 1 1,0 0 0,0 0-1,0 0 1,0 0 0,0-1 0,0 1-1,0 0 1,1 0 0,-1 0-1,0 0 1,0-1 0,0 1 0,0 0-1,0 0 1,0 0 0,0 0-1,0 0 1,0-1 0,1 1 0,-1 0-1,0 0 1,8-13 811,-2 8-444,0 1 0,0-1 0,0 1 0,0 1-1,0-1 1,1 1 0,0 0 0,-1 1 0,12-3 0,5-1 467,36-3 0,-50 8-748,1 0-1,-1 1 0,0 0 0,1 1 1,-1 0-1,0 0 0,1 1 0,17 5 1,-23-5-110,0 0 1,1 0 0,-1 0 0,0 0 0,0 1 0,0 0-1,-1 0 1,1 0 0,-1 0 0,1 0 0,-1 1 0,0 0 0,-1-1-1,1 1 1,0 0 0,-1 0 0,0 1 0,0-1 0,2 8 0,-1-1 3,-2 0 1,1 0 0,-1 1-1,-1-1 1,0 1 0,0-1 0,-1 0-1,-1 1 1,0-1 0,0 0-1,-1 0 1,-1 0 0,-4 11 0,-8 13 126,-1-1 1,-32 48 0,28-50 0,13-22-74,1 0 0,1 0 1,0 1-1,0 0 0,-5 15 1,11-25-63,-1 0 0,1 0 1,-1 0-1,1 1 0,0-1 1,0 0-1,0 1 1,0-1-1,-1 0 0,2 0 1,-1 1-1,0-1 0,0 0 1,0 1-1,1-1 1,-1 0-1,0 0 0,1 1 1,-1-1-1,1 0 0,0 0 1,-1 0-1,2 2 1,0-2-2,0 1 1,-1-1 0,1 0 0,0 0-1,0 0 1,0 0 0,0 0 0,0 0 0,0 0-1,0 0 1,0-1 0,4 1 0,5 0-51,0 0 0,0-1-1,-1 0 1,19-3 0,-1-2-639,0-1-1,-1-2 0,1-1 1,-1-1-1,-1-2 1,39-22-1,-26 12-289</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7:15.800"/>
    </inkml:context>
    <inkml:brush xml:id="br0">
      <inkml:brushProperty name="width" value="0.05" units="cm"/>
      <inkml:brushProperty name="height" value="0.05" units="cm"/>
    </inkml:brush>
  </inkml:definitions>
  <inkml:trace contextRef="#ctx0" brushRef="#br0">144 177 15155,'-35'53'1907,"-35"58"251,64-98-1981,0-1-1,0 1 1,1 1-1,1-1 1,1 1-1,-1 0 1,0 14-1,4-27-156,0 0 0,-1 1-1,1-1 1,0 0-1,0 1 1,0-1-1,0 0 1,1 0-1,-1 1 1,0-1 0,0 0-1,1 0 1,-1 1-1,1-1 1,-1 0-1,1 0 1,0 0 0,-1 0-1,1 0 1,1 2-1,-1-2-2,0-1-1,0 1 0,0-1 1,0 1-1,0-1 1,0 0-1,0 0 1,1 1-1,-1-1 0,0 0 1,0 0-1,0 0 1,0 0-1,0 0 0,0 0 1,0-1-1,1 1 1,1-1-1,3-1 22,1-1 1,-1 0-1,1 0 0,-1-1 1,0 0-1,8-6 0,4-6 21,0-1-1,0-1 1,23-32-1,36-64 143,-77 114-201,14-14 92,-14 14-89,0 0 1,0 0-1,0-1 0,0 1 1,1 0-1,-1 0 0,0 0 1,0 0-1,0 0 1,1 0-1,-1 0 0,0 0 1,0 0-1,0 1 0,1-1 1,-1 0-1,0 0 0,0 0 1,0 0-1,1 0 1,-1 0-1,0 0 0,0 0 1,0 0-1,0 1 0,1-1 1,-1 0-1,0 0 0,0 0 1,0 0-1,0 1 1,0-1-1,0 0 0,1 0 1,-1 0-1,0 0 0,0 1 1,0-1-1,0 0 0,0 0 1,0 1-1,2 33 293,-2-20-213,0-7-19,1 0-1,-1 0 0,1 0 1,1-1-1,-1 1 1,5 10-1,-5-15-45,0-1 0,-1 1 0,1-1 0,1 1 0,-1-1 0,0 1 0,0-1-1,0 1 1,1-1 0,-1 0 0,1 0 0,-1 0 0,1 0 0,-1 0 0,1 0 0,0 0 0,0 0 0,-1-1 0,1 1 0,0 0-1,0-1 1,0 0 0,-1 1 0,1-1 0,0 0 0,0 0 0,0 0 0,0 0 0,2-1 0,5 0 19,0-1 0,0-1 1,-1 1-1,1-1 0,-1-1 1,1 1-1,9-8 0,56-39 12,-42 27-126,-12 10-1,-10 4-50,1 1 0,1 1 1,-1 0-1,1 1 1,1 0-1,12-4 0,-23 10 93,-1-1-1,0 1 1,1 0-1,-1 0 1,1 0-1,-1 0 1,1 0 0,-1 1-1,1-1 1,-1 0-1,1 1 1,-1-1-1,0 1 1,1-1-1,-1 1 1,0 0-1,0 0 1,1-1 0,-1 1-1,0 0 1,2 2-1,-2-2-2,0 0-1,0 0 1,0 0 0,0-1-1,0 1 1,0 0 0,0 0-1,0-1 1,1 1-1,-1-1 1,0 1 0,1-1-1,-1 0 1,0 1-1,1-1 1,-1 0 0,0 0-1,1 0 1,-1 0 0,1 0-1,-1 0 1,0 0-1,1 0 1,-1-1 0,0 1-1,3-1 1,3-4-202,0 0 0,0 0 0,0-1 0,-1 1 0,1-2 0,-2 1 0,1 0 0,-1-1 0,9-14-1,-1 2-341,41-67-2599,-31 47 1194,-29 74 2876,4-27-471,-1 1 192,0 1 1,1 0-1,1-1 1,-1 1-1,2 0 1,-1 0-1,2 13 0,1-21-496,0 0 0,0 0-1,-1 0 1,2 0-1,-1-1 1,0 1 0,0-1-1,0 0 1,1 1-1,4 0 1,10 8 29,-6 2-110,-1 1 1,-1 0-1,-1 0 0,1 1 1,-2 0-1,0 0 1,6 20-1,1-3 66,-1 0 83,0 0-1,-2 0 0,10 47 1,-18-69-49,-2 1 0,0-1-1,0 1 1,0 0 0,-1 0 0,-1-1 0,0 1 0,0-1 0,-1 1 0,0-1 0,-1 1 0,1-1-1,-2 0 1,0 0 0,0 0 0,-7 11 0,9-18-58,0 1 0,1-1 0,-1 0 0,0 0 0,-1 1 1,1-2-1,0 1 0,-1 0 0,1 0 0,-1-1 0,1 1 0,-1-1 0,0 0 0,-4 2 0,5-3-46,1 0 0,-1 0-1,0 0 1,1 0 0,-1 0-1,0 0 1,1 0 0,-1 0 0,1-1-1,-1 1 1,0 0 0,1-1 0,-1 1-1,1-1 1,-1 0 0,1 0-1,0 0 1,-1 1 0,1-1 0,0 0-1,-1-1 1,1 1 0,0 0 0,0 0-1,0 0 1,0-1 0,0 1-1,-1-2 1,-2-5 10,1 0-1,0 0 0,0 0 1,1 0-1,0 0 0,0-1 1,1 1-1,0 0 0,0-18 1,1 10-33,2-1 0,-1 0 0,2 1 1,4-19-1,-2 21-152,0 1 0,1-1 0,1 2 0,0-1-1,0 1 1,13-16 0,-9 13-817,-6 6 768,0 1 1,0-1-1,3-9 0,2-12-318</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7:16.650"/>
    </inkml:context>
    <inkml:brush xml:id="br0">
      <inkml:brushProperty name="width" value="0.05" units="cm"/>
      <inkml:brushProperty name="height" value="0.05" units="cm"/>
    </inkml:brush>
  </inkml:definitions>
  <inkml:trace contextRef="#ctx0" brushRef="#br0">41 77 15491,'-1'-7'374,"-3"-30"801,4 35-1108,-1-1 0,1 1 0,-1 0 0,1 0 0,-1 0 0,0 0 1,0 0-1,0 0 0,0 0 0,0 1 0,-1-1 0,1 0 0,0 1 0,-3-3 1,4 4-41,0 0 1,0 0 0,0 0 0,-1 0 0,1-1 0,0 1 0,0 0 0,-1 0 0,1 0 0,0 0 0,0 0 0,-1 0 0,1 0 0,0 0 0,0 0 0,-1 0 0,1 0 0,0 0 0,0 0-1,-1 0 1,1 0 0,0 0 0,0 0 0,-1 0 0,1 0 0,0 0 0,0 0 0,-1 0 0,1 1 0,0-1 0,0 0 0,0 0 0,-1 0 0,1 0 0,0 1 0,0-1 0,-1 0-1,-4 13 584,0 14-4,4 10-162,2 0 1,1 0-1,14 70 1,38 107 575,-25-107-525,64 321 898,-91-416-1310,-1-5 47,1-1 1,-2 1-1,1-1 1,-1 1-1,0-1 0,-1 11 1,0-18-73,0 0-1,0 0 1,1 0 0,-1 0 0,0 0 0,0 0-1,1 0 1,-1-1 0,0 1 0,1 0-1,0-1 1,-1-1 0,-9-34 216,2-1 1,-6-75-1,13-80-311,1 181 20,1-22-45,6-34 1,-5 61 42,-1-1 0,0 1 0,1 0 0,1 0 0,-1 0 0,1 0 1,0 0-1,1 0 0,0 1 0,7-11 0,-10 16 13,0 0 0,0-1-1,0 1 1,0 0 0,0 0-1,0 0 1,1 1 0,-1-1-1,0 0 1,0 0 0,1 1 0,-1-1-1,0 1 1,1-1 0,-1 1-1,0-1 1,1 1 0,-1 0-1,1 0 1,-1-1 0,1 1 0,-1 0-1,1 1 1,-1-1 0,0 0-1,1 0 1,-1 0 0,1 1-1,-1-1 1,0 1 0,1-1 0,-1 1-1,0 0 1,1-1 0,-1 1-1,2 2 1,-1-1-11,0 0 0,1 0 0,-1 1 0,0-1 0,-1 1 0,1-1-1,0 1 1,-1 0 0,1 0 0,-1 0 0,0 0 0,0 0 0,0 0 0,0 0 0,0 4 0,-2 56-166,1-63 182,0 1-1,0-1 1,0 1-1,0-1 0,0 1 1,0-1-1,0 1 1,0-1-1,0 0 1,0 1-1,0-1 0,0 1 1,1-1-1,-1 1 1,0-1-1,0 0 1,0 1-1,1-1 0,-1 0 1,0 1-1,1-1 1,-1 0-1,0 1 1,1-1-1,-1 0 0,0 1 1,1-1-1,-1 0 1,0 0-1,1 1 1,-1-1-1,1 0 0,0 0 1,0 0 0,0 0 0,0 0 0,0-1 1,0 1-1,0 0 0,1-1 0,-1 1 0,0-1 0,0 1 0,0-1 1,0 1-1,1-2 0,3-2 5,0 0 0,-1 0-1,0 0 1,6-8 0,-1-3 6,0 0 0,-1 0 0,-1-1 0,0 1 0,-1-2 0,-1 1 0,0-1 0,2-18 0,-6 25-63,-2 13-10,0 18-15,2-18 76,0 0 0,0 0 0,0-1 1,0 1-1,1 0 0,-1-1 0,1 1 0,0-1 0,-1 0 1,1 0-1,0 1 0,0-1 0,0 0 0,1-1 0,-1 1 1,0 0-1,4 1 0,-1 0 7,0-1 0,-1-1-1,1 1 1,0-1 0,1 1 0,-1-1 0,0-1-1,0 1 1,7-1 0,-4 0 8,1 0-1,0-1 1,-1-1 0,1 1 0,-1-1 0,0 0-1,0-1 1,0 0 0,0-1 0,0 1-1,11-8 1,-1-8-6,-15 16-90,-5 17 15,2-8 61,0-1 1,0 1-1,0-1 1,0 1-1,1-1 0,0 1 1,0-1-1,1 1 1,0-1-1,0 0 1,0 0-1,0 0 1,1 0-1,0 0 1,4 6-1,-5-8-58,0 0 0,0-1 0,0 1 0,0-1 1,0 1-1,1-1 0,-1 0 0,1 0 0,0 0 0,-1 0 0,1 0 0,0 0 0,0-1 1,0 0-1,0 1 0,1-1 0,-1 0 0,0-1 0,0 1 0,1 0 0,-1-1 0,0 0 1,1 0-1,-1 0 0,0 0 0,5-1 0,-5 0 65,0 0-1,-1-1 1,1 1 0,-1-1-1,0 1 1,1-1-1,-1 0 1,0 0 0,0 0-1,0 0 1,0 0 0,0 0-1,-1-1 1,1 1 0,-1 0-1,1-1 1,-1 0 0,0 1-1,0-1 1,0 0-1,0 1 1,-1-1 0,1 0-1,-1 0 1,0 0 0,1-3-1,0-48-324</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7:17.114"/>
    </inkml:context>
    <inkml:brush xml:id="br0">
      <inkml:brushProperty name="width" value="0.05" units="cm"/>
      <inkml:brushProperty name="height" value="0.05" units="cm"/>
    </inkml:brush>
  </inkml:definitions>
  <inkml:trace contextRef="#ctx0" brushRef="#br0">1 1 16476,'0'5'171,"0"-1"1,0 1-1,1 0 1,0 0-1,0 0 1,1-1-1,-1 1 1,1-1 0,0 1-1,0-1 1,0 0-1,1 1 1,-1-1-1,1 0 1,0-1-1,0 1 1,1 0 0,-1-1-1,1 0 1,-1 0-1,1 0 1,0 0-1,0 0 1,8 3-1,0-1-308,-1 0 0,1-1 0,0 0-1,1-1 1,-1-1 0,0 1 0,1-2-1,0 0 1,-1 0 0,1-2 0,-1 1-1,23-5 1,-48 16 744,0-1 0,-19 22 1,28-29-466,-7 10 455,-21 25 0,29-34-498,0 1 0,0-1 0,0 1 0,1 0 0,0 0 0,0 0 0,0 0 0,0 0 1,1 1-1,-1 5 0,2-9-88,0-1 0,1 1 0,-1-1 0,1 1 1,-1-1-1,1 1 0,0-1 0,0 1 0,-1-1 1,1 0-1,0 1 0,0-1 0,0 0 0,0 0 1,0 0-1,1 0 0,-1 0 0,0 0 0,1 0 0,-1 0 1,0 0-1,1-1 0,-1 1 0,1 0 0,-1-1 1,3 1-1,44 12-134,-43-12 118,-1 0-6,23 4-106,45 15-1,-65-17 107,-1-1-1,1 1 1,0 1 0,-1-1-1,0 1 1,0 0-1,0 0 1,0 1 0,-1 0-1,0 0 1,10 11 0,-14-13 44,0 1 0,1-1 1,-1 0-1,0 1 0,0 0 1,-1-1-1,1 1 0,-1 0 0,0-1 1,0 1-1,0 0 0,0-1 1,-1 1-1,1 0 0,-1-1 1,0 1-1,0-1 0,0 1 1,-1-1-1,1 0 0,-1 1 1,0-1-1,0 0 0,0 0 1,-3 4-1,3-4-74,0 0 0,0-1-1,0 1 1,-1 0 0,1-1 0,-1 0 0,1 1-1,-1-1 1,0 0 0,0 0 0,0-1 0,0 1 0,0-1-1,0 1 1,0-1 0,0 0 0,-1 0 0,1 0-1,0-1 1,-1 1 0,1-1 0,-1 0 0,1 0 0,-1 0-1,1 0 1,0 0 0,-6-2 0,7 1-57,0 0 0,0 0 0,0-1 0,0 1 0,0 0 0,0-1 1,1 1-1,-1-1 0,1 0 0,-1 1 0,1-1 0,-1 0 0,1 0 0,0 0 0,-2-3 1,1-2-24,-1 0 1,1 0 0,0 0 0,0-7 0,-4-40-618</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7:17.658"/>
    </inkml:context>
    <inkml:brush xml:id="br0">
      <inkml:brushProperty name="width" value="0.05" units="cm"/>
      <inkml:brushProperty name="height" value="0.05" units="cm"/>
    </inkml:brush>
  </inkml:definitions>
  <inkml:trace contextRef="#ctx0" brushRef="#br0">0 1 17308,'1'0'90,"-1"0"0,1 0 0,-1 0 1,1 0-1,-1 1 0,1-1 0,-1 0 1,1 0-1,-1 0 0,1 1 0,-1-1 1,1 0-1,-1 0 0,1 1 0,-1-1 1,1 1-1,-1-1 0,0 0 0,1 1 0,-1-1 1,0 1-1,1-1 0,-1 1 0,0-1 1,0 1-1,1-1 0,-1 1 0,0 0 1,8 22 588,-6-15-53,65 191 2179,19 53-2441,-81-237-351,-4-10 1,0 0 0,1-1 0,0 1 0,-1-1 0,1 1 0,1-1 0,-1 0 0,1 0 0,0 0 0,0 0 0,0 0 0,0-1 0,4 4 0,-6-6-7,-1-1 0,1 0 1,-1 1-1,0-1 0,1 0 1,-1 0-1,1 0 0,-1 1 0,1-1 1,-1 0-1,1 0 0,-1 0 0,0 0 1,1 0-1,-1 0 0,1 0 0,-1 0 1,1 0-1,-1 0 0,1 0 0,-1 0 1,1 0-1,-1-1 0,1 1 0,-1 0 1,1 0-1,-1 0 0,0-1 1,1 1-1,-1 0 0,1 0 0,-1-1 1,1 0-1,6-18 159,-5-27 30,-2 44-182,-2-22 78,0 0 1,-2 0 0,-10-37 0,10 47-89,0 1 1,-1 0 0,-1 0-1,0 0 1,-1 0 0,0 1-1,-13-16 1,19 27-5,1 0 0,-1 0 1,0 0-1,0 1 0,1-1 1,-1 0-1,0 0 0,0 1 0,0-1 1,0 0-1,0 1 0,0-1 1,0 1-1,0-1 0,-2 1 1,3 0 1,-1 0 0,1 0 0,0 0 1,-1 0-1,1 0 0,0 0 0,-1 1 1,1-1-1,0 0 0,-1 0 0,1 0 1,0 1-1,-1-1 0,1 0 0,0 0 1,0 1-1,-1-1 0,1 0 0,0 1 1,0-1-1,0 0 0,-1 1 0,1-1 1,0 0-1,0 1 0,0-1 0,0 0 1,0 1-1,0 0 0,-1 2 17,1 1 1,0 0-1,0-1 0,0 1 0,0-1 0,1 1 1,0 0-1,1 6 0,3 0 26,0 1-1,1-1 1,0 0 0,1-1-1,0 1 1,0-1 0,1-1-1,0 1 1,0-1-1,1-1 1,0 0 0,0 0-1,1-1 1,0 0-1,0 0 1,15 5 0,-17-8-22,0 0 0,0 0 0,0-1 1,0 0-1,1-1 0,-1 0 0,1 0 1,-1-1-1,0 0 0,13-2 0,-16 1-17,1 0-1,0-1 0,-1 1 1,1-1-1,-1-1 0,0 1 1,0-1-1,0 0 0,0 0 0,0 0 1,0-1-1,-1 0 0,0 0 1,0 0-1,0 0 0,4-6 0,-3 3-30,-1-1-1,0 1 1,0-1-1,-1 0 1,0 0 0,0 0-1,0 0 1,-2-1-1,1 1 1,-1-1-1,0 1 1,0-1-1,-1 0 1,0 1-1,-1-1 1,0 1-1,-4-17 1,-5 8-105,9 17 125,1 0 1,0 0 0,-1-1 0,1 1 0,-1 0-1,1 0 1,0 0 0,-1 0 0,1-1 0,-1 1 0,1 0-1,-1 0 1,1 0 0,-1 0 0,1 0 0,-1 0-1,1 0 1,0 0 0,-1 0 0,1 0 0,-1 0 0,1 1-1,-1-1 1,-1 1 2,1 0 1,0 0-1,0 0 0,-1 0 1,1 1-1,0-1 0,0 0 1,0 0-1,1 1 0,-1-1 0,0 1 1,0-1-1,1 1 0,-1-1 1,1 1-1,-1-1 0,1 1 1,0 1-1,-2 8 51,1-1 0,1 1 0,0 0 0,0-1 0,1 1 0,0 0 1,1-1-1,1 1 0,-1-1 0,9 19 0,-9-23-37,1 1 0,0-1 1,0 0-1,0-1 0,1 1 1,0-1-1,0 1 0,0-1 1,1 0-1,0-1 0,0 1 0,0-1 1,0 0-1,1 0 0,-1-1 1,1 1-1,0-1 0,11 3 0,-15-5-84,1 0-1,-1-1 1,1 1-1,-1-1 1,1 0-1,-1 0 1,1 0-1,-1 0 1,1 0-1,-1-1 1,1 1-1,-1-1 1,0 1-1,1-1 1,-1 0 0,0 0-1,1 0 1,2-2-1,-2 1-64,0-1 0,-1 1 0,1-1-1,0 0 1,-1 0 0,0 0 0,1 0 0,-1 0 0,0 0 0,2-7-1,1-4-161,0 0-1,-2 0 1,1 0-1,-2-1 0,1-17 1,-1-23-549</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7:18.094"/>
    </inkml:context>
    <inkml:brush xml:id="br0">
      <inkml:brushProperty name="width" value="0.05" units="cm"/>
      <inkml:brushProperty name="height" value="0.05" units="cm"/>
    </inkml:brush>
  </inkml:definitions>
  <inkml:trace contextRef="#ctx0" brushRef="#br0">9 0 15907,'-8'2'1641,"8"14"-1009,3-2-232,8 0 728,4 1-376,7-1-696,6-1-400,0-3 376,5-4-168,-1-3-176</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7:18.514"/>
    </inkml:context>
    <inkml:brush xml:id="br0">
      <inkml:brushProperty name="width" value="0.05" units="cm"/>
      <inkml:brushProperty name="height" value="0.05" units="cm"/>
    </inkml:brush>
  </inkml:definitions>
  <inkml:trace contextRef="#ctx0" brushRef="#br0">92 81 17348,'-4'0'305,"0"0"-1,0 0 1,-1 1 0,1-1 0,0 1 0,0 0 0,0 0 0,0 0 0,0 1-1,0-1 1,0 1 0,1 0 0,-1 0 0,1 1 0,-1-1 0,1 1-1,-5 4 1,6-4-151,0-1-1,0 1 0,0 0 1,1 0-1,-1 0 0,1 1 1,0-1-1,0 0 0,0 0 0,0 1 1,0-1-1,1 1 0,0-1 1,0 1-1,0-1 0,0 0 1,0 1-1,0-1 0,1 1 1,0-1-1,2 6 0,0-1-75,0 1 1,1-1-1,0 0 0,0-1 0,1 1 1,0-1-1,9 10 0,49 47-129,-34-36 10,20 19-190,58 62-476,-93-93 533,-1 2 1,0-1-1,-1 2 1,17 35-1,-26-46 144,0 0-1,-1-1 1,0 2 0,0-1 0,-1 0-1,0 0 1,-1 0 0,1 1-1,-2-1 1,1 0 0,-4 15 0,4-19 54,-1-1 0,0 1 1,0 0-1,0-1 1,-1 1-1,1-1 0,-1 1 1,0-1-1,0 0 1,0 0-1,0 1 0,-1-1 1,1-1-1,-1 1 1,0 0-1,0-1 1,0 1-1,0-1 0,0 0 1,0 0-1,-1 0 1,1-1-1,0 1 0,-1-1 1,0 0-1,1 0 1,-6 1-1,5-2 6,-1 0 1,1 0-1,0 0 0,0-1 0,0 0 1,0 0-1,0 0 0,0 0 1,0-1-1,1 0 0,-1 1 0,0-1 1,1 0-1,-1-1 0,1 1 1,0-1-1,0 0 0,0 1 0,0-1 1,0 0-1,1-1 0,-1 1 1,-2-5-1,-2-3-17,1 0 0,0 0 0,1 0 0,0-1 0,0 0 0,-4-19 0,6 16-48,1 0 1,0-1 0,2 1-1,-1 0 1,2 0 0,0-1 0,1 1-1,0 0 1,1 0 0,1 0-1,0 1 1,1-1 0,1 1 0,0 0-1,11-18 1,3 1 4,1 2 0,2 0 0,0 1-1,2 1 1,38-31 0,-51 47 35,3-2 30,0-1 0,24-29 0,-36 39-10,0-1 0,0 1 1,0-1-1,0 0 1,-1 0-1,0 0 0,0 0 1,0-1-1,-1 1 1,1 0-1,-1-1 1,-1 1-1,1-1 0,-1 1 1,0-8-1,0 11-9,0 0 0,-1 0 0,1 0 1,-1 0-1,1 1 0,-1-1 0,0 0 0,0 0 0,0 0 0,0 1 0,0-1 0,0 0 0,0 1 0,0-1 0,-1 1 1,1 0-1,-1-1 0,1 1 0,-1 0 0,1 0 0,-1 0 0,0 0 0,0 0 0,1 0 0,-1 0 0,0 1 1,0-1-1,0 0 0,0 1 0,0 0 0,0 0 0,0-1 0,0 1 0,0 0 0,0 0 0,0 1 0,1-1 1,-1 0-1,0 1 0,0-1 0,0 1 0,0 0 0,0-1 0,0 1 0,1 0 0,-1 0 0,0 0 0,1 0 0,-1 1 1,1-1-1,-1 0 0,1 1 0,0-1 0,-1 1 0,1-1 0,0 1 0,0-1 0,0 1 0,0 0 0,0 0 1,0 0-1,1-1 0,-2 5 0,2-2 5,-1-1-1,0 1 1,1-1 0,0 1 0,0 0 0,0 0 0,0-1-1,1 1 1,-1-1 0,1 1 0,0 0 0,0-1 0,0 1-1,1-1 1,-1 0 0,1 1 0,2 3 0,-1-3-90,1 0 0,-1 0 0,1-1 1,0 1-1,0-1 0,0 0 1,1 0-1,-1 0 0,1 0 0,8 3 1,3 0-203,1-1 1,-1-1 0,1 0 0,0-1 0,0-1-1,22 0 1,26-3-170,12-3-148</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7:18.965"/>
    </inkml:context>
    <inkml:brush xml:id="br0">
      <inkml:brushProperty name="width" value="0.05" units="cm"/>
      <inkml:brushProperty name="height" value="0.05" units="cm"/>
    </inkml:brush>
  </inkml:definitions>
  <inkml:trace contextRef="#ctx0" brushRef="#br0">0 5 18788,'1'-1'97,"1"1"-1,-1-1 1,0 1 0,1-1-1,-1 1 1,1 0-1,-1-1 1,0 1 0,1 0-1,-1 0 1,1 0 0,-1 0-1,1 0 1,-1 0 0,0 0-1,1 1 1,-1-1 0,1 0-1,-1 1 1,0-1-1,3 2 1,-3 0-24,1 0 1,0-1-1,-1 1 1,0 0-1,1 1 1,-1-1-1,0 0 0,0 0 1,0 0-1,0 1 1,0-1-1,-1 0 1,1 1-1,0 2 0,28 186 3364,-20-119-2989,25 103 0,-23-143-439,-8-24-158,0 0 0,0 0-1,-1 0 1,0 0 0,-1 1-1,1 13 1,-2-22 70,0 0-1,0 0 1,0 1-1,0-1 1,0 0 0,-1 0-1,1 1 1,0-1 0,0 0-1,0 0 1,-1 0-1,1 1 1,0-1 0,0 0-1,-1 0 1,1 0-1,0 0 1,0 0 0,-1 0-1,1 1 1,0-1-1,-1 0 1,1 0 0,0 0-1,-1 0 1,1 0-1,0 0 1,0 0 0,-1 0-1,1 0 1,0 0-1,-1 0 1,1 0 0,0-1-1,0 1 1,-1 0-1,1 0 1,0 0 0,-1 0-1,1 0 1,0-1-1,0 1 1,0 0 0,-1 0-1,1 0 1,0-1-1,0 1 1,0 0 0,-1 0-1,1-1 1,-16-11-643,15 11 621,-24-18-868,-11-5-290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7:19.417"/>
    </inkml:context>
    <inkml:brush xml:id="br0">
      <inkml:brushProperty name="width" value="0.05" units="cm"/>
      <inkml:brushProperty name="height" value="0.05" units="cm"/>
    </inkml:brush>
  </inkml:definitions>
  <inkml:trace contextRef="#ctx0" brushRef="#br0">9 406 18140,'-9'-7'1976,"16"-8"-1023,9-8-281,17-10 1048,9-1-344,22-9-343,8 0-217,8-2-288,5 5-168,-2 6-424,-1 1-264,-9 11-592,-6 5-393,-21 7 1025,-9 5-264,-15 3-192</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7:20.050"/>
    </inkml:context>
    <inkml:brush xml:id="br0">
      <inkml:brushProperty name="width" value="0.05" units="cm"/>
      <inkml:brushProperty name="height" value="0.05" units="cm"/>
    </inkml:brush>
  </inkml:definitions>
  <inkml:trace contextRef="#ctx0" brushRef="#br0">1 129 16339,'0'0'71,"0"-1"-1,1 1 0,-1-1 1,0 1-1,1-1 0,-1 1 1,1-1-1,-1 1 0,0-1 1,1 1-1,-1 0 0,1-1 1,-1 1-1,1 0 0,0-1 1,-1 1-1,1 0 0,-1 0 1,1 0-1,0-1 0,-1 1 1,1 0-1,-1 0 0,1 0 1,0 0-1,0 0 0,0 0 8,0 1 0,0-1 0,0 1 0,0 0 0,0-1-1,-1 1 1,1-1 0,0 1 0,0 0 0,-1 0 0,1-1 0,0 1 0,-1 0 0,2 2-1,2 5 280,-1 0-1,1 0 0,2 10 0,-4-11-13,54 201 2431,-46-184-2318,-3-19-107,-6-5-330,-1 0 0,0-1 0,1 1 0,-1-1 0,1 1 0,-1-1 0,1 1 0,-1-1 0,0 1 0,0-1 0,1 1 0,-1-1 0,0 1 0,0-1 0,1 0 0,-1 1 0,0-1 0,0 1 0,0-2 0,4-23 70,-2-1-1,-1 1 1,-1-1-1,-3-28 1,1 18-150,-1 5-45,1 21 34,1 1 0,1-1 0,0 1 0,0-1 0,2-9 0,-2 18 69,0 1-1,0-1 1,0 1-1,0-1 1,0 1-1,1-1 1,-1 1 0,0-1-1,0 1 1,0 0-1,1-1 1,-1 1-1,0-1 1,1 1-1,-1 0 1,0-1-1,1 1 1,-1 0-1,0-1 1,1 1-1,-1 0 1,1 0-1,-1-1 1,1 1-1,-1 0 1,0 0 0,1 0-1,-1-1 1,1 1-1,-1 0 1,1 0-1,-1 0 1,1 0-1,-1 0 1,1 0-1,-1 0 1,1 0-1,-1 0 1,1 0-1,-1 1 1,1-1-1,-1 0 1,1 0-1,-1 0 1,1 1 0,-1-1-1,22 14 57,-20-13-45,9 8 56,1 0 0,0-2 0,1 1 1,-1-2-1,2 0 0,-1 0 0,0-1 0,1-1 1,27 6-1,-33-9-49,-1-1 1,0 1-1,1-1 0,-1 0 1,0-1-1,1 0 0,-1 0 1,0 0-1,0-1 1,0 0-1,0-1 0,0 0 1,0 0-1,0 0 0,-1-1 1,0 1-1,0-2 0,0 1 1,0-1-1,0 0 0,5-6 1,-7 6-39,-1 1 0,0-1 0,0 0 0,0 0 0,0 0 0,-1 0 0,0-1 0,0 1 0,0-1 0,-1 1 1,0-1-1,0 0 0,0 1 0,-1-1 0,0 0 0,0 0 0,0 1 0,-1-1 0,-1-9 0,2 14 12,0 0 1,-1 0-1,1 0 1,0 0-1,0 1 0,-1-1 1,1 0-1,0 0 1,-1 0-1,1 0 0,-1 0 1,1 0-1,-1 1 1,0-1-1,1 0 0,-1 0 1,0 1-1,0-1 1,1 0-1,-1 1 0,0-1 1,0 1-1,0-1 1,0 1-1,0-1 0,1 1 1,-1 0-1,0 0 1,0-1-1,0 1 0,0 0 1,0 0-1,0 0 1,0 0-1,-2 0 0,1 1 2,0-1-1,0 1 1,0 0-1,0 0 1,0 0 0,0 0-1,0 0 1,0 1-1,1-1 1,-1 0-1,0 1 1,1-1-1,-1 1 1,1 0-1,-2 2 1,-4 7 69,2 1 0,-1 0 1,1 0-1,1 1 0,0-1 1,1 1-1,0 0 0,1 0 1,0 0-1,1 0 0,1 0 0,1 17 1,-1-27-42,0-1 0,0 0 0,0 0 0,1 1-1,-1-1 1,1 0 0,0 0 0,-1 1 0,1-1 0,0 0 0,0 0 0,0 0 0,1 0 0,-1 0 0,0 0 0,1-1 0,-1 1 0,1 0 0,0-1-1,-1 1 1,1-1 0,0 0 0,0 1 0,0-1 0,3 1 0,-1-1-12,0 0-1,-1-1 1,1 1-1,0-1 1,0 0-1,0 0 0,-1 0 1,1-1-1,0 1 1,0-1-1,0 0 1,-1 0-1,1 0 1,-1-1-1,5-1 1,3-3-37,1 0 0,-1-1 0,0 0 0,-1-1 0,16-14 0,44-53-228,-47 48 25,37-32 1,-59 57 235,1 1 0,-1-1 1,0 1-1,1 0 0,-1 0 0,1 0 0,-1 0 0,1 0 0,-1 0 1,1 0-1,0 0 0,-1 1 0,1-1 0,0 1 0,0-1 1,0 1-1,-1 0 0,1 0 0,0-1 0,0 1 0,0 0 0,0 1 1,-1-1-1,1 0 0,0 0 0,0 1 0,0-1 0,-1 1 0,1 0 1,0 0-1,-1-1 0,1 1 0,-1 0 0,1 0 0,-1 0 1,1 1-1,-1-1 0,1 0 0,-1 0 0,0 1 0,0-1 0,0 1 1,1 1-1,10 12 129,0-1 1,0-1-1,1 0 1,29 21-1,-38-31-171,1 0 0,0 0 0,-1-1 0,1 0 0,0 0 0,0 0 0,0-1 1,1 1-1,-1-1 0,0 0 0,0-1 0,1 1 0,-1-1 0,0 0 0,1-1 0,-1 1 0,0-1 0,1 0 0,-1 0 0,0-1 0,9-3 0,-6 1-11,-1 0 0,1-1 0,-1 0 0,0-1 0,0 1 1,10-11-1,16-18-288</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7:20.501"/>
    </inkml:context>
    <inkml:brush xml:id="br0">
      <inkml:brushProperty name="width" value="0.05" units="cm"/>
      <inkml:brushProperty name="height" value="0.05" units="cm"/>
    </inkml:brush>
  </inkml:definitions>
  <inkml:trace contextRef="#ctx0" brushRef="#br0">104 456 13891,'-33'36'2751,"22"-25"-1618,0 1 0,-17 23 0,25-30-935,1-1 1,-1 1 0,1 0-1,0-1 1,0 1 0,1 0-1,-1 0 1,1 1 0,0-1-1,0 0 1,1 0 0,0 9 0,0-11-135,0-1 0,0 1 0,1-1 0,-1 1 0,1-1 1,-1 0-1,1 1 0,0-1 0,0 0 0,0 1 1,0-1-1,0 0 0,1 0 0,-1 0 0,1 0 0,-1 0 1,1 0-1,3 2 0,-2-2-18,0 0 0,0 0-1,0-1 1,1 1 0,-1-1 0,0 0 0,1 0-1,-1 0 1,1-1 0,-1 1 0,8 0-1,-2-2-19,1 1-1,0-1 1,-1-1-1,1 1 1,0-2-1,-1 1 0,0-1 1,18-9-1,-9 1-42,-1 0 0,0-1 0,0-2 0,-1 1 0,-1-2-1,0 0 1,-1-1 0,-1 0 0,-1-1 0,0 0 0,-1-1 0,15-32 0,-11 15-39,-1 0 1,-2-1 0,-1-1 0,-2 1-1,-2-2 1,4-45 0,-10 67 65,0 0 0,-1 0-1,-1 0 1,-5-32 0,5 46 0,1 1 0,-1-1-1,1 1 1,-1-1 0,0 1 0,0-1 0,1 1-1,-1 0 1,0-1 0,-2-1 0,2 3-4,1-1 0,0 1 0,-1 0 1,1 0-1,0 0 0,-1-1 1,1 1-1,0 0 0,-1 0 0,1 0 1,0 0-1,-1 0 0,1 0 1,0 0-1,-1 0 0,1 0 0,-1 0 1,1 0-1,0 0 0,-1 0 0,1 0 1,0 0-1,-1 0 0,1 0 1,-1 0-1,1 1 0,0-1 0,-1 0 1,1 0-1,0 0 0,0 1 0,-1-1 1,1 0-1,0 0 0,0 1 1,-1-1-1,1 0 0,0 1 0,0-1 1,-1 0-1,1 1 0,0-1 0,0 0 1,0 1-1,0 0 0,-4 6 94,1 0 0,1 0 0,0 0 0,0 1 0,0-1-1,-1 14 1,-1 52 490,4-71-573,0 25 200,0 0-1,2 0 1,1 0 0,1 0-1,2-1 1,14 45 0,-17-61-331,1 0 1,1 0-1,0 0 0,0-1 1,1 0-1,0 0 1,0 0-1,1-1 1,0 0-1,1 0 0,0 0 1,0-1-1,0-1 1,1 1-1,0-1 0,0-1 1,1 0-1,0 0 1,15 5-1,6-4-297,0-5-157</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39.279"/>
    </inkml:context>
    <inkml:brush xml:id="br0">
      <inkml:brushProperty name="width" value="0.05" units="cm"/>
      <inkml:brushProperty name="height" value="0.05" units="cm"/>
    </inkml:brush>
  </inkml:definitions>
  <inkml:trace contextRef="#ctx0" brushRef="#br0">172 0 19692,'7'13'1897,"-11"13"-1225,-10 7-272,-6 13 800,-2 2-256,-1 7-280,0-2-231,5-3-313,-1-6-112,8-12-481,2-5-351,0-18 688,4-9-120,3-22-104</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7:21.493"/>
    </inkml:context>
    <inkml:brush xml:id="br0">
      <inkml:brushProperty name="width" value="0.05" units="cm"/>
      <inkml:brushProperty name="height" value="0.05" units="cm"/>
    </inkml:brush>
  </inkml:definitions>
  <inkml:trace contextRef="#ctx0" brushRef="#br0">0 0 15707,'6'43'1769,"-3"3"-1137,2 1-256,4 5 1360,8 10-1200,3 4-63,6 7-177,4 1-224,3 4-568,3 2-313,-3 4 657,-4 1-168,-6-2-96</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7:21.881"/>
    </inkml:context>
    <inkml:brush xml:id="br0">
      <inkml:brushProperty name="width" value="0.05" units="cm"/>
      <inkml:brushProperty name="height" value="0.05" units="cm"/>
    </inkml:brush>
  </inkml:definitions>
  <inkml:trace contextRef="#ctx0" brushRef="#br0">1 122 19148,'1'-17'1352,"5"0"-1784,3-2 1689,-1-2-673,1-4-24,-2 2-320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9:51.333"/>
    </inkml:context>
    <inkml:brush xml:id="br0">
      <inkml:brushProperty name="width" value="0.05" units="cm"/>
      <inkml:brushProperty name="height" value="0.05" units="cm"/>
    </inkml:brush>
  </inkml:definitions>
  <inkml:trace contextRef="#ctx0" brushRef="#br0">36 67 11514,'-4'-13'449,"2"3"-100,-1 0 1,-8-17 0,11 27-343,0-1 0,0 1 0,0 0 0,0 0 1,0-1-1,0 1 0,0 0 0,0 0 0,0 0 0,0-1 0,-1 1 0,1 0 0,0 0 0,0-1 1,0 1-1,0 0 0,0 0 0,0 0 0,-1-1 0,1 1 0,0 0 0,0 0 0,0 0 0,-1 0 1,1 0-1,0-1 0,0 1 0,0 0 0,-1 0 0,1 0 0,0 0 0,0 0 0,-1 0 0,1 0 0,0 0 1,0 0-1,-1 0 0,1 0 0,0 0 0,0 0 0,-1 0 0,1 0 0,0 0 0,0 0 0,0 0 1,-1 0-1,1 0 0,0 0 0,0 0 0,-1 1 0,1-1 0,0 0 0,0 0 0,0 0 0,-1 0 1,1 0-1,0 1 0,0-1 0,0 0 0,-1 1 0,-3 17 467,4 8-110,1-1-1,1 1 1,8 43 0,27 82 335,100 253 433,28-5-578,19 51-328,-152-367-273,140 356 254,-112-306-634,92 153-1,-145-271 102,-19-19 118</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9:53.131"/>
    </inkml:context>
    <inkml:brush xml:id="br0">
      <inkml:brushProperty name="width" value="0.05" units="cm"/>
      <inkml:brushProperty name="height" value="0.05" units="cm"/>
    </inkml:brush>
  </inkml:definitions>
  <inkml:trace contextRef="#ctx0" brushRef="#br0">19006 272 11322,'-1'-10'291,"-1"-1"-1,-1 0 1,0 1-1,0-1 0,-1 1 1,0 0-1,-7-10 1,9 16-260,-1-1 0,0 1 0,-1 0 0,1 0 1,-1 1-1,1-1 0,-1 1 0,0 0 0,0 0 1,-1 0-1,1 0 0,-1 1 0,1 0 0,-1 0 1,0 0-1,-7-2 0,-9-1-62,-1 1-1,-34-3 1,29 5 33,-818-84 570,150 67-212,-1 50-454,476-15 31,-1256 77-332,-443 54 333,1571-109 19,-1110 130-111,8 48-269,350-5 91,10 50 300,-1345 498 662,2028-604-501,-652 348 0,636-258-111,-504 384 1,627-398 48,-301 301-1,326-248 37,24 24-15,190-224-66,-163 235 50,18 10-14,-1 50 18,185-335 68,-32 92-1,48-114 119,0 1 0,1-1 1,1 1-1,2 0 0,0 0 0,2 34 0,0-51-225,1 0-1,-1 0 1,1 0 0,1 0 0,-1 0-1,1-1 1,0 1 0,3 6 0,-1-7 16,-1-1 0,1 0 0,-1 0 0,1 0 0,0-1 0,1 1 0,8 5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9:54.897"/>
    </inkml:context>
    <inkml:brush xml:id="br0">
      <inkml:brushProperty name="width" value="0.05" units="cm"/>
      <inkml:brushProperty name="height" value="0.05" units="cm"/>
    </inkml:brush>
  </inkml:definitions>
  <inkml:trace contextRef="#ctx0" brushRef="#br0">23 6212 15067,'0'1'21,"0"-1"0,0 0 0,0 1 0,0-1 0,-1 0-1,1 1 1,0-1 0,0 0 0,-1 1 0,1-1 0,0 0 0,0 0-1,-1 1 1,1-1 0,0 0 0,-1 0 0,1 1 0,-1-1 0,1 0-1,0 0 1,-1 0 0,1 0 0,0 0 0,-1 0 0,1 0 0,-1 0-1,1 1 1,-1-1 0,1-1 0,0 1 0,-1 0 0,1 0 0,-1 0-1,1 0 1,0 0 0,-1 0 0,1 0 0,0 0 0,-1-1 0,1 1 0,0 0-1,-1 0 1,1 0 0,0-1 0,-1 1 0,1 0 0,0-1 0,-1 1-1,1 0 1,0-1 0,-1 0 0,0-1-9,0-1 0,0 0 0,0 0 0,1 1 0,-1-1 0,1 0 0,-1 0 0,1-3-1,1-26 110,2 1-1,1 0 1,1 0-1,11-36 1,-3 14-39,45-177 131,10 2 0,11 4 1,175-354-1,-146 373-169,184-263 0,-266 431-40,421-556 37,-15 123 68,44 42 297,-370 345-303,4 5-1,3 5 0,3 5 1,3 5-1,3 5 0,2 6 1,235-65-1,21 40-97,4 21 10,182-33 49,-295 30 29,518-186 0,522-334 177,-1166 506-515,-3-6 0,-4-6 0,-4-6 0,204-181 0,-180 124-1098,-117 115 863</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9:55.625"/>
    </inkml:context>
    <inkml:brush xml:id="br0">
      <inkml:brushProperty name="width" value="0.05" units="cm"/>
      <inkml:brushProperty name="height" value="0.05" units="cm"/>
    </inkml:brush>
  </inkml:definitions>
  <inkml:trace contextRef="#ctx0" brushRef="#br0">59 1035 12739,'-1'-1'73,"-26"-13"1058,26 13-1083,0 1 0,0-1 0,0 0 0,0 1 1,0 0-1,-1-1 0,1 1 0,0 0 0,0-1 0,-1 1 0,1 0 1,0 0-1,0 0 0,-1 0 0,1 0 0,0 0 0,0 1 0,-1-1 1,1 0-1,-2 1 0,3 0-15,-1 0 1,1 0 0,-1 0-1,1 0 1,0 0-1,-1 0 1,1 0-1,0 0 1,0 0-1,0 0 1,0 0-1,0 0 1,0 0 0,0 0-1,0 0 1,0 1-1,0-1 1,1 0-1,-1 0 1,0 0-1,1 0 1,-1-1 0,1 3-1,12 24 209,-12-26-221,17 30 63,2-2 1,0 0-1,2-1 0,2-1 1,0-1-1,2-1 0,0-1 0,2-1 1,37 23-1,-30-25-49,1-1 0,1-2 0,0-1 0,1-2 0,1-2 0,1-2 0,75 13 0,-40-17 61,0-3 0,0-3-1,0-3 1,-1-4 0,116-23 0,363-117 491,19-56-233,-10-30-241,-159 63-74,221-69 2,18 47-11,-156 83-42,588-52 0,-873 142 40,0 9 0,0 9 0,1 9 0,254 44 0,-218-4 61,-1 12 1,402 159-1,416 270 18,-546-264 530,-481-215-507,1-2-1,40 7 0,-24-11 51</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9:56.653"/>
    </inkml:context>
    <inkml:brush xml:id="br0">
      <inkml:brushProperty name="width" value="0.05" units="cm"/>
      <inkml:brushProperty name="height" value="0.05" units="cm"/>
    </inkml:brush>
  </inkml:definitions>
  <inkml:trace contextRef="#ctx0" brushRef="#br0">5792 3536 11554,'-45'19'659,"0"-2"-1,-2-2 0,1-2 0,-2-3 0,1-1 0,-1-2 0,-54 0 1,24-10-349,1-3 0,0-3 1,1-4-1,-86-26 0,-287-121 132,293 90-212,-158-97-1,-127-122-68,161 83-123,91 65 18,-47-40 81,-131-92 205,100 97-5,-216-152 232,225 118-330,13-16-106,202 186-116,-61-58 31,-161-147 73,-18 23-42,105 109-47,-23-17-438,188 121 294,1 0 0,0-1 0,0 0 0,1-1 0,0 0 0,1-1 0,-10-15 0,15 19 92,1 0 0,-1-1 0,2 1 0,-1-1-1,1 0 1,0 0 0,1-1 0,0 1 0,1 0 0,0-1 0,0 1 0,2-18 0,5-28-266</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49:59.533"/>
    </inkml:context>
    <inkml:brush xml:id="br0">
      <inkml:brushProperty name="width" value="0.05" units="cm"/>
      <inkml:brushProperty name="height" value="0.05" units="cm"/>
    </inkml:brush>
  </inkml:definitions>
  <inkml:trace contextRef="#ctx0" brushRef="#br0">227 42 15259,'-13'-11'1120,"9"7"-815,-1-1 1,0 1-1,0 1 1,-10-6-1,13 8-227,-1 0-1,1 0 0,-1 0 0,0 1 1,1-1-1,-1 1 0,0-1 1,1 1-1,-1 0 0,0 0 0,0 1 1,1-1-1,-1 0 0,-3 2 0,-1 0 37,0 0-1,0 1 0,0 0 0,1 0 0,0 1 0,0 0 0,0 0 1,0 0-1,0 1 0,1 0 0,0 0 0,0 0 0,0 0 0,0 1 1,1 0-1,0 0 0,-3 7 0,2-3-73,0 1-1,0 0 1,1 0-1,1 0 1,0 0 0,1 0-1,0 1 1,0 0-1,1 21 1,1-30-35,0-1 0,0 1 0,0 0 0,0 0 0,1 0 0,0-1 0,-1 1 0,1 0-1,0-1 1,0 1 0,1 0 0,-1-1 0,3 4 0,-3-4-1,1-1-1,-1 0 1,1 0 0,-1 0-1,1 0 1,0 0-1,-1 0 1,1 0 0,0-1-1,-1 1 1,1-1-1,0 1 1,0-1 0,0 0-1,-1 1 1,1-1-1,0 0 1,0 0 0,0 0-1,0-1 1,0 1-1,1-1 1,0 1-2,123-16 99,-107 16-80,-1 0 0,1 0 0,0 2 0,33 7 0,-31-3-7,0 2 1,0 0-1,-1 1 0,0 0 0,-1 2 1,0 0-1,-1 2 0,0 0 1,-1 1-1,-1 0 0,23 26 1,-28-28 65,-1 0 1,0 1 0,-1 0 0,-1 0 0,0 1 0,-1 0-1,0 0 1,-1 1 0,-1 0 0,0 0 0,-1 1 0,-1-1-1,0 1 1,-1-1 0,-1 1 0,-1 28 0,0-39 2,-1 0 1,0 0 0,0 0 0,0 0 0,-1-1 0,1 1-1,-1 0 1,0-1 0,-1 1 0,1-1 0,-1 0-1,-4 5 1,5-6-30,0-1 0,0 0-1,0-1 1,0 1 0,-1 0 0,1-1-1,-1 1 1,1-1 0,-1 0 0,0 0-1,1 0 1,-1 0 0,0 0 0,0 0-1,0-1 1,1 0 0,-1 1 0,0-1-1,0 0 1,0-1 0,0 1 0,-4-1 0,-2-1 33,-1-1 1,1-1 0,0 1 0,0-2 0,0 1-1,0-1 1,1 0 0,0-1 0,0 0 0,1 0-1,-13-13 1,-4-8 73,-39-54-1,32 38-92,-39-76 0,63 104-99,0 0 0,0 0 1,2-1-1,0 0 1,0 0-1,2 0 0,0-1 1,1 1-1,0-23 1,2 33-81,1 0 0,0 0 0,1 0 0,0 0 0,0 0 0,0 0 0,0 0 0,1 1 0,0-1 0,1 1 0,-1 0 0,1 0 0,0 0 0,0 0 0,9-7 0,6-5-686,1 2 1,35-22-1,-29 21 594,28-20-543,1-4-157</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00.258"/>
    </inkml:context>
    <inkml:brush xml:id="br0">
      <inkml:brushProperty name="width" value="0.05" units="cm"/>
      <inkml:brushProperty name="height" value="0.05" units="cm"/>
    </inkml:brush>
  </inkml:definitions>
  <inkml:trace contextRef="#ctx0" brushRef="#br0">41 454 18468,'-10'25'1908,"-14"52"0,22-69-1680,0 1 0,1 0 0,0 0 0,1 0 0,0 0 0,0 0 0,0 0 0,2 0 0,2 14 0,-4-22-194,1 1 1,-1 0-1,1 0 0,0-1 1,-1 1-1,1-1 0,0 1 1,0-1-1,0 1 1,0-1-1,0 1 0,0-1 1,1 0-1,-1 0 0,0 0 1,1 1-1,-1-1 0,1-1 1,-1 1-1,1 0 0,-1 0 1,3 0-1,-1 0-10,0-1 1,-1 0-1,1 0 0,0 0 1,0 0-1,0 0 0,0 0 1,-1-1-1,1 1 0,0-1 1,0 0-1,3-2 0,8-3-4,-1-2 0,0 1 0,-1-2 0,13-10 0,-21 16 0,100-88 59,15-13-41,-113 100-38,-1 0-1,1 0 1,0 1 0,0 0 0,0 0-1,1 0 1,-1 0 0,1 1 0,8-1-1,-11 2 0,0 1 0,0 0-1,-1 0 1,1 0-1,0 1 1,0 0-1,0-1 1,0 1 0,-1 1-1,1-1 1,0 0-1,-1 1 1,1 0 0,-1 0-1,1 0 1,-1 0-1,4 4 1,7 6-8,-9-7 5,1 0 1,0 0-1,-1-1 0,12 6 0,-16-9 3,1 0 1,-1 0-1,1-1 1,-1 1-1,1-1 0,0 0 1,-1 1-1,1-1 1,-1 0-1,1 0 0,0 0 1,-1 0-1,1 0 1,-1 0-1,1 0 0,0-1 1,-1 1-1,1-1 1,-1 1-1,1-1 0,-1 1 1,1-1-1,-1 0 1,1 0-1,-1 0 0,2-1 1,2-3-17,0-1 0,-1 1 0,1-1 0,-1 0 0,0 0 0,-1 0 1,0 0-1,0-1 0,0 1 0,2-9 0,17-74-360,-19 74 277,0-5-180,0 0 1,1-29-1,-8 134-515,6-42 879,2 0-1,2 0 0,2-1 0,22 68 0,-20-77-64,-1 0-1,-2 1 0,-2-1 0,-1 1 1,0 60-1,-4-89-5,-1 1 1,-1 0-1,1-1 0,-5 10 1,6-14-11,0-1 1,0 1-1,-1 0 0,1-1 1,0 1-1,-1-1 1,1 1-1,0-1 1,-1 1-1,1-1 1,-1 1-1,1-1 1,0 1-1,-1-1 1,0 0-1,1 1 0,-1-1 1,1 0-1,-1 1 1,0-1-1,0 0 0,1 0 0,-1-1 0,1 1 0,-1 0 0,1-1-1,-1 1 1,0-1 0,1 1 0,-1-1 0,1 1 0,0-1-1,-1 1 1,1-1 0,-1 1 0,1-1 0,0 0 0,-1 1 0,1-1-1,0 1 1,0-1 0,0 0 0,-1 1 0,1-1 0,0-1 0,-2-7 15,0-1 0,0 0 0,1 0 0,0 0 0,1 0 0,1-16 1,12-64 55,-9 67-58,18-82-4,5 0-1,4 2 1,48-107 0,-71 190-9,-7 15-2,0 0 1,1 1 0,0-1-1,0 0 1,1 1-1,-1-1 1,1 1 0,0 0-1,0 0 1,0 0 0,7-7-1,-9 11 0,-1 0 0,1 0 0,-1-1-1,1 1 1,0 0 0,-1 0 0,1 0-1,-1 0 1,1 0 0,0 0 0,-1 0 0,1 0-1,-1 0 1,1 0 0,0 0 0,-1 1-1,1-1 1,-1 0 0,1 0 0,-1 0-1,1 1 1,-1-1 0,1 0 0,-1 1 0,1-1-1,-1 1 1,1-1 0,-1 0 0,1 1-1,-1-1 1,0 1 0,1-1 0,-1 1 0,0-1-1,1 1 1,-1-1 0,0 1 0,0 0-1,1 0 1,10 30 39,-8-24-24,-2-4-8,4 13 74,1 0 1,12 20-1,-17-33-53,1-1 0,-1 1 0,1 0 0,0 0 0,0-1 0,0 1 0,0-1 0,0 0 0,1 0 0,-1 0 0,1 0 0,0 0 0,-1 0 0,1-1 0,0 1 0,0-1 0,0 0 0,0 0 0,5 2 0,-6-3-12,0 0 1,0 0-1,1 0 1,-1-1 0,0 1-1,0 0 1,0-1-1,1 1 1,-1-1-1,0 0 1,0 0 0,0 0-1,0 0 1,0 0-1,0 0 1,0-1-1,-1 1 1,1-1-1,0 1 1,-1-1 0,1 1-1,-1-1 1,0 0-1,1 0 1,-1 0-1,0 0 1,0 0-1,0 0 1,0 0 0,-1 0-1,1 0 1,0 0-1,-1-3 1,1 1-106,0-1 1,0 1 0,-1-1-1,0 1 1,0-1 0,0 1-1,0-1 1,-1 1 0,1 0-1,-1-1 1,-1 1-1,1 0 1,0-1 0,-1 1-1,0 0 1,-3-5 0,-3-1-51,-1 0 1,0 1 0,-1 0 0,-20-15 0,-16-6-303</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00.662"/>
    </inkml:context>
    <inkml:brush xml:id="br0">
      <inkml:brushProperty name="width" value="0.05" units="cm"/>
      <inkml:brushProperty name="height" value="0.05" units="cm"/>
    </inkml:brush>
  </inkml:definitions>
  <inkml:trace contextRef="#ctx0" brushRef="#br0">0 1 14363,'18'8'1808,"5"1"-951,1-5-345,5-2 1456,5-2-1072,6-2-896,2 1-408,-1-2 432,-3-3-192,-1 3-216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39.729"/>
    </inkml:context>
    <inkml:brush xml:id="br0">
      <inkml:brushProperty name="width" value="0.05" units="cm"/>
      <inkml:brushProperty name="height" value="0.05" units="cm"/>
    </inkml:brush>
  </inkml:definitions>
  <inkml:trace contextRef="#ctx0" brushRef="#br0">152 68 15099,'-8'1'243,"0"1"-1,0-1 1,1 1 0,-1 1-1,1-1 1,0 1-1,-1 1 1,1-1-1,1 1 1,-1 0 0,1 1-1,-1 0 1,-6 7-1,8-8-64,1 0-1,0 1 1,0 0 0,1 0-1,-1 0 1,1 0-1,0 0 1,1 1-1,-1-1 1,1 1-1,0 0 1,1-1 0,-1 1-1,1 0 1,0 0-1,1 0 1,-1 12-1,1-14-135,1-1-1,-1 0 1,0 0-1,1 1 0,0-1 1,0 0-1,0 0 1,0 0-1,0 0 1,0 0-1,1 0 1,0 0-1,-1 0 0,1-1 1,0 1-1,0-1 1,1 1-1,-1-1 1,0 0-1,1 0 0,0 0 1,-1 0-1,1 0 1,0-1-1,0 1 1,0-1-1,0 1 0,0-1 1,0 0-1,0-1 1,0 1-1,1 0 1,4-1-1,3 1 46,-1-1-1,0-1 1,0 1 0,0-2-1,0 0 1,0 0 0,0 0-1,0-1 1,16-8-1,-7 1 78,-1 0 0,-1-1-1,0-1 1,0 0 0,14-15-1,-20 17-17,-1 0-1,-1-1 0,0 0 1,0 0-1,-1-1 0,0 0 1,10-25-1,-16 34-113,-1 0 1,0 1-1,0-1 1,0 0-1,-1 0 1,1 0-1,-1 0 1,0 1-1,1-1 1,-1 0-1,0 0 1,-1 0-1,1 0 1,0 0-1,-1 0 0,0 0 1,0 1-1,0-1 1,-1-4-1,0 5-13,0 0 0,0 0-1,1 1 1,-1-1 0,0 0-1,-1 0 1,1 1 0,0 0-1,0-1 1,-1 1 0,1 0-1,0 0 1,-1 0 0,1 0-1,-1 1 1,0-1 0,1 1-1,-1-1 1,1 1 0,-1 0-1,-3 0 1,-4 1-47,1 0 0,-1 0-1,0 1 1,1 0 0,-1 1 0,1 0-1,0 1 1,0 0 0,0 0 0,0 1 0,1 0-1,-1 0 1,1 1 0,1 0 0,-1 0-1,1 1 1,0 0 0,-8 12 0,8-12-189,1 1 0,0 0 1,1 1-1,0 0 1,0-1-1,1 2 0,0-1 1,1 0-1,0 1 1,0-1-1,1 1 1,1 0-1,-1 0 0,1 0 1,1 0-1,0 0 1,1 0-1,1 11 0,0-15 112,-1 0-1,1 0 0,1 0 1,-1-1-1,1 1 0,0-1 0,1 1 1,-1-1-1,1 0 0,0-1 0,0 1 1,1-1-1,6 6 0,33 17-777</inkml:trace>
  <inkml:trace contextRef="#ctx0" brushRef="#br0" timeOffset="1">938 427 19356,'-3'8'714,"-1"0"0,-1 1-1,-10 13 1,11-18-444,1 1 1,-1 0-1,1 0 0,0 1 0,0-1 1,1 1-1,0 0 0,0-1 1,0 1-1,-2 9 0,4-14-244,0 0 1,0-1-1,0 1 0,0 0 0,0 0 1,0-1-1,0 1 0,0 0 0,0 0 1,0-1-1,0 1 0,0 0 0,0-1 1,1 1-1,-1 0 0,0-1 0,1 1 1,-1 0-1,0-1 0,1 1 0,-1-1 1,1 1-1,-1 0 0,1-1 0,-1 1 1,1-1-1,0 1 0,0-1 0,0 0 1,0 0-1,0 0 0,0 0 1,0 0-1,0 0 0,0 0 1,0-1-1,0 1 0,0 0 1,0-1-1,0 1 0,0 0 1,0-1-1,0 1 0,1-2 1,5-4 72,0 1 0,0-1 0,7-9 0,17-19 184,-1-2 0,49-77 1,-78 111-284,-1 1 1,1 0 0,0-1-1,0 1 1,-1-1 0,1 1-1,-1-1 1,1 1 0,-1-1 0,0 1-1,1-1 1,-1 0 0,0-2-1,0 3-6,-1 1 0,1-1 0,0 1-1,0 0 1,0-1 0,-1 1-1,1-1 1,0 1 0,-1 0 0,1-1-1,0 1 1,-1 0 0,1-1 0,0 1-1,-1 0 1,1-1 0,-1 1 0,1 0-1,-1 0 1,1-1 0,-1 1-1,1 0 1,0 0 0,-1 0 0,1 0-1,-1 0 1,1 0 0,-1 0 0,-4 0-77,1 0 1,0 1-1,0-1 1,-1 1 0,1 0-1,0 1 1,0-1-1,-4 3 1,-2 1-171,0 0 1,0 1-1,1 1 1,0-1-1,0 1 1,1 1-1,0 0 1,-9 11-1,0 2-110,0 2 0,-14 28 0,3 1-289</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01.080"/>
    </inkml:context>
    <inkml:brush xml:id="br0">
      <inkml:brushProperty name="width" value="0.05" units="cm"/>
      <inkml:brushProperty name="height" value="0.05" units="cm"/>
    </inkml:brush>
  </inkml:definitions>
  <inkml:trace contextRef="#ctx0" brushRef="#br0">0 517 15803,'30'158'5723,"12"81"-5860,-27-105 473,-16-231 49,3 1 0,5 0 0,4 1 0,24-96 0,-30 166 82,-9 40 120,4-13-580,-1-1 0,1 1 0,0 0 0,0-1 0,0 1 0,0-1 0,0 1 0,0 0-1,0-1 1,0 1 0,1 0 0,-1-1 0,0 1 0,1-1 0,0 1 0,-1-1 0,1 1 0,0-1 0,0 0 0,-1 1 0,1-1 0,0 0 0,1 1 0,-1-1 0,0 0 0,0 0-1,0 0 1,1 0 0,-1 0 0,0 0 0,1-1 0,-1 1 0,1 0 0,-1-1 0,1 1 0,-1-1 0,4 1 0,6 1 3,0 0 0,0-1-1,-1-1 1,20-1 0,-14 0 28,37-1 172,-1-3 0,1-2 0,94-25 0,-142 30-156,1 1-1,-1-1 1,0 0 0,1 0 0,-1-1-1,0 0 1,0 1 0,8-8-1,-11 7-13,0 1 0,1-1 0,-2 1 0,1-1-1,0 0 1,-1 0 0,1 0 0,-1 0 0,0 0-1,0 0 1,0 0 0,0 0 0,-1 0 0,1-1-1,-1 1 1,0-6 0,0-10 88,-1 1 1,-1 0-1,0-1 0,-9-27 0,-28-70 174,4 12-79,35 103-224,0 1 1,-1-1-1,1 0 0,0 0 1,0 1-1,0-1 1,0 0-1,0 0 1,0 0-1,0 1 1,0-1-1,0 0 0,1 0 1,-1 1-1,0-1 1,0 0-1,1 0 1,-1 1-1,0-1 0,1 0 1,-1 1-1,1-1 1,-1 0-1,1 1 1,-1-1-1,1 1 1,-1-1-1,1 1 0,0-1 1,-1 1-1,1-1 1,0 1-1,-1-1 1,1 1-1,0 0 0,-1 0 1,1-1-1,0 1 1,0 0-1,1 0 1,5-1-211,0 0 0,0 0 0,14 1 1,-4 0-387,-14 0 557,9 0-170,0-2-1,19-4 1,-5-4-200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02.123"/>
    </inkml:context>
    <inkml:brush xml:id="br0">
      <inkml:brushProperty name="width" value="0.05" units="cm"/>
      <inkml:brushProperty name="height" value="0.05" units="cm"/>
    </inkml:brush>
  </inkml:definitions>
  <inkml:trace contextRef="#ctx0" brushRef="#br0">3 271 16251,'2'-25'2927,"-2"21"-1233,-1 18-271,-1 15-916,0 0-1,3 0 0,4 36 0,-4-51-473,1-1 0,1 1 0,1-1 0,0 1-1,0-1 1,1 0 0,1-1 0,14 24 0,-19-34-13,1 0-1,-1 0 1,1 0 0,-1 0-1,1 0 1,0 0-1,0-1 1,0 1 0,0-1-1,0 1 1,0-1 0,0 0-1,1 0 1,-1 0 0,0 0-1,1 0 1,-1 0 0,0-1-1,1 1 1,-1-1-1,1 1 1,-1-1 0,1 0-1,-1 0 1,1 0 0,-1-1-1,1 1 1,-1-1 0,1 1-1,-1-1 1,1 0 0,-1 0-1,0 0 1,0 0-1,1 0 1,1-2 0,5-3 42,0-1 1,-1 0-1,1-1 1,-1 0-1,-1 0 1,0 0-1,0-1 1,0-1-1,-1 1 1,7-15-1,2-9 157,22-66 0,-27 69-171,-1 0-1,5-34 1,-15 52-50,-3 26-19,2 4 16,1 0 0,0 0-1,2 1 1,0-1-1,1 0 1,1 0 0,7 26-1,-7-34 28,0-1 0,1 0 1,0 0-1,1 0 0,0 0 0,10 13 0,-11-17 7,0-1 0,0 1 0,1-1 0,-1-1-1,1 1 1,0 0 0,0-1 0,0 0 0,0 0 0,0-1-1,1 0 1,6 3 0,-6-4 15,0 0 1,0 0-1,1 0 0,-1-1 0,1 0 1,-1 0-1,0-1 0,1 0 1,-1 0-1,0 0 0,0-1 0,0 0 1,0 0-1,0 0 0,0-1 0,0 0 1,-1 0-1,1 0 0,-1-1 1,0 0-1,0 0 0,0 0 0,-1-1 1,6-6-1,-2 2 26,0-1 0,-1 0 0,0 0 0,-1-1-1,0 0 1,0 0 0,-1 0 0,-1-1 0,0 0 0,-1 1 0,4-22 0,-5 16-13,-2 1 0,0-1 1,-3-27-1,2 37-53,0 0-1,0 1 1,-1 0 0,0-1 0,0 1-1,0 0 1,-1 0 0,0 0-1,0 0 1,-1 1 0,1-1 0,-6-4-1,-4 1-38,12 9 34,1 0-1,0 0 0,-1 0 0,1 0 0,0 0 0,-1 0 0,1 0 0,0 1 1,-1-1-1,1 0 0,0 0 0,-1 0 0,1 0 0,0 0 0,-1 1 1,1-1-1,0 0 0,-1 0 0,1 1 0,0-1 0,0 0 0,-1 0 0,1 1 1,0-1-1,0 1 0,-1 0-2,1 0 0,-1 1-1,1-1 1,-1 0 0,1 1 0,0-1 0,0 1-1,0-1 1,0 1 0,0-1 0,0 0 0,0 1-1,0-1 1,1 1 0,-1-1 0,0 0 0,2 2 0,-1 2-2,2 0 1,-1-1-1,1 1 0,-1-1 1,1 0-1,0 0 1,1 0-1,-1 0 1,1-1-1,-1 1 1,1-1-1,0 0 1,1 0-1,-1 0 1,0 0-1,1-1 1,-1 0-1,1 0 1,0 0-1,0-1 1,0 1-1,0-1 1,0 0-1,0-1 1,0 1-1,0-1 1,0 0-1,0 0 1,6-1-1,-3 0 6,1 0 0,-1-1 0,0 0 0,0 0 1,0-1-1,0 0 0,0-1 0,0 1 0,-1-1 0,1-1 0,-1 1 0,-1-2 0,1 1 0,-1 0 0,1-1 0,9-13 1,-11 13 1,-1-1 0,1 0 1,-1 0-1,-1-1 0,1 1 1,-1-1-1,-1 0 0,0 1 1,0-1-1,0 0 0,-1-1 1,1-14-1,-2 23-3,0-1 0,0 0 0,0 0 0,0 1 0,0-1 0,0 0 1,-1 0-1,1 1 0,0-1 0,0 0 0,-1 1 0,1-1 0,0 0 0,-1 1 0,1-1 0,-1 1 0,1-1 0,0 1 0,-1-1 0,0 1 0,0-2 0,1 2 0,-1 0-1,1 0 0,-1 0 1,1 0-1,-1 0 0,0 0 0,1 0 1,-1 1-1,1-1 0,-1 0 1,1 0-1,0 0 0,-1 1 1,1-1-1,-1 0 0,1 0 1,-1 1-1,1-1 0,-1 0 1,1 1-1,0-1 0,-1 1 1,-2 2-9,0 0 1,1 1-1,-1-1 0,1 1 1,0 0-1,-3 4 1,2 2-3,0 0 1,0 0-1,1 0 1,0 0-1,1 0 1,0 1-1,0-1 1,1 0-1,2 15 1,-1-21 11,-1 1 0,1 0 0,1-1 0,-1 1 0,1-1 1,-1 1-1,1-1 0,1 0 0,-1 0 0,3 4 0,-3-5 4,0-1-1,0 0 0,1 0 1,-1 0-1,0 0 0,1-1 1,-1 1-1,1-1 0,-1 1 1,1-1-1,0 0 0,0 0 1,-1 0-1,1 0 0,0-1 1,0 1-1,4 0 0,2-1 6,0-1 0,0 1 0,1-1 0,-1-1 1,0 0-1,0 0 0,0-1 0,-1 0 0,1 0 0,-1-1 0,0 0 0,1-1 0,6-5 0,3-2-1,-1-1 1,-1-1-1,0-1 0,21-24 0,26-49-126,-48 64 1,-15 24 114,0 0 0,0 0-1,0 1 1,0-1 0,0 0-1,0 0 1,0 0 0,0 0-1,0 0 1,1 0 0,-1 1-1,0-1 1,0 0 0,0 0-1,0 0 1,0 0 0,0 0-1,0 0 1,0 0 0,0 0-1,0 1 1,0-1 0,1 0-1,-1 0 1,0 0 0,0 0-1,0 0 1,0 0 0,0 0-1,0 0 1,1 0 0,-1 0-1,0 0 1,0 0 0,0 0-1,0 0 1,0 0 0,0 0-1,1 0 1,-1 0 0,0 0-1,0 0 1,0 0 0,0 0-1,0 0 1,0 0 0,1 0-1,-1 0 1,0 0 0,0 0-1,0 0 1,0 0 0,0-1-1,1 52-132,-2-40 128,0 1 0,1 0 1,1-1-1,0 1 0,0-1 1,1 1-1,1-1 0,0 0 0,0 0 1,7 13-1,-8-20-58,1 0-1,0 0 1,0 0-1,0 0 1,0-1-1,1 1 1,-1-1-1,1 0 1,0 0-1,0 0 1,5 2-1,-8-5-18,0 1-1,0-1 0,1 1 0,-1-1 0,0 1 0,1-1 1,-1 0-1,0 0 0,1 1 0,-1-1 0,0 0 0,1 0 0,-1 0 1,0-1-1,1 1 0,-1 0 0,3-1 0,-3 0-58,1 0 0,-1 0 1,0 0-1,1 0 0,-1 0 0,0-1 0,0 1 0,0 0 1,0-1-1,0 1 0,0 0 0,0-1 0,-1 1 0,1-1 1,0 0-1,-1 1 0,0-1 0,1-2 0,0-2-32,-1 1 0,1-1 0,-2 0 0,1 0 0,-1 1 0,1-1 0,-1 0 0,-1 1 0,-2-9 0,3 12 115,-15-50-1012</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02.568"/>
    </inkml:context>
    <inkml:brush xml:id="br0">
      <inkml:brushProperty name="width" value="0.05" units="cm"/>
      <inkml:brushProperty name="height" value="0.05" units="cm"/>
    </inkml:brush>
  </inkml:definitions>
  <inkml:trace contextRef="#ctx0" brushRef="#br0">3 1 18244,'-1'3'147,"1"1"0,-1 0 0,1-1 0,0 1 0,-1 0 0,2-1 0,-1 1 0,0 0 0,1-1 0,-1 1 0,1-1 0,0 1 0,1-1 0,-1 1 0,0-1 0,1 0 0,0 0 0,0 1 0,0-1 0,0 0 0,0-1 0,1 1 0,-1 0 0,1-1 0,-1 1 0,1-1 0,5 3 0,0 1-283,1-2 0,0 1 0,-1-1-1,1-1 1,0 1 0,1-2 0,-1 1-1,1-1 1,10 1 0,1-3-394,0 0-1,0-1 1,36-6 0,-34 3-80,0 1 1,32 1 0,-54 2 680,1 0-1,-1 0 1,0 0 0,0 0-1,0 0 1,0 1-1,0-1 1,0 0 0,0 1-1,0-1 1,0 0 0,0 1-1,0-1 1,0 1-1,0 0 1,0-1 0,-1 1-1,1 0 1,0 0 0,0-1-1,0 1 1,0 2 0,0-2 76,0 1 0,-1 0 0,1-1 1,-1 1-1,0 0 0,1 0 0,-1 0 1,0-1-1,0 1 0,0 0 0,0 0 1,-1 3-1,-2 6 868,0 0-1,-1 0 1,-8 17 0,7-16 34,0-2-448,4-7-418,-1 0 0,1 1 0,-1-1 0,1 0 0,0 1 0,0-1 0,1 1 0,-1-1 0,1 5 0,0-8-171,0 1 0,0-1 0,0 1 0,1-1 0,-1 0 0,0 1 0,1-1 0,-1 0 0,0 1-1,1-1 1,-1 0 0,0 1 0,1-1 0,-1 0 0,0 0 0,1 1 0,-1-1 0,1 0 0,-1 0 0,1 0-1,-1 0 1,0 0 0,1 0 0,-1 0 0,1 1 0,-1-1 0,1 0 0,-1-1 0,1 1 0,-1 0 0,1 0-1,20-2-143,-15 1 102,8 0-21,1 0 0,-1 1-1,1 1 1,-1 0 0,0 1 0,1 1 0,-1 0-1,0 1 1,-1 1 0,1 0 0,-1 0 0,0 1-1,0 1 1,13 9 0,-24-14 53,1-1 0,-1 1 1,0 0-1,0 0 0,0 0 0,0 1 1,0-1-1,0 0 0,-1 1 0,1-1 1,-1 1-1,0-1 0,0 1 0,0 0 1,0 0-1,0-1 0,0 1 0,-1 0 1,1 0-1,-1 4 0,0-4 10,0 0 0,-1-1 0,0 1 0,1 0 0,-1-1 0,0 1 0,-1-1 0,1 1 0,0-1 0,-1 1 1,1-1-1,-1 0 0,0 0 0,1 0 0,-1 0 0,0 0 0,0 0 0,-1 0 0,1-1 0,0 1 0,-5 1 0,-1 1-33,0 0-1,-1-1 1,1 0 0,-1-1-1,0 0 1,1 0 0,-1-1 0,0 0-1,0-1 1,0 1 0,-11-3-1,16 2-95,-1 0-1,1-1 1,-1 1-1,1-1 1,0-1-1,-1 1 1,1 0-1,0-1 0,0 0 1,0 0-1,0 0 1,0-1-1,0 1 1,0-1-1,1 0 1,0 0-1,-1 0 1,1 0-1,0-1 0,1 1 1,-1-1-1,1 0 1,-5-7-1,3-11-546</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03.035"/>
    </inkml:context>
    <inkml:brush xml:id="br0">
      <inkml:brushProperty name="width" value="0.05" units="cm"/>
      <inkml:brushProperty name="height" value="0.05" units="cm"/>
    </inkml:brush>
  </inkml:definitions>
  <inkml:trace contextRef="#ctx0" brushRef="#br0">0 271 16764,'13'0'361,"0"0"0,-1-1 0,1 0 0,-1-1 1,0 0-1,0-1 0,0-1 0,0 0 0,0 0 1,-1-1-1,1-1 0,-1 0 0,-1 0 1,1-1-1,-1-1 0,0 0 0,-1 0 0,0-1 1,13-15-1,-15 15-285,-1 0-1,0 0 1,-1-1 0,0 0-1,0 0 1,5-18 0,-9 24-56,0 1 0,0-1 1,-1 1-1,1-1 0,-1 1 0,0-1 1,0 1-1,0-1 0,-1 1 0,1-1 1,-2-3-1,1 5-7,0 0 0,0 0 0,0 1 0,0-1 0,0 0 0,0 0 0,0 1 0,-1-1 0,1 1 0,0-1 0,-1 1 0,0 0 0,1 0 0,-1 0 0,0-1 0,1 2-1,-1-1 1,0 0 0,0 0 0,-3-1 0,1 2 1,0-1 1,0 1-1,-1 0 0,1 0 0,0 0 0,0 0 0,0 1 0,0-1 0,0 1 0,0 0 0,0 1 0,1-1 0,-1 1 1,0-1-1,0 1 0,1 0 0,0 0 0,-1 1 0,1-1 0,-6 6 0,1-1 32,1 1 0,0-1 0,0 1 0,1 1 0,0-1 0,0 1 0,-5 11 0,7-12 22,1 0 0,0 1 0,0-1 0,1 1 0,0 0 0,1-1-1,0 1 1,0 0 0,1 0 0,0 0 0,2 17 0,-1-21-26,0 0 0,1 1 0,0-1 0,0 0-1,0 0 1,0 0 0,1 0 0,0 0 0,0 0 0,0-1 0,0 0 0,1 1 0,0-1 0,0 0 0,0-1 0,0 1 0,1-1 0,-1 0 0,1 0 0,5 3 0,-1-2-93,-1-1 1,1 0 0,0 0 0,-1-1 0,1 0 0,0 0 0,1-1 0,-1 0 0,0-1 0,0 0 0,0 0 0,12-3 0,-7 1-40,-1-2 0,0 0 0,0 0 0,0-1 0,0-1 0,-1 0 0,18-11 0,18-19-231</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03.599"/>
    </inkml:context>
    <inkml:brush xml:id="br0">
      <inkml:brushProperty name="width" value="0.05" units="cm"/>
      <inkml:brushProperty name="height" value="0.05" units="cm"/>
    </inkml:brush>
  </inkml:definitions>
  <inkml:trace contextRef="#ctx0" brushRef="#br0">44 524 17268,'-14'5'895,"-15"8"1436,35-19-1730,1 0 0,0 0 0,0 0 0,13-7 0,1-1-111,156-98 991,-51 36-1069,17-21-133,131-79-342,-265 170 44,-2 2 1,0 0-1,0 0 0,0 1 1,13-4-1,-19 6 14,0 1 0,1 0 0,-1 0 0,0-1-1,0 1 1,1 0 0,-1 0 0,0 0 0,0 0 0,1 1 0,-1-1 0,0 0 0,0 0 0,1 1 0,-1-1 0,0 1 0,0-1 0,0 1 0,0-1-1,0 1 1,0 0 0,0 0 0,0-1 0,0 1 0,0 0 0,0 0 0,0 0 0,0 0 0,-1 0 0,1 0 0,0 0 0,-1 0 0,2 2 0,0 6-15,1 0 0,-1-1 0,0 1 0,-1 0 1,0 0-1,-1 0 0,0 18 0,-1-16 10,-26 359 324,12-239 418,4 210 0,11-338-721,6 54 247,-5-54-249,0 0 1,-1 0-1,1-1 1,0 1-1,0 0 1,1 0 0,-1-1-1,0 1 1,1-1-1,0 1 1,-1-1-1,1 1 1,0-1-1,0 0 1,4 2 0,-6-3-24,0-1 0,0 0 0,1 0 0,-1 1 0,0-1 0,1 0 0,-1 0 0,0 1 0,1-1 0,-1 0 0,0 0 0,1 0 0,-1 0 0,1 0 0,-1 1 0,0-1 0,1 0 0,-1 0 0,1 0 0,-1 0 0,0 0 0,1 0 0,-1 0 1,1 0-1,-1-1 0,0 1 0,1 0 0,0 0 0,-1-10-979,-10-14-1011,-28-12 709,12 14 424</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04.091"/>
    </inkml:context>
    <inkml:brush xml:id="br0">
      <inkml:brushProperty name="width" value="0.05" units="cm"/>
      <inkml:brushProperty name="height" value="0.05" units="cm"/>
    </inkml:brush>
  </inkml:definitions>
  <inkml:trace contextRef="#ctx0" brushRef="#br0">1 675 18884,'3'-3'1824,"15"-4"-1055,10-4-241,15-12 824,7-4-216,16-12-392,11-4-111,11-7-353,1-3-344,-1 1-985,-2 0 201,-2 7 584,-4 0-224,-13 1-176</inkml:trace>
  <inkml:trace contextRef="#ctx0" brushRef="#br0" timeOffset="1">1159 232 18908,'13'-1'2144,"4"-6"-1399,13-10-321,6-6 984,7-6-544,3 0-176,0-1-688,1 3-424,-8 4 400,-3 0-160,-12 0-104</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04.557"/>
    </inkml:context>
    <inkml:brush xml:id="br0">
      <inkml:brushProperty name="width" value="0.05" units="cm"/>
      <inkml:brushProperty name="height" value="0.05" units="cm"/>
    </inkml:brush>
  </inkml:definitions>
  <inkml:trace contextRef="#ctx0" brushRef="#br0">6 973 15235,'-6'2'2384,"9"-11"-1002,15-26-267,1-2-108,31-75-40,-6-3-1,-4-1 1,-6-1 0,32-205-1,-61 290-917,-1-37 0,-5 60-53,-1 8-4,-1 12-15,-2 48-11,4 0 1,7 88 0,-3-111 37,-1 5-23,10 113 142,-8-128-254,0-1-1,2 1 1,15 42-1,-20-65 43,0 1 0,1-1 0,-1 0 1,1 0-1,0 0 0,0 0 0,0-1 0,0 1 0,0 0 0,1-1 0,-1 1 0,1-1 0,3 2 0,-5-3 48,1 0 0,0 0 0,0-1 0,0 1-1,0-1 1,0 0 0,0 1 0,0-1 0,0 0 0,0 0 0,0 0 0,0 0 0,0 0 0,0-1 0,0 1 0,0-1 0,0 1 0,0-1 0,0 0 0,0 1 0,-1-1 0,4-2 0,34-25-419,8-15-139</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04.961"/>
    </inkml:context>
    <inkml:brush xml:id="br0">
      <inkml:brushProperty name="width" value="0.05" units="cm"/>
      <inkml:brushProperty name="height" value="0.05" units="cm"/>
    </inkml:brush>
  </inkml:definitions>
  <inkml:trace contextRef="#ctx0" brushRef="#br0">169 86 18476,'-4'-15'1281,"4"15"-1257,-1 0 0,1 0 0,0 0-1,0 0 1,-1-1 0,1 1 0,0 0 0,-1 0 0,1 0 0,0 0 0,-1 0-1,1 0 1,0 0 0,-1 0 0,1 0 0,0 0 0,-1 0 0,1 0 0,0 0 0,0 1-1,-1-1 1,1 0 0,0 0 0,-1 0 0,1 0 0,0 0 0,0 1 0,-1-1-1,1 0 1,-4 4 76,1-1 0,-1 1 0,1-1 0,0 1 0,-4 6 0,-13 21 553,2 1 0,2 0 0,-25 66 0,33-73-454,0 1 0,2 0 0,1 1 0,1 0 0,-1 52 0,5-74-158,0-1 0,0 0 0,0 0-1,1 0 1,0 1 0,0-1 0,0 0 0,0 0 0,1 0 0,-1 0 0,1-1 0,0 1 0,0 0 0,0-1 0,1 1 0,-1-1 0,5 4 0,-4-5-7,0 0 0,0 0 1,0-1-1,0 1 0,0-1 0,0 0 1,0 0-1,0 0 0,1 0 1,-1-1-1,0 1 0,1-1 0,-1 0 1,0 0-1,1 0 0,-1 0 0,1-1 1,-1 1-1,0-1 0,0 0 0,5-2 1,4-1 38,-1-1 1,0-1 0,0 1 0,0-2 0,-1 0 0,0 0-1,0-1 1,-1 0 0,0 0 0,-1-1 0,0-1 0,8-10-1,0-2 72,-1-1 0,-1 0 0,-2-2 0,16-36 0,-22 44-106,-1 0-1,-1 0 1,0-1 0,-1 1-1,0-1 1,-1-35 0,-2 44-112,-1 1 1,1 0 0,-1 0 0,-1 0-1,0 0 1,0 0 0,0 0-1,-1 1 1,0-1 0,-1 1-1,0-1 1,0 1 0,0 0-1,-1 1 1,0-1 0,0 1-1,-8-7 1,7 9-108,0 0 0,0 1 0,0 0 0,0 0 0,0 0 0,0 1 0,-1 0 0,1 0 0,-1 1 0,1 0 0,-1 0 0,0 1 0,0-1 0,1 1 0,-1 1 1,0-1-1,1 1 0,-1 0 0,0 1 0,-7 2 0,-6 7-715</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05.439"/>
    </inkml:context>
    <inkml:brush xml:id="br0">
      <inkml:brushProperty name="width" value="0.05" units="cm"/>
      <inkml:brushProperty name="height" value="0.05" units="cm"/>
    </inkml:brush>
  </inkml:definitions>
  <inkml:trace contextRef="#ctx0" brushRef="#br0">53 396 17052,'-26'2'1403,"4"0"-430,18-3 106,7-1 736,28-13-1276,-1-1 0,0-2 0,-2-1 1,0-1-1,28-26 0,117-130-169,-150 147-388,-16 20-19,-1 1-1,1 0 1,0 1-1,1-1 1,11-7-1,-19 14 33,0 1 0,0 0 1,1 0-1,-1 0 0,0 0 0,1-1 0,-1 1 0,0 0 1,1 0-1,-1 0 0,0 0 0,1 0 0,-1 0 0,0 0 1,1 0-1,-1 0 0,0 0 0,1 0 0,-1 0 0,0 0 0,1 0 1,-1 0-1,0 0 0,1 0 0,-1 0 0,0 1 0,1-1 1,-1 0-1,0 0 0,1 0 0,-1 1 0,0-1 0,0 0 1,1 0-1,-1 0 0,0 1 0,0-1 0,1 0 0,-1 1 0,0-1 1,0 0-1,0 1 0,0-1 0,1 0 0,-1 1 0,0-1 1,0 0-1,0 1 0,0-1 0,0 0 0,0 1 0,3 26-136,-3-20 102,5 61-22,2 0-1,4 0 1,2-1 0,26 76-1,-1-48 233,54 97-1,-9-22 100,-76-155-235,30 76 173,-35-84-149,1 0-1,-1 1 1,-1-1 0,0 1-1,0 0 1,0-1 0,-1 1-1,0 0 1,-2 13 0,1-19-30,1 0 0,-1 0 0,1-1 0,-1 1 0,0 0 0,0 0 0,0 0 0,0-1 1,0 1-1,0-1 0,0 1 0,-1-1 0,1 1 0,-1-1 0,1 0 0,-1 1 0,1-1 0,-1 0 1,0 0-1,1 0 0,-1 0 0,0-1 0,0 1 0,0 0 0,1-1 0,-1 1 0,0-1 0,0 0 1,0 0-1,-4 0 0,-2 0 46,1 0-1,-1-1 1,1-1 0,0 1 0,-1-1-1,1 0 1,-7-4 0,-11-5 1,0-1-1,1-1 1,0-1-1,-40-33 1,48 33-322,-1 0 0,2-2 0,0 0 0,1 0 0,0-2 0,-18-30 0,29 42 45,1 1 1,-1 0-1,1-1 1,0 1-1,0-1 1,1 1-1,0-1 1,0 0-1,0 0 1,0 0-1,1 1 1,0-1-1,0 0 1,1 0-1,0 0 1,0 0-1,2-5 1,-1 4-4,2 0 0,-1 0-1,1 0 1,0 1 0,0 0 0,0-1 0,1 2 0,0-1 0,0 0-1,1 1 1,0 0 0,9-6 0,28-19-895</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05.886"/>
    </inkml:context>
    <inkml:brush xml:id="br0">
      <inkml:brushProperty name="width" value="0.05" units="cm"/>
      <inkml:brushProperty name="height" value="0.05" units="cm"/>
    </inkml:brush>
  </inkml:definitions>
  <inkml:trace contextRef="#ctx0" brushRef="#br0">108 66 19676,'-3'1'211,"1"1"0,-1-1 0,0 1 0,1 0 0,-1-1 0,1 1 0,0 0 0,-1 1 0,1-1 0,0 0 0,-3 5 0,0 0 122,-4 4 49,0 1 0,0 0-1,2 1 1,0-1 0,-9 23 0,13-29-320,1 0 0,0 1 0,0-1 0,0 1 0,1-1 0,0 1 0,1 0 0,-1-1 0,1 1 1,0 0-1,1 0 0,0-1 0,0 1 0,3 8 0,-4-13-46,0-1-1,1 1 1,0-1 0,-1 0 0,1 1-1,0-1 1,0 0 0,0 0 0,-1 0 0,1 0-1,1 0 1,-1 0 0,0 0 0,0 0-1,0 0 1,0 0 0,1 0 0,-1-1 0,0 1-1,1 0 1,1 0 0,0-1 2,-1 0 0,0 1 0,1-1 0,-1 0 1,1-1-1,-1 1 0,1 0 0,-1-1 0,0 1 0,1-1 0,4-2 1,-1 0 11,1 0 1,-1-1 0,0 0 0,0 0-1,0 0 1,0-1 0,9-10 0,-5 1-19,0-1 0,-1-1 0,-1 0 0,0 0 0,-1 0 0,-1-1 0,0 0 0,-1 0 0,-1-1 0,-1 1 0,-1-1 0,0 0 0,-1 0 0,-2-19 0,-1 28-128,-1 14 7,-1 18-37,4 2 57,0 0-1,7 45 1,-5-59 20,0 0 0,0 0 0,2-1 0,-1 1 0,1-1 0,1 1 0,0-1 0,10 16-1,-14-25-10,1 1-1,-1 0 0,1 0 0,-1-1 1,1 1-1,0 0 0,-1-1 0,1 0 1,0 1-1,0-1 0,0 0 0,0 0 0,0 0 1,0 0-1,1-1 0,3 2 0,-4-2 6,-1 0 0,1 0-1,0 0 1,0 0 0,0-1-1,0 1 1,0-1-1,-1 1 1,1-1 0,0 0-1,0 1 1,-1-1 0,1 0-1,0 0 1,-1 0-1,2-2 1,2-1-51,0-1 0,-1 0 0,0 0 0,0 0 0,-1 0 1,1-1-1,-1 1 0,0-1 0,-1 0 0,3-9 0,11-40-748</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44.189"/>
    </inkml:context>
    <inkml:brush xml:id="br0">
      <inkml:brushProperty name="width" value="0.05" units="cm"/>
      <inkml:brushProperty name="height" value="0.05" units="cm"/>
    </inkml:brush>
  </inkml:definitions>
  <inkml:trace contextRef="#ctx0" brushRef="#br0">396 52 17412,'24'-48'3331,"-20"45"-1425,-3 9-1034,-3 10-157,-12 42-111,-2 0 0,-3-2 0,-38 79 0,-97 149-380,125-235-349,-2-1 0,-48 56-1,78-103 72,0 0 0,0 1 0,0-1 0,0 0 0,0 0 0,-1 0-1,1 0 1,0 0 0,-1 0 0,1-1 0,0 1 0,-3 0 0,4-1 17,0 0 0,-1 0 1,1 0-1,0 0 0,-1 0 1,1 0-1,0 0 0,0 0 1,-1 0-1,1-1 0,0 1 0,0 0 1,-1 0-1,1 0 0,0-1 1,0 1-1,0 0 0,-1 0 1,1 0-1,0-1 0,0 1 1,0 0-1,0-1 0,0 1 1,0 0-1,-1 0 0,1-1 0,0 1 1,0 0-1,0 0 0,0-1 1,0 1-1,0 0 0,0-1 1,0 1-1,0-1 0,1-5-291,-1 0-1,1 0 1,0 0 0,0 1-1,3-7 1,10-27-332,24-44 0,-28 62 373,18-37-491</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06.372"/>
    </inkml:context>
    <inkml:brush xml:id="br0">
      <inkml:brushProperty name="width" value="0.05" units="cm"/>
      <inkml:brushProperty name="height" value="0.05" units="cm"/>
    </inkml:brush>
  </inkml:definitions>
  <inkml:trace contextRef="#ctx0" brushRef="#br0">1 47 16011,'4'21'1868,"3"35"0,-1 1-298,4-12-985,2 0 0,1 0 0,3-1 0,2 0 0,1-2 1,2 0-1,2-2 0,40 54 0,-60-89-578,2 1 13,0 1-1,1 0 0,9 8 0,-14-14-17,-1 0 0,1-1 0,0 1-1,-1 0 1,1-1 0,0 1 0,0-1 0,0 1 0,-1-1 0,1 1 0,0-1 0,0 1 0,0-1 0,0 0 0,0 0 0,0 1 0,0-1 0,0 0 0,0 0 0,0 0 0,0 0 0,0 0 0,0 0 0,0 0 0,0 0 0,0-1 0,0 1 0,0 0 0,-1-1 0,1 1 0,0 0 0,0-1 0,0 1 0,0-1 0,0 1 0,-1-1 0,1 0 0,0 1 0,1-2 0,6-12-15,0 0 0,-1 0 0,-1-1 1,0 1-1,6-23 0,-1 2-54,-3 14 27,16-43-93,-21 59 107,-1 0 0,1 0 0,0 0-1,0 0 1,1 1 0,-1-1 0,1 1-1,0 0 1,6-5 0,-9 9 20,-1-1 0,1 1 0,0-1 0,-1 1 0,1-1 0,0 1 0,0 0 0,0-1 0,-1 1 0,1 0 0,0 0 0,0 0 0,0 0 0,0-1 0,0 1 0,-1 0 0,1 0 0,0 1 0,0-1 1,0 0-1,0 0 0,0 0 0,-1 0 0,1 1 0,0-1 0,1 1 0,0 0 0,-1 1 0,1-1 0,0 1 0,-1 0 0,1-1 0,-1 1 0,1 0 0,-1 0 0,0 0 0,1 2 0,3 8-3,0-1 1,5 24-1,-9-30 1,12 73 76,-13-78-66,0 1 1,0-1 0,0 0-1,0 1 1,0-1 0,0 0-1,0 1 1,0-1 0,0 0-1,0 1 1,1-1 0,-1 0-1,0 0 1,0 1 0,0-1-1,0 0 1,0 1 0,1-1 0,-1 0-1,0 0 1,0 1 0,0-1-1,1 0 1,-1 0 0,0 1-1,0-1 1,1 0 0,-1 0-1,0 0 1,1 1 0,-1-1-1,1 0 1,3-13 94,-3-13-135,-2 0 0,-1 0 1,-1 0-1,-1 0 0,-1 1 0,-1-1 0,-1 1 1,-21-46-1,24 61-229,12 17 231,5 6 43,-4-7 38,0-1 0,1-1 0,-1 1 0,1-2 0,0 1 0,0-1 0,0-1 0,1 0 0,-1 0 0,1-1 0,-1 0 0,1-1 0,-1 0 0,1-1 0,-1 0 0,15-4 0,-10 2 22,-1-1 1,0 0 0,1-1-1,-2 0 1,1-1-1,-1-1 1,0 0 0,0-1-1,-1-1 1,0 0 0,12-11-1,-19 14-48,0 1 0,0-1 0,-1 0 0,0-1 0,0 1 0,-1-1 0,0 0 0,0 0 1,0 0-1,-1 0 0,0 0 0,1-8 0,-2 9-17,0 1 0,-1-1 1,0 1-1,0-1 0,0 1 1,-1-1-1,1 1 0,-1 0 0,-1-1 1,1 1-1,-1 0 0,0-1 1,0 1-1,0 0 0,-1 1 1,-5-10-1,7 12-5,-1 0 0,1 1 0,0-1 1,-1 0-1,1 1 0,-1-1 0,0 1 0,1-1 0,-1 1 1,0 0-1,0 0 0,0 0 0,0 0 0,0 0 0,0 0 0,0 0 1,0 1-1,0-1 0,-1 1 0,1-1 0,0 1 0,0 0 1,0 0-1,-1 0 0,1 0 0,0 1 0,0-1 0,0 0 1,-1 1-1,1-1 0,0 1 0,0 0 0,0 0 0,0 0 1,0 0-1,0 0 0,0 0 0,1 1 0,-1-1 0,0 1 1,-2 2-1,-1 1 13,0 1 0,1-1 0,-1 1 0,1 0 0,1 0 0,-1 0 0,1 1 0,0-1 1,0 1-1,1 0 0,0-1 0,-2 9 0,3-11 13,1 1 1,-1 0-1,1 0 1,0 0 0,0-1-1,1 1 1,-1 0-1,1 0 1,0-1-1,0 1 1,1-1-1,0 1 1,-1-1-1,1 1 1,1-1-1,-1 0 1,1 0-1,4 6 1,-2-5 1,-1-1-1,1 0 1,0 0-1,1 0 1,-1-1-1,1 0 1,-1 0-1,1 0 1,0-1-1,0 1 1,0-2 0,1 1-1,7 1 1,1-1-242,-1 0 0,0-1 0,0-1 0,1 0 0,-1-1 0,0-1 1,24-5-1,-12-1-135</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06.928"/>
    </inkml:context>
    <inkml:brush xml:id="br0">
      <inkml:brushProperty name="width" value="0.05" units="cm"/>
      <inkml:brushProperty name="height" value="0.05" units="cm"/>
    </inkml:brush>
  </inkml:definitions>
  <inkml:trace contextRef="#ctx0" brushRef="#br0">1011 2829 11450,'-615'299'3789,"220"-105"-559,506-255-2224,1080-653 1688,741-413-1831,-788 506-524,-672 369-221,179-93-537,-417 210-620,-193 102 812,-39 32 204,0 0-1,-1-1 1,1 1 0,-1-1 0,1 1-1,-1-1 1,0 0 0,1 1 0,-1-1-1,0 0 1,0 0 0,0 0 0,-1 0-1,2-4 1,-2 6 10,-1-1 0,1 1 0,0 0 0,-1-1 0,1 1 0,0 0 0,-1-1 0,1 1 0,-1 0 0,1 0 0,0 0 0,-1-1-1,1 1 1,-1 0 0,1 0 0,-1 0 0,1 0 0,-1 0 0,1 0 0,0-1 0,-1 1 0,1 0 0,-1 1 0,1-1 0,-1 0 0,1 0 0,-1 0 0,0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53.103"/>
    </inkml:context>
    <inkml:brush xml:id="br0">
      <inkml:brushProperty name="width" value="0.05" units="cm"/>
      <inkml:brushProperty name="height" value="0.05" units="cm"/>
    </inkml:brush>
  </inkml:definitions>
  <inkml:trace contextRef="#ctx0" brushRef="#br0">5241 637 12411,'-455'-82'1343,"9"-38"-1217,117 1-179,-38-12 36,-7 28 25,183 69-18,-293-14 0,-197 50 2,487 9 113,0 8 0,-288 67 1,374-57 86,-199 83 0,231-77-83,1 4 0,1 3 0,-78 61 0,131-87-102,1 1-1,0 1 1,2 1 0,0 0-1,1 2 1,1 0 0,1 1-1,1 0 1,1 1 0,1 1-1,-10 28 1,11-21-12,2 0 1,1 0 0,2 1-1,1 0 1,2 0-1,1 0 1,1 1-1,6 57 1,0-49 0,1-1 1,3 0-1,1-1 1,1 0-1,3-1 1,1 0-1,1-1 1,2-1-1,2 0 1,2-2-1,0 0 1,3-1-1,34 36 1,2-11-11,2-4 1,2-1 0,2-4 0,3-3 0,2-3 0,1-3-1,86 33 1,41 6-7,306 77 0,229-19-12,-291-92-24,2-18-1,806-57 1,-1060 10 58,269-61 0,-354 54 67,-2-5 1,-1-5 0,-2-4-1,97-54 1,-119 50 162,-1-3 0,127-103 1,-171 121-139,-1-2 0,-2-1 0,-2-1 0,0-1 0,-3-2 0,-1-1 0,32-64 0,-50 85-83,0-1-1,-1 0 0,-1-1 0,-1 0 0,0 0 0,-1 0 0,-2 0 0,0 0 0,-1-1 1,0 1-1,-2-1 0,0 1 0,-2-1 0,0 1 0,-1 0 0,-1 0 0,0 1 0,-12-27 1,2 17-3,0 0 0,-2 1 0,-1 1 1,-1 1-1,-1 0 0,-2 1 1,0 2-1,-47-38 0,12 18 38,-3 2 1,-120-59-1,74 51 58,-3 4 0,-2 6 1,-1 4-1,-196-32 0,59 33-292,-284-1-1,131 33 6,307 2 126,-137 1-116</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54.049"/>
    </inkml:context>
    <inkml:brush xml:id="br0">
      <inkml:brushProperty name="width" value="0.05" units="cm"/>
      <inkml:brushProperty name="height" value="0.05" units="cm"/>
    </inkml:brush>
  </inkml:definitions>
  <inkml:trace contextRef="#ctx0" brushRef="#br0">0 1594 14179,'7'-1'82,"-1"-1"-1,1 0 1,-1 0-1,0 0 1,0-1-1,0 0 1,0 0 0,-1 0-1,1-1 1,-1 0-1,5-5 1,92-71 159,41-30-91,100-48 108,6 10 1,7 11 0,306-116 0,209-7-34,341 37-127,13 101 435,-1018 114-437,605-44 803,-506 47-1426,-191 7 407,-9 1-48</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54.481"/>
    </inkml:context>
    <inkml:brush xml:id="br0">
      <inkml:brushProperty name="width" value="0.05" units="cm"/>
      <inkml:brushProperty name="height" value="0.05" units="cm"/>
    </inkml:brush>
  </inkml:definitions>
  <inkml:trace contextRef="#ctx0" brushRef="#br0">518 49 10858,'5'-4'161,"4"-4"112,0 0 0,0 1 0,21-12 0,-30 18-263,0 1 0,0 0 0,1 0 0,-1 0 0,0-1 1,1 1-1,-1 0 0,0 0 0,1 0 0,-1 0 1,0 0-1,1 0 0,-1 0 0,0 0 0,1 0 0,-1-1 1,0 1-1,1 1 0,-1-1 0,0 0 0,1 0 0,-1 0 1,1 0-1,-1 0 0,0 0 0,1 0 0,-1 0 0,0 1 1,0-1-1,1 0 0,-1 0 0,0 0 0,1 1 0,-1-1 1,0 0-1,0 0 0,1 1 0,-1-1 0,0 0 1,0 0-1,1 1 0,-2 16 612,-7 10-419,-1-1-1,-2 0 1,-25 48 0,14-33-20,-181 329 1471,-68 148 424,266-508-2048,0 2-1,1-1 1,0 0-1,0 1 1,1 0-1,1-1 1,0 1-1,1 0 1,0 23-1,1-32-27,0 1 0,1-1 0,0 1 0,0-1-1,0 0 1,0 0 0,0 1 0,1-1 0,-1 0 0,1 0-1,0 0 1,0-1 0,0 1 0,0 0 0,0-1-1,5 4 1,-3-2-3,1-2 1,-1 1-1,1 0 0,0-1 0,0 0 0,0 0 0,0 0 1,0-1-1,10 2 0,8-1-8,-1-1-1,1-1 1,0-1 0,24-4 0,-34 3 7,484-82-116,-363 57 100,58-11 9,19-6-6</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56.174"/>
    </inkml:context>
    <inkml:brush xml:id="br0">
      <inkml:brushProperty name="width" value="0.05" units="cm"/>
      <inkml:brushProperty name="height" value="0.05" units="cm"/>
    </inkml:brush>
  </inkml:definitions>
  <inkml:trace contextRef="#ctx0" brushRef="#br0">359 417 15771,'3'-3'179,"17"-16"1663,-18 18-788,-12 13-180,-25 28-367,3 3-1,1 0 1,-37 71-1,47-77-429,-156 291 67,169-311-119,6-16-6,3-2 1,13-33 28,203-402-53,-157 317-14,18-28-59,-58 120 58,-20 27 19,1 0 1,-1 0 0,0-1 0,0 1 0,0 0-1,0 0 1,0 0 0,0-1 0,0 1-1,0 0 1,0 0 0,1 0 0,-1 0-1,0-1 1,0 1 0,0 0 0,0 0 0,1 0-1,-1 0 1,0 0 0,0 0 0,0 0-1,1-1 1,-1 1 0,0 0 0,0 0 0,0 0-1,1 0 1,-1 0 0,0 0 0,0 0-1,0 0 1,1 0 0,-1 0 0,0 0-1,0 0 1,0 0 0,1 0 0,-1 0 0,0 0-1,0 1 1,0-1 0,1 0 0,-1 0-1,0 0 1,0 0 0,0 0 0,1 0-1,-1 1 1,0-1 0,0 0 0,0 0 0,0 0-1,0 0 1,1 1 0,-1-1 0,0 0-1,0 0 1,0 0 0,0 1 0,0-1 0,0 0-1,0 0 1,0 0 0,0 1 0,0-1-1,-1 19 0,0-16 0,-33 194 97,-8 51 303,38-207-255,1 0-1,2 0 1,10 82 0,0-83 0,0-23-68,-8-17-73,-1 1 0,0-1 0,1 0 0,-1 1 0,0-1-1,1 0 1,-1 1 0,1-1 0,-1 0 0,0 0 0,1 0-1,-1 1 1,1-1 0,-1 0 0,1 0 0,-1 0 0,1 0 0,-1 0-1,1 0 1,-1 0 0,1 0 0,-1 0 0,1 0 0,-1 0-1,1 0 1,-1 0 0,1 0 0,0-1 0,1 0 0,-1-1 0,0 1 1,0 0-1,0 0 0,0-1 0,0 1 0,-1 0 0,1-1 1,0 1-1,-1-1 0,1 1 0,-1-1 0,1 1 0,-1-1 0,0 0 1,1 1-1,-1-1 0,0 1 0,0-1 0,0 0 0,-1 1 1,1-3-1,0-1 4,-1-19 19,-1 0 1,0 0 0,-13-46-1,-28-67 17,37 121-41,0 1 0,-17-29 1,14 35-11,6 16-3,7 16-6,-2-14 14,1-1 0,0 0 0,0 0 0,1 0 0,0-1 0,0 1-1,1-1 1,0 0 0,0 0 0,1-1 0,10 10 0,-12-12 2,1-1 1,-1 0-1,1 0 0,-1 0 0,1-1 0,0 0 0,0 0 1,0 0-1,0 0 0,0-1 0,0 1 0,0-1 0,1-1 0,-1 1 1,0-1-1,1 0 0,-1 0 0,0-1 0,11-1 0,-5-2 0,1 0 0,-1 0 0,0-1 0,0-1 0,0 1 0,-1-2 0,0 0 0,0 0 0,-1 0 0,0-2 0,9-8 0,-5 3 6,-1-1 1,-1 0-1,0-1 0,0 0 0,-2 0 0,10-24 0,-15 32-3,-2 5-3,-1 0 1,0 0-1,0 0 1,0 0-1,0 0 1,0-1-1,0 1 1,-1 0-1,1 0 1,-1-7-1,-3 8 0,-1 7 1,-4 10 0,0 6-4,0 2-1,1-1 1,1 1-1,1 0 1,1 0 0,2 0-1,0 1 1,1-1-1,3 31 1,-2-49 7,1 0 0,0 0-1,0 0 1,0 0 0,1 0 0,-1 0 0,1-1 0,0 1-1,1-1 1,-1 1 0,1-1 0,0 0 0,0 0 0,0 0-1,0-1 1,5 5 0,-5-6 2,1 0 0,-1 0 1,1 0-1,-1-1 0,1 1 0,0-1 0,0 0 1,0 0-1,0 0 0,0 0 0,0-1 0,0 0 1,0 1-1,0-2 0,-1 1 0,1 0 1,0-1-1,0 0 0,0 0 0,7-2 0,6-4 17,-1 0-1,0-1 0,-1 0 0,0-1 0,0-1 0,-1-1 0,0 0 1,-1 0-1,13-16 0,-5 5 15,-2-1-1,-1-1 1,-1-1-1,21-40 1,-37 64-36,1-3 1,0 1-1,0-1 0,0 0 1,0 0-1,-1 0 0,0 0 1,0 0-1,0 0 0,0 0 0,0-6 1,-1 10-2,0 0 1,0 0-1,-1 0 1,1 0-1,0-1 0,0 1 1,0 0-1,0 0 1,-1 0-1,1 0 1,0 0-1,0 0 1,0 0-1,-1 0 0,1 0 1,0 0-1,0 0 1,0 0-1,-1 0 1,1 1-1,0-1 1,0 0-1,0 0 0,0 0 1,-1 0-1,1 0 1,0 0-1,0 0 1,0 0-1,0 1 1,-1-1-1,1 0 0,0 0 1,0 0-1,0 0 1,0 0-1,0 1 1,0-1-1,0 0 1,0 0-1,-1 0 1,1 1-1,0-1 0,0 0 1,0 0-1,0 0 1,0 0-1,0 1 1,0-1-1,-7 14-7,0 3-6,2 0 0,0 0 1,1 1-1,0-1 0,2 1 0,-1 29 1,3-45 12,0 1 0,0-1 1,0 0-1,0 1 0,1-1 1,-1 0-1,1 1 0,0-1 1,-1 0-1,1 0 0,0 0 0,2 3 1,-2-4 0,-1 0-1,1-1 1,0 1 0,-1 0 0,1-1-1,0 1 1,0-1 0,0 1 0,-1-1 0,1 1-1,0-1 1,0 0 0,0 1 0,0-1 0,0 0-1,0 0 1,0 0 0,-1 0 0,1 0 0,0 0-1,2 0 1,2-1 0,-1 0 0,1-1 0,0 0 0,-1 0 0,0 0 0,1 0-1,-1-1 1,0 0 0,0 0 0,6-6 0,28-26 5,-2-2 1,-2-1-1,-2-2 0,46-71 0,-26 22-9,54-126 1,-94 188-10,21-52-47,-30 71 43,0 0 0,-1 0-1,0-1 1,-1 1 0,0 0 0,0-1 0,-1-10 0,0 19 16,0 0-1,0-1 0,0 1 1,0 0-1,0-1 0,0 1 0,0 0 1,0-1-1,0 1 0,0 0 1,0 0-1,0-1 0,0 1 1,0 0-1,0-1 0,0 1 0,-1 0 1,1 0-1,0-1 0,0 1 1,0 0-1,0 0 0,-1-1 1,1 1-1,0 0 0,0 0 0,-1 0 1,1-1-1,0 1 0,0 0 1,-1 0-1,1 0 0,0 0 0,0 0 1,-1 0-1,1 0 0,0 0 1,-1-1-1,1 1 0,0 0 1,-1 0-1,1 0 0,0 0 0,-1 0 1,1 0-1,0 1 0,0-1 1,-1 0-1,1 0 0,0 0 1,-1 0-1,1 0 0,0 0 0,0 0 1,-1 1-1,1-1 0,0 0 1,0 0-1,-1 0 0,1 1 1,0-1-1,-16 18-49,0 7 42,2 2 0,-20 52-1,-13 66 152,38-113-92,1 1 1,2 0 0,1 1 0,2-1 0,2 1-1,0-1 1,3 1 0,0 0 0,2-1 0,2 0-1,1 0 1,17 49 0,11 14-14,-5-17-15,-4 2-1,19 95 0,-43-164 27,-1-1-1,0 1 1,0 0-1,-2 19 1,1-31-36,0 1 1,0 0 0,0 0 0,0-1 0,0 1-1,0 0 1,0-1 0,0 1 0,0 0 0,-1 0-1,1-1 1,0 1 0,-1 0 0,1-1 0,0 1 0,-1-1-1,1 1 1,0 0 0,-1-1 0,1 1 0,-1-1-1,0 1 1,1-1 0,-1 1 0,1-1 0,-1 0-1,0 1 1,0 0 0,-1-2 1,1 1 0,0 0 0,0 0 1,0-1-1,0 1 0,0-1 0,0 1 0,0-1 0,0 0 1,1 1-1,-1-1 0,0 0 0,0 0 0,0 1 0,1-1 0,-2-1 1,-4-7 61,0 1 0,0-1 1,-5-11-1,-8-25 200,-28-91 0,0-56-95,37 150-172,-1-6-40,1 0 1,-4-66 0,14 109-12,0 0 1,0 0 0,0 1-1,1-1 1,-1 0-1,4-10 1,-4 14 7,1 0-1,-1 0 1,1 0 0,0 0 0,-1 0 0,1 0 0,0 0 0,0 0 0,-1 0 0,1 1-1,0-1 1,0 0 0,0 0 0,0 1 0,0-1 0,0 1 0,1-1 0,-1 1 0,0-1-1,0 1 1,0 0 0,0-1 0,1 1 0,-1 0 0,0 0 0,0 0 0,0 0 0,1 0-1,1 0 1,103 7-1702,-57-7 1172</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56.657"/>
    </inkml:context>
    <inkml:brush xml:id="br0">
      <inkml:brushProperty name="width" value="0.05" units="cm"/>
      <inkml:brushProperty name="height" value="0.05" units="cm"/>
    </inkml:brush>
  </inkml:definitions>
  <inkml:trace contextRef="#ctx0" brushRef="#br0">151 0 17780,'-32'79'1950,"-40"123"-53,38-57-725,29-116-963,1 0 0,1 0 0,2 29-1,1-53-188,0-1 1,1 1-1,-1-1 0,1 1 0,0-1 0,0 0 0,0 1 0,0-1 0,1 0 0,0 0 0,0 0 0,5 8 1,-5-10-19,0 0 0,0 0 1,1-1-1,-1 1 1,1 0-1,-1-1 1,1 0-1,0 0 1,-1 1-1,1-1 1,0-1-1,0 1 1,0 0-1,-1-1 1,1 1-1,0-1 1,0 0-1,0 0 1,6-1-1,24-3-51,53-12-1,20-3-187,-94 17 188,1 2 1,-1 0-1,0 0 0,1 1 0,-1 0 0,20 6 1,-29-6 32,0 0 1,0 0-1,0 0 0,0 0 1,0 1-1,-1-1 1,1 1-1,0 0 1,-1 0-1,1 0 1,-1 0-1,0 1 0,1-1 1,-1 1-1,2 2 1,-3-3 15,0 0 0,0 0 0,-1 0 0,1 0 0,0 0 0,-1 0 0,1 0 0,-1 0 0,1 1 0,-1-1 0,0 0 0,0 0 0,0 0 0,-1 1 0,1-1 0,0 0 0,-1 0 0,1 0 0,-1 0 0,0 0 0,0 0 1,0 0-1,-1 2 0,-2 3 48,-1-1 0,0 0 1,0 0-1,0-1 0,-1 0 1,0 1-1,0-2 1,0 1-1,0-1 0,-1 0 1,0 0-1,0-1 0,-10 4 1,2-2 57,-1 0-1,0 0 1,0-2 0,0 0 0,-21 1 0,24-3-152,0-2 1,0 0-1,0 0 1,0-1-1,0-1 1,0 0-1,-23-9 1,31 9-70,-1 1 0,1-1 1,0 0-1,0 0 1,0-1-1,1 0 0,-1 1 1,-6-9-1,8 9 51,1 0 1,0 0 0,0 0-1,1 0 1,-1-1-1,1 1 1,-1 0-1,1-1 1,0 1-1,0-1 1,1 1-1,-1-1 1,1 1 0,0-1-1,0-5 1,6-16-533</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57.294"/>
    </inkml:context>
    <inkml:brush xml:id="br0">
      <inkml:brushProperty name="width" value="0.05" units="cm"/>
      <inkml:brushProperty name="height" value="0.05" units="cm"/>
    </inkml:brush>
  </inkml:definitions>
  <inkml:trace contextRef="#ctx0" brushRef="#br0">240 60 15787,'-6'-1'183,"1"1"0,-1-1-1,0 1 1,0 0-1,0 1 1,1-1-1,-1 1 1,0 0 0,0 0-1,1 1 1,-8 3-1,-6 3 437,-32 18 0,41-21-314,0 2 0,0 0 0,1 0 1,-14 14-1,20-18-226,0 0 1,0 0 0,0 0 0,1 1 0,-1 0 0,1-1 0,0 1 0,0 0-1,1 0 1,-1 0 0,1 0 0,0 0 0,0 0 0,0 0 0,0 0 0,1 5-1,0-7-52,0 0 0,0-1 0,1 1 0,-1 0 0,1-1 0,-1 1 0,1 0 0,0-1 0,0 1 0,-1-1 0,1 1 0,0-1 0,0 0 0,1 1 0,-1-1 0,0 0 0,0 0 0,1 0 0,-1 0 0,0 0 0,1 0 0,-1 0 0,1 0 0,-1 0 0,1-1 0,0 1 0,-1-1 0,1 1 0,0-1 0,-1 0 0,1 1 0,0-1 0,0 0 0,2-1 0,7 2 17,0-2-1,1 1 0,-1-1 1,13-4-1,-1 0-18,0-2 0,0 0-1,-1-2 1,0 0 0,0-1 0,-1-2 0,0 0-1,-1-1 1,-1-1 0,0-1 0,-1 0 0,0-2-1,-2 0 1,23-30 0,-37 46-23,-1 0 1,0 0-1,0-1 0,0 1 0,0-1 0,-1 1 1,1-1-1,0 0 0,-1 1 0,1-1 1,-1 1-1,1-1 0,-1 0 0,0 0 1,0 1-1,0-1 0,0 0 0,0-1 1,0 2-2,0 1 0,0 0 0,0 0 1,0 0-1,-1 0 0,1-1 1,0 1-1,0 0 0,0 0 1,-1 0-1,1 0 0,0-1 0,0 1 1,-1 0-1,1 0 0,0 0 1,0 0-1,-1 0 0,1 0 1,0 0-1,0 0 0,-1 0 1,1 0-1,0 0 0,0 0 0,-1 0 1,1 0-1,0 0 0,0 0 1,-1 0-1,1 0 0,0 0 1,0 0-1,0 0 0,-1 1 0,-15 11 67,8-3 12,1 0-1,1 0 0,-1 0 0,1 1 0,-8 19 0,12-23-23,-1 0 0,1 0 0,0 1 0,0-1-1,1 1 1,-1-1 0,2 1 0,-1 0-1,1-1 1,0 1 0,1 9 0,0-13-28,0 0 1,0 0 0,1 0-1,-1 0 1,1 0 0,-1 0 0,1-1-1,0 1 1,0-1 0,0 1-1,0-1 1,1 0 0,-1 0-1,1 0 1,-1 0 0,1 0-1,0 0 1,-1-1 0,1 1 0,0-1-1,0 0 1,0 0 0,0 0-1,1 0 1,-1-1 0,0 1-1,5-1 1,4 1 15,0 0 0,1-1 0,-1-1 1,0 0-1,0 0 0,12-4 0,-9 1-46,-1-1 0,1-1 0,-1 0 1,0-1-1,-1-1 0,0 0 0,0-1 0,-1 0 1,0 0-1,0-2 0,-1 1 0,0-2 0,-1 1 1,-1-1-1,0-1 0,13-22 0,-13 9-113,-7 18 7,-7 14-109,2 1 228,0 0 0,0 0 0,1 0 0,0 0 0,0 1 0,1-1 0,0 1 0,0-1 0,1 14 0,0-19 0,0 0 0,0 1 0,1-1 0,-1 0 0,0 1 0,1-1 0,0 0-1,0 0 1,0 0 0,0 0 0,0 0 0,0 0 0,0 0 0,1 0 0,-1 0 0,1 0 0,-1 0 0,1-1 0,0 1-1,-1-1 1,1 1 0,0-1 0,0 0 0,0 0 0,0 0 0,0 0 0,0 0 0,1 0 0,-1 0 0,0-1 0,0 1-1,1-1 1,-1 0 0,5 0 0,4 0 11,1 0-1,-1-1 0,0-1 1,1 0-1,-1-1 1,0 0-1,0 0 0,-1-1 1,1-1-1,-1 1 1,17-12-1,-13 7-81,-1-1 0,0 0 0,0-1 0,-1 0 0,-1-1 0,0 0 0,14-22 1,-19 23-356,-15 30 125,7-12 249,1 1 0,0 0 0,1 0 0,-1 0-1,1 0 1,1 0 0,-1 0 0,1 0-1,4 13 1,-4-17 29,1 0-1,-1 0 0,1 0 1,0 0-1,0 0 1,0-1-1,0 1 0,1-1 1,-1 1-1,1-1 1,0 0-1,0 0 0,0 0 1,1-1-1,-1 1 1,1-1-1,-1 1 0,1-1 1,6 2-1,1 0 9,1-1 0,-1 0 0,1-1-1,0-1 1,14 1 0,24-1-115</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58.008"/>
    </inkml:context>
    <inkml:brush xml:id="br0">
      <inkml:brushProperty name="width" value="0.05" units="cm"/>
      <inkml:brushProperty name="height" value="0.05" units="cm"/>
    </inkml:brush>
  </inkml:definitions>
  <inkml:trace contextRef="#ctx0" brushRef="#br0">142 292 13691,'1'0'88,"-1"0"1,0 0-1,1 0 1,-1 0-1,0 0 1,1-1-1,-1 1 0,0 0 1,1 0-1,-1 0 1,0-1-1,0 1 1,1 0-1,-1 0 0,0-1 1,0 1-1,0 0 1,1-1-1,-1 1 1,0 0-1,0-1 0,0 1 1,0 0-1,0-1 1,0 1-1,1 0 1,-1-1-1,0 1 0,0 0 1,0-1-1,0 1 1,0 0-1,0-1 1,0 1-1,-1 0 0,1-1 1,0 1-1,0 0 1,0-1-1,0 1 1,0 0-1,0-1 1,-1 1-1,1 0 0,0 0 1,0-1-1,-1 1 1,1 0-1,0-1 1,0 1-1,-1 0 0,1 0 1,0 0-1,0-1 1,-1 1-1,1 0 1,0 0-1,-1 0 0,1 0 1,0 0-1,-1 0 1,1 0-1,0-1 1,-1 1-1,-1 0 150,0-1 0,0 0 0,0 1 0,0 0 0,0-1 0,0 1 0,0 0 0,0 0 0,0 0 0,0 0 0,-2 1 0,-4 3-58,0 0-1,0 1 0,0 0 0,1 0 0,0 1 1,0-1-1,0 2 0,1-1 0,0 1 0,0 0 1,1 0-1,0 1 0,0 0 0,0 0 0,-4 12 1,7-17-155,1 1 0,0 0 1,0-1-1,0 1 0,0 0 1,1 0-1,0-1 0,-1 1 1,1 0-1,1 0 0,-1 0 1,0 0-1,2 4 0,-1-6-9,0 0-1,0 0 0,0 0 1,0 0-1,1 0 1,-1 0-1,1 0 1,-1-1-1,1 1 0,-1 0 1,1-1-1,0 1 1,0-1-1,0 0 1,0 0-1,0 0 0,0 0 1,0 0-1,0 0 1,0 0-1,0-1 1,0 1-1,1-1 0,3 1 1,8 0 16,1-1 1,-1 0-1,0-1 1,1 0-1,-1-1 1,0-1-1,0 0 1,0-1-1,0 0 1,21-11-1,-2-1 16,-1-1 0,60-43 0,-49 28 9,64-64-1,-89 77-54,0-1-1,-1-1 0,-1 0 1,-1-1-1,15-30 1,-28 49-5,-1 0 1,0 0 0,0-1-1,0 1 1,0 0-1,0 0 1,-1-1 0,1 1-1,-1-5 1,0 7 1,0 1 0,0-1 0,0 1 0,0-1 0,0 1 0,-1-1 0,1 0 0,0 1 0,0-1 0,0 1 0,-1-1 0,1 1 0,0 0 0,-1-1 0,1 1 0,0-1 0,-1 1 0,1 0 0,0-1 0,-1 1 0,1 0 0,-1-1 0,1 1 0,-1 0 0,1-1 0,-1 1 0,1 0 0,-1 0-1,1 0 1,-1 0 0,1-1 0,-1 1 0,1 0 0,-1 0 0,0 0 0,1 0 0,-1 0 0,1 0 0,-1 0 0,1 1 0,-1-1 0,1 0 0,-1 0 0,1 0 0,-1 0 0,1 1 0,-1-1 0,1 0 0,-1 1 0,1-1 0,-1 0 0,1 1 0,-1-1 0,-6 4-6,1 1 1,-1 0-1,1 0 0,0 0 1,0 0-1,1 1 1,0 0-1,0 0 0,0 1 1,-6 10-1,1 2 2,0-1 0,-12 37 0,19-47 5,1 0 1,0 0-1,0 0 1,1 0-1,0 0 1,1 1-1,0-1 1,0 0-1,0 0 1,1 1-1,4 12 1,-5-18-5,1 0 0,0 0 1,1 0-1,-1-1 0,1 1 0,-1 0 1,1-1-1,0 1 0,0-1 0,0 1 1,0-1-1,0 0 0,0 0 1,1 0-1,-1 0 0,1 0 0,-1 0 1,1-1-1,0 0 0,0 1 0,0-1 1,-1 0-1,1 0 0,0 0 0,1-1 1,-1 1-1,0-1 0,0 0 0,0 0 1,0 0-1,0 0 0,0 0 0,5-2 1,-1 1-11,0 0 0,0-1 1,0 0-1,0 0 0,0-1 1,-1 0-1,1 0 0,7-6 0,3-3-31,23-21 0,-26 21 27,-14 12 17,0 0 1,0 0 0,0 0-1,0 0 1,0 0 0,0 0 0,0 1-1,0-1 1,0 0 0,0 0-1,0 0 1,0 0 0,0 0 0,0 0-1,0 0 1,0 0 0,0 0-1,0 0 1,0 0 0,0 0 0,0 0-1,0 0 1,0 0 0,0 1-1,0-1 1,0 0 0,0 0 0,0 0-1,0 0 1,0 0 0,0 0-1,0 0 1,0 0 0,0 0 0,0 0-1,1 0 1,-1 0 0,0 0-1,0 0 1,0 0 0,0 0 0,0 0-1,0 0 1,0 0 0,0 0-1,0 0 1,0 0 0,0 0 0,0 0-1,0 0 1,0 0 0,0 0-1,1 0 1,-1 0 0,0 0 0,0 0-1,0 0 1,0 0 0,0 0-1,0 0 1,-3 12 7,-10 23 32,7-18-27,4-13-9,1-1 1,0 1 0,0 0 0,0 0-1,1-1 1,-1 1 0,1 0 0,0 0-1,0 0 1,0 0 0,1-1 0,1 7 0,-1-7-2,0-1 1,0 0 0,0 1 0,0-1 0,1 0 0,-1 0 0,1 0 0,0 0 0,0 0-1,0 0 1,-1 0 0,2 0 0,-1-1 0,0 1 0,0-1 0,0 0 0,1 0-1,-1 0 1,4 1 0,13 4-22,0-1 1,1-2-1,-1 0 0,1-1 0,37-1 1,-30 0-4,-4 0 4,1-2 1,-1 0 0,0-1 0,0-2 0,-1 0 0,32-10 0,-51 13 26,-1 0 0,1 0 1,0 0-1,-1-1 1,1 1-1,-1-1 0,1 1 1,-1-1-1,0 0 1,1 0-1,-1 0 0,0 0 1,0 0-1,-1-1 1,1 1-1,0-1 0,-1 1 1,1-1-1,-1 1 1,0-1-1,0 0 1,0 0-1,0 1 0,-1-1 1,1 0-1,-1 0 1,0 0-1,1 0 0,-1 0 1,0 0-1,-1-3 1,-1-8 45,-1 0 1,-1 1 0,0-1-1,-1 1 1,-8-16 0,4 7-1,-12-27 72,10 26-103,1-1-1,1 0 1,-7-32 0,16 55-28,-1-1-1,1 1 1,-1-1 0,1 1 0,0-1 0,0 1 0,0-1 0,0 1-1,0-1 1,0 0 0,0 1 0,1-1 0,-1 1 0,0-1-1,1 1 1,-1-1 0,1 1 0,0 0 0,-1-1 0,1 1 0,0 0-1,0-1 1,0 1 0,0 0 0,0 0 0,0 0 0,0 0 0,0 0-1,1 0 1,-1 0 0,0 0 0,1 0 0,-1 1 0,0-1-1,1 0 1,-1 1 0,1-1 0,-1 1 0,1 0 0,-1 0 0,4-1-1,6 1-129,0 0 0,0 0-1,0 1 1,21 5-1,-14-3-209,192 20-1459,-104-21 1304</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58.871"/>
    </inkml:context>
    <inkml:brush xml:id="br0">
      <inkml:brushProperty name="width" value="0.05" units="cm"/>
      <inkml:brushProperty name="height" value="0.05" units="cm"/>
    </inkml:brush>
  </inkml:definitions>
  <inkml:trace contextRef="#ctx0" brushRef="#br0">27 7 16916,'-12'362'2729,"-1"-122"-1472,13-233-1216,-1 8 102,1 0 1,0 0-1,1 0 0,6 27 0,-6-40-119,-1-1 1,0 0-1,1 1 0,-1-1 0,0 0 0,1 0 0,0 0 0,-1 1 1,1-1-1,0 0 0,-1 0 0,1 0 0,0 0 0,0 0 0,0 0 1,0 0-1,0 0 0,0-1 0,0 1 0,0 0 0,0-1 1,1 1-1,-1 0 0,0-1 0,0 0 0,1 1 0,-1-1 0,0 0 1,0 1-1,1-1 0,-1 0 0,2 0 0,2-1 33,-1 0 0,0 0 0,0 0 0,1-1 0,-1 0-1,0 1 1,0-2 0,0 1 0,6-5 0,6-5 78,0-2 0,-1 1 0,0-2 0,14-18 0,50-72 439,-69 90-488,306-472 1922,-300 459-2053,-13 26-854,-3 7 280,-3 8-301,-1-3 477,-1 0 1,0 0-1,0 0 0,-13 17 0,-3-3-416</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44.636"/>
    </inkml:context>
    <inkml:brush xml:id="br0">
      <inkml:brushProperty name="width" value="0.05" units="cm"/>
      <inkml:brushProperty name="height" value="0.05" units="cm"/>
    </inkml:brush>
  </inkml:definitions>
  <inkml:trace contextRef="#ctx0" brushRef="#br0">100 89 14019,'8'-15'647,"-5"7"-396,1 1 0,0 0-1,0 0 1,1 0 0,0 1-1,0 0 1,0 0 0,12-9-1,-17 14-174,1 1-1,0-1 0,-1 1 1,1-1-1,0 1 1,0 0-1,0 0 0,0-1 1,-1 1-1,1 0 0,0 0 1,0 0-1,0 0 0,0 0 1,-1 0-1,1 0 1,0 0-1,0 0 0,0 0 1,0 0-1,0 1 0,-1-1 1,1 0-1,1 1 1,0 1 25,-1-1 1,1 0-1,-1 1 1,1-1-1,-1 0 1,0 1-1,0 0 1,0-1-1,0 1 1,2 2-1,0 6 201,1-1-1,-1 0 1,2 14-1,-4-22-272,41 321 2827,-32-213-3821,27 123-1,-35-219 92,-10-25 245</inkml:trace>
  <inkml:trace contextRef="#ctx0" brushRef="#br0" timeOffset="1">2 420 17020,'-1'-3'2568,"9"3"-2016,7 3 977,6-2-481,5 2-184,7-3-304,6-3-104,5-3-520,6-1-376,0-3-696,2-1 968,4-1-240,-6-5-144</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59.263"/>
    </inkml:context>
    <inkml:brush xml:id="br0">
      <inkml:brushProperty name="width" value="0.05" units="cm"/>
      <inkml:brushProperty name="height" value="0.05" units="cm"/>
    </inkml:brush>
  </inkml:definitions>
  <inkml:trace contextRef="#ctx0" brushRef="#br0">1 0 11971,'16'33'1576,"1"-1"-856,-4-4-328,4 2 1545,0 2-1625,5-6 16,-1-6-72,8-13-336</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0:59.680"/>
    </inkml:context>
    <inkml:brush xml:id="br0">
      <inkml:brushProperty name="width" value="0.05" units="cm"/>
      <inkml:brushProperty name="height" value="0.05" units="cm"/>
    </inkml:brush>
  </inkml:definitions>
  <inkml:trace contextRef="#ctx0" brushRef="#br0">136 18 15923,'-12'8'368,"1"0"0,-1 1-1,2 0 1,-1 0 0,1 1-1,1 1 1,0 0 0,0 0-1,1 1 1,0 0 0,1 0-1,-9 23 1,15-34-323,1 0-1,-1 0 0,1 0 1,0 0-1,-1 1 1,1-1-1,0 0 1,0 0-1,-1 0 0,1 0 1,0 1-1,0-1 1,1 0-1,-1 0 1,0 0-1,0 1 0,0-1 1,1 0-1,-1 0 1,1 1-1,0-1-15,-1-1 0,1 1 0,0-1 0,0 1 0,-1-1 1,1 0-1,0 1 0,0-1 0,-1 0 0,1 1 0,0-1 0,0 0 0,0 0 0,-1 0 0,1 0 0,0 0 0,0 0 0,0 0 0,0 0 1,-1 0-1,3-1 0,6-1 119,0-1 0,0-1 0,17-8 0,-18 8-112,36-17 161,68-30 133,-98 46-315,-1 1-1,1 0 1,0 1 0,0 0 0,0 1 0,21 0-1,-31 2-11,1 0-1,-1 1 0,1-1 1,-1 1-1,1 0 1,-1 0-1,0 1 0,0-1 1,0 1-1,0 0 0,7 4 1,-3 0 22,0 1-1,-1 0 1,12 13 0,-13-13 6,-4-5-5,0 1 0,1-1-1,-1 0 1,0 0 0,1-1 0,0 1 0,-1 0-1,1-1 1,0 0 0,-1 1 0,1-1 0,0 0-1,0-1 1,0 1 0,0 0 0,6 0 0,-4-2 14,0 1 1,0 0-1,0-1 1,0 0 0,0 0-1,0-1 1,0 1-1,0-1 1,5-3 0,5-4 35,0 0 0,-1-1 0,0 0 0,22-23 1,-22 19-820,0 0 1,-2 0-1,21-31 1,-33 54-3729,1-9 4405,-1 1 0,0 0-1,0-1 1,0 1 0,1-1-1,-1 1 1,0-1 0,1 1-1,-1-1 1,0 1 0,1-1-1,-1 1 1,1-1 0,-1 0-1,1 1 1,-1-1-1,1 1 1,-1-1 0,1 0-1,-1 0 1,1 1 0,-1-1-1,2 0 1,5-2-441</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1:00.104"/>
    </inkml:context>
    <inkml:brush xml:id="br0">
      <inkml:brushProperty name="width" value="0.05" units="cm"/>
      <inkml:brushProperty name="height" value="0.05" units="cm"/>
    </inkml:brush>
  </inkml:definitions>
  <inkml:trace contextRef="#ctx0" brushRef="#br0">0 119 10618,'7'40'2115,"1"0"1,21 64-1,-9-40-1270,-18-58-778,56 215 1356,-46-166-736,-2 1 1,1 57 0,-11-109-571,0-1 1,0 1-1,0 0 1,-1 0-1,1-1 0,-1 1 1,-2 6-1,3-10-82,0 1 0,-1 0-1,1 0 1,-1-1 0,1 1 0,0 0-1,-1-1 1,1 1 0,-1 0-1,1-1 1,-1 1 0,0-1 0,1 1-1,-1-1 1,0 1 0,1-1 0,-1 1-1,0-1 1,1 0 0,-1 1-1,0-1 1,0 0 0,0 0 0,1 0-1,-1 1 1,0-1 0,0 0 0,0 0-1,1 0 1,-1 0 0,0 0 0,0-1-1,0 1 1,1 0 0,-1 0-1,0 0 1,0-1 0,1 1 0,-1 0-1,-1-1 1,-3-2 25,0 0 0,1 0 1,-1-1-1,1 0 0,-1 1 0,1-1 0,0-1 0,1 1 0,-1-1 1,1 1-1,-4-7 0,-2-5-39,1 0-1,-9-24 1,10 20-81,1 0-1,1-1 1,1 1-1,1-1 1,0 0-1,2 0 1,0 0-1,2 0 1,0 0-1,1 0 1,1 1-1,7-24 1,-6 28-31,1 1 0,1-1 1,1 1-1,0 0 0,1 1 1,0-1-1,1 2 1,1-1-1,0 1 0,1 1 1,0 0-1,1 0 1,0 1-1,1 1 0,28-18 1,63-32 271,-102 61-131,-1 0 0,1 0 0,-1 0-1,1 0 1,-1 1 0,1-1 0,-1 0 0,0 1 0,1-1-1,0 2 1,20 18 16,-17-19-44,1 0 1,0-1 0,0 1 0,-1-1 0,1 0-1,0 0 1,0-1 0,0 0 0,6 0-1,57-10 158,-45 6-127,22-4 67,-27 4-91,1 0-1,0 1 1,0 1 0,0 1 0,0 1-1,38 5 1,-51-4-155,0 0-1,0 0 0,0-1 1,0 0-1,0 0 1,0-1-1,0 1 0,0-1 1,0-1-1,0 0 1,-1 0-1,1 0 0,0 0 1,-1-1-1,0-1 1,0 1-1,0-1 0,0 0 1,0 0-1,-1 0 1,0-1-1,0 0 0,0 0 1,0 0-1,5-9 1,19-30-430,-2-14-178</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1:00.519"/>
    </inkml:context>
    <inkml:brush xml:id="br0">
      <inkml:brushProperty name="width" value="0.05" units="cm"/>
      <inkml:brushProperty name="height" value="0.05" units="cm"/>
    </inkml:brush>
  </inkml:definitions>
  <inkml:trace contextRef="#ctx0" brushRef="#br0">9 0 15563,'-5'54'1887,"2"0"1,4 67-1,4-65-1390,2 0 0,16 58 1,-22-110-498,0 0 0,0 0 0,0-1 0,1 1-1,-1 0 1,1 0 0,0-1 0,0 1 0,3 3 0,-4-6-1,-1-1-1,1 1 1,0-1-1,-1 1 1,1-1 0,0 1-1,-1-1 1,1 1-1,0-1 1,0 0-1,-1 0 1,1 1-1,0-1 1,0 0 0,0 0-1,-1 0 1,1 0-1,0 0 1,1 0-1,0 0 1,0 0 0,-1-1 0,1 0 0,-1 1 0,1-1 0,-1 0 0,0 0 0,1 1 0,-1-1 0,0 0 0,1-1 0,-1 1 0,2-2 0,6-8-52,1-1 0,-2 0 1,0 0-1,0-1 0,10-26 1,-9 17-211,-2 1 1,0-1 0,4-24-1,-12 52 239,1 1 0,0-1-1,0 0 1,0 0-1,1 1 1,0-1 0,0 0-1,1 0 1,-1 0 0,1 0-1,1 0 1,4 10 0,-4-12 77,-1 0 1,1 0 0,0 0 0,0 0-1,0 0 1,0 0 0,1-1-1,-1 0 1,1 0 0,0 0 0,0 0-1,0 0 1,1-1 0,-1 0-1,0 0 1,1 0 0,0 0 0,8 1-1,-1-1 21,0-1-1,0 0 0,0-1 0,0 0 0,20-4 0,-28 3-178,1 1-1,-1-1 1,1 0-1,-1-1 0,0 1 1,1-1-1,-1 0 1,0 0-1,0 0 0,0 0 1,0-1-1,-1 0 1,1 0-1,-1 0 0,1 0 1,-1 0-1,5-7 1,-7 8 40,0 0 0,0 0 0,0 0 0,0 0 0,-1-1 0,1 1 0,-1 0 0,1 0 0,-1 0 0,0-3 0,0-14-438</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1:02.222"/>
    </inkml:context>
    <inkml:brush xml:id="br0">
      <inkml:brushProperty name="width" value="0.05" units="cm"/>
      <inkml:brushProperty name="height" value="0.05" units="cm"/>
    </inkml:brush>
  </inkml:definitions>
  <inkml:trace contextRef="#ctx0" brushRef="#br0">0 227 12435,'2'5'772,"0"1"1,0 0 0,-1-1 0,0 1 0,-1 0-1,1 0 1,-1 6 0,2 12 764,9 64-668,4-1 1,5-1 0,33 96 0,-48-170-1033,-6-19-51,-7-19-29,-72-173-21,89 211 447,0-1 0,1 0 0,18 15 0,-19-18-153,1-1 0,0 1-1,0-1 1,1-1 0,0 0 0,0-1 0,1 0-1,-1 0 1,1-1 0,0-1 0,0 0-1,20 2 1,-25-5-19,0 1 1,-1-1-1,1-1 0,0 1 1,0-1-1,-1 0 0,1-1 1,0 1-1,-1-1 0,1-1 0,-1 1 1,0-1-1,0 0 0,0-1 1,0 1-1,-1-1 0,1 0 0,-1-1 1,0 1-1,0-1 0,-1 0 1,1 0-1,-1-1 0,5-7 0,-6 7-11,1 0 0,-1 0 0,0 0 0,-1-1 0,0 1 0,0-1 0,0 1 0,-1-1 0,0 0 0,0 1 0,0-1 0,-1 0-1,0 0 1,-1 1 0,0-1 0,-2-10 0,3 17-1,0-1-1,0 0 1,0 1-1,0-1 1,0 0-1,0 0 1,-1 1-1,1-1 1,0 1-1,-1-1 0,1 0 1,0 1-1,-1-1 1,1 1-1,-1-1 1,1 0-1,-1 1 1,1 0-1,-1-1 1,1 1-1,-1-1 1,0 1-1,1 0 1,-1-1-1,0 1 1,1 0-1,-1-1 1,0 1-1,1 0 1,-1 0-1,0 0 1,1 0-1,-1 0 1,0 0-1,0 0 1,1 0-1,-1 0 1,0 0-1,1 0 1,-1 0-1,0 0 1,1 1-1,-1-1 0,0 0 1,0 1-1,-1 1-2,0-1 0,0 1 0,0-1 0,1 1 0,-1 0-1,1 0 1,-1 0 0,1 0 0,0 0 0,0 0-1,0 0 1,-2 4 0,1 1 20,1 0 0,-1 0 0,1 0 0,1 0 0,-1 0-1,1 1 1,0-1 0,1 0 0,0 0 0,0 0 0,0 0 0,1 0 0,0 0 0,0-1-1,1 1 1,0-1 0,3 7 0,-3-9-2,0 0 0,-1 0-1,2 0 1,-1 0 0,0-1-1,1 1 1,-1-1 0,1 0 0,0 0-1,0 0 1,0-1 0,0 1 0,1-1-1,-1 0 1,1-1 0,-1 1-1,1-1 1,0 1 0,0-1 0,-1-1-1,1 1 1,0-1 0,0 0-1,0 0 1,9-1 0,-5-1-13,0-1 0,0 1 0,0-1 0,0-1 0,0 0 0,0 0 0,-1-1 0,0 0 0,0 0 0,0-1 0,-1 0-1,1 0 1,5-8 0,-5 6-35,-1 0 0,0-1 0,-1 1 0,0-1 0,0-1 0,-1 1 0,0-1 0,-1 0 0,0 0 0,-1 0 0,4-14 0,-7 22 18,0 1-1,1-1 1,-1 0-1,0 1 1,0-1-1,0 1 1,0-1-1,0 1 1,0-1 0,0 1-1,-1-1 1,1 1-1,-1-1 1,0-1-1,-4 4-99,-2 13 128,5-7 28,-1 0 0,2-1 0,-1 1 0,1 0 0,0 0 0,0-1 0,1 1 0,0 0 0,0 0 0,1 0 0,-1 0 0,4 9 0,-3-12-9,0 0 0,1 0 0,0 0 0,0 0 0,0-1 0,0 1 0,0-1 0,1 1 0,0-1 0,0 0-1,-1 0 1,2 0 0,-1-1 0,0 1 0,1-1 0,-1 1 0,1-1 0,-1 0 0,1-1 0,0 1 0,7 2 0,15 1 35,-1-1 1,1-1 0,0-1 0,48-3-1,-27 0-61,-43 1 12,0 0-1,-1 0 0,1 0 0,-1-1 0,1 1 0,0-1 0,-1 0 0,1 0 0,-1-1 0,0 1 0,1-1 0,-1 1 0,4-4 0,-2 1 24,-1 0 0,1-1 0,-1 0 0,0 1 0,0-2 0,5-9 0,0-2-10,-2-1 0,0 1 0,0-2 0,-2 1 0,0-1 0,-2 1 1,0-1-1,0 0 0,-2-38 0,-1 57-33,0-1 0,0 1-1,0 0 1,0 0 0,0-1 0,0 1-1,0 0 1,1 0 0,-1-1 0,0 1 0,0 0-1,0 0 1,0-1 0,1 1 0,-1 0 0,0 0-1,0-1 1,0 1 0,1 0 0,-1 0-1,0 0 1,0 0 0,0-1 0,1 1 0,-1 0-1,0 0 1,1 0 0,-1 0 0,0 0 0,0 0-1,1 0 1,-1 0 0,0 0 0,1 0-1,-1 0 1,0 0 0,0 0 0,1 0 0,-1 0-1,0 0 1,0 0 0,1 0 0,-1 0 0,0 0-1,1 0 1,-1 0 0,0 1 0,0-1-1,1 0 1,-1 0 0,0 0 0,0 1 0,0-1-1,1 0 1,-1 0 0,0 0 0,0 1-1,21 14-58,-15-11 35,10 6 3,-1-1 0,2 0 0,0-1 1,0-1-1,0 0 0,21 4 0,-24-8 22,0 0 0,-1-1 0,1-1 1,0 0-1,0 0 0,0-2 0,0 0 0,25-5 0,-33 5 5,0-1 0,0-1 0,0 1 0,0-1 0,-1 0 1,1 0-1,-1-1 0,1 1 0,-1-1 0,8-9 0,-11 11-2,0 1 0,-1-1 0,1 0 0,-1 0-1,0 0 1,1 0 0,-1 0 0,0 0 0,0 0 0,0 0 0,-1-1 0,1 1-1,-1 0 1,1-1 0,-1 1 0,1 0 0,-1-1 0,0 1 0,0 0-1,0-1 1,-1 1 0,1 0 0,-1-1 0,1 1 0,-1 0 0,0 0-1,1-1 1,-1 1 0,0 0 0,-1 0 0,1 0 0,-2-2 0,2 2-2,-1 0 1,1 0 0,-1 0 0,1 0-1,-1 1 1,0-1 0,0 1 0,1-1-1,-1 1 1,0 0 0,0 0 0,-1 0 0,1 0-1,0 0 1,0 0 0,0 0 0,-1 1-1,1-1 1,0 1 0,-1 0 0,1-1 0,0 1-1,-1 0 1,1 1 0,0-1 0,-1 0-1,1 1 1,0-1 0,-1 1 0,1-1-1,0 1 1,0 0 0,0 0 0,-4 2 0,3 0 0,-1-1 1,0 1 0,0 0 0,1 0 0,0 0 0,0 1 0,0-1 0,0 1 0,0 0-1,0 0 1,1 0 0,0 0 0,0 0 0,0 0 0,1 1 0,-1-1 0,0 6 0,0-3 10,2 0 1,-1 0 0,1 0 0,0 1 0,0-1 0,1 0-1,0 0 1,0 0 0,1 1 0,0-1 0,0-1 0,0 1-1,1 0 1,0-1 0,1 1 0,-1-1 0,1 0 0,0 0-1,1 0 1,0-1 0,-1 1 0,2-1 0,-1 0 0,1-1-1,-1 1 1,1-1 0,0 0 0,1-1 0,-1 1 0,1-1-1,11 3 1,-7-2-4,1-2-1,0 1 0,0-1 0,0-1 1,0 0-1,0-1 0,0 0 1,0-1-1,0-1 0,17-3 1,-13 0-4,1 0 0,-1-1 0,0 0 1,-1-2-1,1 0 0,25-18 0,-22 12-37,0-2 1,-2 0-1,0 0 0,0-2 0,-2 0 0,0-1 0,-1 0 0,-1-1 0,-1-1 0,18-39 0,-25 46-21,1 0-1,-2-1 1,0 1 0,-1-1-1,0 0 1,-1 0 0,-1 0-1,0-24 1,-1 37 40,0 1 0,-1-1 0,1 0 0,0 0 0,-1 0 0,0 0 0,1 1 0,-1-1 0,0 0 0,0 1 0,0-1 0,0 0 0,0 1 0,0-1 0,0 1 0,-1 0 0,1-1 0,0 1 0,-1 0 0,1 0 0,-3-2 0,2 3 10,1-1 0,0 1 0,0 0-1,-1 0 1,1 0 0,0 0 0,0 0 0,-1 0 0,1 0-1,0 0 1,-1 0 0,1 1 0,0-1 0,0 0-1,0 1 1,-1-1 0,1 1 0,0-1 0,0 1-1,0 0 1,0 0 0,0-1 0,0 1 0,0 0-1,0 0 1,0 0 0,1 0 0,-1 0 0,0 0 0,-1 2-1,-2 5 22,-1 1-1,1-1 1,0 1 0,1 0-1,0 0 1,0 0-1,1 0 1,1 0-1,-1 1 1,1 11-1,0-10 22,1 0 0,1 1-1,-1-1 1,2 0-1,0 1 1,0-1-1,1 0 1,6 14-1,-7-19-17,2 1-1,-1-1 0,1 1 0,0-1 0,1 0 0,-1-1 0,1 1 0,0-1 0,0 0 0,1 0 0,0 0 1,0-1-1,0 0 0,0 0 0,0 0 0,1-1 0,0 0 0,0 0 0,0-1 0,0 0 0,0 0 0,0-1 1,9 1-1,-4-1-8,0-1 1,1 0 0,-1-1-1,0-1 1,0 0 0,0 0-1,0-1 1,-1-1 0,1 0-1,-1-1 1,0 0 0,0 0-1,14-10 1,-11 5-88,-1 0 0,0-1 0,-1-1 0,-1 0 0,1 0-1,-2-1 1,0-1 0,0 0 0,-2 0 0,1-1 0,-2 0 0,0 0 0,-1 0 0,0-1 0,-2 0 0,1-1 0,-2 1-1,0-1 1,0-25 0,-3 37 17,0 1-1,-1-1 0,1 0 0,-1 1 1,0-1-1,-1 1 0,1 0 0,-1-1 1,0 1-1,-2-4 0,3 7 49,1 0 0,-1 0 0,0 0 0,1 0 0,-1 0 0,0 0 0,0 1 0,1-1 0,-1 0 0,0 0 0,0 1 0,0-1 0,0 1 0,0-1 0,0 1 0,0-1 0,0 1 0,0 0 0,0-1 0,0 1 0,0 0 0,0 0 0,-1 0 0,1 0 0,0 0 0,0 0 0,0 0 0,0 0 0,0 0 0,0 1 0,0-1 0,0 0 0,0 1 0,0-1 0,0 1 0,0-1 0,0 1 0,0-1 0,0 1 0,0 0 0,0-1 0,0 1 0,1 0 0,-2 1 0,-3 3 40,1 0 0,0 1-1,1-1 1,-1 1 0,1-1 0,0 1-1,0 0 1,1 1 0,0-1 0,-2 10-1,-2 8 270,-3 36 0,8-49-228,0-1-1,1 1 1,0 0-1,0 0 0,1-1 1,1 1-1,0 0 1,0-1-1,1 1 1,0-1-1,1 0 1,0 0-1,0 0 0,1 0 1,1-1-1,0 0 1,0 0-1,0-1 1,1 1-1,1-1 0,-1-1 1,1 1-1,1-2 1,-1 1-1,1-1 1,0 0-1,1-1 1,13 7-1,-9-7-48,1 0 0,0-1-1,-1 0 1,1-1 0,0-1 0,1 0 0,-1-1 0,0 0-1,0-2 1,24-3 0,-28 3-21,0-1-1,0 0 0,0-1 1,-1-1-1,1 0 0,-1 0 1,0-1-1,0 0 1,0 0-1,-1-1 0,1-1 1,-1 0-1,-1 0 1,15-16-1,-19 18-7,0 0 0,-1 0 0,0-1 0,0 1 0,-1 0 1,1-1-1,-1 0 0,0 0 0,-1 0 0,0 0 0,1 0 0,-2 0 0,1 0 0,-1 0 0,0 0 0,-1-10 1,0 12-1,1 1 1,-1 0 0,0 0 0,0-1 0,0 1 0,-1 0 0,1 0-1,-1 0 1,1 0 0,-1 0 0,0 1 0,0-1 0,-1 0-1,1 1 1,0 0 0,-1-1 0,0 1 0,1 0 0,-1 0 0,0 1-1,0-1 1,0 0 0,0 1 0,0 0 0,0 0 0,-1 0 0,1 0-1,0 0 1,0 1 0,-7-1 0,7 1 7,0-1 1,0 1-1,0 0 0,0 0 1,0 1-1,0-1 0,0 1 1,0-1-1,0 1 0,0 0 1,0 0-1,0 0 0,1 0 0,-1 1 1,0-1-1,1 1 0,-1 0 1,1 0-1,-1 0 0,1 0 1,0 0-1,0 0 0,0 1 1,0-1-1,0 1 0,0-1 1,1 1-1,-1 0 0,1-1 1,0 1-1,0 0 0,0 0 1,0 0-1,1 0 0,-1 0 1,1 0-1,-1 6 0,1-4 12,0 0 0,0 0-1,0 1 1,1-1 0,0 0 0,0 0-1,0 0 1,1 1 0,-1-1 0,1-1-1,0 1 1,1 0 0,-1 0 0,1-1-1,0 0 1,0 1 0,0-1 0,1 0-1,-1 0 1,1-1 0,9 7 0,-5-5-14,1-1 1,-1 0-1,1-1 1,0 0-1,0 0 1,1-1-1,-1 0 1,0-1 0,1 0-1,-1 0 1,1-1-1,-1 0 1,1-1-1,-1 0 1,15-4-1,9-3-115,0-2-1,60-28 0,-79 32 85,-14 6 35,0 0 0,1-1 0,-1 1 0,0 0-1,1 0 1,-1-1 0,1 1 0,-1 0 0,1 0 0,-1 0-1,1 0 1,-1 0 0,0 0 0,1-1 0,-1 1 0,1 0-1,-1 0 1,1 1 0,-1-1 0,1 0 0,-1 0 0,1 0-1,-1 0 1,1 0 0,-1 0 0,0 1 0,1-1 0,-1 0 0,1 0-1,-1 1 1,0-1 0,1 0 0,-1 0 0,0 1 0,1-1-1,-1 0 1,0 1 0,1-1 0,-1 1 0,0-1 0,0 0-1,1 1 1,0 24 257,0-5-98,0-15-117,0 0-1,1 0 1,-1 0-1,1 0 1,1 0-1,-1 0 1,0-1 0,1 1-1,0-1 1,0 0-1,1 1 1,-1-1 0,1-1-1,8 8 1,-6-7-57,0 0 1,0 0 0,1-1 0,0 0 0,0 0-1,0 0 1,0-1 0,0 0 0,0-1-1,8 2 1,-5-2-225,0 0 1,0-1-1,0 0 1,0-1-1,1 0 0,-1 0 1,0-1-1,-1-1 1,1 1-1,0-2 0,-1 1 1,1-1-1,-1-1 0,0 0 1,-1 0-1,10-7 1,-1-5-474,-6 1-151</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1:04.005"/>
    </inkml:context>
    <inkml:brush xml:id="br0">
      <inkml:brushProperty name="width" value="0.05" units="cm"/>
      <inkml:brushProperty name="height" value="0.05" units="cm"/>
    </inkml:brush>
  </inkml:definitions>
  <inkml:trace contextRef="#ctx0" brushRef="#br0">341 1 16396,'-30'70'3003,"-275"489"81,299-548-2951,11-13-165,17-20-254,17-32-382,-3-2-1,50-99 1,-62 109 385,11-27-79,-21 43 278,0 0-1,28-40 1,-42 70 86,0 0 0,0 0 0,0-1 0,0 1 1,1 0-1,-1 0 0,0 0 0,0 0 0,0-1 0,0 1 1,0 0-1,0 0 0,0 0 0,0 0 0,0 0 0,0 0 1,1 0-1,-1-1 0,0 1 0,0 0 0,0 0 0,0 0 1,0 0-1,0 0 0,1 0 0,-1 0 0,0 0 0,0 0 1,0 0-1,0 0 0,0 0 0,1 0 0,-1 0 0,0 0 1,0 0-1,0 0 0,0 0 0,1 0 0,-1 0 0,0 0 1,0 0-1,0 0 0,0 0 0,0 0 0,1 0 0,-1 0 1,0 0-1,0 0 0,0 0 0,0 0 0,0 0 0,0 1 1,1-1-1,-1 0 0,0 0 0,0 0 0,0 0 0,0 0 0,0 0 1,0 1-1,0-1 0,3 17 78,-5 25 43,-9 62 277,-6 81 490,17-157-653,0-1 1,2 0-1,1 0 0,11 46 1,6-20-488,-50-87-2031,25 28 2112,-55-71-1130,52 66 1400,0-1 0,1 0 0,1 0-1,0-1 1,-4-13 0,10 24-36,-1 1 0,1-1 0,-1 1 0,1-1 0,0 1 0,-1-1 0,1 0 0,0 1 0,0-1 0,0 0 1,1 1-1,-1-1 0,0 1 0,0-1 0,1 1 0,-1-1 0,1 0 0,0 1 0,-1 0 0,1-1 0,1-1 0,-1 2 23,1-1 0,0 1 0,-1-1-1,1 1 1,0 0 0,0 0 0,0 0 0,0 0-1,0 0 1,0 0 0,0 1 0,0-1-1,4 0 1,8 0 221,0 0 0,0 1-1,0 0 1,16 3 0,-15-1-172,60 3 249,60 6-60,-117-9-318,0 2 0,-1 0-1,1 1 1,-1 1 0,23 11-1,-36-15-4,1 0-1,-1 1 0,1 0 0,-1 0 0,0 0 0,0 0 0,0 1 0,0 0 0,-1 0 0,0 0 0,1 0 0,-2 0 0,1 1 1,0-1-1,-1 1 0,0 0 0,0-1 0,0 1 0,0 0 0,-1 0 0,0 1 0,0-1 0,-1 0 0,1 0 0,-1 0 0,0 1 1,0-1-1,-1 0 0,1 0 0,-1 0 0,-1 0 0,1 0 0,-3 7 0,-1 4 180,10-22 122,8-27 48,-7 11-330,-2 0-1,0 0 1,-2 0 0,0-1 0,-2 1 0,-2-30 0,4 48-245,3 7 110,8 11 38,-10-10 30,1 0 35,0-1 0,0 1-1,0-1 1,0 0 0,0 0 0,1-1 0,0 1 0,-1-1 0,1 0-1,0 0 1,0-1 0,0 1 0,0-1 0,1 0 0,6 0 0,-4-1 8,0 0 1,0-1 0,-1 0 0,1 0-1,0-1 1,-1 0 0,1-1 0,-1 1-1,11-6 1,-2-1 19,0-1-1,0-1 1,-1 0 0,0-1-1,-1 0 1,0-1 0,21-27 0,-26 28 2,-1 0 1,0-1 0,-1 0 0,10-22 0,-14 26-13,0 1 1,-1-1 0,0 0-1,0 0 1,0 0-1,-1 0 1,-1 0-1,0-15 1,0 22-8,0 0 0,0 0 0,0 0 0,-1 1 0,1-1 0,0 0 0,-1 0 0,1 1 0,-1-1 0,0 0 0,1 1 0,-1-1 0,0 1 0,0-1 0,0 1 0,0-1 0,0 1 0,-1 0 0,1-1 0,0 1 0,0 0 0,-1 0 0,1 0 0,-1 0 0,1 0 0,-1 0 0,0 1 0,1-1 0,-4-1 0,3 2-2,-1 0 0,0 1 0,0-1 1,1 0-1,-1 1 0,0-1 0,0 1 1,1 0-1,-1 0 0,1 0 0,-1 0 1,1 1-1,-1-1 0,1 1 0,0-1 1,-1 1-1,1 0 0,0 0 0,-2 2 1,-7 9-7,-1 1 0,2 0 1,0 1-1,1 0 0,0 0 1,1 1-1,-11 33 0,12-27 17,1 0-1,0 0 1,2 1 0,1-1-1,-1 41 1,4-58-2,0 0 0,0 0 0,1 0 0,0 1 0,0-1 1,0 0-1,0 0 0,1-1 0,0 1 0,0 0 0,0 0 1,1-1-1,-1 0 0,4 5 0,-2-6 6,-1 1 1,1-1-1,-1 0 0,1 0 0,0-1 0,0 1 0,0-1 1,1 0-1,-1 0 0,1 0 0,-1-1 0,1 1 0,-1-1 1,1 0-1,5 0 0,4 0 39,0 0 0,1-1-1,-1-1 1,1 0 0,-1-1 0,0-1 0,0 0-1,0-1 1,0 0 0,-1-1 0,1-1-1,-1 0 1,-1 0 0,1-2 0,13-10 0,-14 10-12,-1 0 1,0-2 0,-1 1 0,0-1 0,-1 0 0,0-1-1,-1 0 1,0-1 0,-1 0 0,0 0 0,0 0-1,-2-1 1,1 0 0,-2 0 0,6-23 0,-10 26-35,-5 14-10,-3 13-11,4-3 3,0-1-1,1 0 1,1 1-1,0-1 1,0 17-1,2-25 10,0 1-1,0-1 1,0 0-1,1 0 0,0 1 1,0-1-1,0 0 1,0 0-1,1 0 0,0 0 1,0 0-1,0-1 0,1 1 1,-1 0-1,1-1 1,5 5-1,-7-7 2,2 0 0,-1 0 0,0-1 0,0 1 0,1-1-1,-1 1 1,0-1 0,1 0 0,-1 0 0,1 0 0,0 0 0,-1 0 0,1-1 0,0 1 0,0-1-1,-1 0 1,1 0 0,0 0 0,0 0 0,-1 0 0,1-1 0,0 1 0,-1-1 0,1 0 0,0 0-1,-1 1 1,1-2 0,-1 1 0,1 0 0,-1 0 0,0-1 0,1 0 0,-1 1 0,0-1 0,3-4 0,1 1-30,-1-1 1,0 0 0,0 0 0,-1 0 0,0 0 0,0-1-1,0 1 1,-1-1 0,0 0 0,-1 0 0,4-15 0,-5 19-17,2-21-143,-3 24 173,0-1 1,1 0 0,-1 1-1,0-1 1,0 0 0,0 0-1,0 1 1,0-1 0,0 0-1,-1 1 1,1-1 0,0 0-1,0 1 1,0-1 0,-1 0-1,1 1 1,0-1 0,0 0-1,-1 1 1,1-1 0,-1 1-1,1-1 1,-1 1 0,1-1-1,-1 0 1,0 1 1,1 0 1,-1 1-1,0-1 0,1 0 1,-1 0-1,1 1 0,-1-1 0,0 0 1,1 0-1,-1 1 0,1-1 1,-1 1-1,1-1 0,-1 1 0,1-1 1,0 0-1,-1 1 0,1 0 1,0-1-1,-1 1 0,1-1 0,0 1 1,-1-1-1,1 1 0,0 0 1,0-1-1,0 1 0,0-1 0,-1 2 1,-4 19-140,5-17 160,-1 0 0,0 0 0,1 0 0,0 1 0,0-1 0,0 0 0,0 0 0,1 0 0,-1 0 0,1 0 0,0 0 0,1 0 0,-1 0 0,1 0 0,-1 0 0,1-1 0,0 1 0,0-1 0,1 1 0,-1-1 0,1 0 0,0 0 0,0 0 0,0 0 0,0 0 0,0-1 0,1 1 0,-1-1 0,1 0 0,-1 0 0,1 0 0,0-1 0,0 1 0,0-1 0,0 0 0,0 0 0,0 0 0,0-1 0,0 1 0,5-1 0,5 0 30,0-1 1,1 0-1,-1-1 1,0 0-1,0-1 1,0-1-1,0 0 1,-1-1-1,1 0 1,-1-1 0,-1-1-1,13-8 1,2-3-75,-1-1 0,-1-1 0,-1-1 0,25-28 0,-49 49 35,0 0 0,0 0 0,0 0 0,0 0 0,0 1 0,0-1 0,0 0 0,0 0 0,0 0 0,0 0 0,0 0 0,0 1 0,0-1 1,1 0-1,-1 0 0,0 0 0,0 0 0,0 0 0,0 0 0,0 0 0,0 1 0,1-1 0,-1 0 0,0 0 0,0 0 0,0 0 0,0 0 0,0 0 0,1 0 0,-1 0 0,0 0 0,0 0 0,0 0 0,0 0 0,1 0 0,-1 0 0,0 0 0,0 0 0,0 0 0,0 0 0,0 0 0,1 0 0,-1 0 0,0 0 0,0 0 1,0 0-1,0 0 0,0-1 0,1 1 0,-1 0 0,0 0 0,0 0 0,0 0 0,0 0 0,0 0 0,0 0 0,0-1 0,1 1 0,-1 0 0,0 0 0,0 0 0,0 9-33,-1 0 1,0 1-1,-5 17 0,-1 25 71,6-42 18,2 0 0,0 0-1,3 18 1,-3-25-123,-1-1-1,1 0 0,-1 1 1,1-1-1,0 0 0,0 0 1,0 0-1,0 1 0,0-1 1,0 0-1,1-1 0,-1 1 1,1 0-1,-1 0 1,1 0-1,0-1 0,0 1 1,0-1-1,-1 0 0,1 1 1,1-1-1,2 1 0,-3-2-34,-1 0 0,1 0 0,-1 0 0,1 0 0,0-1 0,-1 1 0,1-1 0,-1 1 0,1-1-1,-1 0 1,1 1 0,-1-1 0,0 0 0,1 0 0,-1 0 0,0 0 0,0 0 0,1 0 0,-1-1 0,0 1 0,0 0-1,0-1 1,-1 1 0,1 0 0,0-1 0,0 1 0,-1-1 0,1 1 0,0-4 0,9-30-789</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1:04.455"/>
    </inkml:context>
    <inkml:brush xml:id="br0">
      <inkml:brushProperty name="width" value="0.05" units="cm"/>
      <inkml:brushProperty name="height" value="0.05" units="cm"/>
    </inkml:brush>
  </inkml:definitions>
  <inkml:trace contextRef="#ctx0" brushRef="#br0">0 0 13427,'1'7'64,"-1"-1"1,1 0 0,1 0-1,-1 1 1,1-1-1,0 0 1,1-1-1,-1 1 1,1 0 0,0-1-1,1 1 1,-1-1-1,1 0 1,0 0-1,0 0 1,1-1 0,-1 0-1,1 1 1,0-2-1,0 1 1,1 0-1,-1-1 1,11 4 0,-8-3-284,0 0 0,0-1 0,0 0 0,1 0 0,-1-1 0,1-1 0,-1 1 1,1-1-1,0-1 0,0 1 0,0-2 0,-1 1 0,1-1 0,0 0 0,-1-1 1,15-4-1,-22 6 355,0-1 0,1 1 1,-1-1-1,0 0 1,1 1-1,-1-1 0,0 0 1,0 1-1,0-1 0,0 0 1,0 0-1,0 0 1,0 0-1,0 0 0,0 0 1,0 0-1,-1-1 0,1 1 1,0 0-1,-1 0 1,1-1-1,-1 1 0,1 0 1,0-3-1,-2 3 6,1 0-1,0 0 1,-1 1-1,1-1 1,-1 0 0,1 0-1,-1 0 1,1 1 0,-1-1-1,0 0 1,1 0-1,-1 1 1,0-1 0,1 1-1,-1-1 1,0 1-1,0-1 1,0 1 0,1-1-1,-1 1 1,0 0 0,0-1-1,0 1 1,0 0-1,0 0 1,0 0 0,0-1-1,0 1 1,0 0-1,0 0 1,0 1 0,0-1-1,0 0 1,-1 0 0,-3 1 268,-1 0 0,1 0 1,0 1-1,0-1 0,0 1 1,0 0-1,-10 6 0,13-7-364,0-1-1,0 2 1,1-1-1,-1 0 1,0 0-1,0 1 1,1-1-1,-1 0 1,1 1-1,-1 0 1,1-1-1,0 1 1,0 0-1,-1 0 1,1 0-1,1 0 1,-1 0-1,0 0 1,0 0-1,1 0 0,-1 0 1,0 4-1,2-5-60,-1 1-1,1-1 1,-1 1-1,1 0 1,-1-1-1,1 1 1,0-1-1,0 0 1,0 1-1,0-1 1,0 0-1,0 1 1,0-1-1,1 0 1,-1 0-1,2 1 1,26 17-392,-24-17 348,65 34-609,-50-28 528,0 2 1,-1 0-1,0 1 0,-1 1 0,27 23 0,-44-34 149,0 0-1,0-1 1,-1 1 0,1 0 0,0 0-1,-1 0 1,1 0 0,-1-1-1,1 1 1,-1 0 0,1 0-1,-1 0 1,1 0 0,-1 0 0,0 0-1,0 0 1,0 0 0,1 1-1,-1-1 1,0 0 0,0 0 0,-1 0-1,1 0 1,0 0 0,0 1-1,-1 0 18,0 0 0,0 0 0,0 0 0,-1-1-1,1 1 1,0 0 0,-1-1 0,1 1 0,-1-1-1,0 1 1,-3 1 0,-3 2 98,0 0 0,-1-1 0,0 0 0,-12 4 0,5-3-1,1-1 1,-1-1-1,0 0 0,-17 0 0,26-3-218,1 0-1,-1 0 0,0 0 0,1-1 1,0 0-1,-1 0 0,1-1 1,-1 0-1,1 0 0,0 0 1,0-1-1,-9-5 0,-2-9-192,7-6-133</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1:05.101"/>
    </inkml:context>
    <inkml:brush xml:id="br0">
      <inkml:brushProperty name="width" value="0.05" units="cm"/>
      <inkml:brushProperty name="height" value="0.05" units="cm"/>
    </inkml:brush>
  </inkml:definitions>
  <inkml:trace contextRef="#ctx0" brushRef="#br0">1 0 17892,'0'4'247,"1"0"1,0 0 0,-1 0-1,1 0 1,1 0-1,-1-1 1,1 1-1,-1 0 1,4 4 0,23 34 1002,-12-19-339,-16-23-879,0 0 1,0 1 0,0-1-1,0 0 1,1 1 0,-1-1-1,0 0 1,0 1 0,0-1-1,0 0 1,1 1 0,-1-1-1,0 0 1,0 0 0,1 1-1,-1-1 1,0 0 0,1 0-1,-1 0 1,0 1 0,1-1-1,-1 0 1,0 0 0,1 0-1,-1 0 1,0 0 0,1 0-1,-1 1 1,0-1 0,1 0-1,-1 0 1,0 0 0,1 0-1,-1 0 1,0-1-1,1 1 1,-1 0 0,0 0-1,1 0 1,-1 0 0,0 0-1,1 0 1,-1 0 0,0-1-1,1 1 1,-1 0 0,0 0-1,1 0 1,-1-1 0,0 1-1,0 0 1,1-1 0,9-20 417,-6 13-375,-4 8-74,1 0 1,-1 0-1,0 0 0,0 0 0,1 0 0,-1 0 1,0 0-1,0 0 0,1 0 0,-1 1 0,0-1 1,0 0-1,0 0 0,1 0 0,-1 0 0,0 1 0,0-1 1,0 0-1,1 0 0,-1 0 0,0 1 0,0-1 1,0 0-1,0 0 0,0 1 0,0-1 0,0 0 0,1 0 1,-1 1-1,0-1 0,0 0 0,0 0 0,0 1 1,0-1-1,0 1 0,4 27 32,-1 1-1,-1 53 1,-1-38-11,-5 261 181,0-80-21,4-213-179,4 97 128,-2-98-141,-1-1 1,1 1-1,1-1 1,0 0-1,0 0 1,1 0-1,0-1 1,6 10-1,1-7-497,-10-20-581,-7-23-1103,-41-102-2162,21 66 3098</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1:05.521"/>
    </inkml:context>
    <inkml:brush xml:id="br0">
      <inkml:brushProperty name="width" value="0.05" units="cm"/>
      <inkml:brushProperty name="height" value="0.05" units="cm"/>
    </inkml:brush>
  </inkml:definitions>
  <inkml:trace contextRef="#ctx0" brushRef="#br0">1 57 14707,'0'-11'2265,"6"4"-1201,4-1-328,5-1 1641,11 2-969,4 0-184,9 4-392,0-1-216,7 4-456,-1 0-424,1 2 280,-6 4-64,-5-6-112</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1:05.955"/>
    </inkml:context>
    <inkml:brush xml:id="br0">
      <inkml:brushProperty name="width" value="0.05" units="cm"/>
      <inkml:brushProperty name="height" value="0.05" units="cm"/>
    </inkml:brush>
  </inkml:definitions>
  <inkml:trace contextRef="#ctx0" brushRef="#br0">30 0 17404,'-1'3'228,"-1"0"0,1 0 0,0 0 1,0 0-1,0 0 0,0 0 0,1 0 1,-1 0-1,1 0 0,-1 6 0,0 3 134,-8 54 595,3 1 0,3 0 0,7 96 0,-1-133-764,7 34 0,-9-56-191,1-1-1,0 0 1,0 0-1,1 0 1,0 0-1,0 0 1,1 0-1,-1-1 1,2 0-1,6 9 1,-10-14-56,0 1 0,1-1 0,-1 0 0,0 0 0,1 0 0,-1 0 1,1 0-1,-1 0 0,1 0 0,0 0 0,-1-1 0,1 1 0,0-1 1,-1 1-1,1-1 0,0 0 0,0 1 0,0-1 0,-1 0 0,4-1 1,-2 1-33,-1-1 0,1 0 0,0 0 0,-1 0 0,0 0 0,1-1 0,-1 1 1,0-1-1,1 1 0,-1-1 0,0 0 0,2-2 0,4-6-141,0 0-1,0-1 1,-1 0-1,8-18 1,8-19-451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45.087"/>
    </inkml:context>
    <inkml:brush xml:id="br0">
      <inkml:brushProperty name="width" value="0.05" units="cm"/>
      <inkml:brushProperty name="height" value="0.05" units="cm"/>
    </inkml:brush>
  </inkml:definitions>
  <inkml:trace contextRef="#ctx0" brushRef="#br0">142 1 16972,'-5'9'658,"0"0"0,1 0 0,0 1 0,1 0 0,0 0 0,0 0 0,1 0 0,-1 21 0,-2 2 124,-46 183 36,5-21-436,44-183-336,0 0-1,0-1 1,1 1-1,1 0 1,1 22-1,0-30-29,-1-1 0,1 0 0,0 0-1,0 0 1,0 0 0,0 0 0,1 0-1,-1 0 1,1 0 0,0 0 0,0-1-1,0 1 1,0-1 0,0 1 0,0-1-1,1 0 1,-1 0 0,1 0 0,0 0-1,0 0 1,-1 0 0,1-1 0,0 0-1,0 1 1,5 0 0,1 0 17,1 0 0,-1 0 0,1-1 0,0 0 0,0-1 1,19-2-1,59-13-583,-59 9-3,-19 5 472,-1-1-1,0-1 1,0 0 0,0 0-1,15-8 1,1-7-242</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1:06.489"/>
    </inkml:context>
    <inkml:brush xml:id="br0">
      <inkml:brushProperty name="width" value="0.05" units="cm"/>
      <inkml:brushProperty name="height" value="0.05" units="cm"/>
    </inkml:brush>
  </inkml:definitions>
  <inkml:trace contextRef="#ctx0" brushRef="#br0">63 137 15971,'-13'29'1210,"0"-2"-268,-14 40 1,25-60-738,0 0 1,1 0-1,-1 0 1,1 0-1,0 0 1,1 0-1,0 0 1,0 0-1,1 1 0,-1-1 1,4 9-1,-4-13-133,1-1 0,0 0-1,-1 0 1,1 0 0,1 1 0,-1-1-1,0 0 1,0 0 0,1-1 0,-1 1-1,1 0 1,-1 0 0,1-1 0,0 1-1,0-1 1,0 1 0,0-1 0,0 0-1,0 0 1,3 2 0,-1-2-16,-1 0-1,1-1 1,0 1 0,0-1 0,0 0 0,0 0-1,0 0 1,-1 0 0,1 0 0,0-1 0,5-1 0,1-1-6,0-1 1,0 0-1,-1 0 1,1-1-1,-1 0 1,0 0-1,-1-1 1,13-11-1,-15 11-6,0-1-1,0-1 0,0 1 0,-1-1 0,0 0 0,-1-1 0,1 1 0,-2-1 0,1 1 0,-1-1 0,0 0 0,1-14 0,-3 18-37,0-1-1,0 1 1,-1 0 0,0-1-1,0 1 1,-1-1 0,1 1-1,-1 0 1,0 0 0,0-1 0,-1 1-1,0 0 1,0 0 0,0 0-1,0 0 1,-1 1 0,0-1-1,0 1 1,0-1 0,0 1 0,-1 0-1,0 0 1,-4-3 0,4 4-42,1 2 1,-1-1 0,0 0 0,1 1-1,-1-1 1,0 1 0,-4-1-1,-9 3-501,16-1 498,1 1-1,0-1 0,-1 0 1,1 0-1,-1 1 0,1-1 1,0 0-1,-1 1 0,1-1 1,0 0-1,0 1 0,-1-1 1,1 1-1,0-1 0,0 1 0,-1-1 1,1 1-1,0-1 0,0 0 1,0 1-1,0-1 0,0 1 1,0-1-1,0 1 0,0-1 1,0 1-1,0-1 0,0 1 1,0 0-1,1 0-41,-1 0 0,0 0 0,1 0-1,-1 1 1,1-1 0,0 0 0,-1 0 0,1 0 0,0 0 0,0-1 0,-1 1 0,1 0 0,0 0-1,0 0 1,0-1 0,0 1 0,0 0 0,0-1 0,0 1 0,1-1 0,-1 1 0,0-1-1,0 1 1,1-1 0,33 6 383,-23-5-425,0-1 0,0-1-1,0 0 1,21-4 0,13-8-324</inkml:trace>
  <inkml:trace contextRef="#ctx0" brushRef="#br0" timeOffset="1">499 5 13131,'0'0'41,"0"0"1,0 0 0,0 0-1,0 0 1,0-1-1,0 1 1,0 0 0,0 0-1,0 0 1,0 0-1,0 0 1,0-1 0,0 1-1,0 0 1,0 0-1,0 0 1,0 0 0,0 0-1,0-1 1,0 1-1,0 0 1,0 0 0,0 0-1,0 0 1,0 0-1,0 0 1,-1-1-1,1 1 1,0 0 0,0 0-1,0 0 1,0 0-1,0 0 1,0 0 0,0 0-1,-1 0 1,1 0-1,0-1 1,0 1 0,0 0-1,0 0 1,0 0-1,-1 0 1,1 0 0,0 0-1,0 0 1,0 0-1,0 0 1,-1 0 0,-10 3 852,-11 10 871,17-10-1395,1 1-1,0-1 1,1 1-1,-1 0 0,0 1 1,1-1-1,0 0 0,-4 9 1,6-11-302,0-1 1,0 1-1,1 0 1,-1 0-1,0 0 1,1 0-1,-1 0 1,1 1-1,0-1 1,0 0-1,0 0 1,0 0-1,0 0 1,0 0-1,1 0 1,-1 0-1,1 0 1,-1 0-1,1 0 1,0 0-1,0 0 1,0 0-1,0 0 1,0 0-1,2 1 1,26 29 6,1-1 0,35 26 0,-36-32-174,-1 0 1,-1 1-1,29 39 0,-53-61 84,0 0 0,-1 0 0,1 0 0,-1 0 1,0 0-1,0 1 0,0-1 0,0 6 0,-1-9 16,-1 1 0,0 0 0,0-1-1,0 1 1,0 0 0,0-1 0,0 1 0,-1-1 0,1 1 0,0 0 0,-1-1 0,1 1 0,-1-1 0,0 1 0,1-1 0,-1 0 0,0 1 0,0-1-1,0 0 1,0 1 0,0-1 0,0 0 0,0 0 0,-1 0 0,1 0 0,-3 2 0,-5 2 62,0 1-1,0-2 1,-17 7 0,22-10-84,1 1 1,-1-1-1,0 0 1,1-1 0,-1 1-1,0 0 1,0-1-1,1 0 1,-1 0 0,0 0-1,0-1 1,1 1 0,-7-2-1,10 1-30,-1 1 0,0-1-1,0 1 1,1-1-1,-1 1 1,0-1 0,0 1-1,1-1 1,-1 0 0,1 1-1,-1-1 1,1 0 0,-1 0-1,1 0 1,-1 1 0,1-1-1,0 0 1,-1 0 0,1 0-1,0 0 1,0 0 0,-1 1-1,1-1 1,0 0 0,0 0-1,0 0 1,0 0 0,1-1-1,5-26-449,-5 27 504,13-34-430,5-11-145</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1:06.916"/>
    </inkml:context>
    <inkml:brush xml:id="br0">
      <inkml:brushProperty name="width" value="0.05" units="cm"/>
      <inkml:brushProperty name="height" value="0.05" units="cm"/>
    </inkml:brush>
  </inkml:definitions>
  <inkml:trace contextRef="#ctx0" brushRef="#br0">3 154 15787,'3'38'1521,"-6"7"-785,1 6-240,2 3 656,5-1-136,5-4-239,3-6-121,4-13-288,2-10-232,1-16-648,-3-8-368,-2-19 351,-5-10 281,-6-21-200,0-9-168</inkml:trace>
  <inkml:trace contextRef="#ctx0" brushRef="#br0" timeOffset="1">49 1 16652,'-3'14'1280,"1"5"-1000,2 1-128,4 0 240,5 0-376,6-6-24,2-2 16,9-6-128,0-4-48</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1:07.352"/>
    </inkml:context>
    <inkml:brush xml:id="br0">
      <inkml:brushProperty name="width" value="0.05" units="cm"/>
      <inkml:brushProperty name="height" value="0.05" units="cm"/>
    </inkml:brush>
  </inkml:definitions>
  <inkml:trace contextRef="#ctx0" brushRef="#br0">101 595 14947,'-3'18'429,"1"-1"0,0 1 0,2-1 0,0 1 0,0-1 0,2 1 0,0-1 0,1 0 0,10 32 0,7 6 258,42 86 0,6 13-360,-64-144-313,5 16 101,10 43 1,-18-62-37,0 0 0,0 0 0,0 0 1,-1 0-1,0 0 0,0 0 0,-1 0 0,0 0 0,0 0 0,-1 0 1,-3 11-1,4-16-29,0 0 1,0 0 0,0 0-1,0 0 1,0 0-1,-1 0 1,1-1 0,0 1-1,-1 0 1,1-1 0,-1 1-1,0-1 1,0 0-1,1 1 1,-1-1 0,0 0-1,0 0 1,0 0-1,0 0 1,-4 0 0,3 0 29,0-1 0,-1 0 0,1 0 0,-1 0 0,1 0 0,-1-1 0,1 1 0,0-1 0,-1 0 0,1 0 0,-6-3 0,-3-2 98,0-1 1,0 0-1,1-1 0,0 0 0,-14-15 0,8 7-93,1-2-1,1 1 1,-13-22-1,21 28-115,0 0 0,1-1 0,0 0 0,1 0 0,0-1-1,-5-22 1,9 31 14,0 0 0,1 0-1,0 0 1,0 0-1,0 0 1,0 0 0,0 1-1,1-1 1,0 0-1,0 0 1,0 0 0,0 0-1,0 1 1,1-1-1,0 0 1,0 1-1,0 0 1,0-1 0,0 1-1,1 0 1,-1 0-1,6-5 1,5-2-59,0 1-1,0 0 1,1 1-1,22-10 1,22-15-829,-41 21 568,0-1 0,-1-1 0,-1 0 0,0-2 0,-1 1 0,-1-2 0,-1 0 0,14-23-1,2-13-498</inkml:trace>
  <inkml:trace contextRef="#ctx0" brushRef="#br0" timeOffset="1">506 1 18924,'-16'315'5738,"16"-280"-5208,6 162 780,-2-162-1169,1 1-1,1-1 1,17 52-1,-21-81-119,1 0 0,-1 0 0,1 0 0,0-1-1,0 1 1,1-1 0,4 6 0,-7-9-16,0-1 0,0 0-1,0 0 1,0-1 0,0 1 0,1 0 0,-1 0-1,0 0 1,0-1 0,1 1 0,-1-1 0,0 1-1,1-1 1,-1 1 0,1-1 0,-1 0 0,0 0 0,1 0-1,-1 1 1,1-1 0,-1-1 0,1 1 0,-1 0-1,0 0 1,1 0 0,-1-1 0,1 1 0,-1-1 0,0 1-1,1-1 1,-1 0 0,0 1 0,0-1 0,0 0-1,1 0 1,-1 0 0,1-2 0,9-6 24,-1-1-1,-1-1 1,0 1 0,15-25-1,27-55 64,-36 61-66,0 2-34,134-260-1597,-143 274 785,0-1 1,8-27 0,-13 27 197,-1 13 598,0 1 1,0 0-1,0 0 0,0-1 1,0 1-1,0 0 0,0-1 1,-1 1-1,1 0 0,0 0 1,0-1-1,0 1 0,0 0 1,-1 0-1,1-1 0,0 1 1,0 0-1,0 0 0,-1 0 1,1-1-1,0 1 0,0 0 1,-1 0-1,1 0 0,0 0 1,0 0-1,-1 0 0,1-1 1,0 1-1,-1 0 0,1 0 1,0 0-1,0 0 0,-1 0 1,0 0-1,-12 5-845</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1:07.763"/>
    </inkml:context>
    <inkml:brush xml:id="br0">
      <inkml:brushProperty name="width" value="0.05" units="cm"/>
      <inkml:brushProperty name="height" value="0.05" units="cm"/>
    </inkml:brush>
  </inkml:definitions>
  <inkml:trace contextRef="#ctx0" brushRef="#br0">0 1 14995,'6'53'1785,"5"-2"-937,6 1-352,2-1 792,1-3-160,3-12-696,1-8-464,4-13 1585,-5-11-1433,1-16-80,-4-12-8</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1:08.349"/>
    </inkml:context>
    <inkml:brush xml:id="br0">
      <inkml:brushProperty name="width" value="0.05" units="cm"/>
      <inkml:brushProperty name="height" value="0.05" units="cm"/>
    </inkml:brush>
  </inkml:definitions>
  <inkml:trace contextRef="#ctx0" brushRef="#br0">0 607 14379,'12'20'1817,"-11"-17"-1613,0 0 0,1 0 0,-1 0 0,1 0 1,0-1-1,0 1 0,0 0 0,0-1 0,0 0 0,1 1 1,-1-1-1,1 0 0,-1 0 0,1 0 0,0 0 0,0-1 1,0 1-1,0-1 0,5 2 0,0-2-11,1 0 0,-1 0 0,1-1 0,-1 0-1,1 0 1,-1-1 0,1 0 0,-1-1 0,0 0 0,1 0 0,-1-1 0,0 0-1,0 0 1,-1-1 0,1 0 0,-1 0 0,13-10 0,-16 11-142,1-1 0,0-1 0,-1 1-1,0 0 1,0-1 0,0 0 0,0 0 0,-1 0 0,0 0 0,0-1-1,3-7 1,-5 9-29,0 0 0,0 0 1,0 0-1,-1 0 0,1 0 0,-1 0 0,0 0 0,0 0 0,-1 0 0,1 0 0,-1-1 0,0 1 0,0 0 0,0 1 0,0-1 0,-1 0 1,-4-7-1,5 9-23,0 0 1,0 0 0,0 0 0,0 0 0,-1 0 0,1 1-1,0-1 1,-1 0 0,0 1 0,1-1 0,-1 1-1,0 0 1,0 0 0,0-1 0,0 1 0,0 0-1,0 1 1,0-1 0,0 0 0,0 0 0,0 1 0,-1 0-1,1-1 1,0 1 0,0 0 0,0 0 0,-1 0-1,1 0 1,0 0 0,0 1 0,0-1 0,-1 1 0,1-1-1,0 1 1,0 0 0,0 0 0,-3 1 0,0 1-1,1 0 0,-1 1 0,0-1 0,1 1 0,-1 0 0,1 0 0,0 0 0,1 0 0,-1 1 0,1-1 0,0 1 0,0 0 1,-4 9-1,3-2 42,0 1 0,1-1 0,1 1 0,0 0 0,0 0 1,1 0-1,1 0 0,0 1 0,1-1 0,0 0 1,7 25-1,-6-31-13,0 0 0,1 0 0,0-1 0,0 1 0,0-1 1,1 0-1,0 0 0,0 0 0,1 0 0,6 6 0,-7-8-11,0-1 0,0 1-1,1-1 1,0 0 0,0-1-1,0 1 1,0-1 0,0 0-1,0 0 1,0 0 0,1-1-1,-1 0 1,1 0 0,8 0-1,-4-1-8,0-1 0,0 0 0,0 0 0,0-1-1,-1 0 1,1-1 0,-1 0 0,1-1 0,-1 0 0,0 0 0,-1-1-1,1 0 1,-1-1 0,0 0 0,0 0 0,9-10 0,4-4-90,-2-2 0,0 0 1,-1-2-1,19-32 0,-33 49 49,-1 3-8,0 0 0,-1 0 1,1 0-1,-1-1 0,0 1 1,0-1-1,0 0 1,-1 1-1,0-1 0,0 0 1,1-7-1,-4 11-100,-1 7 117,-2 8 90,4-9-26,1 0 0,0-1 0,0 1-1,0 0 1,1 0 0,0-1-1,0 1 1,0 0 0,0-1 0,1 1-1,0-1 1,0 0 0,0 1 0,0-1-1,1 0 1,-1 0 0,5 4-1,-4-5-5,0 0-1,1-1 0,-1 1 0,1-1 0,-1 1 1,1-1-1,0 0 0,0-1 0,0 1 0,0-1 1,0 0-1,0 0 0,1 0 0,-1 0 0,0-1 1,0 1-1,1-1 0,-1 0 0,7-1 0,-1-1-22,1 0 0,0-1 0,0 0 1,-1-1-1,0 0 0,0 0 0,0-1 0,0 0 0,-1-1 0,1 0 0,-1-1 0,-1 0 0,0 0 0,0-1 0,0 0 0,-1 0 0,11-16 0,-2 0-101,0-2-1,-2 0 1,-1-1-1,-1-1 1,11-37-1,-7 11-232,11-65 1,-23 100 226,-2-1 0,0 1 1,-1 0-1,-1-1 1,-1 1-1,-6-37 0,-1 39 12,8 17 84,0 0 0,0 0 0,0-1 0,-1 1 0,1 0 0,0 0 0,0 0 0,0 0 0,-1-1 0,1 1 0,0 0 0,0 0 0,-1 0 0,1 0 0,0 0-1,0 0 1,-1 0 0,1 0 0,0 0 0,-1 0 0,1 0 0,0 0 0,0 0 0,-1 0 0,1 0 0,0 0 0,0 0 0,-1 0 0,1 0 0,0 0 0,0 0 0,-1 0 0,1 1 0,0-1 0,0 0 0,-1 0-1,1 0 1,0 0 0,0 1 0,0-1 0,0 0 0,-1 0 0,1 0 0,0 1 0,0-1 0,0 0 0,0 0 0,0 1 0,-1-1 0,1 0 0,0 0 0,0 1 0,0-1 0,0 0 0,0 0 0,0 1 0,-4 13 59,1-1 0,0 1 1,1 0-1,0 0 1,1 0-1,2 27 0,-1-26-12,1 24 76,1 0 0,3 0 0,1 0-1,1-1 1,3 0 0,22 58 0,-11-47-44,2-1 0,2-1 0,2-1 0,44 56 0,-65-94-79,15 20 13,-20-24-25,-13-14-30,-58-61-508,4-2 0,3-4 1,-95-148-1,153 217 543,0 0 1,0 0-1,1-1 1,0 0-1,0 0 1,-2-10-1,6 18 14,0 0-1,0 0 0,0 1 0,0-1 1,-1 0-1,1 0 0,0 0 0,1 1 0,-1-1 1,0 0-1,0 0 0,0 0 0,0 1 0,1-1 1,-1 0-1,0 0 0,1 1 0,-1-1 0,0 0 1,1 0-1,-1 1 0,1-1 0,-1 1 1,1-1-1,0 0 0,-1 1 0,1-1 0,0 1 1,-1 0-1,1-1 0,0 1 0,-1-1 0,1 1 1,0 0-1,0-1 0,-1 1 0,1 0 1,0 0-1,0 0 0,0 0 0,-1 0 0,1 0 1,0 0-1,0 0 0,1 0 0,3 0 36,1 1 0,0 0 0,0 0 0,9 4 0,-15-5-37,19 6 140,33 10-144,86 16 0,-121-29-50,1-1-1,-1-1 1,1-1 0,0 0-1,-1-1 1,1-1-1,-1-1 1,1-1-1,18-6 1,36-17-102</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0:52.204"/>
    </inkml:context>
    <inkml:brush xml:id="br0">
      <inkml:brushProperty name="width" value="0.05" units="cm"/>
      <inkml:brushProperty name="height" value="0.05" units="cm"/>
    </inkml:brush>
  </inkml:definitions>
  <inkml:trace contextRef="#ctx0" brushRef="#br0">301 1244 14683,'-1'0'71,"-12"-3"626,13 0-464,11-1-164,121-26 232,105-26-152,76-34-119,-4-14-1,475-229 0,-406 140-2,320-153-252,-695 345 221,15-7-34,-1 0 1,0-1-1,18-14 0,-34 23 34,0-1-1,-1 1 1,1-1 0,0 1 0,-1-1-1,1 0 1,0 1 0,-1-1-1,1 0 1,-1 0 0,1 1 0,-1-1-1,1 0 1,-1 0 0,0 0-1,1 0 1,-1 1 0,0-1 0,1-2-1,-2 3 3,1-1-1,0 1 0,0-1 0,0 1 1,-1-1-1,1 1 0,0-1 0,-1 1 1,1-1-1,0 1 0,-1-1 0,1 1 1,-1-1-1,1 1 0,0 0 0,-1-1 1,1 1-1,-1 0 0,1 0 0,-1-1 1,0 1-1,0 0 0,-3-2-6,-1 1 1,0 0-1,0 0 0,1 0 0,-8 0 1,-18 1 0,0 1 0,-50 8 1,-62 19 10,106-20-5,-690 196 204,14 52 97,-156 51-105,801-286-193,-55 16-22,-170 77 0,281-109 5,-41 23-57,49-26 52,0 0 0,0 1 0,0-1-1,0 1 1,0-1 0,1 1-1,-1 0 1,1 0 0,-1 0-1,1 1 1,-3 4 0,5-7 16,0-1-1,0 1 1,0-1 0,-1 0 0,1 1-1,0-1 1,0 1 0,0-1 0,0 1-1,0-1 1,0 0 0,0 1 0,0-1-1,0 1 1,0-1 0,0 1 0,0-1-1,0 1 1,0-1 0,0 0 0,1 1 0,-1-1-1,0 1 1,0-1 0,0 0 0,1 1-1,-1-1 1,0 0 0,0 1 0,1-1-1,-1 0 1,0 1 0,1-1 0,-1 0-1,0 1 1,1-1 0,-1 0 0,1 0-1,-1 0 1,1 1 0,22 2-130,4-5 62,1 0-1,-1-2 0,0-1 1,0-1-1,32-11 0,-7 2-10,883-295-337,-17-60 484,-546 216 28,-353 146-84,40-16-26,80-23 0,-138 47 19,-1 0 0,0 0-1,0 0 1,0 0 0,1-1-1,-1 1 1,0 0 0,0 0 0,0 0-1,1 0 1,-1 0 0,0 0-1,0 0 1,1 0 0,-1 0 0,0 0-1,0 0 1,1 0 0,-1 0-1,0 0 1,0 0 0,1 0 0,-1 0-1,0 0 1,0 0 0,0 0-1,1 0 1,-1 0 0,0 0 0,0 0-1,1 0 1,-1 1 0,0-1-1,0 0 1,0 0 0,0 0 0,1 0-1,-1 1 1,0-1 0,0 0-1,0 0 1,0 0 0,0 1-1,1-1 1,-1 0 0,0 0 0,0 1-1,0-1 1,0 0 0,0 0-1,0 0 1,0 1 0,0-1 0,0 0-1,0 0 1,0 1 0,0-1-1,0 0 1,0 0 0,0 1 0,0-1-1,0 0 1,0 0 0,-1 1-1,-7 13-14,8-14 14,-26 32-36</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0:53.524"/>
    </inkml:context>
    <inkml:brush xml:id="br0">
      <inkml:brushProperty name="width" value="0.05" units="cm"/>
      <inkml:brushProperty name="height" value="0.05" units="cm"/>
    </inkml:brush>
  </inkml:definitions>
  <inkml:trace contextRef="#ctx0" brushRef="#br0">1090 702 15251,'-85'31'506,"-240"94"-19,231-84-487,-122 73-1,194-100 7,-19 10-36,-65 52 0,78-49-85,28-27 109,-1 1 0,1-1 0,-1 1 0,1-1 0,0 1 0,-1-1 0,1 1 0,0-1 0,0 1-1,-1-1 1,1 1 0,0 0 0,0-1 0,0 1 0,0-1 0,0 1 0,-1 0 0,1-1 0,0 1 0,1 0 0,-1-1 0,0 1 0,0-1 0,0 1 0,0 0 0,1 0-1,-1 0-1,1-1-1,0 1 0,0-1 1,0 1-1,-1-1 0,1 1 1,0-1-1,0 0 0,0 1 1,0-1-1,0 0 0,0 0 1,0 0-1,-1 0 0,1 0 0,0 0 1,0 0-1,0 0 0,1 0 1,18-4-68,-1-1 0,-1 0 0,1-1 0,20-10 1,-36 14 67,534-249-491,-18-40 1202,-384 211 259,177-137-1,-302 209-892,-7 6-50,1 0-1,-1-1 1,1 0 0,-1 0-1,0 0 1,0 0-1,0 0 1,0-1-1,-1 1 1,0-1 0,1 0-1,-1 0 1,1-4-1,-3 8-20,0-1-1,1 1 0,-1 0 0,0-1 0,0 1 1,0-1-1,0 1 0,0-1 0,0 1 0,0-1 1,0 1-1,0 0 0,0-1 0,-1 1 0,1-1 1,0 1-1,0-1 0,0 1 0,0 0 0,-1-1 0,1 1 1,0-1-1,-1 1 0,1 0 0,0-1 0,0 1 1,-1 0-1,1-1 0,0 1 0,-1 0 0,1 0 1,-1-1-1,1 1 0,0 0 0,-1 0 0,1 0 1,-1 0-1,1-1 0,-1 1 0,1 0 0,-1 0 1,1 0-1,0 0 0,-1 0 0,0 0 0,-27 3-156,25-2 137,-42 10-215,0 2 0,-81 34 0,68-23 109,-1304 598 1121,1317-597-907,-69 49-1,93-53-243,20-13-39,13-8-227,3-5 191,0 0 0,-1-1 0,26-14-1,47-33-151,-42 24 126,402-278-3178,-171 110 4048,-120 94 666,4 7 1,198-87 0,-330 170-1137,-1 0-58,1 1-1,0 2 1,54-13 0,-71 23-240,-9 6 5,-14 11-149,-130 114-832,79-78 779,-61 55-240,-244 228-487,311-272 1000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0:54.461"/>
    </inkml:context>
    <inkml:brush xml:id="br0">
      <inkml:brushProperty name="width" value="0.05" units="cm"/>
      <inkml:brushProperty name="height" value="0.05" units="cm"/>
    </inkml:brush>
  </inkml:definitions>
  <inkml:trace contextRef="#ctx0" brushRef="#br0">12593 3282 15547,'11'2'-26,"1"0"0,-1 1 0,0 1 0,0 0 0,0 1-1,-1 0 1,1 0 0,-1 1 0,0 0 0,-1 1 0,0 0 0,0 1-1,0 0 1,-1 0 0,0 1 0,-1 0 0,1 0 0,-2 1-1,0 0 1,0 0 0,-1 0 0,0 1 0,0 0 0,-1 0 0,-1 0-1,0 0 1,2 18 0,-2-1-39,-1-1 1,-1 1-1,-2 0 0,-1 0 0,-1-1 0,-1 1 1,-1-1-1,-2 0 0,-1 0 0,-13 31 1,0-10 206,-1-2 0,-3 0 0,-2-2 1,-50 66-1,37-62 35,-2-1-1,-1-2 1,-3-3 0,-2-1-1,-1-2 1,-2-3 0,-1-1-1,-2-3 1,-115 49 0,49-37-240,-2-5 0,-231 43-1,-263-1-326,-306-8 141,-2-82 212,333-52-9,3-21 37,142 18 32,301 44-8,-882-133 71,17-87-57,692 131 60,4-14 0,6-13 0,-488-296 0,161-17 8,487 325-91,5-6-1,-185-218 1,149 128 7,-157-254 1,95 46-207,31-15-140,181 380 290,-3-8 6,-4 2 0,-3 2 1,-68-90-1,82 126 46,-1 1-1,-1 1 1,-2 1-1,0 2 1,-2 1 0,-1 2-1,-1 0 1,-59-28-1,40 28 20,-2 3 0,0 1 0,-86-15-1,-172-8 996,307 40-762,9-3-201,-1 2-1,12-15 104</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0:56.248"/>
    </inkml:context>
    <inkml:brush xml:id="br0">
      <inkml:brushProperty name="width" value="0.05" units="cm"/>
      <inkml:brushProperty name="height" value="0.05" units="cm"/>
    </inkml:brush>
  </inkml:definitions>
  <inkml:trace contextRef="#ctx0" brushRef="#br0">8027 6762 15347,'-75'13'250,"0"-4"0,-1-3 1,0-4-1,-78-7 0,-304-50-548,255 26 299,80 13-41,-825-123-60,677 86 146,-390-129 0,-183-166-74,27-61-370,78-17 142,511 272 392,-229-202 0,279 198-2,-192-220 0,209 189-68,-142-225 0,199 251-70,-159-340 0,-4-213-25,215 533 37,9-1 1,-20-194-1,52 267 24,4-1 0,12-152 0,2 186 7,4-1 0,2 1 0,5 1 0,28-81 0,-28 109-34,3 1 0,28-48 0,-35 71-42,2 1-1,0 0 0,1 2 0,2 0 0,24-23 0,-37 40 33,-1 0 0,1 1 0,1 0 0,-1 0 0,8-3-1,22-6-46</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0:57.368"/>
    </inkml:context>
    <inkml:brush xml:id="br0">
      <inkml:brushProperty name="width" value="0.05" units="cm"/>
      <inkml:brushProperty name="height" value="0.05" units="cm"/>
    </inkml:brush>
  </inkml:definitions>
  <inkml:trace contextRef="#ctx0" brushRef="#br0">78 415 11242,'-13'-26'900,"-1"3"243,2-1 1,1 0-1,1-1 0,-8-30 0,41 154-721,4-1 0,4-1 0,45 95 0,-58-153-412,34 55 0,-44-82-15,0 0-1,1-1 1,0 0-1,0 0 1,1-1 0,1 0-1,0-1 1,19 12 0,-29-20 4,1 1 1,-1-1-1,1-1 1,-1 1 0,1 0-1,0 0 1,-1-1 0,1 1-1,0-1 1,0 1 0,0-1-1,-1 0 1,1 1 0,0-1-1,0 0 1,0 0 0,-1-1-1,1 1 1,0 0 0,0 0-1,0-1 1,-1 1 0,1-1-1,0 0 1,-1 0-1,1 1 1,0-1 0,-1 0-1,1 0 1,-1 0 0,1-1-1,-1 1 1,0 0 0,1 0-1,-1-1 1,0 1 0,0-1-1,0 1 1,0-1 0,0 1-1,-1-1 1,1 0 0,0 0-1,-1 1 1,2-4 0,1-9 7,1 0 1,-2 0 0,0 0-1,0 0 1,-2-1 0,-1-23-1,-14-91 79,13 114-75,-51-263 243,52 262-217,1 16-36,0 0-1,0 0 1,0 0-1,0-1 1,0 1-1,0 0 0,0 0 1,1 0-1,-1 0 1,0 0-1,0 0 1,0 0-1,0 0 1,0 0-1,0 0 1,0 0-1,0 0 1,0 0-1,0 0 1,1 0-1,-1 0 1,0 0-1,0 0 1,0 0-1,0 0 1,0 0-1,0 0 1,0 0-1,0 0 1,0 0-1,1 0 1,-1 0-1,0 0 1,0 0-1,0 0 1,0 0-1,0 0 1,0 0-1,0 0 1,0 0-1,0 0 1,0 1-1,0-1 1,1 0-1,-1 0 1,0 0-1,0 0 1,0 0-1,0 0 1,0 0-1,0 0 1,0 0-1,0 0 1,0 1-1,0-1 1,0 0-1,0 0 1,0 0-1,0 0 1,0 0-1,13 25 32,-11-20-31,5 8 7,76 148 53,-65-132-55,0-1 1,2-1-1,31 34 0,-47-56-3,2 0 0,-1 0 0,0-1 0,1 0 0,0 0 0,0 0 0,0-1 0,0 1 0,10 2 0,-14-5 5,0-1 1,0 1 0,0-1-1,0 0 1,0 0 0,0 0 0,0 0-1,-1 0 1,1 0 0,0 0 0,0-1-1,0 1 1,0-1 0,0 1-1,0-1 1,1-1 0,-1 1 12,0-1-1,0 0 1,0 1 0,0-1 0,0 0 0,-1 0 0,1 0-1,-1 0 1,1 0 0,-1-1 0,0 1 0,0 0 0,0-1-1,0 1 1,1-4 0,2-11 93,0-1-1,-2 1 1,0-1 0,-1 0 0,-1-25-1,-13-94 371,11 123-434,-20-133 184,-45-155-1,67 300-934,0 6-20,5 15-650,8 28-137,0-16 807,2-3-179</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45.521"/>
    </inkml:context>
    <inkml:brush xml:id="br0">
      <inkml:brushProperty name="width" value="0.05" units="cm"/>
      <inkml:brushProperty name="height" value="0.05" units="cm"/>
    </inkml:brush>
  </inkml:definitions>
  <inkml:trace contextRef="#ctx0" brushRef="#br0">219 75 16027,'1'-1'137,"-1"0"1,0 0-1,0 0 0,0 0 0,0 0 0,1-1 0,-2 1 0,1 0 0,0 0 0,0 0 0,0 0 0,0 0 0,-1 0 0,1-1 0,0 1 0,-1 0 0,1 0 0,-1 0 0,0-1 1,0 1-52,0 1 0,0-1 0,0 1 0,0 0 0,0-1 0,0 1 0,0 0 1,1 0-1,-1 0 0,0-1 0,0 1 0,0 0 0,0 0 0,0 0 1,0 0-1,0 1 0,0-1 0,0 0 0,0 0 0,0 1 0,0-1 0,0 0 1,0 1-1,-1 0 0,-4 2 168,0 0-1,1 1 1,-1 0 0,1 0 0,0 0-1,0 1 1,0-1 0,0 1 0,-6 9-1,-3 6 166,-15 27-1,14-19-214,1 0 0,2 1 1,1 0-1,-11 42 0,17-52-134,2-1 0,0 1-1,1 0 1,1-1 0,0 1-1,2 0 1,0 0 0,6 28-1,-6-41-56,1 0-1,0-1 1,0 1 0,0 0-1,1-1 1,0 0-1,0 0 1,0 0 0,0 0-1,1 0 1,0 0 0,0-1-1,0 0 1,1 0-1,5 4 1,-4-4-6,0 0 0,0-1 1,1 0-1,-1 0 0,1-1 0,0 0 1,0 0-1,0-1 0,0 1 1,0-1-1,0-1 0,11 0 0,0-1 33,-1-1-1,1-1 0,-1-1 0,0 0 0,0-1 1,-1-1-1,1 0 0,-1-2 0,0 0 1,20-13-1,-4-2 138,0-1 0,-1-1 0,41-44 1,-52 48-31,-1-1 0,-1 0 0,-1-1 0,-1-1 0,14-30 1,-25 45-99,-1 0 1,0-1 0,0 1-1,-1-1 1,0 0 0,-1 0 0,0 0-1,-1 0 1,0-1 0,0 1-1,-1 0 1,-1-1 0,0 1-1,0 0 1,-1 0 0,0 0 0,-5-15-1,4 19-36,1 1-1,-1-1 1,0 1-1,0 0 1,-1 0-1,1 0 1,-1 0-1,0 1 1,-1-1-1,1 1 1,-1 0-1,0 0 0,0 1 1,0 0-1,-11-6 1,8 6-26,1 0 1,-1 1 0,0 0-1,0 1 1,0-1-1,0 2 1,-1-1-1,1 1 1,0 0-1,0 1 1,-9 1-1,6 0-167,1 0 0,0 1 0,0 0-1,0 0 1,0 1 0,0 1-1,0-1 1,1 2 0,0-1 0,0 1-1,1 1 1,0-1 0,0 2-1,0-1 1,1 1 0,0 0-1,0 0 1,-9 17 0,12-16-2,0 0 0,1 1 1,0-1-1,0 1 0,1 0 0,-1 17 1,2 9-581</inkml:trace>
  <inkml:trace contextRef="#ctx0" brushRef="#br0" timeOffset="1">337 458 19988,'8'6'2137,"5"6"-1281,3 3-392,5 3 1568,4 3-927,4 4-497,3 0-160,-1 2-240,0 0-104,1-4-224,-4 0-160,1-6-664,-3-2-521,-2-10 1161,-2-3-200,-1-7-248</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0:57.915"/>
    </inkml:context>
    <inkml:brush xml:id="br0">
      <inkml:brushProperty name="width" value="0.05" units="cm"/>
      <inkml:brushProperty name="height" value="0.05" units="cm"/>
    </inkml:brush>
  </inkml:definitions>
  <inkml:trace contextRef="#ctx0" brushRef="#br0">16 383 12667,'7'-6'220,"-1"0"0,-1-1 0,1 0 1,-1 0-1,-1 0 0,1 0 0,-1-1 1,0 0-1,-1 0 0,0 0 0,0 0 1,3-16-1,-2 2 50,-1 0 1,-1-1-1,0-38 1,-3 42 61,-5-35 0,5 49-256,0 0-1,-1 0 0,1 0 1,-1 0-1,0 0 0,0 0 0,0 1 1,-1-1-1,0 1 0,1-1 1,-7-5-1,8 9-59,1 0 1,0 1-1,-1-1 1,1 1-1,-1 0 1,0-1-1,1 1 1,-1-1-1,1 1 1,-1 0-1,0-1 1,1 1-1,-1 0 0,0-1 1,1 1-1,-1 0 1,0 0-1,1 0 1,-1 0-1,0 0 1,1 0-1,-1 0 1,0 0-1,0 0 1,1 0-1,-1 0 1,0 0-1,1 1 1,-1-1-1,-1 1 0,1 0 8,0 0-1,-1 0 0,1 0 0,0 1 0,0-1 0,0 1 0,0-1 0,0 1 0,0-1 1,1 1-1,-1-1 0,0 3 0,-2 6 35,0 0-1,1 0 1,-2 12-1,1 6-8,2 0-1,2 37 0,0-51-40,1 0 0,0-1-1,1 1 1,0-1 0,1 0-1,10 22 1,-13-32-4,1 0 0,0 1 0,0-1 0,0 0 0,0 0 0,1 0 0,-1-1 0,1 1 0,0-1 0,0 1 0,-1-1 0,2 0 0,-1 0 0,7 3 0,-8-4 3,1 0-1,-1-1 0,1 1 1,0-1-1,-1 0 0,1 1 0,-1-1 1,1 0-1,0-1 0,-1 1 1,1 0-1,-1-1 0,1 0 1,0 1-1,-1-1 0,1 0 1,-1 0-1,0-1 0,1 1 1,-1 0-1,0-1 0,2-1 1,7-6 32,-1-1 1,0 0 0,0-1 0,-1 0 0,-1 0 0,0-1 0,-1 0-1,7-13 1,3-11 196,19-59 0,-35 92-217,-1 1-1,1-1 1,0 1-1,0-1 1,0 1-1,0 0 1,1 0-1,-1-1 1,0 1-1,1 0 0,3-3 1,-5 5-15,0 0 0,1 0 1,-1-1-1,0 1 0,1 0 0,-1 0 0,0 0 1,0 0-1,1 0 0,-1 0 0,0 0 0,1 0 1,-1 0-1,0 0 0,0 0 0,1 1 1,-1-1-1,0 0 0,1 0 0,-1 0 0,0 0 1,0 0-1,1 0 0,-1 1 0,0-1 0,0 0 1,0 0-1,1 0 0,-1 1 0,0-1 0,0 1 1,9 17 81,-3 1-20,15 40 54,-19-54-110,0 0 0,0 0 0,1-1 0,0 1 1,0-1-1,0 0 0,0 0 0,1 0 0,5 4 0,-8-7-8,0 0 0,0-1-1,-1 1 1,1-1 0,0 1 0,0-1 0,0 0 0,0 1 0,0-1-1,0 0 1,0 0 0,0 1 0,0-1 0,0 0 0,0 0 0,0 0 0,0 0-1,1 0 1,-1-1 0,0 1 0,0 0 0,1-1 0,0 0 0,0 0 0,0 0 0,0 0 0,0-1 1,0 1-1,0 0 0,0-1 0,-1 0 0,3-2 0,3-5 2,-1-1 0,0 1-1,6-14 1,-9 17-2,30-64-330,-33 69 305,0 1 0,0 0 0,0-1-1,0 1 1,1-1 0,-1 1 0,0 0 0,0-1-1,0 1 1,1 0 0,-1-1 0,0 1 0,0 0-1,1-1 1,-1 1 0,0 0 0,1 0 0,-1-1-1,0 1 1,1 0 0,-1 0 0,0 0 0,1-1-1,-1 1 1,1 0 0,-1 0 0,0 0 0,1 0-1,-1 0 1,1 0 0,-1 0 0,1 0 0,9 9-1014,-10-7 980,1-1 1,0 0 0,0 0-1,0 0 1,0 0-1,0 0 1,0 0 0,0 0-1,0 0 1,0 0 0,1-1-1,1 2 1,9-1-480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0:58.345"/>
    </inkml:context>
    <inkml:brush xml:id="br0">
      <inkml:brushProperty name="width" value="0.05" units="cm"/>
      <inkml:brushProperty name="height" value="0.05" units="cm"/>
    </inkml:brush>
  </inkml:definitions>
  <inkml:trace contextRef="#ctx0" brushRef="#br0">49 272 13563,'-11'22'619,"1"1"-1,-8 27 1,16-42-511,0-1 1,0 1 0,1 0-1,0-1 1,0 1-1,1 0 1,0 0-1,0 0 1,1-1-1,2 16 1,-3-22-101,1-1 0,-1 1-1,0 0 1,0 0 0,1-1 0,-1 1 0,0 0-1,1 0 1,-1-1 0,0 1 0,1 0 0,-1-1-1,1 1 1,0-1 0,-1 1 0,1 0 0,-1-1 0,1 1-1,0-1 1,-1 0 0,1 1 0,0-1 0,0 1-1,-1-1 1,1 0 0,0 0 0,0 1 0,-1-1 0,2 0-1,-1 0-5,0 0 0,0-1 0,0 1-1,0 0 1,0-1 0,0 1 0,0-1 0,0 1-1,-1-1 1,1 0 0,0 1 0,0-1 0,-1 0-1,1 1 1,0-1 0,-1 0 0,1 0 0,0 0-1,-1 1 1,1-1 0,-1 0 0,0 0-1,1-2 1,4-14 11,0-1 0,-2 0 0,0 0-1,-1-1 1,-1 1 0,-1-28 0,0 20 3,-13-230 301,7 227-37,6 56-13,6 24-78,2-1 0,2 0 0,2 0 0,2-1 0,3-1 0,31 65 0,-40-99-145,0 0 0,0-1 0,2 0 0,11 13 0,-19-23-69,1-1 0,-1 1-1,1 0 1,-1-1 0,1 0-1,0 1 1,0-1 0,0 0-1,1-1 1,-1 1-1,0 0 1,1-1 0,-1 0-1,0 0 1,1 0 0,0 0-1,-1 0 1,1-1 0,-1 0-1,1 0 1,0 0-1,-1 0 1,7-1 0,-7 0-38,-1-1 0,1 1 0,-1 0 0,0-1 0,1 1 0,-1-1 0,0 0 0,0 0 0,0 0 0,0 0 0,-1 0 1,1 0-1,0-1 0,-1 1 0,0-1 0,1 1 0,-1-1 0,0 1 0,0-1 0,0-3 0,3-9-85,-1 0 0,3-23-1,-4 22-5,5-46-324</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0:58.765"/>
    </inkml:context>
    <inkml:brush xml:id="br0">
      <inkml:brushProperty name="width" value="0.05" units="cm"/>
      <inkml:brushProperty name="height" value="0.05" units="cm"/>
    </inkml:brush>
  </inkml:definitions>
  <inkml:trace contextRef="#ctx0" brushRef="#br0">7 286 11010,'0'0'36,"0"1"0,0-1-1,0 0 1,1 1-1,-1-1 1,0 0 0,0 1-1,0-1 1,0 1-1,1-1 1,-1 0 0,0 1-1,0-1 1,1 0 0,-1 0-1,0 1 1,0-1-1,1 0 1,-1 1 0,0-1-1,1 0 1,-1 0-1,1 0 1,-1 0 0,0 1-1,1-1 1,-1 0-1,0 0 1,1 0 0,-1 0-1,1 0 1,-1 0 0,1 0-1,-1 0 1,0 0-1,1 0 1,8-14 736,2-30 172,-11 43-884,5-25 322,-1-1 0,-2 0-1,0 0 1,-2 0 0,-5-42-1,-3 45-64,0 17-94,8 7-212,-1 0 1,1 0-1,-1 1 0,1-1 0,-1 0 1,1 0-1,-1 1 0,1-1 0,-1 0 1,1 1-1,0-1 0,-1 1 0,1-1 0,0 1 1,-1-1-1,1 0 0,0 1 0,-1-1 1,1 1-1,0-1 0,0 1 0,0-1 0,-1 2 1,-3 12 89,-1 1 1,2 0 0,0 0-1,0 0 1,0 22 0,3 82 264,0-109-341,5 55 155,-4-59-151,0 0-1,1 1 0,-1-2 1,1 1-1,0 0 0,1 0 0,0 0 1,3 6-1,-5-11-21,1 0-1,-1 1 1,0-1-1,0 0 1,1 0-1,-1 0 1,0 0 0,1 0-1,-1 0 1,1 0-1,-1 0 1,1 0-1,0-1 1,-1 1 0,1-1-1,0 1 1,-1-1-1,1 0 1,0 0-1,0 1 1,-1-1 0,1 0-1,0-1 1,0 1-1,-1 0 1,1 0-1,0-1 1,-1 1 0,1-1-1,0 1 1,-1-1-1,1 0 1,-1 0-1,1 0 1,-1 0 0,1 0-1,1-1 1,4-3-79,0-1 1,-1 0 0,1 1-1,-1-2 1,10-12-1,-8 7 31,-1 1-1,-1-1 0,0 0 1,8-24-1,2-11-127</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0:59.134"/>
    </inkml:context>
    <inkml:brush xml:id="br0">
      <inkml:brushProperty name="width" value="0.05" units="cm"/>
      <inkml:brushProperty name="height" value="0.05" units="cm"/>
    </inkml:brush>
  </inkml:definitions>
  <inkml:trace contextRef="#ctx0" brushRef="#br0">1 102 15139,'17'0'1056,"4"-8"-880,0-5-111,7-6-97,1-1 80,7-1 8,-3 1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0:59.585"/>
    </inkml:context>
    <inkml:brush xml:id="br0">
      <inkml:brushProperty name="width" value="0.05" units="cm"/>
      <inkml:brushProperty name="height" value="0.05" units="cm"/>
    </inkml:brush>
  </inkml:definitions>
  <inkml:trace contextRef="#ctx0" brushRef="#br0">1 287 14715,'72'112'1071,"-5"3"-1,82 194 0,-119-214-833,-13-37 300,-67-204-140,-33-102-105,21-5-117,57 226-157,1 0 0,2 0 0,1-1 0,3-39 0,-1 57-16,0 0 1,2 0-1,-1 0 0,1 1 1,0-1-1,8-14 1,-8 19-6,0 0 1,1-1 0,-1 1 0,1 0 0,0 1-1,1-1 1,-1 1 0,1 0 0,0 0 0,0 0-1,9-4 1,-12 6 1,0 1-1,1-1 0,-1 1 1,1 0-1,0 0 0,-1 1 0,1-1 1,0 0-1,-1 1 0,1-1 1,0 1-1,0 0 0,-1 0 1,1 0-1,0 1 0,0-1 1,0 0-1,-1 1 0,1 0 1,0 0-1,-1 0 0,1 0 1,-1 0-1,1 0 0,-1 1 1,0-1-1,1 1 0,2 2 1,-2-1 15,0 1 0,0 0 1,0 0-1,0 0 0,-1 0 1,1 0-1,-1 1 1,0-1-1,-1 0 0,1 1 1,-1 0-1,0-1 0,0 1 1,0 0-1,0 7 1,-1 0 85,-1 0 1,-1 0 0,1 1 0,-2-1 0,0-1 0,0 1 0,-1 0 0,0-1 0,-8 14 0,5-12 50,-1 1 1,0-1-1,-1 0 1,-1-1-1,0 0 1,-21 19-1,29-28-165,-1-1-1,1 0 1,-1 0-1,0 0 1,0-1-1,0 1 1,0-1-1,0 1 1,-1-1-1,1 0 1,0 0-1,-1-1 1,1 1-1,0-1 1,-1 1-1,-4-1 1,5-1-14,1 1 0,0-1 0,0 1-1,0-1 1,0 0 0,0 0 0,0 0 0,0 0 0,0 0 0,0 0 0,0-1-1,1 1 1,-1 0 0,0-1 0,1 0 0,0 1 0,-1-1 0,1 0 0,0 0 0,0 0-1,-1 0 1,2 0 0,-1 0 0,0 0 0,-1-4 0,0 0-28,1 1 0,0-1 1,0 0-1,0-8 0,4-28-307</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1:00.017"/>
    </inkml:context>
    <inkml:brush xml:id="br0">
      <inkml:brushProperty name="width" value="0.05" units="cm"/>
      <inkml:brushProperty name="height" value="0.05" units="cm"/>
    </inkml:brush>
  </inkml:definitions>
  <inkml:trace contextRef="#ctx0" brushRef="#br0">1 350 13795,'0'0'81,"0"0"1,0 0 0,0 0-1,0-1 1,0 1-1,0 0 1,0 0-1,0-1 1,0 1-1,0 0 1,0 0-1,0 0 1,0-1-1,1 1 1,-1 0-1,0 0 1,0 0 0,0 0-1,0-1 1,0 1-1,1 0 1,-1 0-1,0 0 1,0 0-1,0 0 1,1 0-1,-1 0 1,0 0-1,0-1 1,0 1-1,1 0 1,-1 0-1,0 0 1,0 0 0,1 0-1,-1 0 1,0 0-1,0 0 1,0 0-1,1 0 1,-1 0-1,0 0 1,0 1-1,1-1 1,-1 0-1,0 0 1,0 0-1,0 0 1,1 0-1,-1 0 1,14 12 510,1 0-370,-11-11-215,0 0 1,-1 0-1,1 0 0,0 0 1,0-1-1,0 0 1,0 0-1,-1 0 1,1 0-1,0-1 1,0 1-1,0-1 1,-1 0-1,1 0 0,0 0 1,-1-1-1,1 1 1,5-5-1,7-3 65,0-2-1,23-19 1,-19 15-6,4-4 14,44-32 146,-60 47-196,0-1 1,0 1-1,0 0 0,0 1 1,1 0-1,-1 0 0,11-1 1,-17 3-24,1 1 0,0 0 0,0 0 1,0 0-1,0 0 0,0 1 1,-1-1-1,1 1 0,0 0 1,0 0-1,-1 0 0,1 0 1,0 0-1,-1 0 0,1 1 1,-1-1-1,0 1 0,1 0 1,-1 0-1,0-1 0,0 2 0,0-1 1,0 0-1,1 3 0,0-2-24,0 1 0,0-1 0,0 0 0,0-1 0,1 1 0,-1 0 0,1-1 0,6 4 0,-9-6 7,0 0 0,0 0 0,-1 0 0,1 0 0,0 0 0,-1 0 0,1 0 0,0 0 0,0 0 0,-1 0 0,1 0 0,0-1 0,-1 1 0,1 0 0,0 0 0,-1-1 0,1 1-1,0 0 1,-1-1 0,1 1 0,-1-1 0,1 1 0,-1-1 0,1 1 0,-1-1 0,1 1 0,-1-1 0,1 1 0,-1-1 0,0 0 0,1 1 0,-1-1 0,0 0 0,1 1 0,-1-1 0,0 0 0,0 1 0,0-1 0,0-1 0,7-32 788,-7 30-646,7-118 210,-5 45-276</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1:00.497"/>
    </inkml:context>
    <inkml:brush xml:id="br0">
      <inkml:brushProperty name="width" value="0.05" units="cm"/>
      <inkml:brushProperty name="height" value="0.05" units="cm"/>
    </inkml:brush>
  </inkml:definitions>
  <inkml:trace contextRef="#ctx0" brushRef="#br0">1 17 12923,'1'30'833,"2"0"0,1 0 0,1 0 0,1-1 1,14 35-1,63 137-51,-75-183-705,-4-9 5,0 0 0,0 0 1,1-1-1,0 1 0,11 13 1,-16-22-73,0 0 0,1 1 0,-1-1 0,0 0 0,0 0 0,1 1 0,-1-1 0,0 0 0,1 0 0,-1 0 0,0 1 0,1-1 0,-1 0 0,0 0 0,1 0 0,-1 0 0,0 0 0,1 0 0,-1 1 0,1-1 0,-1 0 0,0 0 0,1 0 0,-1 0 0,0 0 0,1-1 0,-1 1 0,1 0 0,-1 0 0,0 0 0,1 0 0,-1 0 0,0 0 0,1-1 0,-1 1 0,0 0 0,1 0 0,-1 0 0,0-1 0,0 1 0,1 0 0,-1 0 0,0-1 0,0 1 0,1 0 0,-1-1 0,0 1 0,0 0 0,0-1 0,0 1 0,1 0 0,-1-1 0,0 1 0,0-1 0,0 1 0,0 0 0,0-1 0,0 0 0,5-25 284,-5 24-261,12-254 1097,-4 54-1389,-6 180 27,10 69-1751,-8-19 955,2-1 0,0 0 0,14 37 0,-16-56 1007,-1-1 0,1 1 0,0-1-1,1 1 1,-1-1 0,2 0 0,-1-1 0,1 1 0,0-1 0,0 0-1,0-1 1,1 0 0,0 0 0,0 0 0,13 6 0,-19-10 90,0-1 1,1 1-1,-1 0 0,1-1 1,-1 1-1,1-1 1,-1 1-1,1-1 0,-1 0 1,1 1-1,-1-1 1,1 0-1,0 0 1,-1 0-1,1 0 0,-1-1 1,1 1-1,-1 0 1,1-1-1,-1 1 0,1-1 1,-1 1-1,1-1 1,-1 0-1,1 1 1,-1-1-1,0 0 0,2-1 1,-2 0 21,1-1 1,-1 1-1,1 0 1,-1 0-1,0-1 1,0 1-1,0-1 1,-1 1-1,1-1 1,0 0-1,-1 1 1,0-1-1,0 1 1,0-1-1,0 0 1,0-3 0,-4-26 425</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1:00.931"/>
    </inkml:context>
    <inkml:brush xml:id="br0">
      <inkml:brushProperty name="width" value="0.05" units="cm"/>
      <inkml:brushProperty name="height" value="0.05" units="cm"/>
    </inkml:brush>
  </inkml:definitions>
  <inkml:trace contextRef="#ctx0" brushRef="#br0">0 131 15027,'11'31'751,"1"-1"1,26 45-1,-29-59-582,1-1 1,1 0 0,1-1-1,0 0 1,1 0-1,15 11 1,60 38 168,3 2-389,-128-94-2091,-50-43 426,87 72 1719,-1 0 0,1 0 0,0 0 0,0 0 1,-1-1-1,1 1 0,0 0 0,0 0 1,-1 0-1,1 0 0,0-1 0,0 1 1,0 0-1,-1 0 0,1 0 0,0-1 0,0 1 1,0 0-1,0 0 0,0-1 0,-1 1 1,1 0-1,0 0 0,0-1 0,0 1 1,0 0-1,0 0 0,0-1 0,0 1 0,0 0 1,0-1-1,0 1 0,0 0 0,0 0 1,0-1-1,0 1 0,0 0 0,0 0 1,1-1-1,-1 1 0,0 0 0,0 0 1,0-1-1,0 1 0,0 0 0,1 0 0,-1 0 1,0-1-1,0 1 0,0 0 0,1 0 1,-1 0-1,0-1 0,0 1 0,1 0 1,-1 0-1,0 0 0,0 0 0,1 0 0,-1 0 1,0 0-1,0 0 0,1 0 0,-1 0 1,0 0-1,1 0 0,-1 0 0,1 0 1,31-1 419,-6 0-188,-16-1-187,-1-1 0,1 0 0,0-1 0,-1 0 0,0 0 0,0-1-1,0 0 1,-1-1 0,1 0 0,-1 0 0,-1-1 0,1 0 0,-1 0 0,-1-1 0,1 0 0,-1 0 0,0 0-1,-1-1 1,8-15 0,-6 9-29,-1 0-1,0 0 0,-1-1 0,-1 1 1,0-1-1,-1 0 0,-1 0 1,0 0-1,-2 0 0,1-1 0,-4-26 1,2 39 13,0 1 1,1 0-1,-1 0 1,0-1-1,-1 1 1,1 0-1,0 0 1,-1 0-1,0 0 1,-2-3-1,4 6-21,-1-1 0,1 1 0,0 0 0,0-1 0,-1 1 0,1 0 0,-1 0 0,1-1 0,0 1 0,-1 0 0,1 0 0,-1 0 0,1-1-1,0 1 1,-1 0 0,1 0 0,-1 0 0,1 0 0,-1 0 0,1 0 0,-1 0 0,1 0 0,-1 0 0,1 0 0,0 0 0,-1 0 0,1 0 0,-1 1 0,-1 0 9,1-1 1,0 1 0,0 0 0,0 0-1,0 1 1,0-1 0,0 0-1,0 0 1,1 0 0,-1 1-1,0-1 1,1 0 0,-1 1-1,0 1 1,-5 15 175,1 0 0,0 0 1,2 1-1,0-1 0,-1 24 0,3 0 213,6 56 0,-4-86-339,0 0 0,1 0-1,1-1 1,0 1 0,0-1 0,6 13-1,-7-21-52,-1 0 0,1 0 0,0 0 0,0 0 0,0 0 0,0 0 0,0-1 0,1 1 0,-1-1 1,1 1-1,0-1 0,-1 0 0,1 0 0,0 0 0,0 0 0,1-1 0,-1 1 0,0-1 0,0 0 0,1 0 0,-1 0 0,1 0 0,-1-1 0,5 1 0,1-1-41,0-1 0,0 0 0,-1-1 0,1 1 0,-1-2 0,1 1 0,-1-1 0,0-1 0,0 1 0,0-1 0,-1-1 0,12-7 0,5-7-131,-1 0-1,27-29 1,7-13 15,-7-2-44</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1:01.979"/>
    </inkml:context>
    <inkml:brush xml:id="br0">
      <inkml:brushProperty name="width" value="0.05" units="cm"/>
      <inkml:brushProperty name="height" value="0.05" units="cm"/>
    </inkml:brush>
  </inkml:definitions>
  <inkml:trace contextRef="#ctx0" brushRef="#br0">353 4419 15979,'-5'9'893,"9"-10"-466,16-17-287,-11 9-66,339-267 234,20 20-617,667-431 1937,31 3-68,-1029 662-1554,-18 11 1,0 0 0,-2-2 1,29-23-1,-42 32 1,-1-1-1,1 1 1,-1-1-1,0 0 1,0 0-1,0 0 1,0 0-1,-1 0 1,3-11-1,0-4 26,3-30 0,-4 21-15,121-595 107,-20 116 70,-94 443-120,-3 0 0,-2 0 0,-4 0 0,-2-1 0,-14-99 0,7 126-44,-1 0-1,-2 0 0,-2 2 0,-19-44 0,19 54-25,-2 2-1,0 0 1,-2 1-1,-1 0 0,0 1 1,-30-29-1,33 39 1,-1 0-1,0 1 1,-1 1-1,0 1 1,-1 0-1,-27-12 1,17 11 0,-1 2 1,0 0-1,-49-7 1,-6 7-38,0 4 1,-89 5-1,115 1-18,-25-4-123,-89-13 0,90 6 84,-85 1 0,97 12 75,-121 20 0,-66 32-99,170-36 2,75-16 95,-271 66-432,216-48 288,0 2 0,-75 38 0,70-24 32,2 3 0,-65 50 0,89-55 35,1 2 0,2 2 1,-60 72-1,37-29-125,4 3 0,3 3 0,4 2 0,5 2 0,3 2 0,-61 187 0,75-172 73,6 0 0,4 2 0,6 1-1,4 0 1,5 1 0,5-1-1,16 149 1,-4-175 31,5 0 0,3-1-1,3-1 1,4-1 0,4-1 0,4-2-1,2-1 1,5-2 0,2-1 0,56 74-1,29 5 7</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1:31.755"/>
    </inkml:context>
    <inkml:brush xml:id="br0">
      <inkml:brushProperty name="width" value="0.05" units="cm"/>
      <inkml:brushProperty name="height" value="0.05" units="cm"/>
    </inkml:brush>
  </inkml:definitions>
  <inkml:trace contextRef="#ctx0" brushRef="#br0">801 505 13283,'-21'-10'121,"-1"1"1,0 1-1,-1 1 0,0 1 1,0 1-1,0 1 0,0 1 1,-48 0-1,52 4-103,0 0 0,-1 2 0,1 1 0,0 0 0,0 1 0,1 1 0,0 1 0,0 0 0,0 2 0,1 0 0,-22 15 0,18-8 8,1 0 0,0 1-1,1 2 1,1 0 0,1 0-1,-21 32 1,19-21 3,1 1 1,1 1-1,2 0 0,-14 44 1,14-26-11,3 0 1,1 1-1,3 1 1,2-1-1,2 1 0,5 84 1,2-100-1,1-1-1,1 1 1,2-1 0,1 0-1,2-1 1,2 0 0,1-1-1,1 0 1,2-1 0,1 0-1,2-2 1,0 0 0,2-1-1,2-1 1,0-1 0,2-1-1,1-2 1,34 26 0,-32-30-10,1-1 0,0-1 1,2-2-1,0-1 0,1-1 1,0-2-1,1-1 0,0-2 1,1-1-1,0-2 0,0-1 1,1-2-1,-1-1 0,1-1 1,-1-3-1,1 0 0,-1-2 1,0-2-1,42-12 0,-13-1-2,-1-3 0,-1-3 0,-1-2-1,-2-2 1,-1-4 0,-1-1 0,54-45-1,-47 27 1,-2-3 0,-2-3 0,-3-2 0,-2-2 0,56-87 0,-81 105 42,-3-1 0,-1-2-1,-3 0 1,-1-1-1,27-99 1,-39 109-2,-2-1 0,-1 0 0,-2-1 0,-2 1-1,-1-1 1,-3 1 0,-1-1 0,-12-60 0,9 77 16,-1-1 1,-1 1-1,-1 0 1,-1 1-1,-1 0 0,-1 1 1,-1 0-1,-1 1 1,-1 0-1,0 1 1,-2 1-1,0 0 0,-1 2 1,0 0-1,-27-17 1,0 3-36,-1 2 1,-2 2-1,-1 2 0,0 2 1,-2 3-1,-80-20 0,52 21-155,0 5-1,0 2 0,-144 1 1,185 10 3,0 3 1,0 1-1,0 1 0,-40 12 1,55-10 14,0 1 0,1 0 0,1 2 1,-1 1-1,1 0 0,1 1 0,-34 28 0,30-19-13,1 2-1,2 0 0,0 1 1,1 1-1,-16 29 1,11-13 4,3 1 0,-30 77 0,12 6-49</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7:03.548"/>
    </inkml:context>
    <inkml:brush xml:id="br0">
      <inkml:brushProperty name="width" value="0.05" units="cm"/>
      <inkml:brushProperty name="height" value="0.05" units="cm"/>
    </inkml:brush>
  </inkml:definitions>
  <inkml:trace contextRef="#ctx0" brushRef="#br0">22 135 17292,'-2'-3'185,"-1"0"0,1 0 1,0 0-1,0-1 0,0 1 1,1 0-1,-1-1 0,1 1 1,0-1-1,0 0 0,0 0 0,0 1 1,1-1-1,-1-5 0,1 6-69,1 1 0,-1-1-1,1 0 1,0 0 0,0 0-1,0 0 1,0 0 0,0 1-1,1-1 1,-1 0 0,1 1-1,-1-1 1,1 1 0,0 0-1,0-1 1,0 1 0,1 0-1,-1 0 1,3-1 0,-1 0-42,0 0 1,1 0 0,-1 1 0,0-1-1,1 1 1,-1 0 0,1 1-1,0-1 1,0 1 0,0 0-1,-1 0 1,1 0 0,0 1 0,0 0-1,0 0 1,0 0 0,0 0-1,0 1 1,0 0 0,0 0-1,0 0 1,-1 1 0,1 0 0,0-1-1,-1 2 1,1-1 0,-1 0-1,5 4 1,-2-1-56,0 1 0,-1 0 0,1 0 0,-1 0 0,0 1 0,-1 0 0,0 0 0,0 1 1,0-1-1,-1 1 0,0 0 0,0 0 0,-1 0 0,0 1 0,2 9 0,-3-3 21,0 0 0,-1-1 1,-1 1-1,0 0 0,-1 0 0,0-1 0,-5 21 1,4-26 5,-1 0 1,1 0-1,-1-1 0,-1 1 1,1-1-1,-2 1 1,1-1-1,-1-1 1,0 1-1,-1-1 1,1 1-1,-1-2 1,-8 8-1,-3-7 126,17-7-169,0 0 0,0 0-1,0 0 1,0-1 0,1 1-1,-1 0 1,0 0 0,0 0-1,0 0 1,0-1 0,0 1-1,0 0 1,0 0 0,0 0-1,0-1 1,0 1 0,0 0-1,0 0 1,0 0 0,-1 0-1,1-1 1,0 1 0,0 0-1,0 0 1,0 0 0,0 0-1,0-1 1,0 1 0,0 0-1,-1 0 1,1 0 0,0 0-1,0 0 1,0-1 0,0 1-1,0 0 1,-1 0 0,1 0-1,0 0 1,0 0 0,0 0-1,0 0 1,-1 0 0,1 0-1,0 0 1,0 0 0,0 0-1,-1 0 1,1 0 0,0 0-1,0 0 1,0 0 0,0 0-1,-1 0 1,1 0 0,0 0-1,0 0 1,1-1-3,0 0-1,0 1 1,1-1 0,-1 0-1,0 1 1,1-1 0,-1 1-1,0-1 1,1 1-1,-1 0 1,1-1 0,-1 1-1,1 0 1,-1 0 0,1 0-1,1 0 1,26 3-25,-20-1 11,1 0 0,-1 1 0,0 0 0,0 0 0,0 1 0,-1 0 0,1 1 0,-1 0-1,0 0 1,13 12 0,-18-15 26,0 1 0,0 0 0,0 0 0,-1 0 0,1 0 0,-1 1-1,0-1 1,0 0 0,0 1 0,0 0 0,-1-1 0,1 1 0,-1 0-1,0 0 1,0 0 0,0 0 0,-1 0 0,0 0 0,1 0 0,-1 0 0,-1 0-1,1 0 1,0 0 0,-1 0 0,0 0 0,0 0 0,-3 6 0,0-1 93,-1 0 0,-1 0 0,1-1 0,-1 0 0,-1 0 0,0-1 0,0 1 0,0-2 1,-1 1-1,0-1 0,0 0 0,0 0 0,-1-1 0,0-1 0,0 1 0,-13 3 0,11-3-37,-1-2-1,0 1 0,0-2 1,0 0-1,-1 0 0,1-1 1,0 0-1,-1-1 0,1-1 1,0 0-1,-1 0 0,-22-7 1,33 7-129,0 1 1,0-1 0,0 1-1,1-1 1,-1 0 0,0 0-1,0 0 1,1 0 0,-1-1 0,0 1-1,1 0 1,-1 0 0,-1-4-1,3 5 8,-1 0 0,1-1 0,0 1-1,0 0 1,0-1 0,0 1-1,0 0 1,0-1 0,0 1-1,0-1 1,0 1 0,0 0 0,0-1-1,0 1 1,0-1 0,0 1-1,0 0 1,0-1 0,0 1-1,0 0 1,1-1 0,-1 1-1,0 0 1,0-1 0,1 1 0,13-10-1582,65-21-1650,-47 17 2219</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1:32.947"/>
    </inkml:context>
    <inkml:brush xml:id="br0">
      <inkml:brushProperty name="width" value="0.05" units="cm"/>
      <inkml:brushProperty name="height" value="0.05" units="cm"/>
    </inkml:brush>
  </inkml:definitions>
  <inkml:trace contextRef="#ctx0" brushRef="#br0">1189 0 14371,'-40'10'91,"1"2"0,0 1 0,1 2 0,0 1 0,1 3 0,-58 38 1,6 8-97,3 4 1,4 4-1,3 4 1,3 2-1,-97 132 1,135-158 117,2 1 0,3 1 0,2 2 0,2 1 0,-30 92 0,46-110-46,2 1-1,2 0 1,1 0-1,3 1 1,1 0 0,2 0-1,2 0 1,2 0 0,11 64-1,-5-65-29,3-1-1,1 0 0,2 0 1,2-2-1,1 0 1,40 65-1,-30-64-20,2 0 1,1-2-1,2-1 1,2-1-1,63 49 1,-53-49-10,2-3 0,2-1 1,1-3-1,1-2 1,1-2-1,1-3 0,1-1 1,84 18-1,-72-25 47,2-3 0,-1-2 0,1-4 0,0-3 0,0-2 0,0-3 0,0-4 0,-1-2 0,0-3 0,-1-3 0,0-3 0,-2-3 0,0-2 0,80-44 0,-70 26 2,-2-2 1,-2-4-1,-3-2 1,-1-4-1,65-70 1,-82 72-32,-3-2 1,-2-1-1,-3-3 0,-2-2 0,-2-1 1,39-94-1,-62 122-18,-1-1 0,-2 0 0,-1-1 0,-2 0 0,-1 0 0,2-57 1,-8 72-4,0 1 1,-2-1-1,0 0 1,-1 1 0,-1-1-1,-1 1 1,0 0 0,-2 0-1,0 1 1,-1 0 0,-1 0-1,-1 0 1,-14-19 0,9 19-2,-1 0 1,-1 2 0,0 0 0,-1 1 0,-1 0 0,0 2 0,0 0 0,-2 2-1,0 0 1,0 1 0,-1 1 0,-30-9 0,8 6 3,0 3 1,0 1 0,-1 2-1,1 2 1,-70 3 0,32 6-48,1 4 0,0 4 0,0 3 0,-101 34 0,65-8-227,2 4 0,-129 72 0,128-56 102,4-11-68</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2:24.411"/>
    </inkml:context>
    <inkml:brush xml:id="br0">
      <inkml:brushProperty name="width" value="0.05" units="cm"/>
      <inkml:brushProperty name="height" value="0.05" units="cm"/>
    </inkml:brush>
  </inkml:definitions>
  <inkml:trace contextRef="#ctx0" brushRef="#br0">1001 80 15115,'-26'-15'401,"-1"1"1,0 1-1,-43-13 0,62 23-374,-1 0 0,1 2 0,-1-1 0,1 1 0,-1 0 0,0 0 0,0 1 0,1 1 0,-1-1 0,0 2 0,1-1 1,-1 1-1,1 0 0,-1 1 0,1 0 0,-16 7 0,9 0-40,1 1 1,0 0-1,0 0 1,1 2-1,1-1 1,-18 25-1,-57 94-196,86-129 207,-69 121-346,-98 238 0,2 154-227,139-409 465,6 0 1,-14 172-1,33-232 89,1-1-1,3 0 1,1 0-1,3 0 1,1 0-1,3-1 0,1 0 1,33 81-1,-32-100 25,0 0-1,2-1 0,1-1 1,0 0-1,2-1 1,1-1-1,1-1 0,0 0 1,1-2-1,1 0 1,1-1-1,1-1 0,0-1 1,1-1-1,0-1 0,1-2 1,1 0-1,0-1 1,0-2-1,1-1 0,0-1 1,0-1-1,35 2 1,-27-6-2,1-2 1,0-1-1,0-1 1,56-14 0,-42 4-2,-1-2 1,79-37 0,-45 10-2,-2-3 1,-3-5-1,86-68 1,-5-14 90,244-260 1,-185 133 126,-167 189-28,78-144 0,-115 186-104,-1-1 0,15-50 0,-23 62-38,-1 0 1,-1 0 0,-1 0-1,-1-1 1,0 1-1,-2-22 1,0 30-22,0 0 0,-1-1 0,0 1 1,-1 0-1,0 0 0,0 0 0,-1 0 0,0 1 0,0-1 1,-1 1-1,0 0 0,-8-9 0,4 7 5,-1-1 0,-1 2 0,0 0 0,0 0 0,0 1 0,-1 0 0,-19-9 0,-8 1 24,-1 1 0,0 2 0,-1 2 0,-65-10 0,-295-27-126,-67-13-306,241 7 271,0-15-44</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2:24.841"/>
    </inkml:context>
    <inkml:brush xml:id="br0">
      <inkml:brushProperty name="width" value="0.05" units="cm"/>
      <inkml:brushProperty name="height" value="0.05" units="cm"/>
    </inkml:brush>
  </inkml:definitions>
  <inkml:trace contextRef="#ctx0" brushRef="#br0">1154 28 15219,'-126'-15'1297,"11"2"-1081,17 19-120,4 16 176,-2 31-264,-4 23-104,-3 50-264,0 21-193,-1 47 377,-2 12-144,-3 26-96</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2:25.244"/>
    </inkml:context>
    <inkml:brush xml:id="br0">
      <inkml:brushProperty name="width" value="0.05" units="cm"/>
      <inkml:brushProperty name="height" value="0.05" units="cm"/>
    </inkml:brush>
  </inkml:definitions>
  <inkml:trace contextRef="#ctx0" brushRef="#br0">0 2021 13163,'16'12'98,"0"0"1,1-1-1,0 0 1,0-2-1,1 0 1,1-1-1,-1 0 1,1-2-1,1 0 1,-1-1-1,1-1 1,0-1-1,-1-1 1,41-1-1,-10-4 43,-1-2-1,0-3 0,0-1 0,-1-3 0,0-2 0,91-39 0,-52 11-39,-2-3-1,130-91 0,-52 11-16,232-230 0,-249 209-75,-5-7 0,197-279 0,-300 375-52,-3-1 0,53-123-1,-81 166 32,-2 0 0,0 0 0,-1-1 0,-1 1 0,0-1 0,-1 0-1,0-21 1,-2 31 6,-1 0 0,1 0 0,-1 0 0,-1 0 0,1 1 0,-1-1 0,0 0 0,-1 1 1,1-1-1,-1 1 0,0 0 0,0 0 0,-1 0 0,1 0 0,-1 1 0,0-1 0,-1 1 0,1 0 0,-1 0 0,-8-5 0,5 4-4,0 0 1,-1 1-1,1 0 0,0 0 1,-1 1-1,0 1 1,0-1-1,0 1 0,-17-1 1,6 2-17,1 1 1,-1 2 0,-32 5-1,-4 5 25,1 3 0,1 2-1,1 3 1,-75 38 0,1 9 14,-190 134 0,71-28-13</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3:05.307"/>
    </inkml:context>
    <inkml:brush xml:id="br0">
      <inkml:brushProperty name="width" value="0.05" units="cm"/>
      <inkml:brushProperty name="height" value="0.05" units="cm"/>
    </inkml:brush>
  </inkml:definitions>
  <inkml:trace contextRef="#ctx0" brushRef="#br0">733 11 15635,'16'-4'-37,"-32"0"5,6 3 22,1 0 1,-1 0-1,0 1 1,-11 2-1,8 1-12,1 1 0,0 0 0,0 1 0,0 1 0,1-1 0,0 2 0,0 0 0,0 0 0,1 1 0,-14 13 0,-6 9-134,-50 63 1,38-35-20,-68 125 0,-9 74 116,88-177 187,3 1-1,3 1 1,4 1-1,4 1 0,-11 146 1,26-174-11,2-1 1,3 1 0,20 104-1,-14-119-88,3 0-1,1 0 1,2-1-1,1-1 1,38 63-1,-35-71-17,2-2 0,1 0-1,2-1 1,1-1 0,0-1-1,2-2 1,1 0 0,43 27 0,-42-34-7,0 0 1,0-2 0,2-2 0,0 0 0,0-2 0,1-2 0,1 0 0,0-3 0,43 5-1,-36-10-3,-1-1 0,0-2-1,0-1 1,0-2 0,0-2-1,71-23 1,-45 6-4,0-2 0,-2-3 1,61-39-1,-72 36 6,-2-2 1,-1-3 0,-2-1-1,74-79 1,-87 79 21,-1-2 0,-2-2 0,-3 0 0,-1-2 0,42-94 0,-60 116 6,-1 0 0,-2 0 0,0-1 1,-1 0-1,-2 0 0,0 0 0,-1 0 0,-2-1 0,0 1 1,-2 0-1,0 0 0,-2-1 0,0 2 0,-1-1 1,-2 0-1,0 1 0,-2 0 0,0 1 0,-1 0 0,-21-31 1,5 15 15,-2 2 1,-1 0 0,-2 2 0,-1 1-1,-2 2 1,0 1 0,-3 1 0,-61-34-1,14 15-17,-3 5-1,-180-61 0,123 60-181,-2 6-1,-183-23 1,301 56-35,1 1 0,-1 1-1,0 2 1,1 1 0,-35 5 0,54-5 84,0 0-1,1 1 1,-1 0-1,1 1 1,0 0-1,0 0 0,0 0 1,0 1-1,0 0 1,1 0-1,-1 1 1,1 0-1,0 0 1,1 0-1,-1 1 1,1 0-1,0 0 0,0 0 1,1 1-1,0-1 1,0 1-1,1 0 1,-3 8-1,-8 37-493</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3:05.812"/>
    </inkml:context>
    <inkml:brush xml:id="br0">
      <inkml:brushProperty name="width" value="0.05" units="cm"/>
      <inkml:brushProperty name="height" value="0.05" units="cm"/>
    </inkml:brush>
  </inkml:definitions>
  <inkml:trace contextRef="#ctx0" brushRef="#br0">1121 580 12043,'9'9'146,"1"0"0,0-1 1,1 0-1,0-1 0,0 0 1,1-1-1,-1 0 0,1-1 1,1 0-1,-1-1 1,1 0-1,-1-1 0,1-1 1,0 0-1,23 1 0,-16-3-29,-1 0-1,1-1 0,0-1 0,-1-1 0,1-1 0,-1 0 0,0-2 0,-1 0 1,1-1-1,21-12 0,-32 15-103,0 0 1,0-1 0,-1-1-1,1 1 1,-1-1 0,0 0-1,-1-1 1,0 0-1,0 0 1,0 0 0,-1-1-1,0 1 1,0-1 0,-1-1-1,0 1 1,0-1-1,-1 1 1,-1-1 0,1 0-1,-1 0 1,-1 0 0,1 0-1,-1-17 1,-2 12-33,-1 0 0,0 0 0,-1 0 1,0 0-1,-1 1 0,0-1 0,-2 1 0,1 0 0,-2 0 1,0 1-1,0 0 0,-1 0 0,0 0 0,-1 1 1,-12-12-1,0 3-38,0 1 1,-1 1-1,0 1 0,-2 1 1,0 1-1,-45-21 0,39 24 33,-1 0 0,0 2-1,-1 2 1,0 1-1,0 1 1,-1 1 0,0 3-1,1 0 1,-1 2 0,0 1-1,0 2 1,-42 9 0,32-2 25,1 1 0,0 3 1,1 1-1,1 2 1,0 2-1,1 1 0,2 3 1,-65 48-1,59-34-8,1 2 0,2 2 0,2 1-1,2 2 1,2 2 0,2 0 0,2 3 0,2 0 0,2 2-1,3 1 1,-29 90 0,34-78-173,2 1 0,3 1 0,3 0 0,2 1 0,4 0 0,3 0 0,2 0 0,4 0 0,20 106 0,-12-118 31,22 58 0,25 41-243</inkml:trace>
  <inkml:trace contextRef="#ctx0" brushRef="#br0" timeOffset="1">1112 1896 13195,'118'-114'1000,"-22"-10"-760,-9-8-120,-15-7 360,-11 1-136,-20 1-168,-14-1-96,-29-2-192,-16 1-104,-40 10 176,-10 13-16,-50 28-72</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4:37.419"/>
    </inkml:context>
    <inkml:brush xml:id="br0">
      <inkml:brushProperty name="width" value="0.05" units="cm"/>
      <inkml:brushProperty name="height" value="0.05" units="cm"/>
    </inkml:brush>
  </inkml:definitions>
  <inkml:trace contextRef="#ctx0" brushRef="#br0">187 151 10682,'-35'-20'632,"-1"-4"-736,0 1-288,6-4 416,3 0-80,4-2-96</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4:37.931"/>
    </inkml:context>
    <inkml:brush xml:id="br0">
      <inkml:brushProperty name="width" value="0.05" units="cm"/>
      <inkml:brushProperty name="height" value="0.05" units="cm"/>
    </inkml:brush>
  </inkml:definitions>
  <inkml:trace contextRef="#ctx0" brushRef="#br0">2 132 7794,'-1'-7'752,"2"1"-568,7 0-104,3 1 960,10-4-1080,7-1-208,9-3-560,6 0-336,14-4 928,6-5-169,9-2-175</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4:38.364"/>
    </inkml:context>
    <inkml:brush xml:id="br0">
      <inkml:brushProperty name="width" value="0.05" units="cm"/>
      <inkml:brushProperty name="height" value="0.05" units="cm"/>
    </inkml:brush>
  </inkml:definitions>
  <inkml:trace contextRef="#ctx0" brushRef="#br0">0 7468 2873,'701'-220'1473,"-155"46"-346,-339 112-784,874-269 228,-825 250-509,839-271-109,-8-25-330,-884 302 300,1129-391 190,-451 199 406,575-184-372,-1185 360-193</inkml:trace>
  <inkml:trace contextRef="#ctx0" brushRef="#br0" timeOffset="1">12758 3326 6705,'2758'-840'-1732,"-560"33"4062,-1723 628-1477,556-259 858,-743 308-1422,280-141 563,29-13 373,-495 239-949,327-136 225,-309 137-646,202-46 1,-235 74 18</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5:26.389"/>
    </inkml:context>
    <inkml:brush xml:id="br0">
      <inkml:brushProperty name="width" value="0.05" units="cm"/>
      <inkml:brushProperty name="height" value="0.05" units="cm"/>
    </inkml:brush>
  </inkml:definitions>
  <inkml:trace contextRef="#ctx0" brushRef="#br0">1 2634 10274,'5'8'731,"5"5"1183,-9-13-1881,0 0 0,-1 0 0,1 0 0,0-1 0,-1 1 0,1 0 0,0-1 0,-1 1 0,1 0 0,-1-1 0,1 1 0,-1 0 0,1-1 0,-1 1 0,1-1 0,-1 1 0,1-1 0,-1 1 0,1-1 0,-1 0 0,0 1 0,1-1 0,-1 1 0,0-1 0,0 0 0,1 1 0,-1-1 0,0-1 0,19-43 260,-2-1 0,-2-1-1,11-65 1,-16 71-167,-5 18-65,111-497 707,-37-9-585,-47 73-52,-35-3 102,-15 286-35,14 145-96,-2-1-1,-1 1 1,-20-51-1,21 68-44,-1-2-17,7 11-493,5 6-571,-4 0 454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39:43.852"/>
    </inkml:context>
    <inkml:brush xml:id="br0">
      <inkml:brushProperty name="width" value="0.05" units="cm"/>
      <inkml:brushProperty name="height" value="0.05" units="cm"/>
    </inkml:brush>
  </inkml:definitions>
  <inkml:trace contextRef="#ctx0" brushRef="#br0">1 569 12179,'1'-8'447,"0"0"1,1 0-1,0 0 1,1 0 0,0 0-1,0 1 1,1-1-1,0 1 1,7-11-1,-1 2 40,20-35-5,2 1 0,3 2 1,1 1-1,3 2 0,1 2 0,66-55 0,-87 83-668,33-20 0,-45 31-16,0 0 0,0 0 0,1 1-1,-1 0 1,1 1 0,0 0-1,0 0 1,12-1 0,-8 2-197,-3-4-122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7:04.209"/>
    </inkml:context>
    <inkml:brush xml:id="br0">
      <inkml:brushProperty name="width" value="0.05" units="cm"/>
      <inkml:brushProperty name="height" value="0.05" units="cm"/>
    </inkml:brush>
  </inkml:definitions>
  <inkml:trace contextRef="#ctx0" brushRef="#br0">168 0 19260,'-7'10'1680,"-7"9"-1199,-2 5-217,-1 14 728,-2 5-288,-1 7-344,1 3-136,2-3-144,4-1-40,3-9-56,2-6-144,3-14-312,3-10-184,2-14-464,1-12-121,2-15 825,0-8-272,-3-14-208</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5:26.874"/>
    </inkml:context>
    <inkml:brush xml:id="br0">
      <inkml:brushProperty name="width" value="0.05" units="cm"/>
      <inkml:brushProperty name="height" value="0.05" units="cm"/>
    </inkml:brush>
  </inkml:definitions>
  <inkml:trace contextRef="#ctx0" brushRef="#br0">26 816 10162,'-9'18'790,"6"-14"-594,1 1-1,0-1 0,0 1 0,0-1 1,1 1-1,-1 0 0,1 0 0,-1 6 0,2-11-175,0 0 0,0 1 0,0-1-1,0 0 1,0 0 0,0 1 0,0-1 0,0 0-1,0 0 1,0 1 0,1-1 0,-1 0-1,0 0 1,0 0 0,0 1 0,0-1-1,0 0 1,0 0 0,1 0 0,-1 1 0,0-1-1,0 0 1,0 0 0,0 0 0,1 0-1,-1 1 1,0-1 0,0 0 0,1 0-1,-1 0 1,0 0 0,0 0 0,0 0 0,1 0-1,-1 0 1,0 0 0,0 0 0,1 0-1,-1 0 1,0 0 0,0 0 0,1 0-1,-1 0 1,0 0 0,0 0 0,1 0 0,-1 0-1,0 0 1,0 0 0,0 0 0,1-1-1,-1 1 1,12-9 477,-5-1-349,-1-1 0,-1 0 1,0 0-1,0-1 0,3-16 1,13-65 182,-15 59-215,24-121 199,52-224 16,-79 366-329,1 0 1,0 1-1,1 0 1,1 0-1,10-18 1,-14 27-4,0 0 1,1 0-1,-1 0 0,0 0 1,1 0-1,0 1 0,0-1 1,0 1-1,0 0 0,0 0 1,0 0-1,0 0 0,0 1 1,1-1-1,-1 1 0,1 0 1,-1 0-1,1 0 0,0 1 1,-1-1-1,1 1 0,0 0 1,-1 0-1,7 0 0,1 2-1,0 1 0,0 0 0,0 1 0,-1 0 0,1 1 0,-1 0-1,0 1 1,0 0 0,-1 0 0,0 1 0,0 0 0,13 14-1,7 9-3,-2 1-1,25 39 0,19 34-103,35 47-108,-94-135 172,-4-3-28</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6:19.425"/>
    </inkml:context>
    <inkml:brush xml:id="br0">
      <inkml:brushProperty name="width" value="0.05" units="cm"/>
      <inkml:brushProperty name="height" value="0.05" units="cm"/>
    </inkml:brush>
  </inkml:definitions>
  <inkml:trace contextRef="#ctx0" brushRef="#br0">0 3134 9098,'71'-446'2704,"-41"291"-1913,65-533 1821,-72 284-2027,-1 24-421,-5-20-71,-19 304 164,-4 0 0,-21-109 0,24 186-135,-2 1-1,0 0 0,-1 0 1,-1 0-1,-12-24 0,18 39-117,0 1 0,0-1-1,0-1 1,0 1 0,1 0-1,-1 0 1,1 0-1,0 0 1,0 0 0,0 0-1,0 0 1,1 0 0,-1-1-1,1 1 1,0 0 0,0 0-1,2-4 1,-2 5-57,0-1 1,0 0-1,0 0 1,0 0-1,-1 0 0,1-1 1,-1 1-1,1 0 1,-1 0-1,0 0 1,-1 0-1,1 0 0,0 0 1,-1 0-1,0-1 1,0 1-1,0 0 0,-1-3 1,1 5 38,0 0 0,1 0 0,-1 1 1,1-1-1,-1 0 0,0 1 0,0-1 0,1 1 1,-1-1-1,0 1 0,0-1 0,0 1 0,0-1 0,1 1 1,-1 0-1,0-1 0,0 1 0,0 0 0,0 0 1,0 0-1,0 0 0,0 0 0,0 0 0,-2 0 0,-18 1-210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6:19.951"/>
    </inkml:context>
    <inkml:brush xml:id="br0">
      <inkml:brushProperty name="width" value="0.05" units="cm"/>
      <inkml:brushProperty name="height" value="0.05" units="cm"/>
    </inkml:brush>
  </inkml:definitions>
  <inkml:trace contextRef="#ctx0" brushRef="#br0">0 1573 11226,'23'-50'467,"-3"0"0,17-63-1,16-106 140,-1-40 222,21-90 239,-9 118-510,-45 171-373,49-101 1,-65 156-164,-1 0 1,2-1 0,-1 1 0,1 0-1,-1 1 1,1-1 0,1 1 0,-1-1-1,1 1 1,-1 0 0,1 1-1,0-1 1,0 1 0,8-3 0,-5 3 4,0 0 0,-1 1 0,1 1 0,0-1 0,0 1 1,0 0-1,1 1 0,-1 0 0,0 1 0,9 1 0,11 2 4,-1 1 0,0 1-1,-1 2 1,1 0 0,-1 2-1,-1 1 1,0 1 0,-1 1 0,0 2-1,-1 0 1,0 1 0,-1 1-1,-1 1 1,-1 1 0,-1 1-1,-1 1 1,0 1 0,-2 0 0,0 1-1,-1 0 1,17 39 0,-12-11 22,22 82 1,-1-2-890,-41-131 830,1 4-138,0 0-1,1-1 1,-1 1-1,1 0 1,0 0-1,0-1 1,0 1-1,0-1 1,0 0-1,1 1 1,0-1-1,-1 0 1,1 0 0,6 4-1,7-1-410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6:22.554"/>
    </inkml:context>
    <inkml:brush xml:id="br0">
      <inkml:brushProperty name="width" value="0.05" units="cm"/>
      <inkml:brushProperty name="height" value="0.05" units="cm"/>
    </inkml:brush>
  </inkml:definitions>
  <inkml:trace contextRef="#ctx0" brushRef="#br0">1241 1 13427,'-111'85'424,"5"4"-1,-141 151 1,180-163-390,3 3 1,4 2-1,3 3 0,-50 100 1,51-68-126,5 2 1,5 2 0,-54 230-1,40-52-19,12 1-1,14 2 0,7 485 1,34-625 149,6 0 0,49 227 1,-36-280-13,5-1 0,4-2 1,5-1-1,75 140 0,-70-164-22,3-2-1,3-3 0,4-1 0,3-4 1,77 74-1,-95-108-3,3-1 0,0-3 1,93 54-1,-98-67 12,1-2 0,1-2 0,0-1 0,0-2 1,73 13-1,-69-20 16,1-2 0,0-2 0,-1-1 0,1-3 1,0-1-1,-1-3 0,45-11 0,-32 2 46,0-3 0,-2-2 0,-1-2 0,94-53 0,-74 29 62,-2-3 1,111-99 0,-97 67 36,105-128 0,-110 108-65,-5-3 0,-5-4-1,110-221 1,-104 155-68,-8-3-1,-8-2 0,40-197 1,-72 228-19,-6 0 1,-7-2-1,-6 0 0,-13-204 1,-4 267-29,-3 1 1,-5 0 0,-3 1 0,-4 0 0,-3 2 0,-4 1 0,-47-92 0,44 113 25,-3 1 1,-2 2-1,-2 1 0,-4 2 0,-1 2 0,-3 2 0,-2 3 1,-2 1-1,-83-59 0,68 64 36,-1 3 1,-2 2-1,-116-42 0,-18 4 46</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00.383"/>
    </inkml:context>
    <inkml:brush xml:id="br0">
      <inkml:brushProperty name="width" value="0.05" units="cm"/>
      <inkml:brushProperty name="height" value="0.05" units="cm"/>
    </inkml:brush>
  </inkml:definitions>
  <inkml:trace contextRef="#ctx0" brushRef="#br0">132 232 8546,'-7'-24'1036,"-2"0"1,-1 1 0,0 0-1,-2 1 1,-1 0 0,0 1-1,-2 0 1,-28-30 0,85 92-230,13 2-827,96 96 1,-132-118 22,-2 0-1,0 1 1,-1 1-1,-1 0 1,-2 1-1,0 0 1,-1 2-1,8 25 1,38 174 10,-37-135 8,44 122-1,-56-192-53,-4-9-24,-1-1 0,0 1 0,0 0 0,-1 1 0,-1-1 0,3 23 0,-5-34 10,0 0 0,-1 1-1,1-1 1,0 0-1,0 1 1,0-1 0,0 0-1,0 1 1,0-1 0,0 0-1,-1 0 1,1 1 0,0-1-1,0 0 1,0 1-1,-1-1 1,1 0 0,0 0-1,0 1 1,-1-1 0,1 0-1,0 0 1,-1 0 0,1 0-1,0 1 1,0-1-1,-1 0 1,1 0 0,0 0-1,-1 0 1,1 0 0,0 0-1,-1 0 1,1 0 0,0 0-1,-1 0 1,1 0-1,-1 0 1,-12-2-765,4-1 433</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00.861"/>
    </inkml:context>
    <inkml:brush xml:id="br0">
      <inkml:brushProperty name="width" value="0.05" units="cm"/>
      <inkml:brushProperty name="height" value="0.05" units="cm"/>
    </inkml:brush>
  </inkml:definitions>
  <inkml:trace contextRef="#ctx0" brushRef="#br0">108 707 11306,'-22'-8'756,"11"4"-432,-1 0 0,1 1 1,0 0-1,-1 1 0,-16-1 0,28 3-300,0 0 0,0 1 0,0-1 0,0 0 0,-1 0 0,1 1 0,0-1 0,0 0 0,0 1 0,0-1 0,0 1 0,0-1-1,0 0 1,0 1 0,0-1 0,0 0 0,1 1 0,-1-1 0,0 0 0,0 1 0,0-1 0,0 0 0,0 0 0,1 1 0,-1-1 0,0 0 0,0 1 0,1-1 0,5 9 194,0-1 1,15 14-1,5 7 59,161 239 1276,-175-250-1468,-9-13-63,4 6 38,0-1 0,1 0 0,-1 0 0,2-1 1,10 11-1,-17-18-43,1-1 1,-1 1-1,0-1 1,0 1 0,1-1-1,-1 0 1,0 0-1,1 0 1,-1 0 0,1 0-1,0 0 1,-1-1-1,1 0 1,-1 1-1,1-1 1,0 0 0,-1 0-1,1 0 1,0 0-1,-1-1 1,1 1-1,0-1 1,-1 0 0,1 0-1,-1 0 1,1 0-1,-1 0 1,0 0 0,1 0-1,-1-1 1,3-2-1,7-6 48,-1 0-1,0-2 0,0 1 1,-1-1-1,-1-1 1,0 0-1,11-22 0,45-107 247,59-235 80,-36-12-968,-84 365 375,-4 17 23,1 0-1,0 0 1,1 0 0,0 0-1,0 0 1,0 0 0,1 0-1,4-7 1,-7 14 171,0 0 0,0 0 0,0 0-1,0 0 1,0 0 0,0 0 0,0 0 0,0 0 0,0 0 0,0 1-1,0-1 1,0 0 0,0 0 0,0 0 0,0 0 0,0 0 0,0 0 0,0 0-1,0 0 1,0 0 0,0 0 0,0 0 0,0 0 0,0 0 0,0 1-1,0-1 1,0 0 0,1 0 0,-1 0 0,0 0 0,0 0 0,0 0-1,0 0 1,0 0 0,0 0 0,0 0 0,0 0 0,0 0 0,0 0 0,0 0-1,0 0 1,0 0 0,0 0 0,1 0 0,-1 0 0,0 0 0,0 0-1,0 0 1,0 0 0,0 0 0,0 0 0,0 0 0,0 0 0,0 0-1,0 0 1,0 0 0,1 0 0,-1 0 0,0 0 0,0 0 0,0 0 0,0 0-1,0 0 1,0 0 0,0 0 0,0 0 0,0-1 0,1 9-262,-1-8 266,0 13-519</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8:50.674"/>
    </inkml:context>
    <inkml:brush xml:id="br0">
      <inkml:brushProperty name="width" value="0.05" units="cm"/>
      <inkml:brushProperty name="height" value="0.05" units="cm"/>
      <inkml:brushProperty name="color" value="#E71224"/>
    </inkml:brush>
  </inkml:definitions>
  <inkml:trace contextRef="#ctx0" brushRef="#br0">0 0 14371,'10'10'267,"-2"1"-1,0 0 1,0 0-1,-1 1 1,0 0-1,-1 0 1,6 18 0,8 13 246,211 474 2946,-177-382-2891,6-2 0,5-4 0,6-2 0,100 134 0,-158-243-539,140 210 504,-138-201-488,-1 0 0,-1 1 0,-2 1 1,-1 0-1,-1 0 0,9 58 1,-15-70-609,-2-10-427,0-10-669,-2-9 1008</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8:51.168"/>
    </inkml:context>
    <inkml:brush xml:id="br0">
      <inkml:brushProperty name="width" value="0.05" units="cm"/>
      <inkml:brushProperty name="height" value="0.05" units="cm"/>
      <inkml:brushProperty name="color" value="#E71224"/>
    </inkml:brush>
  </inkml:definitions>
  <inkml:trace contextRef="#ctx0" brushRef="#br0">14 21 15555,'-10'-15'1504,"6"9"-887,6 6 602,23 22-811,0 2 1,-2 0 0,-1 1-1,36 56 1,60 124-145,528 1143 376,-552-1113-693,51 114 107,-118-295-614,2-1 0,2-2 0,3-1 0,48 56 0,-71-96 148,-13-15-79</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8:51.637"/>
    </inkml:context>
    <inkml:brush xml:id="br0">
      <inkml:brushProperty name="width" value="0.05" units="cm"/>
      <inkml:brushProperty name="height" value="0.05" units="cm"/>
      <inkml:brushProperty name="color" value="#E71224"/>
    </inkml:brush>
  </inkml:definitions>
  <inkml:trace contextRef="#ctx0" brushRef="#br0">80 64 16139,'-12'-16'1009,"8"12"-793,1-1 0,0 1 0,-1 0 0,0 0 0,0 0-1,0 0 1,-1 1 0,1-1 0,-1 1 0,-8-4 0,12 7-186,1-1 0,0 1 0,-1 0 0,1 0 0,-1 0 0,1 0 0,0 0 0,-1 0 0,1 0 0,-1 0 0,1 0 0,0 0 0,-1 0 0,1 0 0,-1 0 0,1 0 0,-1 0 0,1 0 0,0 0 0,-1 0 0,1 0 0,-1 1 0,1-1 0,0 0 0,-1 0 0,1 0 0,0 1 0,-1-1 0,1 0 0,0 1 0,0-1 0,-1 0 0,1 1 0,0-1 0,0 0 0,-1 1 0,1-1 0,0 0 0,0 1 0,0-1 0,-1 1 0,2 20 426,12 28-228,32 74-1,-18-51-171,607 1453 528,-465-1117-492,68 140-557,-231-534 393,6 12-220,2-1 1,0 0-1,1-1 0,1-1 1,27 30-1,-41-51 245,1 1-1,-1-1 1,1 0 0,0 0-1,0 0 1,0 0 0,5 3-1,-7-5 31,-1 0 0,1 0 0,-1 0-1,1 0 1,-1 0 0,0 0 0,1 0 0,-1 0-1,1 0 1,-1 0 0,1 0 0,-1 0 0,1 0-1,-1 0 1,0-1 0,1 1 0,-1 0 0,1 0-1,-1 0 1,0-1 0,1 1 0,-1 0 0,0-1-1,1 1 1,-1 0 0,0 0 0,1-1-1,-1 1 1,1-1 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8:52.100"/>
    </inkml:context>
    <inkml:brush xml:id="br0">
      <inkml:brushProperty name="width" value="0.05" units="cm"/>
      <inkml:brushProperty name="height" value="0.05" units="cm"/>
      <inkml:brushProperty name="color" value="#E71224"/>
    </inkml:brush>
  </inkml:definitions>
  <inkml:trace contextRef="#ctx0" brushRef="#br0">1 1 16371,'4'6'129,"0"0"-1,-1 0 1,1 1-1,-1 0 0,-1-1 1,1 1-1,-1 1 1,0-1-1,-1 0 0,0 0 1,0 0-1,0 10 0,3 18 91,25 120 928,70 218 0,98 139-586,9-76-530,-80-176-388,29 101-947,-25-57 1816,-107-257-456,-4-17 80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7:04.650"/>
    </inkml:context>
    <inkml:brush xml:id="br0">
      <inkml:brushProperty name="width" value="0.05" units="cm"/>
      <inkml:brushProperty name="height" value="0.05" units="cm"/>
    </inkml:brush>
  </inkml:definitions>
  <inkml:trace contextRef="#ctx0" brushRef="#br0">79 4 14475,'-1'0'93,"-1"-1"0,1 0 0,0 1-1,-1 0 1,1-1 0,0 1 0,-1 0 0,1 0 0,0 0-1,-1 0 1,1 0 0,-1 0 0,1 0 0,0 0 0,-1 0-1,1 1 1,0-1 0,-1 1 0,1-1 0,0 1-1,-3 1 1,2-1 19,1 0 0,-1 1 0,1 0 0,0-1 0,-1 1 0,1 0 0,0-1 0,0 1 0,0 0-1,0 0 1,0 0 0,1 0 0,-2 2 0,1 3 117,-1 0-1,1 0 1,1-1 0,-1 1-1,1 0 1,0 0-1,1 0 1,1 9 0,-1-12-146,0 0-1,0 0 1,1-1 0,-1 1 0,1 0 0,0 0 0,0-1 0,0 1 0,0-1 0,1 0-1,-1 0 1,1 0 0,0 0 0,0 0 0,5 4 0,-5-6-24,-1 1 0,1-1 0,0 0-1,-1 0 1,1 0 0,0 0 0,-1-1 0,1 1 0,0-1 0,0 0 0,0 0-1,0 0 1,0 0 0,-1 0 0,1 0 0,0-1 0,0 1 0,0-1 0,-1 0-1,1 0 1,0 0 0,-1 0 0,4-2 0,0-1 115,0-1 1,0 1-1,0-1 0,0 0 1,-1 0-1,0-1 1,0 0-1,6-9 0,-9 13-111,0 0 0,-1-1 0,1 1 0,-1-1 0,0 1 0,1-1 0,-1 0 0,0 1 0,0-1 0,-1 0 0,1 0 0,-1 1 0,1-1 0,-1 0 0,0 0 0,0 0 0,0 0 0,0 0 0,-1 1 0,1-1 0,-1 0 0,0 0 0,0 0 0,0 1 0,-1-4 0,0 4-42,1 0-1,-1 1 0,0-1 0,0 0 1,0 1-1,0 0 0,0-1 1,0 1-1,0 0 0,0 0 1,-1 0-1,1 0 0,0 1 0,-1-1 1,1 0-1,-1 1 0,1 0 1,0 0-1,-1-1 0,1 1 1,-1 1-1,1-1 0,-1 0 0,1 1 1,0-1-1,-1 1 0,1 0 1,-3 1-1,-2 0-43,-1 1 1,1 0-1,0 1 1,0 0-1,0 0 0,0 0 1,-8 8-1,8-6-140,1 1 0,0-1 0,1 1 0,-1 0 0,1 0 0,1 1 0,-1-1-1,1 1 1,1 0 0,-1 0 0,1 0 0,1 1 0,0-1 0,-3 15 0,5-17 15,0 0 0,0 0 0,0-1 1,0 1-1,1 0 0,0-1 0,1 1 1,-1 0-1,1-1 0,0 1 0,0-1 0,0 0 1,1 0-1,0 0 0,0 0 0,0 0 0,1-1 1,0 1-1,0-1 0,0 0 0,0 0 1,0-1-1,8 5 0,26 13-751</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8:52.563"/>
    </inkml:context>
    <inkml:brush xml:id="br0">
      <inkml:brushProperty name="width" value="0.05" units="cm"/>
      <inkml:brushProperty name="height" value="0.05" units="cm"/>
      <inkml:brushProperty name="color" value="#E71224"/>
    </inkml:brush>
  </inkml:definitions>
  <inkml:trace contextRef="#ctx0" brushRef="#br0">5 3 16580,'-4'-2'1605,"4"10"-1153,5 14-144,15 24 185,43 72 0,-16-34-352,344 793 641,-379-848-733,84 202-715,-76-191 338,1-2 1,1 0 0,45 55 0,-42-67-53</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8:52.998"/>
    </inkml:context>
    <inkml:brush xml:id="br0">
      <inkml:brushProperty name="width" value="0.05" units="cm"/>
      <inkml:brushProperty name="height" value="0.05" units="cm"/>
      <inkml:brushProperty name="color" value="#E71224"/>
    </inkml:brush>
  </inkml:definitions>
  <inkml:trace contextRef="#ctx0" brushRef="#br0">0 0 17084,'2'34'1240,"8"5"-952,1 0-136,8 10 360,7 2-176,5 12-136,4 9-56,5 14-256,1 0-264,-2 9 312,-3-1-40,-6-8-72</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8:53.462"/>
    </inkml:context>
    <inkml:brush xml:id="br0">
      <inkml:brushProperty name="width" value="0.05" units="cm"/>
      <inkml:brushProperty name="height" value="0.05" units="cm"/>
      <inkml:brushProperty name="color" value="#E71224"/>
    </inkml:brush>
  </inkml:definitions>
  <inkml:trace contextRef="#ctx0" brushRef="#br0">4 1 16003,'-1'0'35,"1"0"-1,0 0 0,0 0 1,0 0-1,0 0 0,0 0 0,0 0 1,0 1-1,0-1 0,0 0 1,0 0-1,0 0 0,0 0 1,0 0-1,0 0 0,-1 0 0,1 0 1,0 0-1,0 0 0,0 0 1,0 0-1,0 0 0,0 0 1,0 0-1,0 0 0,0 0 0,0 0 1,0 0-1,-1 0 0,1 0 1,0-1-1,0 1 0,0 0 0,0 0 1,0 0-1,0 0 0,0 0 1,0 0-1,0 0 0,0 0 1,0 0-1,0 0 0,0 0 0,0 0 1,0 0-1,0 0 0,2 13 471,8 20-9,131 345 1282,35-16-1604,-103-246-1166,122 150-1,-192-261 937,4 4-58,0-1 0,0 0 0,0 0 0,1 0 0,10 7-1,-16-14 61,0 0 0,0 0 0,0-1 0,0 1 0,0 0 0,0-1 0,1 1 0,2 0 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8:53.898"/>
    </inkml:context>
    <inkml:brush xml:id="br0">
      <inkml:brushProperty name="width" value="0.05" units="cm"/>
      <inkml:brushProperty name="height" value="0.05" units="cm"/>
      <inkml:brushProperty name="color" value="#E71224"/>
    </inkml:brush>
  </inkml:definitions>
  <inkml:trace contextRef="#ctx0" brushRef="#br0">1 6 15139,'0'0'35,"0"0"0,0-1 1,0 1-1,1-1 0,-1 1 0,0 0 0,0-1 0,1 1 0,-1 0 1,0-1-1,1 1 0,-1 0 0,0 0 0,1-1 0,-1 1 0,0 0 0,1 0 1,-1 0-1,1 0 0,-1-1 0,0 1 0,1 0 0,-1 0 0,1 0 1,-1 0-1,1 0 0,-1 0 0,0 0 0,1 0 0,-1 0 0,1 0 0,-1 0 1,1 0-1,-1 1 0,1-1 0,6 20 403,132 476 1911,69 55-1820,29-7-622,-59-140-1251,-143-327 1096,-5-18-87</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8:54.336"/>
    </inkml:context>
    <inkml:brush xml:id="br0">
      <inkml:brushProperty name="width" value="0.05" units="cm"/>
      <inkml:brushProperty name="height" value="0.05" units="cm"/>
      <inkml:brushProperty name="color" value="#E71224"/>
    </inkml:brush>
  </inkml:definitions>
  <inkml:trace contextRef="#ctx0" brushRef="#br0">1 1 13931,'8'80'856,"64"445"1481,-19-303-1252,107 281 1,122 203-517,-234-593-627,-3-4 54,235 519-1498,-237-549 1254</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8:54.735"/>
    </inkml:context>
    <inkml:brush xml:id="br0">
      <inkml:brushProperty name="width" value="0.05" units="cm"/>
      <inkml:brushProperty name="height" value="0.05" units="cm"/>
      <inkml:brushProperty name="color" value="#E71224"/>
    </inkml:brush>
  </inkml:definitions>
  <inkml:trace contextRef="#ctx0" brushRef="#br0">1 481 11707,'2'-14'151,"3"-7"145,0-1 0,1 1 0,14-32-1,-20 52-271,1 0 0,0-1 0,-1 1-1,1-1 1,0 1 0,0 0 0,0 0 0,0 0-1,0-1 1,0 1 0,0 0 0,0 0-1,1 0 1,-1 1 0,2-2 0,-2 2-1,0-1-1,-1 1 1,1 0 0,0 0 0,-1 0 0,1 0 0,0 0 0,-1 1 0,1-1 0,0 0 0,-1 0 0,1 0 0,0 0 0,-1 1 0,1-1 0,0 0 0,-1 1 0,1-1 0,-1 1 0,1-1 0,-1 0 0,1 1-1,-1-1 1,1 2 0,4 3 132,-1 2-1,0-1 0,0 0 0,-1 1 0,4 11 1,44 120 1316,31 145 1,-66-222-1199,187 785 1613,-46-178-1745,0-148-711,-105-385-189,120 223 1,-111-258 450,-4-28-57</inkml:trace>
  <inkml:trace contextRef="#ctx0" brushRef="#br0" timeOffset="1">1298 37 11610,'1'-6'132,"8"-19"285,-9 25-408,0 0 0,1-1 1,-1 1-1,0-1 0,1 1 0,-1 0 0,0-1 1,1 1-1,-1 0 0,0 0 0,1-1 0,-1 1 0,1 0 1,-1 0-1,1-1 0,-1 1 0,0 0 0,1 0 1,-1 0-1,1 0 0,-1 0 0,1 0 0,-1 0 1,1 0-1,-1 0 0,1 0 0,-1 0 0,1 0 1,-1 0-1,1 0 0,-1 0 0,0 1 0,1-1 0,-1 0 1,1 0-1,-1 0 0,1 1 0,-1-1 0,0 0 1,1 1-1,-1-1 0,0 0 0,1 1 0,-1-1 1,0 0-1,1 1 0,-1-1 0,0 1 0,4 4 38,0 0-1,-1 0 1,1 1-1,-1-1 1,4 11-1,157 467 1376,-122-345-1081,308 949 1885,86-24-1358,-348-886-1073,64 137 7,-92-173 36</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8:56.332"/>
    </inkml:context>
    <inkml:brush xml:id="br0">
      <inkml:brushProperty name="width" value="0.05" units="cm"/>
      <inkml:brushProperty name="height" value="0.05" units="cm"/>
      <inkml:brushProperty name="color" value="#E71224"/>
    </inkml:brush>
  </inkml:definitions>
  <inkml:trace contextRef="#ctx0" brushRef="#br0">6 8502 12147,'-2'7'345,"1"0"0,-1 0 0,2 0 1,-1-1-1,1 14 0,1-17-282,-1-1 0,1 0 1,-1 1-1,1-1 0,0 0 0,0 0 0,0 1 0,0-1 1,1 0-1,-1 0 0,1 0 0,-1 0 0,1 0 0,-1-1 1,1 1-1,0 0 0,0-1 0,0 0 0,0 1 0,4 1 1,2 1-13,1-1 0,-1 0 1,1 0-1,0 0 0,0-2 0,0 1 1,0-1-1,0 0 0,1-1 1,-1 0-1,0 0 0,12-3 0,15-3 66,62-20 0,-78 21-70,194-68 277,9-2-138,141-5-37,4 30-96,-115 18-31,438-113 62,-19-70-34,752-299 24,111-12-40,314-100 38,-910 300-40,-78 48 6,-197 65-22,871-317-6,-9-27 0,342-122 37,-1097 413-24,-29 11-1,893-289-13,-266 92 8,-44-44 44,-591 161-25,-27-45-28,-274 131-1,-247 140-6,-93 53-45,-2-4 0,-3-5-1,-3-3 1,126-130 0,-202 189-63,34-41 73,-39 45 33,0-1 1,0 1-1,-1-1 1,0 0-1,0 0 1,-1 0-1,3-11 0,-4 5-81</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1:58.365"/>
    </inkml:context>
    <inkml:brush xml:id="br0">
      <inkml:brushProperty name="width" value="0.05" units="cm"/>
      <inkml:brushProperty name="height" value="0.05" units="cm"/>
    </inkml:brush>
  </inkml:definitions>
  <inkml:trace contextRef="#ctx0" brushRef="#br0">5 43 13331,'-3'-3'253,"2"5"-94,4 11-31,8 20-23,-4-20-80,1 0 0,0 0 0,1-1 1,0 0-1,1 0 0,1-1 0,20 17 0,-12-13-49,0-2 1,0 0-1,1 0 1,30 11-1,-25-14 11,1-1-1,0-2 1,0 0-1,1-2 1,0-1-1,0-1 1,34-1-1,194-21-96,-199 13 104,448-64 31,-60 7 15,5 31-18,-266 29-22,748-37-6,-655 10 21,294-26 0,-413 49 169,258 19 1,-99 29 614,-306-39-158,-24-3-522,-26-4-167,20-3 1</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2:06.359"/>
    </inkml:context>
    <inkml:brush xml:id="br0">
      <inkml:brushProperty name="width" value="0.05" units="cm"/>
      <inkml:brushProperty name="height" value="0.05" units="cm"/>
    </inkml:brush>
  </inkml:definitions>
  <inkml:trace contextRef="#ctx0" brushRef="#br0">0 231 12947,'2'3'76,"0"-1"1,0 0-1,0 0 1,0-1-1,0 1 1,0 0-1,1-1 1,-1 1 0,0-1-1,1 0 1,0 0-1,-1 0 1,1 0-1,0 0 1,-1-1-1,4 1 1,47 5 133,18-6-69,121-17 0,-116 8-109,102 0 0,-52 15 20,164-4 39,121-56-87,-19 2-46,305 26 36,0 41 20,-30 41-44,-222-12-38,-26-25 22,269 30 60,-233 11 2,4-35 2,339-70 10,-519 23-32,221-27-12,-61 4-7,3 26 12,342 48 18,-170-3 3,0-35-4,66-43 22,-184 13-15,132 0-7,298-23 4,-99 19-32,-729 48 49,-51-2-44,60-3 0,-86-3 12,-14-2-9</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2:16.623"/>
    </inkml:context>
    <inkml:brush xml:id="br0">
      <inkml:brushProperty name="width" value="0.05" units="cm"/>
      <inkml:brushProperty name="height" value="0.05" units="cm"/>
    </inkml:brush>
  </inkml:definitions>
  <inkml:trace contextRef="#ctx0" brushRef="#br0">6516 283 13139,'-2'-1'55,"-1"0"1,0 0-1,0-1 1,1 0 0,-1 1-1,1-1 1,-1 0-1,1 0 1,0 0-1,0 0 1,0 0-1,0-1 1,0 1 0,0-1-1,1 1 1,-1-1-1,1 0 1,0 0-1,-1 1 1,0-5 0,1 3-59,0 0 1,-1 1-1,0-1 1,0 1-1,0-1 1,0 1-1,0 0 1,-1 0-1,1 0 1,-1 0-1,0 0 1,0 1-1,0-1 1,-4-2-1,-4 0 3,-1 0-1,0 1 0,0 0 0,0 1 1,0 0-1,0 1 0,-22-2 1,-93 5-6,95 0 7,-204 13 20,-127 2 75,-213-51-3,312 14-93,125 12 3,-1180-58 10,-221 18 379,1521 48-383,-191-4 44,-236 25 1,285-2-83,2 7-1,-165 48 0,158-20-15,140-43 35,-1 1 0,2 2 0,-1 1-1,-22 17 1,41-27-8,1 1-1,-1 0 0,2 0 1,-1 1-1,0-1 1,1 1-1,0 1 0,1-1 1,-1 1-1,1 0 1,0 0-1,1 0 1,0 0-1,0 0 0,1 1 1,-1 0-1,2-1 1,-1 1-1,1 0 0,0 0 1,1 0-1,0 0 1,0 0-1,0 0 1,1-1-1,1 1 0,-1 0 1,1 0-1,0-1 1,6 14-1,0-6-82,-1 1 0,2-1 1,0-1-1,1 1 0,0-2 0,1 1 0,1-1 1,0-1-1,0 0 0,1-1 0,23 15 0,11 3-321,1-1-1,65 27 0,-26-19 334,1-5 0,1-3 0,153 28 0,287 11 869,-397-53-674,1209 76 412,-335-89-535,169 1 260,-267-13 59,-705-3-256,0-9-1,286-70 1,-421 76-11,-2-4 1,0-3 0,-1-2 0,77-44-1,-132 64-17,-1 0 0,-1 0 0,1 0 0,-1-1 0,0-1-1,0 1 1,-1-1 0,0-1 0,-1 1 0,0-1 0,7-13 0,-10 16-5,0-1 0,-1 1 0,0-1 0,0 0 0,0 0 0,-1 0 0,0 0 0,-1 0 0,0 0-1,0 0 1,0 0 0,-1 0 0,0 0 0,0 0 0,-1 0 0,0 0 0,-5-13 0,3 12-24,-1-1-1,0 0 1,0 1 0,0 0-1,-1 0 1,-1 1-1,1-1 1,-1 1 0,0 1-1,-1-1 1,0 1-1,0 1 1,-12-7-1,0 2-6,0 1-1,-1 0 0,0 2 1,-43-9-1,-32 1-41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7:05.096"/>
    </inkml:context>
    <inkml:brush xml:id="br0">
      <inkml:brushProperty name="width" value="0.05" units="cm"/>
      <inkml:brushProperty name="height" value="0.05" units="cm"/>
    </inkml:brush>
  </inkml:definitions>
  <inkml:trace contextRef="#ctx0" brushRef="#br0">163 271 13227,'2'3'336,"-1"0"0,-1 1 1,1-1-1,0 0 0,-1 1 0,0-1 1,0 1-1,0-1 0,0 1 0,0-1 1,-1 0-1,1 1 0,-1-1 0,0 0 1,0 1-1,0-1 0,0 0 0,-1 0 1,0 0-1,1 0 0,-5 4 0,16-15 823,-5 4-909,-1 0 0,1 0 0,-1 0 0,0-1 0,0 0 0,7-10 0,-11 14-223,0 1 0,0-1 0,0 1 0,1-1-1,-1 1 1,0-1 0,0 1 0,0-1 0,0 1 0,0-1 0,0 1 0,0-1-1,-1 0 1,1 1 0,0-1 0,0 1 0,0-1 0,0 1 0,-1-1 0,1 1-1,0-1 1,-1 1 0,1 0 0,0-1 0,-1 1 0,1-1 0,-17-8 305,-23 2-105,39 7-213,-13-2 12,0 2 1,-25 2-1,34-2-104,0 0 0,0 1-1,1 0 1,-1 0 0,0 1 0,1-1 0,-1 1 0,1 0 0,0 0-1,0 1 1,-8 4 0,12-7 48,-1 1 0,1-1 0,-1 1 0,1-1 1,-1 0-1,1 1 0,-1-1 0,1 1 0,0-1 0,-1 1 0,1 0 0,-1-1 0,1 1 0,0-1 0,0 1 0,-1 0 1,1-1-1,0 1 0,0 0 0,0-1 0,0 1 0,0 0 0,0-1 0,0 1 0,0 0 0,0-1 0,0 1 0,0-1 0,0 1 1,0 0-1,1-1 0,-1 1 0,0 0 0,0-1 0,1 1 0,-1-1 0,0 1 0,1-1 0,-1 1 0,1-1 0,-1 1 1,1-1-1,-1 1 0,1-1 0,-1 1 0,1-1 0,-1 0 0,1 1 0,-1-1 0,2 1 0,2 1 5,1 0-1,-1 0 1,0-1-1,1 0 1,0 1-1,4-1 1,28 3-347,12-3 0</inkml:trace>
  <inkml:trace contextRef="#ctx0" brushRef="#br0" timeOffset="1">519 0 18860,'3'6'1768,"2"-2"-1215,1 0-265,4-1 1168,5 0-880,3 0-1152,7-3-448,3-1 848,-1-7-216,8-6-169</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3:02.217"/>
    </inkml:context>
    <inkml:brush xml:id="br0">
      <inkml:brushProperty name="width" value="0.05" units="cm"/>
      <inkml:brushProperty name="height" value="0.05" units="cm"/>
    </inkml:brush>
  </inkml:definitions>
  <inkml:trace contextRef="#ctx0" brushRef="#br0">10 42 13731,'-1'2'69,"-1"1"-1,1-1 1,0 1-1,0 0 1,0 0 0,0 0-1,0-1 1,1 1 0,0 0-1,-1 0 1,1 0 0,0 0-1,0 0 1,0 0 0,1 0-1,-1 0 1,1-1-1,0 1 1,0 0 0,0 0-1,0 0 1,0-1 0,3 5-1,-1-4-51,0 1 0,0-1 0,0 1-1,1-1 1,0 0 0,0-1 0,-1 1 0,2-1-1,-1 1 1,0-1 0,0 0 0,1-1-1,-1 1 1,7 0 0,4 2-31,0-2 1,1 0-1,0 0 0,-1-1 0,1-1 1,16-3-1,93-18-93,-93 13 99,2 2 0,-1 2 0,51-2 0,-26 11 31,1 3 0,65 16 0,67 10-54,116-25-110,3-26-62,-117 5 149,1539-60 6,-888 80 68,-236 3-8,673 37-197,228 0 115,983-86 167,-2044 24-116,611-22-7,-488 22-53,16 1 9,661-32 118,-505 6-288,-457 30 142,-199 10 63,111 17 0,62 3-13,-1-21-25,-220 0 66,11-1-52,84 11 0,-113-7 164,-1 1 1,-1 0-1,1 2 1,-1 0-1,0 1 1,0 2-1,18 9 1,-36-17-13,8 6 629,-8-7-715,-1 0-1,0 1 0,0-1 0,0 0 0,0 0 0,0 1 0,0-1 1,0 0-1,0 0 0,0 0 0,0 1 0,0-1 0,0 0 1,0 0-1,0 0 0,0 1 0,0-1 0,0 0 0,-1 0 1,1 0-1,0 1 0,0-1 0,0 0 0,0 0 0,0 0 0,0 0 1,-1 0-1,1 1 0,0-1 0,0 0 0,0 0 0,0 0 1,-1 0-1,1 0 0,0 0 0,0 0 0,0 1 0,-1-1 1,1 0-1,0 0 0,0 0 0,0 0 0,-1 0 0,1 0 0,0 0 1,0 0-1,0 0 0,-1 0 0,-12 3 207</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4:04.871"/>
    </inkml:context>
    <inkml:brush xml:id="br0">
      <inkml:brushProperty name="width" value="0.05" units="cm"/>
      <inkml:brushProperty name="height" value="0.05" units="cm"/>
    </inkml:brush>
  </inkml:definitions>
  <inkml:trace contextRef="#ctx0" brushRef="#br0">1 459 12435,'14'1'159,"1"-1"0,-1 0 0,1-1 0,-1 0 0,26-7 0,71-25-183,-86 24 93,218-81-246,23-8-233,-201 78 276,0 3 0,84-11 0,-1 15 151,150 8-1,-45 2 203,484-63 210,-175 9-316,-379 47-70,199 14-1,327 66 154,67 4 30,143-49-153,1-30-17,429-54-23,-1075 39-10,267-18 63,3 22 112,712 76 716,-773-28-761,246-9-137,2-22-68,-705-1 51,600-13-17,-28 0-4,3 55 100,-467-28-28,-74-9-31,49 6 39,-99-6-29,-5-3-8,-4-8-171,-1-10 131,0-4-29</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4:06.486"/>
    </inkml:context>
    <inkml:brush xml:id="br0">
      <inkml:brushProperty name="width" value="0.05" units="cm"/>
      <inkml:brushProperty name="height" value="0.05" units="cm"/>
    </inkml:brush>
  </inkml:definitions>
  <inkml:trace contextRef="#ctx0" brushRef="#br0">0 80 11410,'44'14'404,"1"-2"0,0-1-1,59 4 1,139-7-169,513-9 183,-590 2-364,691-35 146,-415 9-173,738-4 202,-262 48 12,-391-3-132,34-26 113,0-25 154,-58 3-26,-103 22-201,-288 14 194,172 26 1,-258-25-198,-1 2 0,1 0 0,-1 1-1,-1 2 1,36 18 0,-59-27-132,0-1 0,0 0 0,0 0 0,-1 1 0,1-1 1,0 1-1,-1-1 0,1 1 0,0-1 0,-1 1 0,1-1 0,0 1 0,-1-1 0,1 1 0,-1 0 1,1-1-1,-1 1 0,0 0 0,1 0 0,0 1 0,-2-2-6,1 1 0,0-1 0,0 0 0,-1 1 0,1-1-1,0 0 1,-1 1 0,1-1 0,0 0 0,-1 1 0,1-1 0,0 0 0,-1 0 0,1 1 0,-1-1-1,1 0 1,-1 0 0,1 0 0,0 0 0,-1 0 0,1 1 0,-1-1 0,1 0 0,-1 0 0,0 0-1,-1 0-28,0 0 0,-1 0-1,1 0 1,0 0 0,-1 0-1,1 0 1,0 0 0,-1-1-1,1 1 1,0-1 0,0 0-1,-1 0 1,1 0 0,-3-1-1,2-2 0,0 0 0,0 0-1,1-1 1,-1 1-1,1 0 1,-4-9 0,2 3-18,-12-24-98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40.380"/>
    </inkml:context>
    <inkml:brush xml:id="br0">
      <inkml:brushProperty name="width" value="0.05" units="cm"/>
      <inkml:brushProperty name="height" value="0.05" units="cm"/>
    </inkml:brush>
  </inkml:definitions>
  <inkml:trace contextRef="#ctx0" brushRef="#br0">962 210 13403,'3'-9'263,"0"-1"0,-1 1 1,0-1-1,-1 0 0,0 0 0,0 0 1,-1 0-1,-2-15 0,1 20-185,1 1 0,-1-1 0,-1 1 0,1 0-1,0-1 1,-1 1 0,0 0 0,0 0 0,0 0-1,-1 0 1,0 1 0,1-1 0,-1 1 0,0-1-1,-1 1 1,1 0 0,0 0 0,-1 0 0,0 1 0,-7-5-1,-1 2-24,0 1 0,0 0 0,0 1 1,0 0-1,-1 1 0,1 0 0,-1 1 0,1 0 0,-1 1 0,1 1 0,-1 0 0,1 1 0,-15 3 0,-1 2 3,0 1 0,1 2 0,0 0 0,-43 24 0,23-6-11,1 2 0,1 2 0,2 2 0,1 2-1,2 2 1,2 1 0,-59 77 0,76-86-43,1 2 0,1 0 0,2 0 0,1 2 0,1 0 0,-12 45 0,22-60 0,1 0 0,1 0 0,1 0 0,1 0 0,1 36 0,2-42 0,0 1 1,0-1-1,1 1 1,1-1-1,0 0 1,1 0-1,1-1 1,13 25-1,-13-28 19,1 0 0,0-1 1,1 0-1,0 0 0,0 0 0,0-1 0,1 0 1,0-1-1,1 0 0,-1 0 0,1-1 0,0 0 0,0-1 1,1 0-1,-1-1 0,1 0 0,0-1 0,22 3 1,-5-3 53,0-1 0,1-2 0,-1 0 0,0-2 0,0-1 0,35-10 0,-18 1 54,-1-2 0,0-2 0,-1-2 0,47-27-1,-25 5 169,107-83 0,-144 101-240,0-2 0,-1-1-1,-2-1 1,-1-1 0,-1-1 0,-1-1 0,22-42 0,-35 56-65,-2 1 0,0-2 0,-1 1 0,0-1 1,-1 0-1,-1 0 0,-1 0 0,-1 0 0,0-1 0,-1 0 0,-1 1 0,0-1 1,-2 1-1,0-1 0,-1 1 0,0 0 0,-9-25 0,6 29-41,0 0 0,-1 0 0,0 0 0,-1 1 0,0 0 0,-1 1 0,0 0 0,-1 0 0,0 1 0,-1 0 0,0 0 0,0 2 0,-1-1 0,0 1 0,-1 1 0,0 0 0,-21-7 0,23 10-163,0 0 1,0 1-1,0 0 0,0 1 1,-1 1-1,1-1 1,-1 2-1,1 0 0,-1 0 1,1 1-1,0 0 1,-1 1-1,1 0 0,0 1 1,0 0-1,0 1 1,0 0-1,1 1 0,0 0 1,0 1-1,0 0 1,-15 12-1,-6 14-473,14-2-193</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55.030"/>
    </inkml:context>
    <inkml:brush xml:id="br0">
      <inkml:brushProperty name="width" value="0.05" units="cm"/>
      <inkml:brushProperty name="height" value="0.05" units="cm"/>
    </inkml:brush>
  </inkml:definitions>
  <inkml:trace contextRef="#ctx0" brushRef="#br0">5 618 15331,'-1'0'32,"1"0"-1,0 0 0,0 0 1,0 0-1,-1 0 1,1 0-1,0 0 0,0 0 1,0 0-1,0 1 1,-1-1-1,1 0 0,0 0 1,0 0-1,0 0 1,0 0-1,0 1 0,-1-1 1,1 0-1,0 0 1,0 0-1,0 1 0,0-1 1,0 0-1,0 0 1,0 0-1,0 1 0,0-1 1,0 0-1,0 0 1,0 0-1,0 1 0,0-1 1,0 0-1,0 0 0,0 0 1,0 1-1,0-1 1,0 0-1,0 0 0,0 1 1,9 6 322,20 3-88,359 64-168,-225-55-228,1-7 1,201-12-1,329-55 113,-603 46 36,1874-159 166,-1483 129-173,1527-169 191,-926 88 173,-2 21 123,-171 52-251,-892 46-306,-8 1-46,0 0 1,-1 0-1,1 1 0,0 0 1,11 3-1,-21-4 96,1 0 1,-1 0-1,1 0 1,-1 0-1,1 0 1,-1 0-1,1 0 1,-1 1-1,1-1 1,-1 0 0,1 0-1,-1 1 1,0-1-1,1 0 1,-1 1-1,0-1 1,1 0-1,-1 1 1,0-1-1,1 1 1,-1-1-1,0 1 1,1-1-1,-1 0 1,0 1-1,0-1 1,0 1-1,0-1 1,1 1-1,-1-1 1,0 1-1,0-1 1,0 1-1,0-1 1,0 1 0,0 0-1,0-1 1,0 1-1,-1-1 1,1 1-1,0-1 1,0 0-1,0 1 1,0-1-1,-1 1 1,-10 9-229</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6:22.653"/>
    </inkml:context>
    <inkml:brush xml:id="br0">
      <inkml:brushProperty name="width" value="0.05" units="cm"/>
      <inkml:brushProperty name="height" value="0.05" units="cm"/>
    </inkml:brush>
  </inkml:definitions>
  <inkml:trace contextRef="#ctx0" brushRef="#br0">35 1 13427,'-3'0'126,"0"1"-1,0 0 1,1 1 0,-1-1-1,1 0 1,-1 1 0,1-1-1,0 1 1,-1 0 0,-3 4-1,6-6-109,0 1 0,0-1 0,-1 0 0,1 1 0,0-1 0,0 1 0,-1-1 0,1 0 0,0 1 0,0-1 0,0 1 0,0-1 0,0 1 0,0-1 0,0 1 0,0-1 0,0 1 0,0-1 0,0 0 0,0 1 0,0-1 0,0 1 0,0-1 0,0 1 0,1-1 0,-1 1 0,1 0 5,0 0 1,0 0-1,0 0 0,0 0 0,0 0 0,0 0 1,0-1-1,1 1 0,-1 0 0,0-1 0,0 1 1,1-1-1,2 1 0,10 3-6,0-2 0,0 1 0,1-2 1,-1 0-1,1 0 0,18-3 0,89-15 85,-58 6-81,22 1-11,89 1 0,89 14 22,17-1-12,262-6 42,615 78-1,246 36-42,-943-84-14,383 13 2,185-43 18,85 3 4,-856 5-15,750-7-42,-685-20 16,453-8 4,-452 41 25,449 1-183,34-67-114,-163 8 148,168 47 92,-41 3 13,-94-46 12,45-2-11,240 18-38,-205 8 25,-288 15 36,-3 43 14,-300-15 68,284 38 152,3-23-159,-440-39-64,126 1-139,-117-3 77,-1 0 0,1-2-1,0-1 1,25-7 0,-17-3-10,-20 1-32</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6:48.249"/>
    </inkml:context>
    <inkml:brush xml:id="br0">
      <inkml:brushProperty name="width" value="0.05" units="cm"/>
      <inkml:brushProperty name="height" value="0.05" units="cm"/>
    </inkml:brush>
  </inkml:definitions>
  <inkml:trace contextRef="#ctx0" brushRef="#br0">1 264 12507,'92'11'2227,"-57"-13"-2167,-1 0 0,1-3 0,54-13 1,101-40 149,-105 30-178,-13 6-45,0 3 1,2 3 0,147-12-1,79 16 22,221-13 5,755-15 25,150 118 129,-395-16 274,-353-37-14,-199-10-326,-64 29-72,-7 33 23,-328-61-39,-77-16-13,405 72 225,-402-72-236,0 1 0,-1-1 1,1 0-1,0-1 0,-1 0 0,1 1 0,-1-2 1,1 1-1,-1-1 0,8-2 0,2-4-213,0 0 0,16-12 0,-22 14 221,22-14-197</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7:03.461"/>
    </inkml:context>
    <inkml:brush xml:id="br0">
      <inkml:brushProperty name="width" value="0.05" units="cm"/>
      <inkml:brushProperty name="height" value="0.05" units="cm"/>
    </inkml:brush>
  </inkml:definitions>
  <inkml:trace contextRef="#ctx0" brushRef="#br0">1804 206 11546,'-906'-8'2272,"861"6"-2096,-173 0 90,165 5-136,-1 2-1,-57 12 1,83-11-71,0 2 0,1 1 0,0 1-1,1 1 1,-36 20 0,43-20-42,2 2 0,-1-1 0,2 2 0,0 0 0,0 1 0,2 1 0,0 0 0,-15 22 0,21-25-28,1-1 1,0 1-1,0 0 0,1 0 0,1 1 1,1 0-1,0 0 0,0 0 0,1 0 0,1 0 1,1 1-1,0-1 0,1 1 0,0-1 1,1 1-1,1-1 0,0 1 0,1-1 0,0 0 1,1 0-1,1 0 0,0-1 0,11 20 1,18 29-9,3-3 1,3 0-1,2-3 0,2-1 1,3-3-1,1-2 1,59 46-1,-47-48 102,134 78-1,84 14 111,-148-87-94,1-5-1,3-5 1,239 42 0,-195-59 12,2-8 1,261-7-1,-114-27-81,-2-14 0,506-114-1,-448 47-181,658-261-1,-582 151 131,-377 163 18,-1-3-1,-3-4 1,99-83-1,-160 119 15,-1 0 0,0-1 0,-1-1 0,-1-1 0,-1 0 0,0 0 0,-2-1 0,13-28 0,-19 37-4,-1-1 0,-1 1 0,0-1 0,0 0-1,-1 0 1,0 0 0,-1 0 0,-1 0-1,0 0 1,0 0 0,-1 0 0,0 0 0,-1 0-1,0 0 1,-1 0 0,0 1 0,0-1 0,-9-15-1,6 15-1,-1 1-1,0 0 1,-1 1-1,0 0 1,0 0-1,-1 1 1,0 0-1,-1 1 1,1-1-1,-1 2 1,-13-7-1,-16-7-38,-73-25 0,35 19-69,-126-24-1,-86 5-72,-347-6-221,-3 47 31,396 12 289,-7 7-41</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7:16.148"/>
    </inkml:context>
    <inkml:brush xml:id="br0">
      <inkml:brushProperty name="width" value="0.05" units="cm"/>
      <inkml:brushProperty name="height" value="0.05" units="cm"/>
    </inkml:brush>
  </inkml:definitions>
  <inkml:trace contextRef="#ctx0" brushRef="#br0">5 415 14995,'0'0'25,"0"0"0,-1 0 1,1 0-1,0 1 0,-1-1 0,1 0 0,0 0 0,0 1 0,-1-1 1,1 0-1,0 1 0,0-1 0,0 0 0,0 0 0,-1 1 0,1-1 0,0 0 1,0 1-1,0-1 0,0 0 0,0 1 0,0-1 0,0 1 0,0-1 0,0 0 1,0 1-1,0-1 0,0 0 0,0 1 0,0-1 0,0 0 0,0 1 0,0-1 1,1 0-1,-1 1 0,0-1 0,14 6 184,21-3-158,3-6-40,2 3 1,-1 1-1,-1 2 1,68 14-1,-33 4-9,-31-8 7,1-2 1,-1-2 0,87 7-1,160-34 0,-103 2-2,199 6-4,8 0-35,-246 2 25,586-13-44,-495 31 71,430-5 70,-158-45-189,-9-23 64,-5-35-94,-231 43-195,-226 47 307,-1-2 1,1-1-1,45-21 0,-82 31-9,0-1-1,0 1 0,0-1 1,-1 1-1,1-1 0,0 0 1,-1 1-1,1-1 0,-1 0 1,0 0-1,1 0 0,-1 0 1,0 0-1,0-1 0,0 1 1,-1 0-1,1 0 0,-1-1 1,1 1-1,-1 0 0,1-1 1,-1 1-1,0 0 0,0-1 1,-1-3-1,1 2-89,-1 1 0,1-1-1,-1 0 1,0 0 0,0 1-1,0-1 1,0 0 0,-1 1 0,1-1-1,-1 1 1,0 0 0,0-1 0,0 1-1,-1 0 1,1 0 0,-4-2-1,-29-16-373</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7:18.094"/>
    </inkml:context>
    <inkml:brush xml:id="br0">
      <inkml:brushProperty name="width" value="0.05" units="cm"/>
      <inkml:brushProperty name="height" value="0.05" units="cm"/>
    </inkml:brush>
  </inkml:definitions>
  <inkml:trace contextRef="#ctx0" brushRef="#br0">3873 436 12683,'-10'-6'311,"-22"-11"248,1-3 1,-45-35-1,72 52-546,-195-156 32,168 138-144,-1 1 0,-1 2 0,-1 1 0,-66-23 0,46 24-17,-1 3 1,-1 2-1,1 2 0,-60 0 1,38 7 24,-1 4 0,-109 17 1,45 8 116,2 6 0,-243 91 0,218-59-12,3 7-1,-191 116 1,42 8-53,19 23 17,229-165 18,2 2 0,3 3 0,3 3 0,2 2 0,3 2 0,-75 132 0,91-131-15,4 1 0,3 2-1,3 1 1,3 0 0,-16 97 0,24-80-15,5 0 1,3 0-1,4 0 1,11 104-1,-4-141 19,2 0 0,3-1 0,1-1 0,3 1 0,1-2 0,39 77 0,-36-90 7,1-2 1,2 0-1,1-2 0,1 0 0,1-1 0,2-2 1,1-1-1,2-1 0,43 31 0,-20-25 0,1-1-1,1-3 0,2-3 0,0-2 1,1-2-1,71 14 0,-17-11 0,2-5-1,162 5 1,-63-19 2,-1-10 0,398-62 0,-377 22 95,-1-10 1,303-116-1,-373 107 139,-4-8 0,-3-6-1,252-172 1,-329 194-81,-3-3 0,-2-4 1,-4-3-1,84-102 0,-116 122-76,-3-2 1,-1-1-1,-3-1 0,-2-1 1,-2-2-1,-3-1 1,-2-1-1,19-76 0,-33 100-46,-1-2-1,-2 1 0,-1 0 1,-1-1-1,-2 0 1,-2 1-1,0-1 0,-3 1 1,0 0-1,-2 0 1,-1 0-1,-25-59 0,16 56-26,-1 2 0,-2-1 0,-1 2 0,-1 1-1,-48-52 1,34 48-22,-1 2 0,-1 1 0,-1 2-1,-46-26 1,15 18-88,-2 2-1,-1 3 0,-2 4 1,-1 3-1,-125-25 1,92 30-106,-2 6 1,0 4 0,-1 5-1,0 6 1,-135 15 0,-41 24-98</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7:05.496"/>
    </inkml:context>
    <inkml:brush xml:id="br0">
      <inkml:brushProperty name="width" value="0.05" units="cm"/>
      <inkml:brushProperty name="height" value="0.05" units="cm"/>
    </inkml:brush>
  </inkml:definitions>
  <inkml:trace contextRef="#ctx0" brushRef="#br0">16 0 18908,'-15'156'4067,"15"-130"-3676,0-1 0,1 0 0,2 0-1,6 28 1,-8-48-329,0 0 0,1 0-1,0 0 1,0 0 0,0 0-1,0-1 1,1 1 0,-1-1 0,5 6-1,-6-9-53,0 0-1,0-1 1,0 1 0,0 0-1,0 0 1,0-1-1,0 1 1,0-1 0,0 1-1,0-1 1,0 1-1,0-1 1,0 0 0,0 1-1,0-1 1,1 0-1,-1 0 1,1 0-1,0 0-26,0-1-1,0 1 0,0-1 0,-1 1 0,1-1 0,0 0 0,0 0 0,-1 0 0,1 0 1,-1 0-1,1 0 0,-1 0 0,1 0 0,1-3 0,5-5-415,0 0 0,-1 0 0,0-1 0,-1 0 0,0 0 0,8-20 0,20-70-5218,-19 51 1982,-15 49 3667,0 0 1,0 0 0,0 0-1,0 0 1,0 0-1,0 1 1,0-1 0,0 0-1,0 0 1,0 0-1,0 0 1,0 0 0,0 0-1,1 0 1,-1 0-1,0 0 1,0 0 0,0 0-1,0 1 1,0-1-1,0 0 1,0 0 0,0 0-1,0 0 1,1 0-1,-1 0 1,0 0 0,0 0-1,0 0 1,0 0-1,0 0 1,0 0 0,0 0-1,1 0 1,-1 0-1,0 0 1,0 0 0,0 0-1,0 0 1,0 0-1,0 0 1,0-1 0,1 1-1,-1 0 1,0 0-1,0 0 1,0 0 0,0 0-1,0 0 1,0 0-1,2 21 1633,0 1 0,-4 41-1,1-19 211,0-15-931,2 85 2034,0-95-2689,1 0-1,1 0 1,10 34 0,-1-29-660,-12-24 398,0 1-1,1-1 1,-1 1 0,0-1 0,1 0 0,-1 1 0,1-1 0,-1 1 0,1-1 0,-1 0 0,1 1 0,-1-1-1,1 0 1,-1 0 0,1 1 0,-1-1 0,1 0 0,0 0 0,-1 0 0,1 0 0,-1 0 0,1 1 0,0-1-1,-1 0 1,1-1 0,-1 1 0,1 0 0,0 0 0,-1 0 0,1 0 0,-1 0 0,1 0 0,-1-1 0,1 1-1,0 0 1,-1-1 0,1 1 0,-1 0 0,0-1 0,1 1 0,-1 0 0,1-1 0,0 0 0,10-18-366</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7:19.798"/>
    </inkml:context>
    <inkml:brush xml:id="br0">
      <inkml:brushProperty name="width" value="0.05" units="cm"/>
      <inkml:brushProperty name="height" value="0.05" units="cm"/>
    </inkml:brush>
  </inkml:definitions>
  <inkml:trace contextRef="#ctx0" brushRef="#br0">1 41 12963,'11'6'121,"0"0"0,0-1 0,1 0 0,0 0 0,0-1 0,0-1 0,21 3 1,93 3-53,-81-7 84,132 6 130,264 21 246,-424-27-518,338 26 374,-301-27-374,0-2 0,0-3 0,0-2 0,81-21 0,-119 23-14,1-1 1,-1 0 0,0-2-1,0 0 1,-1 0-1,0-2 1,-1 0 0,15-11-1,18-28-21</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7:20.664"/>
    </inkml:context>
    <inkml:brush xml:id="br0">
      <inkml:brushProperty name="width" value="0.05" units="cm"/>
      <inkml:brushProperty name="height" value="0.05" units="cm"/>
    </inkml:brush>
  </inkml:definitions>
  <inkml:trace contextRef="#ctx0" brushRef="#br0">1 268 12643,'172'0'1207,"197"1"-1014,-126 8-152,247-7 73,158-93 25,-67 6-96,-305 67-35,359 23 0,-497 1-19,0-5-1,173-23 1,-267 16 8,50-15 0,43-28 2,-136 49 1</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7:41.900"/>
    </inkml:context>
    <inkml:brush xml:id="br0">
      <inkml:brushProperty name="width" value="0.05" units="cm"/>
      <inkml:brushProperty name="height" value="0.05" units="cm"/>
    </inkml:brush>
  </inkml:definitions>
  <inkml:trace contextRef="#ctx0" brushRef="#br0">7362 144 9594,'-670'0'1568,"-130"-2"147,-1-25-653,184-17-823,-650-26-241,248 84-70,686 8 86,-348 70-1,531-62 22,-183 62 0,258-65-27,1 2 0,2 4 0,1 3 0,-83 56-1,131-76-15,1 1-1,0 1 0,1 0 0,1 2 1,1 1-1,-18 25 0,26-30-8,1 0 1,1 0-1,1 1 0,0 0 0,1 1 0,1 0 0,0 0 1,2 0-1,-5 37 0,7-30 3,1 1 0,2-1 0,0 1 0,2-1 0,1 0 0,1 1 0,1-2-1,1 1 1,1-1 0,1 0 0,2 0 0,0-1 0,1-1 0,1 0 0,26 31 0,-11-18 16,2-2 1,1-1-1,2-2 1,1-1-1,1-2 1,2-1-1,0-2 1,48 23-1,0-7-1,2-4-1,1-4 1,146 33-1,-72-33-10,197 13 1,279-25-42,3-38 10,-479 12 33,1207-52-119,-1123 47 113,1981-124 184,-2110 127-152,1108-82 53,-2-27-85,-1063 99 18,207-50 0,-339 61 10,41-18 1,-63 22-2,0 1 1,1-2 0,-1 1 0,0-1-1,-1 0 1,1 0 0,-1 0-1,1-1 1,-1 0 0,-1 0 0,8-10-1,-10 13 0,-1-1-1,0 0 0,0 1 0,-1-1 1,1 0-1,-1 0 0,1 1 0,-1-1 1,0 0-1,0 0 0,0 0 0,0 1 1,0-1-1,-1 0 0,1 0 0,-1 1 1,0-1-1,0 0 0,0 1 0,0-1 1,0 0-1,-1 1 0,1 0 0,-1-1 1,-3-3-1,-4-5 47,0 1 1,-1-1-1,-18-14 1,25 23-49,-30-24 71,0 2-1,-2 2 0,-1 1 1,-42-18-1,-162-54 249,132 59-248,-182-31 0,51 29-56</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4:32.265"/>
    </inkml:context>
    <inkml:brush xml:id="br0">
      <inkml:brushProperty name="width" value="0.05" units="cm"/>
      <inkml:brushProperty name="height" value="0.05" units="cm"/>
    </inkml:brush>
  </inkml:definitions>
  <inkml:trace contextRef="#ctx0" brushRef="#br0">0 5 11747,'1'-1'163,"0"0"0,0 1 0,0 0 1,-1-1-1,1 1 0,0-1 0,0 1 1,0 0-1,0 0 0,-1-1 1,1 1-1,0 0 0,0 0 0,0 0 1,0 0-1,0 0 0,0 0 0,0 0 1,0 1-1,-1-1 0,3 0 1,-3 2-12,1-1 1,-1 0-1,1 1 1,-1-1-1,1 0 1,-1 1-1,0-1 1,0 0-1,1 1 1,-1-1-1,0 1 1,-1 1-1,2 8-484,10 113 481,6-1 1,41 153-1,-35-173-123,-4 1-1,-5 1 1,2 160 0,-16-10 37,20 454 131,37-227-24,37-8-29,-49-326-69,-36-126-289,0-1-1,1-1 0,0 0 0,25 32 1,-34-50 188,0 0 0,1 0 0,-1 0 0,1 0 0,0 0 0,0 0 1,0-1-1,0 1 0,0-1 0,0 1 0,0-1 0,0 0 0,5 2 1,6-3-248</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4:32.855"/>
    </inkml:context>
    <inkml:brush xml:id="br0">
      <inkml:brushProperty name="width" value="0.05" units="cm"/>
      <inkml:brushProperty name="height" value="0.05" units="cm"/>
    </inkml:brush>
  </inkml:definitions>
  <inkml:trace contextRef="#ctx0" brushRef="#br0">0 380 11530,'30'-1'460,"0"-2"0,-1-2 0,31-8-1,-7 2-92,909-114 1854,11 89-1929,591-16 951,-677 5-87,-851 46-1198,40-3-268,-67 3 179,-1 0 1,1-1-1,-1 0 1,1 0-1,-1-1 1,9-4-1,-15 6 105,0 0 0,0-1 0,-1 1 0,1 0 0,0-1 0,-1 1 0,1-1-1,-1 1 1,1-1 0,-1 0 0,0 0 0,1 0 0,-1 0 0,0 0 0,0 0 0,-1 0-1,1 0 1,1-4 0,-1-21-312</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4:33.261"/>
    </inkml:context>
    <inkml:brush xml:id="br0">
      <inkml:brushProperty name="width" value="0.05" units="cm"/>
      <inkml:brushProperty name="height" value="0.05" units="cm"/>
    </inkml:brush>
  </inkml:definitions>
  <inkml:trace contextRef="#ctx0" brushRef="#br0">0 1 13651,'118'0'2226,"-78"-1"-1676,59 5 0,-77-1-425,0 0-1,0 2 1,0 0-1,-1 1 1,31 14 0,-46-17-111,0 1 0,0-1 0,0 1 0,-1 0 0,1 0 0,-1 1 1,0 0-1,0 0 0,6 9 0,-8-10-10,-1 0 0,0 0-1,0 0 1,0 0 0,-1 0 0,1 0 0,-1 1 0,0-1 0,0 1 0,-1-1 0,1 1-1,-1-1 1,0 1 0,0-1 0,-1 1 0,0 5 0,-1-2 17,-1 1 1,0-1-1,0 0 1,0 0 0,-1 0-1,-1 0 1,1-1-1,-1 0 1,0 1-1,-1-2 1,0 1-1,0-1 1,-12 10 0,-9 5 71,-1 0 1,-35 18 0,38-24-42,-16 7-109,28-15-10,1-1 1,-1 2-1,1 0 1,1 0-1,-1 1 0,-12 13 1,21-14-70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4:33.909"/>
    </inkml:context>
    <inkml:brush xml:id="br0">
      <inkml:brushProperty name="width" value="0.05" units="cm"/>
      <inkml:brushProperty name="height" value="0.05" units="cm"/>
    </inkml:brush>
  </inkml:definitions>
  <inkml:trace contextRef="#ctx0" brushRef="#br0">0 653 12979,'0'0'60,"0"1"0,0-1 0,0 1 0,0-1 0,1 1 0,-1-1 0,0 1 0,0-1 0,0 1 0,0-1 0,0 1 0,1-1 0,-1 1 1,0-1-1,0 1 0,1-1 0,-1 0 0,0 1 0,1-1 0,-1 0 0,1 1 0,-1-1 0,0 0 0,1 1 0,-1-1 0,1 0 0,0 1 0,0-1 9,0 0 0,0 0-1,0 0 1,0 0 0,0 0-1,-1 0 1,1-1 0,0 1-1,0 0 1,0-1 0,0 1-1,0 0 1,0-1 0,1 0-1,36-28 928,-24 17-640,77-61 322,-3-5 0,-4-3 0,-3-4-1,130-177 1,-188 229-631,-23 32-47,0 1 1,0 0 0,1-1-1,-1 1 1,0 0 0,0-1-1,1 1 1,-1-1 0,0 1 0,1 0-1,-1 0 1,0-1 0,1 1-1,-1 0 1,0-1 0,1 1-1,-1 0 1,0 0 0,1 0-1,-1-1 1,1 1 0,-1 0-1,0 0 1,1 0 0,-1 0-1,1 0 1,-1 0 0,1 0 0,-1 0-1,1 0 1,0 0 0,4 8 5,-5-8-6,8 43 0,-2-9-10,7 21-23,36 100-1,-37-125-119,2 0 0,1 0 0,1-1 0,32 41 0,-41-61 121,0-1 0,0 1 0,1-2 0,0 1 0,0-1 0,1-1 0,0 1 0,0-1 0,15 6 0,-12-7-28,0-2 0,21 5 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4:34.886"/>
    </inkml:context>
    <inkml:brush xml:id="br0">
      <inkml:brushProperty name="width" value="0.05" units="cm"/>
      <inkml:brushProperty name="height" value="0.05" units="cm"/>
    </inkml:brush>
  </inkml:definitions>
  <inkml:trace contextRef="#ctx0" brushRef="#br0">28 7 14779,'1'32'759,"0"0"0,-6 39 1,1 1-225,6 160 93,-3 56 43,1-281-626,-6 46 637,6-53-669,0 0 1,0 1-1,0-1 1,1 0 0,-1 0-1,0 0 1,0 1-1,-1-1 1,1 0 0,0 0-1,0 0 1,0 1-1,0-1 1,0 0 0,0 0-1,0 0 1,0 1 0,0-1-1,0 0 1,0 0-1,-1 0 1,1 0 0,0 1-1,0-1 1,0 0-1,0 0 1,0 0 0,-1 0-1,1 0 1,0 1 0,0-1-1,0 0 1,-1 0-1,1 0 1,0 0 0,0 0-1,0 0 1,-1 0-1,1 0 1,0 0 0,-4-10 422,0-12-129,2 0-1,1-1 0,2-37 0,13-74 213,-9 96-434,5-36-65,19-75-1,-20 117-64,1 0-1,1 0 0,2 1 0,29-50 0,-38 75 34,-1 1 1,1-1-1,0 1 0,1 0 0,-1 0 0,1 1 0,0 0 0,7-5 0,-10 7 3,0 1-1,0 0 1,0 0 0,0 0-1,0 0 1,0 0 0,1 1-1,-1-1 1,0 1-1,1-1 1,-1 1 0,0 0-1,1 0 1,-1 0 0,0 0-1,1 0 1,-1 0 0,0 1-1,0-1 1,1 1-1,-1 0 1,0 0 0,0 0-1,0 0 1,0 0 0,3 2-1,-4-3 2,0 1-1,0 0 1,0-1-1,0 1 1,0 0-1,0 0 1,0 0-1,-1 0 1,1 0-1,0-1 1,-1 2 0,1-1-1,0 0 1,-1 0-1,1 0 1,-1 0-1,0 0 1,1 0-1,-1 0 1,0 1-1,0-1 1,0 0-1,0 2 1,0-1-3,0 0 0,-1 0 0,0 0 0,1 0-1,-1 0 1,0 0 0,0 0 0,0 0 0,0 0 0,-1 0 0,-1 3 0,-5 2-19,1 1-1,-1-2 1,0 1 0,-10 6-1,-5 1-84,-37 17 0,-6 3-116,48-24 175,15-10-2</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4:35.674"/>
    </inkml:context>
    <inkml:brush xml:id="br0">
      <inkml:brushProperty name="width" value="0.05" units="cm"/>
      <inkml:brushProperty name="height" value="0.05" units="cm"/>
    </inkml:brush>
  </inkml:definitions>
  <inkml:trace contextRef="#ctx0" brushRef="#br0">457 11 17876,'7'-8'785,"-5"5"-53,-6 6-275,-6 6-392,-49 36 840,-126 106 351,155-124-1279,2 2-1,2 0 0,0 2 1,-21 34-1,8 1-1230,31-55 639,5-11-394,3-25-797,5-44-347,17-82 0,-22 146 2217,1 1 0,0 0-1,1 0 1,-1 0 0,1 0-1,0 0 1,0 0 0,0 0 0,0 0-1,0 1 1,1-1 0,3-3-1,-4 6 50,0 0 0,0-1 0,0 1 0,0 0 0,1 0 0,-1 0 0,0 0 0,0 1 0,1-1 0,-1 1 0,1-1 0,-1 1 0,0 0 0,1 0 0,-1 0 0,1 0-1,-1 0 1,0 1 0,1-1 0,-1 1 0,0-1 0,5 3 0,71 27 2087,-49-18-1689,57 16 0,-60-23-459</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4:36.309"/>
    </inkml:context>
    <inkml:brush xml:id="br0">
      <inkml:brushProperty name="width" value="0.05" units="cm"/>
      <inkml:brushProperty name="height" value="0.05" units="cm"/>
    </inkml:brush>
  </inkml:definitions>
  <inkml:trace contextRef="#ctx0" brushRef="#br0">1 2684 13547,'15'-8'383,"-1"0"0,0 0 0,-1-1 0,0-1 0,14-13 0,55-63 392,-33 32-233,186-172 492,-108 107-789,413-358 167,22 24-323,-550 444-88,353-264 55,342-307 149,-702 575-203,143-133 67,-116 105-87,-1-2 0,31-44 0,-60 75-5,1 1 0,-1-1-1,1-1 1,-1 1-1,0 0 1,1-5-1,-3 8 5,0 0 0,0 1-1,1-1 1,-1 1 0,0-1-1,0 1 1,0-1 0,-1 0 0,1 1-1,0-1 1,0 1 0,0-1-1,0 1 1,0-1 0,-1 0-1,1 1 1,0-1 0,0 1-1,-1-1 1,1 1 0,0-1-1,-1 1 1,1 0 0,-1-1-1,1 1 1,-1-1 0,1 1-1,0 0 1,-1-1 0,1 1-1,-1 0 1,0 0 0,1-1-1,-1 1 1,1 0 0,-1 0-1,1 0 1,-1 0 0,1 0-1,-1 0 1,0 0 0,1 0 0,-1 0-1,1 0 1,-1 0 0,0 0-1,1 0 1,-1 0 0,-8 1-190,1 0 0,-1 1 1,1 0-1,0 0 0,0 0 1,0 1-1,-11 6 0,2-2-34,-20 8-328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7:05.964"/>
    </inkml:context>
    <inkml:brush xml:id="br0">
      <inkml:brushProperty name="width" value="0.05" units="cm"/>
      <inkml:brushProperty name="height" value="0.05" units="cm"/>
    </inkml:brush>
  </inkml:definitions>
  <inkml:trace contextRef="#ctx0" brushRef="#br0">55 0 18044,'-7'37'2000,"-6"9"-1392,1 4-304,1 2 1225,4-2-873,2-3-216,5-8-552,0-9-256,3-14-392,3-9-280,-3-17-1761,-2-10 2233,-1-16-408,0-7-257</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4:36.886"/>
    </inkml:context>
    <inkml:brush xml:id="br0">
      <inkml:brushProperty name="width" value="0.05" units="cm"/>
      <inkml:brushProperty name="height" value="0.05" units="cm"/>
    </inkml:brush>
  </inkml:definitions>
  <inkml:trace contextRef="#ctx0" brushRef="#br0">1 0 11707,'2'1'93,"0"-1"1,0 1-1,-1-1 1,1 1 0,0-1-1,0 1 1,0 0-1,0 0 1,-1 0 0,1 0-1,0 0 1,-1 1 0,3 1-1,22 23 265,-14-13 14,313 280 1719,372 209-830,-343-256-1034,207 183 71,-390-294-148,193 159 376,-261-211-305,33 40 149,-113-99-488,-2 1 1,0 0 0,26 45-1,-41-62-724,-5-10 347,-5-16 97,0 4 209,-3-23-321</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4:38.106"/>
    </inkml:context>
    <inkml:brush xml:id="br0">
      <inkml:brushProperty name="width" value="0.05" units="cm"/>
      <inkml:brushProperty name="height" value="0.05" units="cm"/>
    </inkml:brush>
  </inkml:definitions>
  <inkml:trace contextRef="#ctx0" brushRef="#br0">370 1 13387,'0'2'133,"0"0"1,1 1-1,-1-1 1,0 0 0,0 1-1,0-1 1,-1 0-1,1 1 1,0-1-1,-1 0 1,0 1-1,1-1 1,-1 0-1,-2 4 1,-21 31 262,13-22 81,-149 204 1403,6-9-1428,149-205-466,4-4 0,1 0 0,-1 0 0,0 0 0,0 0 0,0 0 0,1 0 0,-1 0-1,0 0 1,1 0 0,-1 0 0,1 0 0,0 0 0,-1 0 0,1 0 0,0 1 0,-1-1-1,1 0 1,0 2 0,2-4-97,-1 1 0,1-1 0,-1 0 0,1 0 0,-1 1 0,0-1 0,1 0 0,-1 0 0,0-1 0,2-1 0,39-51-505,-15 18 223</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4:38.558"/>
    </inkml:context>
    <inkml:brush xml:id="br0">
      <inkml:brushProperty name="width" value="0.05" units="cm"/>
      <inkml:brushProperty name="height" value="0.05" units="cm"/>
    </inkml:brush>
  </inkml:definitions>
  <inkml:trace contextRef="#ctx0" brushRef="#br0">46 0 12899,'-11'24'2210,"9"-21"-2001,0 1 0,0 0 0,1 0 0,-1 0 0,1 0 0,0 0 0,0 0 0,0 0 0,0 0 0,1 0 0,0 1 0,0-1 0,0 6 0,3 7 78,0-1 0,2 0 0,-1 1 1,15 29-1,37 61-56,-29-59-283,-15-23-169,-7-15-274,0 0-1,0 0 0,10 12 0,-26-51-3468,-5 2 2121,-19-26 0,-23-22 2130,-1-3 6856,60 77-6956,1 1-1,0-1 0,-1 1 0,1-1 0,0 1 0,-1 0 0,1-1 1,0 1-1,0 0 0,-1 0 0,1 0 0,0 1 0,-1-1 1,1 0-1,2 2 0,45 3-849,-16-1 545,7 0-54</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4:39.218"/>
    </inkml:context>
    <inkml:brush xml:id="br0">
      <inkml:brushProperty name="width" value="0.05" units="cm"/>
      <inkml:brushProperty name="height" value="0.05" units="cm"/>
    </inkml:brush>
  </inkml:definitions>
  <inkml:trace contextRef="#ctx0" brushRef="#br0">1 1 12835,'14'5'1600,"2"7"-952,-6 5-128,-2 4 705,-3 12-257,-4 5-120,-1 3-176,0 4-120,-3-2-224,-3-2-184,6-5-488,2-7-256,1-15 480,-2-14-88,4-16-96</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4:40.121"/>
    </inkml:context>
    <inkml:brush xml:id="br0">
      <inkml:brushProperty name="width" value="0.05" units="cm"/>
      <inkml:brushProperty name="height" value="0.05" units="cm"/>
    </inkml:brush>
  </inkml:definitions>
  <inkml:trace contextRef="#ctx0" brushRef="#br0">11 129 12123,'1'0'46,"-1"0"1,0 0 0,0 0 0,0 0 0,0 0-1,0-1 1,0 1 0,0 0 0,0 0 0,0 0-1,0 0 1,0 0 0,0 0 0,0 0 0,0-1-1,0 1 1,0 0 0,-1 0 0,1 0 0,0 0-1,0 0 1,0 0 0,0 0 0,0 0 0,0-1-1,0 1 1,0 0 0,0 0 0,0 0 0,0 0-1,0 0 1,-1 0 0,1 0 0,0 0 0,0 0-1,0 0 1,0 0 0,0 0 0,0 0 0,0 0-1,-1 0 1,1 0 0,0 0 0,0 0 0,0 0-1,0 0 1,0 0 0,0 0 0,0 0 0,-1 0 0,1 0-1,0 0 1,0 0 0,0 0 0,0 0 0,0 0-1,0 0 1,0 0 0,-1 0 0,1 0 0,0 0-1,0 0 1,0 0 0,0 0 0,0 1 0,-6 6 1641,6-5-1506,-1 1 0,1 0 1,0-1-1,0 1 1,0 0-1,1 0 1,-1-1-1,1 1 1,-1 0-1,1-1 0,0 1 1,2 4-1,17 34 711,-17-35-727,16 28 108,1 0 0,2-2 0,1-1 0,2-1 0,1-1 0,1-1 1,1-1-1,41 29 0,-69-55-275,3 1 16,-1-1 0,1 1-1,0 0 1,0 0 0,-1-1 0,1 0-1,4 2 1,-6-3-5,0 0 0,-1 0 0,1 0 0,0 0 0,-1 0 0,1 0 0,0-1 0,0 1 0,-1 0 0,1 0 0,0-1 0,-1 1 0,1 0 0,-1-1 0,1 1 0,0-1 0,-1 1 0,1-1 0,-1 1 0,1-1 0,-1 1 0,0-1 0,1 1 0,-1-1 0,1 1 0,-1-1 0,0 0 0,1 1 0,-1-1 0,0 0 0,0 1 0,0-1 0,0 0 0,1 0 0,-1 1 0,0-1 0,0 0 0,0 0 0,18-110 919,9-220-1,-26 314-953,-1 6-200,0 0-1,0 1 1,-2-13 0,2 23 206,0-1 1,0 1 0,-1 0 0,1 0-1,0 0 1,0 0 0,0 0 0,0 0 0,0 0-1,0 0 1,0 0 0,0 0 0,0 0 0,0-1-1,0 1 1,0 0 0,0 0 0,0 0-1,0 0 1,0 0 0,0 0 0,0 0 0,0 0-1,0 0 1,0 0 0,0-1 0,0 1 0,0 0-1,0 0 1,0 0 0,0 0 0,0 0 0,0 0-1,1 0 1,-1 0 0,0 0 0,0 0-1,0 0 1,0 0 0,0-1 0,0 1 0,0 0-1,0 0 1,0 0 0,0 0 0,0 0 0,0 0-1,1 0 1,-1 0 0,0 0 0,0 0-1,0 0 1,0 0 0,0 0 0,0 0 0,0 0-1,0 0 1,0 0 0,0 0 0,1 0 0,-1 0-1,7 5-305,3 1 25,8 2-226</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16.260"/>
    </inkml:context>
    <inkml:brush xml:id="br0">
      <inkml:brushProperty name="width" value="0.05" units="cm"/>
      <inkml:brushProperty name="height" value="0.05" units="cm"/>
    </inkml:brush>
  </inkml:definitions>
  <inkml:trace contextRef="#ctx0" brushRef="#br0">6 474 11963,'0'0'40,"0"0"0,0 0 0,0 0 0,-1 0 0,1 0 0,0 0 0,0 0 1,0 0-1,-1 0 0,1 0 0,0 0 0,0 0 0,0 0 0,-1 0 0,1-1 1,0 1-1,0 0 0,0 0 0,0 0 0,-1 0 0,1 0 0,0 0 0,0 0 0,0-1 1,0 1-1,0 0 0,-1 0 0,1 0 0,0 0 0,0-1 0,0 1 0,0 0 1,0 0-1,0 0 0,0-1 0,0 1 0,0 0 0,0 0 0,0 0 0,0-1 1,0 1-1,0 0 0,0 0 0,0 0 0,0-1 0,0 1 0,0 0 0,0 0 1,0 0-1,0-1 0,0 1 0,0 0 0,0 0 0,0 0 0,1 0 0,-1-1 0,0 1 1,0 0-1,0 0 0,0 0 0,0 0 0,1 0 0,-1-1 0,0 1 0,0 0 1,14-14 615,-11 11-474,48-54 341,-3-2 0,-2-2 0,-3-2 0,61-117 0,-104 179-693,1-1-1,-1 1 1,1 0 0,-1 0 0,1 0-1,-1 0 1,0-1 0,1 1 0,-1 0-1,0 0 1,0-1 0,0 1-1,0 0 1,0-2 0,-1-4-409</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16.658"/>
    </inkml:context>
    <inkml:brush xml:id="br0">
      <inkml:brushProperty name="width" value="0.05" units="cm"/>
      <inkml:brushProperty name="height" value="0.05" units="cm"/>
    </inkml:brush>
  </inkml:definitions>
  <inkml:trace contextRef="#ctx0" brushRef="#br0">25 237 11122,'-23'0'2330,"22"0"-1580,4-2-181,4-1-313,153-86 1114,-46 23-933,-83 49-363,-12 6-53,0 0 0,0 2 0,1 0 0,32-9 0,-51 18-20,-1 0 0,0 0 0,1-1 0,-1 1 0,1 0 0,-1 0 0,1 0 0,-1 0 0,1-1 0,-1 1 0,1 0 0,-1 0 0,1 0 0,-1 0 0,1 0 0,-1 0 0,1 0 0,-1 0 0,1 1 0,-1-1 1,1 0-1,-1 0 0,1 0 0,-1 0 0,0 1 0,1-1 0,-1 0 0,1 0 0,-1 1 0,0-1 0,1 0 0,-1 1 0,0-1 0,1 1 0,-1-1 0,0 0 0,1 1 0,-1-1 0,0 1 0,0-1 0,1 1 0,-1-1 0,0 0 0,0 1 0,0-1 0,0 1 0,0-1 0,0 1 0,0-1 0,0 1 0,0-1 0,0 1 0,0-1 0,0 1 0,0-1 0,0 1 0,0-1 0,0 1 0,-1 0 0,-14 31 40,12-28-40,-2 5-14,-14 25 100,-30 70-1,45-95-132,1 1 0,0 0 0,1 1 0,0-1 0,0 0 0,1 1 0,0-1 0,1 1 0,0-1 0,1 0 0,0 1 0,4 14 0,-5-23 35,1 1 0,0-1-1,-1 0 1,1 0 0,0 1-1,0-1 1,1 0 0,-1 0-1,0 0 1,1 0 0,-1-1-1,1 1 1,-1 0 0,1-1-1,0 1 1,0-1 0,0 1-1,0-1 1,3 2 0,23 2-142</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45.119"/>
    </inkml:context>
    <inkml:brush xml:id="br0">
      <inkml:brushProperty name="width" value="0.05" units="cm"/>
      <inkml:brushProperty name="height" value="0.05" units="cm"/>
    </inkml:brush>
  </inkml:definitions>
  <inkml:trace contextRef="#ctx0" brushRef="#br0">68 20 11835,'-14'-6'919,"7"3"-444,0 1 0,1 0-1,-1 0 1,-10-2-1,16 4-437,1 0-1,0 0 1,0 0-1,-1 0 1,1 0-1,0 0 1,-1 0-1,1 0 1,0 0-1,-1 0 1,1 0-1,0 0 1,0 0-1,-1 0 1,1 0-1,0 0 1,-1 0-1,1 0 1,0 0-1,0 1 1,-1-1-1,1 0 1,0 0-1,0 0 1,-1 0-1,1 1 0,0-1 1,0 0-1,0 0 1,-1 1-1,1-1 1,0 0-1,0 0 1,0 1-1,0-1 1,-1 0-1,1 0 1,0 1-1,0-1 1,0 1-1,6 13 554,16 13-275,17 7-170,60 41 0,23 18-39,-14 12 73,123 156-1,-136-149-64,121 129 163,11-10 1,345 271 0,-418-381-190,266 219 119,-244-165-122,-118-114-42,-53-55-48,-3-4 1,-1-1-1,1 1 0,-1 0 0,1 0 1,-1-1-1,1 1 0,0-1 0,0 0 1,0 0-1,0 1 0,0-1 0,0 0 0,0-1 1,3 2-1,-12-31-1353,-9-24 803,11 16 169</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45.785"/>
    </inkml:context>
    <inkml:brush xml:id="br0">
      <inkml:brushProperty name="width" value="0.05" units="cm"/>
      <inkml:brushProperty name="height" value="0.05" units="cm"/>
    </inkml:brush>
  </inkml:definitions>
  <inkml:trace contextRef="#ctx0" brushRef="#br0">34 218 12619,'-4'-6'740,"3"3"-564,0 1 0,0-1 0,-1 0 0,1 1 0,-1-1 0,1 1 0,-1 0 0,0-1 0,0 1 0,0 0 0,-1 0 0,-2-2 0,5 5-122,-1-1 0,1 1 0,0-1 0,-1 1 0,1-1 0,-1 1 0,1-1 0,0 1 0,0 0 0,-1-1 1,1 1-1,0 0 0,0-1 0,0 1 0,-1-1 0,1 1 0,0 0 0,0-1 0,0 1 0,0 0 0,0-1 0,1 2 0,-1 22 279,0-19-182,5 52-21,1-1 0,4 0-1,1-1 1,24 66 0,-20-78-94,-10-33 3,-10-31-14,-60-335-219,51 259 133,33 212 224,-9-79-82,1-1 0,25 54 1,-28-73-48,0-1 0,1 0-1,0-1 1,2 0 0,-1 0 0,2-1 0,22 21-1,-30-31-1,0 0 0,1 0 0,-1 0 0,1 0 0,-1-1-1,1 0 1,0 0 0,9 3 0,-12-5-13,-1 0 1,1 1-1,-1-1 1,1 0-1,-1 0 1,1 0-1,-1 0 1,1-1-1,-1 1 1,1 0-1,-1-1 0,0 1 1,1-1-1,-1 1 1,1-1-1,-1 0 1,0 1-1,1-1 1,-1 0-1,0 0 1,0 0-1,0 0 0,0 0 1,0 0-1,0 0 1,0-1-1,0 1 1,0 0-1,0 0 1,-1-1-1,1 1 1,0-1-1,0-1 0,2-7 90,0 0 0,-1 0 0,0 0 0,-1 0 0,0-1 0,0-18 0,-9-66 429,6 78-432,-33-176 478,13 80-525,22 111-108,-1 0-1,1 0 0,0 0 1,-1-1-1,1 1 1,0 0-1,0 0 0,1-1 1,-1 1-1,0 0 0,1 0 1,-1 0-1,1 0 1,1-4-1,-1 5-43,0-1 0,1 1-1,-1 0 1,0 0 0,1 0 0,-1 0-1,0 1 1,1-1 0,-1 0 0,1 0 0,-1 1-1,1-1 1,0 1 0,-1-1 0,1 1-1,0 0 1,-1 0 0,1 0 0,0 0 0,1 0-1,38 0-899,-19 2 317</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46.174"/>
    </inkml:context>
    <inkml:brush xml:id="br0">
      <inkml:brushProperty name="width" value="0.05" units="cm"/>
      <inkml:brushProperty name="height" value="0.05" units="cm"/>
    </inkml:brush>
  </inkml:definitions>
  <inkml:trace contextRef="#ctx0" brushRef="#br0">30 66 10634,'-8'-23'1249,"0"8"-633,1-1-232,3 7 1208,1 6-944,7 15-184,5 6-80,5 14-112,1 7-87,6 4-73,2 4-48,3 2-8,-2-6 0,1-7-288,-4-8-217,5-12 385,1-6-40,0-13-80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7:06.398"/>
    </inkml:context>
    <inkml:brush xml:id="br0">
      <inkml:brushProperty name="width" value="0.05" units="cm"/>
      <inkml:brushProperty name="height" value="0.05" units="cm"/>
    </inkml:brush>
  </inkml:definitions>
  <inkml:trace contextRef="#ctx0" brushRef="#br0">171 46 17036,'-9'1'333,"1"0"0,0 0 0,-1 2 0,1-1 0,0 1 0,1 0 0,-1 0 0,0 1 0,1 0 0,0 0 0,0 1 0,0 0 0,0 0 0,1 1 0,0 0 0,0 0 0,1 0 0,-1 1 0,1-1 0,1 1 0,-1 1 0,1-1-1,1 1 1,-1-1 0,-3 13 0,7-19-315,0 1-1,-1-1 0,1 0 0,0 1 1,0-1-1,-1 0 0,1 1 0,0-1 0,0 0 1,1 1-1,-1-1 0,0 1 0,0-1 1,1 0-1,-1 1 0,1-1 0,-1 0 0,1 0 1,0 2-1,0-2-15,0-1 1,-1 1-1,1 0 1,0-1-1,0 1 1,0-1 0,0 1-1,0-1 1,0 1-1,0-1 1,0 0-1,0 1 1,0-1-1,0 0 1,0 0-1,0 0 1,0 0-1,0 0 1,1 0-1,3 0-31,0-1-1,-1 0 1,1 0-1,0-1 1,-1 1-1,0-1 1,1 0-1,-1 0 1,7-5 0,-1-1-88,0 0 0,-1 0 0,0-1 1,0 0-1,-1-1 0,10-15 1,-15 21-15,0-1 1,0 0-1,0 0 1,-1 0-1,0 0 1,0 0-1,0-1 1,-1 1-1,1-1 1,-1 1-1,0-1 1,-1 0-1,0 1 1,0-1-1,0 1 1,-2-10-1,2 14 47,0 0 1,0-1-1,-1 1 0,1-1 0,-1 1 0,1 0 0,-1 0 1,1-1-1,-1 1 0,0 0 0,0 0 0,0 0 0,0 0 1,0 0-1,0 0 0,0 0 0,-2-2 0,2 3 5,1 0-1,-1 0 0,0-1 0,0 1 1,0 0-1,0 0 0,1 0 0,-1 0 1,0 0-1,0 0 0,0 0 0,0 1 1,1-1-1,-1 0 0,0 0 0,0 1 1,0-1-1,1 0 0,-1 1 0,0-1 1,-1 1-1,-1 2-96,0 0 0,0-1 0,0 1 1,0 1-1,1-1 0,-1 0 0,1 0 0,0 1 1,0 0-1,-3 4 0,-6 29-533,5 5 44</inkml:trace>
  <inkml:trace contextRef="#ctx0" brushRef="#br0" timeOffset="1">583 387 18172,'-11'26'1679,"4"-12"-729,1 1-1,0 0 1,1-1 0,-5 28-1,9-39-889,1 0 1,0 0-1,-1 1 0,1-1 1,1 0-1,-1 0 0,0 1 1,1-1-1,0 0 0,-1 0 1,1 0-1,0 0 0,1 0 1,-1 0-1,1 0 0,-1 0 1,1 0-1,0-1 0,0 1 0,0-1 1,0 1-1,0-1 0,1 0 1,-1 0-1,1 0 0,-1 0 1,1 0-1,4 2 0,-3-2-74,0-1-1,0 1 0,0-1 1,1 1-1,-1-1 0,1 0 1,-1-1-1,1 1 1,-1-1-1,1 0 0,-1 0 1,1 0-1,6-2 0,-3 0-21,-1 0 0,1 0 0,-1-1-1,0 0 1,0 0 0,0-1-1,10-7 1,-9 6 21,0-1-1,0-1 1,-1 1-1,0-1 1,0 0-1,-1-1 1,0 0-1,0 0 1,-1 0 0,0-1-1,0 1 1,6-18-1,-10 22 35,0 0-1,0 0 1,0 0-1,-1 0 1,1 0-1,-1 0 1,0 0-1,0 0 1,0 0-1,-1-1 1,1 1-1,-1 0 1,0 0-1,-1 0 1,1 0-1,0 1 1,-1-1-1,0 0 1,0 1-1,0-1 1,0 1-1,-1-1 1,0 1-1,1 0 1,-6-4-1,3 3-6,0 1 1,0-1-1,0 1 0,-1 1 0,1-1 0,-1 1 0,0 0 0,1 0 0,-1 1 0,0-1 0,0 1 0,0 1 1,0-1-1,0 1 0,0 0 0,-12 2 0,5 0-128,1 2-1,0-1 1,0 1 0,1 1-1,-1 0 1,1 1-1,0 0 1,1 1 0,-1 0-1,1 0 1,-9 10 0,0 3-206</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48.463"/>
    </inkml:context>
    <inkml:brush xml:id="br0">
      <inkml:brushProperty name="width" value="0.05" units="cm"/>
      <inkml:brushProperty name="height" value="0.05" units="cm"/>
    </inkml:brush>
  </inkml:definitions>
  <inkml:trace contextRef="#ctx0" brushRef="#br0">71 0 13067,'-23'22'1128,"2"3"-936,3 8-96,10 7 552,12 12-640,10 7-80,7 8-152,3 11-40,3 2-248,-1 4 368,-7 10-120,-5 4-40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48.891"/>
    </inkml:context>
    <inkml:brush xml:id="br0">
      <inkml:brushProperty name="width" value="0.05" units="cm"/>
      <inkml:brushProperty name="height" value="0.05" units="cm"/>
    </inkml:brush>
  </inkml:definitions>
  <inkml:trace contextRef="#ctx0" brushRef="#br0">45 1 10970,'-5'122'1153,"-2"4"-801,-4-3-72,4-4 680,-2-10-328,3-5-96,6-8-72,0-7-24,5-21-56,2-14-23,7-18-217,-2-13-168,0-20-441,1-9 441,-1-15-112,-1-7-72</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49.356"/>
    </inkml:context>
    <inkml:brush xml:id="br0">
      <inkml:brushProperty name="width" value="0.05" units="cm"/>
      <inkml:brushProperty name="height" value="0.05" units="cm"/>
    </inkml:brush>
  </inkml:definitions>
  <inkml:trace contextRef="#ctx0" brushRef="#br0">1114 0 10858,'-41'9'1505,"-5"-2"-881,-9 1-272,-1-2 1288,-2-3-1024,-3-4-104,3-1-199,-5 2-121,-12 4-232,-5 6-104,-11 5-201,-3 5 2106,-9 0-1681,-8 4 96,-10-4 64</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49.697"/>
    </inkml:context>
    <inkml:brush xml:id="br0">
      <inkml:brushProperty name="width" value="0.05" units="cm"/>
      <inkml:brushProperty name="height" value="0.05" units="cm"/>
    </inkml:brush>
  </inkml:definitions>
  <inkml:trace contextRef="#ctx0" brushRef="#br0">520 55 10690,'-89'-7'944,"7"-1"-663,5-2-137,9 0 496,11 3-192,13 4-272,5 3-80,9 0-88,7 6-8,13-2-136,10 1 128,20-8-32,9-19-16</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50.115"/>
    </inkml:context>
    <inkml:brush xml:id="br0">
      <inkml:brushProperty name="width" value="0.05" units="cm"/>
      <inkml:brushProperty name="height" value="0.05" units="cm"/>
    </inkml:brush>
  </inkml:definitions>
  <inkml:trace contextRef="#ctx0" brushRef="#br0">2426 0 12035,'-26'12'1312,"-13"-2"-664,-6-2-232,-6 0 648,-2 0-135,-7 2-249,-7 2-160,-12 1-552,-7 1-264,-3 0 288,0 0-88,3 2-120</inkml:trace>
  <inkml:trace contextRef="#ctx0" brushRef="#br0" timeOffset="1">140 307 11386,'-35'-4'1025,"4"-5"-833,6-4-80,5 2 272,8-2-168,0 0-1552,8 3 1240,4 1-137,8 2-143</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50.967"/>
    </inkml:context>
    <inkml:brush xml:id="br0">
      <inkml:brushProperty name="width" value="0.05" units="cm"/>
      <inkml:brushProperty name="height" value="0.05" units="cm"/>
    </inkml:brush>
  </inkml:definitions>
  <inkml:trace contextRef="#ctx0" brushRef="#br0">2 85 11186,'0'4'272,"-1"-1"-1,1 0 1,0 1-1,0-1 0,0 0 1,0 1-1,0-1 0,1 0 1,1 5-1,-2-6-121,13 67 705,15 94-169,-24-127-371,-1-1-1,-4 60 0,0-89-225,1-4-47,0 0 1,0-1 0,0 1-1,0 0 1,0 0-1,-1 0 1,1 0 0,-1-1-1,0 1 1,1 0 0,-1 0-1,-1 1 1,1-4-5,1 0-1,0 0 1,-1 0 0,1 1-1,0-1 1,-1 0 0,1 0-1,0 0 1,0 0 0,0 0-1,0 0 1,0 0 0,0 0-1,0 0 1,0-1 0,5-59 238,18-82 0,-12 86-255,-7 30-18,36-159 4,-39 182-8,0 1 0,0 0 1,1 0-1,-1 0 1,1 0-1,-1 0 1,1 0-1,0 0 1,0 0-1,0 1 1,1-1-1,-1 1 1,1-1-1,-1 1 0,1 0 1,0 0-1,0 0 1,0 0-1,0 1 1,0-1-1,5-1 1,2 1-5,1 0 1,-1 1 0,1 0 0,-1 0 0,17 2 0,-22-1 2,5 0 0,44 3-7,-50-2 8,0-1 1,0 1 0,-1 0-1,1 0 1,0 0-1,0 1 1,0 0-1,-1-1 1,1 1-1,4 4 1,-7-5 0,0 0 0,0 0 1,0 0-1,0 0 0,-1 0 1,1 1-1,0-1 0,-1 0 0,1 0 1,-1 1-1,1-1 0,-1 1 1,0-1-1,1 0 0,-1 1 0,0-1 1,0 1-1,0-1 0,0 1 1,0-1-1,0 0 0,-1 1 0,1-1 1,0 1-1,-1-1 0,1 0 1,-1 1-1,0-1 0,1 0 0,-1 0 1,0 1-1,0-1 0,-1 1 0,-3 6 6,-1 0 0,0-1 0,-12 11 0,18-18-6,-38 36 100,-49 36 0,64-55-54,0-2 0,-1-1-1,-49 22 1,64-35-891,14-8 391,17-13 88,-19 17 269,15-14-277</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51.430"/>
    </inkml:context>
    <inkml:brush xml:id="br0">
      <inkml:brushProperty name="width" value="0.05" units="cm"/>
      <inkml:brushProperty name="height" value="0.05" units="cm"/>
    </inkml:brush>
  </inkml:definitions>
  <inkml:trace contextRef="#ctx0" brushRef="#br0">59 53 13883,'-3'1'125,"0"1"0,0-1 0,0 1 0,0 0 0,1 0 0,-1 0 0,1 1 1,-1-1-1,1 1 0,0-1 0,-1 1 0,1 0 0,1 0 0,-1 0 0,0 0 0,1 0 0,-1 0 0,1 0 0,0 1 0,0-1 0,0 0 1,0 5-1,-2 10 1,1 0 1,-1 32 0,3-44-121,1 43 8,-1-47-11,0 0-1,1 1 0,-1-1 0,0 0 0,1 0 1,0 0-1,-1 0 0,1 0 0,0 0 0,0 0 1,0 0-1,0 0 0,1 0 0,-1 0 1,0-1-1,1 1 0,0-1 0,1 3 0,-2-4 3,0 0 0,0 0-1,0 1 1,0-1 0,0 0 0,0 0-1,0 0 1,0 0 0,0 0-1,-1 0 1,1 0 0,0 0 0,0 0-1,0-1 1,0 1 0,0 0-1,0-1 1,0 1 0,0 0 0,0-1-1,-1 1 1,1-1 0,0 0-1,0 1 1,-1-1 0,1 1-1,1-2 1,17-22 121,-18 23-117,6-10 57,-1 0 0,0-1 1,0 1-1,-1-1 0,0-1 0,4-23 0,-6 27-22,-2-1 1,0 1-1,0-1 0,0 0 0,-1 1 0,-1-1 0,0 0 0,0 1 0,-5-19 0,5 25-40,0 0 0,0 1 1,0 0-1,0-1 0,0 1 0,-1 0 0,1-1 0,-1 1 0,1 0 0,-1 0 1,0 0-1,0 1 0,0-1 0,0 0 0,0 1 0,0-1 0,0 1 0,-5-3 0,4 4-53,0-1-1,0 0 1,0 1-1,0-1 1,0 1-1,0 0 1,0 0-1,0 0 0,0 0 1,0 1-1,0 0 1,0-1-1,0 1 1,0 0-1,-4 2 0,1-1-39,6-1 74,-1-1-1,0 1 1,0-1 0,1 1 0,-1-1 0,0 0 0,0 1-1,0-1 1,0 0 0,1 1 0,-1-1 0,0 0 0,0 0-1,0 0 1,0 0 0,0 0 0,-1 0 0,0-14-229</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52.184"/>
    </inkml:context>
    <inkml:brush xml:id="br0">
      <inkml:brushProperty name="width" value="0.05" units="cm"/>
      <inkml:brushProperty name="height" value="0.05" units="cm"/>
    </inkml:brush>
  </inkml:definitions>
  <inkml:trace contextRef="#ctx0" brushRef="#br0">25 169 12459,'-1'0'73,"0"0"1,1 0 0,-1 0 0,0 1 0,1-1-1,-1 0 1,0 1 0,1-1 0,-1 0-1,0 1 1,1-1 0,-1 1 0,1-1 0,-1 1-1,1-1 1,-1 1 0,1-1 0,-1 1-1,1-1 1,-1 1 0,1 0 0,0-1 0,-1 1-1,1 0 1,0-1 0,0 1 0,-1 0-1,1 1 1,-4 24 373,3-20-215,-2 48-31,2-1 1,2 0 0,9 63-1,-9-114-154,0-5-13,3-14 6,4-31-4,-6 38-19,4-29 12,22-110 22,-23 129-49,1 0 0,1 1 0,1 0 0,0 0 0,15-22 0,-18 33-2,0 1-1,1 0 1,0 0 0,0 0-1,1 1 1,0-1 0,0 2-1,0-1 1,1 1 0,-1 0 0,11-4-1,-14 7 2,0 0 0,0 1 0,1 0-1,-1-1 1,0 2 0,1-1 0,-1 0 0,1 1-1,-1 0 1,1 0 0,-1 0 0,1 0-1,-1 1 1,1 0 0,-1 0 0,1 0 0,-1 0-1,0 1 1,0 0 0,0 0 0,0 0-1,0 0 1,0 0 0,4 4 0,-4-3 3,0 1 1,0-1-1,0 1 1,-1 0-1,1 0 1,5 8-1,-9-10 7,1-1 0,0 1 0,0 0 0,-1-1 0,1 1 0,-1 0 0,1-1 0,-1 1 0,0 0 0,0 0 0,0 0 0,0-1 0,0 1 0,0 0 0,0 0 0,-1-1 0,1 1 0,-1 0 0,1 0 0,-1-1 1,0 1-1,1-1 0,-1 1 0,-2 2 0,-5 6 87,-1-2 1,0 1 0,-1-1 0,1 0 0,-1-1-1,-1-1 1,-16 10 0,7-5 53,16-9-118,-15 10 139,-1 0 0,0-2 0,0-1 0,-30 10 0,33-18-80,16-1-97,1 0 0,0 0 0,0 0 0,0-1 0,0 1 0,-1 0 0,1 0-1,0 0 1,0 0 0,0-1 0,0 1 0,0 0 0,-1 0 0,1 0 0,0 0 0,0-1 0,0 1 0,0 0 0,0 0 0,0-1 0,0 1 0,0 0 0,0 0-1,0 0 1,0-1 0,0 1 0,0 0 0,0 0 0,0-1 0,0 1 0,0 0 0,0 0 0,0 0 0,0-1 0,0 1 0,1 0 0,0-3-60,1 1 0,-1-1 0,1 1 0,0 0 0,0 0 0,0 0 0,0 0 0,4-3 0,12-8-607,1 1 1,0 1-1,1 1 0,0 1 1,40-13-1,-9 8-238</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52.590"/>
    </inkml:context>
    <inkml:brush xml:id="br0">
      <inkml:brushProperty name="width" value="0.05" units="cm"/>
      <inkml:brushProperty name="height" value="0.05" units="cm"/>
    </inkml:brush>
  </inkml:definitions>
  <inkml:trace contextRef="#ctx0" brushRef="#br0">1 243 10050,'0'3'428,"7"27"748,-7-30-1131,0 0 1,0 1 0,0-1-1,0 1 1,0-1 0,0 0-1,0 1 1,0-1 0,0 1-1,0-1 1,0 0 0,1 1-1,-1-1 1,0 0 0,0 1-1,0-1 1,1 0 0,-1 1-1,0-1 1,0 0 0,1 1-1,-1-1 1,0 0 0,1 0-1,-1 1 1,0-1-1,1 0 1,-1 0 0,1 0-1,-1 1 1,0-1 0,1 0-1,-1 0 1,0 0 0,1 0-1,-1 0 1,1 0 0,-1 0-1,1 0 1,-1 0 0,0 0-1,1 0 1,-1 0 0,1 0-1,-1 0 1,0-1 0,1 1-1,-1 0 1,0 0-1,1 0 1,-1 0 0,1-1-1,-1 1 1,0 0 0,0-1-1,1 1 1,0-1 0,7-11 398,0-1 1,0-1-1,-1 0 0,0 0 1,-2 0-1,8-28 1,-6 21-108,-4 11-184,17-54 527,-18 57-612,-1 0 1,0 0-1,0 1 1,-1-1-1,1 0 1,-1 0-1,-2-8 1,-6 55 68,6-21-226,2 1 0,0-1 1,1 1-1,1 0 0,0-1 0,2 0 0,0 1 0,1-1 1,1-1-1,1 1 0,1-1 0,19 33 0,-14-35-95,-13-16 174,1 0 0,-1 1 1,1-1-1,-1 1 0,1-1 1,-1 0-1,1 1 0,-1-1 0,1 0 1,-1 0-1,1 1 0,0-1 0,-1 0 1,1 0-1,-1 0 0,1 0 1,0 0-1,-1 0 0,1 0 0,0 0 1,-1 0-1,1 0 0,-1 0 1,1 0-1,0 0 0,0-1 0,11-9-300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53.023"/>
    </inkml:context>
    <inkml:brush xml:id="br0">
      <inkml:brushProperty name="width" value="0.05" units="cm"/>
      <inkml:brushProperty name="height" value="0.05" units="cm"/>
    </inkml:brush>
  </inkml:definitions>
  <inkml:trace contextRef="#ctx0" brushRef="#br0">42 0 11490,'0'7'1105,"2"11"-817,-1 14-88,2 10 520,0 13-336,0 5-72,-3 9-16,-3 2-24,-3-1-88,0-2-32,-1-11-64,0-4-104,0-14-208,3-8 280,-4-16-72,7-12-48,-3 4-16</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7:08.416"/>
    </inkml:context>
    <inkml:brush xml:id="br0">
      <inkml:brushProperty name="width" value="0.05" units="cm"/>
      <inkml:brushProperty name="height" value="0.05" units="cm"/>
    </inkml:brush>
  </inkml:definitions>
  <inkml:trace contextRef="#ctx0" brushRef="#br0">7665 558 11546,'-61'-17'279,"-553"-158"31,320 88 591,-440-72 1,-237 60 97,-7 79-801,-287 114-264,1093-65 152,2 8 1,2 7 0,-287 116 0,252-69-35,3 9-1,-278 187 1,397-230-51,3 2-1,2 4 0,4 4 0,-104 121 0,123-122-10,4 2-1,3 2 0,2 2 1,4 2-1,-52 135 1,68-142-2,3 1 1,-12 72 0,26-100 1,2 0 1,2 0-1,2 0 1,1 0-1,6 46 1,2-41 0,1-1 0,2 1 1,2-1-1,2-1 0,2-1 0,2 0 0,35 56 0,-27-55 1,2-1-1,3-2 0,1-1 0,1-1 1,2-2-1,61 46 0,-44-44 3,2-2 0,2-2 0,0-3 0,115 43 0,-76-42-6,2-4 0,143 23 1,427 21-7,6-43 29,-214-12 2,662 54 2,-164-8-12,177-64 165,-847-23 82,547-118 1,-247-35 61,-424 113-203,235-129-1,-283 126-60,-2-6 1,161-135-1,-194 137-25,-4-4 0,-3-3 1,109-149-1,-133 152 24,-2-1 0,46-105 0,-68 123 11,-3-2 1,-2-1-1,24-124 1,-40 154-31,-2 0 0,0 1 0,-3-1 0,0 0 0,-2 0 0,-1 1 0,-2-1 0,-1 1 0,-1 0 0,-1 0 0,-2 1 0,-23-48 0,18 49 6,-1 1 1,-1 1-1,-2 1 1,-41-45-1,27 38 41,-1 2 0,-69-47 0,20 26 92,-1 5 1,-137-55 0,20 25 149,-264-64 0,-221 0-435,-17 51 13,313 64-46</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53.418"/>
    </inkml:context>
    <inkml:brush xml:id="br0">
      <inkml:brushProperty name="width" value="0.05" units="cm"/>
      <inkml:brushProperty name="height" value="0.05" units="cm"/>
    </inkml:brush>
  </inkml:definitions>
  <inkml:trace contextRef="#ctx0" brushRef="#br0">1 973 12819,'4'-38'850,"2"0"0,19-67 0,36-69 549,-35 101-931,-2 7-160,53-143 85,-52 149-474,43-76-1,-63 127 54,0 1-1,1 0 1,-1 0-1,1 0 1,1 1-1,11-10 1,-17 16 20,0 0 1,0 0 0,1 0-1,-1 0 1,0 1 0,1-1-1,-1 0 1,1 1 0,-1-1-1,1 1 1,-1 0 0,1-1-1,-1 1 1,1 0 0,-1 0-1,1 0 1,-1 0 0,1 0-1,1 1 1,-1 0-2,0 0-1,0 0 1,0 0-1,0 1 1,0-1 0,0 1-1,0-1 1,0 1-1,-1 0 1,1-1-1,-1 1 1,1 0-1,-1 0 1,0 0 0,0 0-1,2 4 1,8 21-25,-1 1 1,-1 0-1,-2 0 1,7 46-1,5 20-22,-10-61 96,1 0 0,14 32 0,-21-58-20,0 1 1,1-1 0,-1 0 0,2-1 0,-1 1-1,1-1 1,0 1 0,0-1 0,1-1 0,0 1 0,0-1-1,0 0 1,0 0 0,13 6 0,-14-9-12,0-1-1,0 0 1,0 0 0,0 0 0,0 0 0,8-1-1,-11 0-5</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7:45.849"/>
    </inkml:context>
    <inkml:brush xml:id="br0">
      <inkml:brushProperty name="width" value="0.05" units="cm"/>
      <inkml:brushProperty name="height" value="0.05" units="cm"/>
    </inkml:brush>
  </inkml:definitions>
  <inkml:trace contextRef="#ctx0" brushRef="#br0">968 3 13043,'-24'-2'138,"1"2"1,-1 0-1,0 2 1,1 0-1,-1 1 1,1 2-1,-29 9 1,10 0-43,0 3 0,-74 41 0,82-37-44,0 2 1,1 1-1,2 2 1,1 1-1,0 1 0,2 1 1,2 2-1,0 1 0,-29 49 1,23-26-11,3 1 1,2 1-1,2 1 1,3 2-1,-20 84 1,27-74-20,2 0 0,4 1 0,3 0 1,3 1-1,3-1 0,3 1 0,20 116 0,-14-145-36,1 1 0,2-2 0,3 0-1,1 0 1,1-1 0,3-2 0,36 56-1,-40-71 3,1-1 0,2-1 0,0-1 1,1 0-1,1-2 0,1 0 0,1-1 0,0-2 0,1 0 0,1-2 0,0 0 0,43 15 0,-28-16-2,0-3 0,1-1 0,0-2 0,0-1 0,1-3 0,-1-1 0,1-2-1,0-2 1,-1-1 0,68-16 0,-63 8 22,-1-1 1,0-3-1,-1-2 0,-1-1 1,-1-3-1,0-1 1,-2-2-1,-1-2 0,43-35 1,-57 39 6,-1-2 1,-1 0-1,-1-1 1,-1-1-1,-1-2 1,-2 1-1,-1-2 0,-1-1 1,-1 0-1,15-45 1,-23 53-20,-1-1 1,0 0-1,-2 0 1,-1-1-1,0 1 0,-2-1 1,-1 0-1,-1 1 1,-1-1-1,0 1 1,-2-1-1,-1 1 0,-1 0 1,-1 0-1,-13-27 1,10 28-33,-2 1 0,-1 0 0,-1 1 0,0 1 1,-2 0-1,0 0 0,-1 2 0,-1 0 0,0 1 1,-1 1-1,-1 1 0,0 1 0,-1 0 0,-1 2 0,0 0 1,0 1-1,-1 2 0,0 0 0,-32-6 0,18 9-2,0 2-1,0 1 1,1 2-1,-1 2 1,0 1-1,-37 8 1,-70 23-82,140-32 115</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25.722"/>
    </inkml:context>
    <inkml:brush xml:id="br0">
      <inkml:brushProperty name="width" value="0.05" units="cm"/>
      <inkml:brushProperty name="height" value="0.05" units="cm"/>
    </inkml:brush>
  </inkml:definitions>
  <inkml:trace contextRef="#ctx0" brushRef="#br0">711 16 15419,'19'-11'1218,"-12"6"-653,-11 6 17,-14 6-185,1 1-1,0 1 1,1 0 0,0 1 0,-20 18 0,-71 67 124,-108 144 212,109-116-394,82-97-289,-2 0 0,0-2 0,-45 31 0,46-42-384,24-13 290,1 0 0,-1 1 0,1-1 0,-1 0 0,1 0 1,-1 0-1,1 0 0,0 0 0,-1 0 0,1 0 0,-1 0 0,1 0 0,-1 0 0,1 0 1,-1 0-1,1-1 0,0 1 0,-1 0 0,1 0 0,-1 0 0,1 0 0,-1-1 0,1 0-76,0 1 0,-1-1 0,1 1 0,0-1 0,0 0 0,0 1 0,-1-1-1,1 0 1,0 1 0,0-1 0,0 0 0,0 1 0,0-1 0,0 0 0,1 1-1,-1-1 1,0 1 0,0-1 0,0 0 0,1 0 0,26-57-1534,-7 12 627</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26.096"/>
    </inkml:context>
    <inkml:brush xml:id="br0">
      <inkml:brushProperty name="width" value="0.05" units="cm"/>
      <inkml:brushProperty name="height" value="0.05" units="cm"/>
    </inkml:brush>
  </inkml:definitions>
  <inkml:trace contextRef="#ctx0" brushRef="#br0">0 26 14675,'0'-8'881,"1"-7"1315,-1 15-2154,0-1 0,0 1 0,1 0 0,-1 0 0,0 0 0,1-1 0,-1 1 0,0 0 0,1 0 0,-1 0 0,0 0 0,1 0 0,-1-1 0,0 1 0,1 0 0,-1 0 0,0 0 0,1 0 0,-1 0 0,0 0 0,1 0 0,-1 0 0,0 1 0,1-1 0,-1 0 0,1 0 0,-1 0 0,0 0 0,0 0 0,1 0 0,-1 1 0,0-1 0,1 0 0,-1 0 0,0 1 0,0-1 0,1 0-1,-1 0 1,0 1 0,1-1 1,20 17 355,0 1 0,-1 1 1,-1 0-1,-1 2 1,22 31-1,-5-7-189,-20-27-122,101 118-8,-86-104-554,68 56 1,-66-66 294,-3-11-46</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26.593"/>
    </inkml:context>
    <inkml:brush xml:id="br0">
      <inkml:brushProperty name="width" value="0.05" units="cm"/>
      <inkml:brushProperty name="height" value="0.05" units="cm"/>
    </inkml:brush>
  </inkml:definitions>
  <inkml:trace contextRef="#ctx0" brushRef="#br0">233 102 16051,'1'-2'110,"26"-42"1442,-25 40-1448,-1 0 0,1 0 0,0 0 0,-1 0 1,0-1-1,0 1 0,0 0 0,-1 0 0,1-6 1,-1 10-72,0 0 1,0-1 0,0 1-1,0 0 1,0-1-1,0 1 1,0 0 0,0 0-1,0-1 1,0 1-1,0 0 1,0-1 0,0 1-1,0 0 1,-1-1 0,1 1-1,0 0 1,0 0-1,0-1 1,0 1 0,-1 0-1,1 0 1,0-1-1,0 1 1,0 0 0,-1 0-1,1-1 1,0 1-1,-1 0 1,1 0 0,0 0-1,0 0 1,-1 0 0,1-1-1,0 1 1,-1 0-1,1 0 1,-13 7 596,-9 14-110,-5 18-262,1 1 0,3 1 0,1 1 0,1 1 0,-24 79 0,28-67-104,2 1 0,3 1 0,-8 97 0,17-117-140,2 0 1,2 0 0,2 1 0,1-1-1,2 0 1,19 66 0,-20-87-184,1 0 0,1-1 0,1 0 0,0 0 0,11 16 0,-13-23 90,0-1 1,1 0 0,-1 0 0,1-1 0,0 1 0,1-1 0,-1-1 0,1 0-1,1 0 1,14 7 0,25 5-340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28.233"/>
    </inkml:context>
    <inkml:brush xml:id="br0">
      <inkml:brushProperty name="width" value="0.05" units="cm"/>
      <inkml:brushProperty name="height" value="0.05" units="cm"/>
    </inkml:brush>
  </inkml:definitions>
  <inkml:trace contextRef="#ctx0" brushRef="#br0">16 263 16508,'-13'21'2429,"11"-12"-1474,2-9-895,0 0-1,1 0 0,-1 1 1,0-1-1,0 0 1,1 0-1,-1 0 1,0 0-1,1 0 1,-1 0-1,0 0 1,1 0-1,-1 0 0,0 0 1,1 0-1,-1 0 1,0 0-1,0 0 1,1 0-1,-1-1 1,0 1-1,1 0 1,-1 0-1,0 0 1,0 0-1,1-1 0,-1 1 1,0 0-1,0 0 1,1-1-1,25-16 921,-1-1-1,0-1 0,23-23 0,63-73 100,-67 68-644,-35 37-364,10-10 53,-15 18-32,-8 10 41,-8 19-297,0 0 0,2 1 0,1 0 0,2 1 1,0 0-1,2 0 0,-2 31 0,7-56-77,0 23-633,0-27 851,-1 1 0,2-1 0,-1 1 0,0 0 0,0-1 0,0 1 0,0-1 0,0 1 0,0-1 0,0 1 0,1-1 0,-1 1 0,0-1 0,0 1 0,1-1 0,-1 1 0,0-1 0,1 0 0,-1 1 1,1-1-1,-1 0 0,0 1 0,1-1 0,-1 0 0,1 1 0,-1-1 0,1 0 0,-1 0 0,1 1 0,-1-1 0,1 0 0,-1 0 0,1 0 0,-1 0 0,1 0 0,-1 0 0,1 0 0,0 0 0,-1 0 0,2 0 1,13-7-616</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28.878"/>
    </inkml:context>
    <inkml:brush xml:id="br0">
      <inkml:brushProperty name="width" value="0.05" units="cm"/>
      <inkml:brushProperty name="height" value="0.05" units="cm"/>
    </inkml:brush>
  </inkml:definitions>
  <inkml:trace contextRef="#ctx0" brushRef="#br0">73 3 18284,'-3'5'2750,"-8"16"-2110,1 0 0,1 1 0,1 0-1,0 0 1,2 0 0,1 1 0,-4 47 0,5-9-366,8 115-1,7-60-193,4 86 148,-9-262 381,24-106-1,-24 139-548,14-63-197,4 1 1,56-138-1,-75 215 107,1 0-1,0 0 0,0 1 1,2 0-1,10-14 0,-14 21 26,0 0-1,0 1 1,0-1 0,1 1-1,-1-1 1,1 1 0,0 1 0,0-1-1,0 1 1,0 0 0,0 0-1,0 0 1,0 1 0,1-1-1,6 1 1,-5 0 2,-1 1 0,1 0 0,0 0 0,0 0 0,-1 1 1,1 0-1,0 1 0,-1 0 0,9 3 0,-13-5 2,-1 1 1,1 0-1,0-1 0,-1 1 1,1 0-1,-1 0 0,0 0 1,1 1-1,-1-1 0,0 0 1,1 0-1,-1 1 0,0-1 1,0 1-1,0-1 0,0 1 1,0-1-1,-1 1 0,1 0 1,0-1-1,-1 1 0,1 0 1,-1 0-1,0-1 0,1 1 1,-1 0-1,0 0 0,0-1 1,0 1-1,0 0 1,-1 0-1,1 0 0,0-1 1,-1 1-1,1 0 0,-1 0 1,0-1-1,1 1 0,-1-1 1,-1 3-1,-3 4 6,0 0 0,0-1 0,-1 1-1,0-1 1,0-1 0,-1 1 0,0-1 0,0 0 0,0 0 0,-10 5 0,-16 9 53,-37 16 0,55-28-41,-73 30 79,77-33-235,0-2-1,0 0 0,-1 0 0,0-1 1,-22 1-1,33-2 79,0-1 0,0 0 0,1 0-1,-1 0 1,0 0 0,0 0 0,1 0 0,-1 0 0,0 0 0,1 0-1,-1 0 1,0 0 0,0 0 0,1-1 0,-1 1 0,0 0-1,1 0 1,-1-1 0,0 1 0,1-1 0,-1 1 0,0 0-1,1-1 1,-1 1 0,1-1 0,-1 1 0,1-1 0,-1 0 0,1 1-1,0-1 1,-1 0 0,1 1 0,0-1 0,-1 0 0,1 1-1,0-1 1,0 0 0,-1 1 0,1-1 0,0 0 0,0 0-1,0 1 1,0-1 0,0-1 0,1-1-114,0-1 1,0 1-1,1 0 1,-1 0-1,1 0 0,-1 0 1,1 0-1,4-5 1,11-13-805</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29.357"/>
    </inkml:context>
    <inkml:brush xml:id="br0">
      <inkml:brushProperty name="width" value="0.05" units="cm"/>
      <inkml:brushProperty name="height" value="0.05" units="cm"/>
    </inkml:brush>
  </inkml:definitions>
  <inkml:trace contextRef="#ctx0" brushRef="#br0">8 303 17644,'-1'0'110,"-5"19"1458,7-12-677,10-8 16,3-7-349,-1 0 0,0-1 0,0 0 0,0-1-1,-2-1 1,19-20 0,-1-3-94,28-43 1,-48 64-377,2-3 38,0 1 0,-1-2 1,-1 1-1,0-1 1,6-20-1,-37 86 302,14-22-486,0 0-1,2 1 0,1 0 0,1 1 1,2-1-1,0 0 0,2 1 0,2-1 0,0 1 1,2-1-1,1 0 0,8 28 0,-4-24-454,-7-24 119</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31.439"/>
    </inkml:context>
    <inkml:brush xml:id="br0">
      <inkml:brushProperty name="width" value="0.05" units="cm"/>
      <inkml:brushProperty name="height" value="0.05" units="cm"/>
    </inkml:brush>
  </inkml:definitions>
  <inkml:trace contextRef="#ctx0" brushRef="#br0">8 14 18676,'0'-6'1856,"0"2"-1199,0 1-305,-2 3 744,1 4-104,-2 2-352,1 2-240,2 0-624,0 2-400,5-3-2201,-2 1 2505,-1 4-360,0-2-240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31.841"/>
    </inkml:context>
    <inkml:brush xml:id="br0">
      <inkml:brushProperty name="width" value="0.05" units="cm"/>
      <inkml:brushProperty name="height" value="0.05" units="cm"/>
    </inkml:brush>
  </inkml:definitions>
  <inkml:trace contextRef="#ctx0" brushRef="#br0">8 1 18572,'-6'28'1712,"5"-18"-1176,1 0-239,2-1 631,6 0-296,-1-2-880,1-2-248,1 5 408,1-5-184,-1-5-160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30:32.550"/>
    </inkml:context>
    <inkml:brush xml:id="br0">
      <inkml:brushProperty name="width" value="0.05" units="cm"/>
      <inkml:brushProperty name="height" value="0.05" units="cm"/>
    </inkml:brush>
  </inkml:definitions>
  <inkml:trace contextRef="#ctx0" brushRef="#br0">1 106 13363,'153'-35'195,"2"6"1,1 8-1,0 6 1,259 9-1,444 95-80,-157-10 113,-186-52-50,525-39-1,-434-51-1519,-434 22 1130,-14-10-77</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33.289"/>
    </inkml:context>
    <inkml:brush xml:id="br0">
      <inkml:brushProperty name="width" value="0.05" units="cm"/>
      <inkml:brushProperty name="height" value="0.05" units="cm"/>
    </inkml:brush>
  </inkml:definitions>
  <inkml:trace contextRef="#ctx0" brushRef="#br0">20 1 15387,'2'8'569,"0"1"-1,-1 0 0,0-1 0,0 10 1,2 14 382,29 147 1924,18 163-1367,-48-303-1424,-1 1 1,-2 0 0,-2-1 0,-1 1-1,-2-1 1,-18 62 0,21-92 32,-1 0 0,0-1-1,-6 11 1,10-18-80,-1 0 0,0 1 0,0-1-1,0 0 1,0 0 0,0 0-1,0 0 1,0 0 0,0 0 0,-1 0-1,1 0 1,-3 1 0,4-2-14,-1 0 0,1 0 0,-1 0 1,0 0-1,1 0 0,-1 0 0,1 0 0,-1 0 0,0 0 1,1 0-1,-1-1 0,1 1 0,-1 0 0,0 0 0,1-1 1,-1 1-1,1 0 0,-1-1 0,1 1 0,-1-1 0,1 1 1,0 0-1,-1-1 0,1 1 0,-1-1 0,1 1 0,0-1 1,-1 0-1,1 1 0,0-1 0,0 1 0,-1-2 1,-2-5 69,0-1 0,0 0 1,1 0-1,0 1 1,0-2-1,0-8 0,-2-57 112,3 47-138,0-64-306,4 0-1,4 1 1,31-155 0,-34 228 137,0 1 1,1 0 0,1 0-1,0 0 1,14-24 0,-16 35 75,-1 0 0,0 0 0,1 0 0,0 1 0,0-1 0,0 1 0,1 0 1,-1 0-1,1 0 0,0 1 0,0 0 0,1 0 0,-1 0 0,0 1 0,1 0 0,0 0 1,-1 0-1,1 0 0,7 0 0,-2 1 22,1 1 0,-1 0 1,1 1-1,-1 0 0,0 1 1,0 0-1,0 1 0,0 0 0,15 7 1,-20-8 5,-1 0 1,1 1 0,-1 0 0,0 0 0,0 0-1,0 0 1,0 1 0,-1 0 0,1 0 0,-1 0-1,0 1 1,0-1 0,-1 1 0,1 0 0,-1 0-1,0 0 1,0 1 0,-1-1 0,3 8 0,-4-10 1,-1 0 1,0 1-1,0-1 1,0 0-1,0 0 1,0 0-1,-1 0 1,1 0-1,-1 0 1,0 0-1,0 0 1,0 0-1,0-1 1,-1 1-1,1 0 1,-1-1-1,1 1 1,-1 0-1,0-1 1,0 0-1,0 0 1,0 1-1,-1-1 1,1 0-1,-6 3 1,-2 1 26,0 0 1,-1 0-1,1-1 0,-2 0 1,-13 4-1,-2-1 120,-57 10 0,69-16-117,-1-1 0,1 0 1,0-1-1,0 0 0,-21-4 0,35 3-60,0 1-1,-1 0 1,1 0 0,0-1 0,0 1-1,-1-1 1,1 1 0,0-1 0,0 0-1,0 1 1,-1-1 0,1 0 0,-1-1 0,2 2 0,0 0 1,-1-1 0,1 1 0,0 0 0,0-1-1,0 1 1,0-1 0,0 1 0,-1 0-1,1-1 1,0 1 0,0-1 0,0 1 0,0 0-1,0-1 1,0 1 0,0-1 0,0 1 0,0 0-1,1-1 1,-1 1 0,0 0 0,0-1 0,0 1-1,0-1 1,0 1 0,1-1 0,1-1-38,-1 0 0,1 1 0,0-1 0,0 0-1,0 1 1,0-1 0,0 1 0,0 0 0,0 0 0,1-1 0,3 0 0,23-5-284,5 1-106</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34.031"/>
    </inkml:context>
    <inkml:brush xml:id="br0">
      <inkml:brushProperty name="width" value="0.05" units="cm"/>
      <inkml:brushProperty name="height" value="0.05" units="cm"/>
    </inkml:brush>
  </inkml:definitions>
  <inkml:trace contextRef="#ctx0" brushRef="#br0">15 99 14715,'-1'0'115,"0"-1"1,0 1-1,1 0 0,-1-1 1,0 1-1,0 0 1,1-1-1,-1 1 0,0-1 1,1 0-1,-1 1 0,1-1 1,-1 1-1,0-1 0,1 0 1,-1 0-1,1 1 0,0-1 1,-1 0-1,1 0 0,0 1 1,-1-1-1,1 0 0,0 0 1,0 0-1,0 0 0,0 1 1,0-1-1,0 0 0,0-1 1,1 0 86,-1 0 0,1 0 0,0 0 0,0 0 0,0 0 0,1 0 0,-1 0 0,0 1 0,1-1 0,-1 0 0,4-2 0,2-2 324,1 1 0,0-1 0,0 1 0,15-7 0,-13 8-300,1 1 0,0 0 0,-1 0 0,1 1 0,1 1 0,-1-1 0,0 2 0,14 0 0,-22 0-208,0 0 1,-1 1-1,1-1 0,-1 0 0,1 1 1,0 0-1,-1 0 0,0 0 1,1 0-1,-1 0 0,0 0 0,1 0 1,-1 1-1,0-1 0,0 1 0,0 0 1,0-1-1,0 1 0,0 0 1,-1 0-1,1 0 0,-1 1 0,1-1 1,-1 0-1,0 0 0,0 1 0,0-1 1,0 1-1,0-1 0,-1 1 1,1-1-1,-1 1 0,1 0 0,-1-1 1,0 1-1,0-1 0,0 1 0,-1 0 1,1-1-1,-2 5 0,0 5-5,-1 0 0,0 0 0,-1-1 0,0 1 0,-1-1 1,-1 0-1,1 0 0,-2 0 0,1-1 0,-2 0 0,-7 9 0,-14 11 41,-60 51-1,45-44 58,45-37-108,-1 0 0,0 0 1,1 0-1,-1 0 0,1 0 0,-1 0 1,0 0-1,1 0 0,-1 0 0,1 0 1,-1 1-1,0-1 0,1 0 0,-1 0 1,0 0-1,1 0 0,-1 1 0,0-1 1,1 0-1,-1 0 0,0 0 0,1 1 1,-1-1-1,0 0 0,0 1 0,1-1 1,-1 0-1,0 1 0,0-1 0,0 0 1,1 1-1,-1-1 0,0 0 0,0 1 1,0-1-1,0 0 0,0 1 0,0-1 1,0 1-1,0-1 0,0 0 0,0 1 1,0-1-1,0 1 0,0-1 0,0 0 1,0 1-1,0-1 0,0 0 0,0 1 1,-1-1-1,1 0 0,0 1 0,0-1 1,0 0-1,-1 1 0,1-1 0,0 0 1,0 1-1,-1-1 0,1 0 0,0 0 1,-1 1-1,1-1 0,0 0 0,-1 0 1,1 0-1,-1 1 0,41-1 100,-31 0-81,189-9-2147,-175 9 1731</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34.980"/>
    </inkml:context>
    <inkml:brush xml:id="br0">
      <inkml:brushProperty name="width" value="0.05" units="cm"/>
      <inkml:brushProperty name="height" value="0.05" units="cm"/>
    </inkml:brush>
  </inkml:definitions>
  <inkml:trace contextRef="#ctx0" brushRef="#br0">0 0 14987,'1'1'266,"0"-1"0,0 0 0,1 0 0,-1 0-1,0 1 1,0-1 0,0 1 0,0-1 0,0 1 0,0-1-1,0 1 1,0 0 0,-1-1 0,1 1 0,0 0 0,0 0-1,0-1 1,-1 1 0,1 0 0,0 0 0,-1 0 0,1 0-1,-1 0 1,1 0 0,-1 0 0,0 0 0,1 0 0,-1 0-1,0 0 1,0 0 0,1 2 0,2 43 1032,-3-28-573,3 60 279,-4-44-981,3-1 0,0 0 0,2 0 0,12 46 0,-15-75-99,0 0 0,0-1 0,0 1-1,1-1 1,0 1 0,-1-1 0,1 1-1,0-1 1,0 0 0,1 0-1,-1 0 1,1 0 0,-1-1 0,1 1-1,6 3 1,7-1-295</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36.499"/>
    </inkml:context>
    <inkml:brush xml:id="br0">
      <inkml:brushProperty name="width" value="0.05" units="cm"/>
      <inkml:brushProperty name="height" value="0.05" units="cm"/>
    </inkml:brush>
  </inkml:definitions>
  <inkml:trace contextRef="#ctx0" brushRef="#br0">1 190 7938,'2'-27'2047,"1"-1"1,2 1-1,12-41 1,-3 29 5074,-22 55-6565,2 0 0,0 0 0,1 1 0,-4 25-1,8-33-480,0 0 0,0 0 0,1 0 0,0 0 0,0 1 0,1-1 0,0 0 0,1 0 0,0 0 0,4 10 0,-5-15-54,0-1 1,0 0-1,1 0 1,0 0-1,-1 0 1,1 0-1,0-1 1,0 1-1,1 0 1,-1-1-1,0 0 1,1 1-1,0-1 1,-1 0-1,1 0 1,0-1-1,0 1 1,0 0-1,0-1 1,0 0-1,1 0 1,-1 0-1,0 0 1,1 0-1,-1-1 1,0 0-1,1 1 1,-1-1-1,0 0 1,1-1-1,-1 1 1,1 0-1,-1-1 1,5-1-1,3-2 11,-1 0-1,0 0 1,-1 0-1,1-1 1,-1-1-1,0 0 1,0 0-1,-1-1 1,14-12-1,-4 0 2,-2-1-1,0 0 1,-1-1-1,0-1 1,-2 0-1,14-32 1,-27 54-34,0 0 0,0-1 1,0 1-1,0 0 0,0 0 0,0 0 1,0-1-1,0 1 0,1 0 0,-1 0 1,0 0-1,0 0 0,0-1 1,0 1-1,0 0 0,1 0 0,-1 0 1,0 0-1,0 0 0,0 0 0,1 0 1,-1-1-1,0 1 0,0 0 1,0 0-1,1 0 0,-1 0 0,0 0 1,0 0-1,1 0 0,-1 0 1,0 0-1,0 0 0,0 0 0,1 0 1,-1 0-1,0 0 0,0 0 0,0 1 1,1-1-1,-1 0 0,0 0 1,0 0-1,0 0 0,1 0 0,-1 0 1,0 0-1,0 1 0,0-1 0,0 0 1,1 0-1,-1 0 0,0 0 1,0 1-1,0-1 0,0 0 0,0 0 1,0 1-1,13 19 10,-1-2 9,-7-14-13,0 0 1,1 0-1,-1 0 0,1 0 1,0-1-1,0 0 1,0 0-1,1-1 0,-1 0 1,0 0-1,1 0 0,0-1 1,-1 0-1,14 1 0,0-2 16,-1 0 0,1-2 0,36-6 0,-32 2-6,-1 0 0,22-11 0,-45 17-16,1 0 0,-1 0 0,0 0 0,0 0 0,0 0 0,0 0 0,1 0 1,-1 0-1,0 0 0,0 0 0,0 0 0,0 0 0,1 0 0,-1 0 0,0 0 0,0 0 0,0 0 0,0 0 1,1 0-1,-1 0 0,0 0 0,0 0 0,0 0 0,0 0 0,0 1 0,1-1 0,-1 0 0,0 0 1,0 0-1,0 0 0,0 0 0,0 0 0,0 0 0,0 1 0,0-1 0,1 0 0,-1 0 0,0 0 0,0 0 1,0 1-1,0-1 0,0 0 0,0 0 0,0 0 0,0 0 0,0 1 0,0-1 0,0 0 0,0 0 1,0 0-1,0 0 0,0 1 0,0-1 0,0 0 0,0 0 0,0 0 0,0 0 0,-1 1 0,-1 8 4,-1 1-7,0 0 1,0 1-1,1-1 1,0 0-1,1 1 0,0 19 1,2-26-10,-1-1 1,0 0 0,1 1-1,0-1 1,0 0-1,0 0 1,0 0-1,0 0 1,1 1 0,-1-2-1,3 5 1,-2-5-5,-1-1-1,1 1 1,-1-1 0,1 1 0,0-1 0,0 0 0,-1 0-1,1 0 1,0 0 0,0 0 0,0 0 0,0 0 0,0-1-1,0 1 1,0-1 0,0 1 0,0-1 0,1 0 0,2 0-1,-1-1-115,0 1-1,0-1 0,-1-1 1,1 1-1,0 0 0,-1-1 1,1 0-1,-1 1 1,0-1-1,0-1 0,1 1 1,3-5-1,8-7-320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5:36.900"/>
    </inkml:context>
    <inkml:brush xml:id="br0">
      <inkml:brushProperty name="width" value="0.05" units="cm"/>
      <inkml:brushProperty name="height" value="0.05" units="cm"/>
    </inkml:brush>
  </inkml:definitions>
  <inkml:trace contextRef="#ctx0" brushRef="#br0">411 1 16492,'4'21'1140,"27"152"5307,-7 0-3772,-21-142-2637,-2 0 0,-1 1 0,-1-1 0,-1 0 0,-3 0 0,0 0 0,-2-1 0,-1 0 0,-1 0 0,-2-1 0,0 0 0,-3 0 0,-16 26 0,4-11-879,-3 0 0,-51 60 0,56-77 185,-2-2 0,0 0 0,-1-2 0,-47 31 0,16-19-455</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7:51.895"/>
    </inkml:context>
    <inkml:brush xml:id="br0">
      <inkml:brushProperty name="width" value="0.05" units="cm"/>
      <inkml:brushProperty name="height" value="0.05" units="cm"/>
    </inkml:brush>
  </inkml:definitions>
  <inkml:trace contextRef="#ctx0" brushRef="#br0">589 3 10018,'-24'-2'252,"0"2"-1,0 0 0,0 1 1,0 1-1,0 2 1,1 0-1,-1 1 0,-31 12 1,39-10-141,-1 0 1,1 1-1,0 1 1,1 0-1,0 1 1,0 1-1,1 0 1,0 1-1,1 1 1,1 0-1,-19 26 1,14-13-34,1 1-1,2 1 1,0 1-1,2 0 1,2 0 0,-14 56-1,10-10 24,-8 123 0,17-102-50,10 150-1,-1-199-39,3 0 1,2 0 0,1-1 0,3-1-1,22 53 1,-24-73-11,2-2-1,0 1 0,2-2 1,0 0-1,2-1 1,0 0-1,1-2 1,1 0-1,1-1 0,1-1 1,45 29-1,-50-37 1,1 0 0,0-1 0,0-1 0,0-1-1,1 0 1,0-1 0,36 4 0,-40-8 0,0 0 0,-1-1 1,1-1-1,0 0 1,0-1-1,0-1 0,-1 0 1,1-1-1,-1 0 0,0-1 1,17-9-1,-8 2 18,-1-2 1,-1-1-1,0 0 0,-2-1 1,1-1-1,-2-1 0,30-39 1,-11 6 33,-2-1 0,27-59 1,-33 55 6,-2-2 0,-2-1 0,-4 0 0,23-105 0,-37 129-30,-2-1 0,-1 1 1,-4-69-1,-1 79-23,-2-1-1,-1 1 1,0 0-1,-2 0 1,-1 1-1,-12-27 1,13 38-16,1-1 1,-2 1 0,0 1 0,0-1-1,-1 1 1,-1 1 0,0 0-1,-19-17 1,23 23-2,-1 1 0,1-1 0,-1 1 0,0 1 0,-1-1 1,1 1-1,0 0 0,-1 1 0,0 0 0,0 0 0,0 0 0,1 1 0,-1 0 0,0 1 0,0 0 0,0 0 0,-14 3 0,9-1-3,0 1 1,0 1-1,0 0 0,-11 6 0,-59 35-59</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8:09.713"/>
    </inkml:context>
    <inkml:brush xml:id="br0">
      <inkml:brushProperty name="width" value="0.05" units="cm"/>
      <inkml:brushProperty name="height" value="0.05" units="cm"/>
    </inkml:brush>
  </inkml:definitions>
  <inkml:trace contextRef="#ctx0" brushRef="#br0">30 0 13691,'-4'6'86,"0"-1"0,1 1-1,0 0 1,0 1 0,1-1 0,-1 0 0,1 1 0,1-1 0,-1 1-1,1 0 1,1-1 0,-1 1 0,1 0 0,1 10 0,0-12-82,0 1 0,1-1 0,-1 0 0,1 1 1,1-1-1,-1 0 0,1 0 0,0 0 0,0-1 0,0 1 1,1-1-1,-1 0 0,1 0 0,0 0 0,0 0 0,1 0 1,-1-1-1,7 4 0,12 6 2,0-1 0,1-1 0,1-1-1,0-1 1,0-1 0,1-2 0,27 5 0,191 11-26,420-30 18,-474 2 2,604-30-15,219-5 8,600 0 43,579 77 5,-1878-16-41,257 13 107,-4-28 237,92-14 284,-648 9-661,49-2-74,-56 2 103,1 0 0,-1-1 0,0 0 0,0 0 0,0 0 1,0 0-1,0-1 0,0 1 0,0-1 0,6-4 0,-10 6 2,0 0-1,1-1 1,-1 1-1,0 0 1,1-1-1,-1 1 1,0-1-1,1 1 1,-1-1-1,0 1 1,0-1-1,0 1 1,1-1-1,-1 1 0,0-1 1,0 1-1,0-1 1,0 1-1,0-1 1,0 1-1,0-1 1,0 1-1,0-1 1,0 0-1,0 1 3</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8:55.255"/>
    </inkml:context>
    <inkml:brush xml:id="br0">
      <inkml:brushProperty name="width" value="0.05" units="cm"/>
      <inkml:brushProperty name="height" value="0.05" units="cm"/>
    </inkml:brush>
  </inkml:definitions>
  <inkml:trace contextRef="#ctx0" brushRef="#br0">0 125 14259,'4'4'54,"0"0"-1,-1-1 1,1 1-1,0-1 1,1 1 0,-1-1-1,0-1 1,1 1-1,0-1 1,0 0 0,0 0-1,0 0 1,0 0-1,0-1 1,0 0 0,6 1-1,9-1-73,0 0 1,38-4-1,-58 3 20,400-61-1109,-30 1-188,257 56 1229,-336 12 559,640-35-477,-335 3-440,940 29 407,2 63 381,-1409-60-288,465 29 558,-5 22 565,-299-6-403,-227-37-712,-1 4 0,87 39 0,-129-51-322,-13-7 133,-10-9-2,-10-11-42</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8:56.507"/>
    </inkml:context>
    <inkml:brush xml:id="br0">
      <inkml:brushProperty name="width" value="0.05" units="cm"/>
      <inkml:brushProperty name="height" value="0.05" units="cm"/>
    </inkml:brush>
  </inkml:definitions>
  <inkml:trace contextRef="#ctx0" brushRef="#br0">1 157 11266,'497'-30'1657,"-191"6"-1579,249 14-6,-1 26 128,-57-1 114,1145-18 363,1-41-617,1621-18 395,-1265 48-280,-1961 14-174,612 7 1,-7 51-82,-527-37-43,192 60 1,-225-52-17,-2 4-1,149 83 1,-134-56 40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9:13.318"/>
    </inkml:context>
    <inkml:brush xml:id="br0">
      <inkml:brushProperty name="width" value="0.05" units="cm"/>
      <inkml:brushProperty name="height" value="0.05" units="cm"/>
    </inkml:brush>
  </inkml:definitions>
  <inkml:trace contextRef="#ctx0" brushRef="#br0">13 0 15259,'-1'0'33,"1"0"0,-1 0 0,1 0 0,-1 0 0,1 0 0,-1 0 0,1 0 0,-1 0 0,1 0 0,-1 1 0,1-1 0,-1 0 1,1 0-1,-1 0 0,1 1 0,0-1 0,-1 0 0,1 0 0,-1 1 0,1-1 0,-1 0 0,1 1 0,0-1 0,-1 1 0,1 0-31,0 0 1,0-1-1,1 1 0,-1 0 1,0-1-1,1 1 1,-1 0-1,0-1 0,1 1 1,-1-1-1,1 1 1,-1 0-1,0-1 0,1 1 1,0-1-1,-1 1 1,1-1-1,-1 0 0,1 1 1,0-1-1,-1 0 1,1 1-1,0-1 0,0 1 1,16 7 2,0 0 1,1-1-1,-1 0 1,23 4-1,83 14-26,-103-21 12,143 20-325,252 6 0,172-35-450,-451 2 648,1482-55 1172,-901 29-248,164 10-197,-389 10-672,-373 6 54,-35-2-30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30:38.270"/>
    </inkml:context>
    <inkml:brush xml:id="br0">
      <inkml:brushProperty name="width" value="0.05" units="cm"/>
      <inkml:brushProperty name="height" value="0.05" units="cm"/>
    </inkml:brush>
  </inkml:definitions>
  <inkml:trace contextRef="#ctx0" brushRef="#br0">1 311 14091,'16'-7'120,"0"0"0,0 1 0,1 1 0,0 0 0,0 1 0,0 1 0,27-1 0,-5-1-34,314-19 80,-120 13-220,463-92-585,-217 24 199,-258 54 356,1 9 0,0 10 0,259 26 0,-117 16 183,434 32 250,-123-56-133,-124-6-104,-269 14-19,-279-20-92,1 1 0,-1-1 0,0 0 0,1 0-1,-1-1 1,0 1 0,1 0 0,-1-1 0,0 0 0,0 0 0,0 0-1,0 0 1,6-3 0,-1-10-1</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9:19.647"/>
    </inkml:context>
    <inkml:brush xml:id="br0">
      <inkml:brushProperty name="width" value="0.05" units="cm"/>
      <inkml:brushProperty name="height" value="0.05" units="cm"/>
    </inkml:brush>
  </inkml:definitions>
  <inkml:trace contextRef="#ctx0" brushRef="#br0">0 105 11466,'7'3'179,"1"0"-1,-1-1 1,1 0-1,0 0 1,0 0-1,14 0 1,53-2 170,-42-1-254,225-9-65,-104 2-2,161 12-1,-61 19 90,324 16 196,59-55-28,21 0-11,-192 28-93,319-2 47,454-86-119,399 17-65,728 72-5,-1713-31-21,561 0-12,-1023 22-6,308 11 2,-398-6 496,-44-2 34,-45-8-370,-18-7 52</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9:43.375"/>
    </inkml:context>
    <inkml:brush xml:id="br0">
      <inkml:brushProperty name="width" value="0.05" units="cm"/>
      <inkml:brushProperty name="height" value="0.05" units="cm"/>
    </inkml:brush>
  </inkml:definitions>
  <inkml:trace contextRef="#ctx0" brushRef="#br0">0 1 13587,'7'6'69,"1"0"1,-1 0-1,1-1 1,0 0-1,0 0 1,1-1-1,-1 0 1,1 0-1,0-1 0,0 0 1,19 3-1,5-2-220,0-1-1,36-2 0,-46 0 170,241-9-509,89 3 495,-94 25 334,115 4-28,329-39-227,154 5-11,-601 24-26,481 16 33,-489-27-70,1276-10 36,-1162-6 18,755-29 162,-1060 40-206,299-5 103,-338 8-47,-1 0 0,1 2 0,-1 0-1,0 1 1,1 1 0,-2 1 0,1 0 0,-1 1-1,0 1 1,23 15 0,-26-16-66,0-1 0,1 0 1,0 0-1,0-2 0,0 1 0,0-2 0,18 3 0,-22-4-18,0 1-1,0 0 0,11 5 1,25 8-531,-36-16 437,2-4-16</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59:58.702"/>
    </inkml:context>
    <inkml:brush xml:id="br0">
      <inkml:brushProperty name="width" value="0.05" units="cm"/>
      <inkml:brushProperty name="height" value="0.05" units="cm"/>
    </inkml:brush>
  </inkml:definitions>
  <inkml:trace contextRef="#ctx0" brushRef="#br0">1 590 15651,'3'5'55,"1"-1"-1,-1 0 1,1 0-1,1 0 1,-1-1-1,0 1 1,1-1 0,0 0-1,0 0 1,0-1-1,0 1 1,0-1-1,0 0 1,0-1-1,1 1 1,6 0-1,20 1-59,1-1-1,-1-2 1,1-1-1,35-7 1,128-30-15,-74 12 21,68-4 4,1 8 0,194 4 1,45 15-3,515-15-280,-200 20 182,-605 2 94,656-34-33,-2-60 21,-396 40 12,-358 45 2,1244-168-297,-628 74 98,4 58 111,-1 74 62,-124-2 23,-253-30 42,169 9 300,-400-4-185,-1 2-1,80 23 1,91 46 140,-206-71-370,1 0 0,-1-1-1,1-1 1,0-1 0,0 0 0,22 0-1,-36-3 69,0 0 0,1 0 0,-1 0 0,0 0 0,0 0 0,0-1 0,0 1 0,0-1 0,0 0 0,0 1 0,2-2 0,-1 0-8,0-1 0,-1 1 0,0-1 0,1 1 0,-1-1 0,0 0 0,2-3 0,-4 6 15</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0:05.947"/>
    </inkml:context>
    <inkml:brush xml:id="br0">
      <inkml:brushProperty name="width" value="0.05" units="cm"/>
      <inkml:brushProperty name="height" value="0.05" units="cm"/>
    </inkml:brush>
  </inkml:definitions>
  <inkml:trace contextRef="#ctx0" brushRef="#br0">17 92 13451,'-3'2'137,"1"1"0,0 0 1,0-1-1,0 1 0,1 0 0,-3 6 0,4-8-129,0-1-1,-1 1 0,1 0 1,0-1-1,1 1 0,-1 0 0,0-1 1,0 1-1,0 0 0,0-1 1,0 1-1,1-1 0,-1 1 1,0 0-1,1-1 0,-1 1 0,0-1 1,1 1-1,-1-1 0,1 1 1,-1-1-1,0 1 0,1-1 0,-1 1 1,1-1-1,0 0 0,-1 1 1,1-1-1,-1 0 0,1 1 1,0-1-1,-1 0 0,1 0 0,0 0 1,-1 1-1,1-1 0,-1 0 1,1 0-1,0 0 0,-1 0 0,2 0 1,44 6 44,-1-1 0,47-1 1,94-9-107,-94 1 44,609-22-77,190-25 254,-689 29 60,-200 22-36,0-1-1,0 1 1,-1 0-1,1 0 1,0-1 0,0 1-1,-1-1 1,1 0 0,3-1-1,-5 1-159,1 1 0,-1-1 0,0 1 0,1-1 0,-1 1 0,0-1 0,0 0 0,1 1 0,-1-1 0,0 1 0,0-1 0,0 0 0,0 1 0,0-1 0,0 1 0,0-1 0,0 0 0,0 1 0,0-1 0,0 0 0,0 1 0,0-1 0,-1 1 0,1-1 0,0 0 0,0 1 0,-1-2 0,-7-16 473</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0:11.964"/>
    </inkml:context>
    <inkml:brush xml:id="br0">
      <inkml:brushProperty name="width" value="0.05" units="cm"/>
      <inkml:brushProperty name="height" value="0.05" units="cm"/>
    </inkml:brush>
  </inkml:definitions>
  <inkml:trace contextRef="#ctx0" brushRef="#br0">0 101 10322,'140'13'1082,"111"7"-603,20-15-295,319 21-222,-157 23 144,247 21 304,1082-44-111,-1292-50-418,520-18-27,26 33 447,-210 2-32,852 8-27,-1501 2-215,1082 15 261,1-27 73,-451-50-217,-555 24-305,308-88-1,-457 100 77</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0:13.050"/>
    </inkml:context>
    <inkml:brush xml:id="br0">
      <inkml:brushProperty name="width" value="0.05" units="cm"/>
      <inkml:brushProperty name="height" value="0.05" units="cm"/>
    </inkml:brush>
  </inkml:definitions>
  <inkml:trace contextRef="#ctx0" brushRef="#br0">1 375 11843,'70'2'237,"93"-9"1,70-21-921,-63 7 337,448-20 407,-184 17 836,509-76 162,28-2-1033,-676 85 266,386 26 0,-606-3-171,232 11 318,-223-15-374,134-17 0,-189 11-63,-1-1 0,0-1 1,31-12-1,-12-4-22</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0:14.649"/>
    </inkml:context>
    <inkml:brush xml:id="br0">
      <inkml:brushProperty name="width" value="0.05" units="cm"/>
      <inkml:brushProperty name="height" value="0.05" units="cm"/>
    </inkml:brush>
  </inkml:definitions>
  <inkml:trace contextRef="#ctx0" brushRef="#br0">7414 708 11915,'-487'-227'2528,"357"175"-2559,-2 5 0,-2 7 0,-177-31-1,-424-30-975,639 91 961,-1403-132-7,1088 124 127,1 19 0,-674 86 0,432 23 170,522-80-63,3 5-1,-244 104 0,309-109-110,1 2 0,1 4 0,2 1 0,1 4 0,-80 74 0,106-84-95,1 2-1,2 0 0,-46 73 1,57-77-60,2 0-1,1 2 1,1 0 0,1 0 0,-12 59 0,20-68 37,0 1 0,2 0-1,1 0 1,1 0 0,0 0 0,2 0 0,1 0 0,1-1 0,0 1 0,2-1 0,1 0 0,1 0 0,0-1 0,2 0 0,0 0-1,1-1 1,1-1 0,1 0 0,21 23 0,-5-12 40,1-2 0,1-2 1,1-1-1,2-1 0,0-2 0,74 36 0,-17-19 58,166 50 0,-93-46 43,226 29-1,181-16 29,-102-34-199,0-21 0,-1-20-1,-1-20 1,717-154 0,-267-52 128,-685 165 143,408-203 0,-356 115 90,-247 142-208,-1-2 1,-1-2 0,-2-1 0,-1-1 0,34-44 0,-55 60-33,0 0 1,-1 0-1,-1-1 1,0-1 0,-1 1-1,-1-1 1,-1-1-1,6-29 1,-10 35-15,0-1 0,-1-1 0,0 1 0,-1 0 0,-1 0 0,0 0 0,-1 0 0,-1 0 0,0 0 0,-1 1 0,0-1 0,-9-17 0,4 13-10,-2 1-1,0 1 1,-1-1-1,0 2 1,-1 0 0,-1 0-1,-1 2 1,0 0-1,0 0 1,-2 1-1,1 1 1,-22-11-1,-6 0-37,-1 2 0,-1 1 0,-87-21-1,47 20-68,-176-17-1,-96 27 5,65 19-15</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3:33.692"/>
    </inkml:context>
    <inkml:brush xml:id="br0">
      <inkml:brushProperty name="width" value="0.05" units="cm"/>
      <inkml:brushProperty name="height" value="0.05" units="cm"/>
    </inkml:brush>
  </inkml:definitions>
  <inkml:trace contextRef="#ctx0" brushRef="#br0">2032 104 11266,'-316'-54'2572,"160"24"-2307,107 22-204,1 2 0,-1 2 0,0 3 0,1 1 1,-1 2-1,0 3 0,1 2 0,0 2 0,0 2 0,-65 24 0,26-1 15,1 4 1,-125 75-1,157-79-2,1 3-1,3 2 1,1 2 0,-74 80 0,96-89-67,2 1 1,1 2-1,2 0 1,1 1-1,2 1 1,-20 56-1,22-44-14,3 1 0,1 0-1,3 1 1,-6 93 0,15-122 0,0 0 0,2-1 0,1 1 0,1 0 1,1 0-1,0-1 0,2 0 0,0 0 0,2 0 1,0-1-1,1 0 0,1-1 0,1 0 0,1 0 0,0-1 1,2-1-1,0 0 0,22 21 0,-4-9 8,2-1 0,2-1 0,0-2 0,1-2 0,67 31 0,-46-29 3,1-3-1,1-3 1,84 16-1,-34-17 4,120 5 0,106-13 1,195-8-10,471 11-211,373-7 50,-123-42 89,-492-1-265,-5-38 32,-650 62 294,0-5-1,-2-5 1,0-4 0,-2-4-1,-1-5 1,98-50 0,-144 59 15,59-30 51,-99 49-23,0-1-1,0-1 1,-1 0-1,0-1 0,15-17 1,-24 24 0,0-1 1,-1 0-1,1-1 1,-1 1-1,0-1 0,0 1 1,-1-1-1,1 0 1,-1 0-1,-1 0 1,1 0-1,-1 0 1,0-1-1,0-7 0,-1 5 14,-1-1-1,0 1 1,0 0-1,-1 0 1,0 0-1,-1 0 1,0 0-1,-8-15 0,-3-1 10,-1 1-1,-1 0 1,-1 1 0,-2 1-1,-27-26 1,-17-10-168,-2 3 1,-3 3-1,-1 3 1,-114-59 0,84 57 13,-3 4 1,-132-40 0,-226-28 95,-13 46 159,-2 25 23,295 29-130,-1113-130 74,1202 134-130,-1074-92-599,845 95-331,-533 54 0,633-18 655</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4:07.783"/>
    </inkml:context>
    <inkml:brush xml:id="br0">
      <inkml:brushProperty name="width" value="0.05" units="cm"/>
      <inkml:brushProperty name="height" value="0.05" units="cm"/>
    </inkml:brush>
  </inkml:definitions>
  <inkml:trace contextRef="#ctx0" brushRef="#br0">17488 539 11899,'-230'-25'2941,"-105"-15"-2642,-500-48-484,429 73 38,-574-34-250,600 16 172,-486-33-162,-991-1 332,1123 48 315,-2180-67 155,435 35-570,992 54-209,-505 110 196,1340-6 166,516-74 63,1 7-1,-218 96 1,277-101-23,1 3-1,-91 64 1,137-80-25,0 0 1,2 2-1,1 1 1,0 1-1,2 1 0,1 2 1,-37 60-1,34-40 13,2 2 1,3 1-1,1 1 0,4 1 0,1 0 1,-8 62-1,18-84 5,2-1 0,1 1 0,4 60-1,0-74-26,1 0 0,1 0 0,0 0 0,1 0 0,1-1 0,1 1 0,1-2 0,11 20 0,1-4-16,2 0 0,1-2 0,2-1 0,1-1 0,33 28 0,-18-21-37,2-3 1,1-1-1,54 27 0,-6-13-152,3-4-1,1-4 1,136 34 0,581 90-1578,13-62 792,-264-35 895,268 55 391,-163-20 128,3-25-100,364-27-143,4-41-113,-483-6-34,2174-91 171,223-174 15,-921-2 227,-1829 237-387,-75 12-12,1176-175-278,-1074 158 133,173-28 41,-7-21 178,-311 60-76,-2-3 1,-1-4 0,98-51-1,-116 47-34,-2-2-1,-2-3 1,-2-3-1,72-67 0,-112 94-13,-1-1 0,-1-1 0,0 0 0,-1-1 0,22-38 0,-31 46 0,0 0 1,-1 0 0,0-1-1,-1 1 1,0-1-1,-1 1 1,0-1 0,-1 0-1,0 0 1,-1 0 0,0 0-1,-1 0 1,-3-17-1,-1 11 12,-1 0 0,0 0 0,-1 1 0,-1 0-1,0 0 1,-1 0 0,-1 1 0,-1 1 0,0 0-1,-23-23 1,7 11 40,-1 2 1,-1 0-1,-1 2 0,-46-26 0,18 18 29,-1 2 0,-1 2-1,-73-20 1,-196-41 61,286 78-146,-254-65-101,-513-111-702,631 155 664</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4:15.465"/>
    </inkml:context>
    <inkml:brush xml:id="br0">
      <inkml:brushProperty name="width" value="0.05" units="cm"/>
      <inkml:brushProperty name="height" value="0.05" units="cm"/>
    </inkml:brush>
  </inkml:definitions>
  <inkml:trace contextRef="#ctx0" brushRef="#br0">1 344 11034,'10'4'91,"1"-1"1,0 1-1,0-1 0,0-1 0,0 0 0,0-1 0,1 0 0,16-1 0,96-12-56,-82 6 79,83-8 102,134 1 1,-127 16-109,-4 0-6,141-14 0,338-94 2,-24 3-97,237 38-25,-669 55 21,823-18 9,-568 21-1,55 10 20,-2 43 54,-113 14-24,157 25 101,7-39-69,178-80-19,-595 25-68,-81 7-1,139-12 167,202 8 0,-352 5-172,0 0 0,0 0 0,0 0 1,0-1-1,0 1 0,0 0 0,0 0 0,0-1 0,0 1 0,0 0 0,0-1 0,0 1 0,0-1 0,0 1 0,0-1 0,0 0 0,-1 1 0,1-1 1,0 0-1,0 0 0,-1 1 0,1-1 0,0 0 0,-1 0 0,1 0 0,-1 0 0,1 0 0,-1 0 0,0 0 0,1 0 0,-1 0 0,0 0 0,0 0 1,1 0-1,-1 0 0,0 0 0,0 0 0,0 0 0,-1-2 0,0-17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31:00.955"/>
    </inkml:context>
    <inkml:brush xml:id="br0">
      <inkml:brushProperty name="width" value="0.05" units="cm"/>
      <inkml:brushProperty name="height" value="0.05" units="cm"/>
    </inkml:brush>
  </inkml:definitions>
  <inkml:trace contextRef="#ctx0" brushRef="#br0">111 844 11947,'-8'-15'199,"1"-1"0,1 0 1,1-1-1,0 1 0,1-1 0,1 0 1,-2-17-1,4 21-148,1 0-1,0 0 0,0 0 1,2 1-1,-1-1 1,2 0-1,-1 1 1,2-1-1,9-22 1,-13 34-50,0 0 0,0 1 0,0-1 1,1 1-1,-1-1 0,0 1 1,0-1-1,0 1 0,1-1 0,-1 1 1,0-1-1,1 1 0,-1-1 0,0 1 1,1 0-1,-1-1 0,0 1 0,1-1 1,-1 1-1,1 0 0,-1 0 1,1-1-1,-1 1 0,1 0 0,-1 0 1,1-1-1,-1 1 0,1 0 0,-1 0 1,2 0-1,-2 1-1,1-1 1,0 1-1,-1 0 1,1 0-1,-1-1 1,1 1-1,-1 0 1,1 0-1,-1 0 1,0 0-1,1 0 1,-1 0-1,0 0 1,0 0-1,1 1 1,3 43-16,-18 386-156,-2-121 180,14-51 163,-6 214 574,5-426-670,-5 180 216,9-162-205,12 95-1,-9-136-79,1 0 1,0 0-1,2-1 0,1 0 0,1 0 0,1-1 0,20 34 1,-21-42-14,1 0 1,1-1 0,0 0 0,1 0 0,0-1 0,1-1 0,0 0 0,1-1 0,0 0-1,1-1 1,24 11 0,1-4-14,1-1 0,1-3-1,76 14 1,135-1-26,-120-22-119,230-25 0,128-51-241,-91 11 167,4 29 210,219 62 199,-103 1 58,497-73-63,-249 1-151,-321 25 51,-3-36-168,36-68-196,-288 66 215,-164 50 88,-23 4 68,0 0 1,0 0-1,0 0 0,0 0 1,0-1-1,-1 0 0,1 0 1,0 0-1,-1 0 1,1-1-1,6-6 0,6-6-88,-1-2 0,-1 0 0,0 0-1,-2-2 1,0 1 0,-1-2 0,0 0 0,-2 0-1,12-33 1,122-270-33,-57 140 56,13-87-116,-23-8-306,-67 243 353,9-38-98,13-107 0,-28 142 216,-2-1 0,-1 0 1,-3 0-1,-9-63 0,2 52 28,-3 1 0,-1 0 0,-3 1-1,-2 1 1,-2 0 0,-2 2 0,-2 0 0,-52-73-1,61 100-85,0 0-1,-2 1 0,0 1 1,0 1-1,-2 0 1,0 1-1,0 1 0,-1 1 1,-1 1-1,-25-10 1,14 9-26,0 1 1,-1 2-1,0 2 1,-1 1-1,1 1 1,-50 0 0,-265 18-131,137 0 71,-478-1-121,-184 8-56,488-3 157,-235 14-10,-505 21 154,937-45-27,-307 11-15,-1149 61-431,1289-55 275,198-10 75</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11.648"/>
    </inkml:context>
    <inkml:brush xml:id="br0">
      <inkml:brushProperty name="width" value="0.05" units="cm"/>
      <inkml:brushProperty name="height" value="0.05" units="cm"/>
    </inkml:brush>
  </inkml:definitions>
  <inkml:trace contextRef="#ctx0" brushRef="#br0">18174 548 9394,'-267'-99'1222,"-129"-46"235,-10 25-1131,182 72-303,-296-24 0,-233 29 252,-1388 22 805,-1 56-1270,2105-34 171,-2842 99 110,1005-27 197,-144-71-910,1893-6 546,-946-11-205,798 25 436,-518 88-1,543-45 6,2 11-1,-286 114 1,407-125-103,-128 74-1,178-83-32,2 3-1,-120 102 0,153-111-18,1 2 0,1 2 0,-41 61 0,32-32 5,-55 113 0,73-121-12,3 1 0,3 0 0,2 2 1,-20 120-1,27-88-6,5 1 0,6 169 1,6-203 0,2 0 0,4-1 1,3 0-1,2-1 0,3 0 1,3-1-1,2-1 0,3-1 1,3-1-1,58 91 0,-46-95-6,1-2 0,3-2 0,2-2 0,3-1-1,1-3 1,2-3 0,76 49 0,-9-19-50,3-6 1,203 80-1,193 30-146,17-38 18,150 8-86,1241 98 0,721-224 45,-787-140 870,-1-38 127,854-133-414,-262-143 53,-1606 217-338,-22-51-167,-820 267 101,667-271-157,-558 218 125,-3-5 0,-2-4 0,175-137 0,-218 146 38,-1-2 0,-4-3 1,62-77-1,-100 107 1,0 0 0,-2-1 0,-2-1 0,0 0 0,-2-1 0,-2-1 0,-1-1 1,-1 1-1,-2-2 0,5-38 0,-10 44 1,-3-1 1,0 1 0,-2 0-1,0-1 1,-3 1 0,0 0-1,-2 0 1,-12-37 0,5 29 2,-2 2 1,-2 0-1,0 0 1,-3 2-1,-40-54 1,21 39 4,-3 1 1,-92-79-1,60 67-7,-98-59-1,70 58-104,-2 5 0,-3 5 1,-2 4-1,-2 5 0,-157-36 0,76 37-184,-2 8-1,-286-10 1,146 31 32</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24.778"/>
    </inkml:context>
    <inkml:brush xml:id="br0">
      <inkml:brushProperty name="width" value="0.05" units="cm"/>
      <inkml:brushProperty name="height" value="0.05" units="cm"/>
    </inkml:brush>
  </inkml:definitions>
  <inkml:trace contextRef="#ctx0" brushRef="#br0">121 157 13483,'0'-1'17,"-1"-38"526,-11-64 0,7 90-431,5 13-110,0 0 0,0 0 0,0 0 0,0 0 0,0 0 0,0 0 0,0 0 0,0 0 0,0 0 0,0 0 0,-1 0 0,1 0 0,0 0 0,0 0 0,0-1 0,0 1 0,0 0 0,0 0 0,0 0 0,0 0 0,-1 0 0,1 0 0,0 0-1,0 0 1,0 0 0,0 0 0,0 0 0,0 1 0,0-1 0,0 0 0,-1 0 0,1 0 0,0 0 0,0 0 0,0 0 0,0 0 0,0 0 0,0 0 0,0 0 0,0 0 0,0 0 0,0 0 0,0 0 0,0 0 0,-1 1 0,1-1 0,0 0-1,0 0 1,0 0 0,0 0 0,0 0 0,-6 22 87,-49 436-41,48-380-44,-23 406 69,40 639 0,40-437 539,26 536 1041,-66-767-1279,6 182-746,-13-527 291,-5-26-20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25.244"/>
    </inkml:context>
    <inkml:brush xml:id="br0">
      <inkml:brushProperty name="width" value="0.05" units="cm"/>
      <inkml:brushProperty name="height" value="0.05" units="cm"/>
    </inkml:brush>
  </inkml:definitions>
  <inkml:trace contextRef="#ctx0" brushRef="#br0">0 131 12571,'1165'-12'1198,"-788"0"-879,3217-85 1478,-1970 96-1415,-1595 2-473,95 0-224,-87-5 184,-36 4 123,-1 0 1,1 0-1,0 0 1,-1 0-1,1-1 1,-1 1-1,1 0 1,-1 0-1,1-1 1,-1 1-1,1 0 1,-1-1-1,1 1 1,-1 0-1,0-1 0,1 1 1,-1-1-1,1 1 1,0-2-1</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25.662"/>
    </inkml:context>
    <inkml:brush xml:id="br0">
      <inkml:brushProperty name="width" value="0.05" units="cm"/>
      <inkml:brushProperty name="height" value="0.05" units="cm"/>
    </inkml:brush>
  </inkml:definitions>
  <inkml:trace contextRef="#ctx0" brushRef="#br0">695 210 12619,'1'-4'62,"-1"1"0,1-1-1,0 1 1,0-1 0,1 1 0,-1-1 0,1 1 0,-1 0 0,1 0 0,0 0 0,0 0 0,1 0 0,-1 0-1,1 1 1,-1-1 0,1 1 0,0-1 0,0 1 0,0 0 0,6-3 0,6-3-7,0 1 1,1 0 0,18-4-1,-27 9 23,81-26 47,1 5 1,1 3-1,0 5 0,123-6 1,-202 21-91,-2-1 28,0 0 0,0 1 0,-1 0 0,1 1 0,0-1 0,0 2 0,-1 0 0,1 0 0,0 0 0,8 5 0,-15-7-33,0 1 1,-1 0-1,1 1 0,0-1 0,-1 0 1,0 0-1,1 1 0,-1-1 0,0 0 1,1 1-1,-1 0 0,0-1 1,0 1-1,0 0 0,0-1 0,-1 1 1,1 0-1,0 0 0,-1 0 0,1-1 1,-1 1-1,0 0 0,0 0 1,0 0-1,0 0 0,0 0 0,0 0 1,0 0-1,0 0 0,-1 0 1,0 3-1,-2 3 76,0 1 1,-1-1 0,0 0-1,0 0 1,-1-1-1,-6 10 1,-11 10 185,0-1 1,-2 0-1,-38 31 0,-93 64 404,87-70-479,-354 260-63,289-222-880,-185 92 0,179-117 398,0-13-101</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26.455"/>
    </inkml:context>
    <inkml:brush xml:id="br0">
      <inkml:brushProperty name="width" value="0.05" units="cm"/>
      <inkml:brushProperty name="height" value="0.05" units="cm"/>
    </inkml:brush>
  </inkml:definitions>
  <inkml:trace contextRef="#ctx0" brushRef="#br0">5 1228 16147,'-1'-1'69,"1"0"-1,-1 0 0,1 0 0,-1 0 0,1 0 0,0-1 0,-1 1 1,1 0-1,0 0 0,0 0 0,0 0 0,0-1 0,0 1 0,0 0 1,0 0-1,0 0 0,0-1 0,1 1 0,-1 0 0,0 0 0,1 0 1,-1 0-1,1 0 0,0-2 0,2 0-35,0 0-1,0 0 0,0 0 1,0 0-1,7-4 1,-7 5 45,186-118 927,-51 36-1078,-5-9-152,193-175 1,88-145 100,-385 383 161,2-4 71,1 1 1,53-41-1,-81 72-89,-1-1-1,1 0 0,0 1 1,0 0-1,0-1 0,1 2 1,-1-1-1,0 0 0,1 1 1,-1 0-1,1 0 0,8 0 1,-10 1-9,0 0 0,-1 1 0,1 0 1,-1-1-1,1 1 0,-1 0 0,1 1 1,-1-1-1,0 0 0,1 1 0,-1-1 1,0 1-1,0-1 0,0 1 0,0 0 1,0 0-1,-1 0 0,1 0 0,-1 0 1,1 1-1,-1-1 0,0 0 0,2 5 0,9 20 39,-1 0-1,12 52 0,7 69 13,-19-93-40,5 32 36,47 211-464,-48-243 248,2-1 1,3 0-1,34 66 1,-37-89 65,26 35 1,21 10-147</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27.274"/>
    </inkml:context>
    <inkml:brush xml:id="br0">
      <inkml:brushProperty name="width" value="0.05" units="cm"/>
      <inkml:brushProperty name="height" value="0.05" units="cm"/>
    </inkml:brush>
  </inkml:definitions>
  <inkml:trace contextRef="#ctx0" brushRef="#br0">196 1 15771,'-6'1'1169,"-10"31"-937,-4 12-104,-1 32 448,-4 16-256,5 14-184,1 4-48,4-3-16,2-7-72,6-11-296,2-8-144,1-19 280,0-13 56,-5-25-88,-2-10-64</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27.740"/>
    </inkml:context>
    <inkml:brush xml:id="br0">
      <inkml:brushProperty name="width" value="0.05" units="cm"/>
      <inkml:brushProperty name="height" value="0.05" units="cm"/>
    </inkml:brush>
  </inkml:definitions>
  <inkml:trace contextRef="#ctx0" brushRef="#br0">10 365 12539,'-3'-18'384,"0"-2"29,1 0 0,0 0 0,2-28 0,1 42-249,0-1 0,0 1 0,0-1-1,1 1 1,0-1 0,0 1 0,1 0-1,-1 0 1,2 0 0,-1 1 0,0-1-1,1 1 1,0-1 0,8-7 0,5-2 43,1 0 0,0 1 0,1 1 0,0 0 0,1 2 0,0 0 0,23-7 1,-27 11-179,0 2 0,1 0 0,0 1 0,0 1 0,0 0 1,0 1-1,0 1 0,0 0 0,0 2 0,18 2 0,-28-2-27,1 0-1,-1 1 1,0 0-1,0 0 0,0 1 1,0 0-1,0 0 1,-1 1-1,1 0 0,-1 0 1,0 0-1,0 1 1,-1 0-1,1 0 0,-1 0 1,0 1-1,0-1 1,-1 1-1,0 1 0,0-1 1,0 0-1,-1 1 1,0 0-1,0 0 0,-1 0 1,1 0-1,-2 0 1,1 1-1,-1-1 0,0 0 1,-1 1-1,1-1 0,-1 1 1,-1-1-1,0 0 1,0 1-1,0-1 0,-1 0 1,0 1-1,0-1 1,-1 0-1,-3 7 0,0-4 14,-1 0-1,1 0 0,-2-1 1,1 0-1,-1 0 0,-1 0 1,1-1-1,-1-1 0,-1 1 0,-15 8 1,26-16-19,1-1 1,0 1-1,-1 0 1,1-1-1,0 1 1,0 0-1,-1 0 1,1 0-1,0 0 0,0 0 1,-1 0-1,1 1 1,0-1-1,0 1 1,-1-1-1,1 1 1,-1 0-1,1-1 1,0 1-1,-1 0 1,1 0-1,-1 0 1,0 0-1,1 0 0,-1 0 1,0 1-1,0-1 1,2 2-1,2 3-22,-1 0-1,1 0 0,-1 0 0,0 0 1,5 14-1,-1 1-20,-1 0 1,-2 0-1,0 1 0,-1-1 1,-1 1-1,-1 0 1,-1 0-1,-3 43 0,0-46 64,-1 0 0,-1 0 0,0 0 0,-2 0 0,0 0 0,-1-1 0,0 0 0,-2-1 0,0 1 0,-16 21 0,17-29 56,1-1 1,-2 0-1,1-1 1,-1 0-1,-1 0 1,1-1-1,-1 0 1,0-1-1,-1 0 1,1-1-1,-1 0 1,-1 0 0,1-1-1,-23 5 1,32-9-83,0 1 1,0-1 0,0 0-1,0 1 1,0-1 0,0 0-1,0 0 1,0 0 0,0-1-1,0 1 1,0 0 0,0-1-1,0 0 1,0 1 0,0-1-1,0 0 1,0 0 0,1 0-1,-1 0 1,0 0 0,1 0-1,-1 0 1,1-1 0,-1 1-1,1-1 1,-1 1 0,1-1 0,0 1-1,0-1 1,0 0 0,0 0-1,0 1 1,0-1 0,0 0-1,1 0 1,-1-3 0,0-1-86,0-1 0,0 1 0,1 0 0,0-1 0,1 1 0,0-1 0,-1 1 0,2 0 0,-1 0 0,5-11 0,9-20-201,6-10-82</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28.237"/>
    </inkml:context>
    <inkml:brush xml:id="br0">
      <inkml:brushProperty name="width" value="0.05" units="cm"/>
      <inkml:brushProperty name="height" value="0.05" units="cm"/>
    </inkml:brush>
  </inkml:definitions>
  <inkml:trace contextRef="#ctx0" brushRef="#br0">89 177 14763,'-14'33'1216,"-5"10"-1040,-1 16-96,2 4 241,6 0-217,6-3-88,8-10-208,8-8-121,10-25-175,6-12-1064,11-34 1248,6-14-224,13-16-96</inkml:trace>
  <inkml:trace contextRef="#ctx0" brushRef="#br0" timeOffset="1">604 1 14835,'-26'83'1440,"-1"3"-1087,-5 7-169,2 3 432,4-7-120,6-6-96,10-13-408,5-8-192,9-17-296,2-10-120,4-20 464,0-10-128,1-16-105</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28.612"/>
    </inkml:context>
    <inkml:brush xml:id="br0">
      <inkml:brushProperty name="width" value="0.05" units="cm"/>
      <inkml:brushProperty name="height" value="0.05" units="cm"/>
    </inkml:brush>
  </inkml:definitions>
  <inkml:trace contextRef="#ctx0" brushRef="#br0">1 304 13627,'2'-16'117,"2"0"0,0 1 0,1 0 0,1 0 0,0 0 0,1 1 0,1 0 0,0 0 0,1 1 1,0 0-1,1 0 0,0 1 0,1 0 0,0 1 0,1 0 0,1 1 0,-1 1 0,2 0 0,-1 0 0,1 1 0,0 1 0,1 1 0,0 0 0,0 0 0,0 2 1,20-4-1,-27 7-83,-1 0-1,1 1 1,0-1 0,-1 2 0,1-1 0,0 1 0,-1 1 0,1-1 0,-1 1 0,0 1 0,1-1 0,-1 1 0,0 0 0,-1 1 0,12 6-1,-10-3-4,0-1 0,-1 1 0,1 0 0,-1 1 0,0 0 0,-1 0 0,0 0 0,0 1-1,-1 0 1,8 18 0,-9-16 16,0-1 0,-1 1-1,0 0 1,0 0 0,-2 1 0,1-1-1,-1 0 1,-1 1 0,-2 21 0,1-25 17,0 1 0,-1-1 0,0 0 0,-1 0 0,0 0 1,0 0-1,-1-1 0,0 0 0,0 1 0,0-1 0,-1 0 1,0-1-1,-1 1 0,-6 5 0,1-3 54,0 0-1,0-1 0,-1 0 1,-1-1-1,1 0 1,-1-1-1,0-1 1,-1 0-1,1 0 0,-1-1 1,0-1-1,0-1 1,0 0-1,0 0 1,-26-2-1,37 0-69,0 0-1,0 0 1,0-1 0,0 1-1,0-1 1,0 0 0,1 0-1,-1 0 1,0 0 0,1 0-1,-1 0 1,0-1 0,1 1-1,0-1 1,-1 0 0,1 0-1,0 0 1,0 0 0,0 0-1,0 0 1,0 0 0,0-1-1,1 1 1,-1-1 0,1 1-1,0-1 1,0 0 0,0 1-1,0-1 1,0 0 0,0 0-1,1 0 1,0 0 0,-1 1-1,1-1 1,0 0 0,1-5-1,2-43 206</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29.235"/>
    </inkml:context>
    <inkml:brush xml:id="br0">
      <inkml:brushProperty name="width" value="0.05" units="cm"/>
      <inkml:brushProperty name="height" value="0.05" units="cm"/>
    </inkml:brush>
  </inkml:definitions>
  <inkml:trace contextRef="#ctx0" brushRef="#br0">148 37 9818,'4'-4'224,"1"0"0,0 0 1,0 0-1,0 1 0,0-1 0,1 1 0,9-3 1,-14 5-164,0 0 1,0 1 0,0-1 0,0 1 0,1 0-1,-1-1 1,0 1 0,1 0 0,-1 0-1,0 0 1,0 0 0,1 0 0,-1 0 0,0 0-1,1 0 1,-1 0 0,0 0 0,0 1 0,1-1-1,-1 1 1,0-1 0,0 1 0,0-1 0,0 1-1,1 0 1,-1 0 0,0-1 0,0 1 0,0 0-1,0 0 1,-1 0 0,1 0 0,0 0 0,0 0-1,-1 0 1,1 0 0,0 0 0,-1 1 0,1-1-1,-1 0 1,0 0 0,1 1 0,-1-1 0,0 2-1,2 10 146,-2 1 0,0 0-1,0 0 1,-2 0-1,1-1 1,-2 1-1,-7 25 1,5-21-83,-98 303 1272,11-44-840,89-269-538,-5 21 76,-6 42 1,13-64-76,1-1 0,-1 1-1,1 0 1,0-1-1,0 1 1,1-1 0,0 1-1,0 0 1,1-1 0,0 0-1,0 1 1,4 8 0,-4-12-11,1 0 0,0 0 1,-1 0-1,1 0 0,0 0 1,1-1-1,-1 1 1,0-1-1,1 0 0,0 0 1,-1 0-1,1 0 0,0-1 1,0 0-1,0 0 0,0 0 1,0 0-1,0 0 0,0-1 1,0 1-1,0-1 1,0 0-1,5-1 0,12-1 2,0-1-1,-1 0 1,24-8-1,39-16-411,-1-3 1,97-51-1,-139 61 178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1:23.377"/>
    </inkml:context>
    <inkml:brush xml:id="br0">
      <inkml:brushProperty name="width" value="0.05" units="cm"/>
      <inkml:brushProperty name="height" value="0.05" units="cm"/>
    </inkml:brush>
  </inkml:definitions>
  <inkml:trace contextRef="#ctx0" brushRef="#br0">39 0 17428,'-5'3'768,"-10"-3"-560,-3-1-96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31:19.015"/>
    </inkml:context>
    <inkml:brush xml:id="br0">
      <inkml:brushProperty name="width" value="0.05" units="cm"/>
      <inkml:brushProperty name="height" value="0.05" units="cm"/>
    </inkml:brush>
  </inkml:definitions>
  <inkml:trace contextRef="#ctx0" brushRef="#br0">5714 187 9746,'-67'-32'597,"-2"3"-1,-1 2 1,-1 4 0,-1 3-1,-1 3 1,-88-9-1,78 18-600,0 4-1,0 3 0,-1 5 0,1 2 0,-110 25 1,-101 41-241,-29 7 43,189-55 300,-2-6 0,0-6 0,0-6 0,-254-21 1,124-15 211,-419-25 20,511 60-376,0 8 0,1 7 1,1 8-1,2 7 0,1 8 0,-197 77 1,306-97-37,0 3 1,1 2 0,-75 50 0,109-61 2,1 1 0,1 1 0,0 1 0,2 1 0,1 0 1,0 2-1,2 1 0,0 0 0,-22 42 0,27-38 7,1 0 1,1 1-1,1 0 0,2 0 1,-8 53-1,11-39 43,2 0 0,3 0 1,6 65-1,27 155 243,-21-195-55,38 121 0,-37-158-137,0 1-1,2-1 1,2-1 0,0-1 0,2-1 0,1 0-1,1-1 1,2-2 0,0 0 0,46 37 0,-30-33-32,1 0-1,1-3 1,2-1 0,0-3 0,2-1 0,87 28 0,-13-17-51,148 22 1,128-4-49,-123-17 60,203 38-8,-289-40 86,1-9 0,304-2 0,138-78 194,-9-51 38,-253 40-154,45 2-32,95-18-80,-6-24-141,-43-29-136,-351 98 150,-2-5-1,117-69 1,-196 99 125,-1-1 1,-1-2 0,0 0 0,-2-1-1,30-32 1,-43 40 36,0 0-1,0 0 1,-1-1 0,-1-1-1,0 1 1,-1-1 0,0 0-1,-1 0 1,-1-1 0,0 0-1,-1 0 1,0 0 0,1-19-1,-4 12 54,-1 0 0,0 0-1,-2 0 1,0 1 0,-1-1-1,-10-26 1,-52-119 409,34 93-344,-4-17-24,-84-186-222,91 219 32,-2 1-1,-66-90 1,4 38-33</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29.663"/>
    </inkml:context>
    <inkml:brush xml:id="br0">
      <inkml:brushProperty name="width" value="0.05" units="cm"/>
      <inkml:brushProperty name="height" value="0.05" units="cm"/>
    </inkml:brush>
  </inkml:definitions>
  <inkml:trace contextRef="#ctx0" brushRef="#br0">1 359 12611,'0'-25'1328,"8"-2"-944,17-6-88,9 0 648,12-3-312,8-1-23,15 1-97,6 3-48,2 9-112,1 3-88,0 8-552,-3 0 392,-3-2-128,-8 2-64</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30.616"/>
    </inkml:context>
    <inkml:brush xml:id="br0">
      <inkml:brushProperty name="width" value="0.05" units="cm"/>
      <inkml:brushProperty name="height" value="0.05" units="cm"/>
    </inkml:brush>
  </inkml:definitions>
  <inkml:trace contextRef="#ctx0" brushRef="#br0">1 3451 11330,'5'2'222,"1"-1"0,0 1 0,0-1 0,-1 0 0,1-1-1,0 0 1,0 1 0,8-2 0,48-9 351,-49 7-442,271-75 455,-121 28-531,-9 7-48,-3-7 0,189-91-1,1097-628 49,-789 346 32,-313 167 100,-15-22 57,-45 39 1,-50 38-2,106-86 249,-271 241-382,478-400 1349,-533 442-1435,7-8 71,21-23 0,-31 32-83,1-1 0,-1 1 0,0 0 0,0-1 0,0 1 0,-1-1 0,1 0 1,-1 0-1,0 1 0,0-1 0,0 0 0,0 0 0,0-6 0,-1 9-19,0-1-1,-1 1 1,1 0-1,0-1 0,-1 1 1,1 0-1,-1 0 1,1-1-1,-1 1 1,0 0-1,1 0 1,-1 0-1,0-1 1,0 1-1,0 0 0,0 0 1,0 0-1,0 1 1,0-1-1,0 0 1,0 0-1,0 0 1,0 1-1,-1-1 0,1 1 1,0-1-1,-1 1 1,1-1-1,0 1 1,-1 0-1,1 0 1,0-1-1,-1 1 1,-1 0-1,-7 0-137,0 0-1,0 1 1,-17 3 0,15-2 102,-15 0-126,2-3-47</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31.480"/>
    </inkml:context>
    <inkml:brush xml:id="br0">
      <inkml:brushProperty name="width" value="0.05" units="cm"/>
      <inkml:brushProperty name="height" value="0.05" units="cm"/>
    </inkml:brush>
  </inkml:definitions>
  <inkml:trace contextRef="#ctx0" brushRef="#br0">122 1610 10938,'0'1'79,"0"0"-1,1-1 0,-1 1 1,0 0-1,1 0 1,-1-1-1,0 1 0,1 0 1,-1-1-1,1 1 0,-1-1 1,1 1-1,-1 0 1,1-1-1,-1 1 0,1-1 1,0 0-1,-1 1 0,1-1 1,0 1-1,-1-1 1,1 0-1,0 1 0,0-1 1,-1 0-1,1 0 0,0 0 1,0 0-1,-1 0 1,1 0-1,0 0 0,1 0 1,0-1-4,0 0-1,-1 0 1,1 0 0,-1 0 0,1 0 0,-1-1 0,1 1 0,-1 0 0,0-1 0,1 1 0,-1-1 0,1-3 0,5-7 46,0-1 1,6-21 0,-13 33-81,13-38 285,-3 0 1,-1-1-1,-2 0 1,-2 0-1,-1-1 1,-3-41-1,-28-245 601,5 206-423,-64-200 0,2 10-314,80 292-184,-1 2 3,2 1-1,0-1 1,1 0-1,0-33 1,5 43 56,1 9-870,6 14-1912,-6-9 1372,0-3 522</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31.941"/>
    </inkml:context>
    <inkml:brush xml:id="br0">
      <inkml:brushProperty name="width" value="0.05" units="cm"/>
      <inkml:brushProperty name="height" value="0.05" units="cm"/>
    </inkml:brush>
  </inkml:definitions>
  <inkml:trace contextRef="#ctx0" brushRef="#br0">11 630 12091,'-5'15'943,"1"-1"955,2-27-49,5-24-1302,2-1 0,1 1 0,18-59 0,50-103-292,-62 168-244,2 1 0,1 1 0,2 0 0,0 1 0,28-33-1,-42 58-13,1 0 0,0 0 0,0 0-1,-1 1 1,1-1 0,1 1 0,-1 0 0,0 0-1,0 1 1,1-1 0,-1 1 0,1 0-1,0 0 1,-1 0 0,1 1 0,0-1-1,-1 1 1,1 0 0,0 1 0,-1-1-1,7 2 1,10 3-30,0 0 0,-1 1 1,27 13-1,22 13-881,120 77 0,-135-76 707,-1-1-145</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33.397"/>
    </inkml:context>
    <inkml:brush xml:id="br0">
      <inkml:brushProperty name="width" value="0.05" units="cm"/>
      <inkml:brushProperty name="height" value="0.05" units="cm"/>
    </inkml:brush>
  </inkml:definitions>
  <inkml:trace contextRef="#ctx0" brushRef="#br0">14 194 16235,'-9'5'1241,"6"-5"-1009,2 0-104,9-10 256,12-6-112,6-6-408,7-5-224,9-9 296,4-4-120,-2-7-32</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33.836"/>
    </inkml:context>
    <inkml:brush xml:id="br0">
      <inkml:brushProperty name="width" value="0.05" units="cm"/>
      <inkml:brushProperty name="height" value="0.05" units="cm"/>
    </inkml:brush>
  </inkml:definitions>
  <inkml:trace contextRef="#ctx0" brushRef="#br0">4 781 11843,'-3'0'1128,"10"-14"-992,9-8-304,11-3 2240,9-6-1944</inkml:trace>
  <inkml:trace contextRef="#ctx0" brushRef="#br0" timeOffset="1">871 109 13843,'17'-20'664,"5"-9"-648,5-1-8,10 0 88</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34.271"/>
    </inkml:context>
    <inkml:brush xml:id="br0">
      <inkml:brushProperty name="width" value="0.05" units="cm"/>
      <inkml:brushProperty name="height" value="0.05" units="cm"/>
    </inkml:brush>
  </inkml:definitions>
  <inkml:trace contextRef="#ctx0" brushRef="#br0">0 1799 9730,'42'-47'448,"8"-12"-1720,4-4 1376,4-3-184,0 2-160</inkml:trace>
  <inkml:trace contextRef="#ctx0" brushRef="#br0" timeOffset="1">505 1252 12155,'18'-19'848,"10"-9"-840,5-8-1088,14-13 1256,7-4-192,12-7-248</inkml:trace>
  <inkml:trace contextRef="#ctx0" brushRef="#br0" timeOffset="2">1210 477 12043,'34'-35'1300,"67"-51"1,-51 46-844,-11 7-201,10-7 241,77-81 0,-95 84-381,-23 25-97,1 0 0,1 1 0,0 1 0,16-14 0,-5 9-41</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7:51.846"/>
    </inkml:context>
    <inkml:brush xml:id="br0">
      <inkml:brushProperty name="width" value="0.05" units="cm"/>
      <inkml:brushProperty name="height" value="0.05" units="cm"/>
    </inkml:brush>
  </inkml:definitions>
  <inkml:trace contextRef="#ctx0" brushRef="#br0">2583 1 11282,'-220'5'861,"-279"23"-865,381-11-36,1 6 0,1 5 0,-130 49 0,115-29 111,-155 82 1,240-105-38,2 1-1,0 3 0,2 1 1,2 3-1,0 1 1,-59 67-1,57-47-23,-62 103 0,-20 69 6,90-160 15,-65 139 121,78-153-88,2 2-1,-13 56 1,25-77-33,2 1 1,0-1 0,3 1-1,1 54 1,3-62-25,2 0 1,0-1 0,2 0-1,0 0 1,2 0 0,19 43-1,-4-26-24,1-2 0,1 0 0,3-2 0,1-1 1,36 36-1,180 155-515,-237-221 504,44 39-199,581 475-2492,-523-443 2493,2-4 0,4-5 1,3-6-1,138 53 1,-46-42 280,245 51 0,232 14 298,18-25-170,1349 39 0,-229-162 229,-891-2-13,352 10 120,60 0-350,2-27-197,1016-169-1386,-12-133-2807,-1747 239 3047,632-99 2756,709-102 3836,-1777 270-5133</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8:28.271"/>
    </inkml:context>
    <inkml:brush xml:id="br0">
      <inkml:brushProperty name="width" value="0.05" units="cm"/>
      <inkml:brushProperty name="height" value="0.05" units="cm"/>
    </inkml:brush>
  </inkml:definitions>
  <inkml:trace contextRef="#ctx0" brushRef="#br0">0 3 13267,'2'-1'69,"1"1"0,-1-1 0,0 1 0,0 0 0,0 0 0,1 0 0,-1 0 0,0 0 0,0 0 0,1 1 0,-1-1 0,0 1 0,0 0 0,0-1 0,0 1 0,0 0-1,0 0 1,0 0 0,0 1 0,0-1 0,-1 0 0,1 1 0,0-1 0,-1 1 0,1-1 0,-1 1 0,1 0 0,1 3 0,14 20 472,15 30 0,2 2-122,-20-35-300,1-1 1,1 0-1,1-1 1,1-1-1,25 20 1,-29-27-80,2-1 0,-1-1 0,1 0 0,1-1 1,0-1-1,0-1 0,1 0 0,20 4 0,1-2 32,1-2-1,0-2 1,47 0-1,123-10 173,-80 0-137,274 9 52,239-12-125,-24-81-7,-9-45-687,-606 133 652,187-50-235,-123 26 87</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9:08.335"/>
    </inkml:context>
    <inkml:brush xml:id="br0">
      <inkml:brushProperty name="width" value="0.05" units="cm"/>
      <inkml:brushProperty name="height" value="0.05" units="cm"/>
      <inkml:brushProperty name="color" value="#E71224"/>
    </inkml:brush>
  </inkml:definitions>
  <inkml:trace contextRef="#ctx0" brushRef="#br0">1 428 16027,'3'3'107,"2"-1"-1,-1 1 1,0-1-1,0 0 0,1 0 1,-1-1-1,1 1 0,-1-1 1,10 1-1,45 1-229,-42-3 220,160-6-114,194-31 0,-16 0-12,-117 29 142,0 10-1,272 38 1,213 17 196,3-71-217,83-92 8,-7-46 14,-568 105-93,-123 27 18,106-24-314,-170 32 166,-1-2 0,66-29 0,-93 34-4</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9:42.858"/>
    </inkml:context>
    <inkml:brush xml:id="br0">
      <inkml:brushProperty name="width" value="0.05" units="cm"/>
      <inkml:brushProperty name="height" value="0.05" units="cm"/>
    </inkml:brush>
  </inkml:definitions>
  <inkml:trace contextRef="#ctx0" brushRef="#br0">1 0 15467,'1'0'83,"0"1"0,0-1 0,-1 0 0,1 1 0,0-1 0,0 1 0,0-1 0,0 1 0,0 0 0,0-1 0,-1 1 0,1 0 0,0 0 0,0-1 0,-1 1 0,1 0 0,-1 0 0,1 0 0,-1 0 0,1 0 0,-1 0-1,1 0 1,-1 0 0,0 0 0,0 0 0,1 1 0,4 30 576,-4-31-537,2 51 811,-3 65 0,0 23-432,0-140-501,1 9 41,0 0 0,0 0 0,5 14-1,-6-22-19,0 1-1,1 0 0,-1-1 0,1 1 0,-1-1 0,1 1 0,0-1 0,0 1 0,0-1 0,0 0 0,0 1 0,0-1 0,0 0 0,0 0 1,0 0-1,1 1 0,-1-1 0,0-1 0,1 1 0,-1 0 0,1 0 0,-1 0 0,1-1 0,-1 1 0,1-1 0,0 1 0,-1-1 1,3 0-1,0-1 31,1 0 1,-1-1 0,1 1-1,-1-1 1,0 0 0,0-1-1,0 1 1,0-1 0,0 0-1,0 0 1,-1 0-1,0 0 1,1 0 0,2-5-1,25-28 412,-1-1 0,34-56 0,40-89-1054,-101 177 387,8-19-412,-10 24 585,-1-1 0,1 0 1,-1 1-1,0-1 0,0 0 0,0 0 0,1 0 0,-1 1 1,0-1-1,0 0 0,0 0 0,0 0 0,0 1 0,0-1 0,0 0 1,-1 0-1,1 0 0,0 1 0,0-1 0,-1 0 0,1 0 1,0 1-1,-1-1 0,0-1 0,-7-1-466</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9:12.883"/>
    </inkml:context>
    <inkml:brush xml:id="br0">
      <inkml:brushProperty name="width" value="0.05" units="cm"/>
      <inkml:brushProperty name="height" value="0.05" units="cm"/>
      <inkml:brushProperty name="color" value="#E71224"/>
    </inkml:brush>
  </inkml:definitions>
  <inkml:trace contextRef="#ctx0" brushRef="#br0">0 240 13171,'2'1'56,"1"0"0,-1 1 0,0-1 0,0 0 0,1 0-1,-1 0 1,1 0 0,-1-1 0,1 1 0,-1-1 0,1 1 0,0-1 0,-1 0 0,1 0 0,3-1 0,44-8-154,-33 4 177,87-18-66,-11 0 28,175-17 0,264 32 8,2 32 170,588-32 414,-152 4-257,212-24-544,623-77 112,-736 89 146,-541 16 418,-341-1-350,153-2-75,-328 2-85,1 2-1,0 0 1,-1 0-1,1 1 1,-1 1-1,1 0 1,-1 0-1,0 1 1,0 1-1,-1 0 1,1 1-1,-1 0 1,14 10-1,-25-16 10,0 1 1,1-1-1,-1 0 0,0 0 0,1 0 0,-1 1 0,0-1 0,0 0 0,1 0 0,-1 1 0,0-1 0,0 0 0,0 1 0,1-1 0,-1 0 0,0 1 0,0-1 0,0 0 1,0 1-1,0-1 0,0 0 0,1 1 0,-1-1 0,0 1 0,0-1 0,0 0 0,0 1 0,0-1 0,0 0 0,-1 1 0,1-1 0,0 0 0,0 1 0,0-1 0,0 1 0,0-1 1,-1 1-1,-14 8 242,-26 3 104,38-12-331,-117 19-52,87-13-12</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9:25.197"/>
    </inkml:context>
    <inkml:brush xml:id="br0">
      <inkml:brushProperty name="width" value="0.05" units="cm"/>
      <inkml:brushProperty name="height" value="0.05" units="cm"/>
      <inkml:brushProperty name="color" value="#E71224"/>
    </inkml:brush>
  </inkml:definitions>
  <inkml:trace contextRef="#ctx0" brushRef="#br0">482 514 11987,'-4'1'168,"0"1"1,0 0 0,0-1-1,-1 0 1,1 0 0,0 0-1,0-1 1,-1 0 0,1 1-1,-1-2 1,-4 1 0,5-1-107,0 1-1,0 0 1,-1 0 0,1 0-1,0 1 1,0-1 0,0 1-1,0 0 1,0 0 0,0 0-1,0 1 1,-6 3-1,2 1-27,1 0-1,-1 0 0,2 0 0,-1 1 0,1 0 1,0 1-1,-8 13 0,-32 65 104,44-82-131,-48 104 27,5 3 0,4 1 1,6 2-1,-40 226 0,70-303-22,1 0 0,2 1 0,2-1 0,1 1 0,2-1 0,2 0 1,1 0-1,2-1 0,1 1 0,15 34 0,-3-23-6,2 0 0,2-2 0,2-1 1,1-2-1,3 0 0,2-2 0,1-2 0,2-1 1,2-1-1,1-3 0,46 32 0,-67-53-16,2 0-1,0-2 0,0 0 1,1-1-1,0-1 0,1-1 1,-1-1-1,36 6 0,-46-11 6,0-1-1,0-1 1,1 1-1,-1-2 1,0 0-1,0 0 0,0-1 1,0 0-1,0-1 1,0 0-1,-1-1 1,1 0-1,-1 0 1,0-1-1,0-1 0,0 0 1,-1 0-1,0-1 1,12-11-1,-3-1-3,0-1-1,-2 0 0,0-1 0,-2-1 1,20-38-1,46-127 1,-26 33 46,51-244 1,-22-169 10,-74 441-74,-8-154 1,-4 228-5,-2 1 1,-2 0 0,-3 1 0,-2 0-1,-31-84 1,36 118 5,0 1-1,-1-1 1,-1 1 0,0 1-1,-1 0 1,0 0-1,-1 1 1,-17-17 0,19 23-4,1 1 1,-1 0 0,0 0-1,-1 0 1,1 1-1,-1 0 1,0 1 0,0 1-1,-1-1 1,1 1 0,-1 1-1,0 0 1,-17-1-1,9 3-20,-1 1-1,1 0 0,-1 1 1,1 1-1,0 1 0,0 1 0,0 1 1,-20 9-1,-19 11-31,-63 40-1,91-50 39,-128 78-157</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9:32.202"/>
    </inkml:context>
    <inkml:brush xml:id="br0">
      <inkml:brushProperty name="width" value="0.05" units="cm"/>
      <inkml:brushProperty name="height" value="0.05" units="cm"/>
      <inkml:brushProperty name="color" value="#E71224"/>
    </inkml:brush>
  </inkml:definitions>
  <inkml:trace contextRef="#ctx0" brushRef="#br0">0 521 12219,'12'-17'159,"1"2"0,0 0 0,1 1 0,0 0 0,1 1 0,1 0 0,0 1 0,25-13 0,17-6 39,73-27 0,-120 54-154,119-43 249,248-56 0,172 15-252,7 48-68,685 29-30,-922 29 93,593 113 1,-539-43-4,103 21 12,-225-64-22,1-11-1,272 1 0,-514-35-22,219-4-22,-202 2 20,1-2 0,-1-1-1,0-1 1,0-1 0,50-21-1,-64 22 26,-1-2 0,0 1-1,0-2 1,-1 0 0,0 0-1,0-1 1,19-23 0,-30 33-22,0-1 1,0 0 0,-1 0-1,1 0 1,0 0-1,-1 0 1,1 0 0,0 0-1,-1 0 1,0 0 0,1 0-1,-1 0 1,1 0 0,-1 0-1,0 0 1,0 0 0,0 0-1,0-1 1,1 1 0,-1 0-1,-1 0 1,1 0 0,0 0-1,0 0 1,0-1 0,-1 1-1,1 0 1,0 0 0,-1 0-1,1 0 1,-1 0 0,0-1-1,-12-13 23</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9:56.758"/>
    </inkml:context>
    <inkml:brush xml:id="br0">
      <inkml:brushProperty name="width" value="0.05" units="cm"/>
      <inkml:brushProperty name="height" value="0.05" units="cm"/>
      <inkml:brushProperty name="color" value="#E71224"/>
    </inkml:brush>
  </inkml:definitions>
  <inkml:trace contextRef="#ctx0" brushRef="#br0">150 18 13379,'-1'-1'46,"-1"-1"1,1 1-1,0 0 1,-1-1-1,1 1 0,-1 0 1,1 0-1,-1 0 1,0 0-1,0 0 0,1 0 1,-1 0-1,0 1 1,0-1-1,0 1 1,0-1-1,0 1 0,0 0 1,0 0-1,-2 0 1,1 0-20,1 1 0,-1 0 0,1 0 0,-1 0 0,1 0 0,-1 0 0,1 0 0,0 1 0,0-1 0,0 1 0,0-1 0,0 1 0,-3 3 0,-1 2 31,0 0 0,0 1 0,1 0 0,0 0 0,1 1 0,0-1-1,-6 16 1,2 7 162,1 0 1,1 0-1,-2 54 0,7 100 460,62 537 507,-33-479-1209,-24-207-32,40 286-155,-22-225 147</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9:57.497"/>
    </inkml:context>
    <inkml:brush xml:id="br0">
      <inkml:brushProperty name="width" value="0.05" units="cm"/>
      <inkml:brushProperty name="height" value="0.05" units="cm"/>
      <inkml:brushProperty name="color" value="#E71224"/>
    </inkml:brush>
  </inkml:definitions>
  <inkml:trace contextRef="#ctx0" brushRef="#br0">115 58 12195,'4'-13'519,"-2"8"-345,-1 0 0,1 0-1,-1 0 1,0-1 0,0-7-1,-1 13-163,0 0-1,0 0 0,0 0 1,0-1-1,0 1 0,0 0 1,0 0-1,0-1 1,0 1-1,0 0 0,-1 0 1,1-1-1,0 1 0,0 0 1,0 0-1,0 0 1,0-1-1,0 1 0,-1 0 1,1 0-1,0 0 0,0 0 1,0-1-1,-1 1 1,1 0-1,0 0 0,0 0 1,0 0-1,-1 0 0,1 0 1,0 0-1,0 0 0,-1 0 1,1-1-1,0 1 1,0 0-1,0 0 0,-1 0 1,1 0-1,0 0 0,0 0 1,-1 1-1,1-1 1,0 0-1,-11 8 585,2 7-400,2 0 0,0 1 0,1 0 0,1 0 0,0 0 0,1 0-1,-2 19 1,4-21-104,-19 107 591,-5 146 0,16 126-72,13-116-694,43 289-1,-35-466 17,-3-18-23</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9:58.717"/>
    </inkml:context>
    <inkml:brush xml:id="br0">
      <inkml:brushProperty name="width" value="0.05" units="cm"/>
      <inkml:brushProperty name="height" value="0.05" units="cm"/>
      <inkml:brushProperty name="color" value="#E71224"/>
    </inkml:brush>
  </inkml:definitions>
  <inkml:trace contextRef="#ctx0" brushRef="#br0">72 49 13299,'0'-2'158,"0"-30"959,-4 19-569,4 13-535,0 0-1,0 0 1,0 0-1,-1-1 0,1 1 1,0 0-1,0 0 1,0 0-1,-1 0 0,1 0 1,0 0-1,0 0 1,0 0-1,-1 0 0,1 0 1,0 0-1,0 0 1,0 0-1,-1 0 0,1 0 1,0 0-1,0 0 1,0 0-1,-1 0 0,1 0 1,0 0-1,0 0 1,0 0-1,-1 0 0,1 0 1,0 1-1,0-1 1,0 0-1,0 0 0,-1 0 1,1 0-1,0 0 1,0 1-1,0-1 0,0 0 1,0 0-1,0 0 0,-1 0 1,1 1-1,0-1 1,-2 4 97,0-1 0,0 1 0,0 0 0,0-1 0,0 1 0,1 0 0,0 0 0,0 0 0,0 0 0,0 1 0,0 6-1,-1 4 104,-37 434 1691,38 2-1482,1-438-401,22 520-97,-11-343-1211,-11-185 1010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09:59.956"/>
    </inkml:context>
    <inkml:brush xml:id="br0">
      <inkml:brushProperty name="width" value="0.05" units="cm"/>
      <inkml:brushProperty name="height" value="0.05" units="cm"/>
      <inkml:brushProperty name="color" value="#E71224"/>
    </inkml:brush>
  </inkml:definitions>
  <inkml:trace contextRef="#ctx0" brushRef="#br0">44 11 12659,'-2'-1'173,"1"0"-56,0 0-1,0 0 1,0 0 0,0 0 0,0 0-1,-1 1 1,1-1 0,0 1-1,-1-1 1,1 1 0,0-1 0,-3 0-1,3 2-93,0 0 0,1-1 0,-1 1 0,0-1-1,0 1 1,1 0 0,-1-1 0,1 1 0,-1 0 0,1 0 0,-1-1-1,1 1 1,-1 0 0,1 0 0,0 0 0,-1 0 0,1 0-1,0 0 1,0-1 0,0 1 0,0 0 0,0 0 0,0 0 0,0 0-1,0 2 1,-13 496 1616,14-306-1491,-2-85-73,17 414 57,-15-513 21,-1-3-6,1 1 0,0-1 0,0 1 0,0-1-1,1 1 1,0-1 0,0 0 0,0 0 0,1 0 0,4 7-1,-6-12-130,-1 0-1,1-1 0,0 1 1,-1 0-1,1 0 0,0 0 1,0-1-1,-1 1 0,1-1 1,0 1-1,0 0 0,0-1 1,0 1-1,0-1 0,0 0 1,0 1-1,2-1 0,-1 0 17,-1 0 0,0 0-1,1-1 1,-1 1-1,1-1 1,-1 1-1,0-1 1,1 1-1,-1-1 1,3-2 0,-4 3-13</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0:14.376"/>
    </inkml:context>
    <inkml:brush xml:id="br0">
      <inkml:brushProperty name="width" value="0.05" units="cm"/>
      <inkml:brushProperty name="height" value="0.05" units="cm"/>
      <inkml:brushProperty name="color" value="#E71224"/>
    </inkml:brush>
  </inkml:definitions>
  <inkml:trace contextRef="#ctx0" brushRef="#br0">946 434 11298,'-2'-3'86,"-1"1"0,0 0-1,0-1 1,0 1-1,0 0 1,-1 1-1,1-1 1,0 0 0,-1 1-1,1 0 1,-1 0-1,1 0 1,-1 0-1,0 1 1,1-1 0,-1 1-1,0 0 1,1 0-1,-1 0 1,0 1-1,1-1 1,-7 2-1,-7 3 178,0 0 0,0 2 0,-24 11 0,22-9-37,-28 14-146,1 2 0,2 2 0,0 2 0,2 2 0,1 2 0,2 1 0,2 3 0,1 0 0,1 2 0,-54 82 0,53-63 7,3 1 1,2 1-1,2 2 1,4 1-1,2 0 1,3 2-1,-22 128 0,37-151-88,1 1 0,2-1 0,2 1-1,1 0 1,3-1 0,1 0-1,22 81 1,-20-99 0,1 0 0,2 0 1,0-1-1,1 0 0,1-1 0,1 0 0,1-1 1,1 0-1,1-2 0,1 0 0,1 0 0,0-2 0,1 0 1,34 22-1,-44-32 0,0-2 1,1 0 0,0 0 0,0 0-1,1-1 1,-1-1 0,1 0 0,-1 0-1,1-1 1,0-1 0,0 1-1,0-2 1,0 0 0,0 0 0,0-1-1,0 0 1,0-1 0,14-4-1,-6-1 22,-1-1-1,0-1 0,-1 0 1,0-2-1,-1 0 0,0-1 0,0 0 1,-1-1-1,16-19 0,9-14 245,61-90 0,103-214 749,-23-20-86,-118 238-615,-57 120-284,146-325 485,-122 263-513,-5-1 1,28-127 0,-48 172-25,-1 0 0,-1-1 1,-2 1-1,-4-57 0,2 74 7,-1 0 0,-1 1 1,0 0-1,0-1 0,-1 1 0,-1 0 0,0 1 1,0-1-1,-1 1 0,-1 0 0,0 1 0,0-1 1,-1 1-1,-9-8 0,10 12-3,0 0 0,0 1 0,0 0 0,0 0 0,-1 0 0,0 1 0,0 1 0,0-1 0,0 1 0,0 1 0,-13-3 0,8 3-4,1 1 1,-1 0-1,1 1 1,-1 1-1,1 0 1,0 0-1,-17 5 1,4 1-4,0 1 1,1 1 0,0 2-1,1 0 1,0 1 0,1 2 0,-23 18-1,14-7-8,1 2 0,1 1-1,2 2 1,1 1 0,2 0-1,0 2 1,2 1-1,-24 51 1,-9 36-434,-48 152-1,91-237 364,-79 279-126,79-251 182,2 1 0,-3 131 0,13-171 40,1 1 1,2-1-1,0 1 1,2-1 0,0 0-1,2-1 1,11 27-1,-14-41 5,1 0-1,-1-1 0,2 0 0,-1 0 0,2 0 1,-1-1-1,1 0 0,0 0 0,1 0 1,-1-1-1,1 0 0,1-1 0,0 0 1,0 0-1,0-1 0,0 0 0,1 0 0,0-1 1,18 5-1,-14-6-12,0 0-1,1-1 1,-1-1 0,1 0-1,-1-1 1,1-1 0,-1 0-1,0-1 1,1 0 0,21-8 0,-17 4-1,0-2 1,-1 0 0,0-1 0,-1-1 0,0-1-1,30-24 1,-13 4 6,-1-2-1,-2-2 1,-1-1-1,-2-1 0,44-77 1,-32 40 43,34-90-1,18-83 87,-84 225-108,70-217 98,-61 179-82,-3 0 1,5-65 0,-16 108-28,-2-1 1,-1 1-1,0-1 1,-1 1 0,-3-21-1,3 34-1,0-1-1,0 1 0,0 0 1,0 0-1,-1 1 1,0-1-1,0 0 0,0 0 1,0 1-1,0-1 0,-1 1 1,1 0-1,-1 0 0,0 0 1,0 0-1,0 0 1,0 1-1,-1-1 0,1 1 1,-1 0-1,1 0 0,-1 0 1,0 0-1,0 1 0,0 0 1,0-1-1,-4 1 1,-7-1-7,-1 1 1,1 1-1,-1 0 1,1 1-1,0 0 1,-1 2-1,1 0 1,-26 8-1,-12 8-3,-51 26-1,17 0 15,1 3-1,3 4 0,2 3 1,-120 108-1,149-114 0,2 2 0,2 2 0,-76 110 0,92-114 0,2 3-1,3 0 0,2 2 1,2 0-1,-15 59 1,28-78-38,2 1 0,1 0 0,2 0 1,2 0-1,1 1 0,2-1 1,2 1-1,6 39 0,-5-55 7,2 0 0,0 0-1,1-1 1,1 0 0,1 0-1,1-1 1,1 0 0,0 0 0,1-1-1,1 0 1,1-1 0,1-1 0,0 0-1,1-1 1,18 15 0,-12-14-76,1 0 1,1-1-1,0-2 0,1 0 1,0-1-1,1-2 1,0-1-1,1 0 0,0-2 1,37 5-1,5-8-118</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1:52.981"/>
    </inkml:context>
    <inkml:brush xml:id="br0">
      <inkml:brushProperty name="width" value="0.05" units="cm"/>
      <inkml:brushProperty name="height" value="0.05" units="cm"/>
      <inkml:brushProperty name="color" value="#E71224"/>
    </inkml:brush>
  </inkml:definitions>
  <inkml:trace contextRef="#ctx0" brushRef="#br0">835 68 12403,'-3'-5'91,"-1"0"0,1 0-1,-1 0 1,0 1 0,0 0 0,-1 0 0,1 0 0,-1 0 0,0 0 0,0 1 0,0 0 0,-1 0 0,1 1 0,-1-1 0,1 1 0,-1 0 0,0 1 0,0-1 0,1 1 0,-1 0-1,0 1 1,0-1 0,0 1 0,0 1 0,0-1 0,0 1 0,0 0 0,0 0 0,0 1 0,-10 3 0,-2 3-11,1 1 0,-1 0 0,2 1 0,-1 1 0,-27 24 0,-66 76 92,67-59-131,1 2 0,3 2-1,3 1 1,2 2 0,-45 106-1,48-84-43,3 1-1,4 2 1,3 0-1,-9 90 1,22-97-23,1 99 1,8-135 6,1 0 1,3 0-1,2 0 0,12 44 1,-15-72 7,0 0 1,1-1-1,0 0 1,1 0 0,0 0-1,16 20 1,-18-27 4,0 0-1,1 0 1,-1-1 0,1 0 0,0 0 0,1 0 0,-1 0 0,1-1-1,-1 0 1,1 0 0,0-1 0,0 1 0,0-1 0,0-1 0,1 1 0,6 0-1,-2-1-2,0-1-1,-1 0 1,1 0-1,-1-1 0,1 0 1,-1-1-1,1 0 1,18-8-1,-12 3 6,0 0 1,-1-2-1,1 0 1,21-17-1,3-8 62,-1-2-1,51-59 0,-27 21 162,-4-3-1,-3-3 1,-3-1 0,-5-4-1,-2-1 1,-5-2-1,55-166 1,-84 210-115,-1 0 0,-2 0 1,-2-1-1,3-92 0,-11 114-82,-2 0 1,0 0-1,-1 1 0,-13-43 1,11 50-24,0 0 1,-1 1-1,-1-1 1,-1 2 0,0-1-1,-1 1 1,-19-24-1,23 31-5,-1 0 0,0 1 0,0-1 0,0 1 0,-1 0 0,1 0 0,-1 1 0,-1 0 0,1 1 0,0-1-1,-1 1 1,0 0 0,1 1 0,-1 0 0,0 0 0,0 1 0,0 0 0,-1 0 0,1 1 0,0 0 0,0 1 0,0 0 0,0 0 0,0 0-1,0 1 1,0 0 0,0 1 0,-14 6 0,-8 7-10,1 1 0,1 1 1,0 2-1,2 1 0,0 0 0,-29 34 0,-5 11-14,-57 85-1,58-70 1,4 4 0,-74 148-1,110-190 13,2 0-1,2 0 0,2 2 1,1 0-1,3 0 0,1 1 1,3 0-1,0 49 0,5-79 2,1 0 0,1 0 0,0 0-1,1 0 1,0 0 0,1-1 0,1 1-1,1-1 1,11 22 0,-14-31 8,1-1 0,-1 0 0,1 0-1,0 0 1,0-1 0,0 1 0,1-1 0,-1 0 0,1 0 0,0 0 0,0-1-1,1 0 1,-1 0 0,1 0 0,-1-1 0,1 1 0,0-1 0,0-1-1,0 1 1,0-1 0,0 0 0,0-1 0,1 1 0,-1-1 0,0 0 0,0-1-1,9-1 1,0-1-7,0-1 0,-1 0 0,1-1 0,-1-1 0,0 0 1,-1-1-1,18-11 0,3-6-23,48-42 1,-30 18 61,-3-1-1,-1-3 0,74-106 1,-90 109 33,-2-1 0,-3-1 0,-2-1 1,-2-2-1,17-59 0,-30 80 15,-2-1 1,7-63-1,-14 86-60,0-1-1,-1 0 0,0 1 0,-1-1 1,-1 0-1,1 1 0,-2-1 1,0 1-1,0 0 0,-1 0 1,0 0-1,-7-11 0,8 18-11,1-1 0,-2 1-1,1 0 1,0 0 0,-1 0-1,0 1 1,0-1 0,0 1 0,0 0-1,0 0 1,-1 0 0,1 0-1,-1 1 1,-8-3 0,7 3-4,-1 0 0,0 1 0,0 0 0,1 0 0,-1 1 1,0 0-1,0 0 0,0 1 0,0 0 0,-7 1 0,-1 3-39,-1 0 1,0 0-1,1 2 0,0 0 0,1 0 1,0 2-1,0 0 0,-20 16 0,4 3-221,2 1-1,-39 50 1,12-13 21,26-33 9</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2:22.280"/>
    </inkml:context>
    <inkml:brush xml:id="br0">
      <inkml:brushProperty name="width" value="0.05" units="cm"/>
      <inkml:brushProperty name="height" value="0.05" units="cm"/>
      <inkml:brushProperty name="color" value="#E71224"/>
    </inkml:brush>
  </inkml:definitions>
  <inkml:trace contextRef="#ctx0" brushRef="#br0">0 1 15259,'10'24'1793,"3"-7"-1049,-1 0-344,1-4 1928,1-4-2088,7-5 40,-2-4-103,-5-9-233</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9:43.333"/>
    </inkml:context>
    <inkml:brush xml:id="br0">
      <inkml:brushProperty name="width" value="0.05" units="cm"/>
      <inkml:brushProperty name="height" value="0.05" units="cm"/>
    </inkml:brush>
  </inkml:definitions>
  <inkml:trace contextRef="#ctx0" brushRef="#br0">0 0 14075,'9'42'1520,"1"-4"-1088,6-6-176,4-2 745,7-7-1025,3-5 256,2-15-152,2-6-128</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2:21.812"/>
    </inkml:context>
    <inkml:brush xml:id="br0">
      <inkml:brushProperty name="width" value="0.05" units="cm"/>
      <inkml:brushProperty name="height" value="0.05" units="cm"/>
      <inkml:brushProperty name="color" value="#E71224"/>
    </inkml:brush>
  </inkml:definitions>
  <inkml:trace contextRef="#ctx0" brushRef="#br0">1 656 14803,'23'-47'284,"2"2"0,2 1-1,2 1 1,2 1 0,2 2 0,2 1-1,1 1 1,2 3 0,1 0 0,2 3-1,1 2 1,1 1 0,2 2 0,1 3-1,1 1 1,54-18 0,-71 31-231,1 1 0,0 1 0,36-3 0,-50 9-43,1 1-1,-1 1 1,1 0 0,-1 1-1,1 1 1,-1 0 0,21 7-1,-35-8-6,0-1 0,-1 1 0,1 0 0,0 0-1,-1 1 1,1-1 0,-1 0 0,1 1 0,-1 0 0,0-1-1,0 1 1,1 0 0,-1 0 0,-1 0 0,1 1 0,0-1 0,0 0-1,-1 1 1,0-1 0,1 1 0,0 3 0,-1-2 9,0 0-1,-1 0 1,0 0 0,0 0 0,0 1 0,0-1 0,0 0 0,-1 0-1,0 0 1,0 0 0,0 0 0,0 0 0,-1 0 0,0 0-1,-2 4 1,-17 28 131,-2-2 0,-1 0 0,-39 42 0,15-20 41,-35 49 217,3 2-1,-66 123 0,135-211-361,1 1 1,1 1 0,1-1-1,0 2 1,2-1-1,0 1 1,-3 24 0,9-38-30,-1 0 0,1-1-1,0 1 1,1 0 0,0-1 0,0 1 0,1-1 0,0 1 0,0-1 0,5 11 0,-4-12-5,1-1-1,-1 1 1,1-1-1,0 0 0,0 0 1,1-1-1,-1 1 1,1-1-1,0 0 1,0 0-1,0-1 1,1 0-1,0 1 1,7 2-1,5 0 0,-1 0 1,1-1-1,0-1 0,0 0 1,32 1-1,97-5-273,121-25-1123,-101 7 741,-117 15 249,-27 6-140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2:25.617"/>
    </inkml:context>
    <inkml:brush xml:id="br0">
      <inkml:brushProperty name="width" value="0.05" units="cm"/>
      <inkml:brushProperty name="height" value="0.05" units="cm"/>
      <inkml:brushProperty name="color" value="#E71224"/>
    </inkml:brush>
  </inkml:definitions>
  <inkml:trace contextRef="#ctx0" brushRef="#br0">30 52 21549,'-12'-5'1328,"2"5"-3337,2-4 2113,8-16 161,2-3-265</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2:38.415"/>
    </inkml:context>
    <inkml:brush xml:id="br0">
      <inkml:brushProperty name="width" value="0.05" units="cm"/>
      <inkml:brushProperty name="height" value="0.05" units="cm"/>
      <inkml:brushProperty name="color" value="#E71224"/>
    </inkml:brush>
  </inkml:definitions>
  <inkml:trace contextRef="#ctx0" brushRef="#br0">45 5 20836,'-8'-5'1553,"5"10"-1361,4 3-352,-1 5 712,-8 3-72,-18 3-448</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13.979"/>
    </inkml:context>
    <inkml:brush xml:id="br0">
      <inkml:brushProperty name="width" value="0.05" units="cm"/>
      <inkml:brushProperty name="height" value="0.05" units="cm"/>
      <inkml:brushProperty name="color" value="#E71224"/>
    </inkml:brush>
  </inkml:definitions>
  <inkml:trace contextRef="#ctx0" brushRef="#br0">25 1 16043,'1'0'134,"0"1"0,0-1 0,0 1 0,0 0 0,0 0 0,0 0 0,0 0 0,0 0-1,0 0 1,0 0 0,0 0 0,-1 0 0,1 0 0,0 0 0,-1 0 0,1 0 0,-1 1 0,1-1-1,-1 0 1,0 0 0,1 1 0,-1-1 0,0 0 0,0 1 0,0-1 0,0 0 0,0 1 0,0-1-1,-1 3 1,0 7 430,-1 0 0,-6 20 0,2-8 1,-4 39-323,3 0 1,2 1 0,4-1 0,2 1-1,10 68 1,-10-120-328,-1-8-13,1 1 0,-1-1 0,1 1 0,0-1 1,-1 0-1,2 1 0,-1-1 0,2 4 1,-3-7 106,0 0 1,0-1-1,0 1 1,0 0-1,0 0 1,0 0-1,0 0 1,0 0-1,0 0 1,0 0-1,-1 0 1,1 0-1,0 0 1,0 0-1,0-1 1,1 1 0,-1 0-1,0 0 1,0 0-1,0 0 1,0 0-1,0 0 1,0 0-1,0 0 1,0 0-1,0 0 1,0 0-1,0 0 1,0-1-1,0 1 1,0 0-1,0 0 1,0 0-1,0 0 1,0 0 0,0 0-1,0 0 1,0 0-1,1 0 1,-1 0-1,0 0 1,0 0-1,0 0 1,0 0-1,0 0 1,0 0-1,0 0 1,0 0-1,0 0 1,0 0-1,0 0 1,0 0-1,1 0 1,-1 0 0,0 0-1,0 0 1,0 0-1,0 0 1,0 0-1,0 0 1,0 0-1,0 0 1,0 0-1,0 0 1,0 0-1,0 0 1,1 0-1,0-13 65,-1-18-233,-7-15 2</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14.367"/>
    </inkml:context>
    <inkml:brush xml:id="br0">
      <inkml:brushProperty name="width" value="0.05" units="cm"/>
      <inkml:brushProperty name="height" value="0.05" units="cm"/>
      <inkml:brushProperty name="color" value="#E71224"/>
    </inkml:brush>
  </inkml:definitions>
  <inkml:trace contextRef="#ctx0" brushRef="#br0">0 22 19148,'33'6'2017,"9"-3"-1169,3-2-328,10-2 976,2-1-256,1-5-431,-4-1-217,-4 2-360,-4 2-256,-12 1-584,-5 3-369,-15 6-1263,-6-1 1840,-11 11-352,-6 3-313</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14.757"/>
    </inkml:context>
    <inkml:brush xml:id="br0">
      <inkml:brushProperty name="width" value="0.05" units="cm"/>
      <inkml:brushProperty name="height" value="0.05" units="cm"/>
      <inkml:brushProperty name="color" value="#E71224"/>
    </inkml:brush>
  </inkml:definitions>
  <inkml:trace contextRef="#ctx0" brushRef="#br0">69 62 14963,'23'12'2545,"5"-5"-1249,8-10-456,9-4 2361,3-6-1785,0-3-184,2-1-423,-1 3-305,-14 7-752,-4 4-536,-17 8 663,-8 4-143,-11 4-120</inkml:trace>
  <inkml:trace contextRef="#ctx0" brushRef="#br0" timeOffset="1">0 446 17508,'16'13'2240,"2"-4"-1384,13-8-351,3-2 1055,8-8-480,0-2-200,3-8-928,2-1-480,-4-7 464,-3-3-144,-7-15-144</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15.221"/>
    </inkml:context>
    <inkml:brush xml:id="br0">
      <inkml:brushProperty name="width" value="0.05" units="cm"/>
      <inkml:brushProperty name="height" value="0.05" units="cm"/>
      <inkml:brushProperty name="color" value="#E71224"/>
    </inkml:brush>
  </inkml:definitions>
  <inkml:trace contextRef="#ctx0" brushRef="#br0">21 1 16404,'-8'59'2121,"2"-25"-942,2-1-1,1 1 0,3 63 0,1-92-1082,-1-1-1,1 0 0,0 1 1,0-1-1,0 0 0,1 0 1,0 0-1,-1 0 1,1 0-1,1 0 0,-1 0 1,0 0-1,1-1 0,3 4 1,-4-5-70,0-1 0,0 0 0,0 0 0,0 1 0,0-2 0,0 1 0,0 0-1,0 0 1,1-1 0,-1 1 0,0-1 0,0 1 0,1-1 0,-1 0 0,0 0 0,0 0 0,1 0 0,-1-1 0,0 1 0,0 0 0,1-1 0,-1 0 0,0 1 0,0-1 0,0 0 0,0 0 0,0 0 0,0-1 0,3-1 0,6-5 43,0 0 1,0-1-1,-1 0 0,14-16 0,36-48 110,-47 56-149,26-39 5,-27 38-30,0 0 0,28-30 1,-40 48-6,0 0 0,0-1 0,0 1 0,1 0 0,-1-1 0,0 1 0,0 0 0,0-1 0,1 1 0,-1 0 0,0 0 0,0 0 0,1-1 0,-1 1 0,0 0 0,1 0 0,-1 0 0,0 0 0,1-1 0,-1 1 0,0 0 0,1 0 0,-1 0 0,0 0 0,1 0 0,-1 0 0,0 0 0,1 0 0,-1 0 0,0 0 0,1 0 0,-1 0 0,0 0 0,1 0 0,-1 0 0,0 1 0,1-1 0,-1 0 0,0 0 0,1 0 0,-1 0 0,0 1 0,0-1 0,1 0 0,-1 0 0,0 1 0,0-1 0,1 0 0,-1 0 0,0 1 0,0-1 0,0 0 0,1 1 0,-1-1 0,0 0 0,0 1 0,0-1 0,0 0 0,0 1 0,0-1 0,0 1 0,2 22 0,-2-20 0,-5 82 52,2-53-1,2 46-1,1-75-43,0-1-1,0 1 1,0 0 0,1 0 0,-1-1-1,1 1 1,0 0 0,0-1-1,0 1 1,0 0 0,1-1-1,-1 0 1,0 1 0,1-1 0,2 3-1,-3-4-3,1 0 0,-1 0-1,1 0 1,-1-1 0,1 1-1,0 0 1,-1-1-1,1 1 1,0-1 0,0 1-1,-1-1 1,1 0 0,0 0-1,0 0 1,-1 0 0,1 0-1,0 0 1,0 0-1,-1-1 1,1 1 0,0-1-1,-1 1 1,1-1 0,2-1-1,8-3-86,0-1 1,-1-1-1,19-13 0,-21 13-201,0 0 1,1 1-1,0 1 0,0-1 1,16-5-1,-26 11 242,0 0 0,1 0 0,-1-1 0,0 1 0,0 0 0,1 0 1,-1 0-1,0 0 0,1 0 0,-1 0 0,1 0 0,-1 0 0,0 0 0,1 0 0,-1 0 0,0 0 0,1 0 0,-1 0 0,0 0 0,1 0 0,-1 0 0,0 0 0,1 0 0,-1 0 0,0 0 0,1 1 1,-1-1-1,0 0 0,0 0 0,1 0 0,-1 1 0,0-1 0,1 0 0,-1 0 0,0 1 0,0-1 0,0 0 0,1 1 0,-1-1 0,0 0 0,0 1 0,0-1 0,0 0 0,1 1 0,-7 20-1324,-18 23-65,24-44 1429,-18 29-556,1-3 32</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15.889"/>
    </inkml:context>
    <inkml:brush xml:id="br0">
      <inkml:brushProperty name="width" value="0.05" units="cm"/>
      <inkml:brushProperty name="height" value="0.05" units="cm"/>
      <inkml:brushProperty name="color" value="#E71224"/>
    </inkml:brush>
  </inkml:definitions>
  <inkml:trace contextRef="#ctx0" brushRef="#br0">1 413 14859,'1'20'2092,"-1"-20"-2010,0 1-1,1-1 1,-1 1 0,0-1 0,0 1 0,1-1 0,-1 0 0,0 1 0,1-1 0,-1 0-1,0 1 1,1-1 0,-1 0 0,0 1 0,1-1 0,-1 0 0,1 0 0,-1 0-1,0 1 1,1-1 0,-1 0 0,1 0 0,0 0 0,2 0 172,0 0 0,0-1 0,0 1 0,0-1 1,0 0-1,-1 0 0,1 0 0,0 0 0,0-1 0,3-2 0,18-11 258,-2-1-1,0 0 1,-2-2 0,1 0-1,-2-2 1,-1 0-1,0-1 1,-2-1-1,21-33 1,-32 46-458,1 0 1,-1-1-1,-1 1 0,0-1 0,0 0 1,-1 0-1,0 0 0,0-1 1,1-19-1,-4 29-50,0 0 1,0 0-1,1 0 0,-1 0 1,0 0-1,0 0 0,0 0 1,-1 0-1,1 0 1,0 0-1,0 0 0,0 0 1,-1 0-1,1 0 0,0 0 1,-1 0-1,1 0 0,-1 0 1,1 0-1,-1 0 1,0 0-1,1 1 0,-1-1 1,0 0-1,0 0 0,1 1 1,-1-1-1,0 1 1,0-1-1,0 0 0,0 1 1,0 0-1,0-1 0,0 1 1,0 0-1,0-1 0,0 1 1,0 0-1,0 0 1,-1 0-1,-2 0 2,1 0-1,-1 1 1,1 0-1,0 0 1,-1 0-1,1 0 1,0 1-1,-1-1 1,1 1-1,-5 4 1,-16 11-1,1 2 0,2 0 0,0 2 0,1 0 1,0 1-1,-25 40 0,42-57-5,0-1 0,0 1 0,1 0 0,0 0 0,0 0 0,0 0-1,0 0 1,1 0 0,-1 7 0,2-11 1,0 1-1,0-1 0,0 1 1,1-1-1,-1 0 1,0 1-1,1-1 0,-1 1 1,1-1-1,-1 0 0,1 1 1,0-1-1,0 0 1,-1 1-1,1-1 0,0 0 1,0 0-1,0 0 0,0 0 1,0 0-1,1 0 1,-1 0-1,0 0 0,0-1 1,1 1-1,-1 0 0,0-1 1,1 1-1,-1-1 1,0 1-1,1-1 0,-1 0 1,1 1-1,-1-1 0,1 0 1,2 0-1,17 0-2,0-1 0,-1 0 0,1-1 0,-1-2 0,1 0 0,20-7 0,10-2-5,121-16-27,-154 27 47,0 2 0,-1 0-1,1 0 1,0 2 0,0 0-1,0 1 1,28 9 0,-46-12 5,0 0 0,1 1 0,-1-1 1,0 0-1,1 0 0,-1 0 0,1 0 0,-1 0 0,0 0 1,1 0-1,-1 0 0,1 0 0,-1 0 0,0 0 0,1 0 1,-1 0-1,0 0 0,1 0 0,-1 0 0,1 0 0,-1 0 1,0 0-1,1-1 0,-1 1 0,0 0 0,1 0 0,-1 0 1,0-1-1,1 1 0,-1 0 0,0 0 0,0-1 0,1 1 0,-1 0 1,0-1-1,0 1 0,1 0 0,-1-1 0,0 1 0,0-22 445,-13-23 124,13 45-571,-16-40 157,-2 2-1,-1 0 1,-2 1 0,-29-37-1,118 93-4858,-36-12 3968,6 0-170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16.481"/>
    </inkml:context>
    <inkml:brush xml:id="br0">
      <inkml:brushProperty name="width" value="0.05" units="cm"/>
      <inkml:brushProperty name="height" value="0.05" units="cm"/>
      <inkml:brushProperty name="color" value="#E71224"/>
    </inkml:brush>
  </inkml:definitions>
  <inkml:trace contextRef="#ctx0" brushRef="#br0">267 125 19628,'-5'-11'615,"-1"0"0,-1 0 0,0 0 0,0 1 0,-1 0-1,-1 0 1,-15-13 0,21 20-534,0 0 1,0 1-1,-1-1 0,1 1 1,-1 0-1,1 0 0,-1 0 1,0 0-1,0 1 0,0 0 1,0 0-1,0 0 0,0 0 1,0 0-1,0 1 0,0-1 1,0 1-1,0 1 0,0-1 1,0 0-1,0 1 0,-1 0 1,1 0-1,1 0 0,-1 0 1,0 1-1,-5 2 0,6-2-76,0 0 0,0 0 0,0 0 0,0 0 0,0 1 0,0-1 0,1 1 0,-1 0-1,1 0 1,0-1 0,0 2 0,0-1 0,0 0 0,0 0 0,1 1 0,-1-1 0,1 1-1,0-1 1,0 1 0,1-1 0,-1 1 0,1 0 0,-1-1 0,1 1 0,0 0 0,0-1-1,1 1 1,-1 0 0,1-1 0,0 1 0,0 0 0,0-1 0,1 1 0,-1-1 0,1 0-1,-1 1 1,1-1 0,4 5 0,42 36-150,-36-34 94,0 0 0,-1 1 1,16 20-1,-11-7 34,-2 1 0,0 0 0,-2 1 0,-1 0 1,-1 1-1,-1 0 0,-1 0 0,-2 1 0,-1 0 0,-1 0 0,-1 1 0,-1-1 0,-2 1 1,-4 35-1,2-53 87,0 1 0,0-1 0,-1 0 0,-1-1 0,0 1 0,0-1 0,-1 1 0,-11 15 0,15-23-37,-1-1 0,1 0 0,-1 1 0,0-1-1,0 0 1,0 0 0,0 0 0,-1 0 0,1-1-1,0 1 1,-1-1 0,1 1 0,-1-1-1,0 0 1,1 0 0,-1 0 0,0 0 0,0 0-1,1-1 1,-1 1 0,0-1 0,0 0 0,0 0-1,0 0 1,0 0 0,0 0 0,1-1 0,-1 1-1,0-1 1,0 0 0,0 0 0,1 0 0,-1 0-1,0 0 1,1 0 0,-1-1 0,1 1 0,-5-5-1,-3-2 28,1 0-1,-1-1 0,2-1 0,-1 1 0,1-1 1,1-1-1,0 1 0,0-1 0,-7-17 1,6 10-66,1 0 1,0 0 0,2-1 0,0 0 0,-4-31 0,9 45-42,-1-1 1,1 1 0,0-1-1,1 1 1,-1 0-1,1-1 1,0 1-1,0 0 1,1 0-1,0 0 1,0 0 0,0 0-1,0 0 1,1 0-1,0 0 1,4-5-1,3-1-125,1 0-1,0 1 1,1 0-1,17-11 1,7-6 275,4-6-349,4-2-62</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16.970"/>
    </inkml:context>
    <inkml:brush xml:id="br0">
      <inkml:brushProperty name="width" value="0.05" units="cm"/>
      <inkml:brushProperty name="height" value="0.05" units="cm"/>
      <inkml:brushProperty name="color" value="#E71224"/>
    </inkml:brush>
  </inkml:definitions>
  <inkml:trace contextRef="#ctx0" brushRef="#br0">12 0 17140,'1'15'2328,"-1"3"-1352,-5 9-392,2 2 2449,0 6-2129,1 2-176,7 1-255,0 0-113,7-5-184,-1-3-160,-1-7-424,3-3-345,-4-12-703,0-8-1184,-2-14 2063,1-9-431,-2-8-336</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9:43.797"/>
    </inkml:context>
    <inkml:brush xml:id="br0">
      <inkml:brushProperty name="width" value="0.05" units="cm"/>
      <inkml:brushProperty name="height" value="0.05" units="cm"/>
    </inkml:brush>
  </inkml:definitions>
  <inkml:trace contextRef="#ctx0" brushRef="#br0">17 179 10938,'2'2'239,"0"0"0,0 1 0,1-1 0,-1 0 0,1 0 0,-1-1 0,1 1 0,-1 0 0,1-1-1,0 0 1,0 1 0,0-1 0,0 0 0,0-1 0,4 2 0,-5-2-69,1 0 0,-1 0 0,1-1 0,-1 1 0,0 0 0,1-1 0,-1 0 0,1 0 0,-1 1 0,0-1 0,0-1 0,1 1 0,-1 0 0,0 0 0,0-1 0,0 1 0,0-1 0,-1 0 0,4-3 0,-1 0 76,0-1 0,0 0 1,0-1-1,-1 1 0,0 0 0,0-1 0,-1 0 0,0 0 0,0 0 0,0 0 0,0-11 0,-1 15-172,-1-1-1,1 0 0,-1 0 1,0 1-1,0-1 0,0 0 1,-1 1-1,0-1 0,1 0 1,-1 1-1,0-1 0,-1 1 1,1-1-1,0 1 0,-1-1 1,0 1-1,0 0 0,0 0 1,0 0-1,-1 0 0,1 0 1,-1 0-1,-4-3 0,5 5-58,1 0 0,-1 0 0,0 0 1,0 0-1,0 0 0,0 1 0,0-1 0,0 1 0,0-1 0,0 1 0,0 0 0,0-1 0,0 1 0,0 0 1,0 0-1,0 1 0,0-1 0,0 0 0,0 1 0,-3 0 0,2 1-10,1-1 0,-1 1-1,0 0 1,1 0 0,-1 0 0,1 0 0,-1 0 0,1 1-1,0-1 1,0 1 0,-3 4 0,-1 3-15,1-1 0,0 1 1,1 1-1,1-1 0,-1 1 1,-2 17-1,4-19 2,1 0-1,0 1 1,1-1 0,0 1 0,0-1-1,1 1 1,0-1 0,1 1 0,4 13-1,-5-20 10,0-1-1,0 1 1,0 0-1,1-1 1,-1 1-1,1-1 1,0 1-1,0-1 1,0 0-1,0 0 1,0 0-1,0 0 1,1 0-1,-1 0 1,0-1-1,1 1 1,0-1-1,-1 1 1,1-1-1,0 0 1,0 0-1,-1-1 1,1 1-1,0 0 1,0-1-1,0 0 1,0 1-1,0-1 1,0 0-1,0-1 1,0 1-1,0-1 1,0 1-1,3-2 1,9-2 17,0-1 0,0 0-1,-1-1 1,1-1 0,-2 0 0,24-16 0,76-66 230,-75 57-135,-26 21-75,29-19 102,-41 30-138,1-1 1,-1 1 0,1 0-1,-1-1 1,1 1-1,-1 0 1,0-1 0,1 1-1,-1 0 1,1 0 0,0 0-1,-1-1 1,1 1-1,-1 0 1,1 0 0,-1 0-1,1 0 1,-1 0 0,1 0-1,-1 0 1,1 0-1,0 0 1,-1 0 0,1 1-1,-1-1 1,1 0 0,-1 0-1,1 0 1,-1 1-1,1-1 1,-1 0 0,1 0-1,-1 1 1,0-1 0,1 0-1,-1 1 1,1-1-1,-1 1 1,0-1 0,1 1-1,-1-1 1,0 1 0,0-1-1,1 0 1,-1 1-1,0 0 1,0-1 0,0 1-1,1-1 1,-1 1 0,0-1-1,0 2 1,0 35 62,-1-27-52,0 0 7,1 0 0,0 0 0,0 0 1,1 0-1,1 0 0,4 15 0,-6-23-13,1 0 1,0 0-1,0 0 0,0 0 1,0 0-1,0-1 1,0 1-1,1 0 0,-1 0 1,0-1-1,1 1 1,0-1-1,-1 1 0,1-1 1,0 0-1,0 0 0,0 0 1,-1 1-1,1-2 1,0 1-1,0 0 0,1 0 1,-1-1-1,0 1 1,0-1-1,0 0 0,0 1 1,0-1-1,1 0 1,-1 0-1,0-1 0,0 1 1,0 0-1,0-1 0,4 0 1,9-4 21,-1-1 1,0 0 0,0-1-1,-1 0 1,0-1-1,0-1 1,18-16-1,-12 11-14,41-25-1,-59 38-17,1 0 0,-1 1 0,1-1 0,0 0 0,-1 0 0,1 1 0,0-1 0,0 1 0,-1 0 0,1-1 0,0 1 0,0 0 0,0 0 0,0 0 0,-1 0 0,1 0 0,0 1 0,0-1 0,0 1 0,-1-1 0,1 1 0,2 0 0,-2 1-4,1 0 0,-1 0 0,0 1 1,0-1-1,0 0 0,0 1 0,0-1 0,0 1 0,-1 0 0,1-1 0,-1 1 0,2 4 1,2 6-13,0 0 1,1 0 0,1-1 0,0 0-1,1 0 1,11 13 0,-16-22 16,0 0 1,0-1 0,1 1 0,-1-1-1,1 1 1,-1-1 0,1 0-1,0 0 1,0 0 0,0-1 0,0 0-1,0 1 1,0-1 0,0-1-1,0 1 1,0 0 0,0-1 0,1 0-1,-1 0 1,0 0 0,0-1-1,0 0 1,0 1 0,1-1 0,4-3-1,7-2-23,-1-1 0,0-1 0,0-1 0,-1 0-1,0 0 1,0-2 0,14-14 0,35-25-309,-63 50 327,1-1-1,-1 1 0,1-1 1,-1 1-1,0 0 0,1-1 1,-1 1-1,1 0 0,-1 0 1,1-1-1,-1 1 0,1 0 1,-1 0-1,1 0 1,-1 0-1,1 0 0,-1 0 1,1-1-1,0 1 0,-1 0 1,1 0-1,-1 1 0,1-1 1,-1 0-1,1 0 0,-1 0 1,1 0-1,-1 0 0,1 1 1,-1-1-1,1 0 0,-1 0 1,1 1-1,-1-1 0,1 0 1,-1 1-1,1-1 0,-1 0 1,0 1-1,1-1 0,-1 1 1,0-1-1,1 1 0,-1-1 1,0 1-1,0-1 0,1 1 1,-1-1-1,0 1 0,0-1 1,0 1-1,0-1 0,0 1 1,0 0-1,3 42-233,-3-23-23,7 6-543,-7-26 786,0 0-1,0 1 1,0-1-1,0 0 1,0 1-1,0-1 1,0 0-1,0 1 1,0-1 0,1 0-1,-1 1 1,0-1-1,0 0 1,0 1-1,1-1 1,-1 0-1,0 0 1,0 1-1,1-1 1,-1 0-1,0 0 1,1 1 0,-1-1-1,0 0 1,1 0-1,-1 0 1,0 0-1,1 1 1,-1-1-1,0 0 1,1 0-1,-1 0 1,0 0-1,1 0 1,-1 0 0,0 0-1,1 0 1,-1 0-1,1 0 1,-1 0-1,0 0 1,1 0-1,-1-1 1,0 1-1,1 0 1,-1 0-1,0 0 1,1 0 0,-1-1-1,0 1 1,1 0-1,-1 0 1,0-1-1,0 1 1,1 0-1,-1 0 1,0-1-1,0 1 1,0 0-1,1-1 1,-1 1-1,0 0 1,0-1 0,0 1-1,0 0 1,0-1-1,0 0 1,9-17-393,1-6-142</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17.406"/>
    </inkml:context>
    <inkml:brush xml:id="br0">
      <inkml:brushProperty name="width" value="0.05" units="cm"/>
      <inkml:brushProperty name="height" value="0.05" units="cm"/>
      <inkml:brushProperty name="color" value="#E71224"/>
    </inkml:brush>
  </inkml:definitions>
  <inkml:trace contextRef="#ctx0" brushRef="#br0">44 648 17492,'16'5'748,"0"-1"1,0-2-1,0 1 1,1-2-1,30 0 1,-30-2-512,-1-1-1,1 0 1,-1-2-1,1 1 1,-1-2 0,0 0-1,-1-1 1,1-1 0,21-12-1,-33 16-186,0 1 0,-1-1-1,1 0 1,-1 0 0,0 0 0,0 0-1,0 0 1,-1-1 0,1 0 0,-1 1-1,0-1 1,2-4 0,-3 7-30,-1-1 1,1 1-1,-1 0 1,0-1-1,0 1 0,1 0 1,-1-1-1,0 1 1,0-1-1,-1 1 1,1 0-1,0-1 0,0 1 1,-1-1-1,1 1 1,0 0-1,-1 0 1,0-1-1,1 1 1,-1 0-1,0 0 0,1-1 1,-1 1-1,0 0 1,0 0-1,0 0 1,0 0-1,0 0 0,0 1 1,0-1-1,-1 0 1,1 0-1,0 1 1,0-1-1,-1 1 0,1-1 1,0 1-1,-1-1 1,1 1-1,-2-1 1,-4 0 17,0-1 0,0 1 0,0 1 0,0-1 0,0 1 0,0 0 0,0 1 0,0-1 0,0 2 1,0-1-1,0 1 0,0 0 0,1 0 0,-1 0 0,1 1 0,-1 0 0,1 1 0,-8 5 1,6-3 3,-1 0 0,2 0 0,-1 0 1,1 1-1,0 0 0,0 1 0,1 0 1,0 0-1,0 0 0,1 1 1,0-1-1,-5 16 0,7-19-5,1 1 0,1 0 0,-1 0 0,1 1 0,0-1 0,0 0 0,1 0 0,0 0 0,0 1 0,0-1 1,1 0-1,0 0 0,0 1 0,1-1 0,-1 0 0,1 0 0,1-1 0,-1 1 0,1 0 0,0-1 0,0 1 0,1-1 0,-1 0 0,1 0 0,1-1 0,-1 1 0,0-1 0,1 0 0,0 0 0,0 0 0,0-1 0,1 1 0,-1-1 0,1-1 0,-1 1 0,1-1 0,0 0 0,7 2 0,-2-2-110,0 0-1,0-1 1,0 0-1,0-1 1,0 0-1,0 0 1,0-1-1,0-1 1,0 0-1,-1 0 1,1-1-1,-1-1 1,1 0-1,-1 0 0,0-1 1,0 0-1,-1-1 1,1 0-1,-1 0 1,-1-1-1,11-10 1,-16 14 36,0 0 0,-1-1 1,1 1-1,-1-1 0,0 1 1,0-1-1,2-6 0,-2 4-40,-1 1-1,-1 0 1,1 0-1,-1-11 1,0 15 62</inkml:trace>
  <inkml:trace contextRef="#ctx0" brushRef="#br0" timeOffset="1">15 1 21869,'-14'4'1704,"14"5"-1368,2-2-488,17-2 744,3 0-40,2-4-384</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17.814"/>
    </inkml:context>
    <inkml:brush xml:id="br0">
      <inkml:brushProperty name="width" value="0.05" units="cm"/>
      <inkml:brushProperty name="height" value="0.05" units="cm"/>
      <inkml:brushProperty name="color" value="#E71224"/>
    </inkml:brush>
  </inkml:definitions>
  <inkml:trace contextRef="#ctx0" brushRef="#br0">1 6 14067,'0'-6'3245,"3"21"-1428,4 28 116,18 452 3181,-17-214-3957,-7-260-1058,4 46 226,-5-62-272,1 1 0,1-1 1,-1 0-1,1 1 0,0-1 0,0 0 0,0 0 0,1 0 1,3 5-1,-5-9-34,0 1 1,0-1-1,0 0 1,0 0-1,0 0 0,0-1 1,0 1-1,1 0 1,-1 0-1,0-1 1,1 1-1,-1 0 1,0-1-1,1 0 0,-1 1 1,1-1-1,-1 0 1,0 0-1,1 1 1,-1-1-1,1 0 1,-1 0-1,1-1 1,-1 1-1,1 0 0,-1 0 1,0-1-1,1 1 1,-1-1-1,0 1 1,1-1-1,1-1 1,4-2 47,-1 0 0,1 0 0,-1-1 0,9-8 0,-12 10-41,44-42 292,-2-2-1,70-96 1,56-119-42,-160 244-344,3-3-430,-1-2 0,0 0 0,-2 0 0,17-49 0,-28 68 56,-2 1-153</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18.257"/>
    </inkml:context>
    <inkml:brush xml:id="br0">
      <inkml:brushProperty name="width" value="0.05" units="cm"/>
      <inkml:brushProperty name="height" value="0.05" units="cm"/>
      <inkml:brushProperty name="color" value="#E71224"/>
    </inkml:brush>
  </inkml:definitions>
  <inkml:trace contextRef="#ctx0" brushRef="#br0">0 0 16980,'3'23'2472,"-3"0"-1376,0-4-439,5-1 1455,3 0-672,1-3-287,7 1-697,-1-3-384,4-3-1145,2-6-295,1-5 1056,2-5-240,5-4-232</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18.731"/>
    </inkml:context>
    <inkml:brush xml:id="br0">
      <inkml:brushProperty name="width" value="0.05" units="cm"/>
      <inkml:brushProperty name="height" value="0.05" units="cm"/>
      <inkml:brushProperty name="color" value="#E71224"/>
    </inkml:brush>
  </inkml:definitions>
  <inkml:trace contextRef="#ctx0" brushRef="#br0">19 339 17684,'-9'111'4604,"0"-7"-1960,9-88-2306,1 75 937,0-82-1135,0-1 1,1 1-1,-1-1 0,1 1 0,1-1 1,0 0-1,7 16 0,-9-23-123,-1 0 0,1-1 0,-1 1 0,0 0 0,1 0 0,0 0 0,-1 0 0,1-1 0,-1 1 0,1 0 0,0-1 0,0 1 0,-1 0 0,1-1 0,0 1 0,0-1 0,0 1 0,0-1 0,0 0 0,-1 1 0,1-1-1,0 0 1,0 1 0,0-1 0,0 0 0,2 0 0,-2-1-1,0 1 0,1-1 0,-1 1-1,0-1 1,0 0 0,0 0 0,0 1 0,1-1-1,-1 0 1,0 0 0,-1 0 0,1 0-1,0-1 1,0 1 0,1-2 0,2-6 32,1 1-1,-2-1 1,1 0 0,1-10 0,4-20-19,-3-1 0,-1 0 1,0-59-1,-5 86-184,2 17 47,-1-1 94,0 0 0,0 0 0,0 0 1,1-1-1,-1 1 0,4 5 0,-2-5 9,-1 0 0,1 0 0,1-1 0,-1 1 1,0-1-1,1 1 0,-1-1 0,1 0 0,0 0 0,-1-1 0,1 1 0,0-1 0,8 2 0,-5-2 5,-1 0-1,1-1 0,0 0 0,-1 0 0,1-1 1,0 1-1,-1-1 0,8-3 0,0 0 3,-1-1-1,0 0 1,-1-1-1,1-1 1,-1 0-1,0 0 1,20-18-1,-21 15-23,0-1 0,0 0 0,-1 0-1,-1-1 1,0-1 0,0 1 0,10-23 0,-27 58-78,1 0 0,1 1 0,1 0 0,-3 47 0,7-57 151,0 0 0,1 0 0,1-1 0,0 1 0,1 0 0,0 0 1,1-1-1,1 0 0,0 1 0,1-1 0,11 23 0,-13-32-42,-1-1 1,1 1-1,0-1 1,0 0-1,0 0 1,0 0-1,0 0 0,1-1 1,-1 1-1,1-1 1,0 0-1,0 0 0,0 0 1,0-1-1,0 1 1,4 0-1,-5-1-62,1-1-1,-1 0 1,0 0 0,0 0-1,0 0 1,0 0 0,1-1-1,-1 1 1,0-1 0,0 0-1,0 0 1,0 0 0,0 0-1,0 0 1,0-1 0,-1 1-1,1-1 1,0 0 0,-1 0-1,0 0 1,1 0-1,-1 0 1,2-3 0,1-2 6,0 1 0,0-1-1,-1 0 1,0-1 0,0 1 0,-1-1 0,0 1 0,3-13 0,-2-1-79,0 0 0,1-22 0,0-43-344</inkml:trace>
  <inkml:trace contextRef="#ctx0" brushRef="#br0" timeOffset="1">544 1 18524,'-14'10'2072,"5"5"-1191,0 0-369,9-4 1064,3-1-312,9-4-672,4-2-464,9 1-1072,7-1-400,9 0 1032,5 2-272,9 3-216</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19.196"/>
    </inkml:context>
    <inkml:brush xml:id="br0">
      <inkml:brushProperty name="width" value="0.05" units="cm"/>
      <inkml:brushProperty name="height" value="0.05" units="cm"/>
      <inkml:brushProperty name="color" value="#E71224"/>
    </inkml:brush>
  </inkml:definitions>
  <inkml:trace contextRef="#ctx0" brushRef="#br0">233 1 17860,'-3'3'287,"0"0"0,0 0 0,0-1 0,-1 1 0,1-1 0,-1 0 0,1 0 0,-1 0 0,0 0 0,0 0 0,0-1 1,0 0-1,0 0 0,0 0 0,-8 0 0,-7 4 956,-4 0-127,-44 14 742,62-17-1776,1-1-1,-1 1 1,0 1-1,1-1 0,0 1 1,-1 0-1,1 0 1,0 0-1,0 0 0,-5 6 1,9-8-93,-1 1 0,1-1 0,-1 0 0,1 0 0,-1 0 0,1 0 0,0 1 0,-1-1 0,1 0 0,0 0 0,0 1 0,0-1 0,0 0 0,0 0 0,0 1 0,0-1 0,1 0 0,-1 0 0,0 1 0,1-1 0,-1 0 0,1 0 0,-1 0 0,1 0 0,0 0 0,-1 0 0,1 0 0,0 0 0,0 0 0,0 0 0,1 1 0,4 5-183,1-1-1,-1 0 1,11 6 0,-12-9 93,101 66-2158,-71-49 1488,-1 1 0,-1 2 0,43 40-1,-73-60 796,0 0 0,0 0 0,0 1 0,0-1 0,-1 1 0,1-1 0,-1 1 0,0 0 0,0 0 0,-1 0 0,1 0 0,-1 0 0,0 0 0,0 0 0,0 1 0,0-1 0,-1 0 0,0 9 0,-1-9 103,1 0-1,-2-1 1,1 1-1,0 0 1,-1-1 0,0 1-1,1-1 1,-1 1-1,-1-1 1,1 0 0,0 0-1,-1 0 1,0 0-1,1-1 1,-1 1 0,0 0-1,-1-1 1,1 0-1,0 0 1,-7 3-1,7-3-16,0-1-1,0 1 1,-1-1-1,1 1 1,-1-1-1,1 0 1,-1 0-1,1-1 1,-1 1-1,0-1 1,1 0-1,-1 0 1,0 0-1,1 0 1,-1-1-1,0 1 1,1-1-1,-1 0 0,1 0 1,-1 0-1,-5-4 1,6 3-102,1 0 0,-1 0 0,1 0 0,0 0 0,0-1 0,0 1 0,0-1 0,0 0 0,0 1 0,1-1 1,-1 0-1,1 0 0,0 0 0,0 0 0,0 0 0,1 0 0,-1 0 0,0-1 0,1 1 0,0 0 0,0 0 0,0 0 0,0 0 0,1-1 0,-1 1 0,2-3 0,11-43-165,9-6-140</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19.601"/>
    </inkml:context>
    <inkml:brush xml:id="br0">
      <inkml:brushProperty name="width" value="0.05" units="cm"/>
      <inkml:brushProperty name="height" value="0.05" units="cm"/>
      <inkml:brushProperty name="color" value="#E71224"/>
    </inkml:brush>
  </inkml:definitions>
  <inkml:trace contextRef="#ctx0" brushRef="#br0">140 268 18428,'7'1'273,"0"0"0,0 0-1,0-1 1,0 0 0,0 0 0,0 0-1,0-1 1,0 0 0,0-1 0,0 0 0,0 0-1,-1 0 1,1-1 0,-1 0 0,1 0-1,-1-1 1,0 1 0,8-7 0,-2 0 29,1-1 0,-1 1-1,-1-2 1,0 0 0,0 0 0,-1-1 0,8-14 0,-16 23-256,1 0 0,-1 0 1,0-1-1,-1 1 1,1 0-1,-1-1 1,0 1-1,0-1 1,0 1-1,0-1 1,-1 1-1,0-1 0,0-5 1,-1 7-25,1 1 0,-1-1 0,0 0 0,0 1 0,0-1 0,0 1 0,0-1 0,0 1 0,-1-1 0,1 1 1,-1 0-1,0 0 0,0 0 0,1 0 0,-1 0 0,-1 0 0,1 0 0,0 1 0,0-1 0,-1 1 0,1-1 0,-6-1 0,1 1 0,-1 0 0,1 0 0,-1 0 0,0 1 0,1 1 0,-1-1 0,0 1-1,0 1 1,0-1 0,1 1 0,-1 0 0,0 1 0,1 0 0,-1 0 0,-10 5 0,1 1 9,1 0 0,-1 0 0,1 2-1,1 0 1,-22 18 0,27-20 10,1 1-1,0 1 0,0 0 1,1 0-1,0 0 0,1 1 1,0 0-1,1 1 0,0 0 1,-4 12-1,8-19-20,1 0 0,-1 0 0,1-1 0,0 1 0,1 0-1,-1 0 1,1 0 0,0 0 0,0 0 0,0 0 0,1 0 0,0 0 0,0 0 0,0 0 0,1-1 0,-1 1 0,1 0 0,0-1 0,0 1 0,1-1-1,-1 0 1,1 0 0,0 0 0,0 0 0,1 0 0,-1-1 0,1 1 0,0-1 0,5 4 0,7 3-44,1-1 1,-1 0 0,2-1-1,-1-1 1,1-1 0,0 0-1,1-2 1,35 5-1,2-3-368,95-3 0,-98-6 136</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0.066"/>
    </inkml:context>
    <inkml:brush xml:id="br0">
      <inkml:brushProperty name="width" value="0.05" units="cm"/>
      <inkml:brushProperty name="height" value="0.05" units="cm"/>
      <inkml:brushProperty name="color" value="#E71224"/>
    </inkml:brush>
  </inkml:definitions>
  <inkml:trace contextRef="#ctx0" brushRef="#br0">0 0 17500,'16'25'2248,"-2"9"-1376,-1 9-311,-1 6 1327,1 8-672,-2 2-240,-1-5-471,4-1-129,-2-8-280,-2-7-168,-3-12-569,-1-7-479,-18-23 536,-9-22 56</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0.484"/>
    </inkml:context>
    <inkml:brush xml:id="br0">
      <inkml:brushProperty name="width" value="0.05" units="cm"/>
      <inkml:brushProperty name="height" value="0.05" units="cm"/>
      <inkml:brushProperty name="color" value="#E71224"/>
    </inkml:brush>
  </inkml:definitions>
  <inkml:trace contextRef="#ctx0" brushRef="#br0">1 112 20420,'37'3'2177,"20"-7"-1233,12-5-384,8-4 1048,5 1-191,-3-6-721,-2 0-416,-11 3-104,-10 1-56,-20 3-184</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0.920"/>
    </inkml:context>
    <inkml:brush xml:id="br0">
      <inkml:brushProperty name="width" value="0.05" units="cm"/>
      <inkml:brushProperty name="height" value="0.05" units="cm"/>
      <inkml:brushProperty name="color" value="#E71224"/>
    </inkml:brush>
  </inkml:definitions>
  <inkml:trace contextRef="#ctx0" brushRef="#br0">18 0 18100,'2'0'180,"1"1"0,0-1 0,-1 0 0,1 1 0,0 0 0,-1-1 0,1 1 0,-1 0 0,1 0 0,-1 0 0,1 1 0,-1-1 0,0 1 0,0-1 1,3 3-1,-1 0 76,0 0 1,-1 0-1,0 1 1,0-1-1,0 1 1,0-1 0,2 7-1,1 3 227,-2 0 1,1 0-1,-2 0 0,4 27 0,-5-4-133,-1 0 0,-1 0 0,-2 0 0,-2 0 0,-10 39 0,-55 180 205,56-214-502,10-32-45,0 0 1,1-1-1,0 1 1,-1 20-1,3-29-7,0 0 0,0 0-1,0 0 1,0-1-1,0 1 1,0 0-1,1 0 1,-1 0 0,0 0-1,0 0 1,1-1-1,-1 1 1,1 0 0,-1 0-1,1-1 1,-1 1-1,1 0 1,-1 0-1,1-1 1,0 1 0,-1-1-1,1 1 1,0-1-1,0 1 1,-1-1 0,1 1-1,0-1 1,0 1-1,0-1 1,-1 0 0,1 0-1,0 1 1,0-1-1,0 0 1,0 0-1,0 0 1,0 0 0,0 0-1,-1 0 1,3-1-1,5 1 6,-1-2 0,1 1-1,-1-1 1,7-3 0,-5 3 3,43-13-37,80-25 174,-112 32-424,1 0 0,-1-2 0,-1 0-1,21-14 1,-37 21 168,0 0 1,1 1-1,-1-1 0,0-1 0,-1 1 0,1 0 0,0-1 0,-1 1 0,0-1 0,0 0 0,0 1 0,0-1 0,0 0 0,-1 0 0,0-1 0,0 1 0,0 0 0,0 0 0,-1-7 0,3-25-562</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1.336"/>
    </inkml:context>
    <inkml:brush xml:id="br0">
      <inkml:brushProperty name="width" value="0.05" units="cm"/>
      <inkml:brushProperty name="height" value="0.05" units="cm"/>
      <inkml:brushProperty name="color" value="#E71224"/>
    </inkml:brush>
  </inkml:definitions>
  <inkml:trace contextRef="#ctx0" brushRef="#br0">0 0 18612,'12'25'1968,"-11"12"-1079,-1 3-297,0 10 1096,-1 3-368,1 2-303,0-4-217,1-5-312,2-7-88,0-13-192,1-8-120,0-12-328,2-6-360,1-14-921,-2-3 1281,0-15-224,2-4-168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9:44.233"/>
    </inkml:context>
    <inkml:brush xml:id="br0">
      <inkml:brushProperty name="width" value="0.05" units="cm"/>
      <inkml:brushProperty name="height" value="0.05" units="cm"/>
    </inkml:brush>
  </inkml:definitions>
  <inkml:trace contextRef="#ctx0" brushRef="#br0">1 0 19188,'2'5'1696,"0"2"-1327,1-6-481,4 2 384,1 0-16,1 3-144,0 1-288</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1.830"/>
    </inkml:context>
    <inkml:brush xml:id="br0">
      <inkml:brushProperty name="width" value="0.05" units="cm"/>
      <inkml:brushProperty name="height" value="0.05" units="cm"/>
      <inkml:brushProperty name="color" value="#E71224"/>
    </inkml:brush>
  </inkml:definitions>
  <inkml:trace contextRef="#ctx0" brushRef="#br0">1 654 17124,'1'1'132,"0"1"1,0-1 0,0 0 0,0 0 0,0 0-1,1 0 1,-1 0 0,0 0 0,1 0-1,-1 0 1,0-1 0,1 1 0,-1 0 0,1-1-1,0 0 1,-1 1 0,1-1 0,-1 0 0,1 1-1,-1-1 1,1 0 0,0 0 0,-1-1-1,1 1 1,-1 0 0,1 0 0,0-1 0,-1 1-1,1-1 1,-1 1 0,3-2 0,4-2 271,0-1 1,0 0-1,-1-1 1,11-9-1,-8 7 93,84-76 1130,-79 69-1514,-2 0-1,1-1 1,-2 0 0,11-19 0,-21 31-96,0 1 0,0 0 0,-1-1 0,1 1 0,-1-1 0,0 0 0,0 1 0,0-1 0,-1 0 1,1-6-1,-1 8-13,0 1 1,-1 0 0,1 0 0,0 0 0,-1 0-1,1 0 1,-1 0 0,1 0 0,-1 0-1,1 0 1,-1 0 0,0 0 0,1 0 0,-1 0-1,0 0 1,0 1 0,0-1 0,0 0-1,0 1 1,0-1 0,1 0 0,-2 1 0,1-1-1,0 1 1,0 0 0,0-1 0,0 1 0,0 0-1,0 0 1,0-1 0,0 1 0,-1 0-1,1 0 1,0 0 0,0 0 0,0 1 0,-2-1-1,-4 1 1,0 0 0,0 0 0,0 1 0,1 0 0,-1 0 0,0 1 0,1 0 0,-1 0 0,1 0 0,0 1 0,0 0 0,1 0 0,-1 1 0,1 0 0,0-1 0,0 2 0,0-1-1,1 0 1,-8 13 0,3-4 2,1 0 0,0 1-1,1 0 1,1 1-1,0 0 1,1 0 0,-4 23-1,8-30 7,-1 0 0,1 1 0,1-1 0,0 1 1,0-1-1,1 1 0,0-1 0,4 16 0,-4-21-7,1 0 1,-1-1 0,1 1 0,0-1 0,-1 0-1,1 0 1,1 1 0,-1-1 0,0-1-1,1 1 1,0 0 0,-1-1 0,1 1 0,0-1-1,0 0 1,1 0 0,-1 0 0,0 0-1,1 0 1,-1-1 0,1 0 0,-1 1 0,1-2-1,6 2 1,-1-1-90,1 0 1,0-1-1,-1 0 0,1-1 0,0 0 1,-1-1-1,1 0 0,-1 0 0,0-1 1,1 0-1,-1-1 0,-1 0 1,16-9-1,-14 7-42,0 0 1,-1-1 0,0 0 0,0-1-1,0 0 1,-1 0 0,0-1-1,-1 0 1,0 0 0,-1-1-1,7-11 1,0-21-408</inkml:trace>
  <inkml:trace contextRef="#ctx0" brushRef="#br0" timeOffset="1">64 1 15731,'-9'25'2105,"5"3"-1145,4-7-432,4-5 2393,2 0-2089,7-5-1056,1-2 1672,1-6-1336,2-2-24,1-1-48</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2.249"/>
    </inkml:context>
    <inkml:brush xml:id="br0">
      <inkml:brushProperty name="width" value="0.05" units="cm"/>
      <inkml:brushProperty name="height" value="0.05" units="cm"/>
      <inkml:brushProperty name="color" value="#E71224"/>
    </inkml:brush>
  </inkml:definitions>
  <inkml:trace contextRef="#ctx0" brushRef="#br0">134 1 18268,'-8'11'296,"1"0"0,0 0 0,1 1 1,0 0-1,1 1 0,1-1 0,0 1 0,0 0 0,-2 18 1,-1 17 581,0 56 1,7-99-792,-5 147 1744,8 1-1,40 279 1,-40-412-1745,0-1 0,2 1 0,9 24 0,-8-34 44,-5-16 22,-3-19-22,-69-218-723,10 39-1069,61 202 1631,-1 0 0,1 1 1,0-1-1,0 0 0,0 0 0,0 1 0,0-1 1,0 0-1,0 1 0,1-3 0,-1 3 21,0 1 0,0-1 0,0 1-1,1-1 1,-1 1 0,0-1 0,1 1 0,-1-1 0,0 1-1,1-1 1,-1 1 0,1 0 0,-1-1 0,1 1-1,-1-1 1,1 1 0,-1 0 0,1 0 0,-1-1 0,1 1-1,3-1-6,-1 1 0,0 0 0,0 0-1,0 0 1,1 0 0,-1 0 0,0 1-1,4 1 1,8 0 21,0-1-26,-1 0 0,0-1 0,1 0 0,-1-1 0,0-1 0,0 0-1,15-5 1,-19 4-114,0-1 0,-1 1-1,1-2 1,-1 1 0,0-1-1,-1-1 1,1 1 0,-1-1-1,0-1 1,12-12 0,-8 6-170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2.855"/>
    </inkml:context>
    <inkml:brush xml:id="br0">
      <inkml:brushProperty name="width" value="0.05" units="cm"/>
      <inkml:brushProperty name="height" value="0.05" units="cm"/>
      <inkml:brushProperty name="color" value="#E71224"/>
    </inkml:brush>
  </inkml:definitions>
  <inkml:trace contextRef="#ctx0" brushRef="#br0">2 180 21117,'0'0'77,"0"1"1,0-1 0,-1 1 0,1-1-1,0 1 1,0-1 0,0 0 0,0 1 0,0-1-1,0 1 1,0-1 0,0 1 0,0-1-1,0 1 1,0-1 0,0 0 0,0 1 0,0-1-1,0 1 1,0-1 0,1 1 0,-1-1-1,0 0 1,0 1 0,1-1 0,-1 0 0,0 1-1,0-1 1,1 1 0,-1-1 0,17 8 1036,20-3 276,-25-5-1255,1-1 0,-1-1 0,0 0-1,1-1 1,-1-1 0,0 1 0,0-2-1,-1 0 1,17-9 0,-23 11-125,1 0-1,-1 0 1,0 0-1,0-1 1,-1 0-1,1 0 1,-1 0-1,0 0 1,0-1-1,0 0 1,-1 0-1,1 0 1,-1 0 0,0 0-1,-1-1 1,1 1-1,-1-1 1,0 0-1,-1 1 1,1-1-1,0-8 1,-2 11-18,0 1-1,0 0 1,0 0-1,0 0 1,0 0 0,0 0-1,-1 0 1,1 0 0,-1 0-1,1 0 1,-1 0-1,0 0 1,0 0 0,0 0-1,0 0 1,0 0 0,0 0-1,0 1 1,-1-1-1,1 1 1,-1-1 0,1 1-1,-1-1 1,0 1 0,1 0-1,-1 0 1,0 0 0,0 0-1,0 0 1,0 0-1,0 0 1,0 1 0,0-1-1,0 1 1,0-1 0,0 1-1,-3 0 1,-1 0-22,0 0-1,0 0 1,-1 1 0,1 0-1,0 0 1,1 1 0,-1-1 0,0 1-1,0 0 1,1 1 0,-11 5-1,5 0-15,0 1 0,0 0 0,1 0 0,0 1 0,-10 14 0,14-17 39,0 1 1,1 0 0,0 0 0,0 1-1,1-1 1,0 1 0,1 0-1,-4 13 1,7-20 8,-1-1 0,1 1 0,-1 0 0,1 0-1,0-1 1,0 1 0,0 0 0,0 0 0,0-1 0,0 1 0,1 0 0,-1 0-1,0-1 1,1 1 0,0 0 0,-1-1 0,1 1 0,0 0 0,0-1 0,0 1-1,0-1 1,0 0 0,1 2 0,0-1 2,1-1 0,-1 0-1,0 1 1,1-1 0,-1 0 0,1-1-1,-1 1 1,1 0 0,0-1 0,-1 1-1,1-1 1,0 0 0,-1 0 0,5 0-1,34-3 24,49-9 0,-52 5-14,53-1 0,-77 8-7,-1 0 0,0 1 0,0 1 0,0 0 0,1 0 0,-2 2 0,25 8 0,-34-11 33,0 1 0,-1-1 0,1 0-1,0 1 1,0-1 0,-1 1 0,1 0-1,-1 0 1,0 0 0,1 0 0,-1 0-1,0 1 1,0-1 0,-1 0 0,1 1-1,2 4 1,3-24 953,-5-4-861,0 0 0,-2 1 0,-1-1 0,0 0 0,-2 0 0,-7-29 0,4 18-355,6 31 184,0 0 0,-1 0-1,1 0 1,0 0 0,0 0 0,0 0 0,0 0 0,0 0 0,0 0 0,0 0 0,0-1 0,0 1 0,0 0 0,1 0 0,-1 0 0,0 0 0,1 0 0,-1 0 0,1 0 0,-1 0 0,1 0 0,0 0 0,-1 1 0,1-1 0,0 0 0,-1 0 0,2-1 0,1 1-43,0 0 0,-1 1 0,1-1 0,0 1 0,-1-1 1,1 1-1,0 0 0,0 0 0,-1 0 0,6 0 0,27 4-289,8 2-53</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3.399"/>
    </inkml:context>
    <inkml:brush xml:id="br0">
      <inkml:brushProperty name="width" value="0.05" units="cm"/>
      <inkml:brushProperty name="height" value="0.05" units="cm"/>
      <inkml:brushProperty name="color" value="#E71224"/>
    </inkml:brush>
  </inkml:definitions>
  <inkml:trace contextRef="#ctx0" brushRef="#br0">0 0 14659,'1'1'141,"1"-1"0,-1 1 0,0 0 0,1-1 0,-1 1 0,0 0 0,0 0 0,0 0 0,0 0 0,0 0 0,0 0 0,0 0 0,0 0 0,0 0 0,0 0 1,-1 0-1,1 1 0,0-1 0,-1 0 0,1 1 0,0 1 0,12 35 698,-13-36-675,15 56 1835,-3 0 0,8 118 0,-14 124-130,-6-229-1321,-1-66-509,1 0 32,0-1-1,0 1 0,1 0 1,0 0-1,1 6 1,-2-10-57,0-1-1,0 1 1,1-1 0,-1 1 0,0-1 0,0 1 0,1-1-1,-1 1 1,0-1 0,1 0 0,-1 1 0,0-1 0,1 1-1,-1-1 1,1 0 0,-1 1 0,1-1 0,-1 0 0,1 0-1,-1 1 1,2-1 0,-1 0 7,0 0-1,0 0 1,0 0 0,0 0-1,0 0 1,0-1 0,0 1-1,-1 0 1,1-1 0,0 1 0,0 0-1,0-1 1,0 1 0,0-1-1,0 0 1,1 0 0,19-18 141,0-2 1,-1 0 0,-1 0 0,31-49-1,-40 56-123,165-252 335,-130 190-948,54-130-1,-97 193-1744,-8 14 1371,-12 15 329,16-14 402,-19 20-729</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3.846"/>
    </inkml:context>
    <inkml:brush xml:id="br0">
      <inkml:brushProperty name="width" value="0.05" units="cm"/>
      <inkml:brushProperty name="height" value="0.05" units="cm"/>
      <inkml:brushProperty name="color" value="#E71224"/>
    </inkml:brush>
  </inkml:definitions>
  <inkml:trace contextRef="#ctx0" brushRef="#br0">1 0 15475,'14'59'2161,"-1"-11"-921,-1-10-472,2-8 1569,0-5-745,2-11-456,3-5-376,2-9-1056,-1-5-576,3-9 736,3-5-200,-3-9-128</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4.265"/>
    </inkml:context>
    <inkml:brush xml:id="br0">
      <inkml:brushProperty name="width" value="0.05" units="cm"/>
      <inkml:brushProperty name="height" value="0.05" units="cm"/>
      <inkml:brushProperty name="color" value="#E71224"/>
    </inkml:brush>
  </inkml:definitions>
  <inkml:trace contextRef="#ctx0" brushRef="#br0">35 257 15755,'1'2'143,"-1"-1"-1,1 1 0,0-1 0,0 1 0,-1-1 1,1 0-1,0 1 0,0-1 0,0 0 0,0 0 1,1 1-1,-1-1 0,0 0 0,0 0 0,1-1 1,-1 1-1,1 0 0,-1 0 0,1-1 1,1 2-1,0-2 1,-1 0 0,1 0 0,-1 0-1,1-1 1,-1 1 0,1-1 0,-1 1 0,0-1 0,1 0 0,-1 0 0,0 0 0,0 0 0,0 0 0,3-2 0,6-4 226,-1 0 0,1-1 1,-1-1-1,-1 1 0,1-2 1,-2 1-1,1-1 0,13-21 1,-19 26-327,1-1 0,-1 0 0,0 0 0,-1 0 1,1 0-1,-1 0 0,-1 0 0,1-1 0,-1 1 1,0-1-1,0 1 0,-1-1 0,0 1 0,0-1 0,0 1 1,-1-1-1,0 1 0,0-1 0,-4-9 0,4 14-36,0 0 0,0 0 0,0 0 0,0 0 0,0 0 0,0 0 0,-1 0 0,1 0 0,-1 0 0,0 1-1,1-1 1,-1 1 0,0-1 0,0 1 0,0 0 0,0-1 0,0 1 0,0 0 0,0 0 0,0 1 0,-1-1 0,1 0 0,0 1-1,0-1 1,-1 1 0,1 0 0,-3 0 0,0 0-1,1 0-1,-1 1 1,1 0-1,-1 0 1,1 1-1,0-1 1,0 1-1,0 0 1,0 0-1,0 0 1,0 0-1,0 1 1,-5 4-1,0 2 17,0 1-1,0 0 1,1 0-1,1 1 1,0 0-1,0 1 1,1-1-1,1 1 1,0 0-1,0 1 1,1-1-1,-2 15 1,1-7 52,2 0 0,0 1 0,2-1 1,0 1-1,1 0 0,1-1 0,4 22 1,-4-34-54,1-1 1,0 1-1,0-1 0,0 0 1,1 1-1,0-1 1,0 0-1,1-1 1,-1 1-1,2 0 1,-1-1-1,1 0 1,0 0-1,0-1 1,1 1-1,-1-1 1,1 0-1,0-1 0,1 1 1,-1-1-1,1 0 1,0-1-1,0 0 1,0 0-1,0 0 1,0-1-1,1 0 1,-1-1-1,1 1 1,10-1-1,-6 0-156,0-2-1,1 0 1,-1 0-1,0-1 1,1 0-1,-1-1 0,0-1 1,-1 0-1,1 0 1,-1-1-1,1-1 1,-2 0-1,1 0 1,-1-1-1,0-1 1,0 1-1,14-16 1,28-40-384</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4.716"/>
    </inkml:context>
    <inkml:brush xml:id="br0">
      <inkml:brushProperty name="width" value="0.05" units="cm"/>
      <inkml:brushProperty name="height" value="0.05" units="cm"/>
      <inkml:brushProperty name="color" value="#E71224"/>
    </inkml:brush>
  </inkml:definitions>
  <inkml:trace contextRef="#ctx0" brushRef="#br0">90 0 18036,'-4'31'1568,"1"1"0,2 0-1,5 55 1,-1-38-678,45 486 2377,-38-451-3214,-9-42-621,-1-42 538,0 0-1,0 0 1,0 1 0,0-1 0,-1 0 0,1 0 0,0 0 0,0 0 0,0 1-1,-1-1 1,1 0 0,0 0 0,0 0 0,0 0 0,-1 0 0,1 0 0,0 0-1,0 0 1,-1 0 0,1 0 0,0 0 0,0 0 0,-1 0 0,1 0 0,0 0-1,0 0 1,-1 0 0,1 0 0,0 0 0,0 0 0,0 0 0,-1 0 0,1 0-1,0 0 1,0 0 0,-1 0 0,1-1 0,0 1 0,0 0 0,0 0 0,0 0 0,-1 0-1,1-1 1,0 1 0,0 0 0,0 0 0,0 0 0,0-1 0,-1 1 0,1 0-1,0 0 1,0-1 0,0 1 0,0 0 0,0 0 0,0 0 0,0-1 0,-14-20-1863,1-1 0,-16-35 0,3 3-295,12 30 1393,7 12 864,0 1-1,1-1 1,0-1 0,1 1 0,-5-20 0,10 29 108,0 1 0,0 0-1,0 0 1,0-1 0,1 1-1,-1 0 1,1 0 0,-1 0 0,1 0-1,0 0 1,0-1 0,0 1 0,0 1-1,0-1 1,0 0 0,1 0-1,-1 0 1,1 1 0,-1-1 0,1 1-1,0-1 1,-1 1 0,1-1-1,0 1 1,0 0 0,4-2 0,7-3 500,0-1 0,1 2 0,14-5 0,-8 4-272,8-4-217,-1-2 0,0 0 1,-1-2-1,-1-1 1,25-18-1,-39 24-449,-1 0 0,0 0 0,0-1 1,-1-1-1,0 1 0,-1-1 0,0-1 0,-1 0 0,0 0 1,-1 0-1,0-1 0,7-25 0,-1-17-438,-5-6-238</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5.182"/>
    </inkml:context>
    <inkml:brush xml:id="br0">
      <inkml:brushProperty name="width" value="0.05" units="cm"/>
      <inkml:brushProperty name="height" value="0.05" units="cm"/>
      <inkml:brushProperty name="color" value="#E71224"/>
    </inkml:brush>
  </inkml:definitions>
  <inkml:trace contextRef="#ctx0" brushRef="#br0">23 1 15419,'-22'231'6829,"21"-190"-5802,2 0 0,1 0-1,14 67 1,4-31-254,37 93 0,-34-108-739,-135-382-4735,127 334 5100,0-1 0,33 20 0,-37-28-345,-1-1 0,1 0 0,0-1 0,1 0 0,-1-1 1,0 0-1,1-1 0,-1 0 0,1 0 0,-1-2 1,1 1-1,-1-2 0,1 1 0,-1-1 0,0-1 1,0 0-1,0-1 0,12-5 0,-14 5-35,-1 0 0,1 0 0,-1-1 0,0 0 0,0-1 0,-1 1-1,0-1 1,0-1 0,0 0 0,-1 0 0,0 0 0,0 0 0,-1-1 0,0 0 0,0 0 0,-1-1-1,0 1 1,0-1 0,-1 0 0,0 0 0,-1 0 0,3-15 0,-5 19-10,0 1 0,0-1 0,0 1 0,-1-1 0,1 1-1,-1-1 1,0 0 0,0 1 0,-1 0 0,1-1 0,-1 1 0,-3-6 0,4 9-7,1 0 0,-1 0 0,0 1 0,0-1 0,1 0 0,-1 0 0,0 0 0,0 0 0,0 1 0,0-1 0,0 0 0,0 1 0,0-1 0,0 1 0,-1-1 0,1 1 0,0 0 0,0-1 0,0 1 0,-2 0 0,1 0-1,0 0 1,0 1 0,0-1-1,0 1 1,0-1 0,0 1-1,0 0 1,0 0-1,1 0 1,-1 0 0,0 0-1,0 0 1,1 1 0,-1-1-1,-2 3 1,-4 5 37,1 0 0,-1 0-1,2 0 1,-1 1 0,2 0 0,-1 0 0,1 1 0,1 0-1,0 0 1,-4 15 0,3-6 73,1 0-1,1 0 1,1 1-1,1-1 1,1 22-1,0-38-78,0 0 0,0 0 0,1 0 0,0 1 0,0-1 0,0 0 0,0 0 0,1 0 0,-1-1 0,1 1 0,0 0-1,0 0 1,4 4 0,-4-6-19,0 0-1,0 0 0,1 0 1,-1-1-1,1 1 0,-1-1 1,1 0-1,-1 1 0,1-1 1,0 0-1,-1 0 1,1-1-1,0 1 0,0 0 1,0-1-1,0 0 0,0 0 1,0 0-1,5-1 0,3 0-53,-1-1-1,0 0 1,0-1-1,0 0 0,0-1 1,0 0-1,16-9 1,63-47-425,-45 29 218,-26 19 137,-9 5 32,0 0 0,1 1 0,0 1 0,0-1 0,0 1 0,19-5 0,-29 9 82,1 1 0,0 0 0,0 0 0,0-1 0,0 1 0,-1 0 0,1 0 0,0 0 0,0 0 0,0 0 0,0 0 0,-1 0 0,1 0 0,0 1 0,0-1 0,0 0 0,0 0 1,-1 1-1,1-1 0,0 1 0,0-1 0,-1 0 0,1 1 0,0-1 0,-1 1 0,1 0 0,0-1 0,-1 1 0,1-1 0,-1 1 0,1 0 0,-1 0 0,1-1 0,-1 1 0,0 0 0,1 0 0,-1-1 0,0 1 0,1 2 0,-1 2 61,1 0-1,-1 0 0,0 1 0,0-1 0,-2 8 1,1-5 12,0 3 32,0-1 45,0 1 0,0 0 0,1-1 0,2 20 0,-1-28-136,-1-1 0,0 1-1,1 0 1,-1-1 0,1 1-1,-1-1 1,1 1 0,-1-1 0,1 1-1,0-1 1,0 1 0,0-1-1,0 0 1,0 1 0,0-1 0,0 0-1,1 0 1,-1 0 0,0 0-1,1 0 1,-1 0 0,1 0 0,-1 0-1,1-1 1,-1 1 0,1-1-1,-1 1 1,1-1 0,0 1 0,-1-1-1,1 0 1,0 0 0,-1 0 0,1 0-1,0 0 1,-1 0 0,4-1-1,3 0-58,0-1 0,0 0-1,-1-1 1,1 1-1,0-2 1,-1 1 0,0-1-1,0 0 1,9-7-1,5-5-488,28-30-1,-35 32-2,0 0-1,1 1 0,29-19 0,-43 31 524,-1 1 0,1-1 0,-1 1 0,1-1 0,0 1 0,-1-1 0,1 1 1,0 0-1,-1-1 0,1 1 0,0 0 0,0-1 0,-1 1 0,1 0 0,0 0 0,0 0 0,0 0 0,-1 0 0,1 0 0,0 0 0,0 0 0,0 0 0,-1 0 0,1 0 0,0 0 0,0 1 0,-1-1 0,1 0 0,0 1 0,-1-1 0,1 0 0,0 1 0,-1-1 0,1 1 0,0-1 0,-1 1 0,1-1 0,-1 1 0,1 0 0,-1-1 0,1 1 1,-1 0-1,1-1 0,-1 1 0,0 0 0,1-1 0,-1 1 0,0 0 0,0 0 0,0-1 0,1 2 0,0 5 112,0 0 1,-1 1-1,0-1 0,-1 12 1,1-11 30,-3 25 305,2-21-401,-1 0-1,2 0 1,0 0-1,0 0 1,1 0-1,5 19 0,-6-30-40,0-1-1,0 1 0,0-1 0,0 1 0,0-1 0,0 1 0,0 0 0,0-1 1,0 1-1,1-1 0,-1 0 0,0 1 0,0-1 0,1 1 0,-1-1 0,0 1 1,1-1-1,-1 0 0,1 1 0,-1-1 0,0 0 0,1 1 0,-1-1 0,1 0 1,-1 1-1,1-1 0,-1 0 0,1 0 0,-1 0 0,1 0 0,-1 1 0,1-1 0,-1 0 1,1 0-1,-1 0 0,1 0 0,0 0 0,11-10-250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5.572"/>
    </inkml:context>
    <inkml:brush xml:id="br0">
      <inkml:brushProperty name="width" value="0.05" units="cm"/>
      <inkml:brushProperty name="height" value="0.05" units="cm"/>
      <inkml:brushProperty name="color" value="#E71224"/>
    </inkml:brush>
  </inkml:definitions>
  <inkml:trace contextRef="#ctx0" brushRef="#br0">8 148 18788,'-7'23'2409,"10"-5"-1497,21-10-400,10-4 1616,28-10-999,11-5-281,9-12-464,5-3-208,-5-6-984,-3-2 768,-12 0-112,-8-1-88</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6.361"/>
    </inkml:context>
    <inkml:brush xml:id="br0">
      <inkml:brushProperty name="width" value="0.05" units="cm"/>
      <inkml:brushProperty name="height" value="0.05" units="cm"/>
      <inkml:brushProperty name="color" value="#E71224"/>
    </inkml:brush>
  </inkml:definitions>
  <inkml:trace contextRef="#ctx0" brushRef="#br0">0 18 15755,'16'60'5664,"33"271"-1124,-26-145-3599,-16-158-666,-7-28-270,0 0-1,0 1 1,0-1-1,0 0 1,0 0-1,0 0 0,0 0 1,0 1-1,0-1 1,1 0-1,-1 0 1,0 0-1,0 0 0,0 0 1,0 1-1,0-1 1,1 0-1,-1 0 1,0 0-1,0 0 1,0 0-1,0 0 0,1 0 1,-1 0-1,0 0 1,0 0-1,0 0 1,0 0-1,1 0 0,-1 0 1,0 0-1,0 0 1,0 0-1,1 0 1,-1 0-1,0 0 0,0 0 1,8-11 124,22-65 89,27-104 1,-4 7-188,-46 153-35,6-18-15,28-55 0,-39 91 13,-1-1 0,0 1 0,1-1 0,0 1 0,-1 0 0,1 0 0,0 0 0,0 0 0,0 0-1,0 0 1,1 0 0,-1 1 0,0-1 0,1 1 0,2-2 0,-3 3 0,1-1 0,-1 1 1,0 0-1,0-1 0,0 1 1,1 0-1,-1 0 0,0 0 0,0 1 1,0-1-1,1 1 0,-1-1 0,0 1 1,0 0-1,0-1 0,0 1 0,0 0 1,0 0-1,2 2 0,1 1-2,-1-1 1,1 1-1,-1 0 0,0 0 0,0 0 1,-1 1-1,1-1 0,-1 1 0,0 0 0,0 0 1,-1 0-1,1 1 0,-1-1 0,0 0 0,-1 1 1,1-1-1,-1 1 0,0 7 0,0-7 13,0 1-1,-1 0 0,0-1 1,-1 1-1,1-1 0,-1 1 1,-1 0-1,1-1 0,-1 0 1,0 1-1,0-1 0,-1 0 1,0 0-1,0 0 0,-7 9 1,2-6 14,0-1 0,-1 0 1,0 0-1,-1-1 1,1 0-1,-1-1 1,-1 0-1,1 0 1,-1-1-1,0-1 0,-18 6 1,19-7-78,0-1 1,-1 1-1,1-2 1,-1 1-1,0-2 1,0 1-1,1-1 1,-1-1-1,0 0 1,1-1-1,-1 0 1,1 0-1,-11-4 0,18 4-94,0 1-1,0-1 1,0 1-1,0-1 0,0 0 1,1 0-1,-1-1 1,1 1-1,-1 0 0,1-1 1,0 1-1,0-1 1,0 0-1,0 0 1,0 0-1,-1-4 0,2 5 58,1 1-1,0 0 1,-1-1-1,1 1 1,0-1-1,0 1 1,0 0-1,0-1 1,0 1-1,0-1 1,0 1-1,1-1 1,-1 1-1,0 0 1,1-1-1,-1 1 1,2-2-1,-1 1 33,0 0 0,1 1 0,-1-1 0,1 0 0,-1 1 0,1-1 0,0 1-1,0-1 1,0 1 0,-1 0 0,1 0 0,0 0 0,1 0 0,1-1 0,35-9-942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9:44.619"/>
    </inkml:context>
    <inkml:brush xml:id="br0">
      <inkml:brushProperty name="width" value="0.05" units="cm"/>
      <inkml:brushProperty name="height" value="0.05" units="cm"/>
    </inkml:brush>
  </inkml:definitions>
  <inkml:trace contextRef="#ctx0" brushRef="#br0">8 146 18172,'3'3'194,"1"0"1,0 0-1,0 0 0,1 0 1,-1-1-1,0 0 1,1 1-1,0-2 0,-1 1 1,1 0-1,0-1 1,0 0-1,0 0 0,0-1 1,0 1-1,0-1 1,0 0-1,6-1 0,6-1 110,0 0-1,-1-1 1,1-1-1,17-6 0,-19 5-119,-1-1 0,1 0-1,21-13 1,-33 17-165,0 0 1,1 0-1,-1-1 0,0 1 1,0-1-1,0 1 1,-1-1-1,1 0 0,-1 0 1,1 0-1,-1 0 1,0-1-1,0 1 0,0 0 1,-1-1-1,1 0 0,-1 1 1,0-1-1,0 0 1,0-4-1,0 6-14,-1 1 0,-1-1 0,1 0 0,0 1 0,0-1 0,-1 1 0,1-1 0,-1 0 0,1 1 0,-1-1 0,1 1 1,-1-1-1,0 1 0,0-1 0,0 1 0,0 0 0,0-1 0,0 1 0,0 0 0,-3-2 0,1 1 0,0 0 0,0 0 0,0 1-1,-1-1 1,1 1 0,0 0 0,-1 0 0,0 0 0,-3-1-1,-3 1 1,-1 0-1,1 1 1,0 0-1,0 0 0,0 1 1,-12 3-1,8 0-4,1 0 1,0 1-1,0 0 0,0 1 0,1 1 1,0 0-1,0 1 0,-20 16 0,27-20-1,0 0 0,0 1 0,1 0-1,-1 0 1,1 0 0,0 0 0,1 1 0,-1-1 0,1 1-1,0 0 1,0 0 0,1 0 0,0 0 0,0 1 0,0-1-1,1 1 1,0-1 0,0 1 0,0-1 0,1 12 0,1-14 4,0 0 0,0 0 0,0 0 0,1 0 0,-1 0 0,1 0 0,0 0 0,0 0 0,0-1 0,0 1 0,1-1 0,0 1 0,4 4 0,-1-4-31,-1 1-1,1-1 1,0 0-1,0 0 1,1 0-1,-1-1 1,11 4 0,-2-3-39,-1 0 1,1 0-1,1-2 0,-1 1 1,0-2-1,31-1 1,-30-1 32,0-1 0,24-7 0,32-15-103</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6.842"/>
    </inkml:context>
    <inkml:brush xml:id="br0">
      <inkml:brushProperty name="width" value="0.05" units="cm"/>
      <inkml:brushProperty name="height" value="0.05" units="cm"/>
      <inkml:brushProperty name="color" value="#E71224"/>
    </inkml:brush>
  </inkml:definitions>
  <inkml:trace contextRef="#ctx0" brushRef="#br0">36 22 18252,'-1'18'1159,"-1"1"0,-1 0 0,-9 32 0,8-38-778,0 0 0,1 0-1,1 1 1,0-1 0,1 1 0,0 0 0,1 0 0,2 17 0,-2-31-363,0 0 0,0 1 0,0-1 0,0 1 0,0-1 0,0 1 0,0-1 0,0 0 0,0 1 0,0-1-1,0 1 1,1-1 0,-1 1 0,0-1 0,0 0 0,0 1 0,1-1 0,-1 0 0,0 1 0,1-1 0,-1 0 0,0 1 0,0-1 0,1 0-1,-1 1 1,1-1 0,-1 0 0,0 0 0,1 0 0,-1 1 0,1-1 0,-1 0 0,0 0 0,1 0 0,-1 0 0,1 0 0,-1 0 0,1 0-1,-1 0 1,0 0 0,1 0 0,-1 0 0,1 0 0,-1 0 0,1 0 0,-1 0 0,0 0 0,1 0 0,-1-1 0,1 1 0,-1 0 0,0 0-1,1 0 1,-1-1 0,1 1 0,1-2 31,0 0 0,0 0 0,0 1 1,0-1-1,-1 0 0,1 0 0,-1-1 0,2-2 0,2-6 9,-1 0 1,0 0-1,-1 0 0,0-1 0,-1 1 1,0-1-1,-1 0 0,-1-19 1,0 16-134,-1-1 1,-1 1 0,-1 0 0,0 0 0,-1 0-1,-6-16 1,4 19-231,7 20 107,7 20 28,-5-25 57,-1 1-1,1 0 1,0-1 0,0 0 0,1 1 0,-1-1 0,1-1-1,-1 1 1,1 0 0,0-1 0,0 0 0,0 0 0,0 0-1,1 0 1,-1-1 0,0 0 0,1 0 0,-1 0 0,1 0-1,6 0 1,8 0-305,0 0-1,1-2 1,27-3 0,50-15-499,-50 6 411</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7.340"/>
    </inkml:context>
    <inkml:brush xml:id="br0">
      <inkml:brushProperty name="width" value="0.05" units="cm"/>
      <inkml:brushProperty name="height" value="0.05" units="cm"/>
      <inkml:brushProperty name="color" value="#E71224"/>
    </inkml:brush>
  </inkml:definitions>
  <inkml:trace contextRef="#ctx0" brushRef="#br0">209 87 12155,'0'-1'100,"0"0"1,-1 0 0,1 0 0,0 1 0,-1-1-1,1 0 1,-1 0 0,0 1 0,1-1-1,-1 0 1,1 1 0,-1-1 0,0 1 0,0-1-1,1 1 1,-1-1 0,0 1 0,0-1 0,1 1-1,-1 0 1,0-1 0,0 1 0,0 0-1,0 0 1,0 0 0,0-1 0,1 1 0,-1 0-1,0 0 1,0 0 0,0 1 0,0-1 0,0 0-1,0 0 1,0 0 0,-1 1 0,-37 12 2443,26-8-1908,1 2 1,0 0-1,1 0 1,-1 1-1,-18 17 1,25-20-492,0 0 1,0 1 0,1-1 0,-1 1 0,2 0-1,-1 0 1,1 0 0,-1 0 0,2 1 0,-1-1-1,1 1 1,0 0 0,-2 9 0,4-14-107,0 0 0,-1 0 0,1 0 0,0 0 0,0 0 0,1 0 0,-1 1 0,0-1 0,1 0 0,-1 0 0,1 0 0,-1 0 0,1 0 0,0 0 0,0 0 0,0-1 0,0 1 0,1 0 0,-1 0 0,0-1 0,1 1 0,-1-1 1,1 1-1,-1-1 0,1 0 0,0 1 0,-1-1 0,1 0 0,0 0 0,0 0 0,0 0 0,0-1 0,0 1 0,0 0 0,0-1 0,4 1 0,1 0 17,1 0 1,-1-1-1,0 0 1,1 0-1,-1 0 1,1-1-1,-1 0 0,0-1 1,11-3-1,-9 1-23,0 0-1,0-1 1,0 0 0,-1 0-1,0-1 1,0 0-1,0-1 1,-1 1 0,0-1-1,0-1 1,0 0-1,-1 0 1,-1 0 0,6-9-1,-8 11-136,0 1 0,0-1 0,0-1 0,-1 1 0,0 0 0,0 0 1,0-1-1,-1 1 0,0-1 0,0 0 0,-1 1 0,0-1 0,0 0 0,-1 1 0,1-1 0,-1 1 0,-1-1 0,1 1 0,-1-1 0,0 1 0,-6-11 1,6 14-144,0 0 1,0 1 0,0-1 0,-1 1 0,1-1 0,-1 1 0,1 0 0,-1 0 0,0 0 0,1 1 0,-1-1-1,0 1 1,-4-2 0,0-1-511,5 4-223</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7.747"/>
    </inkml:context>
    <inkml:brush xml:id="br0">
      <inkml:brushProperty name="width" value="0.05" units="cm"/>
      <inkml:brushProperty name="height" value="0.05" units="cm"/>
      <inkml:brushProperty name="color" value="#E71224"/>
    </inkml:brush>
  </inkml:definitions>
  <inkml:trace contextRef="#ctx0" brushRef="#br0">49 100 17532,'0'5'419,"-1"1"1,0-1-1,0 0 1,-1 0 0,1 1-1,-5 7 1,-2 9 150,0 10 722,1 0-1,-5 60 0,11-71-969,0 0 0,2 0-1,0 0 1,2 0-1,7 31 1,-9-47-295,0 0 1,1-1-1,-1 1 1,1 0-1,1 0 1,-1-1-1,1 1 1,-1-1-1,1 0 0,0 0 1,1 0-1,-1 0 1,1-1-1,-1 1 1,1-1-1,0 0 0,1 0 1,-1 0-1,0 0 1,1-1-1,-1 0 1,1 0-1,0 0 0,0-1 1,0 1-1,0-1 1,6 0-1,73 6-402,-55-6 33,38 6 0,-64-7 318,0 1-1,-1-1 1,1 1 0,-1 0-1,1 0 1,-1 0-1,1 0 1,-1 0 0,0 1-1,1-1 1,-1 1-1,0-1 1,0 1-1,0 0 1,0 0 0,-1 0-1,1 0 1,0 0-1,1 3 1,-3-4 22,1 0 1,-1 0-1,0 0 1,1 0-1,-1 0 0,0 0 1,0 1-1,0-1 1,0 0-1,0 0 0,0 0 1,0 0-1,0 0 1,0 1-1,-1-1 0,1 0 1,0 0-1,-1 1 1,0 0 17,0 0 1,-1-1-1,1 1 1,0 0-1,-1-1 1,1 1-1,-1-1 1,1 1-1,-1-1 1,0 0-1,1 0 1,-5 2-1,-5 2-7,0 0-1,0-2 1,0 1-1,-1-1 1,1-1-1,-1 0 1,0 0 0,0-1-1,0-1 1,1 0-1,-1-1 1,0 0-1,0 0 1,0-2-1,1 1 1,-1-1-1,1-1 1,0 0-1,-12-7 1,19 10-155,1-1 1,0 0-1,0 0 0,0-1 0,0 1 1,0 0-1,0-1 0,0 0 0,1 0 1,-1 0-1,1 0 0,0 0 1,0 0-1,0 0 0,1-1 0,-1 1 1,1-1-1,-1 1 0,1-1 0,0 0 1,1 1-1,-1-1 0,1 0 1,-1 0-1,1-5 0,5-15-863</inkml:trace>
  <inkml:trace contextRef="#ctx0" brushRef="#br0" timeOffset="1">608 1 21221,'0'4'313,"-1"1"1,0-1 0,0 1 0,0-1 0,0 0 0,-1 1 0,-2 3 0,-3 10 66,-18 58 470,4 1 0,3 1 0,3 0 0,4 2 0,-1 89 0,11-155-784,3 40 200,-2-50-258,1-1 0,-1 1 1,1-1-1,0 1 0,0-1 1,0 0-1,0 1 0,0-1 1,1 0-1,0 0 0,3 5 1,-4-7-38,-1-1 0,1 1 1,-1-1-1,0 1 1,1-1-1,0 0 0,-1 1 1,1-1-1,-1 0 0,1 1 1,-1-1-1,1 0 1,0 1-1,-1-1 0,1 0 1,0 0-1,-1 0 0,1 0 1,0 0-1,-1 0 1,1 0-1,0 0 0,-1 0 1,1 0-1,0 0 0,-1 0 1,1 0-1,-1-1 1,1 1-1,0 0 0,-1 0 1,1-1-1,-1 1 0,1 0 1,0-1-1,-1 1 1,1-1-1,-1 1 0,0-1 1,1 1-1,-1-1 0,1 1 1,-1-1-1,1 0 1,15-28-1073,-12 14 879,1 0 1,-2 1-1,3-24 0,1-17-421</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8.179"/>
    </inkml:context>
    <inkml:brush xml:id="br0">
      <inkml:brushProperty name="width" value="0.05" units="cm"/>
      <inkml:brushProperty name="height" value="0.05" units="cm"/>
      <inkml:brushProperty name="color" value="#E71224"/>
    </inkml:brush>
  </inkml:definitions>
  <inkml:trace contextRef="#ctx0" brushRef="#br0">32 174 19276,'9'2'429,"0"-1"0,0 0 1,0 0-1,0-1 0,0-1 0,0 1 0,0-2 1,0 1-1,0-1 0,-1 0 0,1-1 0,14-6 1,-14 5-256,0 0-1,-1-1 1,1 0 0,-1-1 0,0 1 0,-1-1 0,1-1 0,-1 0 0,-1 0 0,1 0 0,8-14 0,-14 19-161,1 0 1,-1 0-1,0 0 0,0-1 0,0 1 0,0 0 1,-1-1-1,1 1 0,0 0 0,-1-1 1,0 1-1,0-1 0,1 1 0,-2-1 0,1 1 1,0-1-1,0 1 0,-1-1 0,1 1 0,-2-4 1,1 5-10,0-1 0,0 1 1,0-1-1,0 1 0,-1 0 1,1-1-1,0 1 0,-1 0 1,1 0-1,-1 0 0,1 0 1,-1 0-1,1 0 0,-1 0 1,0 1-1,0-1 0,1 0 1,-1 1-1,0 0 0,0-1 1,0 1-1,1 0 0,-1 0 1,0 0-1,0 0 0,0 0 1,-2 1-1,-4 0 4,0 1-1,0 0 1,0 1 0,1-1 0,-1 1-1,1 1 1,-1 0 0,1 0 0,1 0 0,-1 1-1,0 0 1,-5 5 0,-1 2 2,1 1-1,0 0 1,1 1 0,-15 22-1,19-22 9,-1-1 0,2 1 0,0 1-1,0-1 1,-3 18 0,7-26-8,1 0 0,0 0 0,0 0 0,0 0 0,1 1 0,-1-1 0,2 0 0,-1 0 0,1 0 0,0 0 0,0 0-1,0 0 1,1 0 0,0 0 0,0-1 0,3 6 0,-2-7-34,0-1 1,0 1-1,0-1 0,0 0 0,0 0 0,1-1 0,-1 1 0,1-1 0,0 1 0,-1-1 1,1 0-1,0-1 0,1 1 0,-1-1 0,0 0 0,0 0 0,0 0 0,1 0 1,-1-1-1,0 1 0,1-1 0,-1-1 0,1 1 0,-1 0 0,0-1 0,6-1 0,0 0-64,0-1 0,0 0 0,0-1-1,-1 0 1,1 0 0,-1-1-1,0 0 1,0-1 0,-1 0-1,9-7 1,26-30-233</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9.132"/>
    </inkml:context>
    <inkml:brush xml:id="br0">
      <inkml:brushProperty name="width" value="0.05" units="cm"/>
      <inkml:brushProperty name="height" value="0.05" units="cm"/>
      <inkml:brushProperty name="color" value="#E71224"/>
    </inkml:brush>
  </inkml:definitions>
  <inkml:trace contextRef="#ctx0" brushRef="#br0">5 0 15795,'2'7'493,"-1"-1"0,0 0-1,0 0 1,-1 1-1,1-1 1,-1 1-1,-1-1 1,-1 10 0,0 9 900,-1 38 405,0-16-697,5 73-1,-2-117-1057,0 1-1,1 0 0,0 0 0,-1 0 0,1-1 0,1 1 0,-1 0 0,0-1 1,1 1-1,0-1 0,0 0 0,0 1 0,4 4 0,-5-7-25,1 0 0,-1 0 0,0 0 0,0-1 0,0 1 0,0 0 0,1-1 1,-1 1-1,0-1 0,1 1 0,-1-1 0,0 0 0,1 1 0,-1-1 0,1 0 0,0 0 0,1 0 2,0-1-1,-1 1 1,1-1 0,0 0 0,-1 1-1,1-1 1,-1 0 0,1-1 0,-1 1-1,4-3 1,6-5 27,0 0-1,-1-1 1,0 0 0,-1-1-1,0 0 1,8-13 0,47-80 57,-37 56-106,-27 46 3,0 1 0,0 0 0,-1-1 0,1 1 0,0 0 0,0 0 0,0 0 0,0 0 0,0 0 0,0 0 0,1 0 0,-1 0 0,1-1-1,-1 2 1,-1 0 0,0 0 0,1 0 0,-1 0 0,0 1 0,1-1 0,-1 0 0,0 0 0,1 0 0,-1 0 0,0 0 0,0 0 0,1 0 0,-1 1 0,0-1 0,1 0 0,-1 0 0,0 0 0,0 1 0,0-1 0,1 0 0,-1 0 0,0 1 0,0-1 0,0 0 0,0 1 0,1-1 0,-1 0-1,0 0 1,0 1 0,0-1 0,0 0 0,0 1 0,0 0 0,2 6 1,-1 1 0,-1 0-1,1 12 1,-1-8 3,0 0 10,5 42 74,-5-50-69,1 0 0,0 1 0,0-1 0,0 0-1,1 0 1,-1 0 0,1 0 0,0 0 0,4 5 0,-5-8-10,0 0-1,0 0 1,-1-1 0,1 1-1,0 0 1,0 0-1,1-1 1,-1 1 0,0-1-1,0 1 1,0-1-1,0 1 1,0-1 0,1 0-1,-1 0 1,0 1-1,0-1 1,0 0 0,1 0-1,-1 0 1,0 0-1,0-1 1,1 1 0,-1 0-1,0 0 1,0-1-1,0 1 1,0-1 0,0 1-1,1-1 1,-1 1-1,1-2 1,4-2 26,0 0 1,0 0-1,0-1 0,6-6 0,5-8-1,-1-1 0,0 0 0,13-24 0,-12 17-90,-17 26 50,1 0 0,-1 1 0,1-1 0,-1 0 0,1 0 0,-1 1 0,1-1 0,0 0 0,-1 1 0,1-1 0,0 0 1,-1 1-1,1-1 0,0 1 0,0-1 0,-1 1 0,3-1 0,-3 1 1,0 0 0,1 1 0,-1-1 0,0 0 0,0 1 0,1-1 1,-1 1-1,0-1 0,0 0 0,0 1 0,1-1 0,-1 1 1,0-1-1,0 0 0,0 1 0,0-1 0,0 1 0,0-1 0,0 1 1,0-1-1,0 0 0,0 1 0,0-1 0,0 1 0,-6 37-115,0-12 37,2-15-19,1 0 0,0 1 0,1 0 0,0 0 0,1-1 0,1 1 0,1 22 0,-1-33 38,0-1 0,0 1 0,0 0 0,1-1-1,-1 1 1,0 0 0,0-1 0,1 1 0,-1-1 0,0 1 0,1-1 0,-1 1-1,1 0 1,-1-1 0,0 0 0,1 1 0,0-1 0,-1 1 0,1-1 0,-1 1-1,1-1 1,-1 0 0,1 1 0,0-1 0,1 0 0,-1 1-84,1-1 0,-1 0-1,1 0 1,-1-1 0,1 1 0,-1 0 0,1 0 0,-1-1 0,1 1 0,-1-1-1,2 0 1,35-22-1513,-5-3 706,5-7-255</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29.907"/>
    </inkml:context>
    <inkml:brush xml:id="br0">
      <inkml:brushProperty name="width" value="0.05" units="cm"/>
      <inkml:brushProperty name="height" value="0.05" units="cm"/>
      <inkml:brushProperty name="color" value="#E71224"/>
    </inkml:brush>
  </inkml:definitions>
  <inkml:trace contextRef="#ctx0" brushRef="#br0">158 394 15859,'-17'17'1412,"-62"67"3750,70-72-4696,0 1 0,0 0 0,1 0 0,1 0 0,-9 22 0,15-33-430,1 0 0,-1-1-1,1 1 1,-1 0-1,1-1 1,0 1-1,-1 0 1,1-1 0,0 1-1,0 0 1,0-1-1,0 1 1,1 0 0,-1 0-1,0-1 1,1 1-1,0 2 1,0-3-26,0 0 1,-1 0-1,1-1 1,0 1-1,0 0 1,0-1-1,0 1 1,0-1-1,0 1 1,0-1-1,0 1 1,0-1-1,0 0 0,0 1 1,0-1-1,0 0 1,0 0-1,0 0 1,0 0-1,0 0 1,0 0-1,1 0 1,-1 0-1,0 0 1,0-1-1,0 1 1,0 0-1,2-2 1,3 0-4,1-1 0,-1 0 0,0 0 1,0 0-1,0-1 0,0 0 0,-1 0 1,0-1-1,0 1 0,0-1 1,7-10-1,4-6-264,22-37 1,-35 53 169,-3 5 75,0 0-1,0 0 0,0 0 0,0 1 1,0-1-1,1 0 0,-1 0 0,0 0 1,0 0-1,0 0 0,0 1 0,0-1 1,0 0-1,0 0 0,1 0 0,-1 0 1,0 0-1,0 0 0,0 0 0,0 0 1,1 1-1,-1-1 0,0 0 0,0 0 1,0 0-1,0 0 0,1 0 0,-1 0 1,0 0-1,0 0 0,0 0 0,1 0 1,-1 0-1,0 0 0,0 0 0,0 0 1,0 0-1,1 0 0,-1 0 0,0-1 1,0 1-1,0 0 0,0 0 0,1 0 1,-1 0-1,0 0 0,0 0 0,0 0 1,0-1-1,0 1 0,1 0 0,-2 23-148,1-18 95,-1 5 49,1 0 1,1 1 0,0-1 0,0 0-1,1 0 1,1 0 0,5 17-1,-7-25 25,0 0 0,0 1 0,0-1-1,0 0 1,1 0 0,-1 0 0,1 0-1,0 0 1,-1 0 0,1 0 0,0-1-1,0 1 1,0-1 0,0 1-1,0-1 1,0 0 0,1 1 0,-1-1-1,0 0 1,1-1 0,-1 1 0,1 0-1,-1-1 1,1 1 0,-1-1 0,1 0-1,-1 0 1,1 0 0,-1 0 0,1 0-1,-1-1 1,1 1 0,-1-1-1,1 1 1,-1-1 0,4-2 0,6-2-5,-1 0-1,1-1 1,-1-1 0,0 0 0,-1-1 0,1 0 0,-2 0 0,1-1-1,9-11 1,70-96-267,-63 79 89,-3-2 1,34-73 0,-45 85 58,-2-1 1,-1 1 0,-2-2 0,0 1 0,3-40 0,-10 64 108,0 1 0,0 0-1,0-1 1,0 1 0,0-1 0,-1 1 0,1-1-1,-1 1 1,0 0 0,0-1 0,-1 1 0,1 0 0,-3-4-1,4 6 9,-1 1-1,1-1 0,-1 1 0,1-1 0,-1 1 0,1-1 1,-1 1-1,0-1 0,1 1 0,-1-1 0,0 1 0,1 0 1,-1 0-1,0-1 0,1 1 0,-1 0 0,0 0 1,0 0-1,1-1 0,-1 1 0,0 0 0,0 0 0,0 1 1,-1-1 3,0 1 0,0-1 0,0 1 0,1 0 0,-1 0 0,0 0 0,1 0 1,-1 0-1,0 0 0,1 0 0,0 1 0,-1-1 0,-1 3 0,-5 6 71,0 1 0,1 1 0,1-1 0,-1 1-1,2 0 1,0 1 0,0-1 0,-5 23 0,1 9 285,-6 56 0,11-65-166,2 0-1,1 0 1,2 0 0,1 0 0,1 0 0,15 59-1,-17-91-176,0 0 1,0 0-1,0 0 0,1 0 0,-1 0 0,1 0 0,-1 0 1,1 0-1,0 0 0,0-1 0,5 5 0,-7-7-14,1 0 0,-1 1 0,1-1 1,-1 0-1,1 0 0,-1 1 0,1-1 0,-1 0 0,1 0 0,-1 0 0,1 0 0,-1 0 0,1 0 0,-1 0 0,1 0 0,-1 0 0,1 0 0,0 0 0,-1 0 0,1 0 0,-1 0 0,1 0 1,-1 0-1,1-1 0,-1 1 0,1 0 0,0-2 1,1 1 1,-1 0-1,0 0 1,1-1-1,-1 1 1,0-1-1,0 1 1,0-1-1,-1 1 1,1-1-1,1-3 1,4-14 12,0 0 1,-2 0-1,0-1 0,-1 1 1,1-25-1,-3 4-19,-7-64 0,5 92-14,2 19-1,5 17 10,-4-17 12,0-1-1,1 0 1,0 0 0,0 0-1,0 0 1,1-1 0,0 1-1,0-1 1,0 0-1,1 0 1,-1 0 0,1-1-1,0 0 1,1 0 0,-1 0-1,1 0 1,-1-1 0,1 0-1,0 0 1,1-1 0,-1 1-1,0-2 1,1 1 0,-1 0-1,1-1 1,-1 0 0,1-1-1,0 0 1,-1 0-1,1 0 1,-1-1 0,1 1-1,0-2 1,8-2 0,-4 1-15,1-1 1,-1-1-1,0 0 1,0-1 0,0 0-1,-1 0 1,0-1-1,0-1 1,-1 0 0,0 0-1,0 0 1,-1-1-1,0-1 1,-1 1 0,0-1-1,0-1 1,6-13-1,-8-1-68,-8 18 54,-6 15 53,3 0 28,1 0 0,0 0 0,1 1-1,0 0 1,1 0 0,-1 0 0,2 0 0,-1 1 0,-1 12 0,1 1 146,2 1 0,1 41 0,0-59-175,1 1 0,0 0 0,0-1 0,1 1 0,-1-1 0,2 1 0,-1-1 0,4 7 0,-5-11-71,-1-1 1,1 0-1,0 0 0,0 1 1,0-1-1,0 0 1,0 0-1,0 0 0,0 0 1,0 0-1,0 0 1,1 0-1,-1-1 1,0 1-1,0 0 0,1-1 1,-1 1-1,1-1 1,-1 1-1,0-1 0,1 1 1,-1-1-1,1 0 1,-1 0-1,1 0 1,-1 0-1,1 0 0,-1 0 1,1 0-1,-1-1 1,1 1-1,-1 0 0,0-1 1,1 1-1,-1-1 1,1 0-1,-1 1 1,0-1-1,0 0 0,1 0 1,-1 0-1,2-2 1,3-2-75,1-1 1,-2-1-1,1 1 1,-1-1 0,1 0-1,6-13 1,-12 20 108,25-41-554</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30.345"/>
    </inkml:context>
    <inkml:brush xml:id="br0">
      <inkml:brushProperty name="width" value="0.05" units="cm"/>
      <inkml:brushProperty name="height" value="0.05" units="cm"/>
      <inkml:brushProperty name="color" value="#E71224"/>
    </inkml:brush>
  </inkml:definitions>
  <inkml:trace contextRef="#ctx0" brushRef="#br0">6 42 18676,'-3'3'3801,"2"-10"2360,1 3-5625,0-2-1360,0 0 712,0-4-152,-2-1-112</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30.781"/>
    </inkml:context>
    <inkml:brush xml:id="br0">
      <inkml:brushProperty name="width" value="0.05" units="cm"/>
      <inkml:brushProperty name="height" value="0.05" units="cm"/>
      <inkml:brushProperty name="color" value="#E71224"/>
    </inkml:brush>
  </inkml:definitions>
  <inkml:trace contextRef="#ctx0" brushRef="#br0">9 4 20308,'1'-1'48,"-1"1"1,0 0-1,0 0 0,0 0 0,0-1 0,1 1 0,-1 0 0,0 0 0,0 0 1,1 0-1,-1-1 0,0 1 0,0 0 0,1 0 0,-1 0 0,0 0 0,0 0 1,1 0-1,-1 0 0,0 0 0,0 0 0,1 0 0,-1 0 0,0 0 0,0 0 1,1 0-1,-1 0 0,0 0 0,1 0 0,-1 0 0,0 0 0,0 0 0,1 0 1,-1 0-1,0 1 0,0-1 0,0 0 0,1 0 0,-1 0 0,0 0 0,0 1 1,0-1-1,1 0 0,-1 0 0,0 0 0,0 1 0,0-1 0,0 0 0,1 0 1,-1 1-1,0-1 0,5 20 558,0 39 476,-3 1 0,-2-1 0,-11 79 0,5-73-649,1-2-112,-5 70 323,9-108-499,2 0 0,0 0 0,7 30 1,-7-50-119,0 0 1,0 0 0,1 0 0,0-1 0,-1 1-1,2 0 1,-1-1 0,0 1 0,6 6-1,-6-10-18,-1 1-1,0-1 1,1 0 0,-1 0-1,1 0 1,-1 0-1,1 0 1,-1 0-1,1 0 1,0-1 0,-1 1-1,1-1 1,0 1-1,0-1 1,0 1-1,-1-1 1,1 0 0,0 0-1,0 0 1,0 0-1,-1 0 1,1-1-1,0 1 1,0 0 0,0-1-1,-1 1 1,1-1-1,0 0 1,2-1-1,5-3 9,0 0-1,-1 0 0,0-1 0,0-1 1,0 1-1,-1-1 0,8-10 0,46-61 25,-43 53-25,65-94-692,77-150 0,-157 263 540,2-2-435,-1 1 0,0-1 0,0 0 1,-1 0-1,0-1 0,0 1 0,1-13 1,-4 21 538,0 0 1,0-1 0,1 1 0,-1 0 0,0 0 0,0 0 0,0-1 0,0 1 0,0 0 0,0 0-1,0-1 1,-1 1 0,1 0 0,0 0 0,0 0 0,0-1 0,0 1 0,0 0 0,0 0 0,0 0 0,0-1-1,0 1 1,-1 0 0,1 0 0,0 0 0,0 0 0,0-1 0,0 1 0,-1 0 0,1 0 0,0 0-1,0 0 1,0 0 0,-1 0 0,1 0 0,0 0 0,0-1 0,0 1 0,-1 0 0,1 0 0,0 0-1,0 0 1,0 0 0,-1 0 0,1 0 0,0 0 0,0 0 0,-1 0 0,1 0 0,0 1 0,0-1 0,0 0-1,-1 0 1,1 0 0,0 0 0,0 0 0,0 0 0,-1 0 0,1 0 0,0 1 0,0-1 0,0 0-1,0 0 1,0 0 0,-1 1 0,-12 10-1166</inkml:trace>
  <inkml:trace contextRef="#ctx0" brushRef="#br0" timeOffset="1">286 548 18004,'3'46'2288,"8"0"-1407,7-10-369,0-2 1200,2-9-584,-4-4-416,0-8-1400,3-6 832,-4-14-256,-2-4-160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31.246"/>
    </inkml:context>
    <inkml:brush xml:id="br0">
      <inkml:brushProperty name="width" value="0.05" units="cm"/>
      <inkml:brushProperty name="height" value="0.05" units="cm"/>
      <inkml:brushProperty name="color" value="#E71224"/>
    </inkml:brush>
  </inkml:definitions>
  <inkml:trace contextRef="#ctx0" brushRef="#br0">516 2 20260,'-9'-1'259,"-1"0"-1,1 1 0,-1 1 0,1-1 1,0 1-1,-1 1 0,-10 3 1,-3 1 27,-36 17 1,35-11-146,0 1 0,0 1-1,1 1 1,1 1 0,1 1 0,0 1 0,1 1 0,1 0 0,-21 29 0,27-31-39,0 1 0,1 1 0,1 0-1,1 1 1,1 0 0,0 0 0,2 1 0,0 0-1,2 0 1,0 1 0,-3 41 0,7-54-58,1 0-1,1 0 1,-1 0 0,2-1-1,-1 1 1,1 0 0,0-1 0,1 1-1,0-1 1,0 0 0,6 9 0,-5-11-66,-1 0 1,2-1 0,-1 0 0,0 1 0,1-2 0,0 1 0,0-1 0,1 1-1,-1-1 1,1-1 0,0 1 0,0-1 0,0 0 0,0 0 0,8 1-1,12 3-182,-1-2 0,1 0 0,0-2-1,0-1 1,27-2 0,5-3-139</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32.377"/>
    </inkml:context>
    <inkml:brush xml:id="br0">
      <inkml:brushProperty name="width" value="0.05" units="cm"/>
      <inkml:brushProperty name="height" value="0.05" units="cm"/>
      <inkml:brushProperty name="color" value="#E71224"/>
    </inkml:brush>
  </inkml:definitions>
  <inkml:trace contextRef="#ctx0" brushRef="#br0">1 0 15763,'8'28'947,"-2"0"-1,0 0 0,-2 0 1,-1 1-1,-1 39 0,0-35-344,0 113 1401,5 78 279,-7-220-2244,1-1 0,-1 1 0,1-1 0,0 0 0,0 1 0,0-1 0,0 0 0,0 0 0,1 1 0,0-1 0,2 4 0,-3-6-28,0-1 0,-1 1-1,1-1 1,0 1 0,-1 0-1,1-1 1,0 0 0,0 1-1,-1-1 1,1 1 0,0-1-1,0 0 1,0 0 0,0 0-1,0 1 1,-1-1 0,1 0-1,1 0 1,0 0-2,0-1 1,0 1-1,0-1 1,0 1-1,0-1 1,-1 0-1,1 0 1,0 1-1,0-1 1,-1 0-1,3-2 1,6-6 8,0 0 1,0 0-1,-1-1 1,15-20 0,28-51-19,-32 47-16,-8 14 2,-8 12 2,1 0 0,-1 1 0,2-1 0,-1 1 0,1 0 0,0 0-1,7-5 1,-13 11 11,1 1 0,-1-1-1,1 1 1,-1 0 0,1-1-1,-1 1 1,1 0 0,0-1-1,-1 1 1,1 0 0,-1 0-1,1-1 1,-1 1-1,1 0 1,0 0 0,-1 0-1,1 0 1,0 0 0,-1 0-1,1 0 1,-1 0 0,1 0-1,0 0 1,-1 0 0,1 0-1,0 1 1,-1-1-1,1 0 1,-1 0 0,1 1-1,-1-1 1,1 0 0,-1 1-1,1-1 1,-1 0 0,1 1-1,-1-1 1,1 1 0,-1-1-1,1 1 1,-1-1-1,0 1 1,1-1 0,-1 1-1,0-1 1,0 1 0,1 0-1,-1-1 1,0 1 0,0-1-1,0 1 1,0 0-1,6 37-50,-6-35 50,0 20-140,-1 1 1,-1 0-1,-1-1 0,-1 1 1,-1-1-1,-11 29 0,24-61-1472,4-13 1163</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9:45.752"/>
    </inkml:context>
    <inkml:brush xml:id="br0">
      <inkml:brushProperty name="width" value="0.05" units="cm"/>
      <inkml:brushProperty name="height" value="0.05" units="cm"/>
    </inkml:brush>
  </inkml:definitions>
  <inkml:trace contextRef="#ctx0" brushRef="#br0">6 144 15635,'-1'1'99,"1"1"0,-1 0-1,0 0 1,1 0-1,-1 0 1,1 0 0,-1 0-1,1 0 1,0 0 0,0 0-1,0 0 1,0 0-1,0 0 1,0 0 0,0 0-1,1 0 1,-1 0 0,1 0-1,0 0 1,0 0-1,-1 0 1,1-1 0,0 1-1,0 0 1,1 0 0,-1-1-1,0 1 1,0-1-1,1 1 1,-1-1 0,1 0-1,0 1 1,-1-1-1,3 1 1,1 1 69,0-1-1,1 0 0,-1 0 1,0 0-1,1-1 1,0 1-1,-1-1 1,1-1-1,0 1 1,-1-1-1,8 0 1,13-3 57,-1-2 0,1 0 1,-1-1-1,0-2 1,-1-1-1,0 0 1,0-2-1,-1-1 1,0-1-1,-1 0 1,-1-2-1,0-1 1,37-35-1,-57 49-215,1 0-1,0 1 0,-1-1 0,1 0 1,-1 0-1,1 0 0,-1 0 1,0 0-1,0 0 0,0 0 1,0 0-1,0-1 0,-1 1 1,1 0-1,-1 0 0,1-4 1,-1 6-8,0 0 0,0-1 1,0 1-1,-1-1 0,1 1 1,0-1-1,0 1 0,0 0 1,-1-1-1,1 1 0,0 0 1,0-1-1,-1 1 0,1 0 1,0-1-1,-1 1 0,1 0 1,0 0-1,-1-1 0,1 1 1,-1 0-1,1 0 0,0 0 0,-1-1 1,1 1-1,-1 0 0,1 0 1,-1 0-1,-1 0 2,-1 0 1,1 0-1,0 0 0,-1 0 0,1 0 1,0 1-1,0-1 0,-5 2 0,-2 2 8,-1 1-1,1 0 0,0 0 0,0 1 1,1 0-1,0 0 0,0 1 1,-8 8-1,-6 8 31,-26 36 1,39-48-24,0 2 0,1-1 0,0 1 0,1 0 0,0 0 0,1 1 0,1 0 1,0 0-1,-5 24 0,10-35-22,-1-1-1,1 1 1,0 0 0,-1-1 0,1 1 0,0 0 0,1-1 0,-1 1 0,0 0-1,1-1 1,0 1 0,-1 0 0,1-1 0,0 1 0,0-1 0,0 0 0,1 1-1,-1-1 1,1 0 0,-1 0 0,1 1 0,0-1 0,0 0 0,-1-1 0,2 1-1,-1 0 1,0-1 0,0 1 0,0-1 0,1 1 0,-1-1 0,1 0 0,-1 0-1,1 0 1,-1-1 0,1 1 0,-1-1 0,1 1 0,0-1 0,2 0 0,4 0-113,0 0-1,0-1 1,0-1 0,-1 1 0,1-2 0,-1 1 0,1-1 0,13-7 0,65-39 327,-86 49-192,154-105-203,-73 48-91</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32.816"/>
    </inkml:context>
    <inkml:brush xml:id="br0">
      <inkml:brushProperty name="width" value="0.05" units="cm"/>
      <inkml:brushProperty name="height" value="0.05" units="cm"/>
      <inkml:brushProperty name="color" value="#E71224"/>
    </inkml:brush>
  </inkml:definitions>
  <inkml:trace contextRef="#ctx0" brushRef="#br0">38 1 17324,'-21'258'7932,"5"-110"-6570,16-146-1392,0-1 0,0 0 0,0 1 0,-1-1 0,1 1 0,1-1 0,-1 0 0,0 1 0,0-1 0,0 0 0,1 1 0,0 1 0,-1-3-24,1 0-1,-1 0 1,0 0-1,1 0 1,-1 0-1,0 0 0,1 0 1,-1 0-1,0 0 1,0 0-1,1 0 1,-1 0-1,0-1 1,1 1-1,-1 0 1,0 0-1,0 0 1,1-1-1,-1 1 1,0 0-1,0 0 1,1-1-1,-1 1 1,0 0-1,0 0 1,0-1-1,0 1 1,0 0-1,1-1 1,-1 1-1,0-1 1,16-34-1811,-6 4 1181,3-9-199</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33.254"/>
    </inkml:context>
    <inkml:brush xml:id="br0">
      <inkml:brushProperty name="width" value="0.05" units="cm"/>
      <inkml:brushProperty name="height" value="0.05" units="cm"/>
      <inkml:brushProperty name="color" value="#E71224"/>
    </inkml:brush>
  </inkml:definitions>
  <inkml:trace contextRef="#ctx0" brushRef="#br0">27 0 18372,'2'10'688,"0"-1"0,-1 1 0,0 0-1,-1-1 1,0 1 0,-1 0 0,-2 12 0,1 4 372,-23 231 2190,25-255-3232,-1-1 0,1 0 1,0 1-1,0-1 0,0 0 1,0 1-1,0-1 0,0 0 1,0 1-1,1-1 0,-1 0 1,0 1-1,1-1 0,-1 0 1,1 0-1,-1 1 0,1-1 0,0 0 1,1 1-1,-2-1-9,1-1 0,0 0 0,-1 1-1,1-1 1,0 0 0,0 0 0,-1 0 0,1 0-1,0 0 1,0 0 0,0 0 0,-1 0 0,1 0-1,0 0 1,0 0 0,-1 0 0,1 0 0,0-1 0,0 1-1,-1 0 1,1 0 0,0-1 0,0 0 0,7-3 13,-1-1 0,0-1 0,0 1 0,7-8 1,-14 12-24,52-49-2,166-149-192,-209 191 182,-3 2 1,1 1 1,-1-1-1,1 1 1,0 0-1,1 0 1,-1 1-1,1 0 1,0 1-1,0 0 1,8-3-1,-15 6 12,0 0-1,0 0 1,-1 0-1,1 0 1,0 0-1,0 0 0,-1 0 1,1 1-1,0-1 1,-1 0-1,1 0 0,0 1 1,-1-1-1,1 0 1,0 1-1,-1-1 1,1 0-1,-1 1 0,1-1 1,-1 1-1,1-1 1,-1 1-1,1 0 0,-1-1 1,1 1-1,-1-1 1,0 1-1,1 0 0,-1-1 1,0 1-1,1 0 1,-1-1-1,0 1 1,0 1-1,2 27-9,-2-23 10,-3 26 53,0-1 1,-3 1 0,0-1-1,-13 36 1,6-21-1,0 7-1707,15-62 1307,0 1-1,-1 0 0,-1-1 0,1 1 1,-1-1-1,-1-10 0,0 16 235,-3-44-731</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33.713"/>
    </inkml:context>
    <inkml:brush xml:id="br0">
      <inkml:brushProperty name="width" value="0.05" units="cm"/>
      <inkml:brushProperty name="height" value="0.05" units="cm"/>
      <inkml:brushProperty name="color" value="#E71224"/>
    </inkml:brush>
  </inkml:definitions>
  <inkml:trace contextRef="#ctx0" brushRef="#br0">0 0 17084,'10'6'1800,"-1"5"-1296,4 5-232,4 1 960,5 5-1448,3 1 681,11-3-425,4 3-104,6-5-121</inkml:trace>
  <inkml:trace contextRef="#ctx0" brushRef="#br0" timeOffset="0.23">538 241 19700,'-7'0'272,"-1"0"0,1 0 1,0 1-1,0 0 0,0 0 0,0 1 0,0 0 0,0 0 0,0 1 0,0-1 1,1 2-1,-1-1 0,1 1 0,0 0 0,0 0 0,1 0 0,-1 1 0,1 0 1,-9 10-1,9-9-157,1 0 1,-1 0-1,1 1 1,0 0-1,1 0 1,0 0-1,0 0 1,0 0-1,1 1 1,0-1 0,1 1-1,-1 0 1,1-1-1,1 1 1,-1 0-1,2 0 1,-1-1-1,2 11 1,-2-15-101,1-1-1,-1 1 1,1-1 0,-1 1 0,1-1-1,0 0 1,0 1 0,0-1-1,0 0 1,0 0 0,0 0 0,1 1-1,-1-1 1,1 0 0,-1-1 0,1 1-1,0 0 1,0 0 0,0-1 0,0 1-1,0-1 1,0 0 0,0 0-1,0 1 1,1-1 0,-1-1 0,0 1-1,1 0 1,-1 0 0,0-1 0,1 0-1,-1 1 1,1-1 0,-1 0 0,1 0-1,-1 0 1,1-1 0,-1 1 0,1 0-1,3-2 1,6-2-6,-1 0 0,0-1 0,1 0 0,-2 0 0,1-1 0,-1-1 0,11-7 0,11-13-24,-1-1 0,-1-2 0,-1 0 0,-2-2 1,32-47-1,-50 63-44,-9 16 56,0 0 1,0 0 0,0 0 0,0 0-1,0 0 1,0 0 0,0 0-1,0 0 1,0 0 0,0 0-1,0 0 1,0 0 0,0 0 0,-1 0-1,1 0 1,0 0 0,0 0-1,0 0 1,0 0 0,0 0 0,0 0-1,0 0 1,0 0 0,0 0-1,0 0 1,0 0 0,0 0 0,0 0-1,0-1 1,0 1 0,0 0-1,-17 26-92,10-8 57,-1 1 0,2-1 1,0 1-1,-4 34 0,8-43-104,1 0 0,0 0 0,1 1 0,0-1 1,1 0-1,0 1 0,0-1 0,1 0 0,0 0 0,7 18 0,-8-26 114,1 1 1,-1-1-1,0 1 0,1-1 1,-1 0-1,1 0 0,0 0 1,0 0-1,0 0 0,0 0 1,0 0-1,0-1 0,0 1 1,0-1-1,1 1 0,-1-1 1,1 0-1,-1 0 0,1 0 1,-1 0-1,1-1 0,4 2 1,0-3-58,-1 1 0,1-1-1,0 0 1,7-2 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34.141"/>
    </inkml:context>
    <inkml:brush xml:id="br0">
      <inkml:brushProperty name="width" value="0.05" units="cm"/>
      <inkml:brushProperty name="height" value="0.05" units="cm"/>
      <inkml:brushProperty name="color" value="#E71224"/>
    </inkml:brush>
  </inkml:definitions>
  <inkml:trace contextRef="#ctx0" brushRef="#br0">0 52 18444,'2'-5'482,"0"2"-182,-1-1 0,1 1 1,0-1-1,0 1 0,0 0 1,1-1-1,-1 1 0,1 0 1,0 0-1,-1 1 0,1-1 1,1 1-1,4-4 0,-7 6-194,-1 0 0,1 0 0,0 0 0,-1 0 0,1 0 0,0 0 0,-1 1 0,1-1 0,0 0 0,-1 0 0,1 0 0,0 1-1,-1-1 1,1 0 0,-1 1 0,1-1 0,0 1 0,-1-1 0,1 1 0,-1-1 0,1 1 0,-1-1 0,0 1 0,1-1 0,-1 1 0,0 0 0,1-1 0,-1 1-1,0-1 1,0 1 0,1 0 0,-1-1 0,0 1 0,0 0 0,0-1 0,0 1 0,0 0 0,0 1 0,3 29 745,-3-29-741,-5 215 1759,2-130-1575,4 105 265,2-157-1228,1 0 0,1 0 0,14 47 0,-18-79 239,-1-5-155</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34.548"/>
    </inkml:context>
    <inkml:brush xml:id="br0">
      <inkml:brushProperty name="width" value="0.05" units="cm"/>
      <inkml:brushProperty name="height" value="0.05" units="cm"/>
      <inkml:brushProperty name="color" value="#E71224"/>
    </inkml:brush>
  </inkml:definitions>
  <inkml:trace contextRef="#ctx0" brushRef="#br0">6 47 19580,'-2'25'2569,"-2"-8"-1609,4-11-432,0-3 1705,3-6-1329,1-6-792,-2-14 104,-1-4-208,-4-9-224</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35.586"/>
    </inkml:context>
    <inkml:brush xml:id="br0">
      <inkml:brushProperty name="width" value="0.05" units="cm"/>
      <inkml:brushProperty name="height" value="0.05" units="cm"/>
      <inkml:brushProperty name="color" value="#E71224"/>
    </inkml:brush>
  </inkml:definitions>
  <inkml:trace contextRef="#ctx0" brushRef="#br0">76 31 17836,'-9'12'508,"0"1"-1,1 1 1,0-1 0,1 1 0,1 1-1,0-1 1,1 1 0,0 0 0,1 0-1,-3 29 1,6-36-429,1-1 1,-1 1-1,2-1 0,-1 0 0,1 1 0,0-1 0,0 0 0,1 1 1,0-1-1,0 0 0,0 0 0,1 0 0,1-1 0,-1 1 1,1-1-1,0 1 0,0-1 0,1-1 0,-1 1 0,2-1 0,-1 1 1,0-1-1,1-1 0,10 8 0,-11-9-58,1 0 1,-1-1-1,1 1 1,0-1-1,0 0 0,0 0 1,0-1-1,0 0 0,0 0 1,0 0-1,0-1 1,0 0-1,1 0 0,-1 0 1,0-1-1,0 0 1,0 0-1,0-1 0,0 0 1,0 0-1,-1 0 0,1-1 1,0 1-1,-1-1 1,0-1-1,0 1 0,6-5 1,-3 1-4,0 0 0,-1-1 0,0 1 1,0-2-1,-1 1 0,0-1 1,0 1-1,-1-2 0,0 1 0,-1-1 1,0 1-1,0-1 0,-1 0 0,0 0 1,1-14-1,-2 12-7,-1-1 0,0 1 0,-1 0 0,0 0 0,-1 0 0,-1-1 0,1 1 0,-2 0 0,0 0 0,-7-19 0,9 30-10,1 0-1,0 0 0,-1 1 1,1-1-1,-1 0 0,1 0 1,-1 0-1,1 1 0,-1-1 1,0 0-1,1 0 1,-1 1-1,0-1 0,1 1 1,-1-1-1,0 1 0,0-1 1,0 1-1,0-1 0,1 1 1,-2-1-1,1 1 0,0 1 0,1-1 0,-1 0 0,0 0 0,1 0-1,-1 1 1,1-1 0,-1 0 0,1 1 0,-1-1 0,0 1 0,1-1 0,-1 0 0,1 1 0,0-1 0,-1 1-1,1-1 1,-1 1 0,1 0 0,0-1 0,-1 1 0,1 0 0,-3 4-1,1 1 0,0-1 0,1 1 0,-1-1 0,-1 10 0,0 18-14,0 0 0,4 54 0,-1-75 16,2 0 1,-1 0 0,1 0-1,1 0 1,0-1-1,1 1 1,1-1 0,-1 0-1,2 0 1,8 15-1,-11-22 5,1 0 1,-1 0-1,1 0 0,-1-1 0,1 1 0,0-1 1,0 0-1,1 0 0,-1-1 0,1 1 0,-1-1 1,1 0-1,0 0 0,5 1 0,-2-2 10,-1 1-1,0-2 1,0 1-1,1-1 1,-1 0-1,1 0 0,-1-1 1,0 0-1,9-3 1,-4 1 36,1-1 1,-1-1 0,0 0-1,0-1 1,0 0-1,-1-1 1,0 0-1,0-1 1,-1 0-1,16-17 1,-18 16 6,-1 0-1,0-1 1,-1 0 0,0 0 0,-1-1 0,0 1-1,0-1 1,-1 0 0,-1-1 0,0 1 0,0 0-1,-1-1 1,-1 0 0,0 1 0,0-1-1,-1 0 1,-1 0 0,0 1 0,0-1 0,-1 0-1,-1 1 1,0-1 0,-7-16 0,8 25-47,1 0 0,-1 0 1,0 0-1,0 0 0,0 0 1,0 1-1,0-1 0,-1 1 1,1-1-1,-1 1 0,-5-4 1,7 6-13,0-1 1,0 1 0,0-1-1,0 1 1,0 0 0,0 0-1,0-1 1,0 1 0,0 0 0,-1 0-1,1 0 1,0 0 0,0 0-1,0 0 1,0 1 0,0-1 0,0 0-1,0 1 1,0-1 0,0 0-1,0 1 1,0-1 0,0 1-1,0-1 1,0 1 0,0 0 0,1-1-1,-1 1 1,0 0 0,0 0-1,1 0 1,-1-1 0,0 1 0,1 0-1,-1 0 1,1 0 0,-1 0-1,1 0 1,-1 2 0,-2 4-2,0 1-1,1 0 1,0 0 0,0 0-1,1 0 1,0 0 0,1 1 0,-1-1-1,2 0 1,-1 0 0,1 1-1,0-1 1,1 0 0,0 0 0,5 14-1,-5-18 5,-1-1 0,1 1 0,0-1 0,0 1-1,0-1 1,0 0 0,1 0 0,-1 1 0,1-2 0,0 1-1,0 0 1,0-1 0,0 1 0,7 3 0,-7-5 2,0 0-1,0 0 1,1 0 0,-1-1 0,0 1 0,1-1 0,-1 1 0,1-1 0,-1 0 0,0-1 0,1 1 0,-1-1-1,1 1 1,-1-1 0,0 0 0,1 0 0,-1 0 0,0-1 0,5-2 0,-3 1-63,0 0-1,-1 1 1,0-2 0,1 1 0,-1 0 0,-1-1 0,1 0-1,0 0 1,-1 0 0,0 0 0,0 0 0,0-1-1,0 0 1,-1 1 0,0-1 0,0 0 0,0 0 0,0 0-1,-1 0 1,1-9 0,-1 6-124,0-1 0,-1 1-1,0 0 1,-1-1 0,0 1 0,0 0 0,-1 0 0,0 0-1,-1 0 1,1 0 0,-2 0 0,-5-11 0,-9-9-532</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36.176"/>
    </inkml:context>
    <inkml:brush xml:id="br0">
      <inkml:brushProperty name="width" value="0.05" units="cm"/>
      <inkml:brushProperty name="height" value="0.05" units="cm"/>
      <inkml:brushProperty name="color" value="#E71224"/>
    </inkml:brush>
  </inkml:definitions>
  <inkml:trace contextRef="#ctx0" brushRef="#br0">14 30 17868,'-6'39'1609,"2"0"1,1 0 0,5 70 0,-1-88-1095,6 32 0,-6-48-425,0 1 0,0-1 0,1 0 0,0 1 0,0-1 0,0 0 0,1 0 0,0 0 0,0 0 0,6 7 0,-8-11-69,0 0 0,0 0-1,0 0 1,0 0 0,0 0 0,0-1 0,1 1-1,-1 0 1,0-1 0,0 1 0,0-1 0,1 0-1,-1 1 1,0-1 0,1 0 0,-1 0 0,0 1-1,1-1 1,-1 0 0,0 0 0,2-1 0,0 1-2,-1-1 1,0 0-1,1 0 1,-1 0-1,0 0 1,0 0-1,1-1 1,-1 1-1,0-1 1,2-2-1,3-3 9,-1 1-1,0-2 1,-1 1-1,0 0 1,5-10-1,3-11 33,-1 0-1,14-51 0,-10 26-92,-13 57-61,0 13 37,2 25-12,-5-40 66,1 4-5,-1 0 1,1-1 0,1 1 0,-1 0-1,1 0 1,0-1 0,0 1-1,1-1 1,0 1 0,4 6-1,-4-8 6,0-1 0,0 0 0,1 0 0,-1 0 0,1 0 0,-1 0 0,1-1 0,0 0 0,0 0 0,0 0 0,0 0 0,0-1 0,1 1 0,7 1 0,39 7 113,100 8 1,-149-18-69,1 0 0,0 0 0,0 0 0,-1 0 0,1 0 0,0-1 0,-1 0 0,1 1 0,0-1 0,-1 0 0,1 0 0,-1 0 0,1 0 0,-1-1 0,1 1 0,2-4 0,-3 3 21,0 0-1,0-1 1,0 0-1,0 1 1,-1-1-1,1 0 1,-1 0-1,0 0 1,0 0-1,0 0 1,0 0-1,-1 0 1,1-6-1,1-10 74,-1 0-1,0 0 0,-2 0 1,0 0-1,-1 0 0,-1 0 1,-1 0-1,0 1 0,-2 0 1,0 0-1,-17-34 1,8 31-242,15 20 77,-1 0 0,0 1 0,1-1 0,-1 0 0,0 1 0,1-1 0,-1 1 0,0-1 0,0 1 0,1-1 0,-1 1 0,0-1 0,0 1 0,0 0 0,0-1 0,0 1 0,1 0 0,-1 0 0,0 0 0,0 0 0,0 0 0,-2 0 0,3 0-2,0 0-1,0 0 0,-1 0 0,1 0 1,0 0-1,-1 0 0,1 0 0,0 1 1,0-1-1,-1 0 0,1 0 0,0 0 0,0 1 1,0-1-1,-1 0 0,1 0 0,0 1 1,0-1-1,0 0 0,0 0 0,-1 1 1,1-1-1,0 0 0,0 0 0,0 1 1,0-1-1,0 0 0,0 1 0,0-1 1,0 0-1,0 0 0,0 1 0,0-1 1,0 0-1,0 1 0,0-1 0,7 13-1047,14 7-1053,-17-17 1896,0-1 0,0 1 0,1-1 0,-1-1 0,1 1 0,0-1 0,-1 1 0,1-2 0,0 1 0,0 0 0,0-1 0,-1 0 0,1 0 0,7-1 0,23-2-811</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36.922"/>
    </inkml:context>
    <inkml:brush xml:id="br0">
      <inkml:brushProperty name="width" value="0.05" units="cm"/>
      <inkml:brushProperty name="height" value="0.05" units="cm"/>
      <inkml:brushProperty name="color" value="#E71224"/>
    </inkml:brush>
  </inkml:definitions>
  <inkml:trace contextRef="#ctx0" brushRef="#br0">58 392 12915,'-7'11'674,"0"-1"1,0 1-1,1 0 1,1 1-1,0-1 0,0 1 1,2 0-1,-1 0 1,1 1-1,-1 16 1,3-14-437,0 1 1,2 0 0,0 0 0,1 0-1,0 0 1,1 0 0,10 26-1,4 3-126,1 0 0,3-2 0,1-1 0,2 0-1,35 43 1,-51-74-81,0 1 1,0-1-1,-1 1 0,-1 1 0,8 20 0,-13-30-4,0 0 0,0 0 1,0-1-1,-1 1 0,1 0 0,-1 0 0,0 0 0,0 0 1,0 0-1,0 0 0,-1 0 0,1 0 0,-1 0 0,0 0 0,0-1 1,0 1-1,0 0 0,0 0 0,0-1 0,-1 1 0,1-1 0,-1 1 1,0-1-1,0 0 0,0 0 0,0 0 0,0 0 0,0 0 1,0 0-1,-1 0 0,1-1 0,-6 3 0,3-1 33,1-1 1,-1-1-1,0 1 0,0-1 0,1 0 1,-1 0-1,0 0 0,0 0 0,0-1 0,-1 0 1,1 0-1,0-1 0,0 1 0,0-1 1,0 0-1,1 0 0,-1-1 0,0 0 1,0 1-1,1-2 0,-1 1 0,1 0 0,0-1 1,-1 0-1,1 0 0,0 0 0,1 0 1,-1-1-1,1 0 0,-1 1 0,1-1 1,0-1-1,0 1 0,1 0 0,0-1 0,-1 1 1,1-1-1,1 1 0,-1-1 0,1 0 1,0 0-1,-1-5 0,1-1-91,1 0 1,1 0-1,0 1 0,0-1 1,1 1-1,0-1 0,7-17 1,34-71-651,-34 81 535,79-156-1507,60-132-1359,-51 32 1469,-96 273 1542,2-11 45,1 1 0,-1-1 1,-1 0-1,0 1 0,0-20 0,-5 16 325,3 15-355,-1 0 0,1 0 0,0 0-1,0 0 1,-1 0 0,1 0 0,0 0-1,0 0 1,-1 0 0,1 0-1,0 0 1,0 1 0,0-1 0,-1 0-1,1 0 1,0 0 0,0 0 0,0 0-1,-1 1 1,1-1 0,0 0 0,0 0-1,0 0 1,0 1 0,-1-1 0,1 0-1,0 0 1,0 0 0,0 1 0,0-1-1,0 0 1,0 1 0,-13 32 717,3 9-233,2 0 0,1 1 1,3 0-1,1 0 1,3 1-1,8 76 0,0-59-16,4-1 0,1-1 0,4 0 0,29 70 0,-42-118-422,14 28 123,-16-36-166,-1 0 0,1-1 0,-1 0 0,1 1 0,0-1 0,0 0 0,0 0 0,0 0 0,0 0 0,1 0 0,2 1 0,-14-28-44,-105-134-1040,75 109 637,-57-96 0,93 141 425,1 0 1,-1-1-1,1 0 0,0 1 0,0-1 1,0 0-1,0-6 0,2 10 7,0 1-1,0-1 1,0 0 0,0 0-1,0 1 1,0-1-1,1 0 1,-1 0 0,1 1-1,-1-1 1,1 0-1,-1 1 1,1-1 0,0 1-1,0-1 1,0 1-1,0-1 1,0 1-1,0 0 1,1-1 0,-1 1-1,0 0 1,1 0-1,-1 0 1,1 0 0,-1 0-1,3-1 1,5-2 12,0 1 0,0-1 0,0 2 1,1-1-1,-1 1 0,14-1 0,63 1-565,-49 1-510,8 1 380,-35-1 253</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37.339"/>
    </inkml:context>
    <inkml:brush xml:id="br0">
      <inkml:brushProperty name="width" value="0.05" units="cm"/>
      <inkml:brushProperty name="height" value="0.05" units="cm"/>
      <inkml:brushProperty name="color" value="#E71224"/>
    </inkml:brush>
  </inkml:definitions>
  <inkml:trace contextRef="#ctx0" brushRef="#br0">0 87 18796,'21'1'2256,"17"-2"-1463,11-11-353,4 0 1472,9 0-1384,-1 1-728,-15-2 336,-7 0-136,-6 0-232</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37.932"/>
    </inkml:context>
    <inkml:brush xml:id="br0">
      <inkml:brushProperty name="width" value="0.05" units="cm"/>
      <inkml:brushProperty name="height" value="0.05" units="cm"/>
      <inkml:brushProperty name="color" value="#E71224"/>
    </inkml:brush>
  </inkml:definitions>
  <inkml:trace contextRef="#ctx0" brushRef="#br0">160 173 17228,'1'-2'216,"0"0"1,0 0 0,-1-1-1,1 1 1,-1-1 0,1 1-1,-1 0 1,1-1-1,-1 1 1,0-1 0,0 1-1,-1-1 1,1 1 0,0-1-1,-1 1 1,1 0 0,-1-1-1,0 1 1,-1-3 0,1 3-104,0 1 0,0 0 0,0 0 0,0 0 1,0 0-1,0-1 0,-1 2 0,1-1 1,0 0-1,0 0 0,-1 0 0,1 0 1,-1 1-1,1-1 0,-1 1 0,1-1 0,-1 1 1,1 0-1,-1-1 0,1 1 0,-1 0 1,1 0-1,-1 0 0,1 0 0,-1 0 1,1 1-1,-1-1 0,1 0 0,-1 1 1,1-1-1,-4 2 0,-1 1-33,0 0 0,0 1 0,0 0-1,0 0 1,1 0 0,-1 0 0,1 1 0,0 0-1,0 0 1,1 0 0,0 1 0,0 0 0,0 0 0,0 0-1,1 0 1,0 0 0,-3 11 0,0-2-79,2 1 0,0-1 0,0 1-1,1 0 1,1 0 0,0 25 0,2-38-1,0 0 1,0 1-1,1-1 1,-1 0-1,0 0 1,1 0-1,0 1 0,0-1 1,0 0-1,0 0 1,1 0-1,-1 0 1,1-1-1,-1 1 0,1 0 1,3 3-1,-3-5 2,0 0 0,0 0 0,0 0-1,0 0 1,0 0 0,0 0 0,0-1-1,0 1 1,0-1 0,0 1 0,0-1-1,0 0 1,0 0 0,0 0 0,1 0-1,-1 0 1,0-1 0,0 1 0,0 0-1,0-1 1,0 0 0,0 1 0,0-1-1,0 0 1,0 0 0,2-2 0,8-4 7,0 0 0,0-1 0,-1-1 0,0 0 0,0 0 0,11-14 0,53-70 162,-55 66-33,26-47-1,-39 62-82,-2 0 0,0 1 0,0-2 0,-1 1-1,0 0 1,-1-1 0,1-18 0,-5 16 69,1 15-122,-1 0 1,1-1-1,0 1 1,0 0-1,0 0 1,-1 0-1,1 0 1,0 0-1,0 0 1,0 0-1,-1 0 1,1 0-1,0 0 1,0 0-1,0 0 1,0 0-1,-1 0 1,1 0-1,0 0 1,0 0-1,0 0 1,-1 0-1,1 0 1,0 1-1,0-1 1,0 0-1,0 0 1,-1 0-1,1 0 1,0 0-1,0 0 1,0 1-1,0-1 1,0 0-1,-1 0 1,1 0-1,0 1 1,-2 1 3,0 1-1,1-1 1,-1 1-1,0 0 1,1 0 0,0 0-1,-2 4 1,-7 38 12,2 1-1,2 0 1,1 0-1,4 86 1,7-67-5,-5-59-50,0-1-1,0 1 1,1 0-1,0-1 1,0 1-1,1-1 1,-1 1-1,6 7 1,-8-12-5,1 0 1,0 0 0,0-1-1,-1 1 1,1 0-1,0 0 1,0 0 0,0-1-1,0 1 1,0 0-1,0-1 1,0 1-1,0-1 1,0 1 0,0-1-1,0 1 1,0-1-1,0 0 1,0 0 0,0 1-1,0-1 1,1 0-1,-1 0 1,0 0-1,0 0 1,0 0 0,0-1-1,0 1 1,1 0-1,-1 0 1,0-1-1,0 1 1,0-1 0,0 1-1,0-1 1,0 1-1,0-1 1,0 0 0,0 1-1,0-1 1,-1 0-1,1 0 1,0 0-1,1-1 1,4-5-84,0-1 0,-1 1 0,0-1-1,6-11 1,-10 17 93,19-41-523</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9:46.184"/>
    </inkml:context>
    <inkml:brush xml:id="br0">
      <inkml:brushProperty name="width" value="0.05" units="cm"/>
      <inkml:brushProperty name="height" value="0.05" units="cm"/>
    </inkml:brush>
  </inkml:definitions>
  <inkml:trace contextRef="#ctx0" brushRef="#br0">376 1 15899,'-1'16'1833,"-31"11"-865,-6 3-360,-11 4 928,0 1-215,2 1-401,2-1-216,11-6-320,7-2-216,12-7-512,7-5-272,6-14-536,-3 2-497,0-20 1217,3-5-296,-1-6-240</inkml:trace>
  <inkml:trace contextRef="#ctx0" brushRef="#br0" timeOffset="1">1 101 15435,'3'7'1761,"7"8"-857,1-2-352,9 1 1016,7 0-375,11 1-537,3-1-488,5-6 1360,0-3-1264,1-8-128,2-3 24</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38.479"/>
    </inkml:context>
    <inkml:brush xml:id="br0">
      <inkml:brushProperty name="width" value="0.05" units="cm"/>
      <inkml:brushProperty name="height" value="0.05" units="cm"/>
      <inkml:brushProperty name="color" value="#E71224"/>
    </inkml:brush>
  </inkml:definitions>
  <inkml:trace contextRef="#ctx0" brushRef="#br0">16 141 14803,'5'3'318,"0"-2"-1,1 1 0,-1 0 1,1-1-1,0 0 1,0 0-1,-1-1 1,1 0-1,0 0 1,0 0-1,0-1 0,-1 1 1,1-1-1,0-1 1,-1 1-1,1-1 1,-1 0-1,1 0 1,-1-1-1,0 1 0,0-1 1,0 0-1,-1-1 1,1 1-1,-1-1 1,1 0-1,-1 0 0,0 0 1,-1-1-1,1 1 1,-1-1-1,0 0 1,5-10-1,-7 13-295,0 0 0,-1 0 0,1 0 0,-1 0 0,1 0 1,-1 0-1,0 0 0,0 0 0,0 0 0,0 0 0,0 0 0,0 0 0,-1 0 0,1 0 0,-1 1 0,1-1 0,-1 0 0,0 0 0,1 0 0,-1 0 0,0 1 0,0-1 1,0 0-1,-1 1 0,1-1 0,0 1 0,-1-1 0,1 1 0,-1 0 0,1-1 0,-1 1 0,-2-1 0,1 0-14,-1 0-1,0 0 0,1 1 1,-1-1-1,0 1 1,0 0-1,0 1 1,1-1-1,-1 0 0,0 1 1,0 0-1,0 0 1,0 0-1,0 1 1,-6 0-1,5 1-6,-1 0 0,1 1 0,0-1 0,0 1 0,0 0 0,0 0 0,0 1-1,1-1 1,-1 1 0,1 0 0,0 0 0,0 0 0,1 1 0,-1 0 0,1-1 0,0 1 0,0 1 0,1-1 0,-1 0 0,-2 11 0,1-4-4,1 0 0,0 0 0,1 0 0,1 0 0,0 1 0,0-1 0,1 0 0,3 24 0,-2-31 3,0 0 0,0 0 0,1 0 0,-1 0 0,1-1 0,0 1-1,0-1 1,1 1 0,-1-1 0,1 0 0,3 5 0,-3-7 0,-1 0 1,0 0 0,1 0-1,0 0 1,-1 0-1,1 0 1,0-1-1,0 1 1,0-1 0,0 0-1,0 0 1,0 0-1,0 0 1,0-1-1,0 1 1,1-1 0,-1 0-1,4 0 1,4-1 3,0 0 1,0-1 0,0 0-1,0-1 1,-1 0-1,1-1 1,18-9 0,69-45 41,-63 35-31,-10 7-8,42-24 8,-59 36-10,-1 0 0,1 1-1,-1 0 1,1 1 0,0 0-1,15-3 1,-22 5-1,1 0 0,0 0-1,-1 1 1,1-1 0,0 0 0,-1 0-1,1 1 1,0-1 0,-1 1 0,1 0-1,-1-1 1,1 1 0,-1 0 0,1 0-1,-1 0 1,0 0 0,1 0 0,-1 0-1,0 0 1,0 1 0,0-1 0,0 0 0,0 1-1,0-1 1,0 0 0,0 1 0,0 0-1,0 1 1,2 6 48,1 1 0,-2-1-1,4 19 1,-1-3 79,-4-20-94,1 0 0,0 1 0,0-2 1,0 1-1,0 0 0,1 0 0,0-1 0,0 1 1,0-1-1,6 6 0,-7-8-20,1 0-1,-1-1 1,0 0 0,0 1-1,1-1 1,-1 0 0,1 0-1,-1 0 1,1-1 0,-1 1-1,1 0 1,0-1 0,-1 0-1,1 0 1,0 0 0,-1 0 0,1 0-1,-1 0 1,1-1 0,0 1-1,-1-1 1,1 0 0,4-1-1,10-6-26,-1 0 0,1-1-1,-1-1 1,-1 0-1,0-2 1,15-13 0,23-17-384,-52 41 375,0 1 1,0-1-1,0 0 1,0 0-1,0 1 1,0-1 0,0 1-1,0-1 1,0 1-1,0 0 1,0-1-1,0 1 1,0 0 0,0-1-1,0 1 1,1 0-1,0 0 1,-2 0-1,1 1 0,-1-1 0,0 0-1,0 1 1,1-1 0,-1 1 0,0-1 0,0 0 0,0 1 0,1-1 0,-1 0-1,0 1 1,0-1 0,0 1 0,0-1 0,0 1 0,0-1 0,0 0 0,0 1-1,0-1 1,0 1 0,0-1 0,0 1 0,0-1 0,0 1 0,0-1 0,-1 1 0,-13 37-1299,12-35 1147,-12 24-438,7-23 238</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39.492"/>
    </inkml:context>
    <inkml:brush xml:id="br0">
      <inkml:brushProperty name="width" value="0.05" units="cm"/>
      <inkml:brushProperty name="height" value="0.05" units="cm"/>
      <inkml:brushProperty name="color" value="#E71224"/>
    </inkml:brush>
  </inkml:definitions>
  <inkml:trace contextRef="#ctx0" brushRef="#br0">274 55 18964,'10'-10'938,"-7"7"-692,0-1 1,0 1-1,0 0 0,1 0 0,0 0 0,-1 1 0,1-1 1,0 1-1,0 0 0,8-3 0,-12 5-201,0 0 0,0 0 1,1 0-1,-1 1 0,0-1 0,1 0 0,-1 0 0,0 0 1,0 0-1,1 0 0,-1 0 0,0 0 0,0 1 0,0-1 1,1 0-1,-1 0 0,0 0 0,0 1 0,0-1 0,1 0 0,-1 0 1,0 0-1,0 1 0,0-1 0,0 0 0,0 0 0,0 1 1,0-1-1,1 0 0,-1 0 0,0 1 0,0-1 0,0 0 1,0 1-1,0-1 0,0 0 0,0 0 0,0 1 0,-1-1 0,-1 13 920,-4 2-538,0-1 0,-1 0 0,-1-1 0,-11 16 0,-43 51 212,33-44-337,-17 22 34,-88 121 105,117-148-1300,17-30 326,2-3-44,9-16-545,17-38-2046,21-63 0,-34 77 2431,2 1 1,2 0-1,2 1 0,26-38 0,-45 75 766,32-37 438,-32 37-363,0 1 1,0 0-1,1 0 0,-1 0 0,1 1 1,-1-1-1,1 1 0,0-1 0,0 1 1,0 0-1,-1 0 0,1 0 0,6-1 1,-7 2-30,-1 0 0,1 0 0,-1 1 1,0-1-1,1 0 0,-1 1 1,1-1-1,-1 1 0,0-1 0,1 1 1,-1 0-1,0-1 0,0 1 0,0 0 1,1 0-1,-1 0 0,0 0 1,0 0-1,0 0 0,0 0 0,-1 0 1,1 1-1,0-1 0,0 0 1,-1 0-1,1 1 0,-1-1 0,1 0 1,-1 1-1,1-1 0,-1 1 1,0-1-1,0 1 0,0 2 0,1 5 230,0 1-1,-1-1 1,0 0-1,-2 12 0,-19 97 1610,12-80-1183,3 0 0,-4 69 0,10-100-650,3 64 582,-2-66-622,-1 1 0,2-1-1,-1 1 1,0-1 0,1 0-1,0 0 1,1 0 0,-1 0-1,1 0 1,4 6 0,-6-10-45,-1 0 0,1 0 1,-1 0-1,1-1 0,0 1 1,-1 0-1,1 0 0,0-1 1,0 1-1,0 0 0,0-1 0,0 1 1,-1-1-1,1 1 0,0-1 1,0 0-1,0 1 0,0-1 1,0 0-1,0 0 0,1 1 0,0-1 1,-1-1-13,0 1 0,0-1 0,0 1-1,-1-1 1,1 1 0,0-1 0,0 1 0,-1-1 0,1 0 0,-1 1 0,1-1 0,0 0 0,-1 0 0,1 1 0,-1-1 0,0 0 0,1 0 0,-1 0 0,1-1 0,1-5-88,-1 1 0,1 0 0,-1-1 1,-1 1-1,1-1 0,-1-7 1,-2-4-226,-1-1 1,0 0 0,-1 1-1,-1 0 1,-1 0 0,-1 0-1,0 1 1,-1 0 0,-18-28-1,25 43 292,-1 0 0,1 1 1,-1-1-1,1 0 0,-1 1 0,1-1 0,-1 1 0,0 0 0,-3-2 0,5 3 37,0 0 0,0-1-1,-1 1 1,1 0 0,0 0 0,0 0-1,0 0 1,-1 0 0,1 0 0,0 0-1,0 0 1,0 0 0,-1 0-1,1 0 1,0 0 0,0 0 0,0 0-1,-1 0 1,1 0 0,0 0 0,0 0-1,0 0 1,0 0 0,-1 1-1,1-1 1,0 0 0,0 0 0,0 0-1,0 0 1,-1 0 0,1 0 0,0 0-1,0 1 1,0-1 0,0 14 205,2-8-116,1 1 0,-1-1 1,1 0-1,0 0 0,1 0 1,-1-1-1,1 1 0,0-1 1,1 1-1,-1-2 0,1 1 1,0 0-1,0-1 0,0 0 0,1 0 1,0 0-1,0-1 0,0 0 1,0 0-1,0 0 0,9 2 1,-5-2-24,0-1 0,0 0 1,0 0-1,0-1 1,0 0-1,0-1 1,1 0-1,-1 0 1,0-1-1,0-1 1,1 0-1,-1 0 1,14-6-1,-13 3-29,1 0-1,-1-1 1,-1-1-1,1 0 1,-1-1-1,13-11 0,-19 15-39,0 0 0,0 0 0,0 0-1,-1-1 1,1 1 0,-1-1-1,0 0 1,0 0 0,-1 0-1,1 0 1,-1-1 0,0 1-1,-1 0 1,1-1 0,-1 0-1,0-5 1,-1 11 0,0-1 1,1 1-1,-1 0 0,0-1 0,0 1 1,0 0-1,0-1 0,0 1 1,0 0-1,0-1 0,0 1 1,0 0-1,-1-1 0,1 1 1,0 0-1,0 0 0,0-1 1,0 1-1,0 0 0,-1-1 1,1 1-1,0 0 0,0 0 0,0-1 1,-1 1-1,1 0 0,0 0 1,0 0-1,-1-1 0,1 1 1,0 0-1,0 0 0,-1 0 1,1 0-1,0 0 0,-1-1 1,1 1-1,0 0 0,0 0 1,-1 0-1,1 0 0,0 0 0,-1 0 1,1 0-1,0 0 0,-1 0 1,1 0-1,0 0 0,-1 0 1,1 1-1,0-1 0,-1 0 1,1 0-1,0 0 0,0 0 1,-1 0-1,1 1 0,0-1 1,0 0-1,-1 0 0,1 0 1,0 1-1,0-1 0,-1 1 0,-15 14-59,13-10 100,-1 0 1,1 0 0,1 0 0,-1 0 0,1 0 0,0 1-1,0-1 1,0 1 0,1-1 0,0 1 0,0 0-1,0-1 1,1 1 0,0 0 0,0 0 0,2 9 0,-2-14-24,1 0 1,-1 1 0,1-1 0,-1 0 0,1 0-1,0 0 1,0 0 0,-1 0 0,1 0-1,0 0 1,0 0 0,0 0 0,0-1-1,0 1 1,0 0 0,0-1 0,0 1 0,1 0-1,-1-1 1,0 1 0,0-1 0,1 0-1,-1 1 1,0-1 0,0 0 0,1 0-1,-1 0 1,0 0 0,1 0 0,-1 0 0,0 0-1,0 0 1,1-1 0,-1 1 0,0 0-1,0-1 1,3 0 0,4-2 24,0 0 0,-1-1 0,1 0 1,10-7-1,6-7-112,-1 0 0,-1-2 0,20-22 0,-15 15-352,-33 49 186,-4 31 0,9-40 267,0 0 1,1 0 0,0-1-1,3 15 1,-2-22-99,-1 0 0,1-1 0,0 1 1,1-1-1,-1 1 0,1-1 0,0 0 0,0 0 0,0 1 1,1-2-1,0 1 0,-1 0 0,1 0 0,5 4 0,-6-7-5,0 1-1,0-1 0,-1 0 1,1 0-1,0 0 0,0 0 0,0-1 1,0 1-1,1 0 0,-1-1 0,0 1 1,0-1-1,0 0 0,0 0 1,0 0-1,1 0 0,2 0 0,1-2-21,1 1 0,0-1-1,-1 0 1,10-5-1,22-12-444</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39.958"/>
    </inkml:context>
    <inkml:brush xml:id="br0">
      <inkml:brushProperty name="width" value="0.05" units="cm"/>
      <inkml:brushProperty name="height" value="0.05" units="cm"/>
      <inkml:brushProperty name="color" value="#E71224"/>
    </inkml:brush>
  </inkml:definitions>
  <inkml:trace contextRef="#ctx0" brushRef="#br0">14 50 13451,'-6'4'1008,"1"-4"-832,3 0 584,2-3-752,1 3-128,0-8 368,-2-1-256,0-5 0,1-5-32</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40.413"/>
    </inkml:context>
    <inkml:brush xml:id="br0">
      <inkml:brushProperty name="width" value="0.05" units="cm"/>
      <inkml:brushProperty name="height" value="0.05" units="cm"/>
      <inkml:brushProperty name="color" value="#E71224"/>
    </inkml:brush>
  </inkml:definitions>
  <inkml:trace contextRef="#ctx0" brushRef="#br0">275 63 15779,'1'-1'223,"-1"-1"0,1 1-1,0-1 1,-1 0 0,0 1-1,1-1 1,-1 0 0,0 0-1,0 1 1,0-1-1,0 0 1,0 0 0,0 1-1,0-1 1,0 0 0,-1 0-1,1 1 1,-1-1 0,0 0-1,1 1 1,-1-1 0,0 1-1,0-1 1,0 1 0,0-1-1,0 1 1,0 0-1,0-1 1,0 1 0,-1 0-1,1 0 1,-3-2 0,2 2-47,-1-1 0,1 1 1,-1 0-1,0 0 0,1 0 0,-1 0 1,0 1-1,0-1 0,0 1 1,1-1-1,-1 1 0,0 0 0,0 0 1,0 0-1,0 1 0,0-1 1,1 1-1,-1 0 0,-4 1 0,-1 2-52,0 0-1,0 1 0,1 0 0,-1 0 0,1 1 0,0 0 0,1 1 1,-1-1-1,1 1 0,0 0 0,1 1 0,-7 11 0,1 0 51,1 1 0,1 0 0,1 1-1,-7 22 1,9-18-39,2 0 0,0 0 0,1 1 1,2-1-1,0 1 0,2-1 0,7 47 0,8 10 27,27 83 0,-18-75-100,19 87 204,-60-249-1025,-2 0 0,-53-128 0,50 156 291,-22-54-630,43 98 1099,-1-1 0,1 1 0,0 0 0,0-1-1,0 1 1,0-1 0,0 1 0,0-1-1,0 1 1,0 0 0,0-1 0,0 1-1,0-1 1,0 1 0,0-1 0,1 1 0,-1 0-1,0-1 1,0 1 0,0-1 0,1 1-1,-1 0 1,0-1 0,0 1 0,1 0-1,-1-1 1,0 1 0,1 0 0,-1-1 0,0 1-1,1 0 1,-1 0 0,1-1 0,-1 1-1,0 0 1,1 0 0,-1 0 0,1 0-1,-1-1 1,0 1 0,1 0 0,-1 0 0,1 0-1,-1 0 1,1 0 0,-1 0 0,1 0-1,-1 0 1,0 1 0,2-1 0,32 4 175,-18-2-121,17 0-610,0-3 0,0 0 0,55-11 0,-47 5 97</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40.824"/>
    </inkml:context>
    <inkml:brush xml:id="br0">
      <inkml:brushProperty name="width" value="0.05" units="cm"/>
      <inkml:brushProperty name="height" value="0.05" units="cm"/>
      <inkml:brushProperty name="color" value="#E71224"/>
    </inkml:brush>
  </inkml:definitions>
  <inkml:trace contextRef="#ctx0" brushRef="#br0">240 20 18308,'-22'-6'1164,"-1"2"1,-39-4-1,52 7-788,0 1 1,1 0-1,-1 1 1,1 0-1,-1 0 1,1 1-1,-1 0 1,1 1-1,-12 5 0,20-7-322,-1-1-1,0 1 0,1 0 1,-1 0-1,1 0 0,-1 0 0,1 0 1,0 0-1,-1 0 0,1 1 1,0-1-1,0 0 0,0 1 0,0-1 1,0 1-1,0-1 0,0 1 1,1 0-1,-1-1 0,0 1 0,0 2 1,1-2-51,1 0-1,-1-1 1,0 1 0,0-1 0,1 1 0,-1-1-1,1 0 1,0 1 0,-1-1 0,1 1 0,0-1-1,0 0 1,0 0 0,-1 1 0,1-1 0,1 0 0,-1 0-1,0 0 1,0 0 0,0 0 0,1 0 0,-1-1-1,0 1 1,1 0 0,-1-1 0,2 2 0,19 6-426,1 0 0,0-1 1,30 5-1,34 10-1153,-77-18 1363,0 0 1,0 0 0,0 0-1,-1 1 1,0 1 0,10 7 0,-18-12 210,1 0 1,-1 0-1,0 0 1,0 0-1,0 0 1,0 0-1,0 0 1,0 0-1,0 0 1,0 0-1,-1 1 1,1-1-1,0 0 1,-1 1-1,1-1 1,-1 0-1,1 1 1,-1-1-1,0 1 1,0-1-1,1 1 1,-1-1-1,0 2 1,-1-1 42,0 0 1,1 0-1,-1-1 1,0 1-1,0 0 0,0-1 1,0 1-1,0-1 1,0 1-1,-1-1 1,1 1-1,0-1 1,-1 0-1,1 0 1,-3 2-1,-5 2 220,1 0 1,-1 0-1,-1-1 0,1 0 1,-13 3-1,3-3 277,1 0 0,-30 3 0,41-7-499,1 1 0,-1-1 0,0 0-1,0-1 1,1 0 0,-1 0 0,1 0 0,-1-1 0,1 0 0,-11-5 0,16 7-61,-1-1-1,1 0 1,0 0 0,-1 0 0,1 0 0,0 0 0,0 0 0,0-1 0,0 1 0,0 0 0,0-1-1,0 1 1,0 0 0,0-1 0,1 1 0,-1-1 0,1 1 0,-1-1 0,1 0 0,-1 1 0,1-1 0,0 1-1,0-1 1,0 0 0,0 1 0,0-1 0,0 1 0,0-1 0,1 0 0,-1 1 0,1-1 0,-1 1-1,1-1 1,-1 1 0,1-1 0,1-1 0,14-18-285</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41.215"/>
    </inkml:context>
    <inkml:brush xml:id="br0">
      <inkml:brushProperty name="width" value="0.05" units="cm"/>
      <inkml:brushProperty name="height" value="0.05" units="cm"/>
      <inkml:brushProperty name="color" value="#E71224"/>
    </inkml:brush>
  </inkml:definitions>
  <inkml:trace contextRef="#ctx0" brushRef="#br0">105 550 13907,'-5'1'375,"0"1"-1,-1-1 1,1 1 0,0-1 0,0 1-1,0 1 1,0-1 0,1 1-1,-1 0 1,1 0 0,0 0-1,-1 0 1,1 1 0,1 0 0,-1 0-1,0 0 1,1 0 0,0 1-1,0-1 1,0 1 0,-3 8 0,5-10-273,-1 0 1,1 0 0,0 0 0,0 0 0,0 0 0,1 0 0,-1 1 0,1-1 0,0 0 0,0 0 0,0 0 0,0 1 0,0-1 0,1 0 0,-1 0 0,1 0 0,0 0 0,0 0 0,0 0 0,0 0 0,1 0 0,-1 0 0,1 0 0,0-1 0,0 1 0,0-1 0,0 1 0,0-1 0,0 0 0,1 1 0,-1-1 0,1-1 0,-1 1 0,1 0 0,0-1 0,0 1 0,3 0 0,-2 0-72,1 0-1,-1-1 0,1 1 1,-1-1-1,1 0 0,0-1 1,0 1-1,-1-1 0,1 0 1,0 0-1,0 0 0,0-1 1,7-1-1,-5-1-46,0 1 0,0-1-1,-1 0 1,1 0 0,-1-1 0,0 1 0,0-2-1,8-6 1,-4 1-71,1 0-1,-2-2 0,1 1 0,-2-1 0,1 0 1,-2-1-1,1 0 0,7-21 0,-2-2-4,-2 0 0,-2-1 0,-1-1-1,-2 1 1,-2-1 0,-1 0 0,-2-1-1,-1 1 1,-3 0 0,-13-73 0,15 105 103,-1-1 0,0 1 0,0-1 1,-1 1-1,0 0 0,0 0 0,0 0 1,-1 1-1,-7-10 0,9 14 1,1-1-1,0 1 0,-1 0 1,0 0-1,1-1 0,-1 1 1,0 0-1,1 0 0,-1 1 1,0-1-1,0 0 0,0 1 1,0-1-1,0 1 0,0-1 1,0 1-1,0 0 0,0 0 1,0 0-1,0 0 0,0 0 1,0 0-1,0 1 0,0-1 1,0 1-1,0-1 0,1 1 1,-1 0-1,0 0 0,0 0 1,0 0-1,1 0 0,-1 0 1,0 0-1,1 0 0,-3 4 1,-1 0 36,0 0 1,0 0-1,0 1 1,1 0-1,0 0 1,1 0-1,-1 1 1,1-1-1,0 1 1,1 0-1,-4 11 0,3-3 35,0 1 0,0-1-1,2 1 1,-1 21 0,3-22-46,0 0 1,1 0 0,0 0-1,2 0 1,-1 0 0,2-1-1,0 1 1,1-1 0,12 22-1,-8-20-32,1 0-1,0-1 0,1 0 1,1-1-1,0 0 1,1-1-1,20 15 1,-15-13-21,14 8-48,-2 2 1,41 43-1,-64-59 59,0 0 1,0 1-1,-1 0 0,-1 0 0,0 1 0,0 0 0,-1 0 0,0 0 0,-1 1 0,0-1 0,-1 1 0,2 17 0,-4-25-2,-1 0 0,0 0 0,0 0 0,0 0 0,0 0 0,-1 0 0,1 0 0,-1 0 1,-2 5-1,0-5-589,3-9 437,3-11 91,6-5-106</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42.670"/>
    </inkml:context>
    <inkml:brush xml:id="br0">
      <inkml:brushProperty name="width" value="0.05" units="cm"/>
      <inkml:brushProperty name="height" value="0.05" units="cm"/>
      <inkml:brushProperty name="color" value="#E71224"/>
    </inkml:brush>
  </inkml:definitions>
  <inkml:trace contextRef="#ctx0" brushRef="#br0">20 83 11426,'-2'-13'1835,"-1"5"1833,1 20-557,-2 26-180,0-9-1279,0 37-1,4-58-1501,0 0 0,1-1 1,0 1-1,0 0 0,1-1 0,0 1 0,0-1 0,1 1 0,5 11 0,-6-16-115,-1-1 1,1 1-1,0-1 0,0 1 0,0-1 0,0 0 0,0 0 0,0 0 1,1 0-1,-1 0 0,1 0 0,-1-1 0,1 1 0,0-1 0,0 0 0,-1 0 1,5 1-1,-3-1-14,1-1 1,-1 1 0,0-1 0,1 0-1,-1 0 1,0-1 0,0 1-1,1-1 1,-1 0 0,0 0 0,5-2-1,-2 0-25,1-1 1,-1 1-1,1-2 0,-1 1 0,-1-1 1,1 0-1,-1 0 0,1 0 0,-2-1 1,1 0-1,-1 0 0,7-10 0,-7 6-50,1-1-1,-1 1 1,-1-2-1,0 1 1,-1 0 0,0-1-1,0 1 1,-2-1-1,1 0 1,-1 1-1,-1-1 1,0 0-1,-2-14 1,2 25 41,0 0 0,-1-1 0,1 1 0,0 0 0,0 0 0,-1-1 0,1 1 0,-1 0 0,1 0 0,-1 0 0,1 0 0,-1 0 0,0-1 0,1 1 0,-1 0 0,0 0 1,0 0-1,0 1 0,-2-3 0,3 3 8,0 0 0,0 0 1,-1 0-1,1 0 0,0 0 0,-1 0 1,1 0-1,0 0 0,-1 0 1,1 0-1,0 0 0,-1 0 1,1 1-1,0-1 0,-1 0 0,1 0 1,0 0-1,-1 0 0,1 0 1,0 1-1,0-1 0,-1 0 0,1 0 1,0 1-1,0-1 0,-1 0 1,-6 16-33,2 0 39,2 0 0,0 0 0,1 1 0,1-1 1,0 22-1,2-29 10,-1 0 1,1 0 0,1 0 0,-1 0-1,2 0 1,-1 0 0,1-1-1,1 1 1,-1-1 0,1 0 0,6 9-1,-7-13-6,0-1-1,0 1 0,0-1 0,0 0 1,0 0-1,1 0 0,-1-1 1,1 1-1,0-1 0,-1 0 1,1 0-1,0 0 0,1 0 0,-1-1 1,0 0-1,0 0 0,0 0 1,1 0-1,-1-1 0,1 1 1,-1-1-1,0 0 0,1 0 0,-1-1 1,1 0-1,-1 1 0,0-1 1,5-2-1,-3 1 0,1-1 0,-1 0-1,0 0 1,0 0 0,0-1 0,0 0 0,-1 0-1,0 0 1,1-1 0,-2 0 0,1 0-1,0 0 1,-1 0 0,0-1 0,0 0 0,-1 0-1,5-9 1,-3 1 10,-1 0-1,0 0 0,3-23 0,-5 29-9,-2 0 0,1 1 0,-1-1 1,0 0-1,-1 0 0,0 1 0,0-1 0,-3-10 0,4 17-4,0 0 0,-1 1 0,1-1-1,0 0 1,0 1 0,0-1 0,-1 1 0,1-1 0,0 0 0,-1 1 0,1-1 0,0 1-1,-1-1 1,1 1 0,-1-1 0,1 1 0,-1-1 0,1 1 0,-2-1 0,-3 8 33,1 23 19,4-26-45,0 1 0,1-1-1,-1 0 1,1 0 0,0 0-1,0 0 1,1 0-1,-1 0 1,1 0 0,0 0-1,0-1 1,0 1 0,0-1-1,0 1 1,4 2 0,-4-4-4,1 0 0,-1 0 0,1 0 0,-1 0 0,1-1 0,0 0 1,-1 1-1,1-1 0,0 0 0,0 0 0,0 0 0,0-1 0,0 1 1,0-1-1,0 0 0,0 1 0,0-1 0,0-1 0,1 1 0,-1 0 1,4-2-1,0 0-4,-1 0 1,0 0 0,1-1-1,-1 0 1,0 0 0,0 0-1,-1-1 1,1 0 0,-1 0-1,1 0 1,-1-1 0,-1 0-1,1 0 1,-1 0 0,7-10-1,-6 7-19,-1 1 0,1-1 1,-2-1-1,1 1 0,-1-1 0,0 1 0,0-1 0,-1 0 0,-1 0 0,1 0 1,-1-11-1,-1 19 14,0 1 1,0-1-1,1 0 0,-1 0 1,0 0-1,0 1 1,0-1-1,0 0 1,-1 0-1,1 1 0,0-1 1,0 0-1,0 1 1,-1-1-1,1 0 1,0 0-1,-1 1 0,1-1 1,0 0-1,-1 1 1,1-1-1,-1 1 1,1-1-1,-1 1 0,1-1 1,-1 1-1,0-1 1,1 1-1,-1-1 1,0 1-1,1 0 0,-2-1 1,1 1 0,0 0 0,0 1 0,0-1 0,0 0 0,0 1 0,0-1 0,0 1 0,1-1 0,-1 1 0,0 0 1,0-1-1,0 1 0,0 0 0,1 0 0,-1-1 0,0 1 0,1 0 0,-1 0 0,1 0 0,-1 0 0,1 0 0,-1 0 0,0 1 0,-4 10 40,0 1-1,1-1 1,1 0-1,-1 1 1,2 0-1,0 0 1,1 0-1,0 0 1,0 0-1,2 0 1,0 0-1,3 20 1,-3-31-23,0 1 0,0-1 1,0 0-1,0 1 1,0-1-1,0 0 0,0 0 1,1 0-1,-1 0 1,1 0-1,0 0 0,-1 0 1,1-1-1,0 1 1,0-1-1,0 1 0,0-1 1,4 3-1,-2-3-3,-1 0-1,1 0 1,0-1 0,-1 1-1,1-1 1,-1 1-1,1-1 1,0 0 0,-1-1-1,1 1 1,6-2-1,-3 0-16,1 0 0,-1 0 0,1-1-1,-1 0 1,0-1 0,0 0 0,0 0-1,-1 0 1,0-1 0,1 0 0,6-7-1,-6 3-68,0-1 0,0 1 0,8-19 0,-12 27-41,0 9 79,1 15 69,-3-19-25,-1 0 4,1 0 1,-1-1 0,1 1 0,0-1-1,1 1 1,-1-1 0,1 1-1,-1-1 1,1 0 0,0 0 0,0 0-1,0 0 1,1 0 0,-1 0 0,1 0-1,-1-1 1,1 1 0,0-1 0,0 0-1,0 0 1,7 3 0,-2-2-11,0 0 0,0-1 1,0 0-1,1-1 0,-1 0 0,1 0 1,-1-1-1,16-1 0,-1-1-85,1-1-1,-1 0 0,1-2 1,-1-1-1,24-10 1,-33 11 15,1-2 0,-1 1 0,0-2 1,-1 0-1,0-1 0,0 0 0,-1 0 1,19-21-1,-30 30 69,0-1 1,-1 0-1,1 0 1,0 1-1,-1-1 1,1 0-1,-1 0 1,1 0 0,-1 0-1,1 0 1,-1 0-1,0 1 1,1-1-1,-1 0 1,0-2-1,0 3-1,0-1 0,0 1 0,0 0 0,0 0 0,0 0-1,0-1 1,0 1 0,0 0 0,-1 0 0,1 0 0,0 0 0,0-1 0,0 1 0,0 0-1,0 0 1,-1 0 0,1 0 0,0 0 0,0-1 0,0 1 0,0 0 0,-1 0-1,1 0 1,0 0 0,0 0 0,0 0 0,-1 0 0,1 0 0,0 0 0,0 0-1,0 0 1,-1 0 0,1 0 0,0 0 0,0 0 0,-1 0 0,1 0-29,-1 0 1,1 0 0,0 0 0,-1 1-1,1-1 1,-1 0 0,1 0-1,0 0 1,-1 1 0,1-1-1,0 0 1,-1 0 0,1 1 0,0-1-1,-1 0 1,1 1 0,0-1-1,0 0 1,-1 1 0,1-1 0,0 0-1,0 1 1,0-1 0,0 0-1,0 1 1,-1-1 0,1 1-1,0-1 1,0 0 0,0 1 0,0-1-1,0 1 1,0-1 0,0 0-1,0 1 1,0-1 0,0 1 0,1-1-1,-1 0 1,0 1 0,0-1-1,0 1 1,0-1 0,1 0 0,-1 1-1,0-1 1,0 0 0,1 1-1,-1-1 1,0 0 0,0 1-1,1-1 1,-1 0 0,0 0 0,1 1-1,-1-1 1,1 0 0,0 1-127,0 0 0,0-1 0,0 1 1,1-1-1,-1 1 0,0-1 0,0 1 0,1-1 0,-1 0 1,0 1-1,1-1 0,-1 0 0,0 0 0,1 0 1,-1 0-1,0 0 0,1 0 0,1-1 0,28-7-2007,-24 6 1496,4-2-42,0 0 0,0-1 0,0 0 0,-1-1 0,11-6 0,-14 7 836,-1 0 1,0 0-1,0-1 1,9-9-1,-19 20 272,0 1-1,0 0 0,1 0 0,0 0 0,0 0 1,0 0-1,1 1 0,0-1 0,1 1 0,-1 0 1,1-1-1,0 1 0,1 0 0,0 0 0,0 0 1,0 0-1,2 10 0,4 8-378,0 0 0,2-1 0,15 34 0,-11-28 234,52 111-273,6 13-169,-61-130 175,-1 0 1,-1 1 0,-1 0 0,3 37-1,-8-59 51,-1 1-1,0 0 1,0-1-1,-1 1 1,1 0-1,-1-1 1,0 1-1,0 0 1,0-1-1,0 0 1,0 1 0,-1-1-1,0 0 1,1 1-1,-1-1 1,0 0-1,-1 0 1,1-1-1,-4 5 1,1-3 90,0-1 0,0 1 1,0-1-1,0 0 1,0 0-1,-1 0 0,1-1 1,-1 0-1,0 0 1,0-1-1,-8 2 0,6-2 73,0 0 0,0 0 0,0-1 0,-1 0 0,1-1 0,0 0 0,0 0 0,-12-4 0,16 4-89,-1-1-1,0 0 0,1 0 0,-1 0 1,1 0-1,0-1 0,-1 0 0,1 0 1,0 0-1,1 0 0,-1-1 0,1 1 1,-6-8-1,4 3-42,1-1 0,1 1 1,-1 0-1,1-1 0,1 0 1,0 0-1,0 1 0,0-1 1,1 0-1,1-1 0,0-13 1,1 2-69,2 0 1,0 0-1,11-38 0,-10 44-39,1 1 0,0 0 0,1 0 0,1 1 0,0-1 0,1 2 0,0-1 0,1 1 0,0 0 0,1 1 0,0 0 0,1 0 0,0 2 0,1-1 0,0 1 0,1 1 0,-1 0 0,2 1 0,-1 0 0,15-5 0,71-17-2006,11-5-1199,-81 22 2251</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43.475"/>
    </inkml:context>
    <inkml:brush xml:id="br0">
      <inkml:brushProperty name="width" value="0.05" units="cm"/>
      <inkml:brushProperty name="height" value="0.05" units="cm"/>
      <inkml:brushProperty name="color" value="#E71224"/>
    </inkml:brush>
  </inkml:definitions>
  <inkml:trace contextRef="#ctx0" brushRef="#br0">318 64 17084,'0'-2'126,"0"1"1,0-1 0,0 1 0,1 0 0,-2-1 0,1 1 0,0-1-1,0 1 1,0 0 0,-1-1 0,1 1 0,-1-1 0,1 1-1,-1 0 1,1 0 0,-1-1 0,0 1 0,0 0 0,1 0-1,-1 0 1,0 0 0,0 0 0,0 0 0,0 0 0,0 0-1,-1 0 1,-1-1 0,-2-2 192,0 1 0,0 0 0,0 0 0,-1 1 0,-8-4 0,5 4-127,0 0 0,0 1 0,0 0 0,0 0 0,0 1 0,0 0 0,0 1 0,0 0 0,0 0 0,0 1-1,1 0 1,-1 1 0,0 0 0,1 0 0,0 1 0,0 0 0,0 0 0,0 1 0,0 0 0,-7 8 0,8-9-170,2 1-1,-1 1 1,0-1 0,1 1-1,0 0 1,1 0-1,-1 0 1,1 1 0,0-1-1,1 1 1,-1 0 0,1 0-1,1 0 1,-1 1-1,2-1 1,-1 1 0,1-1-1,0 1 1,0 0-1,1-1 1,0 1 0,0 0-1,1-1 1,1 10-1,-1-13-7,0-1-1,0 1 1,1 0-1,-1-1 1,1 1-1,0-1 1,0 1-1,0-1 1,0 0-1,1 0 1,0 0-1,-1 0 0,1 0 1,0-1-1,0 1 1,0-1-1,0 0 1,1 0-1,-1 0 1,1 0-1,-1-1 1,1 1-1,0-1 1,-1 0-1,1 0 1,0 0-1,0-1 0,0 1 1,0-1-1,0 0 1,7 0-1,1-1 15,0-1 0,0 0-1,0 0 1,0-1-1,0-1 1,-1 0-1,1-1 1,-1 0 0,13-8-1,-2-1 2,0-1-1,-1 0 1,-1-2 0,-1 0-1,0-2 1,-1 0 0,-1-1-1,-1 0 1,-1-1-1,13-26 1,-19 30-11,-8 15-12,-2 3-1,-12 29 5,6-6-32,2 1 1,0 0-1,-3 48 1,8-58-144,0 0 0,0 0 0,2 0 1,0 0-1,1 0 0,0 0 0,10 26 0,-11-37 1,-1 0-1,1 0 0,1 0 0,-1 0 1,1 0-1,-1-1 0,1 1 0,0-1 1,0 0-1,0 0 0,1 0 0,-1 0 1,6 3-1,-7-5 92,1 0 0,0 0 0,-1 0 0,1-1 0,0 1 0,-1 0 0,1-1 1,0 0-1,0 1 0,0-1 0,-1-1 0,1 1 0,0 0 0,0-1 0,-1 1 0,1-1 0,0 0 0,0 0 1,-1 0-1,1 0 0,-1 0 0,4-2 0,29-25-843</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43.925"/>
    </inkml:context>
    <inkml:brush xml:id="br0">
      <inkml:brushProperty name="width" value="0.05" units="cm"/>
      <inkml:brushProperty name="height" value="0.05" units="cm"/>
      <inkml:brushProperty name="color" value="#E71224"/>
    </inkml:brush>
  </inkml:definitions>
  <inkml:trace contextRef="#ctx0" brushRef="#br0">72 17 15251,'8'-14'1887,"-8"14"-1781,1 0 1,-1-1-1,0 1 0,0 0 0,1 0 1,-1 0-1,0 0 0,0 0 0,1-1 1,-1 1-1,0 0 0,1 0 0,-1 0 1,0 0-1,0 0 0,1 0 0,-1 0 1,0 0-1,1 0 0,-1 0 0,0 0 1,0 0-1,1 0 0,-1 0 0,0 0 1,1 0-1,-1 0 0,1 1 103,0 0 0,0 0-1,-1 0 1,1 0 0,-1 0-1,1 0 1,-1 1 0,1-1 0,-1 0-1,0 0 1,1 0 0,-1 0-1,0 0 1,0 1 0,0-1-1,0 0 1,0 0 0,0 0 0,0 1-1,0-1 1,0 0 0,-1 2-1,-7 32 1634,-23 66-1,4-16-1041,22-67-661,-2 8 124,-6 38 0,12-58-232,0 1 0,1 0 0,0-1 0,0 1 0,0 0-1,1-1 1,0 1 0,0-1 0,1 1 0,0-1 0,3 8 0,-3-11-32,0 0 1,0 0-1,0-1 0,0 1 1,0-1-1,1 1 0,-1-1 1,1 0-1,-1 1 1,1-1-1,0-1 0,0 1 1,0 0-1,0-1 0,0 0 1,0 1-1,1-1 1,-1 0-1,0-1 0,1 1 1,-1-1-1,0 1 0,1-1 1,-1 0-1,7-1 0,7 0-111,-1-2-1,1 0 0,30-10 0,-37 10 54,30-11-202,47-12-367,-80 24 548,1 1 1,-1 0 0,1 0 0,-1 1 0,1 0-1,-1 0 1,1 0 0,-1 1 0,10 2-1,-15-2 68,1 0-1,-1 0 0,1 0 1,-1 0-1,1 1 1,-1-1-1,1 1 0,-1-1 1,0 1-1,0 0 0,0 0 1,0 0-1,0 0 0,0 0 1,-1 1-1,1-1 1,-1 0-1,1 1 0,-1-1 1,0 1-1,0-1 0,0 1 1,0 0-1,-1 0 1,1-1-1,-1 1 0,1 4 1,-1-2 28,0-1 0,-1 0 0,1 1 1,-1-1-1,0 0 0,0 1 0,0-1 1,0 0-1,-1 0 0,1 0 0,-1 0 1,0 0-1,-1 0 0,1-1 0,-1 1 1,-5 6-1,0-3 32,-1-1 1,0 0-1,0 0 0,0-1 1,0 0-1,-1 0 0,0-1 1,0 0-1,0-1 1,0 0-1,-1-1 0,1 0 1,-21 1-1,14-2-64,0-1-1,1-1 1,-1 0-1,1-2 1,-1 1 0,1-2-1,0 0 1,-18-8-1,29 11-137,1-1 0,-1-1 0,1 1 0,0 0 0,0-1 0,0 0 0,0 0 0,0 0 0,-6-7 0,9 8 84,-1-1 0,1 1 0,-1 0 1,1-1-1,0 1 0,0-1 0,0 1 0,1-1 0,-1 0 0,0 1 0,1-1 0,0 0 0,0 1 0,-1-1 1,2 0-1,-1 1 0,0-1 0,1-4 0,8-17-572</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3:55.736"/>
    </inkml:context>
    <inkml:brush xml:id="br0">
      <inkml:brushProperty name="width" value="0.05" units="cm"/>
      <inkml:brushProperty name="height" value="0.05" units="cm"/>
      <inkml:brushProperty name="color" value="#E71224"/>
    </inkml:brush>
  </inkml:definitions>
  <inkml:trace contextRef="#ctx0" brushRef="#br0">4057 388 9586,'-11'-7'284,"0"1"0,0 1-1,-1 0 1,0 1 0,0 0 0,0 1-1,-22-4 1,-7 3 303,-43 1 1,29 2-265,-549-11 515,0 17-1312,213-3 660,227 2 324,-208 34-1,253-17-252,1 4-1,-167 61 1,-418 201-795,659-267 541,1 3-1,2 1 1,-70 52-1,96-65 1,1 2-1,0 0 1,1 0 0,1 1-1,0 1 1,1 0 0,0 1-1,1 0 1,1 0-1,0 1 1,2 0 0,-10 30-1,14-36-7,1 0 0,1 0-1,-1 0 1,2 1 0,0-1 0,0 0-1,1 0 1,0 0 0,1 0 0,0 0-1,5 13 1,-1-9-3,0-1-1,0 1 1,2-2 0,0 1 0,0-1-1,1 0 1,15 15 0,-3-6 2,1-2 0,1 0 0,1-1 0,1-2 0,0-1 0,1 0 0,55 22 0,-12-13 16,2-2 0,0-4 1,2-3-1,126 12 0,301-11-53,-416-17 24,694 26-91,-549-9 111,0-10 1,258-25 0,529-121 15,-736 77-17,-241 50 0,0-1 0,-1-3 0,0-1 0,66-40 0,-90 47 15,0-1 0,0 0 0,-1-1 0,-1 0-1,0-1 1,0 0 0,-1-1 0,-1 0 0,0-1 0,-1 0 0,-1-1 0,-1 1-1,0-2 1,0 1 0,-2-1 0,0 0 0,-1 0 0,-1 0 0,0 0-1,-2-1 1,0 1 0,-1-1 0,0 0 0,-1 1 0,-2-1 0,1 1-1,-10-29 1,2 17 20,-1-1 0,-2 1 0,-1 1-1,-1 0 1,-2 2 0,0-1 0,-2 2-1,-1 0 1,-1 2 0,-24-22 0,-7-1-37,-2 2 0,-2 2 0,-93-52 0,43 38-324,-2 4 0,-2 5-1,-134-37 1,-367-65-1342,321 93 1154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9:46.604"/>
    </inkml:context>
    <inkml:brush xml:id="br0">
      <inkml:brushProperty name="width" value="0.05" units="cm"/>
      <inkml:brushProperty name="height" value="0.05" units="cm"/>
    </inkml:brush>
  </inkml:definitions>
  <inkml:trace contextRef="#ctx0" brushRef="#br0">32 6 17500,'-5'10'227,"0"1"0,1 0 0,0-1 0,1 1 0,0 1 0,1-1 0,0 0 0,0 1 0,1-1 0,1 1 0,1 15 0,3 17 276,16 69 0,-15-88-346,-1-6-101,13 81 104,-16-90-114,0 1 0,-1-1-1,0 1 1,-1 0 0,0-1-1,-1 0 1,-3 14 0,5-23-26,-1 1 1,1-1 0,0 0 0,0 0-1,-1 0 1,1 0 0,-1 0 0,1 0-1,-1 0 1,1 0 0,-1 0-1,0 0 1,1 0 0,-1-1 0,0 1-1,0 0 1,0 0 0,1-1 0,-1 1-1,0 0 1,0-1 0,0 1 0,0-1-1,-2 1 1,2-1-2,0-1 1,0 1-1,1-1 0,-1 0 1,0 1-1,0-1 0,1 0 0,-1 1 1,1-1-1,-1 0 0,0 0 1,1 0-1,-1 0 0,1 0 1,0 0-1,-1 0 0,1 1 1,0-1-1,0 0 0,-1 0 0,1 0 1,0 0-1,0 0 0,0 0 1,0 0-1,0 0 0,1-2 1,-1-30 98,1 1 0,10-59 1,22-64-405,-30 142 257,3-14-60,34-128-527,-40 153 595,10-26-157,-10 27 173,1 0 1,-1 1-1,0-1 0,0 1 1,0-1-1,0 1 1,1-1-1,-1 0 0,0 1 1,0-1-1,1 1 0,-1-1 1,0 1-1,1 0 0,-1-1 1,1 1-1,-1-1 0,0 1 1,1 0-1,-1-1 0,1 1 1,-1 0-1,1-1 0,-1 1 1,1 0-1,0 0 1,-1-1-1,1 1 0,-1 0 1,1 0-1,-1 0 0,1 0 1,0 0-1,-1 0 0,1 0 1,-1 0-1,1 0 0,-1 0 1,2 1-1,-1-1 4,-1 1 0,1 0 1,-1 0-1,1 0 0,0 0 0,-1 0 0,0 1 1,1-1-1,-1 0 0,0 0 0,1 0 0,-1 0 0,0 0 1,0 0-1,0 1 0,0-1 0,0 0 0,0 0 1,0 0-1,-1 0 0,1 1 0,-9 26 11,6-22 16,-1 0-1,0 0 1,-1-1-1,1 1 1,-1-1-1,0 0 1,-1 0-1,1-1 1,-1 1-1,0-1 1,0 0-1,0-1 1,-1 0-1,1 0 1,-13 4-1,19-7-25,0 0 0,-1 0-1,1 0 1,0 1 0,0-1 0,-1 0-1,1 0 1,0 0 0,-1 0-1,1 0 1,0 0 0,0 0 0,-1 0-1,1 0 1,0 0 0,0 0 0,-1 0-1,1 0 1,0 0 0,0 0-1,-1-1 1,1 1 0,0 0 0,0 0-1,-1 0 1,1 0 0,0 0 0,0-1-1,0 1 1,-1 0 0,1 0 0,0 0-1,0-1 1,0 1 0,-1 0-1,1 0 1,0 0 0,0-1 0,0 1-1,0 0 1,0 0 0,0-1 0,0 1-1,0 0 1,0-1 0,0 1 0,0 0-1,0 0 1,0-1 0,0 1-1,0 0 1,0 0 0,0-1 0,0 1-1,0 0 1,0 0 0,0-1 0,0 1-1,0 0 1,0 0 0,1-1 0,-1 1-1,9-16 195,10-2-258,7-4-46</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8:11.684"/>
    </inkml:context>
    <inkml:brush xml:id="br0">
      <inkml:brushProperty name="width" value="0.05" units="cm"/>
      <inkml:brushProperty name="height" value="0.05" units="cm"/>
    </inkml:brush>
  </inkml:definitions>
  <inkml:trace contextRef="#ctx0" brushRef="#br0">865 342 10370,'7'-14'213,"0"-1"0,-2-1 0,0 1-1,0-1 1,-1 0 0,-1 0 0,-1 0-1,0 0 1,-1 0 0,-1-1 0,0 1-1,-5-25 1,4 36-122,0-1 0,0 1-1,-1-1 1,0 1 0,0-1 0,-1 1-1,1 0 1,-1 0 0,0 1 0,0-1-1,-1 0 1,1 1 0,-1 0 0,0 0-1,0 0 1,-1 0 0,1 1 0,-1 0-1,1-1 1,-1 2 0,0-1 0,-1 1-1,1-1 1,0 1 0,-1 1 0,1-1-1,-1 1 1,1 0 0,-10-1 0,-1 2 40,0 0 0,0 0 0,0 2 0,0 0 0,1 0 1,-1 2-1,1 0 0,-1 0 0,-21 11 0,2 2 8,1 2 0,1 1-1,1 1 1,0 2-1,2 1 1,1 2 0,1 0-1,1 2 1,-24 32-1,17-14-9,2 1-1,2 2 1,2 0-1,2 2 0,-28 82 1,39-90-86,2 2 1,2 0-1,2 1 0,2-1 1,-2 60-1,9-66-28,2 0 0,1 0 0,2 0 0,1-1-1,3 0 1,20 61 0,-10-50-10,3-2 0,1 0 0,2-2 0,3 0 0,1-2 0,2-1 0,54 55 1,-51-62-28,2-2 1,1-1 0,2-3-1,1-1 1,1-1 0,1-3 0,1-1-1,50 18 1,-71-33 1,0 0 0,0-2-1,1 0 1,0-2 0,0-1-1,46 1 1,-58-4 18,-1-1 1,1 0-1,0-1 1,-1 0-1,1 0 1,-1-2-1,0 1 1,0-1-1,0 0 1,0-1-1,-1 0 1,0-1-1,0 0 1,0-1-1,-1 1 1,15-16-1,-9 4 40,-1 0 0,-1 0 0,-1-1 0,0-1 1,-2 0-1,0 0 0,-1-1 0,-1 0 0,5-24 0,3-31 179,8-94 0,-12 39-85,-5 1 0,-6-1 0,-6 0 0,-5 1 0,-34-159 0,31 229-486,-3 0-1,-36-89 1,44 127 112,-2 1 1,0 1-1,-1 0 0,0 0 1,-2 1-1,-1 1 1,0 0-1,-1 1 0,-33-27 1,40 38 92,0 0 0,0 1 0,-1 0 0,1 1 0,-1-1 0,-1 2 0,1-1 0,0 2 0,-1-1 1,0 2-1,1-1 0,-1 1 0,0 1 0,0 0 0,0 0 0,1 1 0,-1 1 0,0 0 0,1 0 0,-20 7 0,-42 23-860</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8:21.503"/>
    </inkml:context>
    <inkml:brush xml:id="br0">
      <inkml:brushProperty name="width" value="0.05" units="cm"/>
      <inkml:brushProperty name="height" value="0.05" units="cm"/>
    </inkml:brush>
  </inkml:definitions>
  <inkml:trace contextRef="#ctx0" brushRef="#br0">568 43 13619,'-35'-4'375,"0"3"0,0 0 0,0 3 0,-37 5 0,59-5-294,0 1 1,0 1 0,0 0 0,0 0-1,1 1 1,0 1 0,0 0 0,1 1-1,-1 0 1,1 0 0,1 1 0,-1 1-1,-17 19 1,11-6 13,1 2-1,0 0 0,2 0 0,1 2 1,1-1-1,1 2 0,1-1 1,-10 45-1,6-5 28,3 2-1,-4 100 1,13-119-96,2 0 0,3 0 0,1 0 0,20 83 0,-15-96-22,2 0 0,2-1 0,2 0 0,0-1 0,3-1 0,38 57 1,-26-50-4,1-2 0,2-2 0,1-1 1,2-1-1,80 57 0,-92-75-2,2 0-1,0-1 0,1-2 0,0-1 1,1-1-1,0-1 0,1-2 0,0-1 0,0-1 1,1-1-1,30 1 0,-41-7 18,-1 0-1,1-1 1,-1-1-1,0 0 1,0-2-1,0 0 1,-1-1-1,1 0 1,-1-2-1,-1 0 1,0-1-1,0 0 1,0-1-1,-1-1 1,-1-1-1,0 0 1,15-17-1,-4 1 71,-2-1 1,-1 0-1,-1-2 0,-1-1 1,-2-1-1,-1 0 0,20-56 1,-12 9 56,-3-1 0,-4-1 0,-4 0 0,-3-1 0,-3-1 0,-5 0 0,-13-156 0,4 180-244,-25-105 0,25 143 33,0 1 0,-2 0 0,0 0 0,-2 1-1,0 0 1,-1 0 0,-25-33 0,32 48 18,-1 0-1,1 0 0,-1 0 1,0 1-1,0 0 1,-1 0-1,1 0 0,-1 1 1,0-1-1,0 1 1,0 1-1,0-1 1,-1 1-1,1 0 0,-1 1 1,1-1-1,-1 1 1,1 1-1,-1-1 0,-7 1 1,-1 2-73,0 0 0,0 2 0,0-1 0,1 2 0,0 0 0,0 0 0,-21 13 0,-21 8-109,3-3-66</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8:23.144"/>
    </inkml:context>
    <inkml:brush xml:id="br0">
      <inkml:brushProperty name="width" value="0.05" units="cm"/>
      <inkml:brushProperty name="height" value="0.05" units="cm"/>
    </inkml:brush>
  </inkml:definitions>
  <inkml:trace contextRef="#ctx0" brushRef="#br0">482 36 13451,'-5'-4'169,"1"1"1,-1-1-1,0 1 1,0 0-1,-1 0 0,1 1 1,-1 0-1,1 0 1,-1 0-1,1 0 0,-11-1 1,7 2-82,0 0 1,0 1-1,0-1 1,0 2-1,0-1 1,0 1-1,-11 3 0,7 0-40,0 1-1,0 1 0,1 0 1,0 0-1,0 1 0,0 1 0,1 0 1,0 1-1,1 0 0,0 0 1,0 1-1,1 0 0,0 1 0,-13 21 1,4-2 68,1 1 0,2 1 1,1 1-1,-17 56 0,16-33 72,3-1-1,1 2 1,4-1-1,2 1 0,3 93 1,5-99-55,3 0-1,1-1 1,3 0 0,2-1 0,2 0-1,32 74 1,-35-98-116,1-2 1,2 0-1,0 0 0,2-1 0,0-1 0,1-1 0,1 0 1,1-2-1,1 0 0,32 24 0,-37-32-11,0-1-1,1-1 1,0 0 0,0 0-1,1-2 1,0 0-1,0-1 1,0-1 0,0 0-1,1-1 1,0-1-1,-1-1 1,1 0-1,0-2 1,0 0 0,27-5-1,-25 1 0,0-2 0,0 0 1,0-1-1,-1-1 0,0 0 0,-1-2 0,0 0 0,-1-1 0,0-1 0,0 0 1,-2-2-1,0 0 0,0 0 0,-2-1 0,0-1 0,-1 0 0,0-1 0,11-24 1,-8 8 25,-2-1 1,0 0 0,-3 0 0,-1-2 0,6-47 0,-9 19 32,-1 1-1,-7-81 1,-2 84 3,-3 0 0,-17-72 1,15 97-92,-1 1 0,-2 1 0,-2-1 1,-33-61-1,38 82-50,0 0 0,-1 1 0,-1 0 0,0 0-1,0 1 1,-1 1 0,-23-17 0,24 21 30,1 0 1,-1 1-1,0 1 0,-1 0 1,0 0-1,1 1 0,-1 0 1,-1 1-1,1 1 0,-20-2 0,-33 5-213</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8:24.404"/>
    </inkml:context>
    <inkml:brush xml:id="br0">
      <inkml:brushProperty name="width" value="0.05" units="cm"/>
      <inkml:brushProperty name="height" value="0.05" units="cm"/>
    </inkml:brush>
  </inkml:definitions>
  <inkml:trace contextRef="#ctx0" brushRef="#br0">843 159 12979,'-13'-17'241,"-1"1"-1,-1 1 1,0 0 0,-1 1 0,-30-21 0,36 29-176,-1 0 0,0 0 0,0 1 0,0 0-1,-1 1 1,1 0 0,-1 1 0,0 0 0,0 1 0,-1 1 0,-14-1 0,11 3 30,0 0-1,1 1 0,-1 1 0,0 1 1,1 0-1,0 1 0,0 0 1,0 1-1,0 1 0,1 0 0,0 1 1,1 1-1,0 0 0,0 1 0,1 0 1,-18 20-1,4-1 63,1 1-1,2 2 1,1 0-1,1 2 1,-28 62-1,21-32 32,3 1 0,3 1 1,-20 104-1,32-115-121,3 0 0,2 1 1,2 0-1,10 105 1,-4-131-52,2 0 1,1 0-1,2-1 0,1 0 1,1 0-1,23 46 1,-26-63-15,0 0 1,1-1 0,0 1 0,1-2-1,1 1 1,-1-1 0,15 11-1,-16-15-1,0-1 0,0 1-1,1-2 1,0 1-1,0-1 1,0-1 0,0 1-1,0-2 1,1 1 0,-1-1-1,15 1 1,-12-3-1,0 1 0,1-2 0,-1 0 0,0 0 1,1-1-1,-1-1 0,0 0 0,0 0 0,20-10 0,-14 4 1,0-1 1,-1-1-1,0 0 0,-1-2 0,21-18 0,-1-7 5,-1-1 0,-2-2 0,48-76 0,-40 50 8,-2-2 0,45-112 1,-71 149-25,-2-1 1,-1-1 0,-2 0 0,-1 0 0,-1 0-1,-3-1 1,0 0 0,-3-38 0,-1 62-37,0-1 0,-1 1 0,-1-1 1,1 1-1,-2 0 0,1 0 0,-10-18 0,11 25 29,-1 0 1,1 0-1,-1 0 0,0 0 0,0 1 0,0-1 0,-1 1 0,1 0 0,-1 0 0,0 0 0,1 0 0,-1 1 1,-1 0-1,1-1 0,0 2 0,0-1 0,-1 0 0,1 1 0,-1 0 0,-6-1 0,3 1-2,0 1 0,0 0 0,1 0-1,-1 0 1,0 1 0,-13 4 0,2 1-72,-32 16 1,50-22 88</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8:26.746"/>
    </inkml:context>
    <inkml:brush xml:id="br0">
      <inkml:brushProperty name="width" value="0.05" units="cm"/>
      <inkml:brushProperty name="height" value="0.05" units="cm"/>
    </inkml:brush>
  </inkml:definitions>
  <inkml:trace contextRef="#ctx0" brushRef="#br0">982 185 12059,'-4'-9'100,"-9"-15"179,-2-1-1,-25-34 1,35 53-246,0 1-1,0-1 1,-1 1-1,0 0 1,1 0 0,-2 0-1,1 1 1,0 0-1,-1 0 1,0 1 0,0-1-1,0 2 1,0-1 0,-11-2-1,10 4 28,-1 1-1,0-1 1,0 1 0,1 1-1,-1-1 1,0 2-1,0-1 1,1 1 0,-1 0-1,1 1 1,0 0 0,-10 5-1,-1 2 121,0 1 0,1 0 0,-32 28 0,20-12 31,1 1 1,1 2-1,2 1 0,1 0 0,-26 46 0,11-9 203,-53 130 0,38-52-151,6 2-1,7 3 1,6 0-1,-20 197 1,45-238-155,5 0 0,4 1 1,18 145-1,-7-185-81,3 0 0,3-1 0,3 0 0,4-1-1,2-1 1,37 70 0,-45-106-25,2-1 0,2-1 0,0-1 0,2-1 0,1-1 1,1-1-1,52 43 0,-62-57-3,2-1 1,-1-1 0,1 0-1,1-1 1,0-1 0,0 0-1,1-1 1,-1-1 0,2-1-1,-1-1 1,0 0-1,1-1 1,0-1 0,-1-1-1,1-1 1,25-2 0,-25-2 3,0 0 1,0-2 0,0 0-1,-1-1 1,0 0-1,0-2 1,-1 0 0,0-1-1,-1-1 1,0-1 0,0 0-1,25-26 1,-8 2 54,-1-1 0,-1-2 1,-3 0-1,25-46 0,-12 9 108,-3-2 0,-3-2 0,41-146-1,27-261 467,-75 300-267,4-269 0,-32 353-437,-4 1 0,-5 0 0,-4 1 0,-33-124 0,33 179-206,-23-53 0,27 78 117,-1 1 0,-1 0 0,-1 1-1,-16-21 1,24 34 80,-1 0-1,0 0 1,-1 1-1,1 0 1,-1 0-1,0 0 1,0 1-1,0 0 1,-1 0-1,1 1 1,-1 0-1,0 0 1,0 0-1,0 1 1,-1 0-1,1 0 1,0 1 0,-1 0-1,1 0 1,-1 1-1,1 0 1,-1 0-1,1 1 1,-1 0-1,1 0 1,-1 1-1,1 0 1,-12 4-1,-4 4-96,0 2-1,1-1 1,1 2-1,0 1 0,1 1 1,0 1-1,-20 21 1,-37 41-253,4 1 164</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9:16.936"/>
    </inkml:context>
    <inkml:brush xml:id="br0">
      <inkml:brushProperty name="width" value="0.05" units="cm"/>
      <inkml:brushProperty name="height" value="0.05" units="cm"/>
    </inkml:brush>
  </inkml:definitions>
  <inkml:trace contextRef="#ctx0" brushRef="#br0">54 534 13963,'-13'23'866,"5"-10"-390,1 0 0,0 0 1,1 0-1,-7 24 0,14-27 362,5-10-38,10-18 300,16-41-125,-2-3-1,37-111 1,-55 141-767,81-245 778,-80 248-894,-13 29-89,0 0-1,0-1 0,1 1 0,-1 0 1,0 0-1,0-1 0,0 1 0,1 0 1,-1-1-1,0 1 0,0 0 0,1 0 1,-1-1-1,0 1 0,1 0 0,-1 0 1,0 0-1,0 0 0,1-1 0,-1 1 1,1 0-1,-1 0 0,0 0 0,1 0 1,-1 0-1,0 0 0,1 0 0,-1 0 1,0 0-1,1 0 0,-1 0 0,0 0 1,1 0-1,0 0 0,7 12 38,1 19-10,-9-30-28,32 274 96,-20-127-447,-4-102-1405,-8-46 1734,0 0 0,0-1 1,0 1-1,0 0 0,0 0 0,0 0 0,0 0 0,0 0 0,1 0 0,-1 0 0,0 0 1,0 0-1,0 0 0,0 0 0,0 0 0,0 0 0,0 0 0,0 0 0,1 0 0,-1 0 1,0 0-1,0 0 0,0 0 0,0 0 0,0 0 0,0 0 0,0 0 0,0 0 0,1 0 1,-1 0-1,0 0 0,0 0 0,0 0 0,0 0 0,0 0 0,0 0 0,0 0 0,0 0 1,0 0-1,1 0 0,-1 0 0,0 1 0,0-1 0,0 0 0,0 0 0,0 0 1,0 0-1,0 0 0,0 0 0,0 0 0,0 0 0,0 0 0,0 1 0,0-1 0,0 0 1,0 0-1,0 0 0,0 0 0,0 0 0,0 0 0,0 0 0,0 1 0,5-27-513,0-15-173</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9:17.386"/>
    </inkml:context>
    <inkml:brush xml:id="br0">
      <inkml:brushProperty name="width" value="0.05" units="cm"/>
      <inkml:brushProperty name="height" value="0.05" units="cm"/>
    </inkml:brush>
  </inkml:definitions>
  <inkml:trace contextRef="#ctx0" brushRef="#br0">5 94 19020,'-5'30'1640,"5"-17"-1231,0-9-185,3-8 536,2-8-360,-3-11-888,1-5 664,2-8-280,0-1-144</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9:17.819"/>
    </inkml:context>
    <inkml:brush xml:id="br0">
      <inkml:brushProperty name="width" value="0.05" units="cm"/>
      <inkml:brushProperty name="height" value="0.05" units="cm"/>
    </inkml:brush>
  </inkml:definitions>
  <inkml:trace contextRef="#ctx0" brushRef="#br0">251 3 18068,'-5'-1'174,"0"0"0,0 1 0,0-1-1,-1 1 1,1 0 0,0 0 0,0 1 0,0 0 0,0-1 0,0 2 0,0-1-1,0 1 1,0-1 0,0 1 0,1 1 0,-1-1 0,0 1 0,1 0 0,0 0-1,-6 5 1,-2 2 11,1 1-1,0 0 0,1 0 0,1 1 1,-15 24-1,13-19-140,2 2 1,1-1-1,0 1 0,1 0 1,1 1-1,-6 35 1,10-43-41,1 0 1,0 0 0,0-1 0,1 1 0,1 0 0,0 0 0,0 0 0,1-1 0,1 1 0,0-1 0,1 1 0,0-1 0,5 10 0,-7-17 4,0 0 0,1 0 0,-1 0-1,1 0 1,0 0 0,0-1 0,0 0 0,0 1 0,1-1 0,-1-1 0,1 1-1,0 0 1,0-1 0,0 0 0,0 0 0,0 0 0,0 0 0,1-1 0,-1 1-1,1-1 1,-1 0 0,1-1 0,-1 1 0,1-1 0,-1 0 0,1 0 0,-1 0-1,1 0 1,0-1 0,-1 0 0,5-2 0,3 0 59,-2-2 0,1 1 0,0-2 0,-1 1 1,0-1-1,0-1 0,-1 0 0,0 0 0,0-1 0,0 0 0,7-11 1,-5 6 82,-1 0 1,0-1-1,-1 0 1,-1-1 0,-1 0-1,0 0 1,-1-1 0,0 0-1,-1 0 1,3-22 0,-6 27-71,0 0 1,-2 1 0,1-1-1,-1 0 1,-1 0 0,0 0-1,0 1 1,-1-1 0,-1 0-1,0 1 1,0 0 0,-1-1-1,0 2 1,0-1 0,-1 0-1,-1 1 1,-6-9 0,8 13-103,0 0 0,-1 1 0,1-1 0,-1 1 1,0 0-1,0 0 0,0 1 0,0 0 1,-1 0-1,-10-5 0,12 7-102,1 0 0,-1 0 0,1 0 0,-1 1 0,1-1 0,-1 1 0,1 0 1,-1 0-1,1 0 0,-1 0 0,1 1 0,-1-1 0,1 1 0,-1 0 0,1 0 0,-1 0 0,1 1 0,0-1 0,0 1 1,-6 4-1,-33 33-991,26-26 358</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9:18.347"/>
    </inkml:context>
    <inkml:brush xml:id="br0">
      <inkml:brushProperty name="width" value="0.05" units="cm"/>
      <inkml:brushProperty name="height" value="0.05" units="cm"/>
    </inkml:brush>
  </inkml:definitions>
  <inkml:trace contextRef="#ctx0" brushRef="#br0">1 11 16828,'0'-1'101,"0"1"0,0 0 0,0-1 1,0 1-1,0 0 0,0-1 1,0 1-1,0-1 0,0 1 0,0 0 1,0-1-1,0 1 0,0 0 0,0-1 1,1 1-1,-1 0 0,0-1 1,0 1-1,0 0 0,0-1 0,1 1 1,-1 0-1,0 0 0,0-1 1,1 1-1,-1 0 0,0 0 0,0-1 1,1 1-1,0 0 0,3 11 1641,4 33-322,-7-36-1097,9 63 528,-5-23-624,3-1 0,1 0 0,19 52 0,-14-71-158,-13-26-112,-1-1 1,1 0-1,0 0 1,0 0-1,0 1 0,0-1 1,0 0-1,0 0 1,0-1-1,0 1 0,0 0 1,0 0-1,0 0 1,1-1-1,-1 1 0,0 0 1,0-1-1,3 1 1,-9-1-96</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9:18.808"/>
    </inkml:context>
    <inkml:brush xml:id="br0">
      <inkml:brushProperty name="width" value="0.05" units="cm"/>
      <inkml:brushProperty name="height" value="0.05" units="cm"/>
    </inkml:brush>
  </inkml:definitions>
  <inkml:trace contextRef="#ctx0" brushRef="#br0">4 81 19644,'-2'0'2105,"1"0"-1513,1-5-288,0 3 1072,4 0-696,1 2-328,2-1-856,3-1-520,3-4 536,0-1 208,1-1-184,3-1-208</inkml:trace>
  <inkml:trace contextRef="#ctx0" brushRef="#br0" timeOffset="1">192 8 16059,'7'1'1753,"-6"-1"-1081,3 0 1888,-9-6-2135,-2 3-361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9:46.963"/>
    </inkml:context>
    <inkml:brush xml:id="br0">
      <inkml:brushProperty name="width" value="0.05" units="cm"/>
      <inkml:brushProperty name="height" value="0.05" units="cm"/>
    </inkml:brush>
  </inkml:definitions>
  <inkml:trace contextRef="#ctx0" brushRef="#br0">89 0 16428,'-33'65'2021,"-6"13"-726,36-69-1032,0-1 0,0 1 0,1-1 0,0 1 0,1 0 0,0 0-1,0 12 1,1-19-247,0-1-1,0 1 0,0-1 1,0 0-1,0 1 0,0-1 1,0 0-1,1 1 0,-1-1 1,0 0-1,1 1 0,-1-1 1,1 0-1,0 0 0,-1 1 1,1-1-1,0 0 0,0 0 1,0 0-1,-1 0 1,1 0-1,0 0 0,1 0 1,-1 0-1,0-1 0,0 1 1,0 0-1,0 0 0,1-1 1,-1 1-1,0-1 0,1 1 1,-1-1-1,0 0 0,1 0 1,-1 1-1,0-1 0,1 0 1,-1 0-1,0 0 0,1 0 1,-1-1-1,2 1 0,3-1-16,-1-1 0,0 1 0,0-1-1,0 0 1,0 0 0,0-1 0,-1 1 0,1-1-1,7-6 1,8-12 7,-17 17-9,1-1 1,0 1-1,0 0 0,0 0 0,1 1 1,-1-1-1,1 1 0,7-4 0,-12 7 2,1 0 0,0-1 0,-1 1 0,1 0 0,0 0-1,0 0 1,-1 0 0,1 0 0,0 1 0,-1-1 0,1 0 0,0 0-1,-1 0 1,1 1 0,-1-1 0,1 0 0,0 0 0,-1 1-1,1-1 1,-1 1 0,1-1 0,-1 1 0,1-1 0,-1 1-1,1-1 1,-1 1 0,1-1 0,-1 1 0,0-1 0,1 1-1,-1 0 1,1 0 0,8 27 35,-6-18-11,0-1 2,1-1 0,0 1-1,0-1 1,1 0 0,0 0 0,0-1-1,1 0 1,0 1 0,7 5 0,-11-11-20,0 0 1,0 0 0,1 0 0,-1-1-1,0 1 1,1-1 0,0 1 0,-1-1-1,1 0 1,0 0 0,0 0 0,-1-1-1,1 1 1,0 0 0,0-1 0,0 0-1,0 0 1,0 0 0,0 0 0,0 0-1,-1-1 1,1 1 0,0-1 0,0 0 0,0 0-1,-1 0 1,1 0 0,0 0 0,-1-1-1,1 1 1,-1-1 0,4-2 0,-2 1-13,-1 0 1,1 0 0,-1 0-1,0-1 1,0 1 0,0-1 0,0 0-1,-1 1 1,1-1 0,-1-1-1,0 1 1,0 0 0,1-6 0,-3 10-6,0 0 0,0 0 0,0 0 0,0 0 0,0 0 0,0-1 0,0 1 0,0 0 0,0 0 0,0 0 0,0 0 0,0 0 0,1 0 1,-1-1-1,-1 1 0,1 0 0,0 0 0,0 0 0,0 0 0,0 0 0,0-1 0,0 1 0,0 0 0,0 0 0,0 0 0,0 0 0,0 0 1,0 0-1,0 0 0,0-1 0,0 1 0,0 0 0,-1 0 0,1 0 0,0 0 0,0 0 0,0 0 0,0 0 0,0 0 0,0 0 0,0 0 1,-1 0-1,1-1 0,0 1 0,0 0 0,0 0 0,0 0 0,-9 4-839,9-3 794,-1 0 1,0-1-1,0 1 1,0 0-1,1 0 1,-1 0-1,0-1 1,1 1-1,-1 0 1,1 0-1,-1 0 1,1 0 0,-1 0-1,1 0 1,0 0-1,-1 0 1,1 0-1,0 0 1,0 0-1,0 2 1,3 3-414</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9:19.243"/>
    </inkml:context>
    <inkml:brush xml:id="br0">
      <inkml:brushProperty name="width" value="0.05" units="cm"/>
      <inkml:brushProperty name="height" value="0.05" units="cm"/>
    </inkml:brush>
  </inkml:definitions>
  <inkml:trace contextRef="#ctx0" brushRef="#br0">0 109 15963,'1'0'122,"0"0"0,0 0 0,0 0 0,0 0 0,0 0 0,-1 0 0,1 0 0,0 1 0,0-1 0,0 0 0,0 1 0,-1-1 0,1 0 0,0 1 0,0-1 0,-1 1 0,1-1 0,0 1 0,-1 0 0,1-1 0,0 1 0,-1-1 0,1 1 0,-1 0 0,1 0 0,-1-1 0,1 1 0,-1 0 0,0 0 0,1 0 0,-1 0 0,0-1 0,0 2 0,15 36 1182,-14-35-1029,74 291 2574,-72-284-2769,-1 1 1,2-1-1,-1 1 1,8 13-1,-11-23-66,0-1 1,0 1-1,1 0 0,-1-1 0,0 1 0,0-1 0,1 1 1,-1-1-1,0 1 0,1-1 0,-1 1 0,0-1 0,1 1 0,-1-1 1,1 1-1,-1-1 0,1 0 0,-1 1 0,1-1 0,-1 0 1,1 1-1,-1-1 0,1 0 0,-1 0 0,1 1 0,0-1 0,-1 0 1,1 0-1,-1 0 0,1 0 0,0 0 0,-1 0 0,1 0 0,0 0 1,-1 0-1,1 0 0,-1 0 0,1-1 0,0 1 0,-1 0 1,1 0-1,-1 0 0,2-1 0,0-1 45,0-1 0,0 1 1,0-1-1,0 1 0,0-1 0,-1 1 1,1-1-1,-1 0 0,2-4 0,14-47 678,-1-1-1,15-108 1,-24 121-518,-2 10-114,1 2-234,-1-1-1,0-56 1,-8 75-1356,-3 14-398,-7 20 133,3-3 611</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9:19.780"/>
    </inkml:context>
    <inkml:brush xml:id="br0">
      <inkml:brushProperty name="width" value="0.05" units="cm"/>
      <inkml:brushProperty name="height" value="0.05" units="cm"/>
    </inkml:brush>
  </inkml:definitions>
  <inkml:trace contextRef="#ctx0" brushRef="#br0">0 367 15507,'1'2'91,"-1"-1"0,1 0 0,0 1 0,0-1 0,0 0 0,0 0 0,0 1 0,0-1 0,0 0-1,0 0 1,0 0 0,0 0 0,1 0 0,-1-1 0,0 1 0,1 0 0,-1-1 0,1 1 0,-1 0 0,1-1-1,-1 0 1,1 1 0,-1-1 0,1 0 0,-1 0 0,1 0 0,-1 0 0,1 0 0,-1 0 0,1 0 0,-1 0 0,1-1-1,-1 1 1,1-1 0,-1 1 0,1-1 0,-1 0 0,0 1 0,1-1 0,1-1 0,8-6 744,0-1 0,0 0 0,15-18 0,-13 14-204,27-22-1,-36 32-594,0 0 0,1 0 0,-1 1 0,1-1-1,-1 1 1,1 0 0,0 1 0,0-1 0,0 1 0,0 0 0,6-1 0,-8 2-24,0 0 1,0 1-1,-1-1 1,1 1-1,0-1 1,0 1-1,-1 0 1,1 0-1,-1 0 1,1 0-1,-1 1 1,1-1-1,-1 1 1,0-1-1,1 1 1,-1 0-1,0 0 1,0 0-1,0 0 1,-1 0 0,1 0-1,1 3 1,16 15 373,-19-20-365,1 1 1,-1-1-1,0 1 0,1-1 0,-1 0 0,1 0 0,-1 1 0,1-1 0,-1 0 0,1 0 0,-1 0 0,1 1 1,-1-1-1,1 0 0,-1 0 0,1 0 0,-1 0 0,1 0 0,-1 0 0,1 0 0,-1 0 0,1 0 0,-1 0 1,1 0-1,-1 0 0,1-1 0,-1 1 0,1 0 0,-1 0 0,1 0 0,-1-1 0,1 1 0,-1 0 0,0-1 1,1 1-1,-1 0 0,1-1 0,-1 1 0,0-1 0,0 1 0,1 0 0,-1-1 0,0 1 0,1-1 0,-1 1 1,0-1-1,0 1 0,0-1 0,1 0 0,6-27 607,-4 1-292,-2-1 1,0 1-1,-2 0 0,-6-37 0,9 71-354,0 1 0,0 0 1,1-1-1,0 1 0,1-1 0,-1 0 1,1 0-1,1 0 0,-1-1 0,1 0 1,0 0-1,8 7 0,-11-11 15,0 0 0,0 0 0,0 0 0,0-1 0,1 1 0,-1-1 0,0 1 0,1-1 0,-1 0-1,1 0 1,0 0 0,-1 0 0,1-1 0,0 1 0,-1-1 0,1 1 0,0-1 0,0 0 0,-1 0 0,1 0 0,0-1 0,0 1 0,-1-1-1,1 1 1,0-1 0,-1 0 0,1 0 0,-1 0 0,1 0 0,-1-1 0,1 1 0,-1-1 0,0 1 0,0-1 0,0 0 0,0 0 0,0 0-1,0 0 1,2-3 0,2-2 6,-1-1-1,1 0 0,-1 0 1,-1 0-1,1-1 0,-2 0 1,6-16-1,-2-3-38,5-34 0,-9 45-40,-4 33-78,0 0-1,4 31 1,0-12 67,-2-16 47,6 83-27,-5-91 68,0 1 0,1-1 0,0 0 0,0 0 0,1 0-1,8 15 1,-11-25-15,-1 0 0,0 0 0,1 0 0,-1 0 0,1 0 0,0 0 0,-1 0 0,1 0 0,0 0 0,-1 0 0,1 0 0,0 0 1,0-1-1,0 1 0,0 0 0,0-1 0,0 1 0,0 0 0,0-1 0,0 1 0,0-1 0,0 0 0,0 1 0,0-1 0,1 0 0,-1 0 0,0 0 0,0 0 0,0 1 0,0-2 0,1 1 0,0 0 0,0-1-58,0 0-1,-1-1 1,1 1 0,0 0 0,-1-1-1,0 1 1,1-1 0,-1 1-1,0-1 1,0 0 0,0 0-1,0 1 1,0-1 0,0 0-1,0 0 1,-1 0 0,1 0-1,0-3 1,2-9-431,-1-1 0,0 0 0,-1 0 0,-1 0 0,-3-29 0,-17-76-838,20 119 1334,-17-75-1023</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9:20.169"/>
    </inkml:context>
    <inkml:brush xml:id="br0">
      <inkml:brushProperty name="width" value="0.05" units="cm"/>
      <inkml:brushProperty name="height" value="0.05" units="cm"/>
    </inkml:brush>
  </inkml:definitions>
  <inkml:trace contextRef="#ctx0" brushRef="#br0">11 1 14931,'-4'1'1961,"2"12"-1033,-1 1-392,2 4 1504,2-3-959,7-2-1041,3-1-521,5-7 489,2-3-216,4-5-224</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9:20.576"/>
    </inkml:context>
    <inkml:brush xml:id="br0">
      <inkml:brushProperty name="width" value="0.05" units="cm"/>
      <inkml:brushProperty name="height" value="0.05" units="cm"/>
    </inkml:brush>
  </inkml:definitions>
  <inkml:trace contextRef="#ctx0" brushRef="#br0">43 94 16836,'-1'11'711,"0"0"0,-1 0 0,0 0 0,-1 0 0,0 0 0,-6 12 0,4-11-137,1-1 0,0 1 1,1-1-1,-3 23 0,7-34-576,-1 1 1,0 0-1,1 0 0,-1 0 0,0 0 1,1 0-1,-1-1 0,1 1 0,-1 0 1,1 0-1,-1-1 0,1 1 1,0 0-1,-1-1 0,1 1 0,0-1 1,0 1-1,0-1 0,-1 1 1,1-1-1,0 1 0,0-1 0,0 0 1,0 1-1,0-1 0,-1 0 1,1 0-1,0 0 0,0 0 0,0 0 1,0 0-1,2 0 0,41 0-447,-32 0 345,-5 0 57,-1 0 0,1 0-1,-1 1 1,1 0-1,-1 0 1,1 1 0,-1 0-1,0 0 1,1 1-1,-1-1 1,0 1-1,-1 0 1,1 1 0,10 8-1,-12-9 72,-1 1 0,1 1 0,-1-1 0,0 0 0,0 1 0,0 0 0,0 0 0,-1 0 0,0 0 0,0 0 0,0 0 1,-1 0-1,0 0 0,0 1 0,0-1 0,0 1 0,-1-1 0,-1 10 0,1-6 131,-2 1 0,1 0 0,-1-1 1,-1 1-1,-5 14 0,7-20-91,-1-1 0,1 1 0,-1-1 0,0 0 0,1 0 0,-2 0 0,1 0 0,0 0 0,-1 0 0,1 0 0,-1-1 0,0 1 0,0-1 0,0 0 0,0 0 0,0 0 0,-6 3 0,8-5-76,-1 0 1,0 1-1,1-1 0,-1 0 0,0 0 1,1 0-1,-1 0 0,1-1 1,-1 1-1,0 0 0,1-1 1,-1 1-1,1-1 0,-1 1 1,1-1-1,-1 0 0,1 1 1,-1-1-1,1 0 0,0 0 1,-1 0-1,1 0 0,0 0 0,0-1 1,0 1-1,0 0 0,0 0 1,0-1-1,0 1 0,-1-2 1,-1-3-23,0 0 0,0-1 1,0 1-1,1-1 0,-3-12 1,-1-22-213</inkml:trace>
  <inkml:trace contextRef="#ctx0" brushRef="#br0" timeOffset="1.01">288 174 17028,'14'-1'606,"-1"-2"1,0 1-1,0-2 0,0 0 1,0 0-1,-1-1 1,15-8-1,-22 11-474,0-1-1,0 0 1,-1 0-1,1-1 1,-1 1-1,0-1 1,1 0-1,-2 0 1,1-1-1,0 1 1,-1-1-1,0 1 1,0-1-1,0 0 1,-1-1-1,0 1 1,0 0-1,0 0 1,1-10-1,-2 14-109,-1-1 0,0 1 0,1-1 0,-1 1-1,0-1 1,0 1 0,0 0 0,0-1 0,0 1 0,-1-1-1,1 1 1,0-1 0,-1 1 0,1 0 0,-1-1 0,1 1 0,-1 0-1,1-1 1,-1 1 0,0 0 0,0 0 0,0 0 0,0 0-1,0 0 1,0 0 0,0 0 0,0 0 0,0 0 0,0 0-1,-1 0 1,1 1 0,0-1 0,-1 0 0,1 1 0,0-1 0,-1 1-1,1 0 1,0-1 0,-1 1 0,1 0 0,-3 0 0,-1 0 31,-1 0 1,1 0-1,-1 1 1,0 0-1,1 0 1,-1 1-1,1-1 1,0 1-1,-8 4 1,2 0 16,-1 1 1,2 0 0,-1 1 0,1 0 0,1 1 0,-1 0 0,1 1 0,1-1 0,0 2 0,-10 16 0,13-20-27,0 1 0,1 0 1,0 0-1,1 1 0,0-1 1,0 1-1,1-1 0,0 1 1,1 0-1,-1 0 0,2 0 1,-1 0-1,1 0 0,1 0 1,0 0-1,1 8 0,0-12-5,-1-1 0,0 1 0,1-1 0,0 0 0,0 0 0,0 0 1,1 0-1,-1 0 0,1 0 0,0-1 0,0 1 0,0-1 0,0 0 0,1 0 0,-1 0 0,6 3 0,-3-3-183,1 0-1,-1 0 1,1 0-1,0-1 1,0 0 0,0 0-1,0-1 1,0 0-1,11 0 1,-1-1-280,0-1 0,0 0 0,-1-2 0,1 0 0,-1 0 0,0-2 0,0 0 0,16-8 1,2-5-544</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19:21.039"/>
    </inkml:context>
    <inkml:brush xml:id="br0">
      <inkml:brushProperty name="width" value="0.05" units="cm"/>
      <inkml:brushProperty name="height" value="0.05" units="cm"/>
    </inkml:brush>
  </inkml:definitions>
  <inkml:trace contextRef="#ctx0" brushRef="#br0">0 942 15699,'5'2'174,"0"0"0,0-1 0,0 0 0,0 0 0,0-1-1,0 1 1,0-1 0,0 0 0,0-1 0,0 1 0,0-1 0,0 0-1,5-1 1,2-1 81,399-102 3122,-346 85-3196,1220-433 470,-713 197-984,-421 185-1961,-150 71 2232,1-1 1,-1 1 0,1-1 0,-1 0 0,1 0-1,-1 0 1,1 0 0,-1 0 0,0 0 0,1 0-1,-1 0 1,0 0 0,0-1 0,0 1-1,0 0 1,0-1 0,0 1 0,1-3 0,2-10-662</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05.496"/>
    </inkml:context>
    <inkml:brush xml:id="br0">
      <inkml:brushProperty name="width" value="0.05" units="cm"/>
      <inkml:brushProperty name="height" value="0.05" units="cm"/>
    </inkml:brush>
  </inkml:definitions>
  <inkml:trace contextRef="#ctx0" brushRef="#br0">849 38 8202,'-57'41'748,"-2"-2"1,-1-3-1,-67 28 1,94-47-685,0 1 1,2 1-1,0 2 1,1 1-1,1 1 0,1 2 1,-32 36-1,23-19 182,2 3-1,2 0 0,2 2 0,-28 57 0,47-79-191,0 0-1,2 1 0,0 1 1,2-1-1,1 1 1,1 1-1,-4 55 0,10-65-88,0 0 0,1 0 1,1 0-1,1 0 0,0 0 0,2 0 0,0-1 0,1 1 0,0-1 1,1-1-1,1 1 0,1-1 0,13 18 0,-9-16 9,1-1 0,0-1 0,1 0-1,1-1 1,1-1 0,0-1 0,0 0 0,1-1-1,1 0 1,0-2 0,31 12 0,-22-12 42,1-1 1,0-2-1,1-1 1,-1-1-1,1-1 1,0-2-1,54-3 0,-30-4 35,0-2 0,-1-2-1,0-3 1,0-2-1,-2-3 1,55-24 0,-39 10 17,-2-3 0,-1-3 0,115-87 0,-133 85-57,-1-1 0,-3-2-1,-1-2 1,-2-2 0,-3-1-1,-1-2 1,-3-2 0,-2 0-1,26-62 1,-45 87 32,-1-2 0,-1 1-1,-1-1 1,-2 0 0,0-1 0,-3 1 0,2-36 0,-5 50-16,-1 1 0,0-1 0,-1 1 0,0-1 0,-1 1 0,0 0 0,-1 0 0,-1 0 0,0 0 0,-1 1 0,0 0 0,-1 0 0,0 1 0,-1-1 0,0 2 0,-1-1 0,-13-12 0,8 12 67,-1 0 0,0 0 0,0 2 0,-1 0-1,0 0 1,-1 2 0,0 0 0,0 1 0,0 1-1,-1 0 1,-22-2 0,-12 1 143,0 2 0,-86 4 0,-357 32-599,390-29 226</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06.208"/>
    </inkml:context>
    <inkml:brush xml:id="br0">
      <inkml:brushProperty name="width" value="0.05" units="cm"/>
      <inkml:brushProperty name="height" value="0.05" units="cm"/>
    </inkml:brush>
  </inkml:definitions>
  <inkml:trace contextRef="#ctx0" brushRef="#br0">580 1 12219,'-34'18'43,"0"2"0,1 2 0,2 1 0,0 1 0,1 2 0,2 1 0,1 1 0,1 1 0,1 2 0,-25 40 0,25-28-113,3 1-1,2 1 1,-18 55-1,-29 145 81,46-154 257,-12 132-1,30-179-140,2 0-1,1 0 1,2-1 0,3 1-1,11 53 1,-11-76-98,1-1 0,1 0 0,1 0 0,1-1 0,0 0 0,1 0 0,2-1 0,-1-1 1,2 0-1,0 0 0,24 21 0,-23-25-28,1-1 1,1 0 0,0-1-1,1-1 1,0-1 0,0 0-1,1-1 1,0-1 0,1-1-1,0 0 1,-1-2 0,33 5-1,-20-7-1,-1 0 0,1-2-1,0-1 1,-1-2-1,55-11 1,-42 2-5,0-1 0,-1-2-1,56-28 1,-7-7 1,-3-4 0,137-109 0,17-50 252,-199 169-61,-2-2-1,-2-2 0,40-64 1,-71 99-103,0-1 0,-1 0 0,0 0 0,-1-1 0,6-24 0,-10 33-62,-1 0 0,0 0 0,-1 1 0,1-1 0,-1 0 1,0 0-1,-1 0 0,1 0 0,-1 0 0,0 1 0,-1-1 1,0 0-1,0 1 0,0-1 0,0 1 0,-1 0 0,0-1 1,-3-4-1,-3 0-49,0 1 0,0-1 0,-1 1 1,0 1-1,0 0 0,-1 1 0,0 0 0,-1 0 1,1 1-1,-1 1 0,0 0 0,-1 0 0,-19-4 1,-1 2-34,-1 1 0,1 1 1,-1 2-1,-36 1 1,-55 9-138</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26.933"/>
    </inkml:context>
    <inkml:brush xml:id="br0">
      <inkml:brushProperty name="width" value="0.05" units="cm"/>
      <inkml:brushProperty name="height" value="0.05" units="cm"/>
    </inkml:brush>
  </inkml:definitions>
  <inkml:trace contextRef="#ctx0" brushRef="#br0">748 1 13699,'-60'14'655,"-94"33"0,130-37-655,0 1 0,0 1 1,1 0-1,1 2 0,0 1 1,-29 26-1,10-2-189,3 1 0,1 2 0,2 2 0,-31 50 0,47-63 157,1 1 0,2 1 0,1 0 0,2 1 0,1 0 0,2 1 0,-9 46 0,17-56 40,0 1 1,2-1 0,0 1-1,2-1 1,1 0 0,1 0-1,1 0 1,1 0-1,1-1 1,2 0 0,0 0-1,1-1 1,1 0 0,2-1-1,0 0 1,21 25 0,-13-19 1,3-2 0,0 0 0,1-1 0,2-1 0,0-2 0,2-1 0,0-1 0,1-1 0,1-2 1,1-1-1,38 14 0,-18-14 30,0-2 0,0-3 1,1-2-1,0-2 0,1-2 1,0-3-1,-1-2 0,1-2 1,-1-3-1,1-2 0,98-27 1,-125 26-5,0-1 0,-1-1 1,0-1-1,-1-1 0,0-2 0,-1-1 1,30-23-1,-45 31-17,0 0 0,-1-1 1,0-1-1,0 1 0,-1-1 1,0-1-1,-1 1 1,0-1-1,-1 0 0,0 0 1,0-1-1,-1 1 0,0-1 1,-1 0-1,0 0 0,-1-1 1,0 1-1,-1 0 0,-1-1 1,0-18-1,-3 10 5,0 0 1,-2 0-1,0 0 0,-1 1 0,-1 0 1,-1 0-1,0 1 0,-18-28 1,-2 3 2,-2 2 0,-45-49 0,32 45-64,-1 3 0,-3 1 1,-1 2-1,-2 3 0,-95-53 0,52 42-114,-2 3-1,-161-48 0,133 55 41</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2:24.688"/>
    </inkml:context>
    <inkml:brush xml:id="br0">
      <inkml:brushProperty name="width" value="0.05" units="cm"/>
      <inkml:brushProperty name="height" value="0.05" units="cm"/>
    </inkml:brush>
  </inkml:definitions>
  <inkml:trace contextRef="#ctx0" brushRef="#br0">25 283 15675,'-4'-8'250,"0"0"-1,1 0 0,0 0 0,0 0 0,1 0 1,0 0-1,0-1 0,1 1 0,1-1 0,-1 1 1,1-1-1,0 1 0,1-1 0,0 1 0,1 0 1,-1-1-1,2 1 0,-1 0 0,1 0 0,0 0 1,1 0-1,0 1 0,0-1 0,1 1 1,-1 0-1,2 0 0,-1 1 0,1-1 0,0 1 1,0 1-1,1-1 0,-1 1 0,1 0 0,0 0 1,1 1-1,12-6 0,-18 9-230,0 0 1,1 0-1,-1 0 1,0 1-1,1-1 1,-1 0-1,1 1 1,-1 0-1,1-1 1,-1 1-1,1 0 1,-1 0-1,1 1 1,-1-1-1,1 0 1,-1 1-1,1 0 1,-1-1-1,0 1 1,1 0-1,-1 0 1,0 0-1,1 1 1,-1-1-1,0 0 1,0 1-1,0 0 1,0-1-1,-1 1 1,1 0-1,0 0 1,-1 0-1,1 0 1,-1 0-1,2 4 0,1 4 35,0 1 0,-1 0 0,0 0-1,-1 0 1,0 0 0,-1 0-1,0 0 1,-1 0 0,0 0-1,-1 1 1,-2 14 0,-3 6 209,-1-1 1,-20 54-1,-3-13 726,-72 124-1,100-193-970,-1 1 32,1 0 1,0 0-1,0 1 1,0-1 0,-2 8-1,4-12-49,0 0 0,0 1 0,0-1 1,0 1-1,0-1 0,0 0 0,0 1 0,0-1 0,0 1 0,0-1 1,0 1-1,0-1 0,1 0 0,-1 1 0,0-1 0,0 1 0,0-1 1,0 0-1,1 1 0,-1-1 0,0 0 0,0 1 0,1-1 0,-1 0 1,0 0-1,1 1 0,0-1-15,0 1-1,1-1 1,-1 0-1,0 1 1,0-1 0,0 0-1,1 0 1,-1 0-1,0 0 1,0 0-1,0 0 1,1-1 0,-1 1-1,1-1 1,28-8-1139,-2-1 1,1-2-1,-1-1 0,47-31 1,-27 17 349,-7 4-363</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2:25.149"/>
    </inkml:context>
    <inkml:brush xml:id="br0">
      <inkml:brushProperty name="width" value="0.05" units="cm"/>
      <inkml:brushProperty name="height" value="0.05" units="cm"/>
    </inkml:brush>
  </inkml:definitions>
  <inkml:trace contextRef="#ctx0" brushRef="#br0">1 1 17228,'8'10'1984,"-3"3"-1104,0 0-360,1-3 1017,1-3-217,5-6-904,1-1-584,1-11 264,5-4-136,-1-6-192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02:01.329"/>
    </inkml:context>
    <inkml:brush xml:id="br0">
      <inkml:brushProperty name="width" value="0.05" units="cm"/>
      <inkml:brushProperty name="height" value="0.05" units="cm"/>
    </inkml:brush>
  </inkml:definitions>
  <inkml:trace contextRef="#ctx0" brushRef="#br0">0 21 15419,'10'-16'1441,"0"11"-1025,-1 8-192,-1 16 800,7 5-488,3 6-192,2 8-136,6 10-128,4 7-56,2 5-40,-2 0-40,-1-1-152,-1-2-112,-3-4-312,-4 0 1128,-9-4-616,-5-3-40,-7-12 8</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9:47.397"/>
    </inkml:context>
    <inkml:brush xml:id="br0">
      <inkml:brushProperty name="width" value="0.05" units="cm"/>
      <inkml:brushProperty name="height" value="0.05" units="cm"/>
    </inkml:brush>
  </inkml:definitions>
  <inkml:trace contextRef="#ctx0" brushRef="#br0">17 3 18308,'-10'-3'1352,"6"9"-1176,1 4-296,3 0 160,3 0 192,6 3-392,3 0-104</inkml:trace>
  <inkml:trace contextRef="#ctx0" brushRef="#br0" timeOffset="1">290 103 12467,'3'1'292,"1"0"0,0 0 0,0 0 1,0 0-1,-1 0 0,1 1 0,0 0 0,3 2 1,-7-4-210,1 0 1,-1 1 0,1-1-1,-1 0 1,1 1 0,-1-1-1,0 1 1,1-1 0,-1 1-1,0-1 1,1 1 0,-1-1-1,0 1 1,0-1 0,0 1-1,1-1 1,-1 1 0,0 0-1,0-1 1,0 1 0,0-1-1,0 1 1,0 0 0,0 1 72,-1-1 0,1 0 0,-1 0 0,0 0 0,1 0 0,-1 1 0,0-1 0,0 0 0,0 0 0,0 0 0,1-1 0,-1 1 0,0 0 0,-1 0 0,0 0 1,-25 15 1554,22-13-1463,0-1 0,-1 1 0,1 1 0,0-1-1,0 1 1,1 0 0,-1 0 0,-7 9 0,12-12-237,-1 0-1,0 0 1,1 0 0,-1 0 0,1 0 0,0 0 0,-1 0 0,1 0 0,0 0 0,0 0 0,0 0-1,0 0 1,0 0 0,0 0 0,0 1 0,0-1 0,0 0 0,0 0 0,0 0 0,1 0 0,-1 0-1,0 0 1,2 1 0,-1 1-8,1-1 0,-1 1 0,1-1 0,0 0 0,0 0 0,0 0 0,1 0 0,3 3 0,3 0-18,1 1 1,-1-2-1,20 8 0,-17-8-125,0-1-1,1 0 1,-1-1 0,13 0 0,-20-1 38,-1-1 0,1 0 0,-1 0 0,1-1 0,-1 1 0,1-1 0,-1 0 0,1 0 1,-1 0-1,0-1 0,1 1 0,-1-1 0,0 0 0,4-3 0,-7 4 76,-1 0-1,1 0 1,0 1-1,0-1 0,0 0 1,-1 0-1,1 0 1,0-1-1,-1 1 1,1 0-1,-1 0 0,1-2 1,1-13-440</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2:25.584"/>
    </inkml:context>
    <inkml:brush xml:id="br0">
      <inkml:brushProperty name="width" value="0.05" units="cm"/>
      <inkml:brushProperty name="height" value="0.05" units="cm"/>
    </inkml:brush>
  </inkml:definitions>
  <inkml:trace contextRef="#ctx0" brushRef="#br0">91 128 18012,'-3'0'105,"1"0"1,-1 0-1,0 1 1,1-1-1,-1 1 1,1-1-1,-1 1 1,0 0-1,1 0 0,0 0 1,-1 1-1,1-1 1,0 0-1,-1 1 1,1 0-1,-3 3 1,1-1 4,1 0-1,0 0 1,0 1 0,0-1 0,0 1 0,1 0 0,0 0 0,-2 5 0,-1 8 178,1 1 1,1-1 0,-2 36 0,4-30-24,1-1 0,1 1 0,4 24 0,-3-39-142,-1 1 1,2-1-1,-1 0 0,1-1 0,0 1 0,1 0 0,0-1 0,0 0 1,1 0-1,10 13 0,-14-19-73,1 0 0,0-1-1,0 1 1,-1 0 0,1-1 0,0 1 0,0-1 0,1 0 0,-1 1 0,0-1-1,0 0 1,0 0 0,1 0 0,-1-1 0,1 1 0,-1-1 0,0 1-1,1-1 1,-1 0 0,5 0 0,-3-1 17,-1 1 0,0-1 0,1-1 0,-1 1-1,0 0 1,0-1 0,0 0 0,0 0 0,0 0 0,0 0 0,-1 0 0,1 0 0,2-4-1,3-3 124,0-1-1,-1 0 1,0 0-1,-1 0 1,0-1-1,0 0 1,4-15-1,-4 9 48,-2-1 1,0 0-1,-1 0 0,0 0 0,-2 0 1,-1-28-1,0 36-152,-1-1 0,0 1 0,-1 0 0,0-1 0,-1 1 0,0 0 0,0 0 0,-1 0 0,-1 1 0,1-1 0,-2 1 0,-9-14 0,13 20-83,-1 1-1,1 0 1,0-1-1,-1 1 1,0 0-1,1 0 1,-1 0-1,0 0 1,0 1-1,0-1 1,0 1-1,0 0 1,0 0-1,-1 0 1,1 0-1,0 1 1,0-1-1,-1 1 1,-4 0-1,6 0-79,0 0-1,0 1 1,-1-1 0,1 1 0,0 0-1,0 0 1,0 0 0,0 0-1,0 0 1,0 0 0,0 0-1,1 1 1,-1-1 0,0 0 0,1 1-1,-1 0 1,1-1 0,-1 1-1,1 0 1,0 0 0,0 0-1,0 0 1,0 0 0,0 0 0,0 0-1,1 0 1,-1 0 0,1 0-1,-1 5 1,0-3-139,0 1 1,0-1-1,1 0 1,-1 1-1,1 0 1,0-1-1,0 1 1,1-1-1,0 1 0,-1-1 1,2 0-1,-1 1 1,0-1-1,1 0 1,0 0-1,0 0 0,3 5 1,8 5-751</inkml:trace>
  <inkml:trace contextRef="#ctx0" brushRef="#br0" timeOffset="1">376 12 22645,'9'-12'1583,"-4"12"-170,-1 25-74,-5 13-923,1 17 7,1 1 1,15 90-1,-15-137-376,1 0 0,1-1 0,0 1 0,0-1 0,1 0 0,0 0 0,0 0 0,0 0 0,8 8-1,-10-14-64,0 1 0,1 0 0,-1-1 0,1 0-1,0 1 1,0-1 0,0 0 0,0-1 0,0 1-1,1 0 1,-1-1 0,0 0 0,1 0 0,-1 0-1,1 0 1,-1 0 0,1-1 0,-1 1 0,1-1-1,-1 0 1,1 0 0,0-1 0,-1 1 0,1-1-1,3-1 1,4-1-265,-1-2-1,0 1 1,0-1 0,0-1-1,-1 0 1,0 0-1,0-1 1,0 0 0,-1-1-1,0 0 1,9-12-1,11-12-484</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2:26.034"/>
    </inkml:context>
    <inkml:brush xml:id="br0">
      <inkml:brushProperty name="width" value="0.05" units="cm"/>
      <inkml:brushProperty name="height" value="0.05" units="cm"/>
    </inkml:brush>
  </inkml:definitions>
  <inkml:trace contextRef="#ctx0" brushRef="#br0">6 99 19652,'-1'1'112,"1"-1"0,-1 1 1,1-1-1,-1 1 0,1 0 0,-1-1 0,1 1 0,0 0 0,0-1 0,-1 1 0,1 0 1,0-1-1,0 1 0,0 0 0,0 0 0,0-1 0,-1 1 0,1 0 0,1-1 1,-1 1-1,0 1 0,0 24 130,0-20 97,2 81 2130,25 171 1,-25-249-2361,0 0 0,0 0 0,1-1 0,0 1-1,8 15 1,-10-23-85,0 1-1,0-1 1,0 0-1,0 1 1,0-1-1,0 0 1,0 0 0,0 0-1,0 0 1,1 0-1,-1 0 1,0 0-1,1 0 1,-1-1-1,0 1 1,1 0-1,-1-1 1,1 1-1,0-1 1,-1 0 0,1 1-1,-1-1 1,1 0-1,-1 0 1,1 0-1,0 0 1,-1 0-1,1 0 1,-1-1-1,1 1 1,-1 0 0,1-1-1,0 0 1,-1 1-1,0-1 1,1 0-1,-1 1 1,1-1-1,-1 0 1,0 0-1,3-2 1,10-9 124,0 0 0,-1 0 0,0-1 0,16-22 1,39-65 272,24-55-153,-73 119-587,-2-1-1,18-55 1,-34 88 228,0 0-70,1 1-1,-1-1 0,0 1 1,0-1-1,-1 0 1,1 1-1,-1-1 1,0 0-1,0 0 1,0 1-1,0-1 1,0 0-1,-2-3 1,2 6 110,0 1 1,0 0 0,0-1 0,0 1 0,-1 0 0,1 0 0,0-1 0,0 1 0,0 0 0,-1 0-1,1 0 1,0-1 0,0 1 0,-1 0 0,1 0 0,0 0 0,0 0 0,-1 0 0,1-1 0,0 1-1,0 0 1,-1 0 0,1 0 0,0 0 0,-1 0 0,1 0 0,0 0 0,0 0 0,-1 0 0,1 0-1,0 0 1,-1 0 0,1 0 0,0 0 0,-1 0 0,1 1 0,-14 8-688,-10 18-40,23-26 711,-27 38-972</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2:26.809"/>
    </inkml:context>
    <inkml:brush xml:id="br0">
      <inkml:brushProperty name="width" value="0.05" units="cm"/>
      <inkml:brushProperty name="height" value="0.05" units="cm"/>
    </inkml:brush>
  </inkml:definitions>
  <inkml:trace contextRef="#ctx0" brushRef="#br0">1 563 17644,'2'1'177,"0"0"0,0 0 1,0 0-1,1-1 0,-1 1 1,0 0-1,0-1 0,1 0 1,-1 1-1,0-1 0,1 0 1,-1 0-1,0 0 0,1-1 0,-1 1 1,0 0-1,1-1 0,-1 0 1,0 1-1,0-1 0,3-1 1,7-4 478,0 0 0,17-13 0,-12 8 400,9-5-139,34-20 393,-54 33-1247,-1 0 0,1 1 1,0 0-1,-1 0 1,1 1-1,0 0 1,0 0-1,0 0 0,7 0 1,-11 1-59,1 1-1,-1-1 1,1 1 0,-1 0 0,0 0-1,1 0 1,-1 0 0,0 0-1,1 0 1,-1 0 0,0 1 0,0-1-1,0 1 1,0 0 0,0-1 0,-1 1-1,1 0 1,1 3 0,0-2 6,-1-1 0,0 1 0,1-1 0,0 0-1,-1 1 1,1-1 0,5 2 0,-7-3 1,1-1 0,-1 0 0,0 0 0,1 0 1,-1 0-1,1 0 0,-1 0 0,1 0 0,-1 0 0,1-1 0,-1 1 0,0 0 0,1-1 0,-1 1 0,1-1 0,-1 0 0,0 1 0,0-1 0,1 0 1,-1 0-1,0 0 0,0 0 0,0 0 0,0 0 0,0 0 0,0 0 0,0 0 0,0 0 0,-1-1 0,2-1 0,3-5 60,-1 0 1,1 1-1,3-14 0,-3 6 29,-1-1 1,3-17-1,-8 40-91,1 0 1,0 0-1,0 0 1,0-1-1,1 1 0,0 0 1,3 11-1,-4-16-6,1 0 0,-1-1-1,1 1 1,0-1 0,0 0 0,-1 1 0,1-1-1,0 1 1,0-1 0,0 0 0,0 0 0,1 0-1,-1 0 1,0 0 0,0 0 0,1 0 0,1 1 0,-2-1 2,1-1 0,0 0 0,-1 0 0,1 1 0,0-1 0,-1 0 0,1-1 1,0 1-1,-1 0 0,1 0 0,0-1 0,-1 1 0,1-1 0,0 1 0,-1-1 1,1 0-1,-1 1 0,1-1 0,-1 0 0,3-2 0,4-3 17,0-1-1,-1 0 1,0-1-1,0 1 1,0-2 0,-1 1-1,0 0 1,-1-1-1,7-14 1,0-3-7,-1 0 0,9-33 0,-17 79-51,-3-5 39,4 101 199,-2-100-159,0-1 0,1 0 0,0 0 0,1 0 0,9 21 0,-12-33-90,1 0-1,0-1 1,-1 1 0,1-1 0,0 1 0,0-1 0,3 3 0,-4-5 3,-1 1 1,0-1 0,1 0 0,-1 0 0,0 1 0,1-1 0,-1 0-1,0 0 1,1 1 0,-1-1 0,1 0 0,-1 0 0,0 0 0,1 0-1,-1 0 1,1 0 0,-1 1 0,0-1 0,1 0 0,-1 0 0,1 0-1,-1 0 1,1-1 0,-1 1 0,0 0 0,1 0 0,-1 0 0,1 0-1,-1 0 1,0 0 0,1-1 0,-1 1 0,1 0 0,-1 0 0,0-1-1,1 1 1,-1 0 0,0 0 0,0-1 0,1 1 0,-1 0 0,0-1-1,0 1 1,1-1 0,-1 1 0,0 0 0,0-1 0,0 1 0,0-1-1,1 1 1,-1 0 0,0-1 0,0 1 0,0-1 0,0 1 0,0 0-1,0-1 1,0 1 0,0-1 0,0 1 0,-1-1 0,2-7-648,0 0 1,-1 0 0,0 0-1,-1 0 1,0 0-1,-2-10 1,-16-52-1174,9 36 1029,-30-105-4266,6 22 3256,12 39 6493,17 56-2194,5 19-817,4 13 703,-2-5-2242,0 0-1,1 0 0,-1 0 1,1-1-1,0 1 1,0-1-1,0 0 0,1 1 1,-1-1-1,1-1 1,0 1-1,0-1 0,1 1 1,-1-1-1,0 0 1,1-1-1,0 1 0,10 3 1,-7-4-359,1 0 1,-1 0 0,1-1 0,0 0-1,0-1 1,0 0 0,-1 0-1,1 0 1,0-2 0,15-2-1,39-10-3930,-62 13 4184,-1 1-1,1 0 0,0 0 1,-1 0-1,1 0 0,0 1 1,-1-1-1,1 0 1,-1 0-1,1 0 0,0 0 1,-1 1-1,1-1 0,-1 0 1,1 1-1,0-1 0,-1 0 1,1 1-1,-1-1 1,1 0-1,-1 1 0,1-1 1,-1 1-1,0-1 0,1 1 1,-1 0-1,0-1 1,1 2-1,0 0 94,0 0 0,-1 1 1,1-1-1,-1 0 0,1 1 0,-1-1 0,0 1 0,0 2 1,-1 8 578,-1 0 1,-3 16 0,4-26-582,-4 17 971,-4 20 1521,-4 48 1,12-87-2567,1 0-1,0 0 1,0-1 0,0 1 0,0 0 0,0 0-1,0 0 1,0 0 0,1 0 0,-1-1-1,0 1 1,0 0 0,1 0 0,-1 0 0,1 0-1,-1-1 1,0 1 0,1 0 0,-1-1 0,1 1-1,0 0 1,-1-1 0,1 1 0,-1 0 0,1-1-1,0 1 1,0-1 0,-1 1 0,1-1 0,0 0-1,0 1 1,0-1 0,-1 0 0,1 0 0,0 1-1,0-1 1,0 0 0,0 0 0,0 0 0,-1 0-1,3 0 1,4 0-92,0-1-1,0 0 1,0 0-1,9-3 1,-5 1 16,6-1-141,1 1 0,0 1 0,19 0 0,-31 2 161,0 0 1,0 0-1,-1 1 0,1 0 0,0 0 0,-1 0 1,1 1-1,-1-1 0,1 2 0,-1-1 0,0 0 1,0 1-1,8 5 0,-12-6 65,1-1 0,-1 0 0,1 1-1,-1-1 1,0 1 0,0 0 0,0-1 0,1 1-1,-2 0 1,1 0 0,0 0 0,0 0 0,0 0-1,-1-1 1,1 1 0,-1 0 0,0 0 0,1 4 0,-2-2 57,1 0 0,-1-1-1,1 1 1,-1 0 0,0-1 0,0 1 0,-1-1 0,1 1 0,-4 4 0,-1 3 228,-1-1-1,-1-1 0,0 1 0,0-1 0,-13 10 0,15-14-173,0 0 0,-1 0 0,1-1 0,-1 0 0,0 0 0,-1-1-1,1 0 1,-1 0 0,1 0 0,-1-1 0,-9 1 0,14-2-221,0-1 1,0 0 0,0 0 0,1 0 0,-1 0 0,0-1 0,0 1 0,0-1-1,0 1 1,0-1 0,1 0 0,-1 0 0,0 0 0,1-1 0,-1 1-1,1-1 1,-1 1 0,1-1 0,0 0 0,-1 0 0,1 0 0,0 0 0,0 0-1,1 0 1,-1-1 0,0 1 0,1-1 0,-1 1 0,1-1 0,0 0-1,0 1 1,0-1 0,-1-5 0,1 3-31,0 0 1,0 0-1,1-1 0,-1 1 1,1 0-1,0 0 0,1-1 1,-1 1-1,1 0 0,3-10 1,12-21-875</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2:27.259"/>
    </inkml:context>
    <inkml:brush xml:id="br0">
      <inkml:brushProperty name="width" value="0.05" units="cm"/>
      <inkml:brushProperty name="height" value="0.05" units="cm"/>
    </inkml:brush>
  </inkml:definitions>
  <inkml:trace contextRef="#ctx0" brushRef="#br0">0 236 16556,'7'1'515,"0"0"1,0 0 0,0-1 0,0 0 0,0 0 0,0-1-1,0 0 1,0 0 0,0 0 0,-1-1 0,1 0-1,0-1 1,-1 1 0,1-1 0,-1 0 0,0-1 0,0 0-1,10-8 1,2-2 104,0-2-1,22-25 0,-35 35-587,1-1 0,-2 1 0,1-1 0,-1 0-1,0 0 1,0 0 0,-1 0 0,0-1 0,0 1 0,3-16 0,-6 22-30,1 0-1,-1-1 1,0 1 0,0 0 0,0 0 0,0 0-1,0-1 1,0 1 0,0 0 0,0 0 0,0 0-1,-1-1 1,1 1 0,0 0 0,-1 0 0,1 0-1,-1 0 1,1 0 0,-1 0 0,0 0 0,0 0-1,1 0 1,-1 0 0,0 0 0,0 0 0,0 0-1,0 1 1,0-1 0,0 0 0,0 1 0,0-1-1,0 1 1,0-1 0,0 1 0,0-1 0,0 1-1,-1 0 1,1-1 0,0 1 0,0 0 0,0 0-1,-1 0 1,1 0 0,0 0 0,0 0 0,0 0-1,-1 1 1,1-1 0,-1 1 0,-5 0 3,0 1 1,0 0 0,0 0-1,0 1 1,1-1-1,-1 1 1,-7 6-1,2-1 6,0 2 0,0-1 0,1 2 0,0-1 0,-15 21-1,23-27-4,-1 1 0,1 0-1,0 0 1,0 0 0,0 1-1,1-1 1,0 0 0,0 1-1,0 0 1,1-1 0,0 1-1,0 0 1,0 0 0,1 0-1,-1 0 1,2-1 0,0 10-1,-1-13 1,1 1 0,0-1 0,0 0 0,0 1 0,0-1 0,0 0 0,0 0 0,1 0 0,-1 0 0,1 0-1,0 0 1,-1 0 0,1 0 0,0-1 0,0 1 0,0 0 0,0-1 0,3 2 0,-1-1-105,0 0 0,1-1 0,-1 1 0,1-1 0,-1 0 0,1 0 0,-1-1 0,1 1 0,7-1 0,-7 0-12,1 0 0,-1 0 0,0-1 0,1 0 0,-1 0 0,0 0-1,0-1 1,0 1 0,0-1 0,0 0 0,0-1 0,-1 1 0,1-1 0,-1 0 0,1 0 0,-1-1 0,6-5 0,7-20-426</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2:27.667"/>
    </inkml:context>
    <inkml:brush xml:id="br0">
      <inkml:brushProperty name="width" value="0.05" units="cm"/>
      <inkml:brushProperty name="height" value="0.05" units="cm"/>
    </inkml:brush>
  </inkml:definitions>
  <inkml:trace contextRef="#ctx0" brushRef="#br0">1 108 21205,'13'-4'2336,"8"-1"-1640,1-2-328,2 0 1697,7-3-1649,0-3-664,4 0 248,0-4-152,-7-8-104</inkml:trace>
  <inkml:trace contextRef="#ctx0" brushRef="#br0" timeOffset="0.19">342 81 19676,'-3'7'1649,"6"-9"-1737,1-9 1208,6-8-248,2-4-208,0-10-328</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37.892"/>
    </inkml:context>
    <inkml:brush xml:id="br0">
      <inkml:brushProperty name="width" value="0.05" units="cm"/>
      <inkml:brushProperty name="height" value="0.05" units="cm"/>
    </inkml:brush>
  </inkml:definitions>
  <inkml:trace contextRef="#ctx0" brushRef="#br0">117 22 12555,'2'-3'284,"7"-12"2563,-9 11-874,-7 7-50,-3 4-1579,1 1 1,1 0-1,-1 1 1,2-1-1,-1 1 1,1 1-1,0-1 1,1 1-1,0 1 1,1-1-1,0 1 1,0 0-1,1 0 1,-4 20-1,3-6-173,0 1 0,2-1-1,1 1 1,1 0 0,3 43 0,0-57-161,-1-1 0,1 1 0,1-1 0,0 0 0,1 0 0,0 0 0,0 0 1,1-1-1,10 16 0,-12-22-68,0 0 0,0 0 1,1 0-1,-1-1 0,1 1 0,-1-1 1,1 0-1,0 0 0,0 0 0,0-1 1,1 1-1,-1-1 0,1 0 0,-1 0 1,1-1-1,0 1 0,-1-1 0,1 0 0,0-1 1,0 1-1,0-1 0,0 0 0,0 0 1,0 0-1,5-2 0,-4 1 1,0 0 0,0-1 0,1 0 0,9-6 0,27-16-338</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38.550"/>
    </inkml:context>
    <inkml:brush xml:id="br0">
      <inkml:brushProperty name="width" value="0.05" units="cm"/>
      <inkml:brushProperty name="height" value="0.05" units="cm"/>
    </inkml:brush>
  </inkml:definitions>
  <inkml:trace contextRef="#ctx0" brushRef="#br0">0 7 14987,'0'-1'74,"0"1"0,1 0 0,-1-1-1,0 1 1,0 0 0,0-1 0,0 1 0,0 0 0,1 0-1,-1-1 1,0 1 0,0 0 0,0 0 0,1-1-1,-1 1 1,0 0 0,0 0 0,1 0 0,-1-1-1,0 1 1,1 0 0,-1 0 0,0 0 0,0 0 0,1 0-1,-1 0 1,0 0 0,1 0 0,-1-1 0,0 1-1,1 0 1,-1 0 0,0 0 0,1 1 0,-1-1 0,0 0-1,1 0 1,-1 0 0,0 0 0,0 0 0,1 0-1,-1 1 1,13 13 1552,5 27-32,15 67 252,-24-72-1918,2-1 1,23 53 0,-26-76-1526,-13-19-803,-5-2 1636</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39.005"/>
    </inkml:context>
    <inkml:brush xml:id="br0">
      <inkml:brushProperty name="width" value="0.05" units="cm"/>
      <inkml:brushProperty name="height" value="0.05" units="cm"/>
    </inkml:brush>
  </inkml:definitions>
  <inkml:trace contextRef="#ctx0" brushRef="#br0">0 149 12643,'0'1'94,"0"-1"1,0 1-1,0-1 1,0 1-1,0-1 1,0 0-1,0 1 1,0-1-1,1 1 1,-1-1-1,0 1 1,0-1-1,0 1 1,0-1-1,1 0 1,-1 1-1,0-1 1,0 1-1,1-1 1,-1 0-1,0 1 1,1-1-1,-1 0 1,0 0-1,1 1 1,-1-1-1,0 0 1,1 0-1,-1 1 1,1-1-1,-1 0 1,1 0-1,18-3 1694,26-22-162,-34 18-1022,45-25 285,3 2 1,77-29-1,-135 59-883,4-2 56,-5 1-284,-8-1-26</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39.485"/>
    </inkml:context>
    <inkml:brush xml:id="br0">
      <inkml:brushProperty name="width" value="0.05" units="cm"/>
      <inkml:brushProperty name="height" value="0.05" units="cm"/>
    </inkml:brush>
  </inkml:definitions>
  <inkml:trace contextRef="#ctx0" brushRef="#br0">78 204 14371,'-26'16'1735,"14"-8"-406,-1-1 0,-14 6-1,38-29 1357,27-24-1895,53-45 0,-65 64-1990,44-27 1,-35 22 208,-23 15 292</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40.273"/>
    </inkml:context>
    <inkml:brush xml:id="br0">
      <inkml:brushProperty name="width" value="0.05" units="cm"/>
      <inkml:brushProperty name="height" value="0.05" units="cm"/>
    </inkml:brush>
  </inkml:definitions>
  <inkml:trace contextRef="#ctx0" brushRef="#br0">1 143 15819,'127'213'6276,"-126"-213"-6263,13 18 507,-14-17-502,0-1 0,0 0 0,1 0 0,-1 1 0,0-1-1,0 0 1,0 0 0,1 0 0,-1 1 0,0-1 0,0 0 0,1 0-1,-1 0 1,0 0 0,1 0 0,-1 1 0,0-1 0,1 0 0,-1 0 0,0 0-1,0 0 1,1 0 0,-1 0 0,0 0 0,1 0 0,-1 0 0,0 0 0,1 0-1,-1 0 1,0-1 0,0 1 0,1 0 0,-1 0 0,0 0 0,1 0-1,-1 0 1,0-1 0,0 1 0,1 0 0,-1 0 0,0 0 0,0-1 0,0 1-1,1 0 1,-1 0 0,0-1 0,0 1 0,0 0 0,0 0 0,1-1-1,-1 1 1,0 0 0,0-1 0,0 1 0,0 0 0,0-1 0,0 1 0,0 0-1,0 0 1,0-1 0,0 1 0,0 0 0,0-1 0,0 1 0,0 0 0,0-1-1,0 1 1,-1 0 0,1-9 194,0 1 0,0-1 0,-1 1 0,0 0 0,-1-1 0,0 1 0,-4-12 0,-26-54 621,31 71-806,0 0-10,0 1 0,0-1 0,-1 0 1,1 0-1,-1 1 0,0-1 0,1 0 0,-1 1 0,0 0 0,-1-1 0,1 1 0,-3-2 0,5 4-17,-1 0-1,1 1 1,0-1 0,0 0-1,-1 1 1,1-1 0,0 0-1,0 1 1,0-1 0,-1 0-1,1 1 1,0-1 0,0 1-1,0-1 1,0 0 0,0 1 0,0-1-1,0 1 1,0-1 0,0 0-1,0 1 1,0-1 0,0 1-1,0-1 1,0 0 0,0 1-1,1-1 1,-1 0 0,0 1-1,0-1 1,0 0 0,1 1-1,4 13-23,-3-11 3,-1 0-1,1-1 0,0 1 0,0 0 0,0-1 1,0 1-1,0-1 0,1 0 0,-1 0 1,1 0-1,-1 0 0,1 0 0,0-1 0,0 1 1,0-1-1,0 0 0,0 1 0,0-1 0,0-1 1,0 1-1,5 0 0,-3-1-114,0 0 0,0-1 0,0 1-1,-1-1 1,1 0 0,0-1 0,-1 1 0,1-1-1,-1 0 1,1 0 0,-1 0 0,0-1 0,7-4 0,7-7-1115,-1 0 1,27-29 0,-38 37 698,-1 0 0,0 0 0,0-1 0,0 0 1,-1 0-1,0 0 0,-1-1 0,0 1 0,0-1 1,4-14-1,-8 9-992,-4 17 1587,-7 18 1180,7-4 85,1 0 0,1 0-1,-2 35 1,5-52-1258,0 0 1,0 0-1,-1 0 1,1 0-1,0 0 0,0 0 1,1 0-1,-1 0 1,0 0-1,0 0 1,0 0-1,1 0 0,-1 0 1,0 0-1,1 0 1,-1 0-1,1-1 1,-1 1-1,1 0 1,-1 0-1,1 0 0,1 0 1,-2-1-10,1 1 1,0-1-1,0 0 1,0 0-1,-1 0 0,1 0 1,0 0-1,0 0 1,0 0-1,-1 0 0,1 0 1,0 0-1,0-1 1,0 1-1,-1 0 0,1-1 1,0 1-1,0 0 1,-1-1-1,2 0 1,5-4 175,0 0 1,0-1-1,9-10 1,-15 15-207,14-16 249,21-20 204,-33 34-424,0 0-1,0 1 1,0 0 0,0 0-1,1 0 1,-1 0 0,1 0-1,-1 1 1,1-1 0,4 0-1,-6 1-21,-1 1 0,1 0 1,0 0-1,-1 0 0,1 0 0,-1 0 0,1 0 0,0 0 0,-1 1 0,1-1 0,-1 1 0,1-1 0,-1 1 1,1-1-1,-1 1 0,0 0 0,1 0 0,-1 0 0,0 0 0,1 0 0,1 2 0,1 1 63,-1 1 0,0 0-1,0 0 1,5 10 0,-7-12-10,1 1 1,-1-1 0,1 0-1,0 1 1,0-1 0,1 0-1,-1 0 1,0 0 0,1-1-1,4 5 1,-6-7-55,-1 0-1,1 1 1,-1-1 0,1 0 0,-1 0-1,1 0 1,-1 0 0,1 0 0,-1 0-1,1 0 1,-1 0 0,1 0 0,0 0-1,-1 0 1,1 0 0,-1 0 0,1 0-1,-1-1 1,1 1 0,-1 0 0,1 0-1,-1-1 1,0 1 0,1 0 0,-1 0-1,1-1 1,-1 1 0,0-1 0,1 1-1,-1 0 1,0-1 0,1 1-1,-1-1 1,10-18 211,-8 17-193,18-48 350,-14 33-281,1 0 0,15-27-1,-21 43-109,-1 0 0,1 0 0,-1 0 0,1 0 0,-1 0 0,1 0 0,0 1 0,-1-1 0,1 0 0,0 0 0,-1 1 0,1-1 0,0 0 0,0 1 0,0-1 0,0 1 0,0-1 0,0 1 0,-1 0 0,1-1 0,0 1 0,0 0 0,0 0 0,0-1 0,0 1 0,2 0 0,-2 1-2,0-1 0,0 1-1,1 0 1,-1 0 0,0-1-1,0 1 1,0 0 0,0 0-1,0 0 1,0 0 0,0 0-1,0 0 1,-1 0-1,1 1 1,0-1 0,0 2-1,4 8-187,0 1 0,-1 0 0,3 14 0,-6-22 33,2 13-1243,-9-27 199,2-4 616</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9:47.861"/>
    </inkml:context>
    <inkml:brush xml:id="br0">
      <inkml:brushProperty name="width" value="0.05" units="cm"/>
      <inkml:brushProperty name="height" value="0.05" units="cm"/>
    </inkml:brush>
  </inkml:definitions>
  <inkml:trace contextRef="#ctx0" brushRef="#br0">6 35 14211,'-6'0'1464,"16"9"-743,9-2-257,11 0 904,4 0-504,8 0-272,-1-1-480,4-2 144,-2-2-48,1-2-224</inkml:trace>
  <inkml:trace contextRef="#ctx0" brushRef="#br0" timeOffset="1">496 1 17332,'-11'10'1992,"-1"7"-1176,3 3-368,2 1 1145,4 2-425,5 0-704,4-1-400,5-5-904,3-3-288,4-12 832,-3-5-200,3-10-209</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41.146"/>
    </inkml:context>
    <inkml:brush xml:id="br0">
      <inkml:brushProperty name="width" value="0.05" units="cm"/>
      <inkml:brushProperty name="height" value="0.05" units="cm"/>
    </inkml:brush>
  </inkml:definitions>
  <inkml:trace contextRef="#ctx0" brushRef="#br0">0 0 15307,'3'2'2462,"4"10"-1233,6 19 23,61 235 1527,-26-84-3835,-49-182 1026,1 1 0,0-1 0,0 0 0,0 1 0,0-1 0,0 0 0,0 1 0,0-1 0,0 1 0,1-1 0,-1 0 0,0 1 0,0-1 0,0 0 0,0 0 0,0 1 0,0-1 0,1 0 0,-1 1 0,0-1 0,0 0 0,0 0 0,1 1 0,-1-1 0,0 0 0,0 0 0,1 1 0,-1-1 0,0 0 0,1 0 0,-1 0 0,0 0 0,1 1 0,-1-1 0,5-14-585,-4 10 542,5-21-518</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41.574"/>
    </inkml:context>
    <inkml:brush xml:id="br0">
      <inkml:brushProperty name="width" value="0.05" units="cm"/>
      <inkml:brushProperty name="height" value="0.05" units="cm"/>
    </inkml:brush>
  </inkml:definitions>
  <inkml:trace contextRef="#ctx0" brushRef="#br0">0 0 11274,'2'2'303,"1"-1"0,-1 1-1,0 0 1,0-1-1,0 1 1,0 0 0,-1 0-1,1 1 1,0-1 0,-1 0-1,0 1 1,1-1-1,-1 0 1,1 5 0,11 42 1473,-10-34-1083,5 18 274,31 121 2228,-29-123-3099,1 0-1,26 52 1,-36-80-1398,-3-4 749,-7-7 416,4 3-184,-6-4-238</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41.997"/>
    </inkml:context>
    <inkml:brush xml:id="br0">
      <inkml:brushProperty name="width" value="0.05" units="cm"/>
      <inkml:brushProperty name="height" value="0.05" units="cm"/>
    </inkml:brush>
  </inkml:definitions>
  <inkml:trace contextRef="#ctx0" brushRef="#br0">101 435 12875,'3'7'1720,"5"-6"-704,2-1-288,5-7 1497,2-3-881,3-4-224,3-4-143,1-2-273,2 0-208,-2 2-496,-1 1-320,-8 1-696,-2 0 848,-12 5-168,-2-4-129</inkml:trace>
  <inkml:trace contextRef="#ctx0" brushRef="#br0" timeOffset="1">18 115 16011,'-13'-3'2273,"9"0"-1297,4-5-424,4-2 1585,10-2-985,2-1-160,5-3-616,5 2-384,1 3-768,2 2-384,-6 3 920,1 2-216,-8-2-160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42.446"/>
    </inkml:context>
    <inkml:brush xml:id="br0">
      <inkml:brushProperty name="width" value="0.05" units="cm"/>
      <inkml:brushProperty name="height" value="0.05" units="cm"/>
    </inkml:brush>
  </inkml:definitions>
  <inkml:trace contextRef="#ctx0" brushRef="#br0">0 18 16780,'14'48'1692,"-9"-27"-1040,1 1 1,1-1-1,0 0 0,2-1 1,1 0-1,15 25 0,-15-38-23,-6-12 4,-4-20 120,-6-2-325,-2-1 0,0 1 0,-2 0 0,-19-36-1,29 63-426,0 1-1,0-1 0,0 0 0,0 0 0,0 0 0,0 0 1,0 0-1,0 0 0,0 0 0,0 0 0,0 0 0,0 0 1,0 0-1,0 0 0,-1 0 0,1 0 0,0 1 0,0-1 1,0 0-1,0 0 0,0 0 0,0 0 0,0 0 1,0 0-1,0 0 0,0 0 0,0 0 0,0 0 0,0 0 1,-1 0-1,1 0 0,0 0 0,0 0 0,0 0 0,0 0 1,0 0-1,0 0 0,0 0 0,0 0 0,0 0 0,0 0 1,0 0-1,0 0 0,-1 0 0,1 0 0,0-1 0,0 1 1,1 9-40,0-5-57,1 1 0,0-1 0,0 0 0,0 0 0,0 0 0,1 0 0,-1-1 0,1 1 0,0-1 1,0 1-1,4 2 0,-5-5-12,-1 0 1,1 0-1,-1 0 1,1 0-1,-1 0 1,1 0-1,0 0 1,-1-1-1,1 1 1,0-1-1,0 1 1,0-1-1,-1 0 1,1 0-1,0 0 1,0 0-1,0 0 1,0 0-1,-1 0 1,1-1-1,0 1 1,0-1-1,0 1 1,-1-1-1,1 1 1,0-1-1,-1 0 1,1 0-1,-1 0 1,3-2-1,5-5-391,0-1-1,-1 0 1,0-1-1,-1 1 1,10-17 0,1-3-451</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42.880"/>
    </inkml:context>
    <inkml:brush xml:id="br0">
      <inkml:brushProperty name="width" value="0.05" units="cm"/>
      <inkml:brushProperty name="height" value="0.05" units="cm"/>
    </inkml:brush>
  </inkml:definitions>
  <inkml:trace contextRef="#ctx0" brushRef="#br0">20 342 14235,'-6'24'1453,"1"1"0,2 0 0,-2 48 0,5-71-1396,0 0 0,0-1-1,0 1 1,0 0 0,1-1 0,-1 1 0,0-1-1,1 1 1,0 0 0,-1-1 0,1 1 0,1 1-1,-1-2-24,-1 0-1,1-1 0,-1 1 0,1-1 1,0 1-1,-1-1 0,1 0 0,0 1 0,-1-1 1,1 0-1,0 1 0,-1-1 0,1 0 1,0 0-1,0 1 0,-1-1 0,1 0 1,0 0-1,0 0 0,0 0 0,2-1 22,-1 1-1,0-1 1,0 0-1,1 1 0,-1-1 1,0 0-1,0-1 1,0 1-1,0 0 1,0 0-1,0-1 1,0 1-1,-1-1 0,1 0 1,0 0-1,1-2 1,5-8 208,1-1 0,-2 0 0,0 0 0,-1-1-1,0 0 1,-1 0 0,-1-1 0,6-25 0,-10 42-261,6 59 14,-6-57-38,1 1 0,0-1 0,0 1 0,1-1 0,-1 0 0,1 0 1,0 1-1,0-1 0,0 0 0,6 6 0,-8-10 12,0 1 0,1-1 0,-1 0 0,0 0 0,0 0 0,1 1 1,-1-1-1,0 0 0,1 0 0,-1 0 0,0 0 0,1 0 0,-1 0 0,1 0 0,-1 0 0,0 0 1,1 0-1,-1 0 0,0 0 0,1 0 0,-1 0 0,0 0 0,1 0 0,-1 0 0,0 0 0,1 0 1,-1 0-1,0-1 0,1 1 0,-1 0 0,0 0 0,1 0 0,-1-1 0,0 1 0,0 0 0,1 0 1,-1-1-1,0 1 0,0 0 0,0-1 0,1 1 0,-1 0 0,0-1 0,0 1 0,0 0 0,0-1 1,1 1-1,7-22-536,-7 20 481,7-31-727,-1-1 0,-2 0-1,-1 0 1,-1-53 0,-2 50 266,0 26 376,-1-5-24,0 0 1,0 1-1,-4-19 0,8 161 2930,-1-98-2416,1 1 0,2-1-1,0 0 1,3-1 0,0 0 0,1 0 0,21 37 0,-30-63-332,-1-1 0,1 0 0,0 1 0,0-1 0,0 0 0,-1 0 0,1 0 0,1 0-1,-1 1 1,0-1 0,0-1 0,0 1 0,0 0 0,1 0 0,1 0 0,-3 0 4,1-1 0,0 0 0,-1 0-1,1 0 1,-1 0 0,1 0 0,0 0 0,-1-1 0,1 1-1,0 0 1,-1 0 0,1 0 0,-1-1 0,1 1 0,0 0-1,-1 0 1,1-1 0,-1 1 0,1-1 0,-1 1 0,1 0-1,-1-1 1,0 1 0,1-1 0,3-4 70,-1-1 0,0 1 0,0 0 0,-1-1 0,4-9 0,104-341 2186,-101 324-2228,-7 27 28,7-33-821,-11 23 5,2 15 724,-1 0 0,1-1 0,-1 1 0,1 0 0,0 0 0,-1 0 0,1-1 0,-1 1 0,1 0 0,0 0 0,-1 0 0,1 0 0,-1 0 0,1 0 0,-1 0 0,1 0 0,0 0 0,-1 0 0,1 0 0,-1 0 0,1 0 0,-1 0 0,1 0 0,-1 0 0,1 0 0,0 0 0,-1 1 0,1-1 0,-1 0 0,1 1 0,-13 7-462</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43.328"/>
    </inkml:context>
    <inkml:brush xml:id="br0">
      <inkml:brushProperty name="width" value="0.05" units="cm"/>
      <inkml:brushProperty name="height" value="0.05" units="cm"/>
    </inkml:brush>
  </inkml:definitions>
  <inkml:trace contextRef="#ctx0" brushRef="#br0">0 151 15907,'13'23'1953,"1"-9"-1025,2-4-376,3-4 1096,1-3-423,1-2-609,-2-1-512,-2-1 1264,-1-2-1232,-9-5-64,0-4-8</inkml:trace>
  <inkml:trace contextRef="#ctx0" brushRef="#br0" timeOffset="1">341 44 20372,'9'0'1785,"8"-5"-1265,-6-3-272,2-1 744,2 1-1016,0 2 112,-2 2-200,2 1-144</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43.749"/>
    </inkml:context>
    <inkml:brush xml:id="br0">
      <inkml:brushProperty name="width" value="0.05" units="cm"/>
      <inkml:brushProperty name="height" value="0.05" units="cm"/>
    </inkml:brush>
  </inkml:definitions>
  <inkml:trace contextRef="#ctx0" brushRef="#br0">1 231 17764,'3'1'223,"0"0"0,-1 0 0,1 0 1,0 1-1,0-1 0,-1 1 0,1 0 0,-1 0 1,0 0-1,1 0 0,-1 0 0,0 0 0,0 0 1,2 4-1,4 4 456,35 39 631,68 102 0,-95-128-1094,-12-17-154,0 1 28,0-1 0,1 0 0,0-1 0,8 9-1,-13-14-65,1 1 1,0 0-1,-1-1 0,1 1 0,0-1 0,-1 1 0,1-1 0,0 1 0,0-1 0,0 0 0,-1 1 0,1-1 0,0 0 0,0 0 0,0 1 1,0-1-1,0 0 0,0 0 0,-1 0 0,1 0 0,0 0 0,0 0 0,0-1 0,0 1 0,0 0 0,0 0 0,-1-1 0,1 1 0,0 0 1,0-1-1,0 1 0,-1-1 0,1 1 0,0-1 0,-1 1 0,1-1 0,0 1 0,-1-1 0,1 0 0,0 1 0,-1-1 0,0 0 0,1 0 0,-1 0 1,1-1-1,4-7 145,-1 0 1,0-1 0,-1 1 0,0-1 0,3-19 0,4-56 477,-7 57-437,6-74-445,-4-130 1,-6 225-1460,-1 7 468,-4 15-201,-3 24 47,3-8 354</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44.482"/>
    </inkml:context>
    <inkml:brush xml:id="br0">
      <inkml:brushProperty name="width" value="0.05" units="cm"/>
      <inkml:brushProperty name="height" value="0.05" units="cm"/>
    </inkml:brush>
  </inkml:definitions>
  <inkml:trace contextRef="#ctx0" brushRef="#br0">0 550 13067,'2'1'175,"-1"-1"0,0 1-1,0-1 1,0 1 0,1-1 0,-1 1 0,0-1 0,1 0 0,-1 0 0,0 0 0,1 1 0,-1-1-1,0-1 1,1 1 0,-1 0 0,0 0 0,1 0 0,-1-1 0,0 1 0,1-1 0,-1 1-1,0-1 1,0 1 0,0-1 0,1 0 0,-1 1 0,0-1 0,1-2 0,4-2 553,0-1 0,0 0 1,8-13-1,-3 4 386,-1 2-774,1 1 0,0 0 0,1 1 0,0 0 0,16-10 0,-25 19-293,0 0-1,1 0 0,-1 0 1,0 1-1,1-1 1,-1 1-1,1 0 0,0 0 1,-1 0-1,1 1 1,0-1-1,-1 1 1,1 0-1,0 0 0,0 0 1,-1 0-1,1 1 1,0 0-1,-1 0 0,1 0 1,-1 0-1,1 0 1,-1 0-1,1 1 0,-1 0 1,0 0-1,0 0 1,5 3-1,11 15-27,-16-17 0,0 0-1,0 1 0,1-1 0,-1-1 0,0 1 1,6 3-1,-9-6-9,0 0 0,0 0 0,1 0 0,-1 0 0,0 0 0,0 1 0,0-1 0,0 0 0,0 0 0,0 0 0,1 0 0,-1 0 0,0 0 0,0 0 0,0 0 0,0 0 0,0 0 0,1 0 0,-1 0 0,0 0 0,0 0 0,0 0 0,0 0 0,0 0 0,0 0 0,1 0 0,-1 0 0,0 0 0,0-1 0,0 1 0,0 0 0,0 0 0,0 0 0,1 0 0,-1 0 1,0 0-1,0 0 0,0 0 0,0 0 0,0-1 0,0 1 0,0 0 0,0 0 0,0 0 0,0 0 0,0 0 0,1 0 0,-1-1 0,0 1 0,-1-11 260,-6-12 67,0 7-194,0 0-1,-1 1 1,-1 0-1,0 0 1,-1 1-1,0 0 1,-15-14-1,12 20-203,13 8 58,0 0 1,0 0-1,-1 0 1,1 0-1,0 0 1,0 1 0,0-1-1,0 0 1,-1 0-1,1 0 1,0 0-1,0 0 1,0 1-1,0-1 1,0 0-1,-1 0 1,1 0-1,0 0 1,0 1-1,0-1 1,0 0-1,0 0 1,0 0 0,0 1-1,0-1 1,0 0-1,0 0 1,0 0-1,0 1 1,0-1-1,0 0 1,0 0-1,0 1 1,0-1-1,0 0 1,0 0-1,0 3-15,1-1-1,0 0 1,-1 0-1,1 0 1,0 0-1,0 0 1,0 0-1,0 0 1,0 0-1,3 4 1,-3-5 14,0 0 0,1 0 1,-1 0-1,0 0 0,0 0 0,0 0 0,1 0 1,-1 0-1,1-1 0,-1 1 0,0 0 1,1-1-1,-1 1 0,1-1 0,0 0 0,-1 1 1,1-1-1,-1 0 0,1 0 0,-1 0 1,4-1-1,-2 1 4,0-1 0,0 0 0,0 0 1,0-1-1,0 1 0,-1-1 0,1 1 0,0-1 1,-1 0-1,4-3 0,2-3 16,-1 0-1,0 0 1,-1 0-1,0-1 1,9-15-1,-6 3 33,-1-1 0,0 0 0,7-38 0,-15 60-48,0 0 0,1 0 0,-1 0 0,0 0 0,0 0 0,0 0 0,1 0 0,-1 0 0,0 0 0,0 0 0,0 0 0,1 0 0,-1 0 0,0 0 0,0 0 0,0 0 0,1 0 0,-1 0 0,0 0 0,0 0 0,0 0 0,0 0 0,1 1 0,-1-1 0,0 0 0,0 0 0,0 0 0,0 0 0,0 0 0,0 1 0,1-1 0,-1 0 0,0 0 0,0 0 0,0 0 0,0 1 0,0-1 0,0 0 0,0 0 0,0 0 0,0 1 0,0-1 0,0 0 0,0 0 0,0 0 0,0 1 0,0-1 0,6 13-25,8 29-25,-5-12 14,16 35 0,-22-57 41,1 0-1,0-1 1,1 0 0,0 0-1,0 0 1,0 0 0,1-1-1,0 0 1,9 8 0,-13-12 0,0-1 1,0 1-1,0-1 1,0 0 0,0 0-1,1 0 1,-1 0-1,0 0 1,1 0 0,-1 0-1,0-1 1,1 1-1,-1-1 1,1 0 0,-1 0-1,1 0 1,-1 0-1,1 0 1,-1-1 0,4 0-1,-3 0 4,0 0 0,0-1 0,1 0 0,-1 0 0,-1 0 0,1 0 0,0 0 0,0-1 0,-1 1 0,1-1 0,-1 1 0,4-6 0,1-3 15,-1-1 1,0 0-1,0-1 0,-1 1 1,0-1-1,3-18 1,-3 11-11,-1 0 0,-1 0 0,-1 0 0,-1 0 0,-1 0 0,-1 0 0,0 0 0,-5-23 0,5 40-17,0 1 1,1 0-1,-1 0 1,0 0-1,0-1 1,0 1-1,-1 0 1,1 0-1,-3-2 1,4 3 2,0 1 0,0 0-1,-1 0 1,1 0 0,0-1 0,0 1 0,0 0 0,-1 0 0,1 0 0,0 0 0,0 0 0,-1 0 0,1-1 0,0 1 0,-1 0 0,1 0 0,0 0-1,0 0 1,-1 0 0,1 0 0,0 0 0,-1 0 0,1 0 0,0 0 0,0 0 0,-1 0 0,1 1 0,0-1 0,-1 0 0,-5 13-23,3 2 19,0 0-1,1 0 0,1 0 0,1 1 1,0-1-1,3 17 0,-2-23 11,0 1-1,1-1 1,0 1-1,1-1 1,0 0-1,0 0 1,1 0-1,0-1 1,1 1-1,10 14 1,-11-19-137,-1-1 1,0 0 0,1 0-1,-1 0 1,1 0 0,0-1-1,0 1 1,0-1 0,0 0-1,1 0 1,-1-1 0,0 1 0,1-1-1,8 1 1,-12-2 84,-1 0-1,0 0 1,1 0 0,-1 0 0,0 0 0,1 0-1,-1 0 1,0 0 0,1 0 0,-1 0-1,0 0 1,1 0 0,-1 0 0,0-1-1,1 1 1,-1 0 0,0 0 0,1 0 0,-1-1-1,0 1 1,0 0 0,1 0 0,-1-1-1,0 1 1,0 0 0,0 0 0,1-1 0,-1 1-1,0 0 1,0-1 0,0 1 0,0-1-1,-3-14-771,-8-2 43</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44.913"/>
    </inkml:context>
    <inkml:brush xml:id="br0">
      <inkml:brushProperty name="width" value="0.05" units="cm"/>
      <inkml:brushProperty name="height" value="0.05" units="cm"/>
    </inkml:brush>
  </inkml:definitions>
  <inkml:trace contextRef="#ctx0" brushRef="#br0">69 56 14747,'-26'-20'2153,"10"9"-1025,1-1-448,6 5 1456,6 2-759,6 5-393,4 2-384,8 4-1000,5 0-496,5 0 720,4-5-200,7-1-120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45.330"/>
    </inkml:context>
    <inkml:brush xml:id="br0">
      <inkml:brushProperty name="width" value="0.05" units="cm"/>
      <inkml:brushProperty name="height" value="0.05" units="cm"/>
    </inkml:brush>
  </inkml:definitions>
  <inkml:trace contextRef="#ctx0" brushRef="#br0">15 0 16187,'-1'0'153,"1"1"-1,-1-1 1,0 1-1,1-1 1,-1 1-1,1 0 1,-1-1-1,0 1 1,1-1-1,-1 1 1,1 0-1,0 0 1,-1-1-1,1 1 1,0 0-1,-1 0 1,1-1-1,0 1 1,0 0-1,0 0 1,-1 1-1,-3 19 1109,4-12-1106,-1 1-1,1-1 0,1 0 1,0 0-1,0 0 1,1 0-1,0 0 0,0 0 1,1-1-1,0 1 1,1-1-1,0 1 0,0-1 1,1 0-1,0-1 1,0 1-1,1-1 1,9 10-1,9 5-100,2 0-1,0-2 1,52 31-1,3 3 161,-71-46-217,0-1 0,-1 2 0,0-1 0,-1 1 0,0 0 0,13 20 0,-20-27 17,1 0 0,-1 1 1,1-1-1,-1 1 0,0 0 0,0-1 1,0 1-1,0 0 0,-1-1 0,1 1 0,-1 0 1,1 0-1,-1 0 0,0 0 0,0 0 1,0-1-1,-1 1 0,1 0 0,-1 0 0,1 0 1,-1-1-1,0 1 0,0 0 0,0-1 1,-1 1-1,1-1 0,-1 1 0,1-1 0,-1 1 1,0-1-1,0 0 0,0 0 0,0 0 1,0 0-1,-4 2 0,1-1 47,0 0 0,-1 0 0,1 0 0,-1-1 0,0 0 0,0 0 0,0 0 0,0-1 0,0 0 0,0 0 0,0-1 0,0 0 0,0 0 0,0 0 0,0-1 0,0 1 0,-1-2 0,1 1 0,1-1 0,-1 0 0,0 0 0,-9-5 0,6 3 7,1 0 0,-1-1 0,1 0-1,1 0 1,-1-1 0,1 0 0,0-1 0,0 0 0,0 0 0,1 0 0,0 0 0,1-1 0,-10-17 0,14 20-49,-1 0 1,0 0 0,1 0-1,0 0 1,0 0-1,1-1 1,-1 1-1,1 0 1,0 0 0,1-1-1,-1 1 1,1 0-1,0 0 1,0 0 0,1-1-1,-1 1 1,1 1-1,0-1 1,1 0-1,-1 0 1,1 1 0,0-1-1,0 1 1,0 0-1,8-7 1,5-5-11,2 0 0,0 2 0,0 0-1,30-17 1,-47 31-29,1-1 1,-1 0-1,0 1 0,1-1 1,-1 0-1,0 0 0,0 0 0,0 0 1,0 0-1,0 0 0,0 0 0,0 0 1,0-1-1,0 1 0,-1 0 0,2-3 1,-2 3-43,0 0-1,-1 0 1,1 0 0,0-1 0,-1 1 0,1 0 0,-1 0 0,0 0 0,1 0-1,-1 1 1,0-1 0,1 0 0,-1 0 0,0 0 0,0 0 0,0 1 0,0-1-1,0 0 1,0 1 0,0-1 0,0 1 0,-1-1 0,-64-43-4624,56 36 3785</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9:48.311"/>
    </inkml:context>
    <inkml:brush xml:id="br0">
      <inkml:brushProperty name="width" value="0.05" units="cm"/>
      <inkml:brushProperty name="height" value="0.05" units="cm"/>
    </inkml:brush>
  </inkml:definitions>
  <inkml:trace contextRef="#ctx0" brushRef="#br0">41 0 18820,'-18'98'2969,"11"-67"-2148,-6 51 1,11-64-770,1-1 0,1 1 1,1-1-1,0 1 0,1-1 1,1 1-1,8 28 0,-11-45-60,1 0 1,-1 1-1,1-1 0,-1 0 0,1 0 0,-1 0 0,1 1 0,0-1 0,0 0 0,0 0 0,0 0 0,0 0 0,0 0 0,0 0 0,0-1 0,0 1 0,0 0 0,0 0 0,1-1 0,-1 1 0,0-1 0,0 1 0,1-1 0,-1 0 0,0 1 1,1-1-1,-1 0 0,0 0 0,1 0 0,-1 0 0,0 0 0,1 0 0,-1 0 0,0 0 0,1-1 0,-1 1 0,0 0 0,1-1 0,1-1 0,6-2-58,-1 0 0,-1-1 0,1 0 0,13-12 1,-9 7-4,2-1 7,2-1-42,-1 0 0,31-16 0,-41 26 111,1-1 0,-1 1 1,1 0-1,0 0 0,0 1 1,-1 0-1,1 0 0,0 0 1,0 1-1,0 0 0,0 0 1,0 0-1,8 2 0,-9-1 24,7 1 41,-1 0 1,21 1 0,-31-3-64,1 1 0,0-1 0,-1 0-1,1 0 1,0-1 0,-1 1 0,1 0 0,0 0 0,-1-1-1,1 1 1,0-1 0,-1 1 0,1-1 0,-1 0 0,1 0-1,-1 0 1,1 0 0,-1 0 0,0 0 0,1 0 0,-1 0-1,0 0 1,0-1 0,0 1 0,0 0 0,0-1 0,1-1-1,-2 3-3,0-1 0,0 0 0,0 0 0,1 0 1,-1 1-1,0-1 0,0 0 0,0 0 0,-1 1 0,1-1 0,0 0 0,0 0 0,0 1 0,0-1 0,-1 0 0,1 0 0,0 1 0,-1-1 0,1 0 0,-1 1 0,1-1 0,-1 0 0,1 1 0,-1-1 0,1 1 0,-1-1 0,1 1 0,-1-1 0,0 1 0,1-1 0,-1 1 1,0 0-1,0-1 0,1 1 0,-1 0 0,0 0 0,1-1 0,-1 1 0,0 0 0,0 0 0,0 0 0,0 0 0,-3-1 15,0 1 1,0 0-1,0-1 1,0 1-1,0 1 1,-8 0-1,8 1 6,-1 0-1,0 0 0,1 0 1,-1 0-1,1 1 0,0-1 1,0 1-1,0 1 0,0-1 1,0 0-1,1 1 0,0 0 1,0 0-1,0 0 0,0 0 0,-3 6 1,5-8-24,0 0 1,0 0 0,0 0-1,0 0 1,0 0 0,1 1-1,-1-1 1,1 0 0,-1 1-1,1-1 1,0 1-1,0-1 1,0 0 0,0 1-1,0-1 1,1 0 0,-1 1-1,1-1 1,-1 0 0,1 1-1,0-1 1,0 0 0,0 0-1,0 0 1,1 0-1,-1 0 1,0 0 0,1 0-1,-1 0 1,1-1 0,0 1-1,0 0 1,-1-1 0,1 0-1,4 3 1,-1-1-115,0-1-1,0 0 1,0 0 0,1-1-1,-1 0 1,0 0 0,0 0-1,1 0 1,-1-1 0,1 1-1,6-2 1,1 0-38,-1-1 0,1 0 0,22-7-1,11-8-283</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45.782"/>
    </inkml:context>
    <inkml:brush xml:id="br0">
      <inkml:brushProperty name="width" value="0.05" units="cm"/>
      <inkml:brushProperty name="height" value="0.05" units="cm"/>
    </inkml:brush>
  </inkml:definitions>
  <inkml:trace contextRef="#ctx0" brushRef="#br0">1 0 18244,'1'2'255,"1"1"0,-1-1-1,0 0 1,0 0 0,0 1 0,0-1 0,0 0 0,0 5 0,4 7 58,67 156 2222,30 75-1548,-74-166-749,22 99 0,-33-94-219,-5 0 0,-3 0 0,-3 1-1,-10 147 1,-6-132-1565,-40 178 0,-35 22 103,42-172 519</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53.797"/>
    </inkml:context>
    <inkml:brush xml:id="br0">
      <inkml:brushProperty name="width" value="0.05" units="cm"/>
      <inkml:brushProperty name="height" value="0.05" units="cm"/>
    </inkml:brush>
  </inkml:definitions>
  <inkml:trace contextRef="#ctx0" brushRef="#br0">15 92 16067,'-1'1'65,"0"-1"1,0 1-1,0-1 0,0 1 0,0 0 0,0 0 0,1-1 0,-1 1 0,0 0 0,1 0 0,-1 0 0,0 0 0,1-1 0,-1 1 0,1 0 0,-1 0 0,1 0 0,0 0 0,-1 0 0,1 1 0,0-1 0,0 0 0,0 0 0,0 1 0,1 30 160,0-25 18,12 75 546,4-1 0,38 113 0,-50-178-671,17 45 251,-21-57-344,1 0 0,0-1 0,0 1 0,0-1 1,0 0-1,0 0 0,1 0 0,-1 0 0,1 0 0,0 0 1,0-1-1,6 5 0,-8-7-20,0 1-1,0-1 1,0 0-1,0 1 1,0-1 0,0 0-1,0 0 1,0 0 0,0 0-1,0 0 1,0 0 0,0 0-1,0 0 1,1 0 0,-1 0-1,0-1 1,0 1 0,0 0-1,0-1 1,0 1-1,0-1 1,0 1 0,-1-1-1,1 1 1,0-1 0,0 0-1,0 1 1,0-1 0,-1 0-1,1 0 1,0-1 0,18-29 56,-19 30-59,13-32 119,-1 0 0,-2 0 1,-1-1-1,7-54 0,-9 28 568,-3-108 0,-4 162-588,0 0 0,0-1 0,-1 1 0,1 0 0,-2 0 0,1 0 1,-4-11-1,5 17-96,0 0 1,0 0 0,-1 0-1,1 0 1,0 0 0,0 0-1,0-1 1,0 1 0,0 0 0,0 0-1,0 0 1,-1 0 0,1 0-1,0 0 1,0 0 0,0 0-1,0 0 1,0 0 0,-1 0 0,1 0-1,0 0 1,0 0 0,0 0-1,0 0 1,0 0 0,-1 0 0,1 0-1,0 0 1,0 0 0,0 0-1,0 0 1,0 0 0,-1 0-1,1 0 1,0 0 0,0 0 0,0 0-1,0 0 1,0 0 0,0 1-1,0-1 1,-1 0 0,1 0-1,0 0 1,0 0 0,0 0 0,0 0-1,0 1 1,0-1 0,0 0-1,0 0 1,0 0 0,0 0-1,0 0 1,0 0 0,0 1 0,0-1-1,0 0 1,0 0 0,0 0-1,0 0 1,0 1 0,0-1 0,0 0-1,0 0 1,0 0 0,0 0-1,0 0 1,0 1 0,-2 12 108,2 1-99,1 0 0,1 0 0,0 0-1,1 0 1,0 0 0,11 24 0,-5-14-76,2-2 0,1 1 0,14 20 0,-22-37 38,0-1 0,0 1-1,1-1 1,-1 0 0,1 0 0,1-1 0,-1 1 0,0-1-1,11 5 1,-14-8 21,0 0 0,0 0 0,0 0 0,1 0 0,-1-1 0,0 1 0,0-1 0,0 0 0,1 0 0,-1 1 0,0-1 0,0-1 0,1 1 0,-1 0 0,0 0 0,0-1 0,0 0 0,1 1 0,-1-1 0,0 0 0,0 0 0,0 0 0,0 0-1,0 0 1,-1-1 0,1 1 0,0 0 0,0-1 0,-1 0 0,1 1 0,-1-1 0,2-3 0,4-4 57,-1-1 0,-1 0 0,0-1 0,-1 1 0,0-1 0,0 0 0,-1 0 0,0 0-1,-1 0 1,-1-1 0,0 1 0,0-13 0,-1 2 140,-1 1-1,-1-1 1,-1 1 0,0-1-1,-11-29 1,14 50-185,-1-3 15,0 0 0,0 0 1,0 0-1,-1 0 0,1 0 0,-1 1 0,0-1 0,0 1 0,-1-1 0,1 1 0,-1 0 0,1 0 1,-1 0-1,-5-5 0,10 16-2568,11 5 943,0-8 894,1-3-131</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54.374"/>
    </inkml:context>
    <inkml:brush xml:id="br0">
      <inkml:brushProperty name="width" value="0.05" units="cm"/>
      <inkml:brushProperty name="height" value="0.05" units="cm"/>
    </inkml:brush>
  </inkml:definitions>
  <inkml:trace contextRef="#ctx0" brushRef="#br0">0 178 17812,'14'65'3277,"32"93"1,-29-124-2866,-5-23-380,-12-11-40,1 1 1,-1-1 0,1 0 0,-1 0-1,1 0 1,-1 0 0,1 0 0,-1 0-1,0-1 1,1 1 0,-1 0 0,1 0-1,-1 0 1,1 0 0,-1 0 0,0-1-1,1 1 1,-1 0 0,1 0 0,-1-1-1,0 1 1,1 0 0,-1-1 0,0 1-1,1 0 1,-1-1 0,0 1 0,0 0-1,1-1 1,-1 1 0,0-1 0,3-5-182,0-1 1,-1 1 0,0 0 0,0-1 0,0 0 0,-1 1 0,0-1 0,0 0 0,-1-8 0,-3-64-2167,3 73 2116,-4-24-894,2 24 897,1 0-1,0-1 0,0 1 1,1-1-1,0 1 0,0-1 0,0 1 1,1-1-1,0 1 0,3-11 0,-3 16 290,0 0-1,-1 0 0,1-1 0,0 1 0,0 0 0,0 0 0,0 0 0,0 1 0,0-1 0,0 0 0,0 0 0,0 0 0,1 1 0,-1-1 0,0 1 0,0-1 0,1 1 0,-1-1 0,0 1 0,1 0 0,1-1 0,36 1 1127,-5 0 112,-29-2-1095,0 0 1,0 0 0,-1-1-1,1 1 1,-1-1 0,0 0-1,1 0 1,-1 0 0,-1-1-1,1 0 1,0 0 0,-1 1-1,0-2 1,5-7 0,0-1 352,-1 0 1,0-1-1,9-25 0,-13 22-2,-3 17-536,0 0-1,-1-1 0,1 1 0,0 0 1,0 0-1,0 0 0,0 0 0,0 0 1,-1 0-1,1 0 0,0 0 0,0 0 1,0 0-1,0 0 0,-1 0 0,1 0 1,0 0-1,0 0 0,0 0 0,0 0 1,-1 0-1,1 0 0,0 0 0,0 0 1,0 0-1,0 0 0,0 0 0,-1 0 1,1 0-1,0 0 0,0 0 0,0 0 1,0 0-1,0 0 0,-1 1 0,1-1 1,0 0-1,0 0 0,0 0 0,0 0 1,0 0-1,0 0 0,0 1 0,-1-1 1,-1 2 45,-1 1 1,1 0 0,0 0 0,0 0-1,0 0 1,-3 6 0,0 4-29,0 0 0,1 1-1,1-1 1,0 1 0,1 0 0,1 0 0,-1 16 0,2-21-18,1 0 0,0 1 0,0-1 0,0 0 0,1 0 0,1 0 0,0 0 0,0 0 0,0 0 0,1-1 0,8 14 0,-10-19-8,1-1-1,-1 1 1,0 0 0,1-1-1,0 1 1,-1-1 0,1 0 0,0 0-1,0 0 1,0 0 0,0 0 0,1-1-1,-1 0 1,0 1 0,1-1 0,-1 0-1,1-1 1,5 2 0,-7-2-65,0 0 0,1 0 0,-1-1 1,1 1-1,-1 0 0,0-1 0,1 0 0,-1 1 1,0-1-1,0 0 0,0 0 0,1 0 0,-1-1 1,0 1-1,0 0 0,-1-1 0,1 1 0,0-1 0,0 0 1,-1 0-1,1 1 0,-1-1 0,0 0 0,1 0 1,-1-1-1,0 1 0,0 0 0,1-3 0,0-1-64,-1 1 1,0-1-1,0 1 0,0-1 0,0 1 0,-1-1 0,0 1 0,0-1 1,0 1-1,-1-1 0,0 1 0,0-1 0,-1 1 0,-3-11 0,-11-19-606</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54.815"/>
    </inkml:context>
    <inkml:brush xml:id="br0">
      <inkml:brushProperty name="width" value="0.05" units="cm"/>
      <inkml:brushProperty name="height" value="0.05" units="cm"/>
    </inkml:brush>
  </inkml:definitions>
  <inkml:trace contextRef="#ctx0" brushRef="#br0">32 6 16548,'-13'-6'1768,"6"8"-1152,0 2-248,2 0 824,5-1-535,6 2-954,3 0-135,5 0 264,2 2-192,5 1-120</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55.251"/>
    </inkml:context>
    <inkml:brush xml:id="br0">
      <inkml:brushProperty name="width" value="0.05" units="cm"/>
      <inkml:brushProperty name="height" value="0.05" units="cm"/>
    </inkml:brush>
  </inkml:definitions>
  <inkml:trace contextRef="#ctx0" brushRef="#br0">33 347 16187,'0'-1'58,"0"1"-1,-1 0 0,1-1 1,0 1-1,0 0 0,0-1 0,-1 1 1,1 0-1,0 0 0,-1-1 0,1 1 1,0 0-1,-1 0 0,1 0 1,0-1-1,-1 1 0,1 0 0,0 0 1,-1 0-1,1 0 0,0 0 0,-1 0 1,1 0-1,-1 0 0,1 0 0,0 0 1,-1 0-1,1 0 0,0 0 1,-1 0-1,1 0 0,-1 0 0,1 0 1,0 0-1,-1 1 0,1-1 0,0 0 1,-1 0-1,1 0 0,0 0 1,-1 1-1,1-1 0,0 0 0,0 1 1,-1-1-1,1 0 0,0 0 0,0 1 1,0-1-1,-1 0 0,1 1 0,0-1 1,0 0-1,0 2 0,-10 22 1185,8-12-1072,0 1 0,0-1 0,2 1 0,-1 0 0,1-1 0,1 1 0,0 0-1,1-1 1,1 1 0,0-1 0,8 22 0,-11-34-152,0 1 0,0 0 0,0 0 0,1-1-1,-1 1 1,0 0 0,1 0 0,-1-1 0,1 1 0,-1-1-1,1 1 1,-1 0 0,1-1 0,-1 1 0,1-1 0,-1 1-1,1-1 1,0 1 0,-1-1 0,1 0 0,0 1 0,-1-1-1,1 0 1,0 1 0,0-1 0,-1 0 0,1 0 0,0 0-1,0 0 1,-1 0 0,1 0 0,0 0 0,0 0 0,0 0-1,-1 0 1,1 0 0,0 0 0,0 0 0,-1-1 0,1 1-1,0 0 1,-1-1 0,1 1 0,0 0 0,-1-1 0,1 1-1,0-1 1,-1 1 0,1-1 0,-1 1 0,2-2-1,2-3 87,-1 1-1,1-1 1,-1 0-1,0 0 1,4-11-1,6-16 184,-3 0 0,0-1 0,-3 0 0,5-37-1,2-136 620,-14 188-830,0 0 1,-2 1 0,-3-21-1,5 37-71,0 0 1,0 1-1,0-1 0,-1 0 0,1 0 0,0 1 0,0-1 0,-1 0 0,1 0 0,0 1 0,-1-1 0,1 0 0,-1 1 0,1-1 1,0 0-1,-1 1 0,0-1 0,0 0 0,1 1-4,-1 0 1,1 0-1,-1 0 1,1 1-1,0-1 1,-1 0 0,1 0-1,0 0 1,-1 0-1,1 1 1,0-1-1,0 0 1,-1 0-1,1 1 1,0-1-1,0 0 1,-1 0-1,1 1 1,0-1-1,0 0 1,0 1-1,-1-1 1,1 0-1,0 1 1,0 0-1,-8 27 1,1 26-4,3 1 1,3-1 0,5 57-1,-3-97 10,0 0 0,1-1-1,8 26 1,-9-36-6,0 0 0,0 0 0,1 0 1,0 0-1,-1 0 0,1 0 0,0-1 0,0 1 1,4 3-1,-4-4-1,-1-1 1,1 0 0,-1 0-1,1-1 1,-1 1 0,1 0-1,0 0 1,-1-1 0,1 1-1,0-1 1,0 1 0,-1-1-1,1 0 1,0 0 0,0 0-1,0 0 1,-1 0 0,5-1-1,1-1-1,0 0 0,0 0 0,0-1 0,0 0 0,0-1 0,-1 1-1,0-1 1,1 0 0,-1-1 0,-1 0 0,1 0 0,5-5 0,-2 0-15,0-1 0,-1 0 0,0 0 0,-1 0 1,11-22-1,-17 30 8,0 0 0,0 0 0,0 0 0,0 0 1,-1 0-1,1 0 0,-1 0 0,0 0 0,0 0 0,-1-4 0,1 6 7,0 1-1,0 0 0,0 0 0,0-1 0,0 1 0,0 0 0,0 0 0,0-1 1,0 1-1,0 0 0,0 0 0,0-1 0,-1 1 0,1 0 0,0 0 0,0 0 1,0-1-1,0 1 0,-1 0 0,1 0 0,0 0 0,0-1 0,0 1 0,-1 0 0,1 0 1,0 0-1,0 0 0,-1 0 0,1 0 0,0 0 0,0 0 0,0-1 0,-1 1 1,1 0-1,0 0 0,-1 0 0,1 0 0,0 0 0,-2 1 1,1 0-1,0 0 0,0 0 0,-1 0 1,1 0-1,0 0 0,0 0 1,0 0-1,0 0 0,0 0 0,1 1 1,-2 1-1,-20 39-32,21-39 33,-1 0-1,1 0 1,0 0 0,1 0-1,-1 0 1,1 1 0,-1-1-1,1 0 1,0 0 0,0 1 0,0-1-1,0 0 1,2 4 0,-2-6 0,1 0 0,-1 0 0,1 0 0,0 0 0,-1 0 0,1 0 0,0 0 0,0 0 0,0-1 0,0 1 0,0 0 0,0 0 0,0-1 0,0 1 0,0-1 0,0 1 0,1-1 0,-1 1 0,0-1 0,0 0 0,0 1 0,1-1 0,-1 0 0,0 0 0,2 0 0,37-3 5,-32 1-2,243-21-239,-250 23 240,-1 0 0,1 0 1,0 0-1,0 0 1,0 0-1,0 0 0,-1 0 1,1 0-1,0-1 0,0 1 1,0 0-1,-1-1 1,1 1-1,0 0 0,-1-1 1,1 1-1,0-1 0,-1 1 1,1-1-1,0 0 1,-1 1-1,1-1 0,-1 0 1,1 1-1,0-2 0,-1 1 11,0 0 0,1-1 1,-1 1-1,0 0 0,0-1 0,0 1 0,0 0 0,0-1 0,-1 1 0,1 0 0,0-1 0,0 1 0,-1 0 0,0-2 0,-3-6 103,0 1-1,-1-1 0,-8-11 0,10 16-73,-9-12 131,0 1-1,-16-16 1,23 22-402,11 5-271,18 3-907,-14 2 670,1-2 319,0-1 0,0 0 0,0 0 0,-1-1 0,19-8 0,1-4-444</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55.701"/>
    </inkml:context>
    <inkml:brush xml:id="br0">
      <inkml:brushProperty name="width" value="0.05" units="cm"/>
      <inkml:brushProperty name="height" value="0.05" units="cm"/>
    </inkml:brush>
  </inkml:definitions>
  <inkml:trace contextRef="#ctx0" brushRef="#br0">1 95 22125,'17'4'1560,"-1"-8"-1616,1-3-424,3-15 920,-1-6-360,-2-10-168</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57.101"/>
    </inkml:context>
    <inkml:brush xml:id="br0">
      <inkml:brushProperty name="width" value="0.05" units="cm"/>
      <inkml:brushProperty name="height" value="0.05" units="cm"/>
    </inkml:brush>
  </inkml:definitions>
  <inkml:trace contextRef="#ctx0" brushRef="#br0">1 478 19044,'7'16'1630,"1"0"1,15 23-1,38 57-1290,-55-86-286,24 33 212,-27-40-201,-1 0 0,1 1 0,0-1 0,1-1-1,-1 1 1,0 0 0,1-1 0,-1 0 0,6 3 0,-8-5-33,0 1 0,0-1 0,-1 0-1,1 1 1,0-1 0,0 0 0,0 0 0,-1 0 0,1 0-1,0 0 1,0 0 0,0 0 0,-1 0 0,1 0 0,0 0-1,0-1 1,0 1 0,-1 0 0,1 0 0,0-1 0,0 1-1,-1 0 1,1-1 0,1 0 0,-1 0 13,0-1-1,0 1 1,0 0 0,0-1-1,0 1 1,-1 0 0,1-1 0,0 1-1,-1-1 1,1 0 0,0-2-1,0-5 123,0 0-1,0-1 1,-1-13-1,0 18-57,-12-137 843,12 137-934,-1-3 52,3 13-56,5 11-13,-3-11-4,-1 0 1,1 0-1,-1 0 0,1 0 0,1-1 1,-1 0-1,1 0 0,0 0 0,0 0 1,8 4-1,-11-7 3,0 0-1,0 0 1,1 0 0,-1 0-1,0-1 1,1 1 0,-1-1-1,0 0 1,1 1 0,-1-1-1,1 0 1,-1-1 0,0 1-1,1 0 1,-1-1 0,1 1-1,-1-1 1,0 0 0,0 1-1,1-1 1,-1-1 0,0 1-1,0 0 1,0 0 0,0-1-1,0 1 1,0-1 0,-1 1-1,4-5 1,0 0 5,0-1 1,0 0-1,0-1 1,-1 1-1,0-1 1,-1 1-1,0-1 0,0 0 1,2-10-1,-4 13 1,0 0 1,0 0-1,0 0 0,-1 0 0,1 0 0,-1 0 0,0 0 0,-1 0 1,1 0-1,-1 0 0,0 0 0,-1 0 0,1 0 0,-1 1 0,1-1 1,-5-7-1,5 12-7,1-1 1,0 0-1,-1 1 0,1-1 1,0 1-1,-1-1 0,1 1 1,-1-1-1,1 1 1,-1-1-1,1 1 0,-1-1 1,0 1-1,1 0 0,-1-1 1,1 1-1,-1 0 1,0 0-1,1-1 0,-1 1 1,0 0-1,1 0 0,-1 0 1,0 0-1,1 0 1,-1 0-1,-1 0 0,1 0-1,0 1 0,0 0 0,0-1 0,0 1 1,1-1-1,-1 1 0,0 0 0,0 0 0,0 0 0,1 0 0,-1-1 0,0 1 0,1 0 0,-2 2 0,-1 3-8,1 0 0,-1 0 0,1 0-1,-2 9 1,-2 33-52,6-45 59,-1 1 0,1-1 0,1 1 1,-1-1-1,0 0 0,1 1 0,0-1 0,0 0 0,0 0 0,0 1 0,3 4 0,-3-7 4,-1 0 0,1-1 0,0 1-1,0 0 1,0-1 0,0 1 0,0 0 0,0-1 0,0 1 0,0-1-1,0 0 1,0 1 0,1-1 0,-1 0 0,0 0 0,0 0 0,0 0-1,0 0 1,0 0 0,1 0 0,-1 0 0,0 0 0,0 0 0,0 0-1,0-1 1,2 0 0,34-14 12,-24 9-6,13-3 2,0 0 1,0 2-1,1 1 1,0 1-1,31-2 1,-43 6-12,1 1 1,0 0 0,0 1 0,-1 1-1,1 0 1,-1 1 0,1 1-1,-1 0 1,0 1 0,20 10-1,-31-13 7,1 1 0,-1 0 0,1 0 0,-1 0 0,5 5 0,-176-172 1303,136 142-1254,25 20-73,18 12-41,-5-5 16,-1 0 0,1-1-1,0 0 1,1-1 0,-1 1 0,1-1 0,-1 0 0,1-1 0,0 0 0,0 0 0,8 0 0,-12-2 24,0 0 0,0 0 0,0 0 0,0-1 0,0 0 0,0 1 0,-1-1 0,1-1 0,0 1 0,0 0 0,-1-1 0,1 0-1,-1 0 1,0 0 0,1 0 0,-1 0 0,0-1 0,0 0 0,-1 1 0,1-1 0,-1 0 0,1 0 0,-1-1 0,3-4 0,-1 1 18,-1 0 1,0 0-1,-1-1 0,0 1 0,0-1 0,-1 1 1,0-1-1,0 0 0,0 1 0,-1-1 1,0 0-1,-1 0 0,0 1 0,0-1 0,-1 0 1,0 1-1,0 0 0,0-1 0,-1 1 1,-5-9-1,8 15 2,-1 0 0,1 0 1,0 1-1,-1-1 0,1 0 1,-1 1-1,1-1 0,-1 1 1,1-1-1,-1 1 0,1-1 0,-1 1 1,1-1-1,-1 1 0,0-1 1,1 1-1,-1-1 0,0 1 1,1 0-1,-1 0 0,0-1 0,0 1 1,1 0-1,-1 0 0,0 0 1,0 0-1,1 0 0,-1 0 1,-1 0-1,1 0-1,1 1 0,-1-1 0,0 1 0,0-1 0,1 1 0,-1 0 1,0-1-1,1 1 0,-1 0 0,1 0 0,-1 0 0,1-1 0,-1 1 0,1 0 0,-1 0 0,1 0 1,0 0-1,0 0 0,-1-1 0,1 1 0,0 0 0,0 0 0,0 0 0,0 1 0,-1 12-8,1-1-1,1 1 0,4 25 1,-4-33 8,0 0 0,1 1 0,0-1 0,0 0 0,1 0 0,-1-1 0,1 1 0,0 0 0,1-1 0,5 8 0,-8-12 2,1 0 0,-1 1 0,1-1 0,0 0 0,-1 0 0,1 0 0,0 0 0,-1 0 0,1 0 0,0-1 0,0 1 0,0-1 0,0 1 0,0-1 0,0 0-1,0 1 1,0-1 0,0 0 0,-1 0 0,1 0 0,0-1 0,0 1 0,0 0 0,0-1 0,0 0 0,0 1 0,0-1 0,0 0 0,-1 0 0,1 0 0,0 0 0,-1 0 0,1 0 0,2-3 0,7-5 9,-1 0 1,-1-1-1,18-22 0,-16 19-1,-7 8-9,0 0-1,0 0 0,0 0 0,1 0 0,0 1 0,9-7 0,-12 10 0,-1 0 1,1 0-1,0 1 0,-1-1 1,1 1-1,0-1 1,0 1-1,0-1 0,-1 1 1,1 0-1,0 0 0,0 0 1,0 0-1,0 0 0,-1 0 1,1 1-1,0-1 1,0 0-1,0 1 0,-1 0 1,1-1-1,0 1 0,-1 0 1,1 0-1,2 1 0,27 23-29,-25-19 29,0-1 0,1 0-1,-1 0 1,1-1 0,12 6-1,-17-9 4,1 0 1,0 0-1,-1-1 0,1 1 1,-1-1-1,1 0 0,0 0 0,-1 0 1,1 0-1,0 0 0,-1 0 1,1-1-1,0 1 0,-1-1 0,1 0 1,-1 0-1,1 0 0,-1 0 1,0 0-1,1 0 0,3-4 0,8-6 21,-1 0 0,0-2 0,0 1-1,14-22 1,-10 15-10,20-21 0,-35 38-19,0 0 0,1 0 0,-1 1-1,0-1 1,0 1 0,1-1-1,-1 1 1,1 0 0,-1 0-1,1 0 1,-1 0 0,1 0-1,0 1 1,-1-1 0,5 1-1,-2 0-22,1 1 0,-1-1 0,1 1 0,-1 1 0,8 2-1,26 5-180,-36-9 99,-1 0 0,1 0 0,0 0 1,0 0-1,-1-1 0,1 1 0,-1-1 1,1 1-1,0-1 0,-1 0 0,1 0 0,-1 0 1,0-1-1,1 1 0,-1 0 0,0-1 1,0 0-1,0 1 0,0-1 0,0 0 1,0 0-1,3-5 0,-3 4-100,0-1-1,0 1 1,0-1 0,-1 1 0,1-1-1,-1 0 1,0 0 0,0 0 0,0 0-1,0 0 1,-1 0 0,0 0 0,0 0-1,0 0 1,-1-4 0,-5-17-645</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57.516"/>
    </inkml:context>
    <inkml:brush xml:id="br0">
      <inkml:brushProperty name="width" value="0.05" units="cm"/>
      <inkml:brushProperty name="height" value="0.05" units="cm"/>
    </inkml:brush>
  </inkml:definitions>
  <inkml:trace contextRef="#ctx0" brushRef="#br0">47 8 16396,'-18'0'2048,"3"1"-1304,7 6-344,4-1 1161,3 0-713,1-3-424,5-1-1032,3-3 624,3-2-208,2-5-128</inkml:trace>
  <inkml:trace contextRef="#ctx0" brushRef="#br0" timeOffset="1">229 0 18228,'4'18'2208,"4"-1"-1447,1 0-353,1 3 1504,0 0-992,0-1-272,-1-3-528,1-1-176,-3-5-360,-1-1-176,-1-5-496,3-2-216,-6-4 880,1-2-257,2 0-103</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57.936"/>
    </inkml:context>
    <inkml:brush xml:id="br0">
      <inkml:brushProperty name="width" value="0.05" units="cm"/>
      <inkml:brushProperty name="height" value="0.05" units="cm"/>
    </inkml:brush>
  </inkml:definitions>
  <inkml:trace contextRef="#ctx0" brushRef="#br0">11 3 18252,'-11'-3'6289,"18"5"-5601,2 1-544,1-2-1168,1 2-344,2-3 1040,2 3-264,3-5-224</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58.556"/>
    </inkml:context>
    <inkml:brush xml:id="br0">
      <inkml:brushProperty name="width" value="0.05" units="cm"/>
      <inkml:brushProperty name="height" value="0.05" units="cm"/>
    </inkml:brush>
  </inkml:definitions>
  <inkml:trace contextRef="#ctx0" brushRef="#br0">17 178 14835,'-3'7'553,"1"-1"1,-1 1-1,1 0 0,0 0 1,1 0-1,-1 0 0,1 0 0,1 1 1,0-1-1,0 11 0,1-10-393,0 0 0,1 0 0,0-1 0,0 1 0,0-1 0,1 1 0,0-1 0,1 0 0,-1 0 0,1 0 0,1-1 0,-1 1 0,1-1 0,0 0 0,7 6 0,8 4 102,1-1 0,1-1 1,29 15-1,-23-14-201,34 25 0,-59-38-61,0 1 0,0 0 0,-1 0-1,1 0 1,-1 0 0,0 1 0,1-1 0,-2 1 0,1-1 0,0 1 0,-1 0-1,3 7 1,-4-10 2,0 0 1,1 1-1,-1-1 0,0 1 0,1-1 0,-1 1 0,0-1 0,0 1 1,0-1-1,-1 1 0,1-1 0,0 1 0,0-1 0,-1 1 0,1-1 0,-1 0 1,0 1-1,1-1 0,-1 0 0,0 1 0,0-1 0,1 0 0,-1 0 1,0 1-1,0-1 0,0 0 0,-1 0 0,1 0 0,0-1 0,0 1 0,0 0 1,-1 0-1,1-1 0,0 1 0,-1 0 0,-1 0 0,1-1-4,1 0 0,0 0-1,0 0 1,0 0-1,0 0 1,-1 0 0,1 0-1,0 0 1,0 0-1,0 0 1,-1-1 0,1 1-1,0-1 1,0 1 0,0-1-1,0 1 1,0-1-1,0 1 1,0-1 0,0 0-1,0 0 1,0 1-1,1-1 1,-1 0 0,0 0-1,0 0 1,1 0 0,-1 0-1,0 0 1,1 0-1,-1 0 1,0-2 0,-1-4-38,-1 0 0,1 1 0,-3-14 0,5 19 38,-3-18-88,0 1 0,2-1-1,0 0 1,1 0 0,3-20-1,20-96-290,-9 61 247,-5 16 40,19-90 306,-27 168 85,2 0 0,1-1 0,6 22-1,-10-40-289,0 0 0,0 0-1,1 0 1,-1 0 0,0 0 0,1 0-1,-1 0 1,1 0 0,-1 0 0,1 0-1,0 0 1,-1-1 0,1 1-1,0 0 1,-1 0 0,1-1 0,0 1-1,0 0 1,0-1 0,0 1 0,0-1-1,1 1 1,-1-1-4,0 0 0,-1 0 1,1 0-1,0 0 0,0-1 0,0 1 1,0 0-1,0-1 0,0 1 0,-1 0 0,1-1 1,0 1-1,0-1 0,-1 1 0,1-1 0,0 0 1,-1 1-1,1-1 0,0-1 0,4-5-38,0 0 0,0 0 0,-1 0 0,3-8 0,-3 5-59,-4 8 44,1-1 0,0 0 1,0 1-1,1-1 0,-1 0 0,0 1 0,1-1 0,0 1 0,-1 0 0,1 0 0,0-1 0,5-2 0,-7 5 35,1 0-1,-1 0 0,1 0 1,-1 0-1,1 0 0,0 0 1,-1 0-1,1 0 0,-1 1 1,1-1-1,-1 0 0,1 0 1,-1 1-1,1-1 0,-1 0 1,1 1-1,-1-1 0,0 0 1,1 1-1,-1-1 0,1 1 1,-1-1-1,0 1 0,1-1 1,-1 1-1,0 0 0,11 16-56,-10-14 61,13 21 146,1-2 1,0 0-1,32 34 0,62 50 167,11 12-262,-96-87 61,-24-30-89,1 0 0,-1 0 0,1 0 1,-1 0-1,1 0 0,-1 0 0,0 0 0,0 0 1,1 0-1,-1 0 0,0 0 0,0 0 0,0 3 0,0-4-3,-1 0 0,1 1 0,0-1-1,-1 1 1,1-1 0,0 0-1,-1 1 1,1-1 0,0 0 0,-1 1-1,1-1 1,-1 0 0,1 0-1,0 1 1,-1-1 0,1 0 0,-1 0-1,1 0 1,-1 1 0,1-1-1,-1 0 1,1 0 0,-1 0 0,1 0-1,-1 0 1,1 0 0,-1 0-1,1 0 1,-1 0 0,1-1 0,-2 1-1,-2-1 26,0 0 0,0 0 1,0 0-1,0-1 0,0 0 0,0 0 0,0 0 0,0 0 0,0 0 0,1-1 0,0 0 0,-1 0 0,1 0 0,-4-5 1,-3-3 12,2 0 0,-1-1 0,-6-13 0,9 14-28,0 0-1,1-1 0,0 0 0,1 0 1,1 0-1,0 0 0,0-1 0,-1-16 1,4 21-5,0-1 1,0 0 0,0 0-1,1 0 1,1 0 0,0 1-1,0-1 1,0 1 0,1-1-1,0 1 1,1 0 0,8-14-1,-8 15 28,17-31-2052,-20 36 1886,0 0 0,0 0 0,-1-1 0,1 1 0,-1 0 0,0 0 0,0 0 0,0 0 0,0-1 0,0 1 0,0 0 0,0 0 0,-1 0 0,1 0 1,-1-1-1,0 1 0,-1-3 0,-7-8-741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9:48.729"/>
    </inkml:context>
    <inkml:brush xml:id="br0">
      <inkml:brushProperty name="width" value="0.05" units="cm"/>
      <inkml:brushProperty name="height" value="0.05" units="cm"/>
    </inkml:brush>
  </inkml:definitions>
  <inkml:trace contextRef="#ctx0" brushRef="#br0">631 426 17644,'-9'4'833,"-5"1"85,0 2 0,-16 8 0,27-13-782,0-1 0,0 1 1,1 0-1,-1 0 0,1 0 0,-1 0 0,1 1 1,0-1-1,0 1 0,0-1 0,0 1 0,1 0 1,-1-1-1,1 1 0,-1 0 0,-1 6 0,3-7-125,0 0-1,0 0 0,0 0 1,1 0-1,-1 1 1,1-1-1,-1 0 0,1 0 1,0 0-1,-1 0 0,1 0 1,0 0-1,0 0 0,1 0 1,-1-1-1,0 1 0,1 0 1,-1-1-1,1 1 1,-1-1-1,1 1 0,0-1 1,2 2-1,8 5-267,-1-1 0,20 9-1,-19-10 107,16 7-234,-19-10 275,0 1 0,0 0 1,-1 1-1,1 0 1,-1 0-1,0 0 1,12 12-1,-20-16 122,1-1 1,-1 1-1,1-1 0,-1 1 1,0-1-1,1 1 0,-1-1 1,1 1-1,-1-1 1,0 1-1,0 0 0,1-1 1,-1 1-1,0 0 0,0-1 1,0 1-1,0 0 0,0-1 1,0 1-1,0 0 1,0-1-1,0 1 0,0 0 1,0-1-1,0 1 0,0 0 1,-1-1-1,1 1 0,0-1 1,0 1-1,-1 0 1,0 0-1,0 1 36,-1-1 0,0 0 0,1 0 0,-1 1 0,0-1 0,0 0 0,0-1-1,1 1 1,-1 0 0,-4 1 0,-4 0 127,-1 0-1,1-1 0,-16 1 0,12-3-297,1-1 0,-1 0-1,1-1 1,0 0 0,-1-1 0,2-1-1,-1 0 1,-23-13 0,-3-4-173</inkml:trace>
  <inkml:trace contextRef="#ctx0" brushRef="#br0" timeOffset="1">0 11 20156,'6'0'1537,"-2"0"-1625,1-5-473,-3 1 1146,0 3-321,9 1-416</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4:59.082"/>
    </inkml:context>
    <inkml:brush xml:id="br0">
      <inkml:brushProperty name="width" value="0.05" units="cm"/>
      <inkml:brushProperty name="height" value="0.05" units="cm"/>
    </inkml:brush>
  </inkml:definitions>
  <inkml:trace contextRef="#ctx0" brushRef="#br0">1 1369 15603,'9'-8'372,"1"1"0,1 0 0,-1 1 0,22-9 0,-1 0-113,618-315 1607,-169 62-1913,-160 85 16,-119 71 7,146-80 49,6 22-177,-346 166 112,37-14-665,47-15 0,-91 33 691,0 0-1,1 0 1,-1 0-1,0-1 0,0 1 1,1 0-1,-1 0 1,0 0-1,1 0 1,-1 0-1,0 0 1,1 0-1,-1 0 1,0 0-1,0 0 1,1 0-1,-1 0 0,0 0 1,1 0-1,-1 1 1,0-1-1,0 0 1,1 0-1,-1 0 1,0 0-1,0 0 1,1 1-1,-1-1 1,0 0-1,0 0 1,0 0-1,1 1 0,-1-1 1,0 0-1,0 0 1,0 1-1,0-1 1,0 0-1,1 1 1,-1 4-334</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8:16.636"/>
    </inkml:context>
    <inkml:brush xml:id="br0">
      <inkml:brushProperty name="width" value="0.05" units="cm"/>
      <inkml:brushProperty name="height" value="0.05" units="cm"/>
    </inkml:brush>
  </inkml:definitions>
  <inkml:trace contextRef="#ctx0" brushRef="#br0">18 40 14979,'-12'-20'1793,"7"6"-1153,5 8-200,5 9 848,10 13-256,0 7-119,7 13-265,2 2-136,4 10-152,0 3-72,-1-1-304,-1-1-240,-6-9-496,-1-4-265,-9-11 753,-6-8-184,-5-17-208</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8:17.043"/>
    </inkml:context>
    <inkml:brush xml:id="br0">
      <inkml:brushProperty name="width" value="0.05" units="cm"/>
      <inkml:brushProperty name="height" value="0.05" units="cm"/>
    </inkml:brush>
  </inkml:definitions>
  <inkml:trace contextRef="#ctx0" brushRef="#br0">16 244 16179,'-2'-4'178,"0"0"0,0-1 0,0 1 0,0-1-1,1 0 1,0 0 0,0 1 0,0-1 0,0 0-1,1 0 1,0 0 0,0 0 0,0 0-1,0 0 1,1 1 0,0-1 0,0 0 0,1 0-1,-1 1 1,1-1 0,0 1 0,0-1 0,0 1-1,1 0 1,-1 0 0,1 0 0,0 0-1,7-7 1,1 1-30,0-1-1,1 2 1,0 0-1,1 0 1,0 1-1,0 1 1,1 0-1,0 1 0,0 0 1,0 1-1,1 1 1,-1 0-1,1 1 1,26-2-1,-30 4-134,0 1-1,-1 0 1,1 0-1,0 1 1,0 1-1,-1 0 1,1 0-1,-1 1 1,0 1-1,1 0 1,-1 0-1,-1 0 1,1 2-1,-1-1 1,0 1-1,0 0 1,-1 1-1,1 0 1,-1 0-1,-1 1 1,10 12-1,-7-4 130,-1 0 0,0 0 0,-2 1 0,0 1 0,0-1 0,-2 1 0,0 0 0,-1 1 0,-1-1 0,0 1-1,-2-1 1,0 1 0,-1 0 0,-1 0 0,-1-1 0,-8 37 0,8-47-71,0-1 0,-1 0 0,0 0 0,0-1 0,-1 1 0,0-1 0,0 1 0,-1-1 0,1-1 1,-1 1-1,-1 0 0,1-1 0,-1 0 0,0-1 0,0 1 0,0-1 0,0 0 0,-14 6 0,13-8-272,0 1 0,0-1 0,0-1 0,0 1 1,0-1-1,0 0 0,-1-1 0,1 0 0,0 0 0,0 0 0,0-1 0,-12-3 0,40-2-3636,2 1 3189,10-7-396</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8:17.654"/>
    </inkml:context>
    <inkml:brush xml:id="br0">
      <inkml:brushProperty name="width" value="0.05" units="cm"/>
      <inkml:brushProperty name="height" value="0.05" units="cm"/>
    </inkml:brush>
  </inkml:definitions>
  <inkml:trace contextRef="#ctx0" brushRef="#br0">163 550 18468,'-1'-1'107,"0"0"-1,0-1 1,0 1-1,0 0 1,0 0-1,0-1 1,0 1-1,0 0 1,-1 0 0,1 0-1,0 0 1,-1 1-1,1-1 1,-1 0-1,1 0 1,-1 1-1,1-1 1,-1 1 0,1 0-1,-1-1 1,0 1-1,1 0 1,-1 0-1,-3 0 1,-42 1 1179,43 0-1201,0 0 0,0-1 0,1 1 0,-1 1 0,0-1 0,0 0 0,1 1 0,-1 0 0,1 0 0,0 0 0,-1 0 0,1 0 0,0 1 0,0-1 0,1 1 0,-1 0 0,0 0 0,1 0 0,0 0-1,0 1 1,0-1 0,-2 5 0,3-5-78,-1 0-1,2 1 1,-1-1-1,0 0 1,1 1-1,-1-1 0,1 0 1,0 1-1,0-1 1,0 1-1,1-1 1,-1 0-1,1 1 1,0-1-1,0 0 0,0 0 1,0 1-1,1-1 1,-1 0-1,1 0 1,0 0-1,-1-1 1,2 1-1,-1 0 0,4 4 1,-3-4 6,0-1 0,0 1-1,0-1 1,0 1 0,0-1 0,0 0 0,1 0-1,-1 0 1,1-1 0,0 1 0,-1-1 0,1 0-1,0 0 1,0 0 0,-1 0 0,1-1 0,0 0-1,0 1 1,0-1 0,0-1 0,0 1 0,0-1-1,0 1 1,-1-1 0,1 0 0,0 0 0,0-1-1,-1 1 1,1-1 0,-1 0 0,0 0 0,1 0-1,-1 0 1,0-1 0,4-3 0,0 0 45,0-1 0,-1 0 1,0 0-1,0 0 0,0-1 0,-1 0 1,0 0-1,0 0 0,-1-1 0,0 0 0,-1 1 1,0-2-1,4-15 0,-7 15-103,1 0-1,-1-1 0,-1 1 1,0 0-1,0 0 0,-1 0 1,0 0-1,-1 0 0,0 0 1,0 0-1,-1 1 0,-1 0 1,1 0-1,-2 0 0,1 0 1,-1 1-1,0 0 0,-1 0 1,0 0-1,-14-11 0,14 13-491,-14-14-1096,20 19 1452,1 0 0,-1 0 0,1 0 0,0 0 0,-1 0 0,1-1 0,0 1 0,-1 0 0,1 0 0,0 0 0,0 0 0,0-1 0,0 1 0,0 0 0,0 0 0,1 0 0,-1 0 0,0-1 0,1 1 0,-1 0 0,0 0 0,2-2 0,15-33-3830,21-66 0,-22 29 5325,-13 51 1498,0-33 0,-2 64-2326,0-1 0,0 0 1,1 0-1,0 0 0,5 14 0,1 3-36,10 34 226,2-2 0,3 0 1,2-2-1,34 57 0,-54-105-591,-4-3-45,1-1-1,0 1 1,0-1 0,0 0-1,1 0 1,-1 0-1,1 0 1,0 0 0,0-1-1,0 1 1,0-1-1,6 4 1,-9-6-37,0 0-1,1 0 1,-1 0-1,0 0 1,1 0 0,-1 0-1,0-1 1,1 1 0,-1 0-1,0 0 1,0 0-1,1 0 1,-1 0 0,0-1-1,1 1 1,-1 0 0,0 0-1,0 0 1,0-1-1,1 1 1,-1 0 0,0 0-1,0-1 1,0 1 0,0 0-1,1-1 1,-1 1-1,0 0 1,0 0 0,0-1-1,0 1 1,0 0 0,0-1-1,0 1 1,0 0-1,0-1 1,0 1 0,0 0-1,0-1 1,0 1 0,0 0-1,0 0 1,0-1-1,0 1 1,0 0 0,0-1-1,-1 1 1,1 0 0,0-1-1,-5-18 23,1 9-21,0 0 1,-1 0-1,0 1 1,-1-1-1,0 1 0,0 1 1,-1-1-1,0 1 0,-1 0 1,-16-13-1,-2 1 287,-1 2 0,-37-21-1,63 39-278,1 0 0,0 0 0,0 0 0,-1 0 0,1-1 0,0 1 0,0 0-1,0 0 1,-1 0 0,1 0 0,0-1 0,0 1 0,0 0 0,-1 0 0,1-1 0,0 1 0,0 0 0,0 0-1,0-1 1,0 1 0,0 0 0,0-1 0,-1 1 0,1 0 0,0 0 0,0-1 0,0 1 0,0 0 0,0-1-1,0 1 1,1 0 0,-1 0 0,0-1 0,0 1 0,0 0 0,0-1 0,0 1 0,0 0 0,0 0 0,0-1-1,1 1 1,-1 0 0,0 0 0,0-1 0,0 1 0,1 0 0,-1 0 0,0 0 0,0 0 0,1-1-1,-1 1 1,0 0 0,0 0 0,1 0 0,-1 0 0,0 0 0,0 0 0,1 0 0,-1-1 0,0 1 0,1 0-1,-1 0 1,0 0 0,1 0 0,24-8 192,-21 6-160,24-7-11,15-5-1332,0-1-1,60-32 1,-70 28 547</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8:18.049"/>
    </inkml:context>
    <inkml:brush xml:id="br0">
      <inkml:brushProperty name="width" value="0.05" units="cm"/>
      <inkml:brushProperty name="height" value="0.05" units="cm"/>
    </inkml:brush>
  </inkml:definitions>
  <inkml:trace contextRef="#ctx0" brushRef="#br0">321 7 20100,'0'-1'93,"0"1"0,-1 0-1,1-1 1,0 1-1,0-1 1,0 1 0,-1 0-1,1 0 1,0-1-1,-1 1 1,1 0 0,0-1-1,-1 1 1,1 0 0,0 0-1,-1 0 1,1-1-1,0 1 1,-1 0 0,1 0-1,-1 0 1,1 0-1,0 0 1,-1 0 0,1 0-1,-1 0 1,1 0-1,-1 0 1,1 0 0,-1 0-1,-17 1 501,2 2 90,0 0 1,0 1-1,1 1 1,-25 12 0,22-9-588,1 1 0,1 1 1,0 0-1,0 2 1,1 0-1,-22 22 1,30-27-87,1 0 0,0 1 1,1 0-1,0 0 1,0 0-1,1 1 1,-7 17-1,10-24-9,0 1 1,0-1-1,1 1 0,-1-1 1,1 1-1,-1 0 0,1-1 0,0 1 1,0 0-1,0-1 0,1 1 1,-1 0-1,0-1 0,1 1 1,0-1-1,0 1 0,0-1 1,0 1-1,0-1 0,0 1 1,1-1-1,-1 0 0,1 0 0,-1 0 1,1 0-1,0 0 0,0 0 1,0 0-1,0 0 0,0-1 1,0 1-1,4 1 0,1 0-65,0 0 1,1-1-1,-1 0 0,0 0 0,1-1 0,0 0 0,-1 0 0,1-1 0,-1 0 0,1 0 1,0-1-1,12-2 0,3-2-740,-1-1-1,42-16 1,-38 11 185,43-27 0,-27 10-206</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8:18.719"/>
    </inkml:context>
    <inkml:brush xml:id="br0">
      <inkml:brushProperty name="width" value="0.05" units="cm"/>
      <inkml:brushProperty name="height" value="0.05" units="cm"/>
    </inkml:brush>
  </inkml:definitions>
  <inkml:trace contextRef="#ctx0" brushRef="#br0">59 181 18556,'-4'3'228,"-1"0"1,1 0 0,0 1-1,1-1 1,-1 1-1,1 0 1,-1 0-1,1 0 1,0 0-1,1 0 1,-1 1-1,1-1 1,0 1-1,0 0 1,0 0-1,1-1 1,-1 1-1,1 0 1,0 0 0,0 8-1,0 1 11,0 0 0,1 0-1,0 0 1,1 0 0,1 0 0,4 18 0,-5-28-185,1 1 1,-1-1-1,1 1 1,-1-1-1,1 1 1,1-1-1,-1 0 1,0 0-1,1 0 0,0 0 1,0-1-1,0 1 1,0-1-1,5 3 1,-6-4-33,0-1 1,1 0 0,-1 0-1,1 0 1,-1 0 0,1 0-1,-1-1 1,1 1 0,0-1-1,-1 0 1,1 1-1,0-1 1,-1-1 0,1 1-1,0 0 1,-1-1 0,1 1-1,-1-1 1,1 0 0,-1 1-1,1-1 1,-1-1-1,1 1 1,-1 0 0,0 0-1,3-3 1,2-1 34,0-1-1,-1 1 1,1-1 0,-2 0 0,1-1-1,-1 1 1,0-1 0,0 0 0,0-1-1,-1 1 1,0-1 0,-1 0 0,0 0-1,0 0 1,-1 0 0,3-15 0,-4 18-9,0 0 1,-1 0-1,1 0 1,-1 0-1,0 1 1,-1-1 0,1 0-1,-1 0 1,0 0-1,0 0 1,0 0-1,-1 1 1,1-1 0,-1 0-1,-1 1 1,1 0-1,0-1 1,-1 1 0,0 0-1,0 0 1,0 1-1,-1-1 1,1 0-1,-1 1 1,0 0 0,0 0-1,0 0 1,0 1-1,-9-5 1,64 7 118,-15 6-218,0 1 0,-1 2 0,68 26-1,-101-35 49,-1 1-1,1-1 0,-1 0 0,1 1 0,-1-1 0,1 0 0,-1 0 0,1 0 0,-1 0 0,1 0 0,-1-1 0,1 1 0,-1 0 0,1-1 0,-1 1 1,1-1-1,-1 1 0,0-1 0,1 0 0,-1 0 0,0 1 0,0-1 0,1 0 0,-1 0 0,0 0 0,0 0 0,0-1 0,1 0 0,4-6-3,0 0 0,-1-1 0,6-13 0,1 0-20,-8 16-3,1 0 1,-1 0-1,1 1 0,0-1 1,10-8-1,-14 13 23,0 1-1,0-1 1,0 0 0,0 0-1,0 1 1,0-1 0,0 0-1,0 1 1,1-1-1,-1 1 1,0 0 0,0-1-1,1 1 1,-1 0 0,0 0-1,1 0 1,-1 0-1,0 0 1,0 0 0,1 0-1,-1 0 1,0 0 0,1 1-1,-1-1 1,0 0 0,0 1-1,0-1 1,1 1-1,-1-1 1,0 1 0,0 0-1,0 0 1,0-1 0,0 1-1,0 0 1,0 0-1,0 0 1,-1 0 0,1 0-1,1 2 1,7 14-77,-8-14 78,1 0 1,-1 0-1,0 0 0,1 0 1,0 0-1,0 0 0,0-1 1,0 1-1,0-1 0,1 0 1,3 4-1,-5-6 13,0 0-1,0 0 1,0 0 0,-1 0-1,1-1 1,0 1 0,0 0-1,0 0 1,0-1 0,0 1-1,0 0 1,0-1 0,0 1-1,0-1 1,-1 1 0,1-1-1,0 1 1,0-1 0,-1 0-1,1 1 1,0-1 0,-1 0-1,1 0 1,-1 1 0,1-1-1,-1 0 1,1-2 0,18-30 103,-16 26-79,11-21 58,14-26 54,-25 50-138,-1 0-1,1 0 1,0 0 0,1 0 0,-1 1 0,1-1 0,-1 1-1,1 0 1,6-4 0,-9 7-6,0-1 1,1 0-1,-1 1 1,0-1-1,1 1 0,-1 0 1,0-1-1,1 1 1,-1 0-1,0 0 0,1 0 1,-1 0-1,0 0 0,1 0 1,-1 1-1,0-1 1,1 0-1,-1 1 0,3 0 1,-2 0-3,1 1 1,0 0-1,0 0 1,-1 0 0,1 0-1,-1 0 1,0 0-1,3 4 1,3 4-1,-1 1 0,0 0-1,6 14 1,-11-21 7,11 14-94,-8-12-536,-8-6-1171,-5-4 1344</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8:19.104"/>
    </inkml:context>
    <inkml:brush xml:id="br0">
      <inkml:brushProperty name="width" value="0.05" units="cm"/>
      <inkml:brushProperty name="height" value="0.05" units="cm"/>
    </inkml:brush>
  </inkml:definitions>
  <inkml:trace contextRef="#ctx0" brushRef="#br0">1 128 21989,'1'3'2208,"6"-5"-1648,3-9-288,3-3 1601,1-2-1569,1 0-304,-2 0-1112,-2 1-1297,-1 0 2009,-1 1-352,-5 2-280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8:19.677"/>
    </inkml:context>
    <inkml:brush xml:id="br0">
      <inkml:brushProperty name="width" value="0.05" units="cm"/>
      <inkml:brushProperty name="height" value="0.05" units="cm"/>
    </inkml:brush>
  </inkml:definitions>
  <inkml:trace contextRef="#ctx0" brushRef="#br0">21 0 18284,'-2'5'297,"-1"-1"-1,0 1 1,1-1 0,0 1-1,0 0 1,1 0 0,-1 0-1,1 0 1,0 0 0,0 0 0,1 0-1,-1 1 1,1-1 0,1 7-1,1 13 816,8 37-1,-10-59-1025,2 8 134,14 59 855,-14-64-955,0 0 0,1 0-1,-1 1 1,1-1 0,0-1 0,1 1 0,-1 0 0,7 6 0,-10-12-100,1 1 0,0 0 1,0-1-1,0 1 0,0 0 1,0-1-1,0 1 0,0-1 1,0 1-1,0-1 1,0 1-1,0-1 0,0 0 1,0 0-1,0 1 0,0-1 1,0 0-1,0 0 0,0 0 1,0 0-1,0 0 1,1-1-1,-1 1 0,0 0 1,0 0-1,0-1 0,0 1 1,0 0-1,0-1 0,0 1 1,0-1-1,0 0 1,0 1-1,-1-1 0,1 0 1,0 1-1,0-1 0,0 0 1,-1 0-1,2-1 0,4-6 59,1 0 0,-1-1-1,8-14 1,-4 6 21,-8 15-86,4-7 25,0 0 0,1 1 0,-1 0 0,2 1 0,9-9 0,-16 15-35,1 0 0,-1 0 0,0 0 0,1 1 0,-1-1 0,0 0 0,1 1-1,-1-1 1,1 1 0,-1 0 0,1-1 0,-1 1 0,1 0 0,-1 0 0,1 0 0,0 0 0,2 0 0,-2 1-2,0 0 0,-1 0-1,1 0 1,0 0 0,-1 0-1,1 0 1,-1 1 0,1-1-1,-1 0 1,0 1 0,1-1-1,-1 1 1,0-1 0,0 1-1,0 0 1,0 0 0,0-1-1,0 3 1,3 6 35,-1 0-1,1 0 1,-2 0 0,0 0 0,0 1-1,-1-1 1,0 1 0,-1-1 0,0 1 0,0 0-1,-1-1 1,-1 1 0,0-1 0,-5 15-1,6-19 14,-1 0-1,0 0 1,-1 0-1,1-1 1,-1 1-1,0-1 1,-1 0-1,1 1 1,-1-2-1,0 1 1,0 0-1,-1-1 0,0 0 1,1 0-1,-1 0 1,0 0-1,-1-1 1,1 0-1,-1 0 1,1 0-1,-1-1 1,0 0-1,0 0 1,0-1-1,-9 2 1,12-2-80,0-1 1,0 0-1,0 0 1,0 0-1,0-1 1,0 1 0,0-1-1,0 1 1,1-1-1,-1 0 1,0 0-1,0 0 1,1-1 0,-1 1-1,-2-2 1,4 2-74,0 0 0,0 0 1,0-1-1,0 1 0,0 0 0,0 0 1,0 0-1,0-1 0,1 1 0,-1-1 1,0 1-1,1 0 0,-1-1 1,1 1-1,0-1 0,0 1 0,-1-1 1,1 1-1,0-1 0,0 1 0,0-1 1,0 1-1,1-1 0,-1 1 1,0-1-1,1 1 0,-1-1 0,1 1 1,-1-1-1,2 0 0,39-78-1170,-20 35 608</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8:20.123"/>
    </inkml:context>
    <inkml:brush xml:id="br0">
      <inkml:brushProperty name="width" value="0.05" units="cm"/>
      <inkml:brushProperty name="height" value="0.05" units="cm"/>
    </inkml:brush>
  </inkml:definitions>
  <inkml:trace contextRef="#ctx0" brushRef="#br0">0 11 19924,'9'-10'1777,"2"13"-1097,-1 10-240,3 14 952,0 7-328,3 14-439,0 5-137,-1 2-96,1-2-64,-3-5-128,1-8-72,-4-7-224,1-6-184,-6-18-664,0-9-497,-4-10 1153,0-9-232,2-14-224</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8:20.511"/>
    </inkml:context>
    <inkml:brush xml:id="br0">
      <inkml:brushProperty name="width" value="0.05" units="cm"/>
      <inkml:brushProperty name="height" value="0.05" units="cm"/>
    </inkml:brush>
  </inkml:definitions>
  <inkml:trace contextRef="#ctx0" brushRef="#br0">79 16 18308,'-7'5'388,"1"1"0,0 0 1,0 0-1,0 0 0,1 1 0,0-1 1,0 1-1,1 1 0,0-1 0,0 1 1,1-1-1,-3 9 0,4-9-194,-1 1-1,1-1 0,1 1 1,0-1-1,0 1 1,0-1-1,1 1 0,0 0 1,0-1-1,1 1 1,0-1-1,1 1 1,2 9-1,-4-16-161,1 1 0,-1 0 1,1-1-1,0 1 0,-1 0 0,1-1 1,0 1-1,0-1 0,0 0 0,0 1 1,0-1-1,1 0 0,-1 1 0,0-1 1,1 0-1,-1 0 0,0 0 0,1 0 1,-1 0-1,3 0 0,-3-1-5,1 0 0,-1 0 0,0 0 0,1 0 0,-1 0 0,1 0 0,-1 0-1,1-1 1,-1 1 0,0 0 0,1-1 0,-1 1 0,0-1 0,1 0 0,-1 1 0,0-1 0,0 0 0,2-2-1,3-2 49,0-1-1,-1 0 0,0 0 0,-1 0 0,1 0 0,-1-1 0,5-10 1,-2 2 7,-1 0 1,-1 0-1,0-1 1,-1 1-1,-1-1 1,-1 0-1,0 0 1,0-26-1,-2 40-76,0 1-1,0-1 1,0 1-1,0 0 1,0-1-1,-1 1 1,1 0-1,0 0 1,-1-1-1,1 1 1,-1 0-1,-1-3 1,2 4-4,0 0 0,-1 0-1,1 1 1,0-1 0,-1 0 0,1 0-1,0 0 1,-1 0 0,1 1 0,0-1 0,0 0-1,-1 0 1,1 0 0,0 1 0,0-1-1,-1 0 1,1 0 0,0 1 0,0-1 0,0 0-1,0 1 1,-1-1 0,1 0 0,0 1 0,0-1-1,0 0 1,0 1 0,0-1 0,0 1-1,-10 37 38,9-13-19,1 29-1,1-46-38,-1 0 0,1 0 0,1-1 1,-1 1-1,2 0 0,-1-1 0,6 14 0,-7-21-12,-1 1-1,0 0 0,1 0 1,-1-1-1,1 1 0,-1 0 1,0-1-1,1 1 0,-1-1 1,1 1-1,0-1 0,-1 1 1,1-1-1,-1 1 0,1-1 1,0 1-1,0-1 0,-1 0 1,1 1-1,0-1 0,0 0 1,-1 1-1,1-1 0,0 0 1,0 0-1,-1 0 0,1 0 1,0 0-1,0 0 0,0 0 1,-1 0-1,1 0 0,0 0 1,0-1-1,-1 1 0,1 0 0,0 0 1,0-1-1,-1 1 0,1-1 1,0 1-1,-1 0 0,1-1 1,0 1-1,-1-1 0,2-1 1,2-2-357,0 0 1,0-1-1,0 1 1,6-11-1,27-54-913,-19 33 418</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9:49.241"/>
    </inkml:context>
    <inkml:brush xml:id="br0">
      <inkml:brushProperty name="width" value="0.05" units="cm"/>
      <inkml:brushProperty name="height" value="0.05" units="cm"/>
    </inkml:brush>
  </inkml:definitions>
  <inkml:trace contextRef="#ctx0" brushRef="#br0">0 91 14555,'14'-11'425,"0"1"0,1 0 0,0 1 0,1 1 0,0 0 0,0 1 0,0 1 0,22-5 0,-28 8-287,-1 1-1,1 0 1,0 0 0,0 2-1,0-1 1,0 1 0,0 0 0,0 1-1,-1 0 1,1 1 0,0 0-1,0 0 1,-1 1 0,1 1-1,14 6 1,-20-8-102,-1 0 0,0 1-1,1-1 1,-1 1 0,0-1 0,0 1 0,-1 0-1,1 0 1,-1 0 0,1 0 0,-1 1 0,0-1-1,0 1 1,0-1 0,-1 1 0,1 0 0,1 7 0,-2-6-13,-1 1 0,1 0 0,-1 0 1,-1 0-1,1 0 0,-1-1 0,0 1 1,0 0-1,-1 0 0,1-1 0,-4 6 1,-4 9 56,-1-2-1,-1 1 1,0-1 0,-2-1 0,-23 27 0,-26 18 355,39-41-111,1 2-1,-24 31 1,44-51-279,0 0 0,0-1 0,0 1 0,0 0 0,1 0 0,0 0 0,0 1 0,0-1 0,0 0 0,-1 7 0,2-8-27,0-1 1,0 1-1,0 0 0,1-1 1,-1 1-1,0-1 0,1 1 1,0-1-1,-1 1 0,1-1 1,0 1-1,0-1 0,-1 1 1,1-1-1,0 0 0,0 0 1,1 1-1,-1-1 0,0 0 1,0 0-1,1 0 0,-1 0 1,0 0-1,1 0 1,1 0-1,6 3 25,0 0 1,0-1-1,1 0 1,-1-1-1,1 0 1,-1 0 0,1-1-1,19 0 1,4-2 14,43-7 0,-44 4-218,41-12 0,-65 14-7,0 0 0,0-1 0,0 0 0,-1-1 0,1 1 0,-1-1 0,0-1-1,0 1 1,-1-1 0,11-10 0,-16 14 135,0 0 0,0 0 0,0-1 0,0 1 0,0-1 0,0 1 0,-1-1 1,1 1-1,0-1 0,-1 1 0,1-1 0,-1 0 0,0 1 0,1-1 0,-1 0 0,0 0 0,0 1 0,0-1 0,0 0 0,0 1 0,-1-1 0,1 0 0,0 1 0,-1-1 0,1 0 0,-1 1 0,-1-4 0,-24-19-590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8:20.884"/>
    </inkml:context>
    <inkml:brush xml:id="br0">
      <inkml:brushProperty name="width" value="0.05" units="cm"/>
      <inkml:brushProperty name="height" value="0.05" units="cm"/>
    </inkml:brush>
  </inkml:definitions>
  <inkml:trace contextRef="#ctx0" brushRef="#br0">157 1 16708,'-13'11'2238,"0"-1"1,-17 10-1,-9 7-257,22-14-1375,8-7-367,1 0 0,0 1 1,-10 11-1,18-18-236,-1 0-1,1 0 1,0 0 0,0 1-1,0-1 1,0 0 0,0 0 0,0 0-1,0 0 1,0 0 0,0 1-1,0-1 1,-1 0 0,1 0-1,0 0 1,0 0 0,0 1-1,0-1 1,0 0 0,0 0-1,0 0 1,0 0 0,0 1-1,0-1 1,0 0 0,1 0-1,-1 0 1,0 0 0,0 1-1,0-1 1,0 0 0,0 0 0,0 0-1,0 0 1,0 0 0,0 0-1,1 1 1,-1-1 0,0 0-1,0 0 1,0 0 0,0 0-1,0 0 1,0 0 0,1 0-1,-1 0 1,0 0 0,0 1-1,0-1 1,0 0 0,1 0-1,-1 0 1,0 0 0,0 0-1,1 0 1,8 1 19,79-10 27,42-2-198,-116 11 107,-1 1-1,0 0 1,0 1 0,0 0-1,0 1 1,0 0 0,19 9-1,-30-11 53,1 0-1,-1 0 1,1 0-1,-1 1 1,1-1-1,-1 1 0,0-1 1,0 1-1,0 0 1,0 0-1,0 0 1,0 0-1,-1 0 0,1 1 1,-1-1-1,1 0 1,-1 1-1,0-1 1,0 1-1,0-1 0,0 1 1,-1 0-1,1-1 1,0 6-1,-1-5 38,-1 1 0,1 0-1,-1-1 1,0 1 0,0-1 0,0 0-1,0 1 1,0-1 0,-1 0 0,0 0 0,1 0-1,-1 0 1,0 0 0,-1 0 0,1 0-1,0 0 1,-1-1 0,-5 5 0,0-2-102,0 0 1,0 0 0,0-1-1,-1 0 1,0 0 0,0-1 0,0 0-1,0-1 1,0 0 0,-1 0-1,1-1 1,0 0 0,-1-1-1,1 0 1,-1 0 0,1-1 0,-1 0-1,1-1 1,0 0 0,-15-5-1,21 5-4,0 1 0,1-1-1,-1 1 1,1-1 0,-1 0 0,1 0-1,0 0 1,0 0 0,0 0-1,0-1 1,0 1 0,0-1-1,1 1 1,-2-4 0,-1-15-563</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8:21.227"/>
    </inkml:context>
    <inkml:brush xml:id="br0">
      <inkml:brushProperty name="width" value="0.05" units="cm"/>
      <inkml:brushProperty name="height" value="0.05" units="cm"/>
    </inkml:brush>
  </inkml:definitions>
  <inkml:trace contextRef="#ctx0" brushRef="#br0">1 253 17036,'11'-5'738,"0"-1"0,0-1-1,-1 0 1,0 0 0,0-1 0,0 0 0,-1 0 0,15-19 0,-6 5 149,-2-1 0,26-46 0,-41 68-830,11-26 427,-11 26-445,-1 0 0,1 0-1,-1-1 1,0 1 0,1 0 0,-1 0-1,0 0 1,0 0 0,0-1 0,1 1-1,-1 0 1,0 0 0,-1 0 0,1-1-1,0 1 1,0 0 0,0 0-1,-1 0 1,0-2 0,0 3-16,0-1 1,1 1-1,-1 0 1,0-1-1,0 1 1,0 0-1,0-1 1,0 1-1,0 0 0,0 0 1,0 0-1,0 0 1,0 0-1,0 0 1,0 0-1,0 1 1,0-1-1,0 0 1,0 1-1,0-1 0,0 0 1,0 1-1,-1 0 1,-23 13 169,15-7-160,1 1-1,0 0 1,0 1-1,0 0 1,1 0 0,1 1-1,0 0 1,-10 19-1,12-21-21,0 1 0,1 0-1,1 0 1,-1 0-1,2 1 1,-1-1-1,1 1 1,1 0-1,0-1 1,0 1 0,1 14-1,0-21-2,0 0 0,1 0 0,-1 0-1,1 0 1,0 0 0,0 0 0,0 0 0,0 0 0,0-1-1,1 1 1,-1 0 0,1-1 0,0 1 0,0-1 0,0 1-1,0-1 1,0 0 0,0 0 0,1 0 0,2 2 0,-1-2-33,0 0 0,0-1 0,1 1 0,-1-1 1,0 0-1,1 0 0,-1-1 0,0 1 0,1-1 1,-1 0-1,1 0 0,7-1 0,3-2-212,0-1-1,0 0 0,-1-1 1,1 0-1,-1-1 0,0-1 1,15-9-1,-27 14 193,1 0 1,0 0-1,0 0 0,-1 0 1,1-1-1,-1 1 0,2-4 1,11-23-436</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02.521"/>
    </inkml:context>
    <inkml:brush xml:id="br0">
      <inkml:brushProperty name="width" value="0.05" units="cm"/>
      <inkml:brushProperty name="height" value="0.05" units="cm"/>
    </inkml:brush>
  </inkml:definitions>
  <inkml:trace contextRef="#ctx0" brushRef="#br0">7 6 21461,'-7'-5'128,"46"43"-48,-3 0-48,-3-8 0,-8-6-96,-7-10-104,-4 1-433,-14-12-231,-17-11 672,-9-9-160,-16-13-80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02.993"/>
    </inkml:context>
    <inkml:brush xml:id="br0">
      <inkml:brushProperty name="width" value="0.05" units="cm"/>
      <inkml:brushProperty name="height" value="0.05" units="cm"/>
    </inkml:brush>
  </inkml:definitions>
  <inkml:trace contextRef="#ctx0" brushRef="#br0">67 410 13891,'-57'-42'2378,"56"41"-2304,1 1 1,-1-1 0,0 0-1,1 1 1,-1-1-1,0 0 1,1 0 0,-1 1-1,1-1 1,-1 0-1,1 0 1,0 0 0,-1 1-1,1-1 1,0 0-1,-1 0 1,1 0 0,0 0-1,0 0 1,0 0 0,0 0-1,0 0 1,0 0-1,0 0 1,0 0 0,0 0-1,0 1 1,1-1-1,-1 0 1,0 0 0,1 0-1,-1 0 1,1 0-1,-1 0 1,1 1 0,-1-1-1,1 0 1,-1 0-1,1 1 1,0-1 0,-1 0-1,1 1 1,0-1-1,1 0 1,6-6 416,1 0 0,0 1 1,13-7-1,-7 4-21,-10 6-390,259-168 2954,-81 69-4524,-159 91 495,-19 9 444,-10 5 91,-13 8-255</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03.422"/>
    </inkml:context>
    <inkml:brush xml:id="br0">
      <inkml:brushProperty name="width" value="0.05" units="cm"/>
      <inkml:brushProperty name="height" value="0.05" units="cm"/>
    </inkml:brush>
  </inkml:definitions>
  <inkml:trace contextRef="#ctx0" brushRef="#br0">2 20 16259,'-1'-18'2834,"1"18"-2794,0 0 0,0 0 0,0 0 0,0 0 0,0 0 0,0-1 0,0 1-1,1 0 1,-1 0 0,0 0 0,0 0 0,0 0 0,0 0 0,0 0 0,0 0 0,0 0 0,1 0 0,-1 0 0,0 0 0,0 0 0,0 0-1,0 0 1,0 0 0,0 0 0,0 0 0,1 0 0,-1 0 0,0 0 0,0 0 0,0 0 0,0 0 0,0 0 0,0 0 0,0 0 0,0 1-1,1-1 1,-1 0 0,0 0 0,0 0 0,0 0 0,0 0 0,0 0 0,0 0 0,0 0 0,0 0 0,0 0 0,0 1 0,0-1 0,0 0-1,0 0 1,0 0 0,1 0 0,-1 0 0,0 0 0,0 0 0,0 1 0,13 29 1796,-10-20-1687,37 118 795,71 158 1,-28-126-768,-64-129-172,1-1-1,45 51 0,-49-68-213,-16-13 177,1 0 0,-1 0-1,0 0 1,0 1 0,1-1 0,-1 0 0,0 0 0,1 0 0,-1 0 0,0 0 0,1 0 0,-1 0 0,0 0 0,1 0 0,-1 0 0,0 0 0,1 0 0,-1 0 0,0 0 0,0 0 0,1 0 0,-1-1 0,0 1 0,1 0 0,-1 0 0,0 0 0,0 0 0,1-1 0,-1 1 0,1-2-63,-1 1-1,0-1 1,1 1-1,-1-1 1,0 1-1,0-1 1,0 1-1,0-1 1,0 1-1,0-1 1,0 1-1,0-1 1,-1 0-1,1 1 1,-1 0-1,1-1 1,-1 1-1,-1-3 1,-4-9-180,0 0 0,-2 1 1,-11-17-1,-10-8-527</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03.881"/>
    </inkml:context>
    <inkml:brush xml:id="br0">
      <inkml:brushProperty name="width" value="0.05" units="cm"/>
      <inkml:brushProperty name="height" value="0.05" units="cm"/>
    </inkml:brush>
  </inkml:definitions>
  <inkml:trace contextRef="#ctx0" brushRef="#br0">25 267 16548,'0'0'86,"-2"1"140,0 0 0,0 1-1,0-1 1,0 1-1,0-1 1,0 1-1,1 0 1,-1-1 0,0 1-1,1 0 1,0 0-1,-2 3 1,3-5-160,0 1 0,0-1 0,1 0 0,-1 0-1,0 0 1,0 0 0,1 1 0,-1-1 0,0 0 0,1 0 0,-1 0 0,0 0 0,1 0 0,-1 0 0,0 0 0,0 0-1,1 0 1,-1 0 0,0 0 0,1 0 0,-1 0 0,0 0 0,1 0 0,-1 0 0,0 0 0,1-1 0,-1 1 0,0 0-1,0 0 1,1 0 0,-1 0 0,0-1 0,0 1 0,1 0 0,15-10 724,-1 0 0,21-19 0,3-2-282,20-11-198,85-44 0,3 19-4303,-126 59 3260,-5 0-277</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04.359"/>
    </inkml:context>
    <inkml:brush xml:id="br0">
      <inkml:brushProperty name="width" value="0.05" units="cm"/>
      <inkml:brushProperty name="height" value="0.05" units="cm"/>
    </inkml:brush>
  </inkml:definitions>
  <inkml:trace contextRef="#ctx0" brushRef="#br0">0 548 16852,'1'3'107,"48"118"2957,-40-101-2459,1 0 0,1-1-1,26 33 1,-35-49-541,1 0 0,0 1 0,0-1 0,0-1 0,1 1 0,-1 0 0,1-1 0,-1 0 0,1 1 0,0-1 0,6 2-1,-8-4-44,1 1-1,-1-1 0,0 0 0,1 0 1,-1 0-1,1 0 0,-1 0 0,1 0 1,-1 0-1,0-1 0,1 0 0,-1 1 1,0-1-1,1 0 0,-1 0 0,0 0 1,0 0-1,0-1 0,0 1 0,0 0 1,0-1-1,2-2 0,5-5 29,-1 0 0,0-1 0,0 0-1,-1 0 1,0 0 0,-1-1 0,6-14 0,30-88 261,-28 72-161,-6 16-54,-6 18-61,0-1-1,0 1 1,1-1 0,0 1 0,0 0-1,1 0 1,0 1 0,0-1 0,0 1 0,8-8-1,-12 13-25,1 1-1,-1-1 1,1 1 0,-1 0-1,1-1 1,0 1-1,-1 0 1,1-1-1,0 1 1,-1 0-1,1 0 1,0 0-1,-1 0 1,1-1 0,0 1-1,-1 0 1,1 0-1,0 0 1,-1 1-1,1-1 1,0 0-1,-1 0 1,1 0-1,-1 0 1,1 1 0,1-1-1,-1 1 8,1 0-1,0 1 0,-1-1 1,1 0-1,-1 1 1,1-1-1,-1 1 0,0-1 1,2 3-1,2 6 53,1 0 0,6 17 0,-9-20-24,7 18 64,13 29 87,-21-51-167,0 1 0,0 0 0,1-1 0,-1 0 1,1 1-1,0-1 0,0 0 0,0 0 0,0-1 0,5 4 0,-7-5-15,1-1 0,0 1 0,-1-1 0,1 0 0,-1 1 0,1-1 0,0 0 0,-1 0 0,1 0 0,0 0 1,-1-1-1,1 1 0,-1 0 0,1-1 0,-1 1 0,1-1 0,0 1 0,-1-1 0,0 0 0,1 0 0,-1 0 0,1 0 0,-1 0 0,0 0 0,0 0 0,0 0 0,1 0 0,-1 0 0,0-1 0,0 0 0,7-8 29,0 0 0,10-19 0,-15 23-21,28-50 77,-22 36-71,1 1 0,1 1 0,0 0 0,2 1-1,22-25 1,-34 40-23,0 1-1,0 0 0,1 0 1,-1 0-1,0 0 0,1 0 0,-1 0 1,1 0-1,-1 0 0,1 0 1,-1 1-1,1-1 0,0 1 1,-1-1-1,1 1 0,0 0 0,-1-1 1,1 1-1,0 0 0,-1 0 1,1 0-1,0 0 0,-1 1 1,1-1-1,0 0 0,-1 1 0,1-1 1,0 1-1,1 1 0,0 0-225,1 0-1,-1 1 0,0-1 1,-1 1-1,1 0 0,0 0 1,-1 0-1,0 0 0,0 1 0,0-1 1,2 5-1,-3-17-814,-3-4 340</inkml:trace>
  <inkml:trace contextRef="#ctx0" brushRef="#br0" timeOffset="1">684 1 17604,'-3'17'1480,"6"2"-1072,3-2-200,5-7 32,2-1-376,7-9 240,1-6-192,7-14-184</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04.763"/>
    </inkml:context>
    <inkml:brush xml:id="br0">
      <inkml:brushProperty name="width" value="0.05" units="cm"/>
      <inkml:brushProperty name="height" value="0.05" units="cm"/>
    </inkml:brush>
  </inkml:definitions>
  <inkml:trace contextRef="#ctx0" brushRef="#br0">51 57 18212,'-19'62'2022,"9"-36"-975,-8 47-1,16-66-812,1 1-1,1-1 0,-1 1 0,1-1 1,0 1-1,1-1 0,0 1 0,0-1 1,1 1-1,4 13 0,-5-19-201,0 0-1,0 0 0,-1 0 0,1 0 1,1 0-1,-1 0 0,0 0 1,0 0-1,1 0 0,-1-1 0,1 1 1,-1-1-1,1 1 0,0-1 1,-1 1-1,1-1 0,0 0 0,0 0 1,0 0-1,0 0 0,0 0 0,0 0 1,0-1-1,0 1 0,1-1 1,-1 1-1,0-1 0,0 0 0,1 0 1,-1 0-1,0 0 0,0 0 1,0-1-1,1 1 0,-1-1 0,0 1 1,0-1-1,0 0 0,4-2 0,0 0-19,0 0-1,1-1 0,-1 0 1,-1-1-1,1 1 0,-1-1 1,0 0-1,0 0 0,0-1 1,-1 1-1,6-10 0,-4 4-4,-1 0 1,0-1-1,-1 0 0,-1 0 0,1 0 0,-2 0 0,2-17 1,-2 8-3,-1-1 1,-1 1 0,-5-31-1,5 46-2,-1 1 1,0 0-1,0 0 0,-1 0 0,0 0 0,0 0 0,0 0 0,-3-4 0,5 8-3,0 1 1,0 0-1,0 0 0,0 0 0,0 0 0,0-1 0,0 1 0,0 0 0,-1 0 0,1 0 0,0 0 1,0 0-1,0 0 0,0-1 0,0 1 0,0 0 0,-1 0 0,1 0 0,0 0 0,0 0 0,0 0 0,0 0 1,-1 0-1,1 0 0,0 0 0,0 0 0,0 0 0,0 0 0,-1 0 0,1 0 0,0 0 0,0 0 1,0 0-1,-1 0 0,1 0 0,0 0 0,0 0 0,0 0 0,0 0 0,0 0 0,-1 0 0,1 0 1,0 0-1,0 1 0,0-1 0,0 0 0,0 0 0,-1 0 0,1 0 0,0 1 0,-4 11-1,1 16 5,4-4 54,0 1-1,2-1 1,9 40 0,-9-52-20,1 0 1,0 1 0,1-2 0,0 1 0,0-1 0,2 1 0,-1-1 0,15 17-1,-17-23-100,0-1 0,0-1-1,0 1 1,0-1 0,0 1 0,1-1-1,-1 0 1,1-1 0,0 1-1,0-1 1,0 0 0,0 0-1,1 0 1,-1-1 0,0 0-1,1 0 1,-1 0 0,1-1-1,-1 0 1,1 0 0,-1 0-1,0-1 1,1 1 0,-1-1-1,1-1 1,-1 1 0,0-1-1,0 0 1,0 0 0,0 0 0,0-1-1,0 0 1,-1 0 0,1 0-1,-1 0 1,5-5 0,7-10-428</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05.413"/>
    </inkml:context>
    <inkml:brush xml:id="br0">
      <inkml:brushProperty name="width" value="0.05" units="cm"/>
      <inkml:brushProperty name="height" value="0.05" units="cm"/>
    </inkml:brush>
  </inkml:definitions>
  <inkml:trace contextRef="#ctx0" brushRef="#br0">33 170 10378,'-3'-1'321,"1"0"-1,0 0 1,0 0 0,0 0-1,0 0 1,1 0 0,-1-1-1,0 1 1,0-1-1,1 1 1,-1-1 0,1 0-1,-1 0 1,1 0-1,0 1 1,0-1 0,0 0-1,0-1 1,0 1 0,0 0-1,1-5 2815,5 13-1964,6 11-173,21 65 1078,-12-30-1364,42 79 0,-60-126-677,1-1 0,0 1 0,0-1 0,8 7 0,-11-10-26,1 0 0,0-1 1,0 1-1,0 0 0,-1-1 0,1 1 0,0-1 0,0 1 0,0-1 1,0 1-1,0-1 0,0 1 0,0-1 0,0 0 0,0 0 1,0 0-1,0 1 0,0-1 0,0 0 0,0 0 0,1-1 0,-1 1 1,0 0-1,0 0 0,0 0 0,0-1 0,0 1 0,0 0 1,0-1-1,0 1 0,1-2 0,1 0 15,-1-1-1,1 1 1,-1-1-1,1 0 1,-1 0 0,0 0-1,0 0 1,-1-1-1,1 1 1,-1 0 0,1-1-1,0-4 1,10-48 165,-11 48-161,25-274 496,-24 241-518,-2 39-6,0 1 0,0 0 0,0-1 0,0 1 0,0 0 0,0-1 0,1 1 0,-1-1 0,0 1 0,1 0 1,-1 0-1,2-3 0,-2 4 0,1 0 0,-1 0 0,1 1 0,-1-1 0,0 0 0,1 0 0,-1 0 0,0 0 0,1 1 0,-1-1 0,0 0 0,0 0 0,1 1 0,-1-1 0,0 0 0,0 1 0,1-1 0,-1 0 0,0 1 0,0-1 0,0 0 0,1 1 0,-1-1 0,0 0 0,0 1 0,0-1 0,0 0 0,0 1 0,14 45 0,-12-39 0,9 34 0,-9-26 5,2 1 1,0-1-1,1 0 0,1-1 1,14 28-1,-19-40-8,1 0 0,-1-1 0,1 1 0,0 0 0,0-1 0,-1 1 0,1-1 0,0 0 0,0 0 1,0 0-1,0 0 0,1 0 0,-1 0 0,0 0 0,0-1 0,0 1 0,1-1 0,-1 1 0,0-1 0,1 0 0,-1 0 0,0 0 0,1 0 0,3-1 0,1-1-259,0 1 0,0-1-1,-1-1 1,1 1 0,0-1-1,11-7 1,-8 3-54,0-4-123</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05.860"/>
    </inkml:context>
    <inkml:brush xml:id="br0">
      <inkml:brushProperty name="width" value="0.05" units="cm"/>
      <inkml:brushProperty name="height" value="0.05" units="cm"/>
    </inkml:brush>
  </inkml:definitions>
  <inkml:trace contextRef="#ctx0" brushRef="#br0">2 152 18780,'0'-6'232,"-1"0"0,1 0 0,0 1-1,0-1 1,1 0 0,0 0 0,0 1 0,0-1 0,1 0-1,-1 1 1,1-1 0,1 1 0,-1 0 0,1 0 0,0 0-1,0 0 1,0 0 0,1 1 0,0-1 0,0 1-1,0 0 1,0 0 0,1 0 0,-1 1 0,1 0 0,0 0-1,0 0 1,0 0 0,1 1 0,-1 0 0,0 0 0,1 0-1,0 1 1,-1-1 0,1 2 0,8-2 0,-12 2-217,0 0 1,0 0-1,0 1 0,0-1 1,1 1-1,-1-1 0,0 1 1,0-1-1,-1 1 1,1 0-1,0 0 0,0 0 1,0 0-1,0 0 1,-1 0-1,1 1 0,-1-1 1,3 3-1,-2-1-4,1 0 0,-1 0 0,0 1 0,-1-1 0,1 1 0,-1-1 0,1 1 0,-1 0 0,1 5 0,0 4 8,-1 1 0,0-1 0,-1 1 0,-2 22 0,-3 4 108,-15 50-1,11-55 155,-8 75 0,17-110-274,-1 1 1,1 0-1,0 0 1,0-1-1,0 1 0,0 0 1,0 0-1,0 0 0,0-1 1,0 1-1,0 0 0,0 0 1,0 0-1,0-1 1,1 1-1,-1 0 0,0 0 1,1-1-1,-1 1 0,0 0 1,1-1-1,-1 1 0,1 0 1,-1-1-1,1 1 1,-1-1-1,1 1 0,-1-1 1,1 1-1,0-1 0,-1 1 1,1-1-1,0 0 0,-1 1 1,1-1-1,0 0 1,0 1-1,-1-1 0,1 0 1,0 0-1,0 0 0,0 0 1,-1 0-1,1 0 0,0 0 1,0 0-1,0 0 1,-1 0-1,1 0 0,0 0 1,0-1-1,-1 1 0,1 0 1,1-1-1,6-2 25,0-1 0,0 0 0,15-10 0,-15 9-30,180-108-2260,-167 97 908,-15 5 663,-6 11 661,0-1 1,0 1 0,0 0-1,0-1 1,0 1 0,0 0 0,0-1-1,0 1 1,0 0 0,-1-1-1,1 1 1,0 0 0,0 0-1,0-1 1,-1 1 0,1 0-1,0 0 1,0-1 0,-1 1 0,1 0-1,0 0 1,0-1 0,-1 1-1,1 0 1,0 0 0,-1 0-1,1 0 1,0 0 0,-1 0-1,1 0 1,0-1 0,-1 1-1,-20-1-955</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9:49.644"/>
    </inkml:context>
    <inkml:brush xml:id="br0">
      <inkml:brushProperty name="width" value="0.05" units="cm"/>
      <inkml:brushProperty name="height" value="0.05" units="cm"/>
    </inkml:brush>
  </inkml:definitions>
  <inkml:trace contextRef="#ctx0" brushRef="#br0">19 7 14499,'-18'6'1408,"18"6"-767,11-2-185,19-3 816,9-3-384,10-4-392,7 0-544,2-4 232,3 1 0,-7 0-192</inkml:trace>
  <inkml:trace contextRef="#ctx0" brushRef="#br0" timeOffset="1">706 0 18052,'-2'20'1784,"-9"2"-1112,0-1-312,2 1 793,6-2-297,6-3-440,7-5-304,11-11-848,4-1-248,-4-9 712,-3-2-169,-11-9-159</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06.280"/>
    </inkml:context>
    <inkml:brush xml:id="br0">
      <inkml:brushProperty name="width" value="0.05" units="cm"/>
      <inkml:brushProperty name="height" value="0.05" units="cm"/>
    </inkml:brush>
  </inkml:definitions>
  <inkml:trace contextRef="#ctx0" brushRef="#br0">8 598 16059,'-8'-1'1753,"16"-5"-897,4-1-328,13-4 800,6-4-215,10-5-409,3 0-360,5-4-848,4 1 600,-3-9-272,1-2-104</inkml:trace>
  <inkml:trace contextRef="#ctx0" brushRef="#br0" timeOffset="1">541 1 17364,'-6'3'2056,"7"11"-1048,8 7-424,5 8 1897,6 3-1329,5 5-464,1 3-127,2 2-273,0-1-160,-3-5-320,-2 0-160,-6-7-393,-5-4-239,-12-7-520,-4-8 2288,-14-10-1192,-6-5-96,-10-9 72</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06.746"/>
    </inkml:context>
    <inkml:brush xml:id="br0">
      <inkml:brushProperty name="width" value="0.05" units="cm"/>
      <inkml:brushProperty name="height" value="0.05" units="cm"/>
    </inkml:brush>
  </inkml:definitions>
  <inkml:trace contextRef="#ctx0" brushRef="#br0">10 276 17684,'-10'-14'1864,"17"-2"-1000,9-1-296,14-6 953,6 0-225,10-6-352,4-2-360,6-4-1048,-3 4 656,-16 3-208,-5 0-104</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07.292"/>
    </inkml:context>
    <inkml:brush xml:id="br0">
      <inkml:brushProperty name="width" value="0.05" units="cm"/>
      <inkml:brushProperty name="height" value="0.05" units="cm"/>
    </inkml:brush>
  </inkml:definitions>
  <inkml:trace contextRef="#ctx0" brushRef="#br0">27 549 11610,'-1'-1'100,"1"1"0,-1 0 0,0 0 0,0 0 0,0 0 0,0 0 0,0-1 0,0 2 0,1-1 0,-1 0 0,0 0 0,0 0 0,0 0 0,0 1 0,0-1 0,1 0 0,-1 0 0,0 1 0,0-1 0,0 1 0,1-1-1,-1 1 1,0-1 0,1 1 0,-2 0 0,2 1 37,-1-1 0,0 0 1,1 1-1,-1-1 0,1 1 0,-1-1 0,1 1 0,-1-1 0,1 1 0,0 0 0,0-1 0,0 1 1,0 1-1,1 8 450,1-1 1,0 0 0,5 15-1,-6-23-501,13 42 951,2 0 0,31 59 0,-33-78-772,1-1 1,0 0-1,2-1 0,1-1 0,24 25 1,-36-42-184,0 1 1,0-1 0,1 0 0,-1-1 0,1 1 0,0-1 0,14 5-1,-18-8-42,0 0-1,1 0 1,-1 0-1,1-1 1,-1 1-1,1-1 0,-1 0 1,1 0-1,-1 0 1,1-1-1,-1 1 0,0-1 1,1 0-1,-1 0 1,1 0-1,-1 0 0,0 0 1,0-1-1,5-3 1,-1 0 25,0-1 1,-1 0-1,1-1 1,-2 1-1,1-1 0,-1 0 1,0 0-1,0-1 1,-1 0-1,0 0 1,0 0-1,-1 0 1,0 0-1,3-17 1,0 0 60,-2 1 1,-1-1-1,-1 1 1,-2-31 0,-2 21 4,-2-1 0,-1 1 0,-1-1 0,-17-49 0,14 58-84,-1 0 1,-1 1-1,-1 0 0,-2 1 0,0 0 0,-19-23 0,30 43-38,-1 0 0,0 0 0,0 1 0,0-1 0,0 1 0,-8-5 0,12 8-8,-1-1 0,0 1 1,1 0-1,-1-1 0,1 1 0,-1 0 0,0 0 0,1 0 1,-1 0-1,0-1 0,1 1 0,-1 0 0,0 0 1,1 0-1,-1 0 0,0 0 0,1 1 0,-1-1 0,1 0 1,-1 0-1,-1 1 0,2-1 0,-1 1-1,1 0 1,-1-1-1,1 1 1,0 0-1,-1-1 1,1 1 0,0 0-1,-1 0 1,1 0-1,0-1 1,0 1-1,0 0 1,-1 0 0,1 0-1,0-1 1,0 1-1,0 0 1,1 0-1,-1 0 1,0 1 0,2 6-1,0 0 0,0-1 0,1 1 0,0 0 0,0-1 0,1 0 0,0 0 0,8 12 0,-4-6 0,-1-3-2,95 142-3,-89-136 4,0 0 1,2 0 0,-1-1 0,2-1 0,0-1 0,28 18 0,-40-28 0,0-1 0,1 1 0,-1-1 0,1 0 1,-1-1-1,1 1 0,0-1 0,0 0 1,0 0-1,0 0 0,0-1 0,0 0 0,0 0 1,0 0-1,9-2 0,-10 1 6,0-1-1,0 1 0,0-1 1,0 0-1,0 0 1,-1-1-1,1 1 1,-1-1-1,0 0 0,0 0 1,0 0-1,0 0 1,0-1-1,0 1 1,-1-1-1,0 1 0,0-1 1,3-7-1,3-10 45,0 0-1,-2-1 1,0 0-1,-2 0 1,0 0-1,-1-1 1,-2 1-1,-1-40 1,-4 15 65,-1 0 0,-3 0 0,-15-53 0,19 86-88,1 0-4,0 0-1,-1 1 1,-1-1 0,0 1 0,-1 0-1,-1 1 1,1-1 0,-2 1 0,-8-11-1,-3 9 1,18 13-25,1 1-1,-1 0 1,0 0-1,1 0 1,-1-1-1,1 1 1,-1 0-1,0 0 1,1 0-1,-1 0 1,0 0-1,1 0 1,-1 0-1,0 0 1,1 1-1,-1-1 1,0 0 0,1 0-1,-1 0 1,0 1-1,0 0-14,-1 1 1,1-1-1,0 0 0,0 1 0,0-1 0,1 1 0,-1 0 1,0-1-1,0 1 0,1-1 0,-1 1 0,1 0 1,0 0-1,-1-1 0,1 1 0,0 0 0,0 0 1,0-1-1,1 4 0,-1 14-669,2 0 0,0 0 0,2 0 1,0-1-1,1 1 0,0-1 0,2 0 0,0-1 0,11 21 0,-4-16-357</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07.884"/>
    </inkml:context>
    <inkml:brush xml:id="br0">
      <inkml:brushProperty name="width" value="0.05" units="cm"/>
      <inkml:brushProperty name="height" value="0.05" units="cm"/>
    </inkml:brush>
  </inkml:definitions>
  <inkml:trace contextRef="#ctx0" brushRef="#br0">0 754 14755,'20'-5'1523,"0"-2"-1,31-13 1,-29 10-174,28-8 1,-42 16-1082,0 0 0,0 0 1,0 1-1,1 1 0,-1-1 0,0 1 1,12 1-1,-16 0-223,0 0 0,-1 0 1,1 0-1,0 1 0,-1-1 0,1 1 1,-1 0-1,6 4 0,-7-5-39,-1 0-1,1 0 1,-1 0-1,1 0 1,-1 1-1,0-1 1,0 0-1,0 1 1,1-1-1,-1 1 1,-1 0-1,1-1 1,0 1-1,0 0 1,-1 0-1,1-1 1,-1 1-1,1 0 1,-1 2-1,0-3 3,5-25 2,2-3-6,36-161 2,-39 161-17,-1-1 1,-2 0-1,0 0 1,-7-53-1,0 45-13,-1 0 0,-2 1 0,-1 0 1,-2 1-1,-2 0 0,-17-33 0,10 42-11,12 22 16,8 3 18,1 1 0,0-1 1,-1 1-1,1-1 0,0 1 0,0-1 1,0 1-1,-1-1 0,1 1 0,0 0 1,0-1-1,0 1 0,0-1 0,0 1 1,0 0-1,0-1 0,0 1 0,0-1 1,0 1-1,1 0 0,-1 0 1,6 23 14,1 0 1,1-1 0,1 0 0,16 29 0,-9-19 35,4 9 83,2-1 1,32 45-1,-40-67-46,0 0 0,2-1 0,0-1-1,1-1 1,0 0 0,25 17 0,-41-32-77,27 15 113,-27-15-108,1 0-1,0 0 0,-1-1 1,1 1-1,0-1 1,-1 1-1,1-1 1,0 0-1,0 1 1,-1-1-1,1 0 1,0 0-1,3-1 1,-5 1-12,1 0 0,-1 0 0,0 0 1,0 0-1,0 0 0,0 0 0,0 0 0,1 0 0,-1 0 1,0-1-1,0 1 0,0 0 0,0 0 0,0 0 0,1 0 1,-1 0-1,0-1 0,0 1 0,0 0 0,0 0 0,0 0 1,0 0-1,0-1 0,0 1 0,0 0 0,0 0 0,0 0 1,0 0-1,0-1 0,0 1 0,0 0 0,0 0 0,0 0 1,0-1-1,0 1 0,0 0 0,0 0 0,0 0 0,0 0 0,0-1 1,-7-10 64,-11-7 17,-16-7-37,-2 1 0,0 3 0,-1 0 0,-51-18 0,52 22-19,35 17-25,0 0 0,1 0-1,-1 0 1,1-1 0,-1 1 0,1 0 0,-1 0 0,1 0-1,-1-1 1,1 1 0,-1 0 0,1-1 0,-1 1 0,1 0-1,0-1 1,-1 1 0,1-1 0,-1 1 0,1-1 0,0 1-1,-1 0 1,1-1 0,0 1 0,0-1 0,-1 0 0,1 1-1,0-1 1,0 1 0,0-1 0,0 1 0,0-1 0,0 1-1,0-1 1,0 0 0,0 1 0,0-1 0,0 1 0,0-1-1,0 1 1,0-1 0,0 1 0,1-1 0,-1 1 0,0-1-1,0 1 1,1-1 0,-1 1 0,0-1 0,1 1 0,-1-1-1,0 1 1,1-1 0,-1 1 0,1 0 0,-1-1 0,1 1-1,-1 0 1,1-1 0,0 1 0,6-5 64,0 0 0,1 1 1,10-5-1,-5 3-3,126-71-1499,-150 75 970,-12 3 56,-9 0-140</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08.316"/>
    </inkml:context>
    <inkml:brush xml:id="br0">
      <inkml:brushProperty name="width" value="0.05" units="cm"/>
      <inkml:brushProperty name="height" value="0.05" units="cm"/>
    </inkml:brush>
  </inkml:definitions>
  <inkml:trace contextRef="#ctx0" brushRef="#br0">29 71 14915,'-24'1'1689,"20"2"-361,18-5 240,8-2-464,8-4-527,3-4-401,8-1 1392,1-1-1336,8 4-64,-1-2 40</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08.761"/>
    </inkml:context>
    <inkml:brush xml:id="br0">
      <inkml:brushProperty name="width" value="0.05" units="cm"/>
      <inkml:brushProperty name="height" value="0.05" units="cm"/>
    </inkml:brush>
  </inkml:definitions>
  <inkml:trace contextRef="#ctx0" brushRef="#br0">163 1 18620,'-64'62'3338,"48"-49"-2844,1 0 0,1 2 1,0 0-1,-16 22 0,29-36-483,0 0 0,0 1 0,0-1 0,0 0 0,1 1 0,-1-1 0,0 0 0,1 1 0,-1-1 0,1 1 0,-1-1 0,1 1 0,0-1 0,0 1 0,0 0-1,0 2 1,0-3-9,0-1 0,1 1 0,-1-1 0,1 0 0,-1 1 0,1-1 0,-1 1 0,1-1 0,-1 0 0,1 1 0,-1-1 0,1 0 0,-1 0-1,1 1 1,-1-1 0,1 0 0,0 0 0,-1 0 0,1 0 0,-1 0 0,1 0 0,0 0 0,-1 0 0,1 0 0,0 0 0,-1 0 0,2 0-1,8-2-18,0-1 0,0 1-1,15-8 1,-17 7 5,115-39-265,-101 36 184,0 1 0,1 1-1,38-2 1,-57 6 89,0 0 0,-1 0 0,1 0 0,-1 0 0,1 1-1,-1 0 1,1-1 0,-1 1 0,1 1 0,-1-1 0,0 0-1,0 1 1,4 2 0,-6-3 14,0 0 1,0 0-1,0 0 0,0 1 0,0-1 0,0 1 1,0-1-1,0 0 0,-1 1 0,1 0 1,-1-1-1,1 1 0,-1-1 0,0 1 1,1-1-1,-1 1 0,0 0 0,0-1 0,0 1 1,0 0-1,0-1 0,-1 1 0,1-1 1,0 1-1,-1 0 0,1-1 0,-1 1 0,0-1 1,1 1-1,-2 1 0,-2 3 25,0 0 1,1 0-1,-2 0 0,1 0 1,-1-1-1,0 0 0,0 0 0,0 0 1,-10 7-1,12-10-91,0 0 0,0-1 0,-1 1 1,1-1-1,0 1 0,-1-1 0,1 0 0,0 0 0,-6 0 0,7 0-14,0-1-1,0 0 0,0-1 0,1 1 1,-1 0-1,0 0 0,0-1 1,1 1-1,-1-1 0,0 0 0,1 1 1,-1-1-1,1 0 0,-1 0 0,1 0 1,-1 0-1,1 0 0,-1 0 1,-1-3-1,-8-13-307,7-7-144</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09.241"/>
    </inkml:context>
    <inkml:brush xml:id="br0">
      <inkml:brushProperty name="width" value="0.05" units="cm"/>
      <inkml:brushProperty name="height" value="0.05" units="cm"/>
    </inkml:brush>
  </inkml:definitions>
  <inkml:trace contextRef="#ctx0" brushRef="#br0">81 436 16692,'1'2'166,"-1"-1"1,1 0 0,0 1-1,-1-1 1,1 1 0,0-1 0,-1 1-1,0-1 1,1 1 0,-1-1 0,0 1-1,0-1 1,0 1 0,0-1-1,0 3 1,-4 31 484,1-14 282,2-1-176,1-1 0,3 22 0,-3-36-675,1 0 1,0 0-1,0 0 0,0 0 0,1-1 0,-1 1 1,1 0-1,0-1 0,1 1 0,-1-1 1,1 0-1,0 0 0,5 6 0,-7-9-70,0 0-1,0 0 0,1 0 0,-1 0 1,0 0-1,1 0 0,-1-1 1,1 1-1,-1 0 0,1-1 0,-1 1 1,1-1-1,-1 1 0,1-1 1,0 0-1,-1 0 0,1 0 1,0 0-1,-1 0 0,1 0 0,2-1 1,-1 1-3,0-2 1,-1 1-1,1 0 1,0 0-1,0-1 1,-1 0-1,1 1 1,-1-1-1,0 0 1,4-4-1,2-3 9,-1 0 0,0 0 0,-1-1 0,0 1-1,5-14 1,-1-4 24,0-1 0,-2-1 0,-1 0 0,-1 0 0,-1 0 0,-2 0 0,-1-1 0,-1 0 0,-2 1 0,-1-1 0,-1 1 0,-11-45 0,9 55-20,0 0 1,-2 1 0,-13-26-1,18 39-19,0 1-1,-1-1 1,1 1-1,-1 0 1,0 0-1,0 0 1,-1 0-1,1 1 1,-1-1-1,0 1 0,0 0 1,0 0-1,0 0 1,0 1-1,-1 0 1,1-1-1,-1 1 1,-8-2-1,10 4-2,0-1 0,0 1 0,0 0 0,0 0 0,0 0 0,-1 1 0,1-1 0,0 1 1,0-1-1,0 1 0,0 0 0,0 1 0,0-1 0,0 0 0,-4 3 0,3 0 2,-1-1 1,1 1-1,0 0 0,0 0 1,0 0-1,1 1 1,-1-1-1,-2 6 1,-1 4 16,0-1 1,1 1 0,1 0 0,0 0 0,-5 26-1,6-17 59,-3 44-1,6-61-61,1 0 0,0 0 1,1 0-1,-1 0 0,1 0 0,0 0 1,1 0-1,-1 0 0,1-1 0,0 1 0,1-1 1,4 9-1,-6-13-11,0 0-1,0 0 1,0 0 0,0 0-1,0 0 1,0 0 0,1 0-1,-1 0 1,0-1 0,0 1 0,1 0-1,-1-1 1,1 1 0,-1-1-1,0 1 1,1-1 0,-1 0-1,1 0 1,-1 0 0,1 0 0,-1 0-1,1 0 1,-1 0 0,1 0-1,-1 0 1,1-1 0,-1 1-1,0-1 1,1 1 0,-1-1 0,0 1-1,1-1 1,-1 0 0,0 0-1,2-1 1,5-4-24,0 0 0,0 0 0,-1-1 0,7-8 0,-11 12 4,35-41-190,-25 27 76,1 1 1,0 1-1,28-22 1,-40 35 112,0 0 1,1 0-1,-1 1 1,0-1-1,1 1 0,0 0 1,-1-1-1,1 1 1,0 0-1,-1 1 1,1-1-1,0 0 1,0 1-1,0 0 1,0-1-1,-1 1 0,1 0 1,0 1-1,0-1 1,0 0-1,0 1 1,0 0-1,-1-1 1,1 1-1,0 0 1,-1 1-1,1-1 0,0 0 1,-1 1-1,0-1 1,1 1-1,-1 0 1,0 0-1,0 0 1,4 4-1,3 6 33,1 1 0,-2 1 0,0-1 0,0 1 1,6 19-1,-7-18 37,-1-3-21,4 10 121,21 35 0,-31-57-185,1 1-1,-1 0 0,1 0 1,-1 0-1,1 0 0,-1 0 1,1 0-1,0 0 0,0-1 0,-1 1 1,1 0-1,0-1 0,0 1 1,0-1-1,0 1 0,0-1 1,0 1-1,0-1 0,0 1 1,0-1-1,0 0 0,0 0 0,0 1 1,0-1-1,0 0 0,0 0 1,0 0-1,0 0 0,0 0 1,0 0-1,0-1 0,0 1 1,0 0-1,0 0 0,0-1 0,0 1 1,0-1-1,0 1 0,0-1 1,0 1-1,0-1 0,0 0 1,0 1-1,-1-1 0,1 0 1,0 0-1,1-1 0,2-3-209,0-1 1,0 0-1,0 1 0,-1-1 0,5-12 0,6-17-291,1-4-202</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09.765"/>
    </inkml:context>
    <inkml:brush xml:id="br0">
      <inkml:brushProperty name="width" value="0.05" units="cm"/>
      <inkml:brushProperty name="height" value="0.05" units="cm"/>
    </inkml:brush>
  </inkml:definitions>
  <inkml:trace contextRef="#ctx0" brushRef="#br0">83 636 17964,'-4'0'184,"1"1"-1,-1 0 1,1-1 0,0 1 0,-1 0 0,1 1 0,0-1-1,-1 0 1,1 1 0,0 0 0,0 0 0,0 0-1,1 0 1,-1 0 0,0 1 0,1-1 0,-1 1-1,1 0 1,0-1 0,0 1 0,0 0 0,0 0 0,1 1-1,-1-1 1,-1 5 0,1-3-16,0 1-1,0-1 1,1 0 0,0 1-1,0-1 1,0 1 0,0 0-1,1-1 1,0 1 0,0 0-1,1-1 1,-1 1-1,1 0 1,1-1 0,1 7-1,-2-9-136,0 0 0,1 0-1,-1 0 1,1 0-1,-1 0 1,1-1 0,0 1-1,0-1 1,0 1 0,0-1-1,1 0 1,-1 0-1,1 0 1,-1 0 0,1 0-1,0 0 1,0-1-1,-1 1 1,1-1 0,0 0-1,0 0 1,1 0-1,-1 0 1,0-1 0,0 1-1,0-1 1,0 0-1,1 1 1,-1-2 0,0 1-1,0 0 1,0-1-1,0 1 1,1-1 0,-1 0-1,0 0 1,4-2 0,3-2-14,0 0 1,0 0 0,0-1 0,-1 0 0,0-1 0,-1 0-1,1 0 1,-1-1 0,12-15 0,-9 8-76,-1 0 0,-1 0 0,-1-1 0,0 0 0,0-1 0,-2 1 0,0-1 0,-1-1 0,-1 1-1,0-1 1,-2 0 0,0 0 0,-1 0 0,-2-35 0,1 50 6,-1-1 0,1 1 0,-1 0-1,0 0 1,0 0 0,0 0 0,0 0 0,-1 0-1,-3-6 1,5 9 39,0 0 1,0-1-1,-1 1 0,1 0 0,0 0 0,0-1 0,-1 1 1,1 0-1,0 0 0,-1-1 0,1 1 0,0 0 0,-1 0 1,1 0-1,-1 0 0,1-1 0,0 1 0,-1 0 1,1 0-1,0 0 0,-1 0 0,1 0 0,-1 0 0,1 0 1,0 0-1,-1 0 0,1 0 0,-1 0 0,1 1 1,-1-1-4,0 1 0,0 0-1,0 0 1,0 0 0,0 0 0,0 0 0,0 0 0,1 0 0,-1 0 0,1 0 0,-1 0 0,0 1 0,1-1 0,-1 2 0,-2 8 40,0 0-1,1 0 0,0 0 0,1 0 1,0 0-1,1 0 0,2 19 1,-2-23 28,1 0 0,0 1 1,1-1-1,0 0 0,0 0 1,0 0-1,1 0 0,0 0 1,0 0-1,1-1 0,-1 0 1,8 10-1,-10-15-35,0 0-1,0 0 0,0 0 1,0 0-1,1 0 1,-1 0-1,0 0 1,0-1-1,1 1 1,-1 0-1,0-1 1,1 1-1,-1-1 0,1 1 1,-1-1-1,1 0 1,-1 1-1,1-1 1,-1 0-1,1 0 1,-1 0-1,1 0 0,2-1 1,-2 0 0,1 0-1,-1 0 1,0 0 0,1-1-1,-1 1 1,0-1 0,1 1-1,-1-1 1,0 0 0,0 0 0,-1 0-1,3-3 1,3-4 11,-1-1-1,0 0 1,0 0-1,-1-1 1,4-12 0,-1-4 4,-1-1 0,-1-1 0,-1 1 0,-1-1 0,-1-42 0,-4 17-60,-16-105 0,15 148 13,0-5-20,-1 0 0,0 1 0,-1 0 0,-1-1 1,-11-25-1,8 32-17,4 14-13,3 23-14,3-6 118,1 0 0,2 0 1,0-1-1,1 1 1,1-1-1,1 0 0,0-1 1,2 0-1,19 30 1,-7-18 44,2-1 1,1-2-1,1 0 0,51 43 1,129 90 95,-189-155-118,-17-7-60,0 0 1,0 0-1,0 0 0,1 0 0,-1 0 1,0 0-1,0 0 0,0-1 1,1 1-1,-1 0 0,0 0 1,0 0-1,0 0 0,0 0 1,1-1-1,-1 1 0,0 0 1,0 0-1,0 0 0,0-1 0,0 1 1,0 0-1,0 0 0,0 0 1,0-1-1,1 1 0,-1 0 1,0 0-1,0-1 0,0 1 1,0 0-1,0 0 0,0 0 0,-1-1 1,1 1-1,0 0 0,0 0 1,0-1-1,-13-31 139,-4 4-42,0 0 1,-40-45-1,-52-45-114,26 37-224,69 70 161,0-1 1,-1 2-1,-1 0 0,-19-10 0,33 19 64,1 0 0,0 0-1,0 0 1,0 1 0,-1-1 0,1 1 0,0-1 0,0 1 0,-1-1-1,1 1 1,-1 0 0,1 0 0,0 0 0,-1-1 0,1 1 0,0 1-1,-1-1 1,1 0 0,-1 0 0,1 0 0,0 1 0,-1-1 0,1 1-1,0-1 1,0 1 0,-2 0 0,2 1 1,0 0 0,-1 0 0,2 1 0,-1-1 0,0 0 0,0 0 0,1 1 0,-1-1 0,1 0 0,0 1 0,-1-1 1,1 0-1,0 1 0,1 2 0,-1 5-52,1 0 1,0 0 0,1-1 0,5 20-1,-7-31 2,-1 0 0,0 0 0,1 1 0,-1-1 0,0 0 0,0 1 0,0-1 0,0 1 0,0-1 0,0 1 0,-1-1 0,1 1 0,0 0 0,-1-1 1,1 1-1,-1 0 0,1 0 0,-1 0 0,0 1 0,1-1 0,-1 0 0,0 0 0,0 1 0,1-1 0,-1 1 0,0 0 0,0-1 0,0 1 0,0 0 0,1 0 0,-4 1 0,2-1 9,0 1 1,0-1-1,1 1 1,-1 0-1,0 0 1,1 0-1,-1 1 1,1-1-1,-1 0 1,1 1-1,-1 0 0,1-1 1,0 1-1,0 0 1,0 0-1,0 1 1,1-1-1,-1 0 1,-2 5-1,3-7 60,1 1-1,0-1 1,0 0 0,0 0-1,0 0 1,0 0-1,0 1 1,0-1-1,0 0 1,0 0 0,0 0-1,0 1 1,0-1-1,0 0 1,0 0-1,0 0 1,0 1 0,0-1-1,0 0 1,0 0-1,0 0 1,0 1-1,0-1 1,0 0 0,0 0-1,0 0 1,0 1-1,1-1 1,-1 0-1,0 0 1,0 0 0,0 0-1,0 0 1,0 1-1,1-1 1,-1 0-1,0 0 1,0 0 0,0 0-1,0 0 1,1 0-1,-1 0 1,0 0-1,0 0 1,0 1 0,1-1-1,-1 0 1,0 0-1,0 0 1,0 0-1,1 0 1,-1 0 0,0 0-1,0 0 1,0-1-1,1 1 1,-1 0-1,0 0 1,0 0 0,0 0-1,1 0 1,-1 0-1,0 0 1,0 0-1,0 0 1,0-1 0,1 1-1,-1 0 1,16-6 195,43-22 315,-31 15-699,0-1 0,26-17 1,-51 28 150,1 1 0,-1-1 0,0 1 1,0-1-1,0 0 0,-1 0 0,1 0 1,-1-1-1,0 1 0,3-4 0,-2-12-221</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10.649"/>
    </inkml:context>
    <inkml:brush xml:id="br0">
      <inkml:brushProperty name="width" value="0.05" units="cm"/>
      <inkml:brushProperty name="height" value="0.05" units="cm"/>
    </inkml:brush>
  </inkml:definitions>
  <inkml:trace contextRef="#ctx0" brushRef="#br0">1 137 13779,'0'-8'894,"-1"2"-381,1 1 1,0 0 0,0-1 0,2-8 0,-2 13-426,1 0 0,-1 1 0,0-1 0,0 1 0,0-1 0,1 0 0,-1 1 0,0-1 0,0 1 0,1-1 1,-1 0-1,1 1 0,-1-1 0,0 1 0,1-1 0,-1 1 0,1 0 0,-1-1 0,1 1 0,0-1 0,-1 1 0,1 0 0,-1 0 0,1-1 0,-1 1 0,1 0 0,0 0 0,-1 0 1,1-1-1,0 1 0,-1 0 0,1 0 0,0 0 0,-1 0 0,1 0 0,0 0 0,-1 1 0,1-1 0,0 0 0,-1 0 0,1 0 0,-1 1 0,1-1 0,0 0 0,-1 1 1,2-1-1,7 7 295,0-1-1,0 1 1,-1 1 0,1-1 0,-2 2 0,1-1 0,-1 1 0,10 16 0,4 3 29,116 137 627,-97-122-836,73 63 0,-104-99-189,-6-3-5,1-1 0,0 0 0,0 1-1,0-2 1,1 1 0,-1 0 0,1-1 0,0 0 0,5 2 0,-10-5-7,0 0 0,0 0 0,0 1 0,0-1 0,0 0 0,0 0 0,-1 0-1,1 0 1,0 0 0,-1 1 0,1-1 0,0 0 0,-1 0 0,1 0 0,-1 1 0,1-1 0,-2-1 0,-12-16-24,-1 0 0,-1 2 1,0-1-1,-1 2 0,-24-17 0,-4 0-149,-52-26-1,59 38 4,91 17-1273,-40 0 999,-1 1 1,1-2 0,0 0-1,-1 0 1,0-1 0,0-1 0,0 0-1,-1-1 1,0 0 0,15-12-1,-7 3-582,-1 0 0,-1-2 0,0 0 0,24-34 0,-8 0 344,-30 46 1079,0 1-1,-1-1 1,1 0 0,-1 0 0,-1-1 0,1 1 0,1-9-1,-3 15-367,0 0-1,0 0 1,0 0-1,0 0 0,0-1 1,0 1-1,0 0 1,0 0-1,0 0 0,0 0 1,0-1-1,0 1 0,0 0 1,0 0-1,0 0 1,0 0-1,0-1 0,0 1 1,0 0-1,0 0 1,0 0-1,0 0 0,0 0 1,0-1-1,0 1 1,0 0-1,0 0 0,-1 0 1,1 0-1,0 0 1,0-1-1,0 1 0,0 0 1,0 0-1,0 0 1,-1 0-1,1 0 0,0 0 1,0 0-1,0 0 1,0 0-1,0 0 0,-1-1 1,1 1-1,0 0 1,0 0-1,0 0 0,0 0 1,-1 0-1,1 0 1,0 0-1,0 0 0,0 0 1,0 0-1,-1 1 0,-10 8 1553,-10 16 667,12-11-1812,1-1-1,0 1 1,2 1 0,-1-1 0,2 1-1,0 0 1,-4 18 0,9-32-433,0-1-1,0 1 1,0 0 0,-1 0-1,1 0 1,0-1 0,0 1-1,0 0 1,0 0 0,1 0-1,-1 0 1,0-1 0,0 1-1,0 0 1,1 0 0,-1-1-1,0 1 1,1 0 0,-1 0-1,0-1 1,1 1 0,-1 0-1,1-1 1,-1 1 0,1 0-1,0-1 1,-1 1 0,1-1-1,0 1 1,-1-1 0,1 0 0,0 1-1,-1-1 1,1 1 0,0-1-1,0 0 1,0 0 0,-1 1-1,1-1 1,0 0 0,0 0-1,0 0 1,-1 0 0,1 0-1,0 0 1,0 0 0,0 0-1,0-1 1,-1 1 0,1 0-1,0 0 1,0-1 0,0 1-1,10-4-59,-1 1 1,0-1-1,14-8 0,-8 5-19,-15 6 69,15-6-203,32-8-1,-45 14 172,1 0 0,-1 0 0,1 1 0,-1-1 0,1 1 0,-1 0 0,1 0-1,-1 0 1,1 0 0,0 1 0,-1-1 0,0 1 0,1 0 0,-1 0 0,1 0 0,4 3-1,-7-3 31,0 0 0,0 0 0,0 0 0,-1 0-1,1 0 1,0 0 0,-1 0 0,1 0 0,-1 0-1,1 1 1,-1-1 0,1 0 0,-1 0-1,0 0 1,0 1 0,0-1 0,1 0 0,-1 1-1,0-1 1,-1 0 0,1 0 0,0 1 0,0-1-1,0 0 1,-1 0 0,1 1 0,-1-1 0,1 0-1,-1 0 1,1 0 0,-1 0 0,-1 2 0,-2 4 22,0 0 0,-1 0 1,-9 10-1,9-11 2,-50 52 63,51-53-254,-1-1 0,1-1 0,-1 1 0,0-1 0,0 0 0,0 0 0,-1 0 0,1 0 0,-1-1 0,-10 3 0,10-6-180,3-4-127</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11.142"/>
    </inkml:context>
    <inkml:brush xml:id="br0">
      <inkml:brushProperty name="width" value="0.05" units="cm"/>
      <inkml:brushProperty name="height" value="0.05" units="cm"/>
    </inkml:brush>
  </inkml:definitions>
  <inkml:trace contextRef="#ctx0" brushRef="#br0">0 225 20812,'20'-11'1897,"2"-7"-1313,2-3-272,5-3 864,-1-5-352,3 2-904,-4 1-760,-1 0 720,-5 3-144,-12 3-160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9:50.097"/>
    </inkml:context>
    <inkml:brush xml:id="br0">
      <inkml:brushProperty name="width" value="0.05" units="cm"/>
      <inkml:brushProperty name="height" value="0.05" units="cm"/>
    </inkml:brush>
  </inkml:definitions>
  <inkml:trace contextRef="#ctx0" brushRef="#br0">1 568 14547,'13'1'529,"0"0"-1,0-1 0,0-1 1,0-1-1,0 0 1,0 0-1,17-6 0,0-2 537,54-26 0,-82 36-1041,52-31 691,-51 29-674,0 0 1,0 0-1,0 0 0,0 0 0,-1-1 1,1 0-1,-1 1 0,1-1 0,-1 0 1,0 0-1,0 0 0,0-1 0,2-6 1,-4 10-37,0 0 0,1-1 0,-1 1 0,0-1 0,0 1 0,0-1 0,0 0 1,0 1-1,0-1 0,0 1 0,0-1 0,0 1 0,0-1 0,0 1 0,0-1 0,0 1 0,-1-1 1,1 1-1,0-1 0,0 1 0,0 0 0,-1-1 0,1 1 0,0-1 0,-1 1 0,1-1 0,0 1 1,-1 0-1,1-1 0,-1 1 0,0-1 2,0 1-1,0 0 1,-1-1 0,1 1 0,0 0-1,0 0 1,0 0 0,-1 0-1,1 0 1,0 0 0,0 0 0,-2 1-1,-3 0 11,0 1-1,1-1 0,-1 1 0,-8 5 0,3-1 20,1 1 0,0 1-1,0 0 1,0 0-1,1 1 1,-11 13-1,16-18-12,1 1 0,0-1-1,0 0 1,0 1 0,0 0 0,1 0 0,0 0-1,0 0 1,0 0 0,0 0 0,1 0 0,0 1-1,0-1 1,0 1 0,1-1 0,0 1 0,0 5-1,1-9-9,0 1-1,0-1 0,0 0 1,0 1-1,0-1 0,1 0 0,-1 0 1,1 0-1,-1 0 0,1 0 1,0 0-1,0 0 0,0-1 1,0 1-1,0-1 0,0 1 1,0-1-1,0 0 0,1 0 0,-1 0 1,0 0-1,1 0 0,-1 0 1,1-1-1,-1 1 0,5-1 1,6 2 30,0-1 1,0 0-1,24-2 1,-10-2-13,-1-1 1,0-2-1,0 0 0,-1-2 0,0 0 1,0-2-1,-1-1 0,0-1 0,-1 0 1,0-2-1,-1-1 0,33-29 1,-27 18 1,0-1 1,-3-1 0,0-1-1,-1-2 1,-2 0 0,-2-2-1,0 0 1,15-40 0,-26 54-30,-2 0 0,-1-1 0,0 1 0,4-26 0,-10 42-7,0 0 0,1 0 0,-1 0 1,0 0-1,0 0 0,-1 0 0,1 0 1,-1 0-1,1 0 0,-1 0 0,0 0 1,-2-5-1,2 7 1,0 0 1,1 0-1,-1 1 1,0-1-1,0 0 0,0 0 1,1 1-1,-1-1 1,0 0-1,0 1 1,0-1-1,0 1 0,0 0 1,0-1-1,0 1 1,0 0-1,-1-1 0,1 1 1,0 0-1,0 0 1,0 0-1,0 0 1,0 0-1,0 0 0,0 0 1,0 1-1,0-1 1,0 0-1,0 1 1,-1-1-1,1 0 0,0 1 1,-1 0-1,-6 4 0,1-1-1,-1 1 0,1 0 1,0 1-1,1 0 1,-1 0-1,1 0 1,1 1-1,-9 11 0,-5 10 35,-17 34 0,27-45-10,1 0 1,1 1 0,0 0 0,1 0 0,1 1-1,1-1 1,0 1 0,2 0 0,-1 36 0,3-46-30,1-1-1,-1 0 1,2 0 0,-1 0 0,1 0 0,0 0 0,1 0 0,0-1 0,0 1 0,1-1 0,0 0 0,0 0 0,0 0 0,1 0-1,0-1 1,1 0 0,-1 0 0,1 0 0,0-1 0,1 0 0,-1 0 0,1 0 0,0-1 0,0 0 0,12 5 0,-7-5-219,0 0 0,1 0 0,-1-1 0,18 2 0,-24-4 99,0 0 1,-1-1 0,1 0 0,0 0 0,-1-1 0,1 1 0,0-1 0,-1 0 0,1-1 0,-1 1 0,1-1 0,5-3 0,-10 4 91,0 1 0,1-1 0,-1 0 0,0 0 0,0 0 0,0 0 0,0 0 0,0 0 0,0 0 0,-1 0 0,1 0 0,0 0 0,1-3 1,0-20-635</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12.026"/>
    </inkml:context>
    <inkml:brush xml:id="br0">
      <inkml:brushProperty name="width" value="0.05" units="cm"/>
      <inkml:brushProperty name="height" value="0.05" units="cm"/>
    </inkml:brush>
  </inkml:definitions>
  <inkml:trace contextRef="#ctx0" brushRef="#br0">0 313 17548,'2'0'129,"0"1"1,-1 0 0,1 0 0,0 0-1,-1 0 1,1 0 0,-1 0-1,1 0 1,-1 0 0,0 1-1,0-1 1,1 1 0,-1-1 0,0 1-1,0-1 1,0 1 0,1 2-1,3 5 167,45 74 1648,-4 2 0,40 103 0,-84-183-1906,6 14 139,0-1 51,0 1 0,1-1 0,1 0 0,20 28 0,-29-45-210,0 0 1,-1 0 0,1 0-1,0-1 1,0 1 0,0 0 0,0 0-1,0 0 1,0-1 0,0 1 0,0 0-1,0-1 1,0 1 0,1-1 0,-1 1-1,0-1 1,0 0 0,0 0 0,1 1-1,-1-1 1,0 0 0,0 0-1,3 0 1,-2-1-2,-1 0 1,1 1-1,-1-1 0,1 0 0,-1 0 1,0 0-1,1 0 0,-1 0 0,0 0 1,0-1-1,1 1 0,-1 0 1,0-1-1,0 1 0,1-2 0,2-7 38,1 1 0,-1-1 0,-1 1 0,5-20 0,1-19 53,-2-2-1,0-57 1,-7-104 89,-8 48-268,37 383-3526,-27-204 3328,0 0 0,2 0 0,-1 0 0,2-1 0,10 26 0,-12-36 277,0 1 1,1-1-1,-1 0 1,1 0-1,0 0 1,0-1 0,0 1-1,1-1 1,0 0-1,0 0 1,0-1 0,0 1-1,0-1 1,1 0-1,0 0 1,-1-1 0,12 3-1,-14-4 46,1 0 0,-1 0 0,1-1 0,-1 1 0,1-1 0,-1 0 0,1 0 0,-1 0 0,1-1 0,-1 1 0,1-1 0,-1 0 0,1 0 0,-1 0-1,0 0 1,6-4 0,-4 2 16,1-1 0,-1 0 1,0 0-1,0 0 0,-1-1 0,1 0 0,-1 0 0,5-8 0,3-6 75,-2 0 0,0-1 0,-2-1 0,9-27 0,15-67 279,-30 103-368,0 0-1,0 0 0,-1-1 0,-1 1 1,0-1-1,-1 1 0,-3-19 0,4 30-50,0 0 0,0 0-1,-1-1 1,1 1-1,0 0 1,-1 0-1,1 0 1,0 0-1,-1 0 1,0 0-1,1 0 1,-1 0-1,0 0 1,1 0 0,-1 0-1,0 0 1,0 0-1,0 1 1,0-1-1,0 0 1,0 0-1,0 1 1,0-1-1,0 1 1,0-1-1,0 1 1,-1-1-1,1 1-2,-1 1-1,1-1 0,0 0 0,-1 0 1,1 1-1,0-1 0,0 1 0,0 0 0,0-1 1,-1 1-1,1 0 0,0-1 0,0 1 0,0 0 1,1 0-1,-1 0 0,0 0 0,0 0 0,0 0 1,1 0-1,-1 0 0,0 0 0,1 0 1,-1 2-1,-2 3 2,0 1 0,0-1-1,1 1 1,0-1 0,1 1 0,0 0 0,-1 11 0,1-14-2,1 0 0,0-1 0,0 1 1,1 0-1,-1 0 0,1 0 0,0-1 1,0 1-1,0 0 0,1-1 0,-1 1 0,1-1 1,0 1-1,4 5 0,-6-8 0,1 0 0,0 0 0,0 0 0,0 0 0,0-1 1,0 1-1,0 0 0,0 0 0,0-1 0,0 1 0,0 0 0,0-1 0,0 1 0,1-1 0,-1 0 0,0 1 0,0-1 0,0 0 0,1 0 1,-1 0-1,0 0 0,1 0 0,-1 0 0,2 0 0,0-1 0,-1 0 1,1 0 0,-1 0-1,1 0 1,-1 0-1,0-1 1,1 1 0,-1-1-1,0 0 1,3-3-1,4-4 6,-2-1 0,0 1-1,0-1 1,5-11-1,3-10 9,-1-1 0,-2 0-1,12-50 1,-6 18-24,-18 63 8,0 1 0,0 0-1,0-1 1,0 1 0,0 0 0,1-1 0,-1 1 0,0 0 0,0-1 0,0 1 0,0 0 0,0-1-1,0 1 1,1 0 0,-1 0 0,0-1 0,0 1 0,0 0 0,1 0 0,-1-1 0,0 1-1,0 0 1,1 0 0,-1-1 0,0 1 0,1 0 0,-1 0 0,0 0 0,1 0 0,-1 0-1,0-1 1,1 1 0,-1 0 0,1 0 0,7 11-30,8 34-8,-11-30 32,8 20 49,29 55-1,-36-78-13,1-1 0,1 0 0,-1 0-1,2 0 1,-1-1 0,1-1 0,1 1-1,13 9 1,-21-18-27,-1 1 0,1-1 0,0 0 0,0 0 0,0 0 0,0 0 0,0-1-1,0 1 1,0 0 0,0-1 0,0 1 0,0-1 0,0 0 0,4 0 0,-5 0-46,1 0 0,-1 0-1,0-1 1,0 1 0,0-1 0,0 1 0,0-1-1,0 1 1,0-1 0,0 0 0,0 1 0,0-1 0,-1 0-1,1 0 1,0 0 0,0 1 0,-1-1 0,1 0 0,0 0-1,0-1 1,0-2-155,1 0 0,-1 0-1,0-1 1,0 1 0,0 0-1,-1 0 1,1 0-1,-1 0 1,0-1 0,-1 1-1,1 0 1,-2-8 0,-3-3-75,0 1 0,0-1 0,-2 2 0,-11-22-1,17 35 263,-31-55-957</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12.520"/>
    </inkml:context>
    <inkml:brush xml:id="br0">
      <inkml:brushProperty name="width" value="0.05" units="cm"/>
      <inkml:brushProperty name="height" value="0.05" units="cm"/>
    </inkml:brush>
  </inkml:definitions>
  <inkml:trace contextRef="#ctx0" brushRef="#br0">0 32 15963,'2'1'1473,"4"9"-1025,2 2-184,5-2 464,3-1-536,8-7-632,3-2 480,2-7-272,-2-3-112</inkml:trace>
  <inkml:trace contextRef="#ctx0" brushRef="#br0" timeOffset="1">276 0 15299,'1'4'310,"0"0"-1,0 0 1,-1-1-1,1 1 1,-1 0-1,0 0 0,0 0 1,0 0-1,0 0 1,0-1-1,-3 8 1,2-7-68,0 1 0,1-1 1,-1 0-1,1 0 0,0 1 0,0-1 1,1 0-1,-1 0 0,3 9 0,-3-12-215,1 0 0,0 0 0,0 0 0,0 0 1,0 0-1,0 0 0,0 0 0,0 0 0,0 0 0,0 0 0,0-1 0,0 1 0,1 0 0,-1-1 0,2 1 0,26 8 64,-9-3-71,-12-3 13,0 1 0,0 0 0,-1 0 0,0 1 0,1 0 0,-2 0-1,1 0 1,0 1 0,-1 0 0,6 8 0,-8-8 78,0 0-1,0 0 1,-1 0 0,0 0-1,0 0 1,-1 1 0,0-1-1,0 1 1,0 0 0,-1-1-1,0 1 1,0 0 0,-1 9-1,-2 39 976,1-50-967,0 0 0,0 0 0,0 0 0,0 0 0,-1-1 0,0 1 0,0-1 0,0 1 0,-4 4 0,6-9-136,-1 1 1,1 0 0,-1-1 0,1 1 0,-1 0 0,0-1 0,1 1 0,-1-1 0,0 1 0,1-1 0,-1 1-1,0-1 1,0 1 0,0-1 0,1 0 0,-1 0 0,0 1 0,0-1 0,0 0 0,0 0 0,0 0-1,0 0 1,1 0 0,-1 0 0,0 0 0,0 0 0,0 0 0,0-1 0,0 1 0,0 0 0,1 0 0,-1-1-1,0 1 1,0-1 0,0 1 0,1 0 0,-1-1 0,0 0 0,1 1 0,-1-1 0,0 1 0,1-1-1,-1-1 1,-4-2-311,1-1-1,0-1 1,0 1-1,-6-10 1,4 2 46,0 1-1,0-1 1,1-1 0,0 1 0,2-1 0,-5-26-1,7-5-573</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13.015"/>
    </inkml:context>
    <inkml:brush xml:id="br0">
      <inkml:brushProperty name="width" value="0.05" units="cm"/>
      <inkml:brushProperty name="height" value="0.05" units="cm"/>
    </inkml:brush>
  </inkml:definitions>
  <inkml:trace contextRef="#ctx0" brushRef="#br0">1 364 14043,'5'-2'130,"40"-17"1532,-2-2 1,60-38-1,-92 52-1404,0 0 0,-1-1 0,0-1 1,0 0-1,-1 0 0,-1-1 0,1 0 1,-2 0-1,1-1 0,-1 0 0,-1 0 0,0-1 1,-1 1-1,6-18 0,-10 25-190,0-1 0,0 0 0,0 0 0,-1 1 0,0-1 0,0 0 0,0 0 0,0 0 0,-1 1 0,0-1 0,-2-9 0,2 12-47,0 0-1,0 0 0,0 0 0,0 0 0,0 1 0,-1-1 1,1 0-1,0 1 0,-1-1 0,1 1 0,-1-1 0,1 1 1,-1 0-1,0-1 0,0 1 0,0 0 0,0 0 0,1 0 1,-1 1-1,0-1 0,-1 0 0,1 1 0,0-1 1,0 1-1,0 0 0,0 0 0,0 0 0,0 0 0,-3 0 1,1 1 6,0-1 1,0 1 0,0 1 0,0-1 0,0 1 0,0-1 0,0 1-1,1 0 1,-1 0 0,0 1 0,1-1 0,0 1 0,0 0 0,0 0 0,0 0-1,0 0 1,-3 4 0,-2 5 75,0 0 1,0 1-1,-9 23 0,9-17 37,1 1-1,0-1 0,2 1 1,1 1-1,-3 20 0,6-29-55,0 0 0,1-1 1,0 1-1,1 0 0,0-1 0,1 1 0,0-1 1,1 1-1,0-1 0,7 16 0,-7-22-53,1 0 1,-1 0-1,1-1 0,0 1 0,0 0 1,0-1-1,0 0 0,1 0 0,0-1 1,0 1-1,0-1 0,0 0 1,0 0-1,1-1 0,-1 1 0,1-1 1,0-1-1,0 1 0,-1-1 0,1 0 1,0 0-1,0 0 0,0-1 0,8-1 1,-6 1-139,1 0 0,0-1 1,-1 0-1,1-1 1,-1 0-1,1 0 0,-1-1 1,0 0-1,0 0 1,0-1-1,0 0 0,-1 0 1,1-1-1,-1 0 0,0-1 1,8-8-1,-13 13 75,-1-1 0,1-1 0,-1 1-1,0 0 1,1 0 0,-1 0 0,0-1-1,-1 1 1,1 0 0,0-1 0,-1 1 0,1-1-1,-1 1 1,0-1 0,1 1 0,-1-1-1,0 1 1,-1-1 0,1 1 0,0-1-1,-1 1 1,0-1 0,-1-3 0,-18-38-490</inkml:trace>
  <inkml:trace contextRef="#ctx0" brushRef="#br0" timeOffset="1">1 53 20228,'0'13'913,"13"-22"-913,2-11-8,10-13 376</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14.288"/>
    </inkml:context>
    <inkml:brush xml:id="br0">
      <inkml:brushProperty name="width" value="0.05" units="cm"/>
      <inkml:brushProperty name="height" value="0.05" units="cm"/>
    </inkml:brush>
  </inkml:definitions>
  <inkml:trace contextRef="#ctx0" brushRef="#br0">852 20 16331,'43'-20'2622,"-43"20"-2606,0 0 0,0 0-1,0 1 1,0-1 0,0 0-1,0 0 1,0 0 0,0 0-1,-1 0 1,1 1 0,0-1-1,0 0 1,0 0 0,0 0-1,0 0 1,0 0 0,1 1-1,-1-1 1,0 0 0,0 0-1,0 0 1,0 0 0,0 0-1,0 0 1,0 1 0,0-1-1,0 0 1,0 0 0,0 0-1,0 0 1,0 0 0,1 0-1,-1 0 1,0 1 0,0-1-1,0 0 1,0 0 0,0 0-1,0 0 1,1 0 0,-1 0-1,0 0 1,0 0-1,0 0 1,0 0 0,0 0-1,1 0 1,-1 0 0,0 0-1,0 0 1,0 0 0,0 0-1,0 0 1,1 0 0,-1 0-1,0 0 1,0 0 0,0 0-1,0 0 1,0 0 0,0 0-1,1 0 1,-1 0 0,0-1-1,0 1 1,0 0 0,-7 14 775,-59 80 960,-109 123 0,66-88-1222,87-102-481,-480 561 292,501-587-394,0 0 0,1 0 0,-1 0 0,0 0 0,0-1 0,0 1 0,0 0 0,0 0 0,0-1 0,0 1 0,0 0 0,0-1 0,0 1 0,-2 0 0,3-2 15,-1 1 1,1 0-1,0-1 0,0 1 1,0-1-1,-1 1 1,1-1-1,0 1 0,0 0 1,0-1-1,0 1 1,0-1-1,0 1 0,0-1 1,0 1-1,0-1 1,0 1-1,0 0 0,0-1 1,0 1-1,1-1 1,-1 1-1,0-1 0,0 1 1,1-1-1,18-45-1321,60-98-35,-28 52 555</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14.718"/>
    </inkml:context>
    <inkml:brush xml:id="br0">
      <inkml:brushProperty name="width" value="0.05" units="cm"/>
      <inkml:brushProperty name="height" value="0.05" units="cm"/>
    </inkml:brush>
  </inkml:definitions>
  <inkml:trace contextRef="#ctx0" brushRef="#br0">606 35 15251,'1'-6'372,"-1"-20"1387,0 26-1744,0 0 0,0-1 0,0 1 1,-1 0-1,1 0 0,0 0 0,0 0 1,0-1-1,0 1 0,0 0 0,0 0 0,-1 0 1,1 0-1,0 0 0,0 0 0,0 0 1,0 0-1,-1-1 0,1 1 0,0 0 1,0 0-1,0 0 0,0 0 0,-1 0 0,1 0 1,0 0-1,0 0 0,0 0 0,-1 0 1,1 0-1,0 0 0,0 0 0,0 0 1,0 0-1,-1 0 0,1 1 0,0-1 1,0 0-1,0 0 0,-15 12 357,-4 10 796,-32 49 1,-1 2-362,-26 24-190,-109 142 461,140-173-603,-64 121 1,105-174-420,-1 0 1,2 0-1,0 0 0,0 1 1,1 0-1,1 0 0,-2 21 1,5-30-46,-1-1 0,2 0 0,-1 1 1,0-1-1,1 0 0,0 1 0,0-1 0,0 0 1,1 0-1,-1 0 0,1 0 0,0 0 0,0 0 1,1-1-1,-1 1 0,1 0 0,-1-1 0,1 0 1,0 0-1,1 0 0,-1 0 0,0 0 0,1-1 1,-1 1-1,1-1 0,0 0 0,8 3 0,0 0-3,1-2 0,0 1 0,-1-2-1,1 0 1,0 0 0,1-1 0,-1-1 0,0 0-1,26-4 1,7-3-58,65-20 0,-29 2-1167,-1-4 1,-2-3 0,145-82 0,-139 64 302</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15.151"/>
    </inkml:context>
    <inkml:brush xml:id="br0">
      <inkml:brushProperty name="width" value="0.05" units="cm"/>
      <inkml:brushProperty name="height" value="0.05" units="cm"/>
    </inkml:brush>
  </inkml:definitions>
  <inkml:trace contextRef="#ctx0" brushRef="#br0">515 52 17140,'-1'-4'235,"0"1"1,0-1 0,0 1 0,-1 0-1,0 0 1,1 0 0,-1 0-1,0 0 1,-1 0 0,1 0 0,-4-3-1,4 4-136,0 1 0,0 0-1,0 0 1,0 0 0,0 0-1,0 0 1,-1 1 0,1-1 0,0 1-1,0-1 1,-1 1 0,1 0-1,0 0 1,0 0 0,-1 0-1,1 0 1,0 0 0,-1 1-1,-2 0 1,-6 2 130,1 1 1,-1 0-1,1 1 1,0 0-1,1 1 0,-1 0 1,1 0-1,0 1 1,1 0-1,-9 9 0,-11 13 63,-33 45 0,18-17-166,-59 103 0,85-129-108,2 1-1,1 0 0,2 1 1,1 0-1,-10 48 0,19-68-8,0-1-1,1 1 0,0 0 1,1-1-1,1 1 0,0 0 1,0-1-1,5 17 0,-4-22-30,0-1-1,0 0 0,1 0 0,0 0 0,0-1 0,1 1 0,-1-1 0,1 0 0,0 0 0,0 0 0,1 0 0,0-1 1,0 1-1,0-1 0,0 0 0,0-1 0,11 6 0,-5-5-162,0 1 0,1-2 0,-1 1 0,1-2 0,0 1 0,0-2 0,0 1-1,16-2 1,-5 0-44,1-2-1,-1-1 0,31-7 0,5-8-336</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16.034"/>
    </inkml:context>
    <inkml:brush xml:id="br0">
      <inkml:brushProperty name="width" value="0.05" units="cm"/>
      <inkml:brushProperty name="height" value="0.05" units="cm"/>
    </inkml:brush>
  </inkml:definitions>
  <inkml:trace contextRef="#ctx0" brushRef="#br0">180 641 17988,'-19'17'613,"1"1"0,0 1 1,1 0-1,1 1 0,-26 44 0,34-50-416,1 2 0,0-1 0,1 1 0,1 0 0,1 0 0,0 0 0,1 1-1,0-1 1,1 1 0,1 17 0,1-29-157,0 0 0,1-1 0,-1 1 0,1 0-1,0-1 1,0 1 0,0-1 0,1 1 0,-1-1 0,1 1 0,0-1 0,3 5 0,-3-7-19,0 0 1,0 0-1,0 0 1,0-1-1,0 1 1,1 0-1,-1-1 1,0 0-1,1 1 1,-1-1-1,1 0 1,-1 0-1,1 0 1,0-1 0,-1 1-1,1 0 1,0-1-1,0 0 1,-1 0-1,1 0 1,5 0-1,1-1 15,-1 0 0,0-1-1,0 1 1,0-2 0,0 1-1,0-1 1,0 0 0,-1-1 0,1 1-1,-1-1 1,0-1 0,0 0-1,0 0 1,-1 0 0,0-1-1,0 0 1,0 0 0,-1 0-1,8-12 1,-3 2 18,0-2 0,-2 1 0,0-1-1,-1-1 1,0 1 0,-2-1 0,5-24 0,-8 31-44,1-1 0,0 1 1,1 0-1,0 0 1,1 1-1,7-14 1,-6 17-6,-1 1 1,1-1 0,0 1-1,1 0 1,0 1 0,0-1-1,0 1 1,16-9 0,-4 3 9,0 2 0,38-16 0,-45 22-8,0 0 1,-1 1 0,1 1 0,0-1 0,0 2 0,22-1 0,-31 2-6,1 0 0,-1 1-1,1-1 1,-1 1 0,1 0 0,-1 0 0,0 0 0,0 0 0,1 0 0,-1 1 0,0-1 0,0 1 0,0 0 0,-1 0 0,1 0 0,0 1 0,-1-1 0,4 4 0,-3-1 4,0 0 1,0 0 0,0 0-1,-1 0 1,0 0-1,0 1 1,0-1-1,-1 1 1,1-1-1,-1 9 1,1 6 66,-2 1-1,-1-1 1,0 1 0,-1-1-1,-7 25 1,7-33 2,2-8-18,-1 1 1,0 0 0,0-1-1,0 1 1,-1-1-1,1 0 1,-1 0 0,0 1-1,-3 3 1,3-26 326,3-71-105,-6-208-134,6 286-154,5 13-13,6 2 8,18-4-732,-1-2 1,1 0 0,0-2 0,-1-2-1,33-10 1,-46 13 198,9-4-870,0 0 0,0-2 0,-1 0 0,0-2 0,41-24 0,-55 28 1055,-2 1-1,1-1 1,-1-1 0,0 1 0,0-2 0,-1 1 0,7-10 0,-10 11 552,-1 1 1,1-1-1,-1 0 1,0 0 0,-1 0-1,0 0 1,0 0-1,0 0 1,-1-1 0,0 1-1,0-12 1,-1 18-60,0 0 0,0 0 0,0-1 0,0 1 0,0 0 1,0 0-1,0 0 0,-1-1 0,1 1 0,0 0 0,-1 0 0,1 0 1,-1 0-1,1 0 0,-1 0 0,0 0 0,1 0 0,-1 0 0,0 0 1,-1-1-1,1 1 4,0 1 1,0-1-1,0 1 0,0 0 1,0-1-1,0 1 1,0 0-1,0 0 0,0 0 1,0 0-1,0 0 1,0 0-1,-1 0 1,1 0-1,0 0 0,0 0 1,0 1-1,-1 0 1,-3 0 205,0 2 0,0-1 0,0 1 0,1-1 0,-1 1 0,1 1 0,-6 5 0,-2 2-59,1 1 0,0 1 0,1 0 1,1 0-1,0 1 0,0 0 0,2 1 0,0 0 1,0 0-1,2 0 0,0 1 0,-6 28 1,11-41-247,0-1 1,-1 1-1,1 0 1,0-1-1,0 1 1,1 0-1,-1-1 1,0 1 0,1 0-1,0-1 1,-1 1-1,1-1 1,0 1-1,0-1 1,1 1-1,1 2 1,-1-3-17,-1-1 0,1 1 0,0-1 0,0 0 0,0 0 0,-1 0 0,1 0-1,0 0 1,1 0 0,-1 0 0,0 0 0,0-1 0,0 1 0,0-1 0,0 0 0,1 0 0,-1 0 0,0 0 0,0 0 0,3 0 0,7-2 13,0 0 0,0-1 1,0 0-1,0-1 0,-1 0 1,0-1-1,0 0 0,16-10 1,79-60 70,-103 72-100,161-136 32,-161 137-36,-1 0 1,1 0-1,0 0 1,0 0-1,0 1 1,0-1-1,0 1 1,4-2-1,-6 3 1,-1 0-1,1 0 1,-1 0-1,1 0 0,-1 0 1,1 0-1,-1 0 1,1 0-1,-1 0 0,1 0 1,-1 0-1,1 0 0,-1 0 1,0 0-1,1 1 1,-1-1-1,1 0 0,-1 0 1,0 1-1,1-1 1,-1 0-1,1 1 0,0 0 2,-1 0-1,1 0 0,0 1 0,-1-1 0,0 0 1,1 0-1,-1 0 0,0 0 0,1 1 1,-1-1-1,0 0 0,0 2 0,0 4 25,0 0 0,1-1 0,0 1 0,0 0 0,0-1 0,1 1 0,4 9 1,-5-15-16,0 1 0,0-1 0,0 1 0,0-1 0,0 1 0,1-1 0,-1 0 0,0 1 0,1-1 1,-1 0-1,1 0 0,0 0 0,-1 0 0,1 0 0,0-1 0,0 1 0,-1 0 0,1-1 0,0 1 1,0-1-1,0 0 0,0 0 0,0 1 0,-1-1 0,1 0 0,0-1 0,0 1 0,0 0 1,0 0-1,0-1 0,0 1 0,2-2 0,10-3 30,1 0 0,-1-1 0,-1-1 0,1 0 0,-1-1 0,0 0 0,-1-1-1,14-14 1,9-9-2,40-49-1,5-16-171,-65 85 73,-14 12 57,-1 0 1,0 0 0,1 0 0,-1 0 0,0 0-1,0 0 1,1 0 0,-1 0 0,0 0 0,1 0-1,-1 0 1,0 0 0,1 0 0,-1 0 0,0 0-1,0 0 1,1 0 0,-1 0 0,0 0 0,0 1 0,1-1-1,-1 0 1,0 0 0,0 0 0,1 1 0,-1-1-1,0 0 1,0 0 0,0 0 0,1 1 0,-1-1-1,1 4-6,0-1 0,0 0-1,0 1 1,0-1-1,0 1 1,-1 6-1,1 2 39,0-8-18,-1-1 0,1 1 0,0 0 0,0 0 0,0 0 0,0 0 0,1-1 0,-1 1 0,1-1 1,0 1-1,0-1 0,0 1 0,1-1 0,-1 0 0,5 4 0,-4-5-7,-1-1 0,1 1 0,0-1-1,-1 0 1,1 0 0,0 0 0,0 0 0,0 0 0,0 0 0,0-1 0,0 0 0,0 0 0,1 1-1,-1-2 1,0 1 0,0 0 0,0-1 0,0 1 0,0-1 0,5-2 0,2 0-209,-1 0 1,0-1-1,0-1 1,0 1-1,12-9 0,-17 10 113,-1 1-1,0 0 1,0-1 0,0 0-1,0 0 1,-1 0-1,1 0 1,-1 0-1,0 0 1,0 0-1,0-1 1,0 0-1,0 1 1,-1-1-1,0 0 1,2-5-1,-2-13-467</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17.123"/>
    </inkml:context>
    <inkml:brush xml:id="br0">
      <inkml:brushProperty name="width" value="0.05" units="cm"/>
      <inkml:brushProperty name="height" value="0.05" units="cm"/>
    </inkml:brush>
  </inkml:definitions>
  <inkml:trace contextRef="#ctx0" brushRef="#br0">160 175 16836,'-1'-4'234,"0"0"0,-1 1 0,1-1 0,-1 0 0,0 1 0,0 0 0,-4-6 0,5 8-203,1 0 1,-1 0-1,0 0 0,0 1 1,0-1-1,0 0 0,0 1 1,0-1-1,0 0 0,-1 1 1,1 0-1,0-1 0,0 1 1,0 0-1,0-1 0,-1 1 1,1 0-1,0 0 0,0 0 1,-1 0-1,1 0 1,0 0-1,0 0 0,0 1 1,-1-1-1,1 0 0,0 1 1,0-1-1,-2 2 0,-2 1 125,-1 0 0,1 0 0,1 1 0,-1 0-1,0 0 1,1 1 0,0-1 0,0 1 0,0 0-1,1 0 1,-1 0 0,1 0 0,-3 7 0,-1 5 106,-1 0 1,2 0-1,-5 22 1,8-27-193,-1 0 0,2 0 0,0 0 1,1 1-1,0-1 0,0 0 1,2 1-1,-1-1 0,6 24 0,-6-34-53,1 0 0,0 0-1,0 0 1,0 0 0,0 0-1,0 0 1,0 0 0,0-1-1,1 1 1,-1 0 0,0-1-1,1 1 1,0-1 0,-1 1-1,1-1 1,0 0 0,0 0-1,0 0 1,0 0 0,0 0-1,0 0 1,0-1 0,0 1-1,0-1 1,0 1 0,0-1-1,0 0 1,0 1 0,0-1-1,4-1 1,1 1 25,0-1 0,0 0 0,0-1 0,0 0 0,0 0 0,-1 0 0,1-1 0,7-4 0,3-3 49,0-1-1,-1-1 1,0-1-1,-1 0 1,-1-1-1,26-31 1,-14 12 87,-2-2 0,25-47 0,-33 48-6,-1 0-1,-1-1 0,11-48 0,-27 94-159,1 0 1,0 0 0,1 0 0,0-1-1,0 1 1,1 0 0,0 0-1,1 0 1,4 13 0,0-4-60,1-1 1,1 1-1,0-1 1,12 18-1,-13-25-50,0 0-1,1-1 0,1 0 1,0 0-1,0-1 0,1 0 1,0 0-1,1-2 0,0 1 1,1-1-1,-1-1 0,1 0 1,1 0-1,-1-2 1,1 1-1,0-1 0,15 3 1,-14-7-25,0 1 0,17-2 0,-31 0 122</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18.525"/>
    </inkml:context>
    <inkml:brush xml:id="br0">
      <inkml:brushProperty name="width" value="0.05" units="cm"/>
      <inkml:brushProperty name="height" value="0.05" units="cm"/>
    </inkml:brush>
  </inkml:definitions>
  <inkml:trace contextRef="#ctx0" brushRef="#br0">14 70 13947,'-14'-69'2244,"50"208"3030,4 43-3343,40 163 716,-75-328-2497,13 44 316,-16-56-408,0 0 0,0 0 0,1 0-1,0-1 1,-1 1 0,1-1 0,1 0 0,-1 0 0,5 4 0,-7-7-38,1 0 1,-1 0 0,0 0 0,1 0-1,-1 0 1,1 0 0,-1-1-1,1 1 1,0-1 0,-1 1-1,1-1 1,0 0 0,-1 0-1,1 1 1,0-1 0,-1 0-1,1 0 1,0-1 0,-1 1-1,1 0 1,-1 0 0,1-1-1,0 1 1,-1-1 0,1 0-1,-1 1 1,3-3 0,2-1 28,0 0 0,0 0 0,-1-1 0,0 1 0,6-8 0,8-11 29,0-1 1,-1-1-1,-2 0 0,0-2 0,-2 0 0,-1 0 0,15-45 1,-16 33-137,-2-1 0,-1-1 0,-2 1 0,-2-1 0,1-44 0,-6 76-89,0-1-1,-1 1 1,0-1 0,0 1 0,-4-13 0,2 17-922,2 12 193,1 18-396,17 69-2302,4 42-870,-19-119 4086,-1 1-1,-1-1 0,-1 1 0,0-1 1,-7 29-1,9-46 377,-1 0-1,0 0 1,0-1-1,0 1 1,0 0-1,0 0 1,0 0 0,0 0-1,0 0 1,0 0-1,0 0 1,0 0-1,0 0 1,0 0-1,1 0 1,-1 0 0,0 0-1,0 0 1,0 0-1,0 0 1,0 0-1,0 0 1,0 0-1,0 0 1,0 0 0,1 0-1,-1 0 1,0 0-1,0 0 1,0 0-1,0 0 1,0 0 0,0 0-1,0 0 1,0 0-1,0 0 1,0 0-1,1 0 1,-1 0-1,0 0 1,0 0 0,0 0-1,0 0 1,0 1-1,0-1 1,0 0-1,0 0 1,0 0-1,0 0 1,0 0 0,0 0-1,0 0 1,0 0-1,0 0 1,0 0-1,0 1 1,0-1 0,0 0-1,0 0 1,0 0-1,0 0 1,0 0-1,0 0 1,0 0-1,0 0 1,0 0 0,0 1-1,12-10 930,18-17 413,-26 21-1087,27-24 724,-2-2-1,-2-2 1,40-57-1,-69 94-943,0 0 0,1 0 0,0 0 0,0 0 0,0 0 1,1 0-1,-1 0 0,1 0 0,0 1 0,0-1 0,0 0 0,1 0 0,-1 0 0,1 1 0,3 6 0,-4-9-17,0 0 1,1 0-1,0 1 1,0-1-1,-1 0 1,1 0-1,0 0 1,1 0 0,-1 0-1,0 0 1,1-1-1,-1 1 1,1 0-1,-1-1 1,1 1-1,0-1 1,-1 1-1,1-1 1,0 0-1,0 0 1,0 0-1,0 0 1,0 0-1,1 0 1,-1 0-1,0-1 1,0 1-1,0-1 1,1 0 0,-1 1-1,0-1 1,4-1-1,0 0 31,-1-1-1,1 0 1,-1 0 0,1 0-1,-1-1 1,0 0-1,0 0 1,0 0 0,0-1-1,-1 0 1,1 0-1,-1 0 1,0 0 0,0-1-1,0 1 1,-1-1-1,0 0 1,0 0 0,3-7-1,2-3 12,-2-1-1,0 1 0,0-1 1,-2-1-1,5-23 0,-8 32-70,1 2-9,-1 0 0,-1 0 0,1 0 0,-1 0 0,0 0 1,0-1-1,0 1 0,-3-10 0,0 12-28,0 11 9,0 13-11,2-7 25,1 0 0,1-1-1,0 1 1,0-1 0,1 1-1,1-1 1,0 0 0,6 13 0,-8-22 10,0 1 0,1 0 1,0-1-1,0 1 0,0-1 0,0 1 1,1-1-1,-1 0 0,1 0 1,0 0-1,0 0 0,0 0 1,0-1-1,0 0 0,1 1 0,-1-1 1,1 0-1,0-1 0,-1 1 1,1-1-1,0 1 0,0-1 0,0 0 1,0 0-1,0-1 0,0 0 1,0 1-1,0-1 0,4-1 0,2 0-12,-1-1 0,0-1 0,0 0-1,0 0 1,0-1 0,0 0-1,-1 0 1,1-1 0,-1 0 0,-1-1-1,1 1 1,-1-2 0,0 1-1,0-1 1,-1 0 0,1 0 0,-2-1-1,1 0 1,-1 0 0,0 0-1,-1 0 1,0-1 0,0 0 0,-1 0-1,0 0 1,-1 0 0,0-1-1,1-9 1,-6 3-254,3 16 249,0 0-1,-1-1 1,1 1-1,0 0 1,0 0-1,-1-1 1,1 1-1,0 0 1,-1 0-1,1 0 1,0 0-1,-1-1 1,1 1-1,-1 0 1,1 0-1,0 0 1,-1 0-1,1 0 1,0 0-1,-1 0 1,1 0-1,-1 0 1,1 0-1,-1 0 1,-1 1-48,1 0 1,-1 0-1,0-1 0,1 1 1,-1 0-1,1 0 1,-1 1-1,1-1 1,0 0-1,-1 0 1,1 1-1,0-1 1,-2 3-1,-3 8-535,0 0-1,0 0 1,-5 19-1,-4 9-62,3-17 89</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18.937"/>
    </inkml:context>
    <inkml:brush xml:id="br0">
      <inkml:brushProperty name="width" value="0.05" units="cm"/>
      <inkml:brushProperty name="height" value="0.05" units="cm"/>
    </inkml:brush>
  </inkml:definitions>
  <inkml:trace contextRef="#ctx0" brushRef="#br0">0 7 19580,'5'-5'1825,"-4"3"-1425,2 2-136,4 3-872,5 0 736,12 4-416,9 0-161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9:50.560"/>
    </inkml:context>
    <inkml:brush xml:id="br0">
      <inkml:brushProperty name="width" value="0.05" units="cm"/>
      <inkml:brushProperty name="height" value="0.05" units="cm"/>
    </inkml:brush>
  </inkml:definitions>
  <inkml:trace contextRef="#ctx0" brushRef="#br0">2 12 19988,'-2'6'1569,"9"-2"-1121,5-4-336,2-3-136,3-3 464,-4 1-336,2-3-136</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19.341"/>
    </inkml:context>
    <inkml:brush xml:id="br0">
      <inkml:brushProperty name="width" value="0.05" units="cm"/>
      <inkml:brushProperty name="height" value="0.05" units="cm"/>
    </inkml:brush>
  </inkml:definitions>
  <inkml:trace contextRef="#ctx0" brushRef="#br0">381 240 17236,'-19'5'521,"0"0"-1,1 1 1,0 1 0,0 0 0,1 2 0,-18 11 0,15-9 110,-15 8 400,-52 37 1,78-50-926,0 2 0,0-1 1,1 1-1,0 0 0,0 1 0,1 0 0,0 0 0,0 0 1,1 1-1,-6 13 0,12-22-100,-1 0 1,1 0-1,-1 0 0,1 0 1,-1 0-1,1 1 1,-1-1-1,1 0 0,0 0 1,0 0-1,0 1 0,0-1 1,0 0-1,0 0 0,0 1 1,0-1-1,0 0 1,0 0-1,1 0 0,-1 1 1,0-1-1,1 0 0,-1 0 1,1 0-1,0 0 0,-1 0 1,1 0-1,0 0 1,-1 0-1,1 0 0,0 0 1,0 0-1,0 0 0,0-1 1,0 1-1,0 0 1,0-1-1,0 1 0,0 0 1,0-1-1,0 0 0,3 1 1,2 1-19,1-1 0,0 0 0,0-1 0,0 1 0,0-2 1,9 0-1,31-5-157,59-15 1,17-4-34,-103 23 162,-1 0-1,0 2 0,1 0 1,28 4-1,-41-3 34,0 0 0,-1 1 0,1 0-1,-1 0 1,0 1 0,0-1 0,0 1-1,0 1 1,0-1 0,8 7 0,-12-8 1,0 0 0,0-1 0,-1 1 1,1 0-1,0 0 0,-1 0 0,1 1 0,-1-1 1,0 0-1,0 0 0,0 1 0,0-1 0,0 1 1,0-1-1,0 1 0,-1-1 0,0 1 0,1 0 1,-1-1-1,0 1 0,0-1 0,0 1 0,-1 0 1,1-1-1,-1 1 0,1-1 0,-1 1 0,0-1 1,-1 4-1,0-2-128,0 0 0,-1 0 0,1 0 0,-1-1 0,0 1 0,0-1 0,0 0 0,-1 1 0,1-1 0,-1-1 0,1 1 0,-7 3 0,9-5 12,-1 0 0,0 0 1,0 0-1,0 0 0,0-1 0,0 1 0,0 0 1,0-1-1,0 0 0,0 1 0,0-1 0,0 0 0,0 0 1,0 0-1,0 0 0,0-1 0,0 1 0,0 0 1,0-1-1,0 1 0,0-1 0,0 0 0,0 0 0,0 0 1,0 0-1,1 0 0,-1 0 0,-3-3 0,-14-22-749,5-11-319</inkml:trace>
  <inkml:trace contextRef="#ctx0" brushRef="#br0" timeOffset="1">617 316 14571,'42'14'1544,"-26"-9"-610,0 0-1,25 4 0,-36-8-657,1-1 1,0 0 0,0 0 0,0 0-1,0-1 1,-1 1 0,1-2 0,0 1-1,-1 0 1,1-1 0,5-3-1,3-2 85,0-1 0,-1 0 0,0-1-1,-1 0 1,0-1 0,-1 0 0,13-15 0,-9 8-89,-2 0 1,0-1-1,0-1 1,13-28-1,-22 38-192,0-1-1,-1 0 0,0 0 1,-1 0-1,0 0 0,1-11 1,-2 18-61,-1 0 0,0 0 1,0 1-1,-1-1 0,1 0 1,-1 0-1,1 1 1,-1-1-1,0 1 0,0-1 1,0 0-1,-2-3 0,2 5-12,0 0 0,0-1 0,0 1 0,-1 0 0,1 0 0,0 0 0,0 0 0,-1 0 0,1 1 0,-1-1 0,1 0 0,-1 1 0,1-1 0,-1 1 0,1-1 0,-1 1 0,0 0 0,1 0 0,-1 0 0,0 0 0,1 0 0,-1 0 0,-1 0 0,-3 1-6,-1 1-1,2-1 1,-1 1-1,0 0 0,0 1 1,1 0-1,-1-1 1,1 2-1,0-1 1,0 1-1,0-1 1,0 1-1,0 1 1,1-1-1,-6 9 1,0-2-4,2 1 1,0 0 0,0 1 0,1 0 0,-8 20 0,10-20 12,1-1 0,0 1 0,1 0-1,0 0 1,-1 25 0,4-34-8,0 0 0,0 1 0,0-1-1,1 0 1,0 1 0,0-1 0,0 0 0,0 0-1,0 0 1,1 0 0,0 0 0,0 0-1,0 0 1,0-1 0,1 1 0,-1 0 0,1-1-1,0 0 1,0 0 0,0 0 0,7 5 0,-3-4-81,1 0 0,0-1 1,0 1-1,0-2 0,0 1 1,0-1-1,0 0 0,1-1 1,-1 0-1,1 0 0,15-1 1,-11-1-63,1 0 0,0-1 0,-1-1 0,1 0 1,-1-1-1,22-8 0,3-8-213</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20.523"/>
    </inkml:context>
    <inkml:brush xml:id="br0">
      <inkml:brushProperty name="width" value="0.05" units="cm"/>
      <inkml:brushProperty name="height" value="0.05" units="cm"/>
    </inkml:brush>
  </inkml:definitions>
  <inkml:trace contextRef="#ctx0" brushRef="#br0">98 274 9162,'18'-26'1139,"30"-53"1,-42 66-607,-1 1 0,0 0 0,0-1 0,-1 0 1,-1 0-1,0 0 0,0-17 0,-2 28-345,-1 0-1,-1-1 1,1 1 0,0 0 0,0 0-1,-1-1 1,1 1 0,-1 0-1,-1-4 1,2 6-136,-1-1 1,1 1-1,0-1 0,-1 1 1,1-1-1,-1 1 0,1-1 0,-1 1 1,1-1-1,-1 1 0,1 0 1,-1-1-1,1 1 0,-1 0 0,1-1 1,-1 1-1,0 0 0,1 0 1,-1 0-1,1 0 0,-1-1 0,0 1 1,1 0-1,-1 0 0,0 0 1,1 0-1,-1 0 0,0 0 0,1 1 1,-1-1-1,1 0 0,-1 0 1,0 0-1,1 1 0,-1-1 0,1 0 1,-1 0-1,1 1 0,-1-1 1,0 1-1,-6 4 138,1 0 1,0 0-1,1 0 1,-1 1-1,1-1 1,0 1-1,1 1 0,-1-1 1,1 1-1,-3 7 1,-34 78 525,38-84-651,-8 18 24,1 1 0,1 0 0,2 1-1,0-1 1,2 1 0,2 1-1,-1 44 1,4-68-73,0 0 0,1 0 0,0 1-1,0-1 1,0 0 0,0 0 0,1-1 0,0 1 0,0 0-1,1 0 1,-1-1 0,5 7 0,-5-9-3,0 0-1,0 0 1,0-1 0,0 1 0,0-1-1,0 1 1,0-1 0,1 0-1,-1 1 1,0-1 0,1-1-1,-1 1 1,1 0 0,0 0-1,-1-1 1,1 0 0,-1 1 0,1-1-1,0 0 1,-1 0 0,1 0-1,-1-1 1,1 1 0,0-1-1,2 0 1,4-2 18,0-1 0,-1 0-1,0 0 1,0 0 0,0-1 0,-1 0-1,0 0 1,0-1 0,0 0-1,0-1 1,-1 1 0,11-15 0,-3 0 52,-1 0 0,0 0 0,14-36 0,-18 35-31,-1-1 0,-1 1-1,0-2 1,-2 1 0,-1-1 0,-1 1-1,-2-1 1,0-36 0,-1 54-40,-1 0 0,0-1 0,0 1 0,0 0 0,-1 0 0,0 0 1,0 0-1,0 0 0,-7-11 0,8 15-9,-1 0 0,1 0-1,-1 0 1,0 1 0,0-1 0,0 0 0,0 1-1,0-1 1,0 1 0,0-1 0,0 1 0,0 0 0,-1 0-1,1 0 1,-1 0 0,1 1 0,0-1 0,-1 1-1,1-1 1,-1 1 0,0 0 0,1 0 0,-1 0 0,1 0-1,-1 0 1,-4 2 0,-2 0-1,1 1-1,-1 0 1,1 1-1,-1 0 1,1 0-1,0 1 1,1 0-1,-1 0 1,1 0 0,0 1-1,-9 11 1,-3 3-1,2 0 1,-24 39 0,33-47-2,1 0 0,0 1 0,2 0 0,-1 0 0,1 1 0,1 0 0,1-1 0,-4 25 1,6-32-2,1-1 1,0 1 0,0 0-1,1 0 1,0 0 0,0 0 0,0-1-1,0 1 1,1 0 0,4 7 0,-4-9-1,0 0 1,0-1 0,1 1 0,0-1 0,0 1-1,0-1 1,0 0 0,0 0 0,1 0 0,-1-1 0,1 1-1,0-1 1,0 0 0,0 0 0,6 2 0,-1-1 1,0-1 0,0 0 0,1 0 0,-1-1-1,1-1 1,-1 0 0,1 0 0,-1 0 0,1-1 0,-1-1 0,0 0 0,17-5 0,-5 0-12,0-1 0,-1-1 0,0-1 0,26-17 0,-31 17-67,-1 0 1,-1-1-1,0-1 0,0 0 0,-1-1 1,-1 0-1,11-16 0,-18 22-11,0 0 1,0 1-1,-1-1 0,0 0 1,0 0-1,-1-1 0,0 1 0,1-10 1,-2 13 33,-1-1 1,0 1 0,0-1-1,0 0 1,-1 1 0,1-1 0,-1 1-1,0 0 1,0-1 0,-1 1-1,0 0 1,1-1 0,-1 1-1,-5-6 1,-13-12-366</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32.684"/>
    </inkml:context>
    <inkml:brush xml:id="br0">
      <inkml:brushProperty name="width" value="0.05" units="cm"/>
      <inkml:brushProperty name="height" value="0.05" units="cm"/>
    </inkml:brush>
  </inkml:definitions>
  <inkml:trace contextRef="#ctx0" brushRef="#br0">1 16 15163,'0'-5'712,"1"-6"2625,7 14-935,6 5-2397,17 7 252,0 2 0,-1 2-1,46 37 1,73 78 7,6 4-64,-80-82-88,115 66 0,92 29 72,-218-119-106,-17-8-20,-1 2 1,-1 1 0,60 50-1,-93-70-707,-12-7 643,0 0 0,0 0-1,1 0 1,-1 0-1,0 0 1,0 0-1,0 0 1,0-1-1,0 1 1,0 0-1,0 0 1,0 0 0,1 0-1,-1 0 1,0 0-1,0 0 1,0 0-1,0-1 1,0 1-1,0 0 1,0 0-1,0 0 1,0 0-1,0 0 1,0 0 0,0-1-1,0 1 1,0 0-1,0 0 1,0 0-1,0 0 1,0 0-1,0 0 1,0-1-1,0 1 1,0 0 0,0 0-1,0 0 1,0 0-1,0 0 1,0 0-1,0-1 1,0 1-1,0 0 1,-1 0-1,0-3 17,0 1 0,0-1 0,-1 1 0,1 0 0,-1-1 0,1 1 0,-1 0 0,-3-2 0,-23-19-210,-7-5-65</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33.102"/>
    </inkml:context>
    <inkml:brush xml:id="br0">
      <inkml:brushProperty name="width" value="0.05" units="cm"/>
      <inkml:brushProperty name="height" value="0.05" units="cm"/>
    </inkml:brush>
  </inkml:definitions>
  <inkml:trace contextRef="#ctx0" brushRef="#br0">19 15 15683,'-2'3'115,"0"0"0,0 1-1,0-1 1,0 1 0,1-1-1,-1 1 1,1 0 0,0-1-1,0 1 1,0 0-1,0 0 1,1 0 0,0 0-1,0 0 1,0 0 0,0 0-1,0 0 1,1 0 0,0 0-1,0-1 1,0 1 0,0 0-1,0 0 1,1-1 0,0 1-1,0-1 1,0 1 0,0-1-1,0 0 1,5 5-1,13 15 310,1-2-1,1 0 1,1-1-1,36 24 1,109 60 286,21 2-372,254 104 1,-439-208-341,1 0 83,1 0-1,0 0 1,-1 0 0,1 0-1,0-1 1,10 1-1,-15-2-50,0 0 0,0 0-1,0 0 1,0 0 0,0-1-1,0 1 1,0 0 0,0-1-1,0 1 1,0-1-1,0 1 1,0-1 0,-1 1-1,1-1 1,0 1 0,0-1-1,1-1 1,-1 1 13,0-1 1,0 0 0,0 1-1,-1-1 1,1 0 0,0 0-1,-1 1 1,1-1 0,-1 0-1,0 0 1,1 0 0,-1-3-1,0-19 207,0 0 0,-2 0-1,-1 0 1,-7-28-1,-31-93-26,21 93-730,-36-67 0,31 70-1006,-26-75 1,43 99 800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39.205"/>
    </inkml:context>
    <inkml:brush xml:id="br0">
      <inkml:brushProperty name="width" value="0.05" units="cm"/>
      <inkml:brushProperty name="height" value="0.05" units="cm"/>
    </inkml:brush>
  </inkml:definitions>
  <inkml:trace contextRef="#ctx0" brushRef="#br0">1 956 11634,'31'-17'3066,"245"-179"-434,-110 72-2282,492-347-208,-634 455-200,38-32-309,-56 42 285,1 0-1,-1 0 1,0-1 0,-1 0 0,0 0 0,7-11 0,-8 2-64,-4 15 139,0 1 0,0-1-1,0 1 1,0-1 0,0 1 0,0 0-1,0-1 1,-1 1 0,1-1-1,0 1 1,0 0 0,0-1-1,0 1 1,-1-1 0,1 1 0,0 0-1,-1-1 1,1 1 0,0 0-1,0-1 1,-1 1 0,1 0-1,-1 0 1,1-1 0,0 1 0,-1 0-1,1 0 1,0 0 0,-1 0-1,1-1 1,-1 1 0,1 0-1,-1 0 1,1 0 0,-1 0 0,-28 3-310</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39.638"/>
    </inkml:context>
    <inkml:brush xml:id="br0">
      <inkml:brushProperty name="width" value="0.05" units="cm"/>
      <inkml:brushProperty name="height" value="0.05" units="cm"/>
    </inkml:brush>
  </inkml:definitions>
  <inkml:trace contextRef="#ctx0" brushRef="#br0">451 0 12139,'-18'24'665,"1"1"0,-21 39 0,5-6 75,-152 222 950,82-126-1166,94-140-476,-26 44 137,33-55-170,0 1 0,0 0 0,1 0 0,-1 0 0,1 1-1,0-1 1,0 0 0,1 0 0,-1 1 0,1-1 0,0 0 0,1 5-1,-1-7-10,0 0 0,1-1-1,0 1 1,-1 0 0,1-1-1,0 1 1,0-1-1,0 0 1,0 1 0,0-1-1,0 0 1,0 1 0,0-1-1,0 0 1,1 0 0,-1 0-1,0 0 1,1 0-1,-1 0 1,1 0 0,-1-1-1,1 1 1,0-1 0,-1 1-1,1-1 1,-1 1-1,1-1 1,2 0 0,4 1 4,-1-1 0,1 0 0,-1 0 0,15-3 0,41-11 45,0-3 0,78-33 1,1 0-108,46 1 46,-102 33-2</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40.663"/>
    </inkml:context>
    <inkml:brush xml:id="br0">
      <inkml:brushProperty name="width" value="0.05" units="cm"/>
      <inkml:brushProperty name="height" value="0.05" units="cm"/>
    </inkml:brush>
  </inkml:definitions>
  <inkml:trace contextRef="#ctx0" brushRef="#br0">34 288 15003,'1'-1'112,"0"0"-1,0 0 1,0-1-1,1 1 1,-1 0-1,0 0 1,0 0-1,1 0 1,-1 0-1,1 1 1,-1-1-1,1 0 1,-1 1-1,1-1 1,-1 1-1,1-1 1,-1 1-1,1 0 1,0 0-1,-1-1 1,1 1-1,0 0 1,-1 1-1,1-1 1,-1 0-1,1 0 1,0 1 0,-1-1-1,1 1 1,-1-1-1,1 1 1,-1 0-1,1-1 1,-1 1-1,0 0 1,1 0-1,-1 0 1,0 0-1,0 0 1,1 1-1,-1-1 1,1 2-1,7 8 282,-1-1 0,-1 1 0,0 0-1,7 16 1,-9-17-258,153 299 545,-150-290-1179,-8-19 481,0 0 1,0 0-1,0 0 0,1 0 0,-1 0 0,0 0 1,0 0-1,0 0 0,0 0 0,0 0 1,0 0-1,0 0 0,0 1 0,0-1 1,0 0-1,0 0 0,0 0 0,0 0 0,0 0 1,0 0-1,0 0 0,0 0 0,0 0 1,0 1-1,0-1 0,0 0 0,0 0 1,0 0-1,0 0 0,0 0 0,0 0 1,0 0-1,0 0 0,0 1 0,0-1 0,0 0 1,0 0-1,0 0 0,0 0 0,0 0 1,0 0-1,-1 0 0,1 0 0,0 0 1,0 0-1,0 0 0,0 0 0,0 0 0,0 0 1,0 0-1,0 1 0,0-1 0,0 0 1,-1 0-1,1 0 0,0 0 0,0 0 1,0 0-1,0 0 0,0 0 0,0 0 0,0 0 1,0 0-1,-1 0 0,1 0 0,0 0 1,0-1-1,0 1 0,-7-3-495,-17-17-455,0-1 1,1-1-1,1-2 1,-21-27-1,27 31 610,-10-9 439,2-1 0,2-2 0,0 0 0,-27-58-1,47 87 47,1 0 0,0 1 0,0-1-1,1 0 1,-1 1 0,0-1 0,1 0 0,0 0-1,0 0 1,0 1 0,0-1 0,0 0 0,0 0-1,1 0 1,-1 1 0,1-1 0,0 0-1,0 1 1,0-1 0,0 0 0,0 1 0,1-1-1,-1 1 1,1 0 0,-1-1 0,1 1 0,3-3-1,4-2 328,0 0 0,0 1 0,0 0-1,1 1 1,16-8 0,-6 4-136,67-34 844,127-66-1188,-209 106-141,0 1 1,-1-1-1,1 0 0,-1 0 0,1 0 0,-1 0 0,0-1 1,0 0-1,5-7 0,-8 6-354</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41.133"/>
    </inkml:context>
    <inkml:brush xml:id="br0">
      <inkml:brushProperty name="width" value="0.05" units="cm"/>
      <inkml:brushProperty name="height" value="0.05" units="cm"/>
    </inkml:brush>
  </inkml:definitions>
  <inkml:trace contextRef="#ctx0" brushRef="#br0">1 135 14379,'21'4'1824,"9"-5"-799,6-8-385,9-6 1000,0-3-328,3-3-279,-1-2-185,-7 6-504,-8 0-344,-11 7-880,-8 2 504,-10 10 192,-3 4-120,-6 8-153</inkml:trace>
  <inkml:trace contextRef="#ctx0" brushRef="#br0" timeOffset="1">154 429 17164,'10'21'1912,"9"-22"-1048,5-9-368,5-14 873,-1-7-169,2-9-512,1-3-376,-6-3-936,-2 1-424,-8 4 808,-4 7-192,-2 8-209</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41.615"/>
    </inkml:context>
    <inkml:brush xml:id="br0">
      <inkml:brushProperty name="width" value="0.05" units="cm"/>
      <inkml:brushProperty name="height" value="0.05" units="cm"/>
    </inkml:brush>
  </inkml:definitions>
  <inkml:trace contextRef="#ctx0" brushRef="#br0">0 290 13027,'0'0'170,"0"-1"0,0 0-1,0 0 1,0 0 0,0 1 0,1-1 0,-1 0 0,0 0 0,0 0 0,0 1 0,1-1 0,-1 0-1,0 1 1,1-1 0,-1 0 0,1 0 0,-1 1 0,1-2 0,0 2-50,-1 0 1,0 0 0,1 0 0,-1-1-1,1 1 1,-1 0 0,1 0-1,-1 0 1,1 0 0,-1 0-1,1 0 1,-1 0 0,1 0-1,-1 0 1,1 0 0,-1 0 0,0 0-1,1 0 1,-1 0 0,1 0-1,-1 0 1,1 1 0,1 0 70,0 0-1,-1 0 1,1 0 0,0 0 0,-1 0 0,1 0 0,-1 1 0,1-1 0,-1 1 0,0-1 0,0 1-1,0-1 1,1 3 0,3 6 197,-2-3-187,0-1-1,0 1 1,1-1-1,-1 0 1,1 0-1,8 7 1,-10-11-179,0 0 1,0-1-1,0 1 1,1-1-1,-1 0 0,0 1 1,1-1-1,-1-1 1,1 1-1,-1 0 0,1 0 1,0-1-1,-1 0 1,1 1-1,0-1 0,-1 0 1,1 0-1,0-1 1,-1 1-1,1 0 0,3-2 1,9-2 7,0-1 0,-1 0 0,0-1 0,0 0 1,0-1-1,-1-1 0,0 0 0,13-11 0,1-3 14,-1-1 0,34-39 0,-45 44-35,-8 9 23,-10 30-12,1-14-19,-8 45 26,10-50-23,-1 1 0,1 0 0,0-1 0,0 1 0,1 0 0,-1-1 0,0 1 0,1 0 1,0-1-1,-1 1 0,1-1 0,0 1 0,1-1 0,-1 1 0,0-1 0,3 4 0,-2-5 0,0 0-1,0 1 1,0-1 0,0 0-1,0 0 1,0 0-1,0-1 1,0 1 0,0 0-1,1-1 1,-1 0-1,0 1 1,0-1 0,1 0-1,-1 0 1,0 0-1,0 0 1,1-1 0,-1 1-1,0-1 1,0 1-1,0-1 1,1 0 0,3-2-1,3-1-16,1 0 0,-1-1 0,0 0 0,9-7 1,-10 5-253,0 0 1,0-1-1,-1 0 1,0 0 0,-1 0-1,0-1 1,0 0-1,-1 0 1,0 0 0,0-1-1,-1 0 1,0 0 0,-1 0-1,0 0 1,-1-1-1,0 1 1,-1 0 0,0-1-1,0 0 1,-1 1-1,0-1 1,-1 0 0,-4-18-1,-1 8-656</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42.040"/>
    </inkml:context>
    <inkml:brush xml:id="br0">
      <inkml:brushProperty name="width" value="0.05" units="cm"/>
      <inkml:brushProperty name="height" value="0.05" units="cm"/>
    </inkml:brush>
  </inkml:definitions>
  <inkml:trace contextRef="#ctx0" brushRef="#br0">8 92 13219,'0'-8'1408,"0"1"-736,-1-1-248,-1 4 697,2 0 479,-3-3-368,2 2-1208,2 5-160,4-1-96,0 1-360,2-3 0,2-1 392,1-2-88,3-1-128</inkml:trace>
  <inkml:trace contextRef="#ctx0" brushRef="#br0" timeOffset="1">123 1 9130,'-7'0'456,"1"0"-328,0 0-96</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01.516"/>
    </inkml:context>
    <inkml:brush xml:id="br0">
      <inkml:brushProperty name="width" value="0.05" units="cm"/>
      <inkml:brushProperty name="height" value="0.05" units="cm"/>
    </inkml:brush>
  </inkml:definitions>
  <inkml:trace contextRef="#ctx0" brushRef="#br0">25 16 15235,'-2'-1'928,"-1"1"-864,2-2 153,-2 1-362,2 1-135,-8-6 248,6 3-40,0 0-56</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43.209"/>
    </inkml:context>
    <inkml:brush xml:id="br0">
      <inkml:brushProperty name="width" value="0.05" units="cm"/>
      <inkml:brushProperty name="height" value="0.05" units="cm"/>
    </inkml:brush>
  </inkml:definitions>
  <inkml:trace contextRef="#ctx0" brushRef="#br0">26 1052 15499,'-1'0'119,"-1"0"0,1 0 0,0 0 0,0 0-1,0 0 1,0-1 0,0 1 0,0 0 0,0-1-1,0 1 1,0 0 0,0-1 0,0 0 0,1 1-1,-1-1 1,0 1 0,0-1 0,0 0 0,1 0-1,-1 1 1,0-1 0,1 0 0,-1 0 0,0 0 0,1 0-1,-1 0 1,1 0 0,0 0 0,-1 0 0,1 0-1,0 0 1,-1 0 0,1 0 0,0 0 0,0 0-1,0 0 1,0 0 0,0 0 0,0 0 0,0 0-1,1 0 1,-1 0 0,1-2 0,1-6 447,0-1 0,1 0 1,6-15-1,-7 20-360,16-41 672,28-78 120,-38 100-934,-2 1 0,-1-1 1,3-34-1,-8 55-61,0 0 0,1 0 0,-1 0 1,-1 1-1,1-1 0,0 0 0,-1 0 0,0 0 1,1 0-1,-3-4 0,3 7-3,0 0 1,0 0-1,0-1 0,0 1 1,-1 0-1,1 0 0,0 0 0,0-1 1,0 1-1,-1 0 0,1 0 1,0 0-1,0 0 0,0 0 0,-1 0 1,1-1-1,0 1 0,0 0 1,-1 0-1,1 0 0,0 0 0,0 0 1,-1 0-1,1 0 0,0 0 1,0 0-1,-1 0 0,1 0 0,0 0 1,0 0-1,-1 0 0,1 0 1,0 0-1,0 1 0,-1-1 0,1 0 1,0 0-1,-1 0 0,-12 18 4,0 8-9,2 1-1,0 1 0,2 0 0,1 0 0,2 0 0,0 1 1,-2 37-1,8-62 7,0-1 0,0 1 0,0 0 0,0 0-1,1-1 1,-1 1 0,1 0 0,0 0 0,0-1 0,0 1 0,3 5 0,-3-8 0,0 0 0,0 0 1,0 1-1,1-1 0,-1 0 0,0 0 0,0-1 0,1 1 0,-1 0 0,0 0 1,1 0-1,-1-1 0,1 1 0,-1-1 0,1 1 0,-1-1 0,1 0 0,-1 0 1,1 0-1,0 1 0,-1-1 0,1-1 0,-1 1 0,1 0 0,-1 0 1,1 0-1,0-1 0,-1 1 0,3-2 0,6-2 3,1 0 1,-1 0-1,-1-1 0,1-1 0,-1 0 0,12-9 1,51-48 32,-58 50-29,142-143 38,-154 154-45,0-1-1,1 1 1,-1 0-1,1 0 1,0 0-1,0 0 1,0 0-1,5-2 0,-7 4 1,-1 0-1,0 0 0,1 0 0,-1 0 0,0 0 0,1 0 0,-1 0 0,0 0 0,1 0 0,-1 0 0,0 0 1,1 1-1,-1-1 0,0 0 0,1 0 0,-1 0 0,0 0 0,1 0 0,-1 1 0,0-1 0,0 0 0,1 0 1,-1 1-1,0-1 0,0 0 0,0 0 0,1 1 0,-1-1 0,0 1 0,3 19 1,-7 22-1,3-31 6,-1 1-1,2 0 0,-1 0 1,2 0-1,2 19 0,-3-31-4,0 1 0,0-1 0,0 0 0,0 1 0,0-1 0,0 1 0,0-1-1,0 1 1,0-1 0,0 1 0,0-1 0,0 0 0,0 1 0,1-1 0,-1 1-1,0-1 1,0 0 0,0 1 0,1-1 0,-1 0 0,0 1 0,1-1 0,-1 0-1,0 1 1,1-1 0,-1 0 0,0 1 0,1-1 0,-1 0 0,1 0 0,-1 0-1,0 0 1,1 1 0,-1-1 0,1 0 0,-1 0 0,1 0 0,-1 0 0,0 0-1,1 0 1,-1 0 0,1 0 0,-1 0 0,1 0 0,-1 0 0,0 0-1,1 0 1,-1-1 0,1 1 0,-1 0 0,1 0 0,-1 0 0,0-1 0,1 1-1,-1 0 1,0 0 0,1-1 0,-1 1 0,0 0 0,1-1 0,-1 1 0,0 0-1,0-1 1,1 1 0,-1-1 0,3-2 8,0-1 0,-1 1 0,0-1-1,1 0 1,1-6 0,1-4 7,-1 0 0,-1 0 0,0 0 0,-1-1 0,-1 0-1,0 1 1,-1-1 0,0 0 0,-3-17 0,-2 1-45,-2 0-1,0 1 1,-15-38-1,20 64 30,1 0-105,-1 0 1,1 1-1,0-1 1,0 0 0,-1-8-1,2 11 47,0 0 0,1 0 0,-1 0 0,0 0 0,0 1 0,0-1 0,1 0 0,-1 0 0,0 0 0,1 0 0,-1 0 0,1 1 0,-1-1 0,1 0 0,-1 0 0,1 1 0,-1-1 0,1 0 0,0 1 0,-1-1 0,1 0 0,0 1 0,0-1 0,0 1 0,-1-1 0,1 1 0,0 0 0,0-1 0,0 1 0,1 0 0,22-7-1796,30-2 1,23-7-1239,-68 14 2781,-1-1 0,0 0 0,0 0 0,0-1-1,0 0 1,12-9 0,-20 13 342,1 0-1,-1 0 1,1-1-1,-1 1 1,1 0-1,-1-1 1,1 1 0,-1 0-1,0-1 1,1 1-1,-1-1 1,0 1-1,1-1 1,-1 1-1,0-1 1,1 1 0,-1-1-1,0 1 1,0-1-1,0 1 1,0-1-1,1 1 1,-1-1 0,0 1-1,0-1 1,0 1-1,0-1 1,0 0-1,0 1 1,0-1-1,-1 1 1,1-1 0,0 0-1,-1 1 38,1 0 0,0-1 0,-1 1 0,0 0 0,1 0 0,-1-1 0,1 1 0,-1 0 0,1 0-1,-1 0 1,1 0 0,-1 0 0,1 0 0,-1 0 0,0 0 0,1 0 0,-1 0 0,1 0 0,-1 0 0,1 1 0,-1-1 0,1 0 0,-1 0-1,1 0 1,-1 1 0,1-1 0,-1 0 0,1 1 0,-1-1 0,1 0 0,0 1 0,-1-1 0,0 1 0,-1 1 97,-1 1 1,0 0-1,1-1 1,-1 1-1,1 0 1,0 0-1,0 0 0,0 0 1,0 1-1,0-1 1,1 0-1,0 1 1,-1-1-1,1 1 1,1 0-1,-1-1 1,0 1-1,1 0 1,0-1-1,0 1 1,0 0-1,0-1 0,1 1 1,-1 0-1,1-1 1,2 6-1,2 8-60,2 0 0,0-1 0,1 0 0,14 20 0,-8-12 49,12 22-114,13 21-5,-3 2 0,28 74 1,-62-138-30,13 49 29,-14-52-25,-1 0 0,1 1 0,-1-1 0,0 1 0,0-1 0,0 0 1,0 1-1,0-1 0,0 1 0,-1-1 0,1 0 0,-1 1 0,0-1 0,1 0 0,-1 1 0,0-1 0,-1 0 0,1 0 0,-2 2 0,2-3 4,0 0 0,0 0 0,0 0 0,0 0 0,0 0 0,-1 0 0,1-1 0,0 1 0,-1 0 0,1-1 0,0 1 0,-1-1 0,1 0 0,-1 1 0,1-1 0,0 0 1,-1 0-1,1 0 0,-1 0 0,1 0 0,-1 0 0,1 0 0,-1-1 0,1 1 0,0-1 0,-1 1 0,1-1 0,0 1 0,-1-1 0,1 0 0,0 1 0,0-1 0,-1 0 0,1 0 0,0 0 0,0 0 0,0 0 0,-1-2 0,-3-2 27,1 0 0,0 0-1,0-1 1,0 0 0,1 0 0,0 0 0,-3-8 0,-2-8-2,2 0-1,1-1 1,1 0 0,0 0 0,2 0 0,1 0 0,1 0-1,0-1 1,2 1 0,9-43 0,-4 38-37,1 0 0,1 1 0,1 0 0,2 0 0,0 1 0,2 1 0,1 0 0,25-32 0,80-83 16,-120 140-19,0 0 1,0 0 0,0-1 0,1 1 0,-1 0 0,0 0-1,0 0 1,1 0 0,-1-1 0,0 1 0,0 0-1,1 0 1,-1 0 0,0 0 0,0 0 0,1 0 0,-1 0-1,0 0 1,1 0 0,-1 0 0,0 0 0,0 0 0,1 0-1,-1 0 1,0 0 0,0 0 0,1 0 0,-1 0-1,0 0 1,1 1 0,-1-1 0,0 0 0,0 0 0,0 0-1,1 0 1,-1 1 0,0-1 0,0 0 0,0 0 0,1 0-1,-1 1 1,0-1 0,0 0 0,0 0 0,0 1-1,1-1 1,6 16-10,-5-10 10,1-1-1,-1 0-1,1-1 1,0 1 0,1-1-1,-1 0 1,1 0-1,0 0 1,0 0 0,5 3-1,-7-6 3,0 0 1,0 0-1,0 0 0,0 0 0,0 0 0,1 0 0,-1-1 0,0 1 0,1-1 0,-1 0 0,0 1 0,1-1 0,-1 0 0,1 0 0,-1-1 0,0 1 0,1 0 1,-1-1-1,0 1 0,1-1 0,-1 0 0,0 0 0,3-1 0,2-2 4,-1-1-1,0 1 1,-1-1 0,1 0-1,-1 0 1,0 0 0,0-1-1,0 0 1,-1 0 0,0 0-1,5-10 1,1-4 21,-1 0 0,10-35-1,-18 50-19,16-62 49,-17 63-48,1 0 0,0 0 0,-1 0 1,0 0-1,0 1 0,0-1 1,-1 0-1,1 0 0,-1 0 0,0 0 1,0 0-1,0 1 0,-1-1 0,-2-5 1,4 9-7,0-1 1,-1 1 0,1 0 0,0-1 0,-1 1-1,1-1 1,0 1 0,-1 0 0,1 0-1,-1-1 1,1 1 0,-1 0 0,1 0-1,-1-1 1,1 1 0,-1 0 0,1 0 0,-1 0-1,1 0 1,-1 0 0,1 0 0,-1 0-1,1 0 1,-1 0 0,0 0 0,1 0 0,-1 0-1,1 0 1,-1 1 0,1-1 0,-1 0-1,1 0 1,-1 0 0,1 1 0,0-1 0,-1 0-1,1 1 1,-1-1 0,1 0 0,0 1-1,-1-1 1,1 0 0,0 1 0,-1-1 0,1 1-1,-1 0 1,-1 2 3,0 0 0,0 0 0,0 0 0,0 0 0,0 1 0,-1 3 0,0 4-4,0-1-1,1 1 1,0 0 0,1 0-1,0 0 1,1 0-1,0 0 1,1 0-1,0 0 1,1 0-1,0-1 1,0 1 0,1 0-1,1-1 1,0 0-1,0 1 1,1-2-1,0 1 1,1 0-1,0-1 1,0 0 0,1-1-1,9 10 1,-13-16-99,-1 0 1,0 0-1,1 0 1,0 0-1,-1-1 1,1 1-1,0-1 1,0 0-1,0 0 1,5 2-1,-7-3 59,0 0-1,0 0 1,0 0 0,0-1-1,0 1 1,0 0 0,-1 0-1,1 0 1,0-1 0,0 1-1,0 0 1,0-1-1,0 1 1,-1-1 0,1 1-1,0-1 1,0 1 0,-1-1-1,1 0 1,0 1 0,-1-1-1,1 0 1,0 1 0,-1-1-1,1 0 1,-1 0 0,0 0-1,1 1 1,-1-1 0,0 0-1,1 0 1,-1 0 0,0 0-1,0 0 1,0 0-1,0 0 1,0 0 0,0-1-1,2-33-418,-3-10-178</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43.611"/>
    </inkml:context>
    <inkml:brush xml:id="br0">
      <inkml:brushProperty name="width" value="0.05" units="cm"/>
      <inkml:brushProperty name="height" value="0.05" units="cm"/>
    </inkml:brush>
  </inkml:definitions>
  <inkml:trace contextRef="#ctx0" brushRef="#br0">12 12 18324,'-10'-10'1568,"9"9"-1144,4 1-176,10 6 417,5 1-505,4 0-24,8 3-120,4 2-176</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44.014"/>
    </inkml:context>
    <inkml:brush xml:id="br0">
      <inkml:brushProperty name="width" value="0.05" units="cm"/>
      <inkml:brushProperty name="height" value="0.05" units="cm"/>
    </inkml:brush>
  </inkml:definitions>
  <inkml:trace contextRef="#ctx0" brushRef="#br0">9 1 13995,'-2'7'462,"0"1"1,1-1-1,-1 1 0,1 0 0,1 0 1,-1 0-1,2 11 0,11 57 1414,-7-45-1082,29 143 1639,-28-150-2191,2-1 0,0 0-1,1 0 1,2 0 0,14 23 0,-21-40-158,1 1 0,0-1 0,0 0 0,0 0 1,1 0-1,0-1 0,0 0 0,1 0 0,-1-1 1,1 0-1,0 0 0,0 0 0,1-1 1,-1 0-1,0 0 0,15 2 0,-15-4-5,0 0 0,-1 0-1,1-1 1,-1 0-1,1-1 1,0 1 0,-1-1-1,1-1 1,-1 1 0,1-1-1,-1 0 1,0 0 0,0-1-1,0 0 1,0 0 0,0-1-1,-1 1 1,1-1 0,-1 0-1,7-7 1,-4 1-2,0 0 0,0 0 1,-1 0-1,-1-1 0,0 0 1,0 0-1,-1-1 0,0 1 1,5-25-1,0-7-44,6-64 0,-14 88-73,-1 9-5,1-1-225,0 0 0,-1 0 1,-1 0-1,0 0 1,0 0-1,-1 0 0,-4-21 1,5 32 233,0-1 0,0 1 1,0-1-1,-1 1 0,1-1 1,0 1-1,0-1 0,0 1 0,0 0 1,-1-1-1,1 1 0,0-1 0,0 1 1,-1 0-1,1-1 0,0 1 1,-1 0-1,1-1 0,0 1 0,-1 0 1,1 0-1,-1-1 0,1 1 0,0 0 1,-1 0-1,1 0 0,-1-1 1,1 1-1,-1 0 0,1 0 0,-1 0 1,1 0-1,0 0 0,-1 0 0,1 0 1,-1 0-1,1 0 0,-1 0 1,1 0-1,-1 0 0,1 1 0,0-1 1,-1 0-1,1 0 0,-1 0 1,1 1-1,-1-1 0,1 0 0,0 0 1,-1 1-1,1-1 0,-1 1 0,-16 19-614,16-19 584,-19 31-830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44.478"/>
    </inkml:context>
    <inkml:brush xml:id="br0">
      <inkml:brushProperty name="width" value="0.05" units="cm"/>
      <inkml:brushProperty name="height" value="0.05" units="cm"/>
    </inkml:brush>
  </inkml:definitions>
  <inkml:trace contextRef="#ctx0" brushRef="#br0">1 710 15267,'33'-6'1976,"37"-12"0,-47 12-1102,0 0-1,0 1 1,0 1 0,25-1 0,-47 5-833,0-1 0,0 1 0,0 0 0,0-1 0,0 1 0,0-1 1,0 0-1,0 1 0,-1-1 0,1 0 0,0 1 0,-1-1 0,1 0 1,0 0-1,-1 0 0,1 1 0,-1-1 0,1 0 0,-1 0 0,1 0 0,-1 0 1,1-1-1,10-31 125,-8 22-55,12-35-2,-2-2 1,-2 1 0,-2-1-1,4-91 1,-13 159-37,1 0 0,1-1 1,0 1-1,7 25 0,-8-40-61,0 0 1,1-1-1,-1 1 0,1 0 1,0-1-1,1 1 1,-1-1-1,1 0 0,-1 0 1,1 0-1,0 0 0,1 0 1,-1-1-1,1 1 0,0-1 1,0 0-1,0 0 0,0 0 1,0-1-1,0 0 0,1 1 1,-1-1-1,8 2 1,-8-4-4,0 1 0,0 0 1,0-1-1,0 0 1,0 0-1,0 0 1,-1-1-1,1 1 1,0-1-1,0 0 1,0 0-1,0 0 1,-1 0-1,1-1 1,4-2-1,-2 0 0,-1 0 1,0 0-1,0 0 0,0 0 1,0-1-1,-1 0 0,1 0 1,4-8-1,1-4 3,-1 1 0,-1-2 0,0 0 0,-1 0 0,5-22 1,-9 33-14,-1 0 1,-1 1-1,1-1 1,-1 0-1,0 0 1,-1 0-1,1 0 1,-1 0-1,-1 0 1,-1-7-1,2 14 1,0 0-1,0-1 1,0 1 0,0 0-1,0 0 1,0 0-1,0-1 1,0 1 0,0 0-1,0 0 1,0 0-1,0 0 1,0-1 0,0 1-1,0 0 1,0 0-1,0 0 1,0-1 0,-1 1-1,1 0 1,0 0-1,0 0 1,0 0-1,0 0 1,0 0 0,-1-1-1,1 1 1,0 0-1,0 0 1,0 0 0,-1 0-1,1 0 1,0 0-1,0 0 1,0 0 0,0 0-1,-1 0 1,1 0-1,-5 7-5,0 16-24,3-9-271,2 1 0,0 0-1,0-1 1,2 1 0,0 0 0,0-1-1,2 0 1,-1 1 0,2-1-1,0-1 1,1 1 0,11 21-1,-17-35 269,1 1 0,-1-1 0,0 1 0,1 0 0,-1-1 0,0 1-1,1-1 1,-1 1 0,0-1 0,1 1 0,-1-1 0,1 1 0,-1-1-1,1 0 1,-1 1 0,1-1 0,-1 0 0,1 1 0,0-1-1,-1 0 1,1 1 0,0-1 0,-1 0 0,1 0 0,-1 0 0,1 0-1,0 0 1,-1 0 0,1 0 0,0 0 0,-1 0 0,1 0 0,0 0-1,-1 0 1,1 0 0,0-1 0,-1 1 0,1 0 0,-1 0-1,1-1 1,0 1 0,8-19-814</inkml:trace>
  <inkml:trace contextRef="#ctx0" brushRef="#br0" timeOffset="1">640 22 16115,'-6'-17'1465,"6"14"-993,5 2-264,6 8 448,4 3-552,3 0 64,5 0-208,6-1-200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44.944"/>
    </inkml:context>
    <inkml:brush xml:id="br0">
      <inkml:brushProperty name="width" value="0.05" units="cm"/>
      <inkml:brushProperty name="height" value="0.05" units="cm"/>
    </inkml:brush>
  </inkml:definitions>
  <inkml:trace contextRef="#ctx0" brushRef="#br0">123 169 17180,'-14'4'1327,"-1"1"0,-24 12 0,34-15-1105,1 1 0,0-1 0,0 1 0,0 0 0,0 0 0,0 0 1,0 1-1,1-1 0,0 1 0,0 0 0,0 0 0,-3 6 0,5-9-190,0 0 1,1 1 0,0-1 0,-1 0-1,1 0 1,0 1 0,-1-1-1,1 0 1,0 1 0,0-1-1,0 1 1,0-1 0,0 0-1,1 1 1,-1-1 0,0 0-1,1 0 1,-1 1 0,0-1-1,1 0 1,0 0 0,-1 1-1,1-1 1,0 0 0,0 0-1,-1 0 1,1 0 0,0 0-1,0 0 1,0 0 0,0 0-1,0-1 1,0 1 0,1 0-1,-1 0 1,0-1 0,0 1 0,3 0-1,4 2-89,1 1 0,0-2 0,0 1 0,11 1 0,-18-4 40,79 11-1081,-44-6 49,38 8-1,-71-12 949,-1 0-1,0 0 0,1 1 1,-1-1-1,0 1 0,0-1 1,0 1-1,5 4 0,-7-6 106,-1 1-1,1 0 1,0 0-1,-1-1 0,1 1 1,0 0-1,-1 0 1,1 0-1,-1-1 0,0 1 1,1 0-1,-1 0 1,0 0-1,1 0 0,-1 0 1,0 0-1,0 0 0,0 0 1,0 0-1,0 0 1,0 0-1,0 0 0,0 0 1,0 0-1,-1 0 1,1 0-1,0 0 0,0 0 1,-1 0-1,1 0 1,-1 0-1,1-1 0,-1 1 1,0 1-1,-4 4 185,1-1 0,-1 0 0,0 0-1,-1 0 1,1-1 0,-1 1 0,-11 5 0,4-3 321,-1 0 0,-24 9 0,36-15-506,1-1 0,-1 1 0,0 0 0,0-1 0,0 0 0,0 1 0,0-1 0,0 0-1,0 0 1,0 0 0,0 0 0,0-1 0,0 1 0,0 0 0,0-1 0,1 1 0,-3-2 0,2 1-68,1 0 1,0 0-1,0 0 1,0 0-1,0 0 1,1 0-1,-1 0 1,0-1-1,0 1 1,1 0-1,-1 0 1,0-1 0,1 1-1,-1 0 1,1-1-1,0 1 1,0-1-1,-1 1 1,1-1-1,0 1 1,0 0-1,0-1 1,1-2-1,0-8-434,1 1 1,1-1-1,0 1 0,0-1 1,1 1-1,1 0 0,0 1 0,0-1 1,11-15-1,0 3-323,1 1 1,0 1-1,21-19 0,-20 23 606,0 1-1,23-15 1,-32 25 791,0 1 1,0 0-1,0 0 1,1 0-1,-1 2 1,1-1-1,15-3 1,-3 5 1671,-18 2-1917,-1 0 0,1 0-1,0-1 1,0 1 0,0-1 0,7-3 0,-10 4-299,0-1-1,1 0 1,-1 0 0,0 0-1,0 0 1,0 0 0,1 0-1,-1 0 1,0 0-1,-1-1 1,1 1 0,0 0-1,0-1 1,0 1 0,-1-1-1,1 1 1,-1-1 0,1 1-1,-1-1 1,0 1-1,1-1 1,-1-1 0,0 1 25,1 0 1,-1 0 0,0-1 0,0 1 0,0 0-1,0 0 1,0-1 0,0 1 0,-1 0 0,1 0-1,-1-1 1,0 1 0,1 0 0,-1 0 0,0 0-1,-2-2 1,2 3-30,0 0 0,0 0-1,0 1 1,0-1 0,0 0-1,0 1 1,0-1 0,-1 1-1,1-1 1,0 1 0,0 0-1,-1-1 1,1 1 0,0 0-1,-1 0 1,1 0 0,0 0-1,-1 0 1,1 0 0,0 0-1,0 1 1,-1-1 0,1 0-1,0 1 1,-1-1 0,1 1-1,0-1 1,0 1 0,-2 1-1,-3 1 54,0 0-1,0 1 0,1 0 0,-1 0 0,1 0 0,0 1 0,0 0 1,0 0-1,1 0 0,-1 1 0,1-1 0,1 1 0,-1 0 0,1 0 0,-4 11 1,6-14-52,-1 0 0,1 1 1,0-1-1,1 1 0,-1-1 1,1 1-1,-1-1 0,1 1 1,0 0-1,0-1 1,1 1-1,-1-1 0,1 1 1,0 0-1,-1-1 0,2 0 1,-1 1-1,0-1 0,1 0 1,-1 1-1,1-1 1,0 0-1,0 0 0,0 0 1,1-1-1,-1 1 0,1 0 1,-1-1-1,1 0 0,0 0 1,4 3-1,4 1-104,0-1-1,0 0 1,1 0-1,0-1 1,0-1-1,0 0 1,22 3-1,1-3-705,54-2 0,-41-5 403,-5-7-144</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45.687"/>
    </inkml:context>
    <inkml:brush xml:id="br0">
      <inkml:brushProperty name="width" value="0.05" units="cm"/>
      <inkml:brushProperty name="height" value="0.05" units="cm"/>
    </inkml:brush>
  </inkml:definitions>
  <inkml:trace contextRef="#ctx0" brushRef="#br0">20 232 16203,'1'3'211,"0"0"-1,0 0 0,-1 0 0,1 1 0,-1-1 0,1 0 0,-1 0 0,0 1 0,-1-1 0,1 0 0,-1 0 0,-1 6 0,1 4 259,-5 29 1026,-7 104 1347,12-126-2565,2-1-1,0 1 1,1-1 0,1 0-1,6 26 1,-8-41-225,1 0 0,-1 1 0,1-1 1,0 0-1,0 0 0,0 0 0,0 0 0,1-1 0,-1 1 0,1-1 0,0 1 1,0-1-1,1 0 0,-1 0 0,0 0 0,1-1 0,0 1 0,0-1 1,0 0-1,0 0 0,0 0 0,5 1 0,-3-2-6,1 1-1,0-2 1,-1 1-1,1-1 1,0 0-1,0-1 1,0 1-1,-1-1 1,1-1-1,0 1 1,-1-1-1,1 0 1,10-6-1,-3 1 10,0-2 0,0 1 0,-1-2 0,0 0 0,-1 0 1,0-1-1,-1-1 0,0 0 0,17-25 0,-7 6-4,-1-2 1,-2 0-1,15-39 1,-18 37-49,-3-1 0,0 0 1,-3-1-1,-1 0 0,-1 0 1,-3-1-1,1-48 0,-5 86-3,-2-30-18,-3 16 5,4 14 12,1 0 1,0 0-1,0 0 1,0-1 0,0 1-1,-1 0 1,1 0-1,0 0 1,0-1-1,-1 1 1,1 0-1,0 0 1,0 0-1,-1 0 1,1 0 0,0 0-1,0 0 1,-1-1-1,1 1 1,0 0-1,-1 0 1,1 0-1,0 0 1,0 0-1,-1 0 1,1 0-1,0 0 1,-1 1 0,1-1-1,0 0 1,0 0-1,-1 0 1,1 0-1,0 0 1,-1 1-1,0 0-1,0 0 0,-1 1-1,1-1 1,0 1-1,0-1 1,0 1 0,0 0-1,0 0 1,0-1 0,0 1-1,1 0 1,-1 0-1,1 0 1,-1 0 0,1 0-1,0 0 1,0 0 0,0 3-1,1 39-2,0-34-59,1 0 0,0 0 0,1 0 0,0 0 0,1-1 0,0 1 0,0-1 0,1 0 0,8 12 0,-9-16-110,0 1 0,0-1 0,0 0 0,1 0 0,0 0 0,0-1 0,0 0 0,0 0 0,1 0 0,0-1 0,0 1 0,0-1 0,0-1 0,0 1 0,9 1 0,3-2-486</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46.122"/>
    </inkml:context>
    <inkml:brush xml:id="br0">
      <inkml:brushProperty name="width" value="0.05" units="cm"/>
      <inkml:brushProperty name="height" value="0.05" units="cm"/>
    </inkml:brush>
  </inkml:definitions>
  <inkml:trace contextRef="#ctx0" brushRef="#br0">0 138 17116,'7'15'699,"-1"0"0,-1 0 0,-1 0 1,4 21-1,4 12 707,-7-30-868,39 113 1961,-39-118-2342,1-1 0,0 1 0,1-2 0,0 1 0,1-1 0,0 0 0,19 19 0,-23-26-109,0-1-1,-1 0 1,1-1-1,0 1 1,1 0 0,-1-1-1,0 0 1,1 0 0,-1 0-1,1-1 1,-1 0-1,1 1 1,0-2 0,0 1-1,-1 0 1,1-1 0,0 0-1,8-1 1,-7 0 8,0-1 1,0 1-1,0-2 0,0 1 1,-1 0-1,1-1 1,-1 0-1,1-1 1,-1 1-1,0-1 0,0 0 1,-1 0-1,1 0 1,3-6-1,6-8 55,0 0-1,-2-1 1,0 0 0,-2 0-1,15-36 1,27-108 64,-50 155-193,23-93-148,-23 89-86,0 0 0,-1 0-1,0-1 1,-1 1-1,-2-22 1,2 33 198,0 1 0,0 0-1,0-1 1,0 1 0,0 0-1,0-1 1,-1 1 0,1 0-1,0-1 1,0 1 0,0 0-1,0-1 1,0 1 0,0 0 0,-1-1-1,1 1 1,0 0 0,0-1-1,-1 1 1,1 0 0,0 0-1,0 0 1,-1-1 0,1 1-1,0 0 1,0 0 0,-1 0 0,1-1-1,0 1 1,-1 0 0,1 0-1,-1 0 1,-9 6-975,-5 15 293,-3 11-102,0 10-173</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46.741"/>
    </inkml:context>
    <inkml:brush xml:id="br0">
      <inkml:brushProperty name="width" value="0.05" units="cm"/>
      <inkml:brushProperty name="height" value="0.05" units="cm"/>
    </inkml:brush>
  </inkml:definitions>
  <inkml:trace contextRef="#ctx0" brushRef="#br0">1 502 13211,'5'1'442,"0"-1"0,1 0 1,-1 0-1,0 0 0,1-1 0,-1 0 1,0 0-1,0 0 0,11-4 1,44-25 2061,-22 11-1073,3-1-397,0 3 1,70-20 0,-107 36-980,0 0 0,1 1-1,-1-1 1,0 1 0,0 0-1,1 0 1,-1 0-1,8 1 1,-11 0-41,0-1 0,0 1-1,0-1 1,0 1 0,0-1-1,0 1 1,0-1 0,0 1 0,0 0-1,0-1 1,-1 1 0,1 0-1,0 0 1,0 0 0,-1 0 0,1 0-1,0 0 1,-1 0 0,1 0-1,-1 0 1,1 0 0,-1 0 0,0 0-1,1 0 1,-1 0 0,0 0-1,0 1 1,0-1 0,0 0 0,0 0-1,0 0 1,0 0 0,0 0-1,-1 1 1,1 1 0,-21 76 606,23-68-436,5-11 21,-5-1-180,0-1 0,0 1 0,-1-1 0,1 1 0,-1-1 0,1 1 0,-1-1-1,2-3 1,3-8 32,0 0 0,-1-1-1,-1 1 1,0-1-1,3-20 1,3-72 52,-8-50-884,1 144-512,4 11 304,13 15-627,-13-9 851,2 1 122,0 0-1,1-1 0,0 0 1,1-1-1,-1 0 0,18 4 0,-24-7 345,0 0 0,0 0 0,-1 0 0,1-1 0,0 1 0,0-1 0,0 0 0,0-1 0,0 1 0,0 0 0,-1-1 0,1 0 0,0 0 0,0 0 0,-1-1 0,1 1 0,-1-1 0,1 0 0,-1 0 0,0 0 0,1 0 0,2-4 0,-4 4 398,-1 0 0,1 0 0,-1 0 1,0 0-1,0 0 0,0 0 0,0 0 0,0-1 1,-1 1-1,1 0 0,0-1 0,-1 1 1,0 0-1,0-1 0,0 1 0,0-1 1,0 1-1,0 0 0,0-1 0,-1 1 1,0-1-1,1 1 0,-1 0 0,0 0 0,-2-4 1,2 4 88,0 0 0,0 1 0,0-1 0,0 0 0,0 1 1,0-1-1,-1 1 0,1 0 0,-1-1 0,1 1 0,-1 0 1,1 0-1,-1 0 0,0 0 0,0 0 0,1 0 0,-1 1 1,0-1-1,0 1 0,0-1 0,0 1 0,0-1 0,0 1 0,0 0 1,1 0-1,-1 0 0,0 0 0,0 1 0,0-1 0,0 0 1,0 1-1,-3 0 0,1 2 22,-1-1 1,0 1 0,1 0-1,0 0 1,-1 0-1,1 0 1,1 1-1,-1 0 1,0-1-1,1 2 1,0-1-1,0 0 1,0 1-1,0-1 1,1 1 0,0 0-1,0-1 1,-2 8-1,1-2-21,0 0-1,0 1 1,1 0-1,1-1 1,0 1-1,0 0 1,2 21-1,0-28-156,-1-1-1,1 1 1,0 0-1,0 0 1,0-1-1,1 1 0,-1-1 1,1 1-1,0-1 1,0 0-1,0 1 1,0-1-1,0 0 0,1 0 1,-1-1-1,1 1 1,0 0-1,5 2 0,-5-3-27,-1-1 0,1 1 0,0-1 0,0 0 0,0 0 0,1 0-1,-1 0 1,0-1 0,0 1 0,0-1 0,1 0 0,-1 0-1,0 0 1,0-1 0,0 1 0,1-1 0,-1 1 0,0-1 0,0 0-1,0 0 1,0 0 0,4-3 0,2-1-3,0-1 0,-1-1 1,0 1-1,0-1 0,0-1 1,-1 1-1,0-1 0,0-1 0,-1 1 1,10-19-1,-3 3-9,-2 0 1,-1 0-1,10-33 0,-17 48-2,-1 4-1,0 0 0,-1-1 1,1 1-1,-1 0 0,0-1 1,-1 1-1,1-1 0,-1 1 1,0-1-1,-1-6 0,1 12 5,0 0-1,0 0 0,0 0 1,0 0-1,0-1 1,0 1-1,0 0 0,-1 0 1,1 0-1,0 0 1,0 0-1,0 0 0,0 0 1,0-1-1,0 1 1,0 0-1,0 0 0,-1 0 1,1 0-1,0 0 0,0 0 1,0 0-1,0 0 1,0 0-1,-1 0 0,1 0 1,0 0-1,0 0 1,0 0-1,0 0 0,0 0 1,0 0-1,-1 0 1,1 0-1,0 0 0,0 0 1,0 0-1,0 0 0,0 0 1,-1 0-1,1 0 1,0 0-1,0 1 0,0-1 1,0 0-1,0 0 1,0 0-1,0 0 0,0 0 1,-1 0-1,1 0 1,0 0-1,0 1 0,0-1 1,0 0-1,0 0 0,0 0 1,0 0-1,0 1 1,-6 8-16,3 2-5,0 0 0,1 0-1,0 0 1,1 0 0,0 0 0,1 0-1,0 0 1,1 0 0,3 21-1,-2-24-131,-1 0-1,2 1 1,-1-1-1,1 0 0,0 0 1,1 0-1,0-1 1,0 1-1,1-1 0,0 0 1,0 0-1,0-1 1,10 9-1,-12-13 87,-1 1-1,1-1 0,0 0 1,0-1-1,0 1 0,1 0 1,-1-1-1,0 0 0,1 0 1,-1 0-1,0 0 0,1 0 1,-1-1-1,1 1 1,0-1-1,-1 0 0,1 0 1,-1 0-1,1-1 0,-1 1 1,1-1-1,-1 0 0,1 0 1,4-2-1,22-16-641</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47.424"/>
    </inkml:context>
    <inkml:brush xml:id="br0">
      <inkml:brushProperty name="width" value="0.05" units="cm"/>
      <inkml:brushProperty name="height" value="0.05" units="cm"/>
    </inkml:brush>
  </inkml:definitions>
  <inkml:trace contextRef="#ctx0" brushRef="#br0">3 193 14187,'-1'8'717,"0"0"0,1 0 0,0 0 0,0 0 0,1 0 0,0 1 0,0-1-1,1 0 1,0 0 0,0-1 0,5 11 0,-3-10-321,0 0 1,0-1-1,1 1 0,0-1 0,1 0 1,-1 0-1,1 0 0,1-1 0,11 10 1,-12-12-356,0 0 0,0 0 1,0 0-1,0-1 1,1 0-1,0 0 1,0 0-1,-1-1 1,1 0-1,1 0 1,-1-1-1,0 0 1,0-1-1,0 1 1,1-1-1,-1 0 1,0-1-1,0 0 1,1 0-1,-1-1 1,0 0-1,0 0 1,-1 0-1,1-1 1,0 0-1,-1 0 0,7-5 1,-3 1-72,0-1 1,-1 1-1,0-2 1,-1 1-1,0-1 0,13-19 1,-2-2-121,15-32 1,-21 37 75,-13 24 73,0 1 1,1-1 0,-1 0-1,0 1 1,1-1 0,-1 0-1,1 1 1,-1-1 0,0 0-1,1 1 1,-1-1-1,1 1 1,0-1 0,-1 1-1,1-1 1,-1 1 0,1 0-1,0-1 1,-1 1-1,1 0 1,0-1 0,0 1-1,-1 0 1,1 0 0,0-1-1,0 1 1,16 10 86,2 2-27,-10-9-46,0-1 0,0 0 0,0 0 0,0-1 0,0 0 0,0-1 0,0 0 0,0 0 0,0-1 0,0 0 0,0-1 0,0 0 0,-1 0 0,11-4 0,1-2-4,0 0 0,-1-2 0,0 0 0,33-24 0,-52 34-9,1-1 0,-1 1 0,1 0 0,-1-1 0,1 1 1,-1 0-1,1 0 0,0-1 0,-1 1 0,1 0 1,-1 0-1,1 0 0,0 0 0,-1 0 0,1 0 0,0 0 1,-1 0-1,1 0 0,0 0 0,-1 0 0,1 0 0,-1 0 1,1 1-1,0-1 0,-1 0 0,1 0 0,-1 1 1,1-1-1,-1 0 0,1 1 0,-1-1 0,1 1 0,-1-1 1,1 1-1,16 23 28,-4-4-12,-9-17-40,0 0-1,1 0 1,-1 0-1,1 0 1,-1-1-1,1 1 1,0-1-1,0-1 1,0 1-1,0-1 1,0 1-1,0-2 1,1 1-1,-1 0 1,0-1-1,0 0 1,8-1-1,-10 0-110,0 1 0,1-1 0,-1 0 0,0 0 0,0 0 0,0 0 0,0 0 0,0-1 0,-1 1 0,1-1 0,0 0 0,-1 0 0,1 0 0,-1 0 0,1-1 0,-1 1 0,0 0 0,0-1 0,0 0 0,-1 1 0,1-1 0,0 0 0,-1 0 0,0 0 0,0 0 0,0 0 0,0 0 0,0 0 0,0-7 0,0-4-190,-1 0 0,-1-1 1,0 1-1,-3-16 1,-5-20-677</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47.887"/>
    </inkml:context>
    <inkml:brush xml:id="br0">
      <inkml:brushProperty name="width" value="0.05" units="cm"/>
      <inkml:brushProperty name="height" value="0.05" units="cm"/>
    </inkml:brush>
  </inkml:definitions>
  <inkml:trace contextRef="#ctx0" brushRef="#br0">33 35 15843,'-15'-4'2761,"3"0"-1449,8-2-552,2 0 2473,10 2-1705,4 0-407,6 1-1185,2 0-600,1 6 567,-1 1-167,2 5-176</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02.948"/>
    </inkml:context>
    <inkml:brush xml:id="br0">
      <inkml:brushProperty name="width" value="0.05" units="cm"/>
      <inkml:brushProperty name="height" value="0.05" units="cm"/>
    </inkml:brush>
  </inkml:definitions>
  <inkml:trace contextRef="#ctx0" brushRef="#br0">8592 969 13147,'-46'-52'396,"-2"2"1,-82-66-1,90 86-438,-1 1 1,-2 3-1,0 1 0,-60-24 0,21 18 77,-162-38 0,-92 5 150,234 47-129,-160-29 114,-1363-213-169,1119 201-172,-629 10 0,-40 133 235,901-42-48,3 12-1,-329 111 1,495-129-26,2 5 0,2 5 0,1 4 0,-141 97 1,161-90 7,4 3 1,2 3 0,3 4 0,3 3 0,-83 111 0,107-121 18,4 1-1,1 2 1,4 2 0,3 1 0,-36 107 0,53-127-10,3 0-1,1 1 1,3 1 0,2 0 0,2 0 0,2 0 0,2 0-1,3 1 1,11 65 0,-1-57-4,2-1 1,2 0-1,3-1 0,3-1 0,2-1 0,2-1 1,2-1-1,3-2 0,2-1 0,2-2 1,75 77-1,-43-60 1,4-2 0,2-4 1,3-3-1,1-3 0,4-4 1,1-3-1,97 36 0,-2-14 10,2-8 0,3-8 0,294 43 0,575-1 14,511-101-7,-1171-26-6,756-166 0,-742 94 13,-6-18 0,594-271 0,-793 300 74,193-125 1,-318 169 17,114-99 0,-141 105-9,-2-3 0,-2-1 0,38-57 1,-66 82-34,-1-2 1,-2 0-1,0 0 1,-2-1 0,-1-1-1,-1 0 1,-1 0-1,-2-1 1,-1 0 0,-1-1-1,-1 1 1,-2-1-1,-2-53 1,-3 53 12,0 0 0,-2 0 1,-2 1-1,0-1 0,-2 1 1,-1 1-1,-27-54 0,17 48-75,-1 0 1,-2 2-1,-1 0 0,-1 2 1,-44-41-1,22 30-86,-1 1 0,-101-61 0,66 54-27,-102-42 0,14 22-32</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48.261"/>
    </inkml:context>
    <inkml:brush xml:id="br0">
      <inkml:brushProperty name="width" value="0.05" units="cm"/>
      <inkml:brushProperty name="height" value="0.05" units="cm"/>
    </inkml:brush>
  </inkml:definitions>
  <inkml:trace contextRef="#ctx0" brushRef="#br0">88 291 17804,'2'1'229,"1"0"1,-1 0-1,0 0 1,0-1-1,1 1 0,-1 0 1,0-1-1,1 0 1,-1 1-1,1-1 1,-1 0-1,0 0 1,1 0-1,-1-1 0,0 1 1,1 0-1,-1-1 1,0 0-1,1 1 1,-1-1-1,0 0 1,0 0-1,0 0 0,3-3 1,8-3 620,0-1-1,17-14 1,-30 22-828,9-7 111,-1-1 0,-1 1 0,1-1 0,-1-1 1,-1 1-1,0-1 0,0-1 0,0 1 0,7-19 0,-11 23-126,0 1 0,-1-1 0,1 1 0,-1-1 0,0 0 0,0 0 0,-1 1 0,0-1 0,1 0 0,-2 0 0,1 1 0,0-1 0,-1 0 0,0 0 0,0 1 0,0-1 0,-1 0 0,0 1 0,1-1 0,-2 1 0,1 0 0,0 0 0,-1 0 0,-4-5 0,4 6-7,0 0 0,0 1 0,0-1 0,0 1 0,0 0 0,0 0 0,-1 0 0,1 1 0,-1-1 0,1 1 0,-1 0 1,0 0-1,1 0 0,-1 0 0,0 1 0,0-1 0,1 1 0,-1 0 0,0 0 0,0 1 0,0-1 0,0 1 0,1 0 0,-1-1 1,0 2-1,1-1 0,-1 0 0,-6 4 0,1 0-3,0 0 0,0 1 0,1 0 0,0 0 0,0 1 0,0 0 0,1 0 0,0 1 0,-9 13 0,7-8 1,1 1-1,0 0 1,1 0 0,1 0 0,0 1 0,1 0 0,0 1 0,2-1 0,0 1 0,-2 19 0,5-25 4,0 0 0,0 0 0,1 0 0,0 0 0,1-1 0,0 1-1,0 0 1,1-1 0,0 1 0,1-1 0,0 0 0,1 0 0,0 0 0,0-1 0,1 0 0,0 0 0,10 10 0,-8-10-71,1 0 1,1-1 0,-1 0-1,1 0 1,1-1 0,-1 0 0,1-1-1,0-1 1,0 1 0,0-2-1,1 1 1,0-2 0,-1 0-1,1 0 1,14 0 0,-11-1-60,-1-2-1,0 1 1,0-2 0,0 0 0,0 0 0,0-2-1,0 1 1,-1-2 0,1 0 0,-1-1 0,0 0 0,16-11-1,27-23-371</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29:48.647"/>
    </inkml:context>
    <inkml:brush xml:id="br0">
      <inkml:brushProperty name="width" value="0.05" units="cm"/>
      <inkml:brushProperty name="height" value="0.05" units="cm"/>
    </inkml:brush>
  </inkml:definitions>
  <inkml:trace contextRef="#ctx0" brushRef="#br0">0 1763 14995,'28'-18'3309,"-1"-1"-2934,380-216 4240,19 18-3416,-262 135-805,980-447 463,-777 365-819,264-111 7,-471 209-58,194-74-606,-315 127 160,-39 11 229,-7 1 145,-12-1-35,-27 2-176</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0:16.433"/>
    </inkml:context>
    <inkml:brush xml:id="br0">
      <inkml:brushProperty name="width" value="0.05" units="cm"/>
      <inkml:brushProperty name="height" value="0.05" units="cm"/>
    </inkml:brush>
  </inkml:definitions>
  <inkml:trace contextRef="#ctx0" brushRef="#br0">17 8015 12251,'-2'4'474,"0"0"-43,0 1 0,-1-1-1,2 1 1,-1-1 0,0 1 0,-1 10 0,3-15-372,1 1 1,-1-1 0,0 1-1,1-1 1,-1 0 0,0 1-1,1-1 1,-1 0 0,1 1 0,-1-1-1,0 0 1,1 0 0,-1 1-1,1-1 1,-1 0 0,1 0-1,-1 0 1,1 0 0,-1 0-1,1 0 1,-1 1 0,1-1-1,-1 0 1,1 0 0,-1-1-1,1 1 1,-1 0 0,1 0 0,-1 0-1,1 0 1,0 0 0,16-3 646,-1-2-134,0-1 86,1 2 0,22-4-1,-32 7-539,-1 1 0,1 0 0,0 0 0,0 1 0,0 0-1,-1 0 1,1 0 0,0 1 0,7 3 0,47 21 414,-45-18-440,0-1 1,1 0 0,0-1-1,0-1 1,1 0-1,18 1 1,21-3 81,74-7-1,-67 1-107,-35 2-34,-1-2-1,1-1 1,-1-1-1,0-2 1,0 0-1,47-21 0,-64 24-7,1 0 0,0 1-1,0 1 1,0-1 0,19 1 0,-19 1-12,-1 0 0,1-1 0,0 0 0,-1-1 0,22-7 0,5-9 9,-19 10-7,0 0 1,0 1-1,35-9 1,41-12-11,-75 21-1,1 1 1,0 2-1,0 0 1,1 1 0,36-3-1,-9 5-8,0-3 0,-1-2 0,74-20 0,-80 17 9,9-2-5,61-14 10,133-48 1,-56 7 4,145-62-47,-292 107 19,0-2 1,52-41-1,71-69-162,-75 59-41,-56 48 128,103-90-152,-108 90 200,-1-2 0,36-48 0,-16 10 33,1 3-1,102-100 1,24 25 1,-115 96 22,-3-3 1,53-55 0,-28 18-22,72-83-19,82-87 73,-138 150-40,-65 66-15,1 0 0,2 3 1,62-46-1,188-98 6,-235 151-7,0 2 1,2 3 0,105-29 0,-23 21 2,0 5 0,171-8 0,-277 32-7,0 2 1,0 1-1,52 11 1,82 30 9,-101-25 17,39 17-10,-75-24 0,-1-2-1,1 0 1,0-2 0,1-1-1,27 2 1,-13-6 3,-1-3 1,0-1-1,46-9 0,118-31 26,-145 27-27,-1-2 1,-1-3 0,0-2 0,61-35-1,-94 43-2,-1-1 0,-1-1 0,0-1 0,-1-1 0,-1-1 0,25-30 0,93-139 26,-32 39-19,-62 94-49,-3-2 1,-2-2 0,50-104-1,-80 142 22,13-28-24,1 0-1,3 1 1,59-83-1,-8 34 12,99-117-91,-141 177 23,2 1-1,1 3 1,2 1-1,1 2 1,2 1-1,0 3 1,2 1-1,1 3 1,0 1-1,65-19 1,-96 35 79,0 1 0,0 1 1,1 0-1,-1 0 1,0 2-1,1 0 0,-1 1 1,1 0-1,-1 2 1,1-1-1,-1 2 0,18 5 1,-27-6 6,46 14-127,89 42-1,-126-50 114,0 0 0,-1 1-1,0 1 1,0 0 0,-1 1 0,0 1 0,-1 0-1,-1 0 1,0 1 0,10 16 0,10 24-61,41 98 0,-18-31 69,-30-65 10,-2 2 0,19 75-1,8 27-15,-37-130 18,0-1 0,2 0 0,22 36 0,-23-47 2,0-1 0,1 0 0,1-1 0,0 0-1,1-1 1,35 23 0,-8-10-2,83 36-1,-113-57-2,0-1-1,0-1 0,0 0 1,1-1-1,-1 0 1,19 1-1,-26-3 8,0-1 0,-1 0-1,1-1 1,0 1 0,0-1 0,0 0 0,-1 0 0,1-1 0,0 0-1,-1 0 1,1 0 0,-1-1 0,0 1 0,0-1 0,0-1-1,0 1 1,6-6 0,-8 5-6,0 0-1,0 0 1,-1 0 0,1 0-1,-1 0 1,0 0-1,0-1 1,0 1 0,-1 0-1,0-1 1,0 0-1,0 1 1,0-7 0,1-10-208,-3-37 0,-1 21-10,3 17 162,1 0-1,0 0 1,2 0 0,11-36 0,35-76 71,-34 95-21,155-325-7,-98 218 14,-70 139 5,109-206 4,-94 183-3,1 0 0,2 1-1,0 1 1,2 1 0,27-23-1,-28 29 0,136-120 5,-123 103-2,-1 0 1,36-51-1,-16 9 3,-26 35-9,1 1 0,3 2 1,53-55-1,78-75 0,-58 55 22,-7 7 30,-54 58 13,94-85 0,52 5-42,-140 100-12,-1-3-1,-1-1 0,54-52 0,-57 39 1,71-98 0,-96 118-5,1 0 0,2 2-1,0 0 1,2 1 0,0 2-1,2 0 1,0 2 0,49-27-1,-15 10-24,-1-2 0,-2-4 0,-3-1 0,-1-3 0,51-57 0,-65 63-21,3 2 0,1 2 0,2 1 0,96-55 1,26-13-131,-139 82 131,-2-1 0,0-1 0,36-41 0,-19 14-21,81-71-1,-97 98 27,1 2 0,1 1 0,2 1 0,51-24 0,-22 18 4,2 2 0,0 4 0,1 2 0,1 3-1,0 2 1,1 4 0,0 3 0,88 2 0,-119 7-127,0 1 0,68 19 1,-43-9 130,7 4 33,-1 3 0,0 2 0,-2 4 1,116 66-1,128 71 65,-284-151-54,0-1 0,1-1 0,0-1 0,0-1 0,45 8 0,-51-14-7,0-1 0,0 0 1,0-1-1,1-2 0,-1 0 0,0-1 1,0 0-1,32-10 0,-46 10-3,-1 0 0,1 0 0,-1 0 0,1-1 0,-1 1 0,0-1 0,0 0 0,0-1 0,0 1 0,0-1 0,-1 1 0,0-1-1,0 0 1,0-1 0,0 1 0,0 0 0,-1-1 0,0 1 0,0-1 0,0 0 0,1-7 0,3-11 14,-2-1 1,0 1-1,0-33 1,-2 25-17,0 6-19,0 2 41,7-38 1,-8 54-51,1 0 0,1 0 0,-1 0 0,1 0 0,0 1 0,1-1 0,-1 1 0,1 0 0,7-9 0,14-8-460,-20 20 358,-1 0 0,0-1 0,0 1-1,-1-1 1,1 0 0,-1 0 0,1 0-1,-1 0 1,0-1 0,-1 1 0,1-1 0,-1 0-1,3-9 1,-3-4-152</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0:24.971"/>
    </inkml:context>
    <inkml:brush xml:id="br0">
      <inkml:brushProperty name="width" value="0.05" units="cm"/>
      <inkml:brushProperty name="height" value="0.05" units="cm"/>
    </inkml:brush>
  </inkml:definitions>
  <inkml:trace contextRef="#ctx0" brushRef="#br0">1189 90 12163,'-14'2'636,"0"-1"0,0 0 0,-26-3 0,21 1 116,-31 2 0,-3 6-74,0 3 0,0 2 0,1 2-1,-93 39 1,-185 117-384,303-154-281,0 2 1,1 1 0,2 0 0,-37 37 0,45-38-8,1 0 0,1 1 1,0 1-1,1 0 0,1 0 1,-15 40-1,10-17-6,3 2 0,1-1-1,3 2 1,2-1 0,1 1 0,3 1 0,1-1 0,5 62 0,0-86-8,1-1 0,1 0 0,1 0 0,1 0 0,0-1 0,2 0 0,0 0 0,12 19 0,-14-29 2,0-1-1,0 1 1,1-1-1,0-1 0,1 1 1,0-1-1,1-1 1,-1 0-1,1 0 1,1 0-1,-1-1 1,1-1-1,0 1 1,0-2-1,1 1 0,19 4 1,-14-6 7,0 0 0,0-2 0,0 0 0,0-1 1,0 0-1,0-1 0,0-1 0,0-1 0,0 0 0,-1-1 0,0 0 0,17-8 1,11-7 58,-2-2 0,75-51 0,-51 26 45,-2-3 0,-2-2 0,58-66 1,-31 19 66,81-118 0,-138 172-36,-1-1-1,-3-2 1,-2-1 0,-1-1-1,-3-1 1,22-80 0,-39 116-56,-1 0 0,-1 0 0,0 0 0,-1-1 1,0 1-1,-2 0 0,1 0 0,-2-1 0,-5-25 1,4 32-51,0-1 0,0 1 0,0 0 0,-1 0 0,0 1 1,-1-1-1,0 1 0,0 0 0,-1 1 0,1-1 1,-2 1-1,1 0 0,-1 0 0,1 1 0,-1 0 0,-16-9 1,6 6-15,0 1 1,-1 1-1,0 0 1,0 1-1,0 1 1,-1 0-1,-36-1 1,14 4-2,0 2 1,-63 10-1,54-2-15,1 2 0,-1 2 0,2 2 0,-81 38 0,61-19-10,2 4 1,-91 66-1,133-87 2,1 2 0,1 0 0,0 2 0,-26 32 0,39-41-26,0 0 0,1 1 0,1 1 0,0-1 0,1 1 0,0 0 0,1 0 0,1 1 1,0-1-1,-3 23 0,4-1-158,2-1 0,0 1 1,3 0-1,1-1 1,2 1-1,1-1 1,1 0-1,2-1 1,2 0-1,21 47 0,-21-61 54,0 0 0,2 0-1,0-1 1,1-1-1,1 0 1,1-1-1,22 18 1,-28-25 69,1-1 0,1-1-1,0 0 1,0-1 0,1 0 0,-1 0 0,1-2-1,1 0 1,-1 0 0,1-1 0,0-1 0,26 3-1,-27-6 27,0 0 0,-1-2 0,1 1 1,0-2-1,-1 0 0,1 0 0,-1-1 0,22-11 0,7-5-8,42-30 1,-71 43 52,59-43 51,-1-2 1,-3-4-1,-3-2 0,-2-3 1,68-86-1,-100 109 8,-2-2-1,-1 0 1,31-65 0,-46 80 13,-2 1 1,-1-2 0,-1 1 0,-1-1 0,-1 0 0,-1-1 0,2-48-1,-7 63-10,0 0 0,-1 1-1,-1-1 1,0 1-1,0-1 1,-1 1 0,0 0-1,-1 0 1,-1 0-1,0 1 1,-11-19-1,11 22-17,0 0 0,-1 0 0,1 1 0,-1 0-1,-1 0 1,1 1 0,-1 0 0,0 0 0,0 0-1,-1 1 1,1 0 0,-1 0 0,0 1 0,0 0 0,0 1-1,-15-3 1,3 2-14,0 2 0,0 0 1,0 1-1,-1 1 0,1 1 0,0 1 0,0 1 0,-28 9 0,-4 4-142,-93 47 0,100-40-313,1 1-1,-54 43 0,-70 72-1277,123-100 1209</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0:32.783"/>
    </inkml:context>
    <inkml:brush xml:id="br0">
      <inkml:brushProperty name="width" value="0.05" units="cm"/>
      <inkml:brushProperty name="height" value="0.05" units="cm"/>
    </inkml:brush>
  </inkml:definitions>
  <inkml:trace contextRef="#ctx0" brushRef="#br0">86 99 16964,'-20'-31'2060,"17"23"-1595,-1 1 0,-1 0 1,1 0-1,-1 0 0,0 1 1,-1 0-1,0 0 0,-6-6 1,12 12-430,-1 0 1,1 0-1,0-1 1,0 1-1,-1 0 1,1 0 0,0 0-1,-1 0 1,1 0-1,0-1 1,-1 1 0,1 0-1,0 0 1,-1 0-1,1 0 1,0 0-1,-1 0 1,1 0 0,0 0-1,-1 0 1,1 0-1,-1 0 1,1 1-1,0-1 1,-1 0 0,1 0-1,0 0 1,0 0-1,-1 0 1,1 1-1,0-1 1,-1 0 0,1 0-1,0 0 1,0 1-1,-1-1 1,1 0-1,0 1 1,0-1 0,0 0-1,-1 0 1,1 1-1,0-1 1,0 0-1,0 1 1,0-1 0,0 0-1,0 1 1,-3 18 456,3-19-487,0 18 111,2-1 0,-1 1 0,2 0 1,8 28-1,27 69-98,-30-93 7,0-1-20,0 1 0,1-1 0,19 31 0,-27-51-6,-1 0 0,1-1 0,-1 1 1,1 0-1,-1 0 0,1 0 0,0-1 1,-1 1-1,1 0 0,0-1 1,0 1-1,-1 0 0,1-1 0,0 1 1,0-1-1,0 1 0,0-1 0,0 0 1,1 1-1,-2-1 0,1-1 1,-1 1 0,0 0-1,1 0 1,-1-1-1,1 1 1,-1 0-1,0-1 1,1 1-1,-1 0 1,0-1 0,1 1-1,-1-1 1,0 1-1,0-1 1,1 1-1,-1 0 1,0-1-1,0 1 1,0-1-1,0 1 1,1-1 0,-1 1-1,0-1 1,0 0-1,0-6 12,1 0-1,-1 0 1,-1-14-1,-6-19 80,-2 1-1,-1 0 1,-2 0 0,-24-53-1,33 86-72,1 0 8,-1 0-1,0 0 1,0 0 0,0 0-1,-1 1 1,-5-7 0,9 12-25,0 0 1,0 1 0,0-1 0,0 0-1,0 0 1,0 1 0,0-1-1,0 0 1,0 0 0,0 1-1,0-1 1,0 0 0,0 0-1,0 1 1,0-1 0,-1 0 0,1 0-1,0 1 1,0-1 0,0 0-1,0 0 1,-1 0 0,1 0-1,0 1 1,0-1 0,0 0-1,-1 0 1,1 0 0,0 0 0,0 0-1,-1 1 1,1-1 0,0 0-1,0 0 1,-1 0 0,1 0-1,0 0 1,0 0 0,-1 0-1,1 0 1,0 0 0,-1 0 0,1 0-1,0 0 1,0 0 0,-1 0-1,1 0 1,0 0 0,0-1-1,-1 1 1,1 0 0,0 0-1,0 0 1,0 0 0,-1 0 0,1-1-1,0 1 1,0 0 0,0 0-1,-1 0 1,1-1 0,0 1-1,3 26 25,3 2-124,1 0 0,1-1 0,2 0 0,25 51 0,-33-76-12,-1 1-1,1 0 1,0-1 0,0 1-1,0-1 1,0 1-1,0-1 1,1 0-1,-1 0 1,1 0-1,2 2 1,-4-4 50,1 1-1,-1-1 1,0 0 0,0 1-1,0-1 1,0 0 0,0 0-1,0 0 1,1 0 0,-1 0-1,0 0 1,0 0 0,0 0-1,0 0 1,0-1 0,0 1-1,1 0 1,-1-1 0,0 1-1,0-1 1,0 1 0,0-1-1,0 0 1,0 1 0,-1-1-1,1 0 1,0 0 0,0 1-1,0-1 1,-1 0 0,1 0-1,0 0 1,0-1 0,14-23-570,0-10-163</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0:33.343"/>
    </inkml:context>
    <inkml:brush xml:id="br0">
      <inkml:brushProperty name="width" value="0.05" units="cm"/>
      <inkml:brushProperty name="height" value="0.05" units="cm"/>
    </inkml:brush>
  </inkml:definitions>
  <inkml:trace contextRef="#ctx0" brushRef="#br0">0 1 18324,'2'18'682,"1"0"1,0 0-1,1 0 0,1-1 0,13 30 1,-6-12-315,-5-15-206,-5-10-83,1-1 1,1 1 0,-1-1 0,2 0 0,4 8-1,-9-17-76,0 0-1,0 0 0,0 1 1,1-1-1,-1 0 0,0 0 1,0 0-1,0 0 1,0 0-1,0 1 0,0-1 1,0 0-1,0 0 0,0 0 1,1 0-1,-1 0 0,0 0 1,0 0-1,0 0 1,0 0-1,0 1 0,1-1 1,-1 0-1,0 0 0,0 0 1,0 0-1,0 0 0,0 0 1,1 0-1,-1 0 0,0 0 1,0 0-1,0 0 1,0 0-1,0 0 0,1 0 1,-1 0-1,0 0 0,0 0 1,0 0-1,0-1 0,0 1 1,1 0-1,-1 0 1,0 0-1,0 0 0,0 0 1,0 0-1,0 0 0,1-1 1,2-10 53,0-15-21,-3-13 16,-3 0-1,-13-77 0,11 102-17,2 21 37,1 27 34,3-8 43,1 1 1,1-1-1,8 29 0,-11-54-139,0 0 1,0 0-1,0 0 0,0 0 0,1 0 0,-1-1 0,1 1 0,-1 0 0,0 0 1,1 0-1,0 0 0,-1 0 0,1-1 0,-1 1 0,1 0 0,0 0 1,-1-1-1,2 1 0,-1-1-3,-1 0 0,1 0 0,-1 0 1,0 0-1,1 0 0,-1 0 0,1 0 0,-1 0 1,0 0-1,1-1 0,-1 1 0,1 0 0,-1 0 0,0-1 1,1 1-1,-1 0 0,0 0 0,1-1 0,-1 1 1,0-1-1,1 1 0,-1 0 0,0-1 0,0 1 0,0 0 1,1-1-1,2-5 16,-1 0 1,1 0-1,-1 0 0,1-7 1,6-33 27,-3 9-10,-3 28-91,-2 10-80,1 29-289,-2-15-320,1 0 0,0 0 0,2 0 0,6 24-1,-3-31-1087,-2-14 733,1-14 245,-2-13-95,0-10 51</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0:33.777"/>
    </inkml:context>
    <inkml:brush xml:id="br0">
      <inkml:brushProperty name="width" value="0.05" units="cm"/>
      <inkml:brushProperty name="height" value="0.05" units="cm"/>
    </inkml:brush>
  </inkml:definitions>
  <inkml:trace contextRef="#ctx0" brushRef="#br0">0 16 12851,'2'-16'1408,"1"16"-688,0 13-272,0 13 817,1 4-209,0 7-248,2 1-72,0-2-176,-1-5-112,2-9-144,-1-7-72,3-8-232,-2-7-200,2-11-456,-1-6-208,-1-6 632,-1-3-152,-3-4-200</inkml:trace>
  <inkml:trace contextRef="#ctx0" brushRef="#br0" timeOffset="1">104 18 15515,'7'17'1609,"1"10"-753,2 3-280,5 10 784,2 0-151,5 3-241,-2-4-152,0-7-320,0-4-296,1-15-928,-5-9-160,-3-19 672,-3-8-168,-13-9-185</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0:39.688"/>
    </inkml:context>
    <inkml:brush xml:id="br0">
      <inkml:brushProperty name="width" value="0.05" units="cm"/>
      <inkml:brushProperty name="height" value="0.05" units="cm"/>
    </inkml:brush>
  </inkml:definitions>
  <inkml:trace contextRef="#ctx0" brushRef="#br0">10 276 12515,'-1'-1'104,"0"0"1,0 0 0,0-1-1,1 1 1,-1 0 0,0 0-1,1 0 1,-1-1 0,1 1-1,-1 0 1,1 0 0,-1-1-1,1 1 1,0 0 0,0-1-1,0 1 1,0 0 0,0-1-1,0 1 1,0-1-1,1-1 1,-1-3 176,-1-3 9,2 1 0,-1-1 0,1 0 1,0 1-1,1-1 0,0 1 0,1-1 0,-1 1 0,2 0 0,6-14 1,-7 17-226,1 0 1,-1 0 0,1 1-1,-1 0 1,1 0 0,0 0-1,1 0 1,-1 0 0,1 1 0,-1 0-1,1 0 1,0 0 0,1 0-1,-1 1 1,0 0 0,1 0-1,7-2 1,27-2 39,59-2-1,15-2-85,-17-8-6,-46 8-3,62-5 1,-95 14-10,0 1 0,0 0-1,0 2 1,-1 0 0,1 1 0,-1 0-1,25 10 1,99 50 8,-98-42 4,1-1-1,49 15 1,92 5 5,-123-29 5,111 35 0,-134-31 15,63 33-1,-85-39 41,-2 1-1,1 0 1,-1 1-1,-1 1 0,0 0 1,16 19-1,-30-31-100,0 0-1,0 0 0,0 0 1,0 0-1,-1 0 0,1 0 1,0 0-1,0 0 0,0 0 1,-1 0-1,1 1 0,0-1 1,0 0-1,0 0 1,0 0-1,-1 0 0,1 0 1,0 0-1,0 0 0,0 0 1,0 0-1,0 1 0,-1-1 1,1 0-1,0 0 0,0 0 1,0 0-1,0 1 0,0-1 1,0 0-1,0 0 0,0 0 1,-1 0-1,1 1 0,0-1 1,0 0-1,0 0 0,0 0 1,0 0-1,0 1 0,0-1 1,0 0-1,0 0 0,0 0 1,0 1-1,0-1 0,0 0 1,1 0-1,-1 0 1,0 0-1,0 1 0,0-1 1,0 0-1,-17-6-908,7 0 493</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0:40.126"/>
    </inkml:context>
    <inkml:brush xml:id="br0">
      <inkml:brushProperty name="width" value="0.05" units="cm"/>
      <inkml:brushProperty name="height" value="0.05" units="cm"/>
    </inkml:brush>
  </inkml:definitions>
  <inkml:trace contextRef="#ctx0" brushRef="#br0">1 501 13283,'0'1'81,"0"0"0,0 1 1,0-1-1,0 0 0,0 1 1,1-1-1,-1 0 0,0 0 0,1 1 1,-1-1-1,1 0 0,-1 0 1,1 0-1,0 0 0,-1 0 1,1 1-1,0-1 0,0-1 0,0 1 1,0 0-1,0 0 0,1 1 1,27 16 461,-22-14-280,116 58 1855,223 79 0,-315-130-1924,0-1 1,0-1-1,1-2 0,39 5 1,-61-12-105,0 1 0,1-1-1,-1-1 1,1 0 0,-1-1 0,0 0 0,15-4 0,-19 3-18,0 1 1,0-1-1,-1 0 0,1 0 1,-1-1-1,0 1 1,1-1-1,-2-1 1,1 1-1,0-1 0,-1 1 1,0-1-1,4-7 1,-3 3 9,-1 0 1,0-1-1,0 1 1,-1-1-1,0 0 1,-1 0-1,0 0 1,0 0 0,-1 0-1,-1-1 1,1 1-1,-2 0 1,-2-17-1,-2-9 31,-3-1-1,-15-47 0,-1 10-774,-3 1 0,-4 1-1,-57-99 1,78 155 250,1 4-67</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0:49.939"/>
    </inkml:context>
    <inkml:brush xml:id="br0">
      <inkml:brushProperty name="width" value="0.05" units="cm"/>
      <inkml:brushProperty name="height" value="0.05" units="cm"/>
    </inkml:brush>
  </inkml:definitions>
  <inkml:trace contextRef="#ctx0" brushRef="#br0">633 229 13971,'-18'-6'168,"0"1"0,-1 1 0,0 1 1,0 0-1,0 2 0,0 0 0,0 1 0,-1 1 0,1 1 0,0 0 0,1 2 1,-31 8-1,32-6-51,0 0 1,1 1 0,-1 1-1,2 0 1,-1 2 0,1-1-1,0 2 1,1 0 0,1 0-1,-1 2 1,2 0-1,0 0 1,-16 23 0,10-5 49,1 0 1,1 1 0,2 1-1,2 0 1,0 1-1,-10 55 1,12-30-47,2 1 0,3 0-1,3 65 1,2-97-87,2-1-1,1 0 1,1 1 0,2-1-1,12 38 1,-14-54-31,0-1 0,0 0 0,1 0 0,1 0 0,-1 0 0,2-1 0,-1 0 0,1-1-1,1 1 1,0-1 0,0 0 0,0-1 0,1 0 0,0-1 0,0 1 0,14 5 0,-8-6-10,1 0 0,-1-2 0,1 0 0,0 0 0,0-2 0,1 0 0,-1-1 0,0 0 0,1-2-1,-1 0 1,0 0 0,24-7 0,-12 2-1,1-2 1,-2-2-1,1 0 0,-1-2 0,-1 0 0,28-19 1,-13 4 81,-2-2 1,-2-2-1,0-1 1,-2-2 0,-2-1-1,-1-2 1,-2-1 0,44-72-1,-52 72 54,-2-1 0,-1-1-1,-2 0 1,-2-1 0,-2-1-1,-2 0 1,-1-1 0,-2 0-1,3-82 1,-11 103-66,0 0 0,-2 1 0,-1-1 0,-1 1 0,0 0 0,-2 0 0,0 1 0,-1-1 0,-1 1 0,-12-19 0,15 29-57,-2 0 1,1 0-1,-1 1 1,-1 0-1,0 0 1,0 1-1,-1 0 1,0 0-1,0 1 0,-1 0 1,1 1-1,-2 0 1,1 0-1,-1 1 1,1 1-1,-2-1 0,1 2 1,0 0-1,-20-3 1,12 4-55,1 1 1,-1 1 0,0 0-1,0 2 1,1 0-1,-1 1 1,-28 8-1,19-1-273,1 0-1,0 1 0,0 2 0,-29 19 0,43-24-93,-16 11-488,0-2 0,-64 27-1,63-36 62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02:01.704"/>
    </inkml:context>
    <inkml:brush xml:id="br0">
      <inkml:brushProperty name="width" value="0.05" units="cm"/>
      <inkml:brushProperty name="height" value="0.05" units="cm"/>
    </inkml:brush>
  </inkml:definitions>
  <inkml:trace contextRef="#ctx0" brushRef="#br0">2 467 16043,'-1'-13'1497,"12"-9"-929,9-7-216,20-13 960,8-1-656,15-5-136,4-3-103,8 4-329,1 1-224,-2 9-633,-2 7 2162,-6 7-1409,0 4 16,4 2-16</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04.673"/>
    </inkml:context>
    <inkml:brush xml:id="br0">
      <inkml:brushProperty name="width" value="0.05" units="cm"/>
      <inkml:brushProperty name="height" value="0.05" units="cm"/>
    </inkml:brush>
  </inkml:definitions>
  <inkml:trace contextRef="#ctx0" brushRef="#br0">6 22 17564,'-4'81'3737,"3"-59"-3505,1 198 686,0-214-894,1 0 0,0 0 0,0 0-1,0 0 1,1 0 0,0-1-1,3 8 1,-5-12-9,1-1 0,-1 1 0,1 0 0,0 0 0,-1 0 0,1 0 0,0-1-1,0 1 1,-1 0 0,1-1 0,0 1 0,0 0 0,0-1 0,0 1 0,0-1 0,0 0 0,0 1 0,1 0 0,0-1 5,0 0 1,-1-1 0,1 1 0,-1 0-1,1 0 1,-1-1 0,1 1-1,-1-1 1,1 1 0,-1-1 0,1 0-1,-1 1 1,0-1 0,1 0 0,-1 0-1,2-1 1,16-16 177,-1-1 0,-1 0 0,-1-1 0,-1 0 0,19-34 0,-21 33-67,25-35 178,55-94 5,-93 149-335,1-1 1,0 1-1,-1 0 1,1 0-1,0 0 1,-1 0-1,0-1 1,1 1-1,-1 0 1,0 0-1,1-1 0,-1 1 1,0 0-1,0-1 1,0-1-1,-1 3 11,1 0 0,0-1 0,-1 1-1,1 0 1,0 0 0,-1 0 0,1-1-1,0 1 1,-1 0 0,1 0 0,0 0 0,-1 0-1,1 0 1,-1 0 0,1 0 0,0 0-1,-1 0 1,1 0 0,-1 0 0,1 0-1,0 0 1,-1 0 0,1 0 0,-1 0-1,1 0 1,0 1 0,-1-1 0,1 0-1,0 0 1,-1 1 0,-33 20-248,15-5 60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1:15.090"/>
    </inkml:context>
    <inkml:brush xml:id="br0">
      <inkml:brushProperty name="width" value="0.05" units="cm"/>
      <inkml:brushProperty name="height" value="0.05" units="cm"/>
    </inkml:brush>
  </inkml:definitions>
  <inkml:trace contextRef="#ctx0" brushRef="#br0">7271 300 11178,'-204'-40'1402,"-90"-14"-737,-442-25-107,298 42-175,-350-21-507,676 54 117,-907-23-45,846 28 38,0 8 0,0 7 0,-252 57 0,187-12 18,-312 124 0,473-152 3,1 4 0,2 4 0,2 2 0,2 4 0,2 2 0,3 4 0,-81 82 0,71-55-6,4 3 1,3 3 0,4 3-1,4 2 1,-57 118-1,-31 140-1,25 12-31,74-208 22,-187 624-10,67 17 5,62 367 32,95 4 5,41-291 21,75-7 8,-60-658-33,85 241-1,114 185 8,190 275-56,-382-810 24,50 89-85,8-4-1,8-5 1,262 305 0,-299-399 5,104 86 1,107 58-100,-186-155 86,4-4 1,2-5 0,174 75 0,-186-100 22,3-5 1,1-4-1,1-5 0,166 22 1,-124-36 36,1-7-1,0-6 1,-1-6 0,1-7 0,185-41 0,-106 1-8,-3-10 1,346-147-1,-437 152 71,-3-7-1,170-112 1,-54 4 94,-188 127-70,-2-1 1,55-62 0,-6-16 30,-4-4 1,-7-4-1,-5-5 1,98-207 0,199-624-65,-157 213-486,-36-8-964,62-564-134,-114-16 3852,-121 227-289,-74 3-1486,-32 288-624,55 639 4,-8 2 1,-88-248-1,78 302-66,-111-206-1,109 247 93,-4 2 0,-129-154 0,58 105-3</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1:31.040"/>
    </inkml:context>
    <inkml:brush xml:id="br0">
      <inkml:brushProperty name="width" value="0.05" units="cm"/>
      <inkml:brushProperty name="height" value="0.05" units="cm"/>
    </inkml:brush>
  </inkml:definitions>
  <inkml:trace contextRef="#ctx0" brushRef="#br0">2577 77 11554,'-666'-49'2019,"519"49"-1864,0 6 1,-222 38-1,270-22-201,1 4 0,1 3 0,2 6 0,-164 82 1,181-73-2,1 4 0,2 2 0,-97 88 0,152-120 45,1 1 1,0 1 0,2 0 0,0 2 0,1 0 0,2 0 0,0 2 0,1 0-1,-10 27 1,18-36 0,0 0 1,1 0-1,0 0 0,1 1 0,1-1 0,1 1 0,0 0 0,1-1 1,0 1-1,1 0 0,1-1 0,1 1 0,0-1 0,1 0 0,1 0 1,0 0-1,8 15 0,-5-14-2,2 0 0,0-1 0,0 0 0,2 0 0,-1-1 0,28 23 0,-19-20 0,2 0-1,0-2 1,1-1 0,29 14-1,-6-8-4,1-2 0,0-2 0,1-3 0,87 14 1,-36-15-7,1-5 0,0-4 0,0-4 0,159-23 1,-124 2 16,-2-6 0,239-85 1,-279 77 38,-2-3 0,137-83 0,-172 87 4,-2-3-1,-2-2 0,-2-2 0,86-93 0,-117 112-24,-1 0 0,-1-2-1,-1 0 1,-1-1 0,-1 0 0,-1-1 0,-2-1 0,-1 0 0,12-50-1,-19 61-7,-1 0 0,-1 0 0,0 0 0,-1 0 0,0 0 0,-2 0 0,-6-32-1,4 36-7,0 1-1,-1-1 1,0 1-1,-1 0 1,0 0-1,-1 1 1,0 0-1,0 0 1,-2 1-1,1-1 1,-12-8-1,2 3-16,0 2 0,-1 0 0,-1 2-1,0 0 1,-1 1 0,0 1 0,0 1-1,-1 0 1,-1 2 0,-26-5 0,-9 1-92,0 3 0,-114-2 0,36 12 21,1 6-49</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1:31.843"/>
    </inkml:context>
    <inkml:brush xml:id="br0">
      <inkml:brushProperty name="width" value="0.05" units="cm"/>
      <inkml:brushProperty name="height" value="0.05" units="cm"/>
    </inkml:brush>
  </inkml:definitions>
  <inkml:trace contextRef="#ctx0" brushRef="#br0">702 207 11674,'-27'19'208,"-318"239"1039,305-222-1150,0 2 1,3 1 0,1 2 0,2 1-1,-54 88 1,79-115-89,1 0 0,1 1 0,1-1 0,0 1 0,1 1 1,1-1-1,-5 34 0,9-40-11,-1 0 1,2 0-1,-1-1 1,2 1-1,-1 0 0,1-1 1,0 1-1,1-1 1,1 1-1,-1-1 1,1 0-1,1-1 1,-1 1-1,1-1 0,9 11 1,6 4-6,1-1-1,0-1 1,2-1-1,0-1 1,36 21 0,134 68-12,-105-67 18,2-4 0,2-4-1,1-3 1,1-5 0,1-4-1,184 16 1,-121-29 5,0-6 0,1-8 0,-2-6 0,1-7 0,-2-8 0,-1-6 0,-2-6 0,195-79 0,-269 86-22,-2-4 1,93-59-1,-130 68 5,-1-1 0,0-2 1,-3-1-1,0-3 0,45-55 1,-66 70 11,-1-1 1,-1-1-1,-1 0 1,0-1 0,-2 0-1,-1-1 1,0 0 0,-2-1-1,5-27 1,-8 32 9,-2 0 1,0-1 0,-1 1-1,-1-1 1,-1 1 0,-1 0-1,0-1 1,-1 1-1,-2 0 1,0 0 0,0 1-1,-11-21 1,4 16 14,0 2 0,-2 0 0,-1 0 0,0 1 0,-1 1 0,-2 1 0,0 0 0,0 1 0,-2 1 0,0 1 0,-44-25 0,15 14 29,-2 1 1,0 4-1,-1 1 0,-74-17 1,26 15 17,0 4 0,-1 5 1,-146 0-1,-308 45 9,-239 108-105,513-76-2</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1:28.762"/>
    </inkml:context>
    <inkml:brush xml:id="br0">
      <inkml:brushProperty name="width" value="0.05" units="cm"/>
      <inkml:brushProperty name="height" value="0.05" units="cm"/>
    </inkml:brush>
  </inkml:definitions>
  <inkml:trace contextRef="#ctx0" brushRef="#br0">2186 111 12203,'-194'-26'1057,"-91"-15"-746,207 28-294,0 4 0,0 3 1,-1 3-1,1 4 0,-1 3 0,1 4 0,0 3 1,-89 25-1,104-19 26,2 3 1,0 3 0,1 2-1,2 3 1,1 2 0,1 3-1,2 2 1,1 3-1,2 1 1,-62 63 0,85-72-14,1 0 1,1 2 0,2 1 0,1 0-1,1 2 1,-20 46 0,35-65-34,1 1 0,1 0 0,0 0 0,1 0 0,1 1 0,1-1 0,0 23 0,2-28-8,1 1 0,0 0-1,1 0 1,1-1 0,0 0 0,0 1-1,1-1 1,1 0 0,0 0-1,1-1 1,7 12 0,-2-7-15,1 0 1,0 0 0,1-2 0,1 1-1,1-1 1,0-1 0,17 12 0,-8-10-9,0 0 1,1-2 0,1-1 0,38 14 0,-12-11 8,1-2 0,0-2 0,1-2 0,94 2 1,-77-10 67,-1-3 0,0-3 1,0-3-1,0-3 1,-1-3-1,-1-3 0,-1-3 1,0-3-1,-2-3 1,99-54-1,-71 25 17,89-67 1,-128 80-36,-1-2 0,81-90 0,-99 94 3,-1-2 0,-2-1 1,26-48-1,-48 72-8,-1 0 1,0-1-1,-2 0 1,7-27 0,-12 34-2,1 0 0,-2-1 1,0 1-1,0-1 1,-1 1-1,-1-1 0,-4-22 1,3 25 0,-1 0 0,0 1 0,-1-1 0,0 1 0,-1 0 0,0 0 0,-1 0 0,0 1 0,0 0-1,-15-17 1,11 16-25,-1 1-1,0-1 0,0 2 0,-1 0 1,0 0-1,-1 1 0,-21-9 0,2 5-42,1 2 0,-1 1-1,0 1 1,-1 2-1,1 1 1,-57 1-1,-24 7-40,4 7-27</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1:30.066"/>
    </inkml:context>
    <inkml:brush xml:id="br0">
      <inkml:brushProperty name="width" value="0.05" units="cm"/>
      <inkml:brushProperty name="height" value="0.05" units="cm"/>
    </inkml:brush>
  </inkml:definitions>
  <inkml:trace contextRef="#ctx0" brushRef="#br0">1705 9 9962,'-91'-6'394,"0"3"1,0 5-1,0 3 0,-123 24 0,138-14-216,1 4 0,0 3 0,2 3 0,0 4 0,-97 53 0,125-55-148,0 2 0,2 2 0,1 1 0,1 3 0,2 1-1,2 2 1,1 1 0,3 2 0,-47 73 0,59-79-53,2 1 0,1 0 1,2 1-1,1 1 0,2 0 1,2 1-1,2 1 1,1 0-1,2 0 0,2 0 1,1 1-1,2-1 0,6 47 1,-2-62 19,1 1 1,1-1-1,2-1 1,17 47-1,-16-53 10,1-1-1,1-1 0,0 1 0,1-1 0,0-1 1,2 0-1,16 15 0,6 2 14,1-2 0,1-2 0,2-1 0,1-2 0,1-2 0,1-2 0,1-1 0,0-3-1,80 22 1,-71-27-2,0-3 0,0-1-1,0-3 1,1-2-1,0-3 1,0-2-1,-1-2 1,78-16 0,-54 1 1,0-3 0,-1-4 0,-2-2 0,113-63 0,-93 37 9,-3-4-1,153-128 0,-175 126-17,-4-3 0,-2-3 0,-3-3-1,78-118 1,-120 160-2,-1-1 0,-2 0 0,0-1-1,-3-1 1,0 0 0,12-59 0,-20 75-15,-1 0 1,0 0 0,-2 0 0,1 0 0,-2 0-1,0 0 1,0 0 0,-2 0 0,0 0 0,0 0-1,-1 1 1,-1 0 0,0 0 0,-1 0 0,0 0-1,-1 1 1,-16-22 0,10 19-27,-2 1 1,1 1-1,-2 0 1,0 1-1,0 1 1,-1 1-1,0 0 1,-1 1-1,0 1 1,0 0-1,-1 2 1,-30-8-1,-65-9-72</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2:07.840"/>
    </inkml:context>
    <inkml:brush xml:id="br0">
      <inkml:brushProperty name="width" value="0.05" units="cm"/>
      <inkml:brushProperty name="height" value="0.05" units="cm"/>
    </inkml:brush>
  </inkml:definitions>
  <inkml:trace contextRef="#ctx0" brushRef="#br0">418 140 11891,'-9'0'159,"0"-1"0,0 1 0,0 0 0,0 1 0,0 0 0,0 1 0,0 0 1,1 0-1,-1 1 0,1 0 0,-1 0 0,-11 7 0,-6 5 299,1 0 0,-35 29 0,46-32-314,0 0 0,1 1 1,1 0-1,0 1 1,0 1-1,2 0 0,0 0 1,-16 33-1,15-22-50,2-1-1,1 2 1,1-1-1,1 1 1,-4 38-1,6-8-6,2 0-1,2 0 1,17 113-1,-3-91-52,4-1 0,34 95 0,7-29-24,-49-125-17,0-1 0,1 0 0,1-1 0,1 0 0,17 18 0,-25-30 1,-1-1 0,1 1 0,1-1 0,-1 0 0,0-1 0,1 1 0,0-1 0,0 0 0,0-1 0,0 1 0,0-1 0,0 0 0,1-1 0,10 2 0,-10-3-3,1 0 1,0 0 0,0-1-1,-1 0 1,1-1 0,0 0-1,-1 0 1,1 0 0,-1-1-1,13-7 1,-1-1-5,-1-2 1,1 0-1,-2-2 0,0 0 0,-1 0 1,0-2-1,18-25 0,-5 1 10,-2-1 1,-1-1-1,-3-1 1,-2-2-1,-1 0 0,-3 0 1,12-53-1,-10 19 24,-4-1 0,-4 0 0,3-125 0,-14 145 9,-13-109 1,9 145-25,0 1 1,-2 0-1,-1 0 1,-1 1 0,-1 0-1,-1 0 1,-15-25-1,20 39-7,-1 1 0,0-1 0,0 2 0,-1-1 0,0 1 0,0 0-1,-1 0 1,0 1 0,0 0 0,0 0 0,-1 1 0,0 0 0,0 1 0,0 0 0,-1 0 0,1 1-1,-1 0 1,0 1 0,0 0 0,0 0 0,0 1 0,0 0 0,0 1 0,0 0 0,-1 1 0,1 0-1,-10 3 1,0 1-51,1 2 0,0 0-1,1 1 1,0 0 0,0 2-1,1 0 1,-20 15 0,-107 98-703,91-75 528,26-23-16</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7:37.842"/>
    </inkml:context>
    <inkml:brush xml:id="br0">
      <inkml:brushProperty name="width" value="0.05" units="cm"/>
      <inkml:brushProperty name="height" value="0.05" units="cm"/>
    </inkml:brush>
  </inkml:definitions>
  <inkml:trace contextRef="#ctx0" brushRef="#br0">0 299 11314,'83'27'650,"0"-4"-1,163 23 1,-140-39-505,126-8-1,105-25-89,-166 11-43,1923-54 376,-1126 88-77,-201-2-95,2529-50 569,-721-62-154,-2282 83-676,2848-103-639,-816 54 761,2 50-165,-189 47-447,-1409-7 433,-559-20-77,-48-6 88,-84-6 31</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8:10.281"/>
    </inkml:context>
    <inkml:brush xml:id="br0">
      <inkml:brushProperty name="width" value="0.05" units="cm"/>
      <inkml:brushProperty name="height" value="0.05" units="cm"/>
    </inkml:brush>
  </inkml:definitions>
  <inkml:trace contextRef="#ctx0" brushRef="#br0">7008 254 12531,'-351'-49'1035,"-47"-4"-787,125 36-222,-491 32 0,-267 120-6,246 32-22,534-100-8,-448 182 0,139 15-9,30 59 1,424-248-1,4 5 0,-161 161 0,-21 76-47,202-216 29,-87 141 1,108-142 27,6 3-1,3 1 1,-47 142 0,76-175 5,4 0 1,2 2-1,4 0 1,3 0 0,3 1-1,3 95 1,9-91-5,3 0 1,3 0 0,27 92 0,-8-71-26,82 186 0,-41-140 32,6-4 0,6-3 1,7-4-1,5-4 0,6-4 0,5-5 0,5-4 1,5-5-1,5-6 0,5-5 0,171 106 1,-42-59 48,542 226 0,-486-259-20,514 120 1,-552-180 0,3-11 1,1-13 0,1-12-1,1-12 1,0-12-1,285-42 1,-400 22-13,-1-7 0,314-107 1,-293 68 26,-4-8 0,207-124 0,-307 153-14,-2-4 1,-2-2-1,97-95 1,-90 67-8,-4-3 1,92-132 0,-152 191-19,327-501 119,-188 236 38,-13-8 0,118-357 0,-215 499-131,-7-1 0,-6-3 0,18-239 0,-28-502 69,-37 573-55,-29 2-13,26 261-25,-2 0-1,-45-111 1,41 132-6,-2 1 1,-2 1 0,-2 1 0,-47-59-1,26 47 6,-3 1 0,-2 3 0,-111-84 0,87 82 18,-2 4 0,-144-68 0,102 67-63,-3 6 0,-1 4 0,-3 7-1,-220-32 1,-354 22-283,456 44 226</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9:00.505"/>
    </inkml:context>
    <inkml:brush xml:id="br0">
      <inkml:brushProperty name="width" value="0.05" units="cm"/>
      <inkml:brushProperty name="height" value="0.05" units="cm"/>
    </inkml:brush>
  </inkml:definitions>
  <inkml:trace contextRef="#ctx0" brushRef="#br0">1 1 14507,'0'3'38,"0"-1"0,0 1 0,0-1 1,0 1-1,1-1 0,-1 1 0,1-1 0,0 1 0,-1-1 0,1 1 0,0-1 0,0 0 1,1 1-1,-1-1 0,0 0 0,1 0 0,-1 0 0,1 0 0,0 0 0,0 0 0,0-1 1,0 1-1,0-1 0,0 1 0,0-1 0,4 2 0,5 2-43,-1-1 0,1 0 0,1 0 0,19 2 0,22 3-40,1-3-1,93 0 1,112-21-108,-156 7 78,67-2-81,0 7-1,240 27 1,-11 39 71,132 15 130,-284-63 70,299-19 0,246-58 226,-228 13-98,0 26-49,149 63-70,-5 51-49,-254-32 33,2-33-46,-401-26-79,-1-3 0,0-2-1,0-3 1,-1-1 0,99-33-1,-48-3-10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0:49.319"/>
    </inkml:context>
    <inkml:brush xml:id="br0">
      <inkml:brushProperty name="width" value="0.05" units="cm"/>
      <inkml:brushProperty name="height" value="0.05" units="cm"/>
    </inkml:brush>
  </inkml:definitions>
  <inkml:trace contextRef="#ctx0" brushRef="#br0">1 0 13379,'9'13'134,"1"-1"0,1-1 0,0 0 0,1 0 0,0-1 0,0 0-1,1-1 1,27 13 0,-4-5-112,0-1 0,52 14 0,-13-10 27,151 21 1,83-16-67,1034 0-75,-901-24 95,1445-11 45,-402 23 191,139 0-46,-1058-16-67,272-8-138,-539-7-54,-161 5-6</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05.250"/>
    </inkml:context>
    <inkml:brush xml:id="br0">
      <inkml:brushProperty name="width" value="0.05" units="cm"/>
      <inkml:brushProperty name="height" value="0.05" units="cm"/>
    </inkml:brush>
  </inkml:definitions>
  <inkml:trace contextRef="#ctx0" brushRef="#br0">223 156 16404,'-11'-10'944,"0"1"1,-1 0 0,0 0 0,0 1 0,-18-9 0,22 13-659,0 1 0,-1-1 0,1 1-1,-1 0 1,0 1 0,0 0-1,0 1 1,0 0 0,-15 0 0,23 1-270,-1 0 0,1 0 1,0 0-1,-1 0 1,1 0-1,0 0 0,0 0 1,-1 1-1,1-1 1,0 0-1,0 1 1,-1-1-1,1 1 0,0 0 1,0-1-1,0 1 1,0 0-1,0-1 0,0 1 1,0 0-1,0 0 1,0 0-1,0 0 0,1 0 1,-1 0-1,0 0 1,1 0-1,-1 1 0,1-1 1,-2 2-1,3-1-12,-1-1-1,0 1 1,0-1 0,0 1-1,1-1 1,-1 1-1,1-1 1,-1 0-1,1 1 1,0-1 0,0 0-1,-1 1 1,1-1-1,0 0 1,0 0-1,0 1 1,0-1 0,0 0-1,1 0 1,-1 0-1,0-1 1,0 1-1,1 0 1,-1 0 0,2 0-1,6 3-1,0 0-1,1-1 0,-1 0 1,1 0-1,0-1 1,0 0-1,16 0 1,73-4 12,-77 1-12,48-5 15,-46 2-10,-1 2-1,1 1 0,0 1 0,-1 0 0,1 2 0,25 5 0,-24 3 1,-25-10 0,1 0 1,-1 1 0,1-1 0,0 0-1,-1 0 1,1 1 0,-1-1-1,1 0 1,-1 1 0,1-1 0,-1 0-1,1 1 1,-1-1 0,0 1-1,1-1 1,-1 1 0,1-1-1,-1 1 1,0-1 0,0 1 0,1 0-1,-1-1 1,0 1 0,0-1-1,0 1 1,1-1 0,-1 1 0,0 0-1,0-1 1,0 1 0,0 0-1,0-1 1,0 1 0,0-1-1,-1 2 1,1-2 8,0 0-1,-1 1 0,1-1 1,0 0-1,-1 0 1,1 0-1,0 0 1,0 0-1,-1 1 0,1-1 1,0 0-1,-1 0 1,1 0-1,0 0 1,-1 0-1,1 0 0,0 0 1,-1 0-1,1 0 1,0 0-1,-1-1 1,1 1-1,0 0 0,0 0 1,-1 0-1,1 0 1,0 0-1,-1 0 1,1-1-1,0 1 0,0 0 1,-1 0-1,1 0 1,0-1-1,0 1 1,-1 0-1,1 0 0,0-1 1,0 1-1,0 0 1,0-1-1,0 1 1,-1 0-1,1-1 0,0 1 1,0 0-1,0 0 1,0-1-1,0 0 1,-9-16 311,-8-29 115,-12-47 0,29 93-453,-1 0 0,1-1 0,0 1 0,0 0 0,0 0 0,0 0 0,0 0 0,0 0 0,0-1 0,0 1 0,1 0 0,-1 0 0,0 0 0,0 0 0,0 0 0,0 0 0,0-1 0,0 1 0,0 0 0,0 0 0,0 0 0,0 0 0,0 0 0,0 0 0,1 0 0,-1 0 0,0-1 0,0 1 0,0 0 0,0 0 0,0 0 0,0 0 0,0 0 0,1 0 0,-1 0 0,0 0 0,0 0 0,0 0 0,0 0 0,0 0 0,1 0 0,-1 0 0,0 0 0,0 0 0,0 0 0,0 0 0,0 0 0,1 0 0,-1 0 0,0 0 0,0 0 0,0 0 0,0 0 0,0 0 0,13 4-704,-7-2 248,12 2-249,0-2 0,30 2 0,-28-3 397,31 3-461</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2:07.398"/>
    </inkml:context>
    <inkml:brush xml:id="br0">
      <inkml:brushProperty name="width" value="0.05" units="cm"/>
      <inkml:brushProperty name="height" value="0.05" units="cm"/>
    </inkml:brush>
  </inkml:definitions>
  <inkml:trace contextRef="#ctx0" brushRef="#br0">5985 249 15027,'-594'-171'1046,"458"143"-1108,-1 7 0,-202-7 0,201 28-53,0 7 0,0 5 0,-242 54 1,204-20 21,2 8 0,-233 107 1,201-63 177,4 10 1,-281 199-1,239-124 108,-305 296-1,330-257-100,-242 316 0,334-369-60,-183 326-1,231-343-13,7 3 0,-84 265-1,123-298-14,5 2-1,5 1 0,6 1 0,-2 193 0,21-149-12,8-1 1,7 0-1,7-1 0,7-1 1,8-2-1,6-1 0,118 274 1,-109-320-4,6-4 0,4-2 0,4-3 1,6-3-1,4-3 0,117 119 0,-113-142-1,2-3 0,5-4-1,2-4 1,3-4 0,2-4-1,4-5 1,143 60 0,-113-67 9,1-6-1,3-5 1,1-6 0,226 23 0,-194-43 9,0-7 0,0-7 0,252-36 0,-168-5-1,-2-11 0,-3-11 0,442-179-1,-370 100-69,-6-14-1,370-252 0,-490 277 22,-6-9-1,192-188 0,-233 185 35,194-248 0,-259 285 55,-6-3 0,-5-3 0,78-172 0,-97 166 41,-4-2-1,-7-2 1,-4-2-1,19-139 1,-41 165-5,-4 0 1,-4-1-1,-5 1 1,-4-1 0,-33-185-1,11 172-46,-4 1 0,-6 1 0,-5 2-1,-4 1 1,-5 3 0,-5 2 0,-4 3 0,-4 2-1,-84-98 1,22 50-171,-6 5 0,-6 7-1,-284-216 1,271 244-136,-4 7 0,-4 7 1,-195-82-1,211 116 44,-2 6 1,-2 7-1,-1 6 0,-184-25 1,145 44 39,-326 5 1,148 33 38,360-16 150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9:48.407"/>
    </inkml:context>
    <inkml:brush xml:id="br0">
      <inkml:brushProperty name="width" value="0.05" units="cm"/>
      <inkml:brushProperty name="height" value="0.05" units="cm"/>
    </inkml:brush>
  </inkml:definitions>
  <inkml:trace contextRef="#ctx0" brushRef="#br0">14 319 13299,'-13'-7'68,"26"12"-7,4 2-29,80 23 220,123 23-1,-56-22 41,235 12-1,172-31-146,25-46-122,-1-48 6,-564 77-27,577-90 19,9 33 70,18 40 161,141-10 137,460-62-11,-657 48-265,-118 26 57,-393 21-240,1 4 0,-1 3 1,0 3-1,112 32 0,-170-39-255,-3-2 102,1 1 0,0-1 0,0 0-1,0 0 1,0-1 0,14 0 0,-13-2-217</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9:50.732"/>
    </inkml:context>
    <inkml:brush xml:id="br0">
      <inkml:brushProperty name="width" value="0.05" units="cm"/>
      <inkml:brushProperty name="height" value="0.05" units="cm"/>
    </inkml:brush>
  </inkml:definitions>
  <inkml:trace contextRef="#ctx0" brushRef="#br0">5822 2 12099,'-1366'-1'2619,"1222"5"-2821,-1 7 1,2 7 0,0 5-1,-174 53 1,118-12-179,2 8 1,-236 124-1,-182 149 409,437-229 218,-216 184 0,233-157-65,-193 221 1,241-229-157,5 5 0,-96 168 0,98-125-34,9 4 0,-142 389 1,197-441 0,6 2 1,6 2-1,-16 179 0,37-201 3,6 1 0,5 0-1,5-1 1,28 154 0,-7-142 5,5-2 0,5-1 0,6-1 0,81 160 0,-70-180-20,5-2 1,4-3-1,4-2 0,5-4 1,87 87-1,-81-105-32,4-3 0,2-4 0,4-4 0,186 103 0,-116-88-24,3-7 1,224 67-1,-186-82 122,2-9 1,2-9-1,2-9 0,0-9 0,2-9 0,212-14 0,-244-13 10,-1-7 0,0-8 1,-3-8-1,-1-7 0,170-69 0,-100 16-25,-5-10 0,396-247 0,-438 225-41,-6-8 0,-6-8 0,-6-8 0,258-292 1,-300 280 71,-8-5-1,-7-7 1,-8-4 0,138-306 0,-187 340 72,-6-3 0,-7-3-1,-7-1 1,44-314 0,-75 359-57,-5-1 1,-4 0-1,-5 0 0,-6 1 1,-4 0-1,-4 0 0,-52-172 1,40 192-43,-4 2 0,-4 1 0,-3 1 0,-5 3 0,-2 2 0,-4 1 1,-4 3-1,-3 3 0,-87-87 0,48 70-140,-3 3 0,-5 6 0,-155-94 0,127 99-654,-4 6 0,-235-85-1,194 98-283,-3 7-1,-1 9 0,-2 7 0,-2 8 1,-299-2-1,138 38-350,322-9 1296</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7:44.264"/>
    </inkml:context>
    <inkml:brush xml:id="br0">
      <inkml:brushProperty name="width" value="0.05" units="cm"/>
      <inkml:brushProperty name="height" value="0.05" units="cm"/>
    </inkml:brush>
  </inkml:definitions>
  <inkml:trace contextRef="#ctx0" brushRef="#br0">0 1 14243,'4'2'120,"-1"1"0,0 1 0,0-1 0,-1 0 0,1 1 1,0-1-1,-1 1 0,0 0 0,0 0 0,0 0 0,-1 0 0,1 0 0,-1 0 0,0 1 0,0-1 0,1 7 0,-1 7 242,-1-1-1,-4 35 0,2-18-71,-19 453 1037,52 615-1,-18-944-1263,24 348 221,-36 0 58,-51-14-116,17-203-201,30-259-53,0-6-179,1 1-1,1-1 1,3 36 0,-2-59 161,0 0 1,0-1 0,0 1-1,0-1 1,0 1 0,0-1-1,0 1 1,0-1 0,0 1-1,0 0 1,1-1 0,-1 1-1,0-1 1,0 1 0,1-1-1,-1 1 1,0-1 0,1 0 0,-1 1-1,0-1 1,1 1 0,0-1-1,5-7-827,3-18 285,-4-14 34,-3-7-154</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7:44.806"/>
    </inkml:context>
    <inkml:brush xml:id="br0">
      <inkml:brushProperty name="width" value="0.05" units="cm"/>
      <inkml:brushProperty name="height" value="0.05" units="cm"/>
    </inkml:brush>
  </inkml:definitions>
  <inkml:trace contextRef="#ctx0" brushRef="#br0">0 352 14395,'0'2'39,"0"-1"0,0 1-1,0-1 1,1 0 0,-1 1 0,0-1-1,0 0 1,1 1 0,-1-1 0,1 0-1,-1 1 1,1-1 0,0 0-1,-1 0 1,1 1 0,0-1 0,0 0-1,0 0 1,0 0 0,0 0 0,0 0-1,0 0 1,0-1 0,0 1 0,1 0-1,-1 0 1,0-1 0,2 1 0,4 2-24,1 0-1,-1 0 1,15 1 0,-19-3 38,50 8 100,0-3 1,67 1-1,108-12 248,-224 4-392,705-57 1190,-383 26-734,1059-36 1250,-826 48-1140,673-111 0,-1049 99-516,161-22 25,-246 43-57,146 2-1,-143 17-23,-89-6-82,0 0 1,1 1-1,-1 0 1,-1 1-1,19 9 1,-29-13-5,0 0 1,0 1-1,0-1 1,0 1-1,0-1 1,0 1-1,0 0 1,0-1-1,0 1 1,0 0-1,-1-1 1,1 1-1,0 0 1,-1 0-1,1 0 1,1 2 0,-2-3 10,-1 0 1,1 1 0,0-1-1,0 0 1,-1 1 0,1-1-1,0 0 1,0 1 0,-1-1-1,1 0 1,0 0 0,-1 1 0,1-1-1,-1 0 1,1 0 0,0 0-1,-1 1 1,1-1 0,0 0-1,-1 0 1,1 0 0,-1 0 0,1 0-1,0 0 1,-1 0 0,1 0-1,-2 0 1,-2 0-230,0 0 0,0 0 1,-1 0-1,1 0 0,0-1 0,0 0 0,-6-1 1,-5-7-698</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7:45.237"/>
    </inkml:context>
    <inkml:brush xml:id="br0">
      <inkml:brushProperty name="width" value="0.05" units="cm"/>
      <inkml:brushProperty name="height" value="0.05" units="cm"/>
    </inkml:brush>
  </inkml:definitions>
  <inkml:trace contextRef="#ctx0" brushRef="#br0">0 62 13435,'3'-2'301,"0"1"0,0-1 0,1 1 0,-1 0 0,0 0 0,0 0 1,1 0-1,3 0 0,49-9 554,128-21 447,-138 26-1179,1 2 1,46 2-1,-85 1-98,1 1 0,-1 0 0,1 0 1,-1 1-1,0 0 0,0 1 0,1 0 0,-2 0 0,15 8 0,-17-8-1,0 1-1,1 1 1,-1-1 0,-1 0-1,1 1 1,-1 0-1,0 0 1,0 1 0,0-1-1,-1 1 1,1 0-1,-2 0 1,5 9-1,-3 1 27,1 0-1,-2 1 0,0-1 0,-1 1 0,-1 0 0,0-1 0,-2 1 0,-3 32 0,-4-4 76,-2-2 0,-16 49 0,9-45 2,-2 0 1,-2-1 0,-2-1 0,-46 67 0,27-54-138,-2-2 1,-85 82-1,115-124-96,0 0-1,-1-1 0,0-1 1,-2 0-1,-24 13 0,38-23 92,0 0-1,0-1 1,-1 0-1,1 0 1,0 0-1,-1 0 1,1 0-1,-1-1 1,1 0-1,-8 0 1,9 0-6,-1-1 0,1 0 0,-1 0 0,1 0 1,-1 0-1,1-1 0,0 1 0,0-1 1,0 1-1,0-1 0,-3-3 0</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7:46.063"/>
    </inkml:context>
    <inkml:brush xml:id="br0">
      <inkml:brushProperty name="width" value="0.05" units="cm"/>
      <inkml:brushProperty name="height" value="0.05" units="cm"/>
    </inkml:brush>
  </inkml:definitions>
  <inkml:trace contextRef="#ctx0" brushRef="#br0">3 1023 13683,'-1'-3'151,"0"-1"1,1 1-1,-1 0 0,1-1 1,0 1-1,0 0 0,0-1 1,1 1-1,-1 0 0,1-1 1,0 1-1,1-4 0,18-37 50,-16 37-51,41-66 554,4 2 0,76-87 0,-80 102-500,402-478 608,-422 506-793,-18 24-7,-4 7-6,-5 13 1,-34 129 28,14-58 3,-15 106 0,33-164-177,1 0-1,2 0 1,1 0-1,4 39 1,-3-64 111,3 17-50,-3-20 73,-1-1-1,0 1 1,0 0-1,1-1 1,-1 1-1,0-1 0,1 1 1,-1-1-1,0 1 1,1-1-1,-1 1 1,1-1-1,-1 0 0,1 1 1,-1-1-1,1 0 1,-1 1-1,1-1 1,-1 0-1,1 1 0,0-1 1,-1 0-1,1 0 1,-1 0-1,1 0 1,0 0-1,-1 0 0,2 0 1,11-4-191</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7:46.820"/>
    </inkml:context>
    <inkml:brush xml:id="br0">
      <inkml:brushProperty name="width" value="0.05" units="cm"/>
      <inkml:brushProperty name="height" value="0.05" units="cm"/>
    </inkml:brush>
  </inkml:definitions>
  <inkml:trace contextRef="#ctx0" brushRef="#br0">0 0 14963,'3'76'1608,"3"0"0,18 93 0,50 143-949,36 42-326,-103-335-265,-11-27 1,-12-32 11,-12-43-52,3 0 0,3-2 1,4-1-1,4 0 0,-4-116 0,18 180-44,0-1 0,1 1 0,2-1 0,0 1 0,11-37 0,-12 52 3,0 0 1,1-1 0,0 1 0,1 0 0,0 1 0,0-1 0,0 1 0,1 0 0,0 0 0,0 0 0,0 0 0,1 1 0,0 0 0,0 0-1,0 1 1,1 0 0,-1 0 0,1 0 0,14-5 0,-8 5-6,0 1-1,0 0 1,0 1-1,1 0 1,-1 1-1,1 1 0,-1 0 1,1 1-1,-1 0 1,1 1-1,-1 1 1,0 0-1,0 0 1,0 1-1,0 1 1,-1 1-1,18 9 1,-27-13 20,-1-1 0,0 1 1,1 0-1,-1-1 0,0 1 0,0 0 1,-1 0-1,1 1 0,0-1 1,-1 0-1,1 0 0,-1 1 0,1-1 1,-1 1-1,0 0 0,0-1 0,-1 1 1,1 0-1,0-1 0,-1 1 1,0 0-1,1 0 0,-1-1 0,0 1 1,-1 0-1,1 0 0,0 0 1,-1-1-1,1 1 0,-1 0 0,0-1 1,0 1-1,0-1 0,-2 5 0,-3 3 31,0 0 0,-1-1-1,0 0 1,0 0-1,-1 0 1,0-1-1,-9 8 1,-17 11 79,-2-1-1,0-1 1,-1-2 0,-2-2 0,-57 23 0,85-40-132,0 1 1,0-2-1,-12 3 1,19-5 17,1-1 0,-1 1 1,0-1-1,1 0 0,-1 0 1,0-1-1,1 1 0,-1-1 1,1 0-1,-1 0 0,1 0 1,-1 0-1,-5-3 0,8 3 3,-1 0-1,0 1 0,1-1 0,-1 0 1,1 0-1,0-1 0,-1 1 0,1 0 1,0 0-1,-1-1 0,1 1 0,0 0 1,0-1-1,0 1 0,1-1 0,-1 0 1,0 1-1,0-1 0,1 0 0,-1-2 1,1 0-6,1 0 1,0 0-1,0 0 1,0 0 0,0 0-1,1 0 1,-1 0-1,1 1 1,4-7 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7:47.502"/>
    </inkml:context>
    <inkml:brush xml:id="br0">
      <inkml:brushProperty name="width" value="0.05" units="cm"/>
      <inkml:brushProperty name="height" value="0.05" units="cm"/>
    </inkml:brush>
  </inkml:definitions>
  <inkml:trace contextRef="#ctx0" brushRef="#br0">659 1 15043,'1'0'77,"-1"1"1,0 0-1,0-1 0,1 1 0,-1 0 1,0 0-1,0-1 0,0 1 0,0 0 0,1 0 1,-1 0-1,0-1 0,-1 1 0,1 0 0,0 0 1,0-1-1,0 1 0,0 0 0,-1 0 1,1-1-1,0 1 0,0 0 0,-1 0 0,1-1 1,-1 1-1,0 0 0,0 2 97,-16 35 807,-1 0 0,-30 44 0,-56 66 40,-81 93-377,-78 109-961,263-348 244,-1-1 0,0 0 1,1 0-1,-1 1 0,0-1 0,0 0 1,0 0-1,0 0 0,0 0 1,0 0-1,0 0 0,0-1 0,0 1 1,0 0-1,-2 0 0,3-2 2,-1 0-1,1 0 1,-1 0-1,1 0 1,-1 0-1,1 0 1,0 0-1,-1 0 1,1-1-1,0 1 1,0 0-1,0 0 1,0 0-1,0 0 1,0-1-1,0 0 0,1-93-942,1 26 323</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7:47.908"/>
    </inkml:context>
    <inkml:brush xml:id="br0">
      <inkml:brushProperty name="width" value="0.05" units="cm"/>
      <inkml:brushProperty name="height" value="0.05" units="cm"/>
    </inkml:brush>
  </inkml:definitions>
  <inkml:trace contextRef="#ctx0" brushRef="#br0">0 0 14483,'22'35'1472,"-1"12"-775,6 5-225,8-5 712,2-4-128,5-10-288,-1-6-136,1-8-223,-3-5-153,-5-5-456,-4-1-329,-7-2 441,-4-3-104,-6-3-72</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05.728"/>
    </inkml:context>
    <inkml:brush xml:id="br0">
      <inkml:brushProperty name="width" value="0.05" units="cm"/>
      <inkml:brushProperty name="height" value="0.05" units="cm"/>
    </inkml:brush>
  </inkml:definitions>
  <inkml:trace contextRef="#ctx0" brushRef="#br0">125 0 18636,'-14'6'615,"0"1"0,0 1 1,-15 10-1,24-14-453,0 0-1,1 0 1,-1 0 0,1 1 0,0-1 0,0 1 0,0 0-1,0 0 1,1 0 0,-4 10 0,6-14-124,1 0 1,-1 0 0,1 0-1,-1 1 1,1-1 0,-1 0-1,1 0 1,0 1-1,0-1 1,0 0 0,0 1-1,0-1 1,0 0-1,0 0 1,0 1 0,0-1-1,1 0 1,-1 0-1,0 1 1,1-1 0,-1 0-1,1 0 1,0 2-1,1-2-10,-1 0-1,0 0 1,1 0 0,-1 0-1,1 0 1,-1 0-1,1 0 1,-1-1-1,1 1 1,0 0 0,-1-1-1,1 0 1,0 1-1,3-1 1,6 1 8,0-1-1,0 0 1,0-1 0,12-3-1,-23 4-34,31-6 18,0-2-1,33-14 1,-40 13-29,-1 1-1,1 1 1,1 1-1,38-4 1,-58 10 6,-1 0 1,0 0 0,0 0-1,1 1 1,-1-1-1,0 1 1,0 0-1,0 1 1,0-1 0,0 1-1,0-1 1,0 1-1,-1 0 1,1 1-1,0-1 1,-1 1 0,0-1-1,0 1 1,0 0-1,4 5 1,-5-6-51,1 0 1,0 0-1,-1-1 1,1 1-1,0 0 1,0-1-1,0 0 1,0 1-1,1-1 1,-1 0-1,0-1 0,0 1 1,0-1-1,1 1 1,-1-1-1,0 0 1,1 0-1,-1 0 1,0-1-1,4 0 1,8-2-223,0-1 0,-1-1 0,16-7 1,-17 7 280,26-10-418</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7:48.361"/>
    </inkml:context>
    <inkml:brush xml:id="br0">
      <inkml:brushProperty name="width" value="0.05" units="cm"/>
      <inkml:brushProperty name="height" value="0.05" units="cm"/>
    </inkml:brush>
  </inkml:definitions>
  <inkml:trace contextRef="#ctx0" brushRef="#br0">1 4 12827,'6'-2'189,"0"1"0,0 1 0,0 0 0,1-1 0,-1 2 0,0-1 0,0 1 0,0 0 0,0 0 0,0 1 0,8 2 0,7 5 367,35 19 0,13 13 640,122 94-1,51 72-242,-174-147-772,603 505 581,129 125-213,-557-466-417,268 228 102,-456-409-266,267 196 371,-279-212-453,1-2 0,1-1 1,1-3-1,1-2 0,88 25 1,-128-42 85,1 0 1,-1-1-1,0 0 1,1 0-1,-1 0 0,1-1 1,-1 0-1,1 0 1,-1-1-1,1 0 1,7-2-1,9-10-199</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7:48.856"/>
    </inkml:context>
    <inkml:brush xml:id="br0">
      <inkml:brushProperty name="width" value="0.05" units="cm"/>
      <inkml:brushProperty name="height" value="0.05" units="cm"/>
    </inkml:brush>
  </inkml:definitions>
  <inkml:trace contextRef="#ctx0" brushRef="#br0">230 3548 12795,'-26'20'472,"0"-2"0,-1 0 1,-1-2-1,-1-1 0,-32 13 1,36-21 101,25-7-561,0 0-1,0 1 0,-1-1 0,1 0 0,0 0 0,0 0 1,-1 0-1,1 0 0,0 0 0,0 0 0,0 0 0,-1 0 1,1 0-1,0 0 0,0 0 0,-1 0 0,1 0 0,0 0 1,0 0-1,0 0 0,-1 0 0,1-1 0,0 1 0,0 0 0,-1 0 1,1 0-1,0 0 0,0 0 0,0 0 0,0-1 0,-1 1 1,1 0-1,0 0 0,0 0 0,0 0 0,0-1 0,0 1 1,0 0-1,-1 0 0,1-1 0,0 1 0,0 0 0,0 0 1,0 0-1,0-1 0,0 1 0,0 0 0,0 0 0,0-1 0,0 1 1,0 0-1,0 0 0,0-1 0,8-14 402,77-84 676,118-112-84,-80 84-629,608-602 578,-408 422-876,220-202 154,-329 313-106,190-168 130,-327 297-204,593-535 175,-370 315-1057,-279 266 597,2 1-1,1 1 1,0 1 0,1 1-1,42-21 1,-30 20-68</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7:49.578"/>
    </inkml:context>
    <inkml:brush xml:id="br0">
      <inkml:brushProperty name="width" value="0.05" units="cm"/>
      <inkml:brushProperty name="height" value="0.05" units="cm"/>
    </inkml:brush>
  </inkml:definitions>
  <inkml:trace contextRef="#ctx0" brushRef="#br0">446 6 14627,'4'-2'240,"8"-2"862,-10 7-612,-7 7-217,-89 126 1385,44-66-1333,-234 359-256,282-425-127,-20 30-529,15-29-169,11-22-576,9-19 828,5-12-168</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7:50.031"/>
    </inkml:context>
    <inkml:brush xml:id="br0">
      <inkml:brushProperty name="width" value="0.05" units="cm"/>
      <inkml:brushProperty name="height" value="0.05" units="cm"/>
    </inkml:brush>
  </inkml:definitions>
  <inkml:trace contextRef="#ctx0" brushRef="#br0">197 0 13043,'6'17'1424,"-6"21"-728,0 3-272,1 8 577,4 4-89,5 3-224,0-2-136,7-4-264,0-4-88,3-7-192,0 0-104,-2-6-256,-3 0-120,-9-9-224,-3-1 24,-9-7 392,-5-8-169,-14-11-127</inkml:trace>
  <inkml:trace contextRef="#ctx0" brushRef="#br0" timeOffset="1">1 470 13643,'4'-11'1464,"12"-4"-992,24 0-120,9-2 569,10-2-265,4 0-72,7 3-360,2 5-232,-1 5-464,-8 6-993,-17 16 1225,-6 7-232,-11 10-184</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7:50.468"/>
    </inkml:context>
    <inkml:brush xml:id="br0">
      <inkml:brushProperty name="width" value="0.05" units="cm"/>
      <inkml:brushProperty name="height" value="0.05" units="cm"/>
    </inkml:brush>
  </inkml:definitions>
  <inkml:trace contextRef="#ctx0" brushRef="#br0">88 0 13259,'10'6'1736,"-7"30"-904,-4 15-368,-9 22 1593,-4 8-1185,-2 10-368,-1 4-144,1-3-296,3-8-224,4-19-360,5-15-152,4-26 464,1-12-144,8-22 56</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7:50.889"/>
    </inkml:context>
    <inkml:brush xml:id="br0">
      <inkml:brushProperty name="width" value="0.05" units="cm"/>
      <inkml:brushProperty name="height" value="0.05" units="cm"/>
    </inkml:brush>
  </inkml:definitions>
  <inkml:trace contextRef="#ctx0" brushRef="#br0">10 642 13323,'-4'23'422,"1"1"0,1 0 0,1 0 0,2 0 0,6 47 0,-6-64-308,1 0 0,0 1-1,1-1 1,-1 0 0,1 0-1,1 0 1,0-1 0,0 1-1,9 11 1,-9-14-24,0 0 0,1 0 0,-1-1-1,1 1 1,0-1 0,0 0 0,0 0 0,0-1 0,0 1 0,1-1 0,-1-1-1,1 1 1,0-1 0,8 2 0,-3-2-21,0 0 0,0-1 0,0 0 0,0 0 1,-1-1-1,1-1 0,0 0 0,0 0 0,-1-1 0,0-1 0,15-5 0,-13 2 2,0 0 0,0-1 0,0 0-1,-1 0 1,0-1 0,0-1 0,17-21 0,-11 9 34,-2 0 0,-1-1 1,0-1-1,-2 0 1,-1-1-1,0 0 1,-2 0-1,10-47 0,-8 1 379,5-136 0,-2 11 167,-13 183-796,2-1 0,4-17-1,-6 28 86,0 0 1,0-1-1,1 1 0,-1 0 0,0 0 0,1 0 0,0 0 0,0 1 0,0-1 0,0 0 0,0 1 0,1-1 0,-1 1 0,1 0 0,3-3 0,8 1-220</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7:59.306"/>
    </inkml:context>
    <inkml:brush xml:id="br0">
      <inkml:brushProperty name="width" value="0.05" units="cm"/>
      <inkml:brushProperty name="height" value="0.05" units="cm"/>
    </inkml:brush>
  </inkml:definitions>
  <inkml:trace contextRef="#ctx0" brushRef="#br0">0 207 18988,'48'8'412,"0"-2"1,94 0-1,-96-5-290,505-25-371,1-43-1193,-139 14-529,-325 43 1533,589-57 74,-650 64 704,-16 2-58,-1-1 0,1 2 0,-1 0 0,1 0 0,-1 0 0,1 2 0,18 3 0,-21 1-37,-14-1-1264,5-4 917,-1 0-1,1-1 0,-1 1 0,0-1 0,1 0 0,-1 0 0,1 1 0,-1-1 0,0 0 0,-2-1 0,-7-5-411</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8:00.033"/>
    </inkml:context>
    <inkml:brush xml:id="br0">
      <inkml:brushProperty name="width" value="0.05" units="cm"/>
      <inkml:brushProperty name="height" value="0.05" units="cm"/>
    </inkml:brush>
  </inkml:definitions>
  <inkml:trace contextRef="#ctx0" brushRef="#br0">1 116 16420,'-1'51'799,"3"0"1,1 0-1,14 67 1,-5-36-399,4 26-110,15 172 738,-32-271-513,-1-14-180,-3-34 33,3-2-1,1 1 1,7-65-1,-5 90-328,5-74 8,22-106 0,-22 166-68,1 0-1,1 1 0,2 0 1,1 0-1,1 1 0,1 0 0,28-40 1,-37 61 14,0 0 0,1 1 0,0-1-1,0 1 1,1 0 0,-1 0 0,1 1 0,0 0 0,0 0 0,1 0 0,-1 1 0,1-1 0,-1 2 0,1-1 0,14-3 0,-12 5 0,0 1 1,-1 0 0,1 0 0,0 0-1,-1 1 1,1 0 0,-1 1 0,1 0-1,-1 0 1,1 1 0,-1 0 0,15 8-1,-5-1-6,0 1-1,0 0 0,23 20 0,-35-26 9,-1 0 1,0 0-1,0 0 1,0 1-1,0 0 1,-1 0-1,0 0 0,0 0 1,-1 0-1,1 1 1,-2 0-1,1 0 1,2 8-1,-5-12 5,0 0 0,1 0-1,-1 0 1,-1 0 0,1 0 0,0 0 0,-1 0 0,0 0-1,1 0 1,-1-1 0,0 1 0,0 0 0,-1 0 0,1-1-1,-1 1 1,1-1 0,-1 1 0,0-1 0,0 0 0,0 1-1,0-1 1,0 0 0,0-1 0,-1 1 0,1 0-1,-5 2 1,-5 3 15,-1-1 0,0 0 0,0-1 0,-17 5-1,-7 1 37,-1-1-1,-46 5 1,67-13-148,0 0 1,0-2 0,0 0-1,0-1 1,0 0 0,0-2 0,-25-6-1,38 8 100,1 0 0,-1 0 0,0 0 0,1-1 0,-1 0 1,1 0-1,-1 0 0,1 0 0,0 0 0,0-1 0,0 1 0,0-1 0,0 0 0,1 0 0,-1 0 0,1 0 0,0 0 0,0-1 0,0 1 0,0-1 0,0 1 0,1-1 0,0 0 0,-1 0 0,2 1 0,-1-1 0,0 0 1,0-7-1,1-27-171</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8:23.987"/>
    </inkml:context>
    <inkml:brush xml:id="br0">
      <inkml:brushProperty name="width" value="0.05" units="cm"/>
      <inkml:brushProperty name="height" value="0.05" units="cm"/>
    </inkml:brush>
  </inkml:definitions>
  <inkml:trace contextRef="#ctx0" brushRef="#br0">0 0 12251,'4'4'167,"-1"0"1,0 0 0,0 1 0,0-1 0,0 1 0,-1-1 0,1 1 0,-1 0-1,2 8 1,1-1 69,28 70 73,55 119-110,-71-167-190,1-2-1,2-1 0,45 56 1,-11-33 23,109 88 1,-116-105-17,-1 2 0,-2 2 1,54 66-1,-24-8 11,112 133 91,-85-134-25,125 96 1,125 68 197,-330-247-269,339 237 386,-211-148-178,-70-50-109,162 118 225,-16 18-179,-215-180-193,40 39-521,74 57 0,-130-109-1652,-10-6 1888,-7-1-152</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8:24.530"/>
    </inkml:context>
    <inkml:brush xml:id="br0">
      <inkml:brushProperty name="width" value="0.05" units="cm"/>
      <inkml:brushProperty name="height" value="0.05" units="cm"/>
    </inkml:brush>
  </inkml:definitions>
  <inkml:trace contextRef="#ctx0" brushRef="#br0">1 3929 10786,'551'-539'1431,"-281"257"-1398,-90 92-50,276-294-39,-83 86 282,549-537 1583,-263 321-1242,-447 437-571,22-19-628,-220 184 579,-1-1-1,0 0 1,-1-1 0,13-19-1,-24 31 37,0 0 1,0 0-1,-1-1 0,1 1 0,-1 0 0,1 0 0,-1-1 1,1 1-1,-1 0 0,0-4 0,0 6 17</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06.405"/>
    </inkml:context>
    <inkml:brush xml:id="br0">
      <inkml:brushProperty name="width" value="0.05" units="cm"/>
      <inkml:brushProperty name="height" value="0.05" units="cm"/>
    </inkml:brush>
  </inkml:definitions>
  <inkml:trace contextRef="#ctx0" brushRef="#br0">51 213 17156,'-6'7'937,"-23"23"459,27-28-1268,1 0 1,-1-1 0,1 1-1,-1 0 1,1 0 0,0 0-1,0 0 1,0 0 0,0 0-1,1 0 1,-1 1 0,0-1-1,1 3 1,0-4-86,0-1 0,0 1 0,0-1 0,1 1 0,-1-1 0,0 1 0,1-1 0,-1 1 1,1-1-1,-1 0 0,0 1 0,1-1 0,-1 0 0,1 1 0,-1-1 0,1 0 0,-1 0 0,1 1 0,-1-1 0,1 0 0,-1 0 0,1 0 1,-1 0-1,1 0 0,-1 0 0,1 1 0,0-1 0,-1 0 0,1-1 0,-1 1 0,1 0 0,-1 0 0,1 0 0,-1 0 0,1 0 0,-1-1 1,2 1-1,25-9 211,-24 8-194,26-10-264,-1-1 1,0-1-1,-1-2 1,0-1-1,-2-1 1,0-1-1,-1-1 1,0-1-1,-2-1 0,33-40 1,-49 53 255,0 1 0,-1-1 0,7-16 0,-12 24-42,0 0 1,1-1-1,-1 1 1,0 0 0,0 0-1,0 0 1,0 0-1,0-1 1,0 1-1,0 0 1,1 0-1,-1 0 1,0-1-1,0 1 1,0 0 0,0 0-1,0-1 1,0 1-1,0 0 1,0 0-1,0 0 1,0-1-1,0 1 1,0 0-1,0 0 1,0-1-1,0 1 1,0 0 0,-1 0-1,1 0 1,0-1-1,0 1 1,0 0-1,0 0 1,0 0-1,0-1 1,-1 1-1,-8 4 272,-8 11 119,6-3-191,0 1 0,0 1-1,2-1 1,0 2 0,0-1 0,2 1 0,-11 28 0,16-37-111,0 1 0,1-1 0,-1 1 0,1-1 1,1 1-1,0 0 0,0-1 0,0 1 0,2 11 0,-1-13-69,1 0-1,-1 0 0,1-1 1,0 1-1,0-1 0,1 0 0,-1 0 1,1 1-1,0-2 0,0 1 1,0 0-1,1 0 0,-1-1 0,8 5 1,-6-4-48,1 0 1,0-1 0,0 0-1,1 0 1,-1-1-1,0 0 1,1 0 0,0 0-1,-1-1 1,1 0 0,0 0-1,0-1 1,0 1-1,-1-2 1,1 1 0,0-1-1,0 0 1,0 0-1,-1-1 1,14-4 0,-12 3-3,0-1 0,1 0 0,-1 0 0,-1-1 0,1 0 0,-1 0 0,0 0 0,0-1 0,0 0 0,-1-1 0,0 0 0,0 1 0,-1-2 1,1 1-1,5-13 0,-10 19 30,0-1 0,-1 1 0,1 0 0,-1 0 0,1 0 0,-1-1 0,0 1 0,1 0 0,-1-1 1,0 1-1,0 0 0,0-1 0,0 1 0,0-2 0,0 2 0,-1 1-1,1 0 1,0-1-1,0 1 1,-1 0-1,1 0 1,0-1-1,0 1 1,-1 0-1,1 0 1,0 0-1,-1-1 1,1 1-1,0 0 1,-1 0-1,1 0 1,0 0-1,-1 0 1,1 0-1,0 0 1,-1 0-1,1-1 1,0 1-1,-1 0 1,1 0-1,0 1 1,-1-1 0,1 0-1,0 0 1,-1 0-1,1 0 1,-1 0-1,-2 1 37,1 0 0,-1 0-1,0 1 1,1-1 0,-1 1 0,1-1 0,0 1-1,0 0 1,-1 0 0,1 0 0,-3 4-1,3-4-25,1-1 0,0 1-1,0 0 1,-1 0-1,1-1 1,0 1-1,0 0 1,1 0-1,-1 0 1,0 0 0,1 0-1,-1 0 1,1 0-1,0 0 1,0 1-1,-1-1 1,1 0 0,1 0-1,-1 0 1,0 0-1,0 0 1,1 0-1,-1 0 1,2 4-1,0-4-12,0 0-1,0 1 1,0-1 0,0 0-1,0 0 1,0-1-1,0 1 1,1 0-1,-1-1 1,0 1-1,1-1 1,0 0 0,-1 0-1,1 0 1,0 0-1,-1 0 1,6 0-1,25 3-191,1-2 0,-1-1 0,0-1-1,50-8 1,-15 2-137,-67 6 306,12 0-109,0-1-1,0 0 1,0-1 0,0 0-1,-1-1 1,1-1 0,-1 0-1,17-8 1,-13 3-780,0 0-454,0 0 0,1 1-1,-1 1 1,1 1 0,28-8-1,-44 14 1368,1 0-1,-1 0 1,0 0 0,0 0-1,0 0 1,1 0-1,-1 0 1,0 1 0,0-1-1,0 0 1,0 1-1,0-1 1,1 0 0,-1 1-1,0 0 1,0-1-1,0 1 1,0 0-1,0-1 1,-1 1 0,1 0-1,0 0 1,0 0-1,0 0 1,-1 0 0,1 0-1,0 0 1,-1 0-1,1 0 1,0 2 0,1 3 401,1 1 1,-2 0-1,1 0 1,0 8-1,1 1 159,18 65 1406,18 93-228,-35-152-1438,-2 0 0,-1-1 1,0 1-1,-2 0 0,-6 42 1,6-59-163,0-1 0,0 1 0,-1 0 0,1-1 0,-1 0 1,0 1-1,-4 4 0,5-8-92,1 0 0,-1 0 0,0 0-1,0 0 1,0 0 0,0 0 0,1 0 0,-1 0 0,0 0 0,0-1 0,-1 1-1,1 0 1,0-1 0,0 1 0,0-1 0,0 1 0,0-1 0,-1 0 0,1 0-1,0 1 1,0-1 0,-1 0 0,1 0 0,0 0 0,0 0 0,-1 0 0,1 0 0,0-1-1,0 1 1,-1 0 0,1-1 0,-2 0 0,-1-1 29,0-1-1,0 0 1,0 0-1,1 0 1,-1 0-1,1-1 1,0 1-1,0-1 1,0 0 0,0 0-1,0 0 1,-3-8-1,-3-7-159,-10-31 0,13 31-309,0-1 1,2 0 0,0 1-1,1-2 1,0-19 0,2 31 177,1 1 0,1 0 1,-1 0-1,1 0 1,1-1-1,-1 1 1,2 0-1,-1 1 1,1-1-1,0 0 0,0 1 1,1-1-1,0 1 1,0 0-1,7-7 1,19-12-626</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38:25.459"/>
    </inkml:context>
    <inkml:brush xml:id="br0">
      <inkml:brushProperty name="width" value="0.05" units="cm"/>
      <inkml:brushProperty name="height" value="0.05" units="cm"/>
    </inkml:brush>
  </inkml:definitions>
  <inkml:trace contextRef="#ctx0" brushRef="#br0">1121 141 8986,'-27'-5'213,"0"0"0,0 2 0,-1 1 0,1 1 0,0 1 0,-1 1 0,1 2 0,0 1 0,0 1 0,0 1 0,1 1 0,0 1 0,0 2 0,1 1 0,0 0 0,1 2 0,0 1 0,1 1 0,-41 35-1,12-1-27,2 2 0,3 2-1,-65 96 1,51-55 84,-76 160 1,119-215-210,2 2 0,1 0-1,2 0 1,2 1 0,2 1-1,2 0 1,-3 63 0,9-74-40,2 1 1,1 0-1,2-1 0,1 0 1,2 0-1,1 0 0,1-1 1,2 0-1,1 0 0,23 43 1,-18-45-18,2 0 0,0 0 0,2-2 0,0 0 0,45 40 1,-50-53-6,-1-2 1,1 0 0,1-1 0,0-1-1,1-1 1,0 0 0,0-1 0,1-1-1,0-1 1,0 0 0,26 3 0,-18-6 4,1-2 1,-1 0-1,0-2 1,1-1-1,-1-1 1,0-1 0,-1-2-1,1-1 1,-1 0-1,0-2 1,-1-1 0,0-2-1,36-21 1,-13 3 24,-1-3-1,-2-1 1,-2-2 0,-1-3 0,56-65 0,-64 63 40,-2-1 0,-2-2 0,-1-1 1,-3-1-1,29-72 0,-38 76 22,-2-1 1,-2 0 0,-2-1-1,-2-1 1,-2 1-1,2-80 1,-10 90-56,-1 1 1,-1-1-1,-3 1 0,0-1 1,-2 2-1,-2-1 0,-1 1 1,-1 1-1,-2 0 0,-1 0 1,-1 2-1,-2 0 0,0 1 1,-2 1-1,-2 0 0,0 2 1,-1 0-1,-2 2 0,-33-25 1,0 6-28,-1 4 0,-3 1 1,-123-52-1,103 57-212,-1 5 1,-154-32-1,202 54 121,0 0 0,-65 2 0,28 7-91</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0:59.980"/>
    </inkml:context>
    <inkml:brush xml:id="br0">
      <inkml:brushProperty name="width" value="0.05" units="cm"/>
      <inkml:brushProperty name="height" value="0.05" units="cm"/>
    </inkml:brush>
  </inkml:definitions>
  <inkml:trace contextRef="#ctx0" brushRef="#br0">1 719 19236,'28'-13'1528,"27"-14"-1175,7-10-137,24-16 456,27-16-152,19-10-192,0 0-88,-5 5-272,-7 6-248,-21 11-632,-11 4 136,-39 8 567,-18 7-191,-29 12-160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00.393"/>
    </inkml:context>
    <inkml:brush xml:id="br0">
      <inkml:brushProperty name="width" value="0.05" units="cm"/>
      <inkml:brushProperty name="height" value="0.05" units="cm"/>
    </inkml:brush>
  </inkml:definitions>
  <inkml:trace contextRef="#ctx0" brushRef="#br0">416 1 14699,'-67'34'1270,"21"-11"24,-57 37 1,90-51-931,1 0-1,0 1 1,1 0-1,0 1 1,0 0-1,1 1 1,1 0-1,-16 25 1,11-9-223,1 1-1,1 0 1,1 0-1,2 1 1,1 0-1,1 1 1,-4 53-1,11-80-139,-1 0-1,1 0 1,0 0-1,1-1 0,-1 1 1,0 0-1,1 0 1,0 0-1,0 0 1,0 0-1,1-1 1,-1 1-1,1-1 0,0 1 1,0-1-1,0 1 1,0-1-1,0 0 1,1 0-1,0 0 1,0 0-1,-1-1 0,1 1 1,1-1-1,-1 0 1,0 0-1,1 0 1,-1 0-1,5 2 1,10 2-9,0 0 1,0-2 0,1 0-1,-1 0 1,1-2 0,0 0-1,0-2 1,24-1 0,23-5-193,65-14 0,-66 6-92,0-3-1,-1-3 1,110-50 0,-59 12-21</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00.962"/>
    </inkml:context>
    <inkml:brush xml:id="br0">
      <inkml:brushProperty name="width" value="0.05" units="cm"/>
      <inkml:brushProperty name="height" value="0.05" units="cm"/>
    </inkml:brush>
  </inkml:definitions>
  <inkml:trace contextRef="#ctx0" brushRef="#br0">3 307 16636,'-2'42'3394,"4"12"-2710,3 0 1,2-1-1,25 93 1,-31-140-551,1 1 0,1-1 0,-1 1 0,7 10 1,-8-16-107,-1-1 0,1 1 0,-1 0 0,1 0 0,-1-1 0,1 1 0,0-1 0,-1 1 0,1-1 0,0 1 0,0-1 0,-1 1 0,1-1 0,0 1 0,0-1 0,0 0 0,-1 0 0,1 1 0,1-1-1,-1 0 8,0 0 0,0-1 0,0 1 0,1 0 0,-1-1 0,0 1 0,0-1 0,0 1 0,0-1 0,-1 1 0,1-1 0,0 0 0,0 1 0,0-1 0,0 0 0,-1 0-1,1 0 1,0 1 0,0-3 0,4-4 73,-1 0 0,0 0 0,-1-1 0,0 0 0,0 1 0,0-1 0,-1 0-1,-1 0 1,3-16 0,-1-83 376,-3 88-405,-1-27-2,-3-1 0,-1 1-1,-2 0 1,-25-87 0,30 126-81,0 0-1,-1 0 1,0 0-1,0 0 1,-1 0 0,0 1-1,0 0 1,-1 0-1,-7-9 1,11 14 3,1 1 0,0 0 0,-1-1 0,1 1 0,-1 0-1,1 0 1,-1-1 0,1 1 0,-1 0 0,1 0 0,-1 0 0,1 0 0,-1-1 0,1 1 0,-1 0 0,1 0-1,-1 0 1,1 0 0,-1 0 0,1 0 0,-1 0 0,1 1 0,-1-1 0,1 0 0,-1 0 0,1 0-1,-1 0 1,1 1 0,-1-1 0,1 0 0,0 0 0,-1 1 0,1-1 0,-1 0 0,1 1 0,0-1-1,-1 1 1,1 0 0,-2 0-2,1 1 0,0 0 0,0 0 0,1-1-1,-1 1 1,0 0 0,1 0 0,-1 0 0,0 2-1,1 7 0,-1 0-1,2 0 1,-1-1-1,1 1 1,1 0-1,0-1 0,7 21 1,-5-17 1,2 1 0,0-2 0,1 1 0,0-1 0,11 16 0,-14-23 4,0-1 1,1 0-1,-1-1 1,1 1-1,0-1 1,0 1-1,0-2 1,1 1-1,0 0 1,-1-1-1,1 0 1,0-1-1,1 1 1,-1-1-1,0 0 1,1-1-1,-1 1 1,1-1-1,-1-1 1,1 1-1,-1-1 1,1 0-1,0-1 1,7-1-1,-3 0 4,0-1 0,0 0-1,0-1 1,-1 0 0,0-1-1,0 0 1,0-1-1,0 0 1,-1 0 0,0-1-1,-1-1 1,1 1 0,10-14-1,-5 5 2,-2-1-1,0 0 1,-1 0-1,-1-1 1,0-1-1,-1 0 0,-1 0 1,-1-1-1,-1 0 1,-1 0-1,-1 0 1,3-22-1,-7 41-6,0 0-1,0 1 1,0-1 0,1 0 0,-1 0-1,0 0 1,0 0 0,0 0-1,0 0 1,-1 0 0,1 0-1,0 0 1,0 1 0,0-1 0,-1 0-1,1 0 1,0 0 0,-1 0-1,1 1 1,-1-1 0,1 0 0,-1 0-1,0 0 1,0 1-1,0 1-1,0 0 1,0 0-1,0 0 1,0 0 0,0 0-1,0 0 1,0 0 0,1 0-1,-1 0 1,1 0 0,-1 0-1,0 0 1,1 1-1,0-1 1,-1 0 0,1 0-1,-1 3 1,-6 24-23,1 0 0,1 0 0,2 1-1,0 0 1,2 0 0,1 0 0,5 34 0,-4-56-86,0 0 0,1 1 0,-1-1 0,1 0 0,1 0 0,0 0 0,-1 0 0,2-1 0,-1 1 0,1-1 0,0 0 0,1 0 0,-1 0 0,1-1 0,0 1 0,0-1 1,1 0-1,0-1 0,0 1 0,0-1 0,0-1 0,1 1 0,-1-1 0,1 0 0,0 0 0,0-1 0,0 0 0,0 0 0,0-1 0,9 1 0,34 1-554</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01.397"/>
    </inkml:context>
    <inkml:brush xml:id="br0">
      <inkml:brushProperty name="width" value="0.05" units="cm"/>
      <inkml:brushProperty name="height" value="0.05" units="cm"/>
    </inkml:brush>
  </inkml:definitions>
  <inkml:trace contextRef="#ctx0" brushRef="#br0">168 354 18252,'-44'32'1994,"14"-12"-627,-44 39 1,56-36-76,17-22-1267,1-1 0,0 0 0,0 0 0,0 1 0,0-1 0,0 0 0,0 1 0,0-1 0,-1 0 0,1 1 0,0-1 0,0 0 0,0 1-1,0-1 1,1 1 0,-1-1 0,0 0 0,0 1 0,0-1 0,0 0 0,0 0 0,0 1 0,0-1 0,1 0 0,-1 1 0,14 3 402,13-6-327,-1-1 0,0-1-1,1-1 1,-2-1-1,39-15 1,8-1-53,-55 17-44,7-2 1,-1 0 0,1 2-1,0 1 1,0 1-1,27 0 1,-49 3 4,-1 0 0,1 0 0,-1 0 0,1 0 0,-1 0 0,1 0 0,0 1-1,-1-1 1,1 1 0,-1-1 0,1 1 0,-1 0 0,0-1 0,1 1 0,-1 0 0,0 0 0,1 0 0,-1 0 0,0 0 0,0 0 0,0 0 0,0 1 0,0-1 0,0 0 0,0 0 0,0 1 0,0-1-1,-1 1 1,1-1 0,-1 1 0,1-1 0,-1 1 0,1-1 0,-1 1 0,0-1 0,0 1 0,0 0 0,0 2 0,4 17 278,-4-21-277,0 1 0,0-1 1,1 0-1,-1 0 0,0 1 0,0-1 1,0 0-1,0 0 0,0 1 0,1-1 0,-1 0 1,0 0-1,0 1 0,0-1 0,1 0 1,-1 0-1,0 0 0,0 0 0,1 1 0,-1-1 1,0 0-1,0 0 0,1 0 0,-1 0 1,0 0-1,1 0 0,-1 0 0,0 0 0,1 0 1,-1 0-1,0 0 0,0 0 0,1 0 1,-1 0-1,0 0 0,1 0 0,-1 0 0,0 0 1,0 0-1,1 0 0,-1 0 0,0-1 1,1 1-1,11-8 165,-12 8-167,9-8 37,-1-1 1,0 1-1,0-2 1,-1 1 0,0-1-1,-1 0 1,0 0-1,-1-1 1,0 1-1,5-17 1,-1-1-73,-1-1-1,7-56 1,-9-27-981,-6 109 873,0 1 1,0 0 0,0-1 0,1 1 0,-1 0-1,1-1 1,-1 1 0,1 0 0,0 0-1,-1-1 1,1 1 0,1 0 0,-1 0 0,0 0-1,2-2 1,0 1-135,0 1 0,0-1 1,0 1-1,1-1 0,-1 1 0,1 0 0,7-2 0,12-8-490,3-2-151</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02.007"/>
    </inkml:context>
    <inkml:brush xml:id="br0">
      <inkml:brushProperty name="width" value="0.05" units="cm"/>
      <inkml:brushProperty name="height" value="0.05" units="cm"/>
    </inkml:brush>
  </inkml:definitions>
  <inkml:trace contextRef="#ctx0" brushRef="#br0">50 92 15275,'-1'-1'102,"0"1"1,0-1-1,0 0 0,0 1 0,0-1 0,0 1 0,0 0 1,0-1-1,0 1 0,0 0 0,0 0 0,0 0 0,0-1 1,-1 1-1,1 0 0,0 0 0,0 1 0,0-1 0,0 0 1,0 0-1,0 0 0,0 1 0,0-1 0,0 1 0,0-1 1,0 1-1,0-1 0,0 1 0,0-1 0,0 1 0,1 0 1,-1-1-1,0 1 0,0 0 0,1 0 0,-1 0 0,0 0 1,1 0-1,-1-1 0,1 1 0,-1 0 0,1 0 0,-1 0 1,1 0-1,0 1 0,-1 0 0,-1 6 362,0 0-1,1 0 1,-1 1 0,1 13-1,0 34-82,3-1-1,3 0 0,1 0 0,3-1 0,21 70 0,-28-118-381,0 0 0,0 0 1,0 0-1,1-1 0,0 1 0,0-1 1,0 0-1,6 8 0,-8-12 2,0 0-1,0-1 0,0 1 1,0 0-1,0 0 0,0 0 0,1-1 1,-1 1-1,0-1 0,0 1 1,1-1-1,-1 1 0,0-1 1,0 0-1,1 1 0,-1-1 1,3 0-1,-2 0 1,0-1 0,0 1 0,0-1 1,0 0-1,0 0 0,0 0 0,0 1 0,0-2 0,-1 1 0,1 0 1,0 0-1,-1-1 0,1 1 0,-1 0 0,3-3 0,4-7 5,0 0 1,0 0-1,-1-1 0,0 1 0,-1-2 0,7-17 0,22-82-35,-17 27-233,-21 100 221,1 1-1,1 0 0,1 24 1,1-33 41,0 1-1,-1-1 1,2 0 0,-1 0 0,1 0 0,1 0 0,-1 0 0,1-1-1,0 1 1,4 6 0,-6-11 2,1 0-1,-1-1 0,0 1 1,1 0-1,-1-1 0,1 1 1,-1-1-1,1 0 0,0 1 1,0-1-1,0 0 1,0 0-1,-1 0 0,1-1 1,0 1-1,0 0 0,1-1 1,-1 1-1,0-1 0,0 0 1,0 1-1,0-1 1,0 0-1,0 0 0,1-1 1,-1 1-1,0 0 0,0-1 1,0 1-1,0-1 0,0 0 1,0 1-1,0-1 0,0 0 1,0 0-1,2-2 1,5-3 4,-1-1 1,1 1 0,-1-1-1,-1 0 1,0-1 0,8-10 0,-2 0 5,-1-1 0,0 0 1,-2 0-1,0-1 1,-2 0-1,0-1 1,7-28-1,-7 15-7,-2-1 0,-1 0-1,1-66 1,-6 95-6,1 3 0,-1 0 1,0 0-1,0 0 1,0 0-1,-1 0 1,1 0-1,-1 0 1,0 0-1,1 0 1,-1 0-1,-1 0 1,0-3-1,2 6 1,-1 0 1,1 0-1,0 0 0,0-1 0,0 1 1,0 0-1,0 0 0,0 0 0,0 0 0,0 0 1,0 0-1,0-1 0,0 1 0,0 0 0,-1 0 1,1 0-1,0 0 0,0 0 0,0 0 1,0 0-1,0 0 0,0 0 0,-1-1 0,1 1 1,0 0-1,0 0 0,0 0 0,0 0 0,0 0 1,-1 0-1,1 0 0,0 0 0,0 0 1,0 0-1,0 0 0,-1 0 0,1 0 0,0 0 1,0 0-1,0 0 0,0 1 0,0-1 0,-1 0 1,1 0-1,0 0 0,0 0 0,0 0 1,-4 10 14,3 15 22,3 1 11,2 0-1,1 0 1,1 0 0,2-1 0,0 1-1,1-2 1,2 1 0,19 32-1,18 22-155,60 75 0,-85-123-54,-29-34-577,-8-10 567,-77-89-322,-91-136 1,177 231 548,2 4-16,1 1 1,0-1-1,0 0 1,1 0-1,-1 0 1,0 0-1,1 0 1,0 0-1,0 0 1,0 0-1,0-1 1,0 1-1,0-7 1,1 9-22,0 0 0,1 1 0,-1-1 0,0 0 0,1 0 0,-1 1 0,0-1 0,1 0 0,-1 1 0,1-1 0,-1 0 0,1 1 0,-1-1 0,1 1 0,0-1 0,-1 1 0,1-1 0,0 1 0,0-1 0,-1 1 0,1-1 0,0 1 0,0 0 0,-1 0 0,1-1 0,0 1 0,0 0 0,0 0 0,-1 0 0,1 0 0,0 0 0,1 0 0,35 3 286,-27-2-235,16 2-207,161 13-822,-130-14 675</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02.609"/>
    </inkml:context>
    <inkml:brush xml:id="br0">
      <inkml:brushProperty name="width" value="0.05" units="cm"/>
      <inkml:brushProperty name="height" value="0.05" units="cm"/>
    </inkml:brush>
  </inkml:definitions>
  <inkml:trace contextRef="#ctx0" brushRef="#br0">32 32 13227,'-5'-6'783,"-13"-17"977,18 22-1718,0 1 0,0 0 1,0 0-1,0 0 1,-1 0-1,1-1 1,0 1-1,0 0 1,0 0-1,0 0 1,-1 0-1,1 0 0,0-1 1,0 1-1,0 0 1,-1 0-1,1 0 1,0 0-1,0 0 1,-1 0-1,1 0 1,0 0-1,0 0 0,-1 0 1,1 0-1,0 0 1,0 0-1,0 0 1,-1 0-1,1 0 1,0 0-1,-1 1 0,0 13 2252,10 58 254,22 87 0,-10-64-1655,44 279 1379,-63-343-1944,-2-23-8,-1-20 345,-2-47-593,2 1 0,3 0 0,2-1-1,3 1 1,19-78 0,-23 125-111,0 1-1,1 0 1,1-1-1,-1 1 1,2 1 0,-1-1-1,1 1 1,1 0-1,11-14 1,-14 19 8,1 1 0,-1-1 0,1 0 0,0 1-1,-1 0 1,1 0 0,1 1 0,-1-1 0,0 1 0,1 0 0,-1 1 0,1-1 0,-1 1 0,1 0 0,0 1-1,0-1 1,-1 1 0,1 0 0,0 1 0,6 0 0,-11-1 18,0 0 0,0 0-1,0 0 1,0 1 0,1-1 0,-1 0-1,0 0 1,0 1 0,0-1 0,0 1-1,0-1 1,0 1 0,0-1 0,-1 1-1,1 0 1,0-1 0,0 1 0,0 0-1,-1 0 1,1 0 0,1 1 0,-2-1 2,0 0 1,1 0-1,-1 0 0,0 0 1,0 0-1,0 0 1,0 1-1,0-1 1,-1 0-1,1 0 1,0 0-1,0 0 1,-1 0-1,1 0 0,-1 0 1,1 0-1,-1 0 1,0 0-1,-4 7-30,0-1 0,-1-1 0,0 1 0,-8 6 1,11-10 28,-35 32-259,-3-1 0,-60 38-1,94-70-872,12-10 172,14-14 37,52-50-331,-27 27 352</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03.199"/>
    </inkml:context>
    <inkml:brush xml:id="br0">
      <inkml:brushProperty name="width" value="0.05" units="cm"/>
      <inkml:brushProperty name="height" value="0.05" units="cm"/>
    </inkml:brush>
  </inkml:definitions>
  <inkml:trace contextRef="#ctx0" brushRef="#br0">11 3 16660,'-5'81'3414,"1"-49"-1827,2 40 0,2-63-1369,1 0 0,0-1 0,0 1 0,1 0 0,0 0 0,1-1 0,0 1 0,0-1 0,5 9 0,-6-15-170,-1 1 0,1-1-1,0 1 1,0-1 0,0 0 0,0 1-1,1-1 1,-1 0 0,1-1 0,-1 1-1,1 0 1,-1-1 0,6 3 0,-7-4-41,1 1 1,-1-1-1,0 0 1,1 0 0,-1 1-1,0-1 1,1 0-1,-1 0 1,0-1 0,1 1-1,-1 0 1,0 0-1,0-1 1,1 1 0,-1 0-1,0-1 1,0 1 0,1-1-1,-1 0 1,0 1-1,0-1 1,0 0 0,0 0-1,0 0 1,0 0-1,0 0 1,0 0 0,0 0-1,-1 0 1,1 0 0,0 0-1,-1 0 1,1 0-1,0-2 1,1-3 2,0-1-1,0 1 1,0 0 0,-1-1 0,0 1-1,0-1 1,-1 1 0,0-1 0,0 1-1,-2-13 1,-2-5-30,-10-36 0,11 48-11,-1 0 0,0 0 0,0 1 0,-1-1 0,-1 1 0,-9-14 1,10 20-13,3 7 32,8 11 38,-1-9-13,-1 0 0,1-1 0,1 0 0,-1 0 0,0 0 0,1 0 0,0-1 0,-1 0 0,1 0 0,0-1 1,9 2-1,5 0-44,1-1 0,20-1 0,-23-1-173,0-1 1,-1-1-1,31-6 1,-40 6 21,-1 0 0,0-1 0,0 0 1,0 0-1,0 0 0,0-1 0,-1 0 0,1 0 1,-1-1-1,0 1 0,6-8 0,-11 11 161,-1 1 0,1-1 0,-1 1 0,1-1 0,-1 1 1,1-1-1,-1 0 0,1 1 0,-1-1 0,0 0 0,0 1 0,1-1 0,-1 0 0,0 0 0,0 1 0,0-1 0,0-1 0,-6-4 22,4 6 25,1-1 0,-1 1 0,0 0 0,1 0 0,-1 0 0,0 0 0,1 0 0,-1 0 0,1 1-1,-1-1 1,0 1 0,1-1 0,-2 1 0,2 0 21,1-1-69,0 0 0,0 0-1,0 0 1,0 0-1,0 1 1,0-1 0,0 0-1,0 0 1,0 0-1,0 0 1,0 0 0,0 1-1,0-1 1,0 0-1,0 0 1,0 0 0,1 0-1,-1 0 1,0 0-1,0 0 1,0 1 0,0-1-1,0 0 1,0 0 0,1 0-1,-1 0 1,0 0-1,0 0 1,0 0 0,0 0-1,0 0 1,1 0-1,-1 0 1,0 0 0,0 0-1,0 0 1,0 0-1,0 0 1,1 0 0,-1 0-1,0 0 1,0 0-1,0 0 1,0 0 0,0 0-1,1 0 1,9-4-645,-2 0 470,-1 3-102</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03.976"/>
    </inkml:context>
    <inkml:brush xml:id="br0">
      <inkml:brushProperty name="width" value="0.05" units="cm"/>
      <inkml:brushProperty name="height" value="0.05" units="cm"/>
    </inkml:brush>
  </inkml:definitions>
  <inkml:trace contextRef="#ctx0" brushRef="#br0">90 198 15043,'3'-5'618,"14"-30"1251,-16 34-1725,0-1-1,-1 1 0,1-1 1,-1 0-1,1 1 1,-1-1-1,0 1 0,1-1 1,-1 0-1,0 1 0,0-1 1,0 0-1,0 1 0,0-1 1,-1 1-1,1-1 1,-1 0-1,1 1 0,-1-3 1,0 4-46,1-1 1,-1 1 0,1-1-1,-1 1 1,1-1 0,-1 1-1,0-1 1,1 1 0,-1-1-1,0 1 1,1-1-1,-1 1 1,0 0 0,1 0-1,-1-1 1,0 1 0,0 0-1,1 0 1,-1 0 0,0 0-1,0 0 1,0 0 0,1 0-1,-1 0 1,-1 0 0,0 1 37,0-1 1,-1 1-1,1 0 1,0 0-1,0 0 1,0 0-1,0 0 1,-3 3-1,-1 0 31,1 1-1,-1 0 0,1 0 0,-7 10 1,7-7-88,0 1 1,0 0 0,1 0-1,0 1 1,1-1 0,0 1 0,-3 16-1,6-21-38,-1 0-1,1 0 0,0 1 1,0-1-1,0 0 1,1 0-1,1 8 1,-2-11-7,1 1 1,0-1 0,0 0-1,0 1 1,0-1 0,1 0 0,-1 0-1,0 0 1,1 0 0,0 0-1,-1 0 1,1 0 0,0 0 0,0-1-1,4 3 1,-4-2 5,0-1 0,0 0-1,0 0 1,0 0 0,0-1 0,0 1-1,0 0 1,1-1 0,-1 1 0,0-1-1,0 0 1,1 0 0,-1 0 0,0 0-1,0 0 1,1 0 0,-1-1 0,0 1-1,4-2 1,-3 0 21,1 1 0,-1-1-1,1 0 1,-1-1 0,0 1 0,0 0-1,0-1 1,0 0 0,0 0 0,3-5-1,-1 1-12,0 1 0,-1-1 0,0 0 0,-1-1 0,0 1 0,0-1-1,0 0 1,-1 1 0,0-1 0,1-13 0,-8-13-775,4 31 240,0-1 1,1 1 0,-1-1-1,1 0 1,0 1-1,0-8 1,0 9 349,1 0 1,-1 1-1,1-1 0,0 0 0,-1 1 1,1-1-1,0 0 0,0 1 1,0-1-1,0 1 0,1 0 0,-1-1 1,0 1-1,0 0 0,1 0 0,-1-1 1,1 1-1,1-1 0,14-6-1969,0-1-1,0 2 0,33-9 0,-6 1 972,-36 12 1260,134-44 4632,-124 42-3727,1 1 1,0 0 0,-1 2 0,1 0 0,32 2 0,-46 0-871,-1 1-1,0-1 1,0 1 0,0 0 0,1 0 0,-1 0 0,0 1 0,0 0 0,0-1 0,-1 1 0,1 1 0,5 3-1,-7-5-118,-1 1 1,0-1-1,0 1 0,0-1 0,0 1 0,0 0 0,0-1 0,0 1 0,-1 0 0,1 0 0,0-1 0,-1 1 0,0 0 0,1 0 0,-1 0 0,0 0 0,0 0 0,0-1 0,0 1 0,0 0 1,-1 0-1,1 0 0,0 0 0,-1 0 0,1-1 0,-1 1 0,0 0 0,0 0 0,0-1 0,-1 2 0,-6 11 135,-1 0 0,-1-1 0,0-1 0,-1 0 0,-22 20-1,18-18 50,0 2 0,-20 25 0,34-40-210,0 1 0,0-1 0,0 1 0,0-1 0,0 1 1,0-1-1,0 1 0,1 0 0,-1-1 0,1 1 0,-1 0 0,1-1 1,0 1-1,-1 0 0,1 0 0,0 0 0,0-1 0,0 1 0,1 0 1,-1 0-1,1 2 0,0-3-6,0 1 0,0 0-1,0-1 1,1 0 0,-1 1 0,0-1 0,1 0 0,-1 0-1,1 0 1,-1 0 0,1 0 0,-1 0 0,1 0 0,0 0-1,0-1 1,-1 1 0,1-1 0,0 1 0,0-1 0,3 1-1,19 2-35,-1-2-1,1 0 1,0-1-1,30-5 0,95-21-1773,-132 23 1351,31-8-1110,-44 10 1287,0 0-1,-1 0 1,1-1-1,-1 1 0,1-1 1,-1 0-1,0 0 0,1 0 1,3-4-1,-7 6 241,0 0 0,0-1-1,1 1 1,-1 0 0,0-1-1,0 1 1,0 0 0,0-1 0,1 1-1,-1-1 1,0 1 0,0 0-1,0-1 1,0 1 0,0-1 0,0 1-1,0 0 1,0-1 0,0 1-1,0-1 1,0 1 0,0 0 0,0-1-1,0 1 1,0-1 0,-1 1 0,1 0-1,0-1 1,0 1 0,0 0-1,-1-1 1,1 1 0,0 0 0,0-1-1,-1 1 1,1 0 0,-1-1-1,-14-9-860,-19-5-241</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04.396"/>
    </inkml:context>
    <inkml:brush xml:id="br0">
      <inkml:brushProperty name="width" value="0.05" units="cm"/>
      <inkml:brushProperty name="height" value="0.05" units="cm"/>
    </inkml:brush>
  </inkml:definitions>
  <inkml:trace contextRef="#ctx0" brushRef="#br0">25 32 14963,'-21'1'1649,"17"1"-705,6-1-272,13-1 856,7 0-143,9-1-281,7-2-280,9-3-816,5 0-512,-1-1 528,-1 0-184,-4 1-216</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06.807"/>
    </inkml:context>
    <inkml:brush xml:id="br0">
      <inkml:brushProperty name="width" value="0.05" units="cm"/>
      <inkml:brushProperty name="height" value="0.05" units="cm"/>
    </inkml:brush>
  </inkml:definitions>
  <inkml:trace contextRef="#ctx0" brushRef="#br0">182 15 19732,'-8'-1'792,"-13"-4"923,-1 2 0,1 0 0,-44 1 1,64 2-1693,0 0 0,0 0 1,0 0-1,0 0 1,1 0-1,-1 0 1,0 0-1,0 0 1,0 1-1,0-1 1,1 0-1,-1 0 1,0 1-1,0-1 0,1 0 1,-1 1-1,0-1 1,0 1-1,1-1 1,-1 1-1,1-1 1,-1 1-1,0 0 1,1-1-1,-1 1 1,1 0-1,-1-1 1,1 1-1,-1 1 0,1-1-43,1 0 0,-1 0-1,0 1 1,1-2 0,-1 1-1,0 0 1,1 0-1,0 0 1,-1 0 0,1 0-1,0 0 1,-1 0-1,1-1 1,0 1 0,0 0-1,-1-1 1,1 1 0,0 0-1,0-1 1,0 1-1,0-1 1,0 1 0,1-1-1,23 12-1103,40 10-1,-37-13 199,28 13-1,-55-21 925,-1-1 1,1 0-1,0 0 1,0 1-1,0-1 1,0 0-1,-1 1 1,1-1-1,0 1 0,0-1 1,-1 1-1,1-1 1,0 1-1,-1 0 1,1-1-1,0 1 1,-1 0-1,1 0 1,-1-1-1,0 1 0,1 0 1,-1 0-1,1 0 1,-1 0-1,0-1 1,0 1-1,1 0 1,-1 0-1,0 0 0,0 0 1,0 0-1,0 0 1,0 0-1,0 0 1,0-1-1,-1 1 1,1 0-1,0 0 0,0 0 1,-1 0-1,1 0 1,-1-1-1,1 1 1,0 0-1,-1 0 1,1-1-1,-1 1 0,0 0 1,1-1-1,-2 2 1,-3 3 91,-1 0-1,1 0 1,-1-1 0,-12 7-1,8-5-83,-1 0-1,1-1 1,-1-1 0,0 0-1,-15 4 1,21-7-37,0 0 0,0 0 1,0-1-1,0 0 1,0 1-1,0-2 1,0 1-1,0-1 0,0 1 1,0-1-1,0-1 1,1 1-1,-1-1 1,-8-3-1,-9-12-165</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04.827"/>
    </inkml:context>
    <inkml:brush xml:id="br0">
      <inkml:brushProperty name="width" value="0.05" units="cm"/>
      <inkml:brushProperty name="height" value="0.05" units="cm"/>
    </inkml:brush>
  </inkml:definitions>
  <inkml:trace contextRef="#ctx0" brushRef="#br0">0 281 16524,'1'0'154,"-1"1"1,1-1 0,0 1 0,-1-1 0,1 1 0,0-1 0,-1 0 0,1 1 0,0-1 0,-1 0 0,1 0 0,0 1 0,0-1 0,-1 0 0,1 0 0,0 0 0,0 0 0,0 0 0,-1 0-1,1 0 1,0 0 0,0 0 0,-1-1 0,2 1 0,20-3 1366,-2-1-838,0-2 1,0 0-1,-1-1 1,29-14-1,-40 17-645,-1 0 0,1 0 0,-1-1-1,0 0 1,0-1 0,-1 0 0,0 0 0,0 0-1,0 0 1,-1-1 0,0 0 0,0 0-1,5-12 1,-9 18-27,0-1-1,0 1 1,-1-1 0,1 0-1,0 0 1,-1 1 0,0-1-1,1 0 1,-1 0 0,0 1-1,0-1 1,0 0 0,0 0-1,0 0 1,0 1 0,-1-1-1,1 0 1,-1 0 0,1 1-1,-1-1 1,1 0 0,-1 1-1,0-1 1,0 1 0,-1-3-1,0 3 4,1 0-1,-1 0 0,0 0 0,1 0 1,-1 0-1,0 1 0,0-1 1,1 0-1,-1 1 0,0-1 1,0 1-1,0 0 0,0 0 0,0 0 1,0-1-1,0 2 0,0-1 1,1 0-1,-1 0 0,0 1 0,0-1 1,0 1-1,0-1 0,-1 2 1,-6 2 27,2-1 0,-1 2 1,0-1-1,1 1 0,0 0 1,0 0-1,0 1 0,0 0 1,1 1-1,-8 10 0,6-7 36,1 1 0,-1 0-1,2 0 1,0 0-1,0 1 1,-6 19 0,11-29-98,0 1 0,1-1 0,-1 1 0,0-1 0,1 1 0,0 0 0,-1-1 0,1 1 0,0 0 0,0-1 0,0 1 0,1 0 0,-1-1 0,1 1 0,0-1 0,-1 1 0,1-1 0,0 1 0,0-1 0,1 1 0,-1-1 0,0 0 0,1 0 0,-1 0 0,1 0 0,0 0 0,0 0 0,0 0 0,0 0 0,0-1 0,0 1 0,0-1 0,1 1 0,-1-1 0,0 0 0,1 0 0,-1 0 0,1 0 0,-1-1 1,6 2-1,4 0-314,0 0 1,0-1 0,0 0-1,0-1 1,1 0 0,-1-1 0,19-4-1,19-8-334,4-6-211</inkml:trace>
  <inkml:trace contextRef="#ctx0" brushRef="#br0" timeOffset="1">711 60 17228,'1'-2'160,"0"1"1,0-1-1,0 0 0,0 0 1,-1 0-1,1 0 1,0 0-1,-1 0 1,0 0-1,0 0 0,1 0 1,-1 0-1,0 0 1,0 0-1,-1 0 1,1 0-1,0 0 0,-2-4 1,1 5-36,0-1-1,0 1 1,0 0 0,-1-1-1,1 1 1,0 0 0,-1 0-1,1 0 1,-1 0 0,1 0-1,-1 0 1,1 0 0,-1 1-1,0-1 1,0 0 0,1 1-1,-1-1 1,0 1 0,0 0 0,1 0-1,-1 0 1,-2 0 0,-10 0 141,1 1 1,0 0 0,0 2 0,0-1 0,0 1 0,0 1-1,1 0 1,-1 1 0,1 1 0,0 0 0,1 0-1,-1 1 1,-18 16 0,27-21-269,1 0 0,-1 0-1,1 1 1,0-1 0,-1 1-1,1-1 1,1 1 0,-1 0 0,0 0-1,1 0 1,-1 0 0,0 4 0,2-6-15,-1 0 1,1 1 0,0-1-1,0 0 1,0 0 0,0 1-1,0-1 1,1 0 0,-1 0-1,0 1 1,1-1 0,-1 0-1,0 0 1,1 0 0,0 0-1,-1 0 1,1 0 0,0 1-1,-1-1 1,1-1 0,0 1-1,0 0 1,0 0 0,0 0-1,0 0 1,0-1 0,0 1-1,0 0 1,0-1 0,0 1-1,0-1 1,0 1 0,0-1-1,1 1 1,1-1 0,20 5-356,1 0 1,-1-2-1,1-1 1,0-1 0,34-2-1,-27 0 69,17-1-129,-26 1 217,0 0 1,1 1-1,42 7 0,-63-7 227,-1 1-1,1-1 1,0 0-1,-1 1 1,1-1-1,-1 1 1,1-1-1,0 1 1,-1 0-1,0 0 1,1 0-1,-1 0 1,1 0-1,-1 0 1,0 0-1,0 0 1,0 0-1,0 1 1,1-1-1,-2 0 1,1 1-1,1 1 1,-2-1 24,0-1 1,0 1-1,0 0 0,0-1 1,0 1-1,0 0 0,0-1 1,-1 1-1,1 0 0,-1-1 1,1 1-1,-1 0 1,0-1-1,1 1 0,-1-1 1,0 1-1,0-1 0,0 0 1,0 1-1,0-1 0,-3 2 1,-7 9 288,-2-1 0,1 0 0,-2-1 0,1-1 0,-22 12 0,8-7 285,-1-2-1,-32 11 0,52-20-522,-33 9 463,38-12-548,0 1-1,1-1 0,-1 1 1,0-1-1,0 0 0,0 0 1,1 0-1,-1-1 0,0 1 1,0 0-1,1-1 0,-4-1 1,5 2-62,1 0 0,0-1 0,-1 1 0,1-1 0,-1 1 0,1 0 1,0-1-1,-1 1 0,1-1 0,0 1 0,-1-1 0,1 1 0,0-1 0,0 1 0,-1-1 1,1 0-1,0 1 0,0-1 0,0 1 0,0-1 0,0 1 0,0-1 0,0 0 1,0 1-1,0-1 0,0 1 0,0-1 0,0 1 0,1-1 0,-1 1 0,0-1 1,0 0-1,0 1 0,1-1 0,-1 1 0,0-1 0,1 1 0,0-1 0,14-19-1206,4 6 584,10-2-214</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05.266"/>
    </inkml:context>
    <inkml:brush xml:id="br0">
      <inkml:brushProperty name="width" value="0.05" units="cm"/>
      <inkml:brushProperty name="height" value="0.05" units="cm"/>
    </inkml:brush>
  </inkml:definitions>
  <inkml:trace contextRef="#ctx0" brushRef="#br0">432 5 15491,'-1'-1'134,"0"1"-1,0-1 1,0 1-1,0-1 1,0 1-1,0-1 0,0 1 1,-1 0-1,1 0 1,0 0-1,0-1 1,0 1-1,-1 0 1,1 0-1,0 1 0,0-1 1,0 0-1,-1 0 1,1 1-1,-1-1 1,-5 2 251,-9 1 161,1 0 1,-1 2 0,1-1 0,0 2 0,1 0-1,-1 1 1,1 1 0,1 0 0,-1 0-1,1 2 1,1-1 0,0 2 0,-20 21 0,29-29-490,1 0 1,-1 0-1,1 1 1,0-1 0,-1 1-1,2-1 1,-1 1 0,0 0-1,1 0 1,0-1-1,0 1 1,0 0 0,-1 6-1,3-7-47,-1-1 0,0 0-1,1 0 1,-1 0 0,1 0 0,0 0-1,-1 0 1,1 0 0,0 0 0,0 0-1,0 0 1,1 0 0,-1-1-1,0 1 1,1 0 0,-1-1 0,1 1-1,-1-1 1,1 0 0,0 1-1,0-1 1,0 0 0,-1 0 0,1 0-1,0 0 1,0 0 0,4 0 0,17 6-100,2-1 0,-1-1 0,0-1 0,50 1 0,-2 0-131,-38-2 107,35 5-176,-63-7 258,1 1-1,-1 0 1,1 0-1,-1 0 0,1 1 1,-1 0-1,8 5 1,-13-8 32,-1 0 1,1 1-1,0-1 1,-1 0-1,1 1 1,-1-1-1,1 1 1,-1-1-1,1 1 1,-1-1-1,1 1 1,-1 0-1,1-1 1,-1 1-1,0-1 1,1 1-1,-1 0 1,0-1-1,0 1 1,1 0-1,-1-1 1,0 1-1,0 0 1,0 0-1,0-1 1,0 1-1,0 0 1,0 0-1,0-1 1,0 1-1,0 0 1,-1 0-1,0 1 10,0 0-1,0-1 0,0 1 0,-1 0 1,1-1-1,-1 1 0,1-1 0,-1 0 1,1 1-1,-1-1 0,-2 1 0,-7 4 74,-1 0-1,-20 7 0,-35 8 177,-95 17 0,-74-1-735,166-28 292</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4:31.496"/>
    </inkml:context>
    <inkml:brush xml:id="br0">
      <inkml:brushProperty name="width" value="0.05" units="cm"/>
      <inkml:brushProperty name="height" value="0.05" units="cm"/>
    </inkml:brush>
  </inkml:definitions>
  <inkml:trace contextRef="#ctx0" brushRef="#br0">2970 2318 10250,'-147'68'847,"-152"75"337,208-94-618,-103 73-1,108-58-563,2 3-1,4 5 1,3 2 0,-89 111-1,-522 780-1245,618-851 1152,-162 268 16,26 17 240,107-165-29,10 4-1,11 4 1,-91 486 0,116-348-175,16 1-1,13 402 1,36-439-9,15-1 0,105 507 0,-56-538 45,186 486 1,-24-282 43,44-25 25,43-32 27,41-34-9,-216-266-51,269 219-1,-289-278-38,3-6 0,261 138-1,-162-124-9,365 116-1,261 22 12,-744-216 5,1028 228 128,20-108 280,1288-111-166,-1942-75-251,-1-22 1,-4-21 0,511-152-1,-218-7 5,-16-56 26,-459 150-29,314-192-1,360-294-31,-591 332 40,-292 204-1,143-151-1,-11-32-31,-24-20-12,-35 4 13,188-285 206,-242 393-70,159-171 0,-156 212-90,177-146 0,-259 250-11,109-66 0,67-16 36,-101 58 30,247-126 157,-124 65-106,60-39-59,-13-23 4,30-62 72,-254 185-86,-3-2 0,75-93-1,-110 116-44,-3-1 0,-2-1 1,-1-2-1,-3-1 0,-2-1 0,-1 0 0,-4-2 0,-1-1 0,17-84 0,-20 46-7,-4-1 0,-1-160 0,-15 134-2,-33-198 0,15 210 9,-3 1 0,-6 1 0,-61-138 0,17 81 11,-124-193-1,-12 45 31,109 163-31,-381-493 31,-217-165-113,444 537-24,-560-442-1,21 128 196,620 455-54,-568-390 335,496 352-261,-384-242-232,-30 53-493,498 283 318,-279-76 0,-188 17-137,-12 66 202,1 44 261,-983 102 306,7 110-255,1172-136-131,-988 170-64,1008-135 116,-549 195 0,50 85 111,465-166 596,9 21 0,-523 353-1,512-266 267,252-168-473</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5:20.708"/>
    </inkml:context>
    <inkml:brush xml:id="br0">
      <inkml:brushProperty name="width" value="0.05" units="cm"/>
      <inkml:brushProperty name="height" value="0.05" units="cm"/>
    </inkml:brush>
  </inkml:definitions>
  <inkml:trace contextRef="#ctx0" brushRef="#br0">0 1 15603,'1'3'79,"-1"0"-1,1 0 1,0 0-1,0 0 1,0 0 0,0 0-1,1 0 1,-1 0-1,1 0 1,0 0-1,-1-1 1,1 1-1,1-1 1,1 3-1,3 3 49,227 268 169,75 157-328,-28 20-203,19 10 31,43-31 444,-258-340-63,4-4 0,4-5 0,104 72 0,-188-148-176,5 3-69,-1 0 0,1-1 0,0 0 0,1-1 0,0-1 0,31 10 0,-39-16 28,-6-3-12,-14-8-82</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5:21.173"/>
    </inkml:context>
    <inkml:brush xml:id="br0">
      <inkml:brushProperty name="width" value="0.05" units="cm"/>
      <inkml:brushProperty name="height" value="0.05" units="cm"/>
    </inkml:brush>
  </inkml:definitions>
  <inkml:trace contextRef="#ctx0" brushRef="#br0">51 1815 16492,'-4'-3'81,"0"-1"1,0 0 0,0 0 0,1 0-1,-1 0 1,1-1 0,0 1 0,0-1-1,1 0 1,0 0 0,-4-10-1,3 6-35,1-1-1,1 0 0,-1 1 1,2-1-1,-1 1 0,2-13 1,3-11-53,1 0 1,2 0 0,11-31 0,-11 39 66,70-225-146,10 3 1,11 4-1,137-244 0,-215 449 33,2 0 0,2 1-1,49-59 1,-69 92 44,0-1-1,1 0 1,-1 1-1,1 0 1,0 0 0,1 0-1,-1 1 1,0 0-1,1 0 1,0 0 0,0 1-1,7-3 1,-11 5 6,1 0 0,-1-1 0,1 1 1,-1 0-1,0 1 0,1-1 0,-1 0 0,0 1 1,1-1-1,-1 1 0,0 0 0,1 0 1,-1 0-1,3 1 0,-1 1 1,0 0 1,-1 0-1,1 0 1,-1 1-1,1-1 0,-1 1 1,0-1-1,-1 1 1,4 7-1,13 26 2,-1 2 1,12 43-1,-7-17 2,121 290 1,-101-264-23,97 155 1,-89-172-93,4-2 1,2-2 0,4-3 0,3-3-1,2-2 1,3-4 0,2-2-1,143 83 1,-58-58-92</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5:21.854"/>
    </inkml:context>
    <inkml:brush xml:id="br0">
      <inkml:brushProperty name="width" value="0.05" units="cm"/>
      <inkml:brushProperty name="height" value="0.05" units="cm"/>
    </inkml:brush>
  </inkml:definitions>
  <inkml:trace contextRef="#ctx0" brushRef="#br0">1122 238 16027,'4'-18'115,"-2"0"0,0-1 0,-1 0 0,-1 1 0,-1-1-1,0 1 1,-2-1 0,-4-19 0,6 35-112,0 0 0,0 1 0,0-1 0,0 0 0,0 1 0,-1-1 0,1 1 0,-1-1 0,1 1 0,-1 0 0,0 0 0,0 0 0,0 0 0,-1 0 0,1 0 0,0 0 0,-1 1 0,1-1 0,-1 1 0,1 0 1,-1 0-1,0 0 0,0 0 0,1 0 0,-1 0 0,0 1 0,0-1 0,0 1 0,0 0 0,-5 0 0,-4 2-4,0 0 0,0 0 0,0 1 0,0 1 1,1 0-1,-14 7 0,-16 9-7,2 1 0,1 3 1,1 1-1,-55 48 0,-126 135-39,207-197 48,-53 56 55,3 3 1,-81 120 0,107-135 20,3 1 0,2 1 0,3 2 0,-30 93-1,50-128-47,1-1-1,1 1 1,1 0-1,1 0 0,1 0 1,2 0-1,0 1 1,1-1-1,5 24 0,-4-36-22,1-1 0,0 0 0,0 0 0,1 0 0,1-1 0,0 1 0,0-1 0,1 0 0,0-1-1,1 1 1,0-1 0,0 0 0,1-1 0,0 0 0,1 0 0,0-1 0,0 0 0,0 0 0,1-1 0,19 9 0,-13-9-4,2 0 0,-1-1 0,1-1 0,-1-1 1,1 0-1,0-2 0,0 0 0,0-1 0,0 0 1,0-2-1,0 0 0,0-1 0,-1 0 1,20-8-1,-14 4 3,0-1 0,-1-2 0,0 0 1,-1-1-1,0-1 0,-1-1 0,0-1 1,-1 0-1,-1-2 0,19-19 0,-29 26-1,-1 0 0,1-1 0,-2 0 0,1 0 1,-1 0-1,-1-1 0,0 0 0,5-15 0,-8 19-3,-1 1 1,1-1 0,-1 0-1,-1 0 1,1 0 0,-1 0-1,0 0 1,-1 0-1,1 0 1,-1 0 0,-1 1-1,1-1 1,-1 0 0,-1 1-1,-4-11 1,2 8 6,-1 1 0,0 0 0,0 0 0,-1 0 1,0 1-1,0 0 0,-1 0 0,0 0 0,0 1 0,-1 1 0,0-1 0,0 1 1,0 1-1,0 0 0,-15-5 0,17 7 12,1 1 0,-1-1-1,0 1 1,1 1 0,-1-1 0,0 1 0,1 0-1,-1 0 1,0 1 0,-12 3 0,15-3 1,-1 1 0,0 0 1,1 0-1,-1 0 0,1 1 0,0-1 1,0 1-1,0 0 0,0 0 0,1 1 1,-1-1-1,1 1 0,-1 0 1,1-1-1,-4 10 0,4-10-6,2 0 1,-1 1-1,0-1 0,1 1 0,-1-1 1,1 1-1,0-1 0,0 1 1,0 0-1,1 0 0,0 0 0,-1-1 1,1 1-1,1 0 0,-1 0 1,0 0-1,1-1 0,0 1 0,0 0 1,0-1-1,0 1 0,0 0 1,1-1-1,0 0 0,0 1 0,0-1 1,0 0-1,4 5 0,-1-3-3,1 0 0,0 0-1,0 0 1,0 0 0,1-1-1,-1 0 1,1 0 0,0-1-1,0 0 1,0 0 0,1-1-1,-1 0 1,12 2 0,0-1-32,1-2 0,-1 0 1,1-2-1,0 0 0,-1-1 1,30-6-1,115-40-242,-117 33 180,-37 12 63,-3 0 1,1 0 0,0 0 1,0 1-1,0 1 0,1-1 0,-1 1 0,0 1 1,1-1-1,11 2 0,-18 0 17,0 0 0,0-1 0,0 1 1,1 0-1,-1 0 0,0 0 0,0 0 0,0 1 0,0-1 0,-1 1 1,1-1-1,0 1 0,-1-1 0,1 1 0,-1 0 0,1 0 0,-1 0 0,0 0 1,1 0-1,-1 0 0,-1 0 0,1 0 0,1 5 0,1 4 13,-1 0 0,0 1 0,1 19 0,-3-24-6,2 128 77,4 38-702,0-137 504,-6-35 106,0 0 0,0 0 1,1 0-1,-1 1 0,0-1 0,1 0 0,-1 0 1,1 0-1,-1 0 0,1 0 0,0 0 1,-1 0-1,1 0 0,0 0 0,0 0 1,0 0-1,0 0 0,0 0 0,2 1 1,-3-2-5,1 0 0,0-1 1,0 1-1,-1 0 1,1 0-1,0 0 1,-1-1-1,1 1 0,0 0 1,-1-1-1,1 1 1,0-1-1,-1 1 1,1-1-1,-1 1 0,1-1 1,-1 1-1,1-2 1</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5:22.533"/>
    </inkml:context>
    <inkml:brush xml:id="br0">
      <inkml:brushProperty name="width" value="0.05" units="cm"/>
      <inkml:brushProperty name="height" value="0.05" units="cm"/>
    </inkml:brush>
  </inkml:definitions>
  <inkml:trace contextRef="#ctx0" brushRef="#br0">298 1142 16355,'-27'14'672,"0"-2"-1,-49 16 0,3-2 172,67-23-840,0-1 1,1 1-1,-1 1 0,1-1 1,0 1-1,0 0 0,0 0 1,1 1-1,-1-1 0,1 1 1,0 0-1,0 0 0,1 0 1,0 1-1,0-1 0,0 1 0,0 0 1,1 0-1,0 0 0,0 0 1,-1 11-1,-1 8-2,2 1 1,1-1-1,1 0 1,4 27-1,-4-52-1,1 17-2,1-1 0,0 0-1,2 0 1,0 0 0,0 0-1,2-1 1,8 19 0,-11-30 2,-1 0 0,0 0 0,1 0 0,0-1 0,0 1 0,0-1 0,0 0 0,0 0 0,1 0 1,-1 0-1,1 0 0,0-1 0,4 3 0,-4-4 3,0 0-1,-1 0 1,1 0 0,0-1 0,-1 1 0,1-1-1,0 0 1,0 0 0,-1-1 0,1 1 0,0-1-1,0 1 1,-1-1 0,1 0 0,-1 0 0,1-1 0,-1 1-1,5-3 1,2-2 11,0-1-1,-1 0 1,0 0 0,0 0 0,0-1-1,-1-1 1,0 1 0,-1-1-1,0-1 1,-1 1 0,7-14-1,2-5 39,-1-2-1,18-54 1,-21 47 12,-1 0 0,6-51 0,-14 67-13,0 0 0,-2 0-1,0-1 1,-1 1-1,-8-38 1,-3 18 87,11 39-122,0 0-1,-1 0 1,1 0-1,0 0 1,0 0-1,-1 0 1,1 1-1,-1-1 1,0 0-1,0 1 1,1-1 0,-1 1-1,0 0 1,0 0-1,-4-2 1,4 2 0,1 1 0,-1 0 1,0 0-1,0 0 0,0 0 1,1 0-1,-1 0 0,0 0 1,0 0-1,0 1 0,1-1 0,-1 1 1,0 0-1,1-1 0,-1 1 1,0 0-1,1 0 0,-1 0 1,1 0-1,-1 0 0,1 0 1,0 0-1,0 1 0,-1-1 0,1 0 1,0 1-1,0-1 0,0 1 1,-1 2-1,-3 5 75,-1 0 0,2 0 0,-8 19 0,6-10 6,1 0 0,1 0-1,0 0 1,2 1 0,0-1-1,1 26 1,1-35-69,0-1-1,1 1 1,0-1-1,0 1 1,1-1-1,1 1 1,-1-1-1,1 0 1,0 0 0,1 0-1,0 0 1,0-1-1,1 0 1,0 0-1,11 12 1,-13-16-23,0-1 0,0 1 0,0-1 0,1 0 0,-1 0 0,1 0 0,-1 0 1,1-1-1,0 1 0,0-1 0,-1 0 0,1 0 0,0 0 0,0-1 0,6 1 0,-3-2-6,1 1 0,0-1 0,-1 0 0,1-1 1,-1 0-1,0 0 0,12-5 0,4-5-19,-1-1 0,0 0 0,37-30 0,-22 11-4,0-2 0,-3-1 0,-1-1 0,52-75 0,-43 45 3,-2-2 0,39-92-1,-54 100 30,-4-1 0,-1-2-1,-4 1 1,-3-2 0,-2 0-1,-3-1 1,0-82 0,-8 135-6,0-16 6,-4-37-1,4 59-5,-1 0 0,0-1 0,-1 1-1,0 0 1,0-1 0,0 1 0,0 0-1,-1 1 1,0-1 0,-1 0 0,-5-7-1,8 12 0,0 0 0,-1-1-1,1 1 1,-1 0-1,1 0 1,-1 0-1,0 0 1,1 0 0,-1 0-1,0 0 1,0 1-1,0-1 1,1 1-1,-1-1 1,0 1 0,0 0-1,0 0 1,0 0-1,0 0 1,0 0-1,0 0 1,0 0 0,0 1-1,1-1 1,-1 1-1,0-1 1,0 1-1,0 0 1,1-1 0,-1 1-1,0 0 1,-2 2-1,-4 3 3,0 0 0,1 0 1,0 0-1,0 1 0,-7 8 0,-6 11 0,1 1 0,1 0 0,1 1-1,2 1 1,-12 32 0,1 7 7,-21 85-1,30-81 0,3 1 1,3 1-1,3-1 0,3 135 1,8-152-13,3-1 0,1 0 0,3-1 0,3 0 0,2 0 1,2-2-1,26 56 0,-33-85-26,2 0 0,21 30-1,-29-47-23,1 0-1,-1-1 1,1 0 0,-1 0-1,2 0 1,-1-1-1,0 0 1,1 0-1,0 0 1,0-1-1,0 0 1,0 0-1,13 4 1,-15-6 4,0 0 1,0 0-1,0-1 1,1 0-1,-1 0 0,0 0 1,0 0-1,0-1 1,0 0-1,1 0 1,-1 0-1,0 0 1,-1 0-1,1-1 1,0 0-1,0 0 1,-1 0-1,1 0 1,4-4-1,4-4-30,-2-1-1,1 1 0,-1-1 1,11-17-1,32-50-308</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5:22.982"/>
    </inkml:context>
    <inkml:brush xml:id="br0">
      <inkml:brushProperty name="width" value="0.05" units="cm"/>
      <inkml:brushProperty name="height" value="0.05" units="cm"/>
    </inkml:brush>
  </inkml:definitions>
  <inkml:trace contextRef="#ctx0" brushRef="#br0">494 969 15731,'-104'96'3162,"-31"34"-2324,92-83-662,2 3-1,2 2 1,-57 101 0,90-143-134,1 1 1,0 0 0,1 0-1,0 0 1,1 0 0,0 1-1,1-1 1,-1 15 0,3-24-30,0 0 0,0 1 0,0-1 0,0 0 0,1 0 0,-1 0 0,1 0 0,0 1 0,-1-1 0,1 0 0,0 0 0,2 3 0,-2-4-5,0 0 0,0 0 1,-1-1-1,1 1 0,0 0 1,0-1-1,0 1 0,0 0 1,0-1-1,0 1 0,0-1 0,1 1 1,-1-1-1,0 0 0,0 1 1,0-1-1,3 0 0,-1 0 6,1-1 0,0 1 0,-1-1 1,1 0-1,0 0 0,-1 0 0,1 0 0,-1-1 0,0 0 0,1 1 0,-1-1 0,6-5 0,11-10 17,-1-1 0,-1-1 0,-1-1 0,28-39 0,5-16-12,-3-1 1,71-158-1,33-180 30,-67 117-1,-64 207 19,12-115 0,-28 143-12,-3 59-47,-1-1 0,0 0 0,0 1 0,-1-1 0,1 0-1,-1 0 1,0 1 0,0-1 0,0 1 0,-2-5 0,3 8-7,0 0 0,0 0 0,0 0-1,0 0 1,0-1 0,0 1 0,-1 0 0,1 0 0,0 0 0,0 0 0,0 0 0,0 0 0,0 0 0,0 0 0,-1 0 0,1 0 0,0 0 0,0 0 0,0 0 0,0 0-1,0 0 1,0 0 0,-1 0 0,1 0 0,0 0 0,0 0 0,0 0 0,0 0 0,0 0 0,-1 0 0,1 0 0,0 0 0,0 0 0,0 0 0,0 0 0,0 0 0,0 0 0,0 0-1,-1 0 1,1 0 0,0 1 0,0-1 0,0 0 0,0 0 0,0 0 0,0 0 0,-7 11 45,2 2-19,1-1 0,0 1 0,0 0-1,2 0 1,-2 17 0,-1 73 75,5-98-97,1 67 40,4-1 0,2 0-1,31 127 1,85 204-129,-104-348-209,-2 1 0,-3 1 0,8 63 0,-21-108 242,0 0 0,-1 1 0,-1 13 0,-11 19-231</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5:23.386"/>
    </inkml:context>
    <inkml:brush xml:id="br0">
      <inkml:brushProperty name="width" value="0.05" units="cm"/>
      <inkml:brushProperty name="height" value="0.05" units="cm"/>
    </inkml:brush>
  </inkml:definitions>
  <inkml:trace contextRef="#ctx0" brushRef="#br0">63 1033 13499,'-8'3'298,"-3"1"197,1 1-1,-20 12 1,30-17-486,-1 0 1,1 0 0,0 0 0,0 0 0,0 0 0,0 0-1,0 0 1,-1 0 0,1 0 0,0 0 0,0 1 0,0-1-1,0 0 1,0 0 0,0 0 0,-1 0 0,1 0 0,0 0 0,0 1-1,0-1 1,0 0 0,0 0 0,0 0 0,0 0 0,0 1-1,0-1 1,0 0 0,0 0 0,0 0 0,0 0 0,0 1-1,0-1 1,0 0 0,0 0 0,0 0 0,0 0 0,0 1-1,0-1 1,0 0 0,0 0 0,0 0 0,0 0 0,0 1-1,1-1 1,-1 0 0,0 0 0,0 0 0,0 0 0,0 0 0,0 0-1,0 0 1,1 1 0,-1-1 0,0 0 0,0 0 0,0 0-1,0 0 1,0 0 0,1 0 0,-1 0 0,0 0 0,0 0-1,0 0 1,0 0 0,1 0 0,-1 0 0,0 0 0,0 0-1,1 0 1,17 2 549,199-11 407,-66 1-834,185-2-61,422-20 294,1-54 460,60-98 264,-9-52-182,327-133-537,-927 291-374,-41 6-16</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5:27.349"/>
    </inkml:context>
    <inkml:brush xml:id="br0">
      <inkml:brushProperty name="width" value="0.05" units="cm"/>
      <inkml:brushProperty name="height" value="0.05" units="cm"/>
    </inkml:brush>
  </inkml:definitions>
  <inkml:trace contextRef="#ctx0" brushRef="#br0">36 98 12707,'-3'0'146,"1"-1"0,-1 1 0,0 0 0,1 0 0,-1 0 0,0 0 0,1 0 0,-5 1 0,6-1-128,1 0-1,0 0 0,-1 1 1,1-1-1,-1 0 0,1 0 0,0 0 1,-1 1-1,1-1 0,0 0 1,-1 0-1,1 1 0,0-1 0,0 0 1,-1 0-1,1 1 0,0-1 1,0 0-1,-1 1 0,1-1 1,0 1-1,0-1 0,0 0 0,-1 1 1,1 0 28,1 0 0,-1 0 0,0 0 0,0 0 0,0 0 0,1 0 0,-1 0 0,0 0 1,1-1-1,-1 1 0,0 0 0,1 0 0,-1 0 0,1-1 0,1 2 0,2 3-20,1 0-1,0-1 0,1 0 0,-1 0 1,1 0-1,-1-1 0,1 0 0,0 0 1,0 0-1,1-1 0,9 3 0,14 3-54,34 4 1,8-3 3,107 0 1,74-17 9,-32 1 15,305 27 41,2 36 55,139 13 62,5-55-47,101-87-5,-7-56 378,-706 118-411,667-98 602,-555 93 141,1 8-1,208 16 1,-203 17-516,-16 12 40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07.279"/>
    </inkml:context>
    <inkml:brush xml:id="br0">
      <inkml:brushProperty name="width" value="0.05" units="cm"/>
      <inkml:brushProperty name="height" value="0.05" units="cm"/>
    </inkml:brush>
  </inkml:definitions>
  <inkml:trace contextRef="#ctx0" brushRef="#br0">0 47 20372,'19'3'1897,"4"-1"-1489,4-2-248,4-2 776,12-4-2800,5-4 1904,8-5-424,2-3-201</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5:38.738"/>
    </inkml:context>
    <inkml:brush xml:id="br0">
      <inkml:brushProperty name="width" value="0.05" units="cm"/>
      <inkml:brushProperty name="height" value="0.05" units="cm"/>
    </inkml:brush>
  </inkml:definitions>
  <inkml:trace contextRef="#ctx0" brushRef="#br0">4 1 13587,'-1'5'135,"-1"29"557,2 51 0,1-73-539,1 0 1,0-1 0,1 1-1,0-1 1,0 0 0,1 0 0,1 0-1,7 14 1,3-3-135,0-1-1,1-1 1,1 0 0,1-1 0,1-1 0,1-1-1,0-1 1,1 0 0,1-2 0,0 0-1,42 18 1,-15-11-44,1-2 0,1-3-1,0-1 1,95 13 0,-31-17 36,0-4 1,161-11-1,228-47 32,652-110 31,402-51-8,-926 159-61,-451 50 12,271 27 1,304 96 1269,-608-101-1142,-128-18-140,0 0 1,0-2 0,0-1 0,0 0 0,25-7 0,-8-3-34</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6:00.910"/>
    </inkml:context>
    <inkml:brush xml:id="br0">
      <inkml:brushProperty name="width" value="0.05" units="cm"/>
      <inkml:brushProperty name="height" value="0.05" units="cm"/>
    </inkml:brush>
  </inkml:definitions>
  <inkml:trace contextRef="#ctx0" brushRef="#br0">0 66 12483,'80'8'565,"131"-6"-1,80-23-551,-213 15 85,3-1-67,481-35 134,2 48-105,39 83-43,-8 48 142,148 28 509,294-31 787,7-85-521,-165-46-2047,-754-7 916,-7-3-70</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05.849"/>
    </inkml:context>
    <inkml:brush xml:id="br0">
      <inkml:brushProperty name="width" value="0.05" units="cm"/>
      <inkml:brushProperty name="height" value="0.05" units="cm"/>
    </inkml:brush>
  </inkml:definitions>
  <inkml:trace contextRef="#ctx0" brushRef="#br0">44 310 16420,'-10'8'550,"6"-5"-288,0 0 1,0 0-1,0 0 0,1 1 1,-1-1-1,-4 8 1,7-11-241,1 0 1,0 1 0,0-1 0,0 0-1,0 0 1,0 0 0,0 0-1,-1 1 1,1-1 0,0 0 0,0 0-1,0 0 1,0 1 0,0-1 0,0 0-1,0 0 1,0 0 0,0 1-1,0-1 1,0 0 0,0 0 0,0 1-1,0-1 1,0 0 0,0 0 0,0 0-1,0 1 1,0-1 0,0 0-1,0 0 1,1 0 0,-1 1 0,0-1-1,0 0 1,0 0 0,0 0-1,0 0 1,1 1 0,-1-1 0,0 0-1,0 0 1,0 0 0,0 0 0,1 0-1,-1 0 1,0 1 0,15-1 840,22-8 297,274-91 1683,-4 1-2063,41 7-344,-139 39-1401,-195 47 132,-14 5 818,0 0 0,0 0 0,0 0 0,0 0 0,0 0 1,0 0-1,0 0 0,0 0 0,-1 0 0,1 0 0,0 0 0,0 0 1,0 0-1,0 0 0,0 0 0,0 0 0,0 0 0,0 0 0,0 0 1,0 0-1,0 0 0,0 0 0,0-1 0,0 1 0,0 0 0,0 0 1,0 0-1,0 0 0,0 0 0,0 0 0,0 0 0,0 0 0,0 0 1,0 0-1,0 0 0,0 0 0,0 0 0,0 0 0,0 0 0,0 0 1,0-1-1,0 1 0,0 0 0,0 0 0,0 0 0,0 0 0,0 0 1,0 0-1,0 0 0,0 0 0,0 0 0,0 0 0,0 0 0,0 0 1,0 0-1,1 0 0,-1 0 0,0 0 0,0 0 0,0 0 0,0 0 1,0 0-1,0 0 0,0 0 0,-20-2-990,16 2 1115,-37 0-713,-12 5-160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06.334"/>
    </inkml:context>
    <inkml:brush xml:id="br0">
      <inkml:brushProperty name="width" value="0.05" units="cm"/>
      <inkml:brushProperty name="height" value="0.05" units="cm"/>
    </inkml:brush>
  </inkml:definitions>
  <inkml:trace contextRef="#ctx0" brushRef="#br0">496 20 17708,'0'-1'78,"0"1"1,-1 0 0,1-1-1,0 1 1,-1-1 0,1 1-1,0 0 1,0-1-1,-1 1 1,1-1 0,0 1-1,0-1 1,0 1-1,0-1 1,0 1 0,0-1-1,0 1 1,0-1 0,0 1-1,0-1 1,0 1-1,0-1 1,0 1 0,0-1-1,0 1 1,0-1 0,0 1-1,1 0 1,-1-1-1,0 1 1,0-1 0,1 1-1,-1-1 1,0 1 0,1 0-1,-1-1 1,0 1-1,1 0 1,-1-1 0,0 1-1,1 0 1,-1 0-1,1-1 1,-1 1 0,1 0-1,-1 0 1,0 0 0,1-1-1,-1 1 1,1 0-1,-1 0 1,1 0 0,-1 0-1,1 0 1,-1 0 0,1 0-1,0 0 1,0 0-26,-1 0 1,1 1-1,0-1 1,-1 0-1,1 0 1,-1 0 0,1 1-1,0-1 1,-1 0-1,1 1 1,-1-1-1,1 1 1,-1-1-1,1 0 1,-1 1-1,1-1 1,-1 1-1,0-1 1,1 1 0,-1 0-1,0-1 1,1 1-1,-1-1 1,0 1-1,1 0 1,-1-1-1,0 1 1,0-1-1,0 1 1,0 0-1,0-1 1,0 1 0,0 0-1,0-1 1,0 1-1,0 0 1,0-1-1,0 1 1,0 0-1,-1-1 1,1 1-1,0-1 1,0 1 0,-1 0-1,1 0 1,-7 10 95,1-1 1,-2 0 0,1 0 0,-1 0 0,-16 14-1,4-4-26,-140 135 623,92-93-312,-106 126 0,169-182-413,1 1 0,-1-1 1,1 1-1,0 0 0,0 0 1,-3 10-1,7-16-19,-1 0 1,1 1-1,0-1 0,0 1 1,-1-1-1,1 0 0,0 1 1,0-1-1,1 1 1,-1-1-1,0 0 0,0 1 1,1-1-1,-1 0 0,1 1 1,0 1-1,0-1-2,1-1-1,-1 0 0,0 1 0,0-1 1,1 0-1,-1 0 0,1 0 1,-1 0-1,1 0 0,0 0 0,-1 0 1,1-1-1,0 1 0,-1 0 1,1-1-1,2 1 0,12 2-74,1-1 1,-1-1-1,0 0 0,0-2 0,21-1 0,-3-3-478,54-14-1,-24-1 238,65-32 1,-23 5-84</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07.191"/>
    </inkml:context>
    <inkml:brush xml:id="br0">
      <inkml:brushProperty name="width" value="0.05" units="cm"/>
      <inkml:brushProperty name="height" value="0.05" units="cm"/>
    </inkml:brush>
  </inkml:definitions>
  <inkml:trace contextRef="#ctx0" brushRef="#br0">1 1 19220,'4'17'1536,"3"20"-1119,0 3-193,-4 16 880,2 14-768,0 4-88,2-3-40,4-11-384,-1-8-216,-6-19-424,-3-4-225,-9-18 745,-8-9-192,-11-11-232</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07.655"/>
    </inkml:context>
    <inkml:brush xml:id="br0">
      <inkml:brushProperty name="width" value="0.05" units="cm"/>
      <inkml:brushProperty name="height" value="0.05" units="cm"/>
    </inkml:brush>
  </inkml:definitions>
  <inkml:trace contextRef="#ctx0" brushRef="#br0">1 204 14827,'0'-9'369,"0"0"0,0 0 0,1 1 0,0-1 0,4-13 0,-4 18-276,1 0 0,-1 0-1,1 0 1,0 0 0,1 1-1,-1-1 1,1 0 0,-1 1-1,1 0 1,0 0 0,0 0-1,1 0 1,4-4 0,6-2 310,0 1 1,1 0 0,0 1 0,0 1 0,1 0 0,22-5-1,5 2 353,53-5 0,-68 10-600,0 2 1,1 2-1,-1 0 1,1 2-1,-1 1 1,0 1-1,30 9 1,-47-10-126,0 2 0,0-1-1,0 1 1,0 1 0,-1 0 0,0 0-1,0 1 1,12 11 0,-15-12 2,-1 1 1,0 0-1,0 1 0,-1-1 1,0 1-1,0 0 1,0 1-1,-1-1 0,-1 1 1,0 0-1,5 17 1,-6-9 76,1-1 0,-2 1 1,0 0-1,-2 0 1,1 0-1,-2 0 0,0 0 1,-1-1-1,-1 1 0,-1-1 1,-9 23-1,9-24 22,-2-2 0,1 1 0,-2-1-1,0 0 1,0 0 0,-1-1 0,-1 0 0,0 0-1,-1-1 1,0-1 0,0 0 0,-25 16 0,26-21-114,1 0 0,-1-1 0,0 0-1,-1-1 1,1 0 0,0 0 0,-13 0 0,19-2-145,0 0 0,0-1 0,-1 0-1,1 0 1,0 0 0,0 0 0,0-1-1,-1 0 1,1 0 0,0 0 0,0 0-1,0 0 1,0-1 0,0 0 0,1 0-1,-1 0 1,0 0 0,1-1 0,0 1-1,-6-6 1,8 6 69,-1 0-1,1 0 1,0 0-1,0-1 1,0 1-1,0 0 1,0 0 0,1-1-1,-1 1 1,1 0-1,-1-1 1,1 1 0,0-1-1,0 1 1,0-1-1,0 1 1,1 0-1,-1-1 1,1 1 0,0-4-1,17-25-793</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08.512"/>
    </inkml:context>
    <inkml:brush xml:id="br0">
      <inkml:brushProperty name="width" value="0.05" units="cm"/>
      <inkml:brushProperty name="height" value="0.05" units="cm"/>
    </inkml:brush>
  </inkml:definitions>
  <inkml:trace contextRef="#ctx0" brushRef="#br0">98 515 17748,'-4'11'488,"-1"0"-1,0 0 1,-1 0 0,-9 13-1,-10 16 445,19-28-669,0 0 0,0 0 1,1 1-1,1 0 0,0 0 1,-2 14-1,6-27-248,0 1 1,0 0-1,-1-1 1,1 1 0,0 0-1,0 0 1,0-1-1,0 1 1,0 0-1,0-1 1,0 1-1,1 0 1,-1 0-1,0-1 1,0 1-1,0 0 1,1-1-1,-1 1 1,0 0-1,1-1 1,-1 1-1,0-1 1,1 1-1,-1-1 1,1 1-1,-1-1 1,1 1-1,-1-1 1,1 1 0,0-1-1,-1 1 1,1-1-1,0 0 1,-1 1-1,1-1 1,0 0-1,-1 0 1,1 0-1,0 1 1,-1-1-1,1 0 1,0 0-1,-1 0 1,1 0-1,0 0 1,0 0-1,-1 0 1,1 0-1,0-1 1,-1 1-1,2 0 1,5-2 44,0-1 0,0 0-1,0 0 1,7-4 0,-7 3-11,30-14 72,87-41 150,-107 53-265,1 0 1,0 0 0,0 2-1,0 0 1,25-1 0,-35 4-13,0 1 0,0 1 0,-1 0 0,11 1 0,-16-1 18,0-1 0,0 0 0,-1 1 0,1 0 1,0-1-1,0 1 0,0 0 0,-1 0 0,1 0 0,0 0 1,-1 0-1,1 0 0,-1 0 0,1 1 0,-1-1 0,1 1 1,-1-1-1,0 1 0,0-1 0,0 1 0,2 2 0,-3-3 1,0-1 0,0 0 0,0 0 0,1 0-1,-1 1 1,0-1 0,0 0 0,0 0 0,0 1-1,0-1 1,0 0 0,0 1 0,1-1 0,-1 0-1,0 0 1,0 1 0,0-1 0,0 0 0,0 1 0,0-1-1,0 0 1,0 0 0,0 1 0,-1-1 0,1 0-1,0 1 1,0-1 0,0 0 0,0 0 0,0 1-1,0-1 1,-1 0 0,1 0 0,0 1 0,0-1-1,0 0 1,-1 0 0,1 0 0,0 1 0,0-1 0,0 0-1,-1 0 1,1 0 0,0 0 0,0 0 0,-1 1-1,1-1 1,0 0 0,-1 0 0,1 0 0,0 0-1,-1 0 1,0 0 38,0-1 0,0 1-1,0 0 1,0-1 0,0 1-1,0-1 1,0 1 0,0-1-1,1 0 1,-1 1 0,0-1-1,0 0 1,0 0 0,-1-1-1,-7-13 141,-1 0-1,2 0 0,0 0 0,1-1 1,0-1-1,1 1 0,1-1 0,-4-22 1,9 38-197,0 0 0,0 0 0,0 1 0,0-1 0,0 0 1,1 1-1,-1-1 0,0 0 0,0 1 0,0-1 0,1 0 1,-1 1-1,0-1 0,0 0 0,1 1 0,-1-1 0,1 1 1,-1-1-1,1 0 0,-1 1 0,1-1 0,-1 1 0,1 0 0,-1-1 1,1 1-1,-1-1 0,1 1 0,0 0 0,-1-1 0,1 1 1,0 0-1,-1 0 0,1 0 0,0-1 0,-1 1 0,1 0 1,0 0-1,-1 0 0,2 0 0,37 2-209,-22-1 110,-4-1 31,1-1-1,-1-1 1,0 0-1,1-1 1,-1 0-1,0-1 0,-1 0 1,1-1-1,-1-1 1,0 0-1,0-1 1,0 0-1,-1 0 1,-1-1-1,1-1 1,-1 0-1,0 0 1,-1-1-1,11-15 0,-7 7 48,0-1 0,-2 0 0,0-1 0,-2 0 0,0-1 0,-1 0 0,-1 0 0,-1-1 0,-1 1 0,5-43 0,-10 59 25,1-34-12,0 38 13,-1 0-1,0-1 1,-1 1 0,1-1 0,0 1-1,0-1 1,-1 1 0,1 0-1,-1-1 1,1 1 0,-1 0 0,1-1-1,-1 1 1,0 0 0,0 0-1,0 0 1,0 0 0,0-1 0,0 1-1,0 0 1,-1-1 0,1 2 0,0 0 1,0 0-1,0 0 0,0 0 1,0 0-1,0 0 0,0 0 1,0 1-1,0-1 1,0 0-1,0 0 0,0 1 1,0-1-1,0 1 1,0-1-1,0 0 0,0 1 1,1 0-1,-1-1 0,0 1 1,0 0-1,1-1 1,-1 1-1,0 0 0,1 0 1,-1 0-1,1-1 0,-1 1 1,1 0-1,-1 0 1,0 2-1,-16 35-13,15-33 14,0 1 9,-4 7 45,1 0 1,1 1-1,0 0 0,1 0 1,-3 22-1,6-36-45,0 0-1,0 1 1,0-1 0,0 0-1,0 0 1,0 0 0,0 0-1,0 0 1,0 0-1,0 0 1,0 0 0,0 0-1,0 1 1,1-1 0,-1 0-1,0 0 1,0 0-1,0 0 1,0 0 0,0 0-1,0 0 1,0 0 0,0 0-1,0 0 1,0 0-1,0 0 1,1 0 0,-1 0-1,0 0 1,0 1 0,0-1-1,0 0 1,0 0-1,0 0 1,0 0 0,0 0-1,1 0 1,-1 0 0,0 0-1,0 0 1,0 0-1,0-1 1,0 1 0,0 0-1,0 0 1,0 0 0,0 0-1,1 0 1,-1 0 0,0 0-1,0 0 1,0 0-1,0 0 1,0 0 0,0 0-1,0 0 1,0 0 0,0 0-1,0 0 1,0-1-1,0 1 1,0 0 0,0 0-1,0 0 1,1 0 0,8-10 253,5-9-103,-14 19-160,0 0 0,1 1 0,-1-1 1,1 0-1,-1 1 0,0-1 0,0 1 0,1-1 0,-1 1 0,0-1 0,0 1 1,1-1-1,-1 1 0,0-1 0,0 1 0,0-1 0,0 1 0,0-1 0,0 1 1,0 0-1,0-1 0,0 1 0,0-1 0,0 1 0,0-1 0,0 1 0,0-1 1,0 1-1,-1-1 0,1 1 0,0-1 0,0 1 0,-1-1 0,1 1 0,0-1 1,-1 1-1,1-1 0,0 0 0,-1 1 0,0 0 0,-9 10-8,6-6 8,-10 16-8,-14 27 0,24-42 7,1 1 1,0 0-1,1 0 1,0 0 0,0 0-1,0 0 1,1 1-1,-1 11 1,2-17 0,0 0 1,1-1 0,-1 1 0,0-1 0,1 1-1,-1-1 1,1 1 0,-1-1 0,1 0 0,0 1-1,0-1 1,0 0 0,0 1 0,0-1-1,0 0 1,0 0 0,0 0 0,0 0 0,0 0-1,1 0 1,-1 0 0,0 0 0,1 0-1,-1-1 1,1 1 0,-1-1 0,3 1 0,5 2-3,0 0 1,1-1-1,13 1 1,-11-1 0,49 5-5,-22-3-3,41 10 1,-69-11 4,0 0 1,-1 1 0,1 0 0,-1 0 0,1 1 0,-1 1 0,-1-1 0,12 10-1,-18-13 10,0 1-1,0-1 1,0 1-1,-1-1 0,1 1 1,-1 0-1,0 0 1,0 0-1,0 0 0,0 0 1,-1 1-1,1-1 1,-1 0-1,0 1 0,0-1 1,0 1-1,0 0 1,-1-1-1,1 1 0,-1 0 1,0-1-1,0 1 0,0 0 1,-1-1-1,1 1 1,-1 0-1,0-1 0,0 1 1,0-1-1,-1 0 1,-2 6-1,0-2 35,0-1-1,0 0 1,-1 0 0,1 0 0,-1 0-1,-1-1 1,1 1 0,-1-1 0,0-1-1,0 1 1,-1-1 0,1 0-1,-1-1 1,-9 4 0,5-3-11,-1 0-1,1-1 1,-1 0 0,0-1-1,0-1 1,0 0 0,0 0-1,0-1 1,0-1 0,0 0-1,-21-4 1,28 3-156,-1 1-1,1-1 1,-1 0 0,1 0-1,0-1 1,0 0 0,0 0-1,0 0 1,1 0 0,-1-1-1,1 1 1,0-1 0,0-1-1,0 1 1,0 0 0,1-1-1,-1 0 1,1 0 0,1 0 0,-1 0-1,1 0 1,0 0 0,0-1-1,0 1 1,1-1 0,-1-6-1,0 2-72,2-1-1,-1 1 1,1 0 0,1-1-1,0 1 1,4-18 0,7-22-714</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10.170"/>
    </inkml:context>
    <inkml:brush xml:id="br0">
      <inkml:brushProperty name="width" value="0.05" units="cm"/>
      <inkml:brushProperty name="height" value="0.05" units="cm"/>
    </inkml:brush>
  </inkml:definitions>
  <inkml:trace contextRef="#ctx0" brushRef="#br0">1 272 16692,'1'1'155,"1"0"1,-1 0 0,0 0 0,1 1 0,-1-1 0,0 0 0,0 1-1,0-1 1,1 0 0,-1 1 0,-1-1 0,1 1 0,0 0 0,0-1 0,-1 1-1,1 0 1,-1-1 0,1 1 0,-1 0 0,1 2 0,-1 42 843,0-27-28,0 35 154,3-1 0,14 74 0,-12-101-932,1-1 1,1 0-1,2 0 1,0-1-1,1 0 1,2-1-1,14 23 1,-25-45-180,22 29 249,-22-28-234,0-1 0,1 1 0,0-1 0,-1 1 0,1-1 0,0 0 0,0 0 0,0 0 0,0 0 0,0 0 0,0 0 0,0 0 0,4 0 0,-6 0-21,0-1 0,1 0 0,-1 0 1,1 0-1,-1 0 0,1 0 0,-1 0 1,0 0-1,1 0 0,-1 0 0,1-1 1,-1 1-1,0 0 0,1 0 0,-1 0 0,1 0 1,-1-1-1,0 1 0,1 0 0,-1 0 1,0-1-1,1 1 0,-1 0 0,0 0 1,1-1-1,-1 1 0,0 0 0,0-1 1,1 1-1,-1-1 0,0 1 0,0 0 1,1-1-1,-2-18 176,-11-17 56,6 24-215,0 1 1,0-1 0,-1 1 0,0 0 0,-1 1-1,0-1 1,-1 2 0,-14-14 0,14 18-157,26 14 24,-4-5 90,0-1-1,0-1 1,0 0 0,0-1-1,0 0 1,0-1-1,0-1 1,0 0-1,0-1 1,0 0-1,0-1 1,18-6 0,-22 6 11,0 0 0,-1 0 0,0-1 0,1 0 0,-1-1 0,-1 0 0,1 0 0,-1-1 0,0 0 0,0 0 0,0 0 0,-1-1 0,0 0 0,-1-1 0,1 1 0,-1-1 0,-1 0 0,6-13 0,-8 15-6,-1 0-1,1-1 0,-2 1 0,1-1 0,-1 1 1,1-1-1,-2 1 0,0-8 0,1 12 1,-1-1 0,0 0 0,1 0 0,-1 1 0,0-1-1,0 0 1,-1 1 0,1-1 0,-2-2 0,2 4 3,0 0 1,0 0 0,0 0 0,0 0-1,0 0 1,0 0 0,0 1-1,0-1 1,0 0 0,0 1 0,0-1-1,-1 1 1,1-1 0,0 1-1,0 0 1,-1-1 0,1 1-1,0 0 1,0 0 0,-3 0 0,1 0-4,1 1 1,-1-1 0,1 1 0,0 0 0,-1 0 0,1 0 0,0 0-1,0 0 1,0 1 0,-1-1 0,1 1 0,0-1 0,1 1 0,-1 0 0,0 0-1,0 0 1,1 0 0,-1 0 0,1 0 0,0 0 0,0 0 0,0 1 0,0-1-1,0 0 1,0 1 0,0 2 0,-3 6-14,2 1 0,-1-1-1,2 1 1,-2 16 0,3-21 24,0 0 1,0 1-1,1-1 1,0 1-1,0-1 1,1 0-1,0 0 1,0 1-1,1-1 0,4 9 1,-4-12 1,-1 0 1,1 0 0,0 0-1,1 0 1,-1 0 0,1 0-1,-1-1 1,1 0-1,0 0 1,0 0 0,0 0-1,1-1 1,-1 1-1,1-1 1,0 0 0,6 1-1,0 1 5,0-2 0,0 0 0,0 0 0,1-1 0,-1-1 0,1 0 0,-1 0 0,0-1 0,1 0 0,-1-1 0,0-1-1,0 1 1,0-2 0,0 0 0,0 0 0,-1-1 0,18-11 0,-15 7 1,0 0 0,0-1 1,-1-1-1,0 0 0,-1-1 0,-1 0 0,1-1 0,-2 0 1,0-1-1,-1 1 0,0-2 0,6-15 0,2-11 0,-1-1-1,-2 0 0,-1-1 1,9-86-1,-22 93-26,1 36 20,0-1-1,0 1 0,0 0 1,0-1-1,0 1 1,0 0-1,0 0 0,0-1 1,0 1-1,0 0 1,-1 0-1,1-1 0,0 1 1,0 0-1,0 0 0,0 0 1,-1-1-1,1 1 1,0 0-1,0 0 0,-1 0 1,1-1-1,0 1 1,0 0-1,-1 0 0,1 0 1,0 0-1,0 0 0,-1 0 1,1 0-1,0 0 1,0 0-1,-1-1 0,0 2-1,0-1 1,0 1-1,0 0 0,0-1 0,0 1 0,0 0 0,0 0 0,0-1 0,0 1 0,1 0 0,-1 0 0,0 0 0,0 2 0,-11 14 2,1 1 1,1 1-1,0 0 0,2 0 1,0 1-1,2 0 0,0 0 1,1 1-1,0-1 0,2 1 1,-1 25-1,5-32 29,0 1 1,1-1-1,0 0 1,1-1-1,1 1 0,0-1 1,11 23-1,-15-36-15,0 0-1,0 0 1,0 0 0,0 0-1,0 1 1,1-1 0,-1 0-1,0 0 1,0 0 0,0 0-1,0 0 1,1 0 0,-1 1-1,0-1 1,0 0 0,0 0 0,1 0-1,-1 0 1,0 0 0,0 0-1,1 0 1,-1 0 0,0 0-1,0 0 1,0 0 0,1 0-1,-1 0 1,0 0 0,0 0-1,0 0 1,1-1 0,-1 1-1,0 0-9,1 0-1,-1 0 0,0 0 0,1 0 1,-1 0-1,1 0 0,-1 0 0,0 0 1,1 0-1,-1 0 0,0 0 1,1 0-1,-1 0 0,0 0 0,1 0 1,-1 0-1,0 0 0,1 0 0,-1 0 1,0 0-1,1 1 0,-1-1 0,0 0 1,1 0-1,-1 0 0,0 1 0,0-1 1,1 0-1,-1 1 0,0-1 0,0 0 1,0 0-1,1 1 0,-1-1 0,0 0 1,0 1-1,0-1 0,0 0 0,0 1 1,0-1-1,1 0 0,-1 1 0,0 0 1,2 6 9,0 0 0,1-1 0,0 1 0,1 0 0,-1-1-1,1 1 1,1-1 0,-1 0 0,1-1 0,8 9 0,-10-12-9,-1 0-1,1 0 0,-1 0 0,1 0 0,0 0 0,0-1 0,0 1 1,0-1-1,0 0 0,0 0 0,0 0 0,0 0 0,1 0 1,-1-1-1,0 1 0,0-1 0,1 0 0,-1 0 0,0 0 1,0-1-1,1 1 0,-1-1 0,0 0 0,0 0 0,0 0 1,4-2-1,6-4 7,-1 0 0,0-1 1,-1 0-1,0-1 0,0-1 1,-1 0-1,12-15 0,57-83 16,-76 105-26,37-58-16,-3-1 0,-3-2 1,-2-2-1,27-81 0,-57 142 8,10-42-57,-11 45 58,-1 0 0,0-1 0,0 1-1,0 0 1,0 0 0,0 0-1,0-1 1,0 1 0,-1 0-1,1 0 1,-1 0 0,1 0 0,-1-1-1,0 1 1,0 0 0,0 0-1,-2-2 1,2 3 2,0 0-1,0 0 1,0 0 0,-1 0-1,1 1 1,0-1 0,0 1-1,0-1 1,-1 0-1,1 1 1,0 0 0,-1-1-1,1 1 1,0 0 0,-1 0-1,1 0 1,-1 0 0,1 0-1,0 0 1,-1 0 0,1 0-1,-1 0 1,1 1 0,0-1-1,-1 1 1,1-1-1,0 1 1,-3 1 0,-3 2-12,-1 0 1,1 1 0,-10 8 0,12-9 11,-7 6 7,1 0 1,0 1 0,1 1-1,0-1 1,0 2 0,2-1 0,-1 1-1,2 1 1,0 0 0,0 0-1,1 0 1,1 0 0,-5 23 0,7-24 19,0 0 1,1 0-1,1 1 1,0-1-1,1 0 1,1 1-1,0-1 1,0 0 0,1 0-1,1 1 1,0-1-1,1-1 1,0 1-1,1-1 1,12 22-1,-14-30-16,-1 1 0,1-1-1,1 0 1,-1 0 0,1 0 0,-1 0-1,1-1 1,0 1 0,0-1-1,1 0 1,-1 0 0,1-1-1,0 1 1,-1-1 0,1 0-1,0 0 1,0-1 0,0 1-1,0-1 1,1 0 0,-1-1-1,0 1 1,0-1 0,1 0 0,-1 0-1,0-1 1,0 1 0,1-1-1,-1-1 1,0 1 0,0-1-1,0 1 1,0-1 0,-1-1-1,1 1 1,0-1 0,7-5-1,-1 0-1,0-1-1,-1-1 1,0 1-1,0-2 1,-1 1-1,0-1 1,14-24-1,-1-5 3,18-46-1,-35 73-8,-2 27 2,0-1-1,0 0 1,1 0-1,12 23 0,-14-33 5,0 0-1,0-1 1,1 1-1,-1-1 1,1 1-1,0-1 1,-1 0-1,1 0 1,0 0-1,1-1 1,-1 1-1,0-1 1,0 1-1,6 0 1,-2 0-12,-1-1-1,0-1 1,0 1 0,1-1 0,-1 0 0,0-1 0,11-1-1,2-3-97,-1 0 0,1-2 0,-1 0 0,23-12-1,85-55-1429,-105 60 1106,-19 13 376,-1 0-1,1 0 1,-1 0 0,1 0 0,0 0 0,-1 0 0,1 1-1,0-1 1,-1 0 0,1 1 0,0 0 0,0-1-1,0 1 1,-1 0 0,4 0 0,-3 1 44,-1-1 1,0 1 0,0 0 0,0 0 0,0 0-1,0 0 1,0 0 0,0 0 0,-1 1 0,1-1-1,0 0 1,0 0 0,-1 1 0,1-1 0,-1 0-1,1 1 1,-1-1 0,0 0 0,0 1 0,1 1-1,3 9 190,0 1 0,1-1-1,0 0 1,1-1 0,11 17 0,44 53 278,-20-30-494,-41-51 36,22 30-159,23 41 0,-40-62 127,-1 0 1,1 1-1,-1 0 1,-1 0-1,0 0 1,0 0 0,-1 1-1,-1-1 1,1 14-1,-1-22 52,-1 1 0,0-1 0,0 0 0,0 1 0,-1-1 0,1 0 0,-1 0 0,1 1 0,-1-1 0,0 0 0,0 0 0,0 0 0,0 0 0,0 0 0,0 0 0,0 0 0,-1 0 0,1 0 0,-1-1 0,1 1 0,-1 0 0,0-1 0,0 1 0,1-1 0,-1 0 0,0 0 0,0 0 0,0 0 0,-1 0 0,1 0-1,0 0 1,0-1 0,0 1 0,-1-1 0,-2 1 0,-1-1 42,0 0 0,0 0 0,0-1 0,0 1 0,0-1 0,0-1 0,0 1 0,1-1 0,-1 0-1,1 0 1,-1-1 0,-8-5 0,5 2-25,1 0-1,0 0 0,1-1 1,0 0-1,0 0 1,0-1-1,1 1 1,0-2-1,0 1 0,1-1 1,0 1-1,1-1 1,-5-14-1,7 17-99,0-1 0,1 1-1,-1-1 1,2 0 0,-1 1 0,1-1-1,0 0 1,0 0 0,1 1 0,0-1-1,0 0 1,0 1 0,1-1-1,0 1 1,1 0 0,-1-1 0,1 1-1,0 0 1,1 1 0,7-11 0,82-89-1702,-84 95 1619,30-30-437</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11.039"/>
    </inkml:context>
    <inkml:brush xml:id="br0">
      <inkml:brushProperty name="width" value="0.05" units="cm"/>
      <inkml:brushProperty name="height" value="0.05" units="cm"/>
    </inkml:brush>
  </inkml:definitions>
  <inkml:trace contextRef="#ctx0" brushRef="#br0">163 360 18540,'3'-8'383,"0"-1"-1,-1 1 1,0-1-1,-1 0 1,1 0-1,-1-13 1,-1 20-306,0 0 1,0 1 0,0-1-1,-1 0 1,1 0-1,0 0 1,-1 1 0,1-1-1,-1 0 1,0 0-1,1 1 1,-1-1 0,0 1-1,0-1 1,0 0-1,0 1 1,0 0-1,-1-1 1,1 1 0,0 0-1,-1 0 1,1-1-1,-1 1 1,1 0 0,-1 0-1,1 1 1,-1-1-1,0 0 1,1 0 0,-1 1-1,0-1 1,0 1-1,0 0 1,1-1-1,-1 1 1,0 0 0,0 0-1,-3 1 1,0-1 3,0 1 0,0 0 0,0 1 0,0-1 1,0 1-1,0 0 0,0 0 0,1 1 0,-1-1 0,1 1 1,-1 0-1,1 0 0,0 0 0,0 1 0,1 0 0,-1-1 0,-3 6 1,2-2-66,-1 0 1,1 1 0,1-1 0,-1 1 0,1 0 0,1 0 0,0 0 0,0 1 0,-2 11 0,4-19-15,1 1 0,0-1 1,0 1-1,-1 0 1,1-1-1,1 1 1,-1 0-1,0-1 1,0 1-1,0-1 1,1 1-1,-1 0 1,2 1-1,-2-3 1,0 1 1,1 0-1,-1-1 0,1 1 0,-1-1 0,1 1 1,-1-1-1,1 1 0,0-1 0,-1 1 0,1-1 1,-1 1-1,1-1 0,0 0 0,-1 0 0,1 1 1,0-1-1,0 0 0,-1 0 0,2 1 0,1-2 6,0 1 0,0 0 0,-1 0 0,1-1 0,0 0 0,-1 1-1,1-1 1,-1 0 0,1-1 0,-1 1 0,1 0 0,-1-1 0,0 1-1,3-3 1,13-12 32,-1 0-1,0-1 1,-2 0-1,0-2 1,14-22 0,-3 0 32,29-65 0,-35 56-93,-25 65 12,1 0 0,0 0 0,1 1 0,1-1 0,1 1 0,0-1 0,2 25 0,-1-26 9,2-1 0,0 0 0,0 0 0,2 0 0,-1 0-1,1 0 1,1-1 0,1 0 0,7 14 0,-10-21 3,0 0 0,0-1 0,1 0 0,0 0 0,0 0 0,0 0 0,0-1 0,0 0 0,1 0 0,-1 0 0,1 0 0,0 0 0,0-1 0,0 0 0,0 0 0,0-1 0,0 1 0,1-1 0,-1 0 0,0 0 0,1-1 0,-1 0 0,1 0 0,-1 0 0,1 0 0,-1-1 0,0 0 0,1 0 0,-1-1 0,0 1 0,0-1 0,0 0 0,0-1 0,0 1 0,0-1 0,-1 0 0,1 0 0,-1 0 0,0-1 0,0 0 0,4-4 0,1-1 7,-1-1 0,0 0-1,-1-1 1,0 0 0,-1 0 0,0 0 0,0 0-1,-2-1 1,1 0 0,3-17 0,-8 33-15,0 0 1,1 1 0,0-1 0,0 0-1,0 0 1,0 0 0,1 0 0,-1 0-1,1 0 1,4 6 0,-2-3-3,0 0 0,1 0 0,0 0 0,0-1 0,9 9 0,-8-11 15,0 0 0,0-1 0,0 0 0,0 0 0,1 0 0,-1-1 0,1 1 0,0-2 0,-1 1 0,1-1 0,0 0 1,0 0-1,0-1 0,0 0 0,0 0 0,0-1 0,0 1 0,12-4 0,-14 3 0,-1 0 0,1-1 0,-1 1 0,1-1 0,-1 0 0,1 0 0,-1 0 0,0 0 0,0-1 0,0 0-1,-1 0 1,1 0 0,0 0 0,-1 0 0,0-1 0,0 0 0,0 1 0,0-1 0,-1 0 0,1-1 0,-1 1 0,0 0 0,-1-1 0,1 1 0,-1-1 0,1 1 0,0-10-1,-3 0 63,0 1-1,-1-1 1,0 1-1,-1-1 1,0 1-1,-1 0 1,-1 0-1,0 1 1,-10-18-1,-10-28 256,24 56-316,0 1 0,0-1 1,1 0-1,-1 0 0,1 1 0,-1-1 0,1 0 0,0 0 0,0 0 0,0 0 0,0 0 0,0 0 0,0 0 0,0 1 0,0-1 0,1 0 0,-1 0 1,1 0-1,0-1 0,1 1-4,-1 1 1,0 0-1,1 0 1,-1 0-1,1 0 0,-1 0 1,1 0-1,0 0 1,-1 0-1,1 0 1,0 1-1,0-1 1,-1 1-1,1 0 1,0-1-1,0 1 1,0 0-1,0 0 1,3 0-1,85 0-688,73-4-526,-106-5 834</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11.813"/>
    </inkml:context>
    <inkml:brush xml:id="br0">
      <inkml:brushProperty name="width" value="0.05" units="cm"/>
      <inkml:brushProperty name="height" value="0.05" units="cm"/>
    </inkml:brush>
  </inkml:definitions>
  <inkml:trace contextRef="#ctx0" brushRef="#br0">1 57 16676,'9'10'872,"-1"0"1,0 1 0,0 0 0,-1 1 0,0 0 0,9 22 0,21 79 1289,-35-109-2117,43 181 1582,-45-185-1619,0 0 0,0 0-1,0 0 1,0 0-1,0 0 1,0-1-1,0 1 1,0 0 0,0 0-1,0 0 1,0 0-1,1 0 1,-1 0 0,0 0-1,0 0 1,0 0-1,0 0 1,0 0 0,0 0-1,0 0 1,0 0-1,0 0 1,0 0 0,0 0-1,0 0 1,0 0-1,0 0 1,0 0 0,1 0-1,-1 0 1,0 0-1,0 0 1,0 0-1,0 0 1,0 0 0,0 0-1,0 0 1,0 1-1,0-1 1,0 0 0,0 0-1,0 0 1,0 0-1,0 0 1,0 0 0,0 0-1,0 0 1,0 0-1,0 0 1,0 0 0,0 0-1,0 0 1,2-8 137,-2-10 3,-1-1-1,-1 0 1,-1 1-1,-7-25 1,-25-74 164,31 107-293,0-3-20,-1 1 0,-10-22 0,19 41-3,0-1 0,1 0-1,-1 0 1,1-1 0,1 1 0,-1-1 0,1 0-1,0 0 1,0-1 0,0 0 0,1 0-1,12 5 1,-9-5 6,1-1 0,0 0-1,0 0 1,0-1 0,0-1 0,0 1-1,23-2 1,-15-2 9,-1 0 1,0-1-1,1 0 1,-1-2-1,0 0 0,-1-1 1,0-1-1,0-1 0,0 0 1,20-14-1,-30 17-2,0-1 0,-1 0 0,1 0 0,-1 0 1,0-1-1,-1 0 0,0 0 0,9-14 0,-13 19-8,0-1 1,0 1-1,0 0 1,0 0-1,0-1 1,0 1-1,-1-1 0,1 1 1,-1 0-1,1-1 1,-1 1-1,0-1 1,0 1-1,0-1 0,-1 1 1,1-1-1,0 1 1,-1-1-1,0 1 1,1 0-1,-1-1 0,0 1 1,0 0-1,-1-1 1,1 1-1,0 0 1,-1 0-1,1 0 0,-1 0 1,0 1-1,1-1 1,-1 0-1,0 1 1,0-1-1,-3-1 0,2 1-2,0 0-1,-1 0 1,1 1-1,-1-1 0,0 1 1,1 0-1,-1 0 1,0 0-1,0 0 0,0 1 1,0-1-1,0 1 1,0 0-1,0 0 0,0 1 1,1-1-1,-1 1 1,-5 1-1,4 0-1,0 0 0,0 0 1,0 1-1,0-1 0,1 1 0,-1 0 0,1 0 1,0 1-1,0-1 0,0 1 0,0 0 0,-4 7 1,5-8 2,0 0 1,1 1 0,-1 0-1,1 0 1,0-1 0,0 1-1,1 1 1,-1-1 0,1 0-1,0 0 1,0 0-1,0 1 1,0-1 0,1 0-1,0 1 1,0-1 0,0 1-1,1-1 1,-1 0 0,1 1-1,0-1 1,0 0 0,0 0-1,1 0 1,0 1 0,0-1-1,0-1 1,0 1 0,0 0-1,1-1 1,-1 1-1,1-1 1,0 1 0,5 3-1,1-1-63,0 0 1,1-1-1,0 0 0,0 0 0,0-1 0,0 0 0,0-1 0,1 0 0,0-1 0,-1 0 0,15 0 0,-3 0-203,-1-2 0,1-1 0,0 0 0,37-8 0,-15-3-130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07.944"/>
    </inkml:context>
    <inkml:brush xml:id="br0">
      <inkml:brushProperty name="width" value="0.05" units="cm"/>
      <inkml:brushProperty name="height" value="0.05" units="cm"/>
    </inkml:brush>
  </inkml:definitions>
  <inkml:trace contextRef="#ctx0" brushRef="#br0">18 1 15635,'1'10'666,"0"0"-1,-1 0 1,0 0 0,-1 0-1,0-1 1,-4 16-1,-1 16 580,5-25-994,-4 63 566,5-72-767,0 1 0,1-1 0,0 1 0,0-1 0,1 0 0,0 0 0,0 0 0,4 9 0,-6-15-42,1-1-1,-1 1 1,0 0-1,1 0 1,-1 0 0,1-1-1,-1 1 1,1 0-1,-1-1 1,1 1 0,0 0-1,-1-1 1,1 1-1,0-1 1,-1 1 0,1-1-1,0 1 1,1-1-1,-2 0 1,1 0 0,-1 0-1,0 0 1,1 0 0,-1 0-1,1 0 1,-1 0 0,0-1-1,1 1 1,-1 0 0,1 0-1,-1 0 1,0-1 0,1 1-1,-1 0 1,0 0 0,1-1-1,-1 1 1,0 0 0,0-1-1,1 1 1,-1-1 0,0 1-1,0 0 1,1-1 0,0-3 27,1 1 0,-1 0 0,0-1 1,0 0-1,0 1 0,-1-1 0,1-4 0,0-12 96,-1 1 0,0-1 0,-2 1 1,0 0-1,-2-1 0,0 1 0,-11-31 0,18 54-189,0 0 0,1 0 0,-1 0 0,1 0 0,-1-1 0,1 0 0,0 0 0,1 0 0,-1 0 0,0 0 0,1-1 0,0 0 1,-1 0-1,1 0 0,9 1 0,-1 1-339,0 0-1,0-2 1,1 0 0,-1 0 0,1-1-1,17-1 1,-1-3-286,45-11 1,-23 0-228</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12.294"/>
    </inkml:context>
    <inkml:brush xml:id="br0">
      <inkml:brushProperty name="width" value="0.05" units="cm"/>
      <inkml:brushProperty name="height" value="0.05" units="cm"/>
    </inkml:brush>
  </inkml:definitions>
  <inkml:trace contextRef="#ctx0" brushRef="#br0">1 21 17188,'0'-1'150,"0"0"-1,0 0 1,0 0 0,-1 0 0,1 0 0,0 0 0,1 0 0,-1 0 0,0 0 0,0 0 0,0 0-1,0 0 1,1 0 0,-1 0 0,1 0 0,-1 0 0,0 0 0,2-1 0,6 14 1624,8 36 69,15 83 222,15 53-833,-33-142-986,2 0 1,24 49 0,-36-85-273,0-1 1,0 1-1,1-1 1,-1 0-1,1 0 1,0 0-1,1 0 1,-1-1-1,8 6 1,-10-8-71,0-1 0,0 0 0,0 0 0,0-1-1,0 1 1,0 0 0,0-1 0,0 1 0,1-1 0,-1 0 0,0 0 0,0 0 0,0 0 0,0 0 0,0 0-1,1 0 1,-1-1 0,0 1 0,0-1 0,0 1 0,0-1 0,0 0 0,0 0 0,0 0 0,0 0-1,0 0 1,-1-1 0,1 1 0,0 0 0,-1-1 0,3-2 0,4-5-172,0 0 0,0-1 0,-1 0 0,12-20 0,4-18-675</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13.189"/>
    </inkml:context>
    <inkml:brush xml:id="br0">
      <inkml:brushProperty name="width" value="0.05" units="cm"/>
      <inkml:brushProperty name="height" value="0.05" units="cm"/>
    </inkml:brush>
  </inkml:definitions>
  <inkml:trace contextRef="#ctx0" brushRef="#br0">63 398 16828,'-11'17'1049,"1"1"-1,0 0 1,-9 27 0,16-38-766,1 1 1,0-1-1,0 1 0,1-1 0,0 1 0,0-1 0,1 1 0,0 0 0,0-1 1,1 1-1,0 0 0,2 8 0,-2-14-214,-1 1 1,1-1-1,0 0 1,0 0-1,0 0 1,0 0-1,0 0 1,1 0-1,-1 0 1,0 0-1,1 0 1,0 0-1,-1-1 1,1 1-1,0-1 1,0 1-1,0-1 1,4 2-1,-3-2-17,0 0-1,1 0 1,-1 0 0,0-1-1,1 1 1,-1-1 0,0 0-1,1 0 1,-1 0 0,0 0-1,1-1 1,3 0 0,0-1-17,1-1 0,0 0 0,-1 0 0,1 0 0,-1-1 0,0 0 0,0 0 0,-1-1 1,1 0-1,7-7 0,-6 3-25,-1 0 1,-1 0 0,0-1-1,0 0 1,-1 0 0,0 0-1,-1 0 1,0-1 0,0 0-1,-1 0 1,-1 0 0,0 0-1,0 0 1,-1-21 0,-3 15-29,-2 13-22,3 6 36,0-1 1,0 0-1,1 0 0,-1 0 1,0 0-1,1 1 0,-1-1 1,1 0-1,0 1 0,-1-1 1,1 0-1,0 1 0,0-1 1,0 0-1,0 1 0,0-1 0,0 2 1,0 8-15,1-1-1,0 1 1,1-1 0,0 0-1,5 14 1,-6-19-5,1-1 0,0 1 0,0-1-1,0 1 1,0-1 0,1 0 0,0 0-1,0 0 1,0 0 0,0-1 0,0 1-1,1-1 1,7 6 0,-8-8-7,-1 0 0,0 0-1,1 0 1,-1 0 0,1-1 0,-1 1-1,1-1 1,-1 0 0,1 0 0,-1 0 0,1 0-1,-1 0 1,1 0 0,-1-1 0,1 1 0,-1-1-1,1 1 1,-1-1 0,0 0 0,1 0-1,-1 0 1,0-1 0,0 1 0,0 0 0,3-3-1,3-3-214,0 0 0,0 0-1,-1 0 1,11-16 0,-6 6-222,0-1 0,-2-1 0,-1 0 1,0 0-1,-1 0 0,-1-1 0,-1-1 1,6-33-1,-8 29-89,-1 0 1,-1-1-1,-1 1 1,-2 0-1,0 0 0,-10-47 1,9 63 443,0 0 1,-1 1-1,-5-12 1,7 18 132,1 1 0,-1-1 1,0 0-1,0 1 0,0-1 0,0 1 1,0-1-1,0 1 0,0-1 0,-1 1 1,1 0-1,0 0 0,-1 0 0,1 0 1,-1 0-1,0 0 0,1 0 0,-1 0 1,0 0-1,1 1 0,-1-1 0,-2 0 1,3 1 24,0 1 0,-1-1 0,1 0 0,0 1 0,0-1 0,0 1 0,0 0 0,0-1 0,0 1 0,0 0-1,0-1 1,0 1 0,0 0 0,0 0 0,0 0 0,0 0 0,1 0 0,-1 0 0,0 0 0,1 0 0,-1 0 0,1 0 0,-1 0 0,1 1 0,-1-1 0,1 0 0,0 0 0,0 0 0,-1 3 0,-4 43 1006,5-42-896,-1 23 301,1 1 1,2-1-1,1 0 1,1 0-1,1 0 1,2 0-1,0-1 1,2 0 0,1 0-1,1-1 1,2-1-1,0 0 1,27 38-1,-34-56-349,0-1 0,0 1 0,1-1 0,13 10 0,-18-14-87,0-1 0,0 0-1,0 0 1,1 0 0,-1 0 0,0 0-1,1 0 1,-1 0 0,5 0 0,-6-1-14,0 0 0,0 0 1,0 0-1,1 0 1,-1 0-1,0-1 1,0 1-1,0 0 1,0-1-1,0 1 1,0-1-1,0 1 0,0-1 1,0 1-1,-1-1 1,1 1-1,0-1 1,0 0-1,0 0 1,-1 1-1,1-1 1,1-2-1,-1 1 5,1-1 0,-1 0-1,0 1 1,0-1 0,0 0 0,-1 1 0,1-1-1,-1 0 1,1 0 0,-1 0 0,0 0-1,0 1 1,0-1 0,-1 0 0,0-5 0,-14-42 85,15 50-96,-7-19 23,-1 1 1,0 0 0,-2 0 0,0 1 0,0 0-1,-26-29 1,34 44-25,-1-1 1,0 1-1,1 0 0,-1 0 1,0 1-1,0-1 0,0 1 0,0-1 1,-4 0-1,7 2 0,-1-1 0,1 1 0,-1 0 0,1 0 0,-1 0 0,1 0 0,-1 0 0,1 0 0,-1 0 0,1 0 0,-1 0 0,1 0 0,-1 0 0,1 0 0,-1 0 0,1 1 0,-1-1 0,1 0 0,-1 0 0,1 1 0,-1-1 0,1 0 0,-1 1 0,0 0 0,1 0 0,0-1 0,-1 1 0,1 0 0,0 0 0,0 0 0,0 0 0,0 0 0,0 0 0,0 0 0,0-1 0,0 1 0,0 0 0,0 0 0,0 0 0,0 0 0,1 0 0,-1 0 0,1 0 0,0 4 0,1 0 1,0-1 0,0 1-1,0-1 1,1 1 0,-1-1-1,1 0 1,0 0-1,1 0 1,-1 0 0,1-1-1,-1 0 1,1 1 0,0-1-1,0 0 1,1-1-1,-1 1 1,0-1 0,1 0-1,0 0 1,-1 0 0,1-1-1,0 1 1,0-1-1,0-1 1,8 2 0,-2-2-15,1 1 1,-1-2-1,0 0 1,1 0-1,-1-1 0,0 0 1,0-1-1,0 0 1,0-1-1,19-9 1,-11 1-98,-2 0 0,1 0 0,26-26 0,11-9-301,-54 46 402,-1 0 0,1 1 0,0-1 0,0 1 0,0-1 0,0 1 0,0-1 0,0 1 0,0-1 0,0 1-1,0 0 1,0-1 0,0 1 0,0 0 0,0 0 0,0 0 0,0 0 0,1 0 0,-1 0 10,-1 1-1,1-1 1,-1 0-1,1 1 0,0-1 1,-1 0-1,1 1 0,-1-1 1,1 1-1,-1-1 0,1 1 1,-1-1-1,0 1 0,1-1 1,-1 1-1,1 0 0,-1-1 1,0 1-1,0 0 0,1 0 1,0 6 44,1-1 0,-1 1 0,-1-1-1,1 12 1,-1-5 29,1 3 32,6 55 388,-6-65-430,1 0 1,-1 0-1,1 0 1,0 0-1,0-1 1,1 1 0,0-1-1,0 0 1,5 7-1,-6-9-38,0-1-1,1 0 0,-1-1 1,1 1-1,-1 0 0,1-1 1,0 1-1,0-1 1,-1 0-1,1 0 0,0 0 1,0 0-1,0 0 0,1-1 1,-1 1-1,0-1 1,0 0-1,0 0 0,0 0 1,0 0-1,0-1 1,4 0-1,8-3 16,1 0 0,-1 0 1,16-8-1,-20 8-18,2-1-6,5-2-5,-1 0 0,1-1 0,29-19 0,-46 27-21,0-2 0,0 1 0,0 0 0,0 0 0,0 0 0,0 0 0,-1-1 0,1 1 0,0 0 0,-1-1 0,1 1 0,-1 0 0,1-1 0,-1 1 0,0-1 0,1 1 0,-1-1 0,0 1-1,0-1 1,0 1 0,0-1 0,-1 1 0,1-1 0,0 1 0,-1-2 0,-14-39-1798,10 31 927,-7-16-469,-29-48-1,40 73 1308,-24-40-969</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13.639"/>
    </inkml:context>
    <inkml:brush xml:id="br0">
      <inkml:brushProperty name="width" value="0.05" units="cm"/>
      <inkml:brushProperty name="height" value="0.05" units="cm"/>
    </inkml:brush>
  </inkml:definitions>
  <inkml:trace contextRef="#ctx0" brushRef="#br0">1 0 16275,'-1'0'1617,"4"6"-1025,4 3-248,7-2 776,2 0-360,6 2-776,1-5-408,-3-3 416,0 1-160,-3-2-152</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14.071"/>
    </inkml:context>
    <inkml:brush xml:id="br0">
      <inkml:brushProperty name="width" value="0.05" units="cm"/>
      <inkml:brushProperty name="height" value="0.05" units="cm"/>
    </inkml:brush>
  </inkml:definitions>
  <inkml:trace contextRef="#ctx0" brushRef="#br0">16 180 14387,'11'-3'4107,"15"-3"-2525,-13 2-969,-1-1 0,1 0-1,-1-1 1,-1 0 0,13-9 0,-21 13-535,0 0 1,0-1-1,0 1 1,0-1-1,0 1 1,0-1-1,-1 0 1,1 0-1,-1 0 1,0-1-1,0 1 1,0 0-1,0-1 1,-1 0-1,0 1 1,1-1 0,-1 0-1,0 1 1,-1-1-1,1 0 1,-1-7-1,0 9-74,0-1-1,-1 1 0,1-1 1,-1 1-1,0-1 1,0 1-1,0 0 1,0 0-1,0-1 0,-1 1 1,1 0-1,0 0 1,-1 0-1,0 0 1,0 1-1,1-1 0,-1 0 1,0 1-1,0-1 1,0 1-1,-1-1 1,1 1-1,0 0 1,0 0-1,-1 0 0,1 0 1,-1 1-1,1-1 1,0 1-1,-1-1 1,1 1-1,-5 0 0,2-1-4,-1 1 0,1 0-1,-1 1 1,0-1 0,1 1-1,-1 0 1,1 0 0,-1 1-1,1-1 1,0 1 0,-1 1-1,1-1 1,-8 6 0,9-5 5,1-1-1,0 1 1,0 1 0,1-1 0,-1 0 0,0 1 0,1-1 0,0 1-1,0 0 1,0 0 0,0 0 0,1 0 0,0 0 0,0 0-1,0 0 1,0 0 0,0 0 0,1 1 0,0-1 0,0 0-1,0 0 1,0 1 0,1-1 0,-1 0 0,3 7 0,-2-7 4,1 1 0,-1 0 0,1 0 0,0-1 0,1 0 0,-1 1 0,1-1 0,0 0 0,0 0 0,0 0 0,0 0 0,1-1 1,-1 0-1,1 1 0,0-1 0,0 0 0,0-1 0,1 1 0,-1-1 0,1 0 0,7 3 0,0-3-2,-1 0 1,1-1-1,0 0 0,0-1 1,0 0-1,0-1 0,0 0 0,0-1 1,0 0-1,-1-1 0,1-1 1,12-5-1,17-8 22,71-42 0,-57 26-15,37-21 88,-91 54-72,0-1-1,0 0 0,-1 1 1,1-1-1,0 1 1,0-1-1,0 1 0,0-1 1,0 1-1,0 0 1,0-1-1,0 1 0,0 0 1,0 0-1,0 0 1,0 0-1,0 0 0,0 0 1,0 0-1,0 0 1,0 0-1,0 0 0,0 1 1,-1-1-1,1 0 1,0 1-1,0-1 1,0 0-1,0 1 0,0-1 1,0 1-1,-1 0 1,1-1-1,0 1 0,0 0 1,-1-1-1,1 1 1,0 0-1,-1 0 0,1 0 1,0 1-1,3 2 133,-3-3-99,1 1-1,0-1 1,0 0 0,0 1 0,0-1 0,0 0-1,0 0 1,0 0 0,1 0 0,-1-1-1,0 1 1,1-1 0,-1 1 0,0-1 0,1 0-1,-1 0 1,3 0 0,44-7 283,-40 5-260,56-13 104,-44 9-1052,0 0 0,1 2 0,40-3 0,-51 7 187</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14.671"/>
    </inkml:context>
    <inkml:brush xml:id="br0">
      <inkml:brushProperty name="width" value="0.05" units="cm"/>
      <inkml:brushProperty name="height" value="0.05" units="cm"/>
    </inkml:brush>
  </inkml:definitions>
  <inkml:trace contextRef="#ctx0" brushRef="#br0">294 157 17604,'0'0'62,"0"1"1,0-1 0,0 0-1,0 0 1,0 1-1,0-1 1,0 0 0,0 0-1,0 1 1,0-1 0,0 0-1,0 0 1,1 1-1,-1-1 1,0 0 0,0 0-1,0 1 1,1-1-1,-1 0 1,0 0 0,0 0-1,0 0 1,1 1-1,-1-1 1,0 0 0,0 0-1,1 0 1,-1 0 0,0 0-1,0 0 1,1 0-1,-1 1 1,0-1 0,0 0-1,1 0 1,-1 0-1,0 0 1,1 0 0,-1 0-1,0 0 1,0-1 0,1 1-1,-1 0 1,0 0-1,0 0 1,1 0 0,-1 0-1,0 0 1,0 0-1,1-1 1,-1 1 0,0 0-1,0 0 1,1 0-1,-1 0 1,0-1 0,0 1-1,0 0 1,0 0 0,1-1-1,-1 1 1,1 34 820,-1-23-71,12 172 2387,32 88-2541,-42-265-787,4 32-280,-6-37 351,0-1 1,0 1-1,0-1 0,0 1 1,0 0-1,0-1 0,0 1 1,0-1-1,0 1 0,0 0 1,0-1-1,0 1 0,0-1 1,0 1-1,0-1 0,-1 1 1,1-1-1,0 1 0,0 0 1,-1-1-1,1 1 0,0-1 1,-1 1-1,1-1 0,0 0 0,-1 1 1,1-1-1,-1 1 0,1-1 1,-1 0-1,1 1 0,-1-1 1,1 0-1,-1 0 0,1 1 1,-1-1-1,1 0 0,-1 0 1,0 0-1,1 0 0,-1 0 1,1 1-1,-1-1 0,0 0 1,1 0-1,-1-1 0,0 1 1,-9-3-489,1-1 0,0 0 1,0 0-1,1-1 0,0 0 0,-14-10 1,-45-45-1527,37 30 1452,1-1 1,-34-49-1,50 61 801,0-2 0,2 1-1,0-1 1,1-1-1,-13-43 1,20 57-13,1 0 1,1 0 0,-1 0-1,1 0 1,1 0-1,-1 0 1,1-1-1,1 1 1,-1 0-1,2 0 1,-1 0-1,1 0 1,0 0-1,1 0 1,-1 0-1,2 1 1,-1-1-1,1 1 1,0 0-1,0 0 1,1 0-1,0 1 1,1 0-1,-1 0 1,1 0-1,0 0 1,13-8-1,1 1 369,0 1 0,1 1 0,1 0 0,-1 2-1,41-12 1,-43 16-279,1 0 0,-1 2 0,1 0 0,0 1 0,0 1 0,0 1 0,23 3 0,-39-2-224,0-1 0,0 1 0,-1 0-1,1 0 1,0 0 0,-1 1 0,1-1-1,-1 1 1,6 3 0,-8-4-27,1 0-1,-1 1 1,0-1-1,0 0 1,0 1 0,1-1-1,-1 1 1,-1-1-1,1 1 1,0-1 0,0 1-1,0 0 1,-1-1-1,1 1 1,-1 0 0,0 0-1,1 0 1,-1-1-1,0 1 1,0 0 0,0 0-1,0 0 1,-1 2 0,0 4-1,-1 0 0,0-1 0,-1 1 0,0 0 0,0-1 0,-1 1 0,1-1 0,-10 13 0,-48 54 48,39-48-32,-18 20 16,9-11-216,-50 73 1,80-105 41,-1 0 0,0 0-1,1 0 1,0 0 0,0 0 0,0 0 0,0 0 0,-1 6-1,2-9 105,0 0 0,0 1 0,0-1-1,0 1 1,0-1 0,0 0 0,0 1-1,0-1 1,0 1 0,1-1-1,-1 0 1,0 1 0,0-1 0,0 1-1,1-1 1,-1 0 0,0 1-1,0-1 1,1 0 0,-1 0 0,0 1-1,0-1 1,1 0 0,0 1 0,0-1 8,0 0 0,0 1 0,0-1 0,0 0 0,0 0 1,0 0-1,0 0 0,0 0 0,0 0 0,0 0 0,0 0 1,0-1-1,0 1 0,1-1 0,29-13-439,9-14-161</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15.307"/>
    </inkml:context>
    <inkml:brush xml:id="br0">
      <inkml:brushProperty name="width" value="0.05" units="cm"/>
      <inkml:brushProperty name="height" value="0.05" units="cm"/>
    </inkml:brush>
  </inkml:definitions>
  <inkml:trace contextRef="#ctx0" brushRef="#br0">1 251 19284,'-1'69'2193,"1"30"-220,1-89-1618,0 0 0,1 1 0,0-1 0,1 0 0,0 0 0,8 19 0,-9-26-286,-1 0-1,1-1 1,0 1 0,0-1-1,0 1 1,0-1 0,0 0 0,0 0-1,1 0 1,-1 0 0,0-1 0,1 1-1,0-1 1,-1 1 0,1-1-1,0 0 1,4 2 0,-5-3-50,0 0-1,1 1 1,-1-1 0,0 0 0,0 0 0,0 0-1,0-1 1,0 1 0,0 0 0,0-1 0,0 1-1,0-1 1,0 0 0,0 1 0,0-1-1,0 0 1,-1 0 0,1-1 0,0 1 0,-1 0-1,1 0 1,0-1 0,-1 1 0,0-1 0,1 1-1,-1-1 1,1-2 0,2-3-19,0 0 1,-1-1-1,0 1 0,-1-1 0,0 0 1,0 0-1,0 0 0,-1 0 1,0 0-1,-1 0 0,0 0 0,0 0 1,-1 0-1,-3-15 0,2 8-103,-2 1-1,0-1 1,-1 1-1,0 0 0,-1 0 1,0 1-1,-10-15 1,10 21-294,9 14 271,10 16 82,-9-19 45,0 1-1,0-1 1,1 0 0,0-1-1,0 1 1,-1-1 0,2 0 0,-1 0-1,0 0 1,1-1 0,-1 0-1,1 0 1,0 0 0,0-1 0,-1 1-1,1-1 1,0-1 0,0 1-1,0-1 1,0 0 0,0-1-1,0 0 1,0 1 0,0-2 0,0 1-1,0-1 1,-1 0 0,1 0-1,-1 0 1,1-1 0,-1 0-1,0 0 1,0 0 0,0-1 0,8-7-1,-4 2 4,0-1 0,0 1-1,-1-1 1,0-1-1,-1 0 1,10-18 0,-13 20-4,1 0 0,-2 0 0,1 0 1,-1-1-1,-1 1 0,0-1 1,0 1-1,-1-1 0,0-13 0,-3 14-3,-2 10 6,-5 19 31,6-6-2,1 0 0,0 1 0,1-1 0,0 1 0,1-1 0,2 21 0,-1-26-6,1 0 0,-1 0 1,2 0-1,-1 0 0,1 0 1,0-1-1,1 1 0,0-1 1,0 0-1,1 0 0,7 10 1,-9-15-18,0 0 0,0 0 0,0-1 1,0 1-1,0 0 0,1-1 0,-1 0 0,1 0 1,-1 0-1,1 0 0,0-1 0,0 1 1,0-1-1,0 0 0,0 0 0,0 0 0,0-1 1,0 0-1,0 1 0,0-1 0,0-1 0,1 1 1,-1 0-1,0-1 0,0 0 0,0 0 1,0 0-1,0-1 0,6-3 0,0 0-2,0-1 0,0 0 0,0-1 0,-1 0 0,0-1 0,0 0-1,-1 0 1,0-1 0,9-13 0,-8 8-3,0 0 0,0-1 0,-1-1 0,-1 1 0,7-26-1,-10 29-7,-1 0 0,-1 0 0,0 0 0,0-1-1,-1 1 1,-1-1 0,0 1 0,-3-18-1,3 28 3,-1-1 0,1 0 0,-1 1-1,0-1 1,0 1 0,0-1 0,0 1-1,-1 0 1,1-1 0,0 1 0,-1 0-1,0 0 1,-3-3 0,5 5 1,-1-1 0,1 1 1,-1-1-1,1 1 0,-1 0 0,1 0 1,-1-1-1,1 1 0,-1 0 1,1 0-1,-1 0 0,0 0 0,1 0 1,-1 0-1,1 0 0,-1 0 1,0 0-1,1 0 0,-1 0 0,1 0 1,-1 0-1,1 0 0,-2 1 0,1-1 1,0 1-1,0 0 1,0 0-1,0 0 1,0 0-1,0 0 1,0 0-1,0 0 0,0 0 1,0 0-1,1 0 1,-1 1-1,0-1 1,0 2-1,-2 6 12,0 0-1,1 1 1,0-1 0,0 0-1,1 1 1,0-1 0,1 1-1,0 0 1,3 17 0,0-6 30,1 0 1,1 0 0,11 27 0,-11-33-15,1-2 0,1 1 1,14 20-1,-17-28-56,-1-1 0,1 0 0,0-1 0,1 1 0,-1-1 0,1 1 0,0-2 0,0 1 0,0 0 0,1-1 0,6 3 0,-11-5-40,1-1 1,-1 1-1,1-1 1,-1 1-1,1-1 1,0 0-1,-1 0 1,1 0-1,-1 0 1,1 0-1,-1 0 1,1-1-1,0 1 0,-1 0 1,1-1-1,-1 1 1,1-1-1,-1 1 1,0-1-1,1 0 1,-1 0-1,0 0 1,1 0-1,-1 0 1,0 0-1,0 0 1,0 0-1,0 0 1,0 0-1,0 0 1,0-1-1,0 1 1,0-1-1,-1 1 1,2-3-1,1-3-272,0 0 1,-1 0-1,0 0 0,0-1 1,-1 1-1,1-11 0,-2-3-26,0 1 0,-2 0 0,0 1 0,-6-21 0,-7-32-728</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15.741"/>
    </inkml:context>
    <inkml:brush xml:id="br0">
      <inkml:brushProperty name="width" value="0.05" units="cm"/>
      <inkml:brushProperty name="height" value="0.05" units="cm"/>
    </inkml:brush>
  </inkml:definitions>
  <inkml:trace contextRef="#ctx0" brushRef="#br0">11 4 14451,'0'-1'50,"0"1"0,-1 0-1,1 0 1,0-1 0,0 1 0,-1 0 0,1 0-1,0 0 1,0-1 0,-1 1 0,1 0-1,0 0 1,-1 0 0,1 0 0,0 0 0,-1-1-1,1 1 1,0 0 0,-1 0 0,1 0-1,0 0 1,-1 0 0,1 0 0,0 0 0,-1 0-1,1 0 1,0 0 0,-1 1 0,1-1-1,0 0 1,-1 0 0,1 0 0,-1 0 0,4 12 853,14 18 699,-8-21-1617,0-1 0,0 0-1,1 0 1,0-1-1,0-1 1,0 1 0,1-1-1,0-1 1,0 0 0,1-1-1,-1 0 1,17 3-1,-2-2-546,1 0 0,0-2 0,-1-1 0,44-2 0,-65 0 694,1 0 1,0 0-1,-1-1 0,1 0 0,-1 0 0,1 0 0,-1-1 0,0 0 1,1 0-1,-1 0 0,0-1 0,7-4 0,-11 7-73,-1 0-1,0 0 1,1-1-1,-1 1 1,0 0-1,0 0 1,1 0 0,-1-1-1,0 1 1,0 0-1,1 0 1,-1-1-1,0 1 1,0 0-1,1 0 1,-1-1 0,0 1-1,0 0 1,0-1-1,0 1 1,0 0-1,1-1 1,-1 1-1,0 0 1,0-1 0,0 1-1,0 0 1,0-1-1,0 1 1,0 0-1,0-1 1,0 1-1,0-1 1,-1 1 0,1 0-1,0-1 1,0 1-1,0 0 1,0 0-1,0-1 1,-1 1 0,1 0-1,0-1 1,0 1-1,0 0 1,-1 0-1,1-1 1,0 1-1,-1 0 1,1 0 0,0-1-1,0 1 1,-1 0-1,1 0 1,0 0-1,-1 0 1,1 0-1,0 0 1,-1-1 0,1 1-1,0 0 1,-1 0-1,1 0 1,0 0-1,-1 0 1,0 0 0,-25 0 2300,14 2-1761,0 1-1,1 0 1,-1 1 0,-15 7 0,21-8-512,1-1 0,0 1 0,0 0 0,0 1 0,1-1 0,-1 1 0,1-1 1,0 1-1,0 1 0,0-1 0,-4 8 0,7-12-80,1 1 0,-1 0 0,1 0 0,0 0 1,-1 0-1,1-1 0,0 1 0,0 0 0,0 0 0,-1 0 0,1 0 0,0 0 1,0 0-1,0 0 0,1 0 0,-1-1 0,0 1 0,0 0 0,0 0 1,1 0-1,-1 0 0,0 0 0,1 0 0,-1-1 0,1 1 0,-1 0 0,1 0 1,-1-1-1,1 1 0,0 0 0,-1-1 0,1 1 0,0-1 0,-1 1 0,1-1 1,0 1-1,0-1 0,-1 1 0,1-1 0,0 0 0,0 1 0,0-1 1,1 0-1,6 3-45,0-1 0,0 0 0,15 1 1,-18-2 15,78 6-447,-55-6 215,0 1 0,0 1 0,-1 2 1,39 11-1,-62-14 232,0-1 0,-1 0 0,1 1 1,-1 0-1,0 0 0,0 0 1,1 0-1,-1 1 0,0-1 0,-1 1 1,1-1-1,2 5 0,-4-6 33,0 1-1,0 0 0,0 0 0,0 0 1,0 0-1,-1 0 0,1 0 0,-1 0 1,1 0-1,-1 0 0,0 0 0,0 0 0,0 1 1,0-1-1,0 0 0,-1 0 0,1 0 1,0 0-1,-1 0 0,0 0 0,1 0 1,-3 4-1,-3 4 81,0 0-1,-1 0 1,0-1 0,-1 0-1,0 0 1,0-1 0,-1 0-1,0 0 1,0-1 0,-1 0-1,0-1 1,0 0 0,-1 0-1,0-1 1,1-1 0,-24 7-1,32-11-148,0 1 0,-1-1 1,1 0-1,-1 0 0,1 0 0,-1 0 0,1-1 0,0 1 0,-1-1 0,1 1 0,0-1 0,-1 0 1,1 0-1,0 0 0,0 0 0,0 0 0,0 0 0,0-1 0,0 1 0,0-1 0,0 1 0,0-1 1,1 0-1,-1 0 0,1 1 0,-1-1 0,1 0 0,0-1 0,0 1 0,0 0 0,0 0 1,0 0-1,0-1 0,0 1 0,1 0 0,-1-1 0,1 1 0,0-1 0,0 1 0,0 0 0,0-1 1,0-2-1,3-28-535</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16.163"/>
    </inkml:context>
    <inkml:brush xml:id="br0">
      <inkml:brushProperty name="width" value="0.05" units="cm"/>
      <inkml:brushProperty name="height" value="0.05" units="cm"/>
    </inkml:brush>
  </inkml:definitions>
  <inkml:trace contextRef="#ctx0" brushRef="#br0">14 222 16676,'27'-2'1203,"0"-2"0,-1-2 0,0 0 0,26-10 1,-45 14-994,0-1 0,0 0 0,0-1 0,0 1 0,0-1 1,-1 0-1,0-1 0,0 0 0,0 0 0,0 0 0,-1-1 0,0 1 1,0-1-1,0-1 0,-1 1 0,0-1 0,0 1 0,4-13 0,-7 17-196,0 0-1,0-1 1,0 1-1,-1 0 1,1-1-1,-1 1 1,1 0-1,-1-1 1,0 1-1,0 0 1,0-1-1,0 1 1,-1 0-1,1-1 0,-1 1 1,1 0-1,-1-1 1,0 1-1,0 0 1,0 0-1,0 0 1,0 0-1,0 0 1,-1 0-1,1 0 1,-1 0-1,1 0 1,-1 1-1,0-1 1,1 1-1,-1-1 1,0 1-1,0-1 0,0 1 1,0 0-1,-5-1 1,1 0-3,0 0-1,0 1 1,0 0 0,-1 0 0,1 0 0,0 1-1,-1 0 1,1 0 0,0 1 0,-1 0-1,1 0 1,0 0 0,-6 3 0,1 0 8,1 1-1,-1-1 1,1 2 0,1 0 0,-1 0-1,1 0 1,0 1 0,0 1 0,1-1-1,0 2 1,0-1 0,1 1 0,-7 11-1,10-15 2,1 1 0,0-1 0,0 1 0,1 0 0,-1 0 0,1 1 0,0-1 0,1 0-1,0 0 1,0 1 0,0-1 0,1 1 0,-1-1 0,2 1 0,-1-1 0,1 1 0,0-1 0,0 1 0,1-1-1,0 0 1,0 0 0,0 0 0,1 0 0,4 7 0,-1-4-4,0-1-1,1 0 1,0 0 0,0-1-1,1 0 1,-1 0 0,2-1-1,-1 0 1,1 0 0,0-1-1,11 5 1,-6-4-188,0-1 0,0 0 0,0 0 0,1-2 0,0 0 0,-1 0 0,17-1 0,-25-1 115,0-1 0,1-1 0,-1 1 0,0-1 0,0-1 1,0 1-1,0-1 0,0 0 0,0 0 0,9-5 0,7-12-361</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1:16.595"/>
    </inkml:context>
    <inkml:brush xml:id="br0">
      <inkml:brushProperty name="width" value="0.05" units="cm"/>
      <inkml:brushProperty name="height" value="0.05" units="cm"/>
    </inkml:brush>
  </inkml:definitions>
  <inkml:trace contextRef="#ctx0" brushRef="#br0">2 293 15507,'2'-1'271,"0"1"1,-1-1-1,1 0 0,0 0 0,-1 0 0,1 0 1,0 0-1,-1-1 0,0 1 0,1 0 0,-1-1 0,0 1 1,1-1-1,-1 0 0,0 1 0,1-4 0,6-6 923,9-10 300,0-1 0,18-34 0,-28 44-1345,-1-1 1,0 0-1,-1-1 0,0 1 0,-1-1 1,3-18-1,-6 30-144,-1 0 0,1 1 0,-1-1 0,0 0 0,0 1 0,1-1 0,-1 0 0,-1 0 0,1 1 0,0-1 0,0 0 0,-1 1 0,1-1 0,-1 0 0,1 1 0,-1-1 0,0 1 0,1-1 0,-1 0 0,0 1 0,0 0 0,0-1 0,0 1 0,-1 0 0,1-1 0,0 1 1,0 0-1,-4-2 0,3 3-3,0 0 0,0-1 0,0 1 0,0 0 0,0 0 1,0 0-1,0 1 0,0-1 0,0 0 0,1 1 0,-1-1 1,0 1-1,0 0 0,0 0 0,0 0 0,0 0 0,1 0 1,-1 0-1,1 0 0,-1 0 0,0 1 0,1-1 0,0 0 1,-3 4-1,-5 6-24,0 0 0,1 1 0,1 0 0,0 0 1,0 0-1,1 1 0,-5 16 0,7-19-139,1 1 0,0 0 0,1 0 0,0 0 0,1 0 0,0 0 0,0 1 0,1-1 0,3 16 0,-3-25 132,0 0-1,1 0 1,-1 0-1,1 0 0,0 0 1,-1 0-1,1-1 1,0 1-1,2 2 0,12 6-354</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2:20.920"/>
    </inkml:context>
    <inkml:brush xml:id="br0">
      <inkml:brushProperty name="width" value="0.05" units="cm"/>
      <inkml:brushProperty name="height" value="0.05" units="cm"/>
    </inkml:brush>
  </inkml:definitions>
  <inkml:trace contextRef="#ctx0" brushRef="#br0">15 372 14355,'-1'0'70,"1"-1"-1,-1 1 1,1 0-1,-1 0 1,1 1-1,-1-1 1,0 0 0,1 0-1,-1 0 1,1 0-1,-1 0 1,1 1-1,-1-1 1,1 0 0,-1 0-1,1 1 1,-1-1-1,1 0 1,-1 1-1,1-1 1,0 0 0,-1 1-1,1-1 1,-1 1-1,1-1 1,0 1-1,0-1 1,-1 1-1,3 0 60,0 0-1,-1-1 0,1 0 0,0 0 0,0 1 0,0-1 0,0 0 0,0 0 0,0-1 0,3 0 0,300-50 2914,1-22-2091,-196 46-695,428-124-1803,-529 148 1403,-2 1 13,0 0-1,0-1 1,0 0-1,0 0 0,0-1 1,-1 0-1,1 0 0,11-10 1,-18 14 103,1-1-1,0 0 1,0 1 0,-1-1 0,1 0 0,0 0 0,-1 0 0,1 0-1,-1 1 1,1-1 0,-1 0 0,0 0 0,1 0 0,-1 0 0,0 0-1,0 0 1,1 0 0,-1-2 0,-1 1-30,0 1 0,1-1-1,-1 1 1,0-1 0,0 1 0,0 0 0,0-1-1,0 1 1,0 0 0,-3-3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08.703"/>
    </inkml:context>
    <inkml:brush xml:id="br0">
      <inkml:brushProperty name="width" value="0.05" units="cm"/>
      <inkml:brushProperty name="height" value="0.05" units="cm"/>
    </inkml:brush>
  </inkml:definitions>
  <inkml:trace contextRef="#ctx0" brushRef="#br0">114 221 15307,'-19'19'1236,"0"1"0,-22 33 0,36-47-1004,1 0 1,0 1 0,1-1 0,-1 1 0,1 0 0,1 0-1,-1 0 1,1 0 0,1 0 0,-1 1 0,1-1-1,0 0 1,1 15 0,0-21-201,0 1 1,0-1-1,1 1 0,-1-1 1,0 1-1,1-1 0,-1 1 0,1-1 1,-1 0-1,1 1 0,0-1 1,0 0-1,0 1 0,-1-1 0,1 0 1,0 0-1,0 0 0,1 0 1,-1 0-1,0 0 0,0 0 1,0 0-1,1 0 0,-1 0 0,0-1 1,1 1-1,-1-1 0,1 1 1,-1-1-1,1 1 0,-1-1 0,1 0 1,-1 0-1,1 0 0,-1 0 1,3 0-1,2 0 4,1-1 1,-1 0-1,0 0 1,0-1 0,1 0-1,-1 0 1,8-4-1,-2-1-35,0 0-1,0-1 1,-1 0-1,0-1 1,0 0-1,-1-1 1,15-17-1,-13 11-109,0 0 0,-1-1 0,-1 0 0,14-31 0,-24 48 104,2-3-59,-1 0 0,1 0 0,-1 0 1,0 0-1,0-1 0,0 1 0,-1 0 0,1-1 0,-1 1 1,0 0-1,0-7 0,-1 12 19,0-1 1,0 1 0,1 0-1,-1 0 1,0 0 0,1 0-1,0 0 1,-1 0 0,1 0-1,0 0 1,0 4 0,0-4 46,0 1 1,1 0 0,-1-1-1,1 1 1,-1-1 0,1 1-1,0-1 1,0 1 0,0-1-1,1 0 1,-1 1 0,1-1-1,-1 0 1,1 0 0,0 0-1,-1 0 1,1 0 0,3 2-1,-1-2 10,-1 0 0,1 0 0,0 0 0,0 0-1,0-1 1,1 1 0,-1-1 0,0 0 0,0 0-1,7 0 1,1-1 23,1 0-1,0-1 0,-1 0 1,1-1-1,-1 0 1,24-8-1,-23 5-15,1-1 0,-1 0-1,0-1 1,-1 0 0,1-1 0,-1-1-1,-1 0 1,0 0 0,0-1-1,-1 0 1,0-1 0,-1 0 0,0-1-1,-1 0 1,0 0 0,-1-1 0,0 0-1,-1 0 1,0-1 0,7-27 0,-13 39-17,0 0 1,1 0 0,-1 1 0,0-1 0,0 0 0,0 0 0,0 0-1,0 1 1,0-1 0,-1 0 0,1 0 0,-1 1 0,1-1 0,-1 0-1,-1-3 1,2 5-1,-1 0-1,1 0 0,0 0 0,0-1 1,0 1-1,-1 0 0,1 0 0,0 0 1,0 0-1,0-1 0,-1 1 0,1 0 1,0 0-1,0 0 0,-1 0 0,1 0 1,0 0-1,0 0 0,-1 0 0,1 0 1,0 0-1,-1 0 0,1 0 0,0 0 1,0 0-1,-1 0 0,1 0 1,0 0-1,0 0 0,-1 0 0,1 0 1,0 1-1,-1-1 0,-10 15 56,5-1 5,1 1-1,1-1 1,0 1 0,1 0 0,1 0-1,0 0 1,1 0 0,0 1-1,2-1 1,2 22 0,-1-19 5,1-1 0,1 0 1,1 0-1,0 0 0,1 0 0,1-1 1,0 0-1,18 28 0,-22-40-60,-1-1 1,1 1-1,0-1 0,0 1 1,0-1-1,1 0 0,-1 0 1,1-1-1,-1 1 0,5 1 1,-7-3-6,0-1 1,0 0-1,0 1 1,-1-1-1,1 0 1,0 0-1,0 0 1,0 0 0,0 0-1,0 0 1,0 0-1,0 0 1,0 0-1,0 0 1,0 0 0,-1-1-1,1 1 1,0 0-1,0 0 1,1-2-1,0 1 2,-1 0 0,1-1 0,-1 1 0,0-1 0,0 1 1,0-1-1,0 1 0,0-1 0,0 0 0,0 0 0,0 1 0,-1-1 0,1 0 0,0-2 0,2-15 30,0-1 0,-1 1-1,-1-1 1,-2-27 0,1 13-18,0 32-17,0 1 0,0 0 0,0-1-1,0 1 1,0-1 0,0 1 0,0 0-1,0-1 1,1 1 0,-1 0 0,1-1-1,-1 1 1,1 0 0,0-1 0,-1 1-1,1 0 1,0 0 0,0 0 0,0 0 0,-1 0-1,3-2 1,-1 2-3,0 1 0,0-1-1,0 0 1,1 1 0,-1-1 0,0 1-1,1-1 1,-1 1 0,0 0 0,0 0-1,1 0 1,-1 1 0,3-1 0,36 5-37,130 9-39,-141-14 103,1 0 0,-1-2-1,48-9 1,-74 10 1,-1 0-1,1-1 1,0 1-1,0-1 1,-1 1-1,6-4 1,-9 5-18,1-1 1,-1 1 0,0 0 0,1 0-1,-1-1 1,0 1 0,1 0-1,-1-1 1,0 1 0,0 0 0,1-1-1,-1 1 1,0-1 0,0 1 0,0 0-1,1-1 1,-1 1 0,0-1-1,0 1 1,0 0 0,0-1 0,0 1-1,0-1 1,0 0 0,0 0 0,-1 1 1,1-1-1,-1 0 1,1 1-1,-1-1 1,1 1-1,-1-1 1,1 0-1,-1 1 1,0-1-1,1 1 1,-1 0-1,0-1 1,0 1-1,1 0 1,-1-1-1,0 1 1,-1-1-1,-6-1 30,1 1 0,-1 0-1,1 0 1,-1 0 0,0 1 0,0 0-1,1 0 1,-1 1 0,-13 3 0,15-3-29,1 0 1,0 0 0,0 1-1,0-1 1,0 1 0,0 1-1,0-1 1,1 1 0,-1-1-1,1 1 1,-1 1 0,1-1-1,0 1 1,-6 7-1,9-9-17,0 0 0,0 0 0,0 1-1,0-1 1,0 0 0,0 1 0,1-1-1,-1 1 1,1-1 0,0 1 0,0-1-1,0 1 1,0-1 0,0 1 0,1-1-1,-1 1 1,1-1 0,-1 1 0,1-1-1,0 1 1,0-1 0,0 0 0,0 0-1,0 1 1,1-1 0,-1 0 0,1 0-1,-1 0 1,1 0 0,0-1 0,3 3-1,1 3-179,1-2 0,0 1 0,1-1 0,-1 0 0,1 0 0,0-1 0,15 6 0,-3-4 4,1-1 0,-1-1 0,31 3 0,5-6-307</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2:21.314"/>
    </inkml:context>
    <inkml:brush xml:id="br0">
      <inkml:brushProperty name="width" value="0.05" units="cm"/>
      <inkml:brushProperty name="height" value="0.05" units="cm"/>
    </inkml:brush>
  </inkml:definitions>
  <inkml:trace contextRef="#ctx0" brushRef="#br0">510 1 14643,'-16'2'478,"-1"0"0,1 1 1,0 1-1,-28 11 0,35-11-260,0 1 1,0 0-1,1 0 1,0 1-1,0 0 1,0 0-1,1 1 1,0 0-1,-9 11 1,-184 253 885,128-170-1048,69-97-55,-3 4-1,0 0 0,1 1 0,0-1 1,-5 13-1,9-20 1,1 1-1,-1-1 1,1 1 0,-1-1 0,1 1 0,0-1-1,-1 1 1,1 0 0,0-1 0,0 1 0,0-1-1,0 1 1,0 0 0,0-1 0,1 1 0,-1-1 0,1 1-1,-1-1 1,1 1 0,-1-1 0,1 1 0,0-1-1,0 1 1,0-1 0,0 0 0,0 1 0,0-1-1,0 0 1,0 0 0,0 0 0,0 0 0,1 0 0,1 1-1,3 1 10,0 0-1,1 0 1,0 0-1,-1-1 1,1 0-1,0 0 1,14 1-1,55-2 68,-46-2-47,407-19-252,-57 0-2096,-232 17 1884,-6 0-179</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2:22.264"/>
    </inkml:context>
    <inkml:brush xml:id="br0">
      <inkml:brushProperty name="width" value="0.05" units="cm"/>
      <inkml:brushProperty name="height" value="0.05" units="cm"/>
    </inkml:brush>
  </inkml:definitions>
  <inkml:trace contextRef="#ctx0" brushRef="#br0">0 1203 15107,'2'0'88,"0"0"-1,-1 0 0,1 0 1,0-1-1,0 1 1,-1 0-1,1-1 0,0 1 1,-1-1-1,1 0 1,-1 0-1,1 0 0,-1 0 1,1 0-1,-1 0 1,0 0-1,1 0 0,-1 0 1,2-2-1,22-33 160,-16 22-11,53-76 722,-5-2 0,49-106 0,-61 96-489,-5-3 0,52-208 0,-75 200-300,-16 102-154,-1 0 1,0 0 0,0 0 0,-1 1 0,-1-1-1,0 0 1,-6-19 0,8 29-14,-1 0 1,1-1-1,-1 1 0,0-1 1,0 1-1,1 0 0,-1-1 1,0 1-1,0 0 0,0 0 1,-2-2-1,2 2 0,1 1-1,-1 0 1,1 0-1,0 0 1,-1 0-1,1-1 1,-1 1-1,1 0 1,-1 0 0,1 0-1,0 0 1,-1 0-1,1 0 1,-1 0-1,1 0 1,-1 0-1,1 0 1,-1 0-1,1 0 1,0 1 0,-1-1-1,1 0 1,-1 0-1,1 0 1,0 1-1,-1-1 1,-2 2 5,1 1 0,0-1 1,0 0-1,1 1 0,-1 0 1,0-1-1,1 1 0,0 0 0,0-1 1,-1 1-1,1 4 0,-7 24 57,2 1-1,2-1 1,-2 51-1,5-57-21,-1 63 175,3-1 0,5 0 0,3 0-1,4 0 1,45 158 0,-55-233-192,30 89 143,-27-86-144,0-1 1,1 0-1,0 0 0,14 18 0,-20-30-19,0-1 0,1 1-1,-1-1 1,0 1-1,0-1 1,1 0-1,-1 1 1,1-1-1,-1 0 1,1 0-1,-1 0 1,1-1 0,3 2-1,-5-2-15,1 0-1,-1 1 1,1-1-1,0-1 1,-1 1-1,1 0 1,-1 0-1,1 0 1,0 0-1,-1 0 1,1 0-1,-1-1 1,1 1-1,-1 0 1,1-1-1,-1 1 1,1 0-1,-1-1 1,1 1-1,-1 0 1,1-1-1,-1 1 1,1-1-1,-1 1 1,0-1-1,1 0 1,1-4-150,0 0 0,0 1 1,0-1-1,-1 0 0,0 0 1,0 0-1,0-9 0,4-110-1391,-5 79 1168,0-26-302</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2:22.745"/>
    </inkml:context>
    <inkml:brush xml:id="br0">
      <inkml:brushProperty name="width" value="0.05" units="cm"/>
      <inkml:brushProperty name="height" value="0.05" units="cm"/>
    </inkml:brush>
  </inkml:definitions>
  <inkml:trace contextRef="#ctx0" brushRef="#br0">0 228 13275,'1'0'93,"0"1"1,-1-1-1,1 1 1,0-1-1,-1 1 1,1-1-1,-1 1 1,1-1-1,0 1 1,-1 0-1,0-1 1,1 1-1,-1 0 1,1-1-1,-1 1 1,0 0-1,1-1 1,-1 1-1,0 0 1,0 0-1,1 0 1,-1-1-1,0 1 1,0 0-1,0 0 1,0 1-1,2 28 515,-2-27-373,0 31 1275,-1-19-1106,1 1 1,1-1 0,0 1-1,1-1 1,0 0-1,2 1 1,7 21 0,-10-34-380,1 0 1,0 0-1,0-1 1,0 1-1,0-1 1,0 1-1,0-1 1,1 0-1,0 0 1,-1 0 0,1 0-1,0 0 1,0-1-1,0 1 1,0-1-1,0 1 1,0-1-1,0 0 1,0-1-1,0 1 1,6 0 0,3 0-1,0 0 1,0-1-1,-1-1 1,22-3-1,-13 0-6,0 0-1,0-2 1,-1-1 0,0 0-1,-1-1 1,22-13-1,98-71 110,-89 57-69,-48 34-55,0 0 0,1 0 0,-1 0 0,1 0 0,0 0 0,-1 1 0,1-1 0,0 0 0,0 1 0,-1-1 0,1 1 0,2-1 0,-3 1 1,0 1-1,-1-1 0,1 0 0,-1 0 0,1 0 1,-1 0-1,1 1 0,0-1 0,-1 0 0,1 0 1,-1 1-1,1-1 0,-1 0 0,1 1 0,-1-1 1,0 1-1,1-1 0,-1 0 0,1 1 0,-1-1 1,0 1-1,1-1 0,-1 1 0,0 0 0,2 4 34,-1 0 0,0 0-1,0 0 1,-1 0-1,0 1 1,0 8-1,0-4 14,0 33 403,2-38-107,3-11-201,2-10-37,5-21 47,8-50-1,-13 52-47,20-61 0,-26 92-92,0 1 0,1 0-1,-1-1 1,1 1 0,0 0 0,0 0-1,0 0 1,0 0 0,0 0-1,6-4 1,-6 6-1,0 0-1,0-1 0,0 1 1,1 0-1,-1 1 0,1-1 1,-1 0-1,0 1 1,1-1-1,-1 1 0,1 0 1,-1 0-1,1 0 1,-1 0-1,1 0 0,3 1 1,40 7 71,-16-3 43,42 2-1,-64-6-316,0-1 0,0-1 1,0 1-1,-1-2 0,1 1 0,0-1 1,-1 0-1,1 0 0,-1-1 1,11-5-1,-17 8 106,0-1 0,0 1 0,0-1-1,0 0 1,0 1 0,0-1 0,0 0 0,0 0 0,0 0 0,0 0-1,-1 1 1,1-1 0,0 0 0,-1 0 0,1 0 0,-1 0 0,1-1-1,-1 1 1,1 0 0,-1 0 0,0 0 0,0 0 0,1 0 0,-1-1 0,0 1-1,0 0 1,0 0 0,0 0 0,-1-2 0,0 0-10,0 0-1,0 0 1,0 0 0,-1 0 0,1 0 0,-1 1 0,0-1-1,0 1 1,0-1 0,-4-3 0,-26-21-955</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2:23.193"/>
    </inkml:context>
    <inkml:brush xml:id="br0">
      <inkml:brushProperty name="width" value="0.05" units="cm"/>
      <inkml:brushProperty name="height" value="0.05" units="cm"/>
    </inkml:brush>
  </inkml:definitions>
  <inkml:trace contextRef="#ctx0" brushRef="#br0">0 176 17996,'19'-4'1896,"14"-2"-1080,7-4-303,10-1 783,3-5-160,3 2-424,-2-5-488,-6-4 0,-11-7-112,-10-13-160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2:23.907"/>
    </inkml:context>
    <inkml:brush xml:id="br0">
      <inkml:brushProperty name="width" value="0.05" units="cm"/>
      <inkml:brushProperty name="height" value="0.05" units="cm"/>
    </inkml:brush>
  </inkml:definitions>
  <inkml:trace contextRef="#ctx0" brushRef="#br0">440 376 18244,'1'-10'590,"0"6"-369,-1 0 0,1 1 0,-1-1-1,1 0 1,0 0 0,0 0 0,1 1 0,3-8 0,-5 11-210,0 0 0,0 0 0,0 0 0,0 0 0,1 0 0,-1 0 0,0 0 1,0 0-1,0 0 0,0 0 0,0 0 0,1 0 0,-1 0 0,0 0 0,0 0 0,0 0 0,0 0 1,1 0-1,-1 0 0,0 0 0,0 0 0,0 0 0,0 0 0,0 0 0,1 0 0,-1 0 0,0 0 1,0 0-1,0 0 0,0 0 0,0 0 0,1 1 0,-1-1 0,0 0 0,0 0 0,0 0 0,0 0 0,0 0 1,0 0-1,0 1 0,0-1 0,0 0 0,1 0 0,-1 0 0,0 0 0,0 0 0,0 1 0,0-1 1,0 0-1,0 0 0,0 0 0,0 0 0,0 1 0,0-1 0,0 0 0,3 10 341,-1 1 0,1-1 1,-2 0-1,1 1 0,-1 0 0,-1 15 0,1 6 43,8 110 88,53 267 0,-58-387-764,-5-17-535,-3-9 311,4 3 454,-21-27-1855,-17-31 1,-2-4 113,-193-269-1978,76 111 5948,147 208-1854,4 4 71,-1 0 1,2 0-1,-1 0 1,1-1-1,-7-18 0,12 27-333,0 0 0,-1 0-1,1 0 1,0 0-1,0 0 1,0 0-1,0 0 1,0 0-1,0 0 1,0 0-1,0 0 1,0 1-1,0-1 1,1 0 0,-1 0-1,0 0 1,1 0-1,-1 0 1,0 0-1,1 0 1,0 0-1,-1 0 1,1 1-1,-1-1 1,1 0 0,0 0-1,-1 1 1,1-1-1,0 1 1,0-1-1,0 0 1,0 1-1,1-1 1,4-2 186,0 1 0,0 1 1,0-1-1,10-1 0,-1 1 153,45-11 380,423-105 1078,-323 67-2818,-135 43 671</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2:24.673"/>
    </inkml:context>
    <inkml:brush xml:id="br0">
      <inkml:brushProperty name="width" value="0.05" units="cm"/>
      <inkml:brushProperty name="height" value="0.05" units="cm"/>
    </inkml:brush>
  </inkml:definitions>
  <inkml:trace contextRef="#ctx0" brushRef="#br0">224 322 20132,'0'-1'76,"0"0"0,0 0-1,0 0 1,0 1 0,0-1 0,0 0-1,0 0 1,0 0 0,-1 0 0,1 1-1,0-1 1,-1 0 0,1 0-1,0 0 1,-1 1 0,1-1 0,-1 0-1,1 1 1,-1-1 0,0 0 0,1 1-1,-1-1 1,0 1 0,1-1 0,-1 1-1,0-1 1,0 1 0,1 0-1,-1-1 1,0 1 0,0 0 0,0-1-1,-1 1 1,-2-1 16,0 0-1,0 0 1,1 1-1,-1-1 1,0 1-1,-5 0 1,2 2-38,0-1 0,1 1 1,-1 0-1,1 0 0,-1 1 1,1 0-1,0 0 0,0 0 1,1 1-1,-1 0 0,1 0 1,-1 1-1,1-1 0,1 1 1,-1 0-1,-7 11 0,3-4-44,0 1 0,2 0 0,0 0 0,0 0-1,1 1 1,-7 24 0,10-27 0,1 0 0,0-1 0,0 1 0,1 19 0,1-27-6,0-1 0,0 1-1,0-1 1,0 0 0,1 1-1,-1-1 1,1 1 0,-1-1-1,1 0 1,0 0 0,0 1-1,0-1 1,0 0 0,1 0-1,-1 0 1,0 0 0,1 0-1,0 0 1,-1-1 0,1 1-1,0 0 1,0-1 0,0 1 0,0-1-1,0 0 1,0 0 0,3 2-1,0-2 4,-1 0 1,1-1-1,0 1 0,0-1 0,-1 0 1,1 0-1,0-1 0,-1 1 0,1-1 1,0 0-1,-1 0 0,1-1 0,4-1 1,5-3 8,0-1 1,24-15 0,-19 9-4,1-2-1,-2 0 1,0-2-1,-1 0 0,-1 0 1,0-2-1,16-26 1,-20 27-4,0-1 0,-2 0 0,0-1 0,-2 0 0,0-1 0,-1 0 0,-1 0 1,3-26-1,-8 44-9,1-34 9,-2 35-9,0 0 1,0 1 0,0-1-1,-1 0 1,1 0-1,-1 0 1,1 1-1,-1-1 1,0 0-1,0 0 1,0 1 0,0-1-1,0 1 1,0-1-1,0 1 1,-2-3-1,2 4 1,0-1-1,0 0 0,1 1 0,-1 0 0,0-1 1,0 1-1,1-1 0,-1 1 0,0 0 0,0 0 1,0-1-1,1 1 0,-1 0 0,0 0 0,0 0 1,0 0-1,0 0 0,0 0 0,0 0 0,1 0 0,-1 0 1,0 1-1,0-1 0,0 0 0,0 1 0,1-1 1,-1 0-1,0 1 0,-1 0 0,-19 19 2,15-11 1,0 1 0,0-1 0,1 1 0,0 0 0,0 0-1,1 1 1,1-1 0,-4 18 0,3-9 9,1 1 0,1 0 0,1 38 0,1-50-2,1 0 0,0 1 1,1-1-1,-1 0 1,2 0-1,-1 0 0,1-1 1,0 1-1,1-1 0,0 1 1,0-1-1,0 0 0,1 0 1,11 11-1,-11-13 5,0-1-1,0 0 0,0 0 1,1 0-1,-1-1 0,1 0 1,0 0-1,0 0 0,1-1 1,-1 1-1,0-2 1,1 1-1,-1-1 0,1 0 1,-1 0-1,1-1 0,0 1 1,-1-2-1,8 0 0,-3 0 6,0-1 0,0-1 0,-1 1-1,1-2 1,-1 0 0,1 0 0,-1-1 0,0 0-1,-1 0 1,12-9 0,-9 4 4,-1 1 0,0-2 0,-1 0 0,0 0 0,-1-1 0,16-24 0,-12 12-4,-1 0 1,-2-1 0,0-1-1,-2 1 1,0-1-1,-2-1 1,-1 1 0,2-28-1,-6 46-18,-1 1 1,1-1-1,-1 1 0,0-1 1,-1 1-1,-3-14 0,4 21-2,0 0 0,0 0 0,0-1 0,0 1 0,0 0 0,0 0 0,0 0 0,0-1 0,0 1 0,-1 0 0,1 0 0,0 0 1,0 0-1,0-1 0,0 1 0,-1 0 0,1 0 0,0 0 0,0 0 0,0 0 0,-1 0 0,1 0 0,0 0 0,0-1 0,0 1 0,-1 0 0,1 0 0,0 0 0,0 0 0,0 0 0,-1 0 0,1 0 0,0 0 0,0 0 0,-1 0 0,1 1 0,0-1 0,0 0 0,0 0 0,-1 0 0,1 0 0,0 0 0,0 0 0,0 0 0,0 0 0,-1 1 0,1-1 0,0 0 0,0 0 0,0 0 0,0 0 0,0 1 0,-1-1 0,1 0 1,0 0-1,0 0 0,0 0 0,0 1 0,0-1 0,-8 15 0,3 1 3,0 0 0,1 0 0,0 1 1,2 0-1,0-1 0,1 1 0,0 0 1,1 0-1,1 0 0,7 33 1,-7-47-1,0 0 0,0 0 0,0 0 1,0 0-1,1 0 0,0 0 0,-1 0 1,1 0-1,0 0 0,0-1 0,1 1 1,-1-1-1,0 0 0,1 1 0,-1-1 1,1 0-1,0-1 0,0 1 0,0 0 1,6 2-1,-5-3 1,1 0-1,0 0 1,-1-1 0,1 1 0,0-1 0,-1 0 0,1 0-1,0-1 1,0 1 0,-1-1 0,1 0 0,0 0-1,-1-1 1,6-2 0,6-3 6,-1-1 0,0-1 0,-1 0 0,0-1 0,0-1 0,-1 0 0,0-1 0,18-22 0,-13 12 0,-1-2 0,0 0 0,-2 0 0,17-37 0,-29 53-9,13-31 3,-14 36-3,-1 0-1,-1-1 1,1 1-1,0 0 1,-1 0-1,1 0 1,-1-1-1,0 1 1,0 0-1,-1-4 1,1 7-1,0 0 0,0 0-1,0 0 1,0 0 0,0 0 0,-1-1 0,1 1 0,0 0 0,0 0 0,0 0 0,0 0 0,0 0 0,0 0 0,0 0 0,0 0 0,-1 0 0,1 0 0,0-1 0,0 1 0,0 0 0,0 0 0,0 0 0,0 0 0,-1 0-1,1 0 1,0 0 0,0 0 0,0 0 0,0 0 0,0 0 0,-1 0 0,1 0 0,0 0 0,0 0 0,0 0 0,0 1 0,0-1 0,0 0 0,-1 0 0,1 0 0,0 0 0,0 0 0,0 0 0,0 0 0,0 0 0,0 0-1,0 0 1,0 1 0,0-1 0,-1 0 0,1 0 0,0 0 0,0 0 0,0 0 0,0 0 0,0 0 0,0 1 0,0-1 0,0 0 0,0 0 0,0 0 0,0 0 0,0 0 0,0 1 0,-6 10-7,0 5 9,1 0-1,0 0 1,1 1 0,1 0-1,1-1 1,0 1-1,1 25 1,1-34-68,1 0 0,0-1 0,1 1 0,0 0 1,0 0-1,0-1 0,8 15 0,-8-17-65,1-1 0,0 0 0,0 1 0,0-1 0,1 0 0,-1-1 0,1 1 0,0-1 0,0 1 0,0-1 0,1 0 0,-1-1 0,6 4 0,-5-5 70,-1 1 1,0-1 0,1 0-1,-1 0 1,1-1 0,-1 1-1,1-1 1,-1 0-1,1 0 1,-1 0 0,1-1-1,-1 0 1,1 1 0,6-4-1,28-14-540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2:25.095"/>
    </inkml:context>
    <inkml:brush xml:id="br0">
      <inkml:brushProperty name="width" value="0.05" units="cm"/>
      <inkml:brushProperty name="height" value="0.05" units="cm"/>
    </inkml:brush>
  </inkml:definitions>
  <inkml:trace contextRef="#ctx0" brushRef="#br0">264 2 19492,'-5'0'266,"1"-1"0,-1 1 0,1 0 0,-1 0 0,1 0 0,-1 0 0,1 1 0,-1 0 0,1 0 0,-9 3 0,1 0 137,-12 2 220,1 1-1,-1 1 1,2 1 0,-1 1 0,-35 22 0,56-32-614,1 1 1,-1 0-1,1 0 1,-1 1-1,1-1 1,0 0-1,-1 0 1,1 1 0,0-1-1,0 1 1,0-1-1,0 1 1,0-1-1,0 4 1,1-5-15,0 1 0,0 0 1,0 0-1,0-1 1,0 1-1,1 0 0,-1 0 1,0-1-1,1 1 0,-1 0 1,0-1-1,1 1 0,-1 0 1,1-1-1,-1 1 0,1-1 1,-1 1-1,1-1 0,0 1 1,-1-1-1,1 1 0,0-1 1,-1 1-1,1-1 0,0 0 1,-1 0-1,1 1 0,0-1 1,0 0-1,-1 0 0,1 0 1,0 0-1,0 0 0,0 0 1,29 6-233,-1-2 1,1-2 0,43 0 0,23 1-332,-77-2 448,6 1-116,28 6 0,-47-7 199,-1 0-1,1 1 1,-1-1 0,0 1-1,0 0 1,0 1 0,0-1-1,0 1 1,0 0 0,-1 0-1,5 5 1,-8-7 34,0 0 1,0 0-1,0 0 0,0 0 0,0 1 0,0-1 1,-1 0-1,1 1 0,0-1 0,-1 0 0,1 1 1,-1-1-1,0 1 0,1-1 0,-1 1 1,0-1-1,0 1 0,0-1 0,0 0 0,0 3 1,-1-1 12,0 0-1,0 0 1,0 0 0,-1 0 0,1 0 0,0-1 0,-1 1 0,0 0 0,-3 3 0,-3 3 78,-2 0-1,1 0 1,-19 12 0,6-5 186,-38 19 0,51-30-245,0-1 0,0-1 1,-1 1-1,1-1 1,-1-1-1,0 0 1,-16 1-1,23-3-89,0 1 1,0-2-1,0 1 1,0 0-1,0 0 0,1-1 1,-1 0-1,0 1 1,0-1-1,0 0 0,1-1 1,-4 0-1,5 1 38,-1-1-1,1 1 1,0 0-1,0 0 1,0 0-1,0-1 1,0 1-1,0 0 1,0-1-1,0 1 1,1-1-1,-1 1 1,0-1-1,1 0 1,-1 1-1,1-1 1,0 0-1,-1 1 1,1-1-1,0 0 1,0 1-1,0-1 1,1-3-1,0-1-23,0-1 0,1 0 1,0 1-1,0 0 0,1-1 0,0 1 0,0 0 0,0 0 1,1 1-1,5-8 0,28-27-458</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2:25.521"/>
    </inkml:context>
    <inkml:brush xml:id="br0">
      <inkml:brushProperty name="width" value="0.05" units="cm"/>
      <inkml:brushProperty name="height" value="0.05" units="cm"/>
    </inkml:brush>
  </inkml:definitions>
  <inkml:trace contextRef="#ctx0" brushRef="#br0">145 532 15531,'-3'1'282,"0"0"0,0 0 0,0 0 0,0 0-1,0 0 1,1 0 0,-1 1 0,0-1 0,1 1 0,-5 3-1,-1 1 204,-3 1 159,0 1 0,1 0 0,0 0 0,-16 18-1,23-22-494,-1 0-1,1 0 0,0 0 0,0 1 0,1-1 0,-1 1 0,1 0 0,0 0 1,0 0-1,0 0 0,1 0 0,0 0 0,0 0 0,-1 8 0,2-11-112,0-1-1,1 1 1,-1-1-1,0 1 1,0 0-1,1-1 1,-1 0-1,1 1 1,-1-1-1,1 1 1,0-1-1,0 0 1,-1 1-1,1-1 1,0 0-1,0 0 1,0 1-1,0-1 1,1 0-1,0 1 1,1-1 4,-1 1 0,1-1 0,0 0 0,0 1 0,0-1 0,0-1 0,0 1 0,0 0 0,5 0 0,3-1 28,0 0 0,0 0 1,0-1-1,20-5 0,-7 0-39,0-2 1,-1 0-1,-1-2 0,1 0 0,-2-2 1,1 0-1,-2-2 0,0 0 0,0-1 0,29-30 1,-27 22-18,-1 0 0,-1-2 0,-1 0 0,-1-1 0,-1-1 0,-2 0 0,24-58 0,-31 61-5,-1 0 0,0 0 0,5-44 0,-11 60-7,0 1 0,-1-1 1,0 0-1,0 0 0,-1 1 0,0-1 1,0 0-1,0 1 0,-1-1 0,0 1 0,-1 0 1,0-1-1,0 1 0,0 1 0,-1-1 0,-6-8 1,7 12-1,0 0-1,0 0 1,0 0 0,0 1 0,0-1 0,-1 1 0,1 0 0,-1 0 0,0 0 0,1 0 0,-1 1 0,0-1 0,0 1 0,-7-1-1,4 1 3,1 1-1,-1 0 0,0 0 0,0 1 1,0 0-1,1 0 0,-1 0 1,-8 3-1,0 2 9,0 0 0,0 1 0,1 1 0,0 0 0,1 1 0,-24 18 0,27-17 3,-1-1 0,2 2 1,-1-1-1,1 1 0,1 0 1,0 1-1,1 0 0,-8 17 1,13-25-9,1-1 1,0 1 0,0 0 0,0 0-1,0 0 1,1 0 0,-1-1-1,1 1 1,0 0 0,0 0 0,1 0-1,-1 0 1,1 0 0,1 5 0,0-5-2,0-1 1,0 1-1,0-1 1,0 0-1,0 0 1,1 0 0,-1 0-1,1 0 1,0-1-1,0 1 1,0-1-1,0 1 1,0-1-1,1 0 1,-1-1 0,1 1-1,4 1 1,16 5-21,0-1 1,0-2 0,0 0-1,49 2 1,41 8-83,-102-12 91,-1 0 0,1 1 0,-1 0 1,1 0-1,-1 1 0,-1 1 0,14 8 0,-19-10 30,-1 0-1,1 0 0,-1 0 0,0 1 0,0-1 1,0 1-1,-1 0 0,1 0 0,-1 1 1,0-1-1,-1 1 0,0-1 0,1 1 1,-2 0-1,1 0 0,-1 0 0,0 0 0,0 0 1,0 0-1,-1 7 0,-1 7-532,0 0 1,-2 0-1,0 0 0,-11 35 1,13-53-5</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2:25.972"/>
    </inkml:context>
    <inkml:brush xml:id="br0">
      <inkml:brushProperty name="width" value="0.05" units="cm"/>
      <inkml:brushProperty name="height" value="0.05" units="cm"/>
    </inkml:brush>
  </inkml:definitions>
  <inkml:trace contextRef="#ctx0" brushRef="#br0">4 1351 16668,'0'0'56,"-1"0"0,1 1 0,0-1 1,0 0-1,-1 0 0,1 1 0,0-1 1,0 0-1,-1 1 0,1-1 1,0 0-1,0 1 0,0-1 0,0 0 1,-1 1-1,1-1 0,0 1 1,0-1-1,0 0 0,0 1 0,0-1 1,0 0-1,0 1 0,0-1 0,0 1 1,0-1-1,0 0 0,0 1 1,1-1-1,-1 0 0,0 1 0,0-1 1,0 1-1,0-1 0,1 0 0,-1 1 1,0-1-1,0 0 0,1 0 1,-1 1-1,0-1 0,0 0 0,1 0 1,-1 1-1,0-1 0,1 0 1,-1 0-1,24 3 675,47-6 612,0-3 0,123-27 0,-140 23-1039,572-134 1370,-7-36-1090,515-224-137,-22-72-1687,-923 394-138,-147 61 967,-28 12-157</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3:45.276"/>
    </inkml:context>
    <inkml:brush xml:id="br0">
      <inkml:brushProperty name="width" value="0.05" units="cm"/>
      <inkml:brushProperty name="height" value="0.05" units="cm"/>
    </inkml:brush>
  </inkml:definitions>
  <inkml:trace contextRef="#ctx0" brushRef="#br0">85 277 14987,'-17'3'1231,"-19"1"281,34-4-1403,1 0-1,-1 0 1,1-1 0,-1 1 0,1 0 0,-1 0-1,1-1 1,-1 1 0,1-1 0,-1 0-1,1 1 1,0-1 0,-1 0 0,1 0 0,0 1-1,0-1 1,0 0 0,-1 0 0,0-2 0,2 3-56,0 0 0,-1-1 0,1 1 0,0-1 0,0 1 0,-1-1 0,1 1 0,0-1 0,0 1 0,0-1 0,0 1 1,0-1-1,-1 0 0,1 1 0,0-1 0,0 1 0,0-1 0,1 1 0,-1-1 0,0 1 0,0-1 0,0 1 0,0-1 1,0 1-1,1-1 0,-1 1 0,0-1 0,0 1 0,1-1 0,-1 1 0,0-1 0,1 1 0,-1 0 0,0-1 0,1 1 1,-1 0-1,1-1 0,-1 1 0,1 0 0,0-1 0,24-10 1007,44-5-186,137-16-1,-93 18-729,534-124-611,-568 118-50,-61 16 244,-2-1-437,0 2 0,0 0 0,32-2 0,-36 6-156,-10 1-12,-19 6-282,-11 1 300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09.322"/>
    </inkml:context>
    <inkml:brush xml:id="br0">
      <inkml:brushProperty name="width" value="0.05" units="cm"/>
      <inkml:brushProperty name="height" value="0.05" units="cm"/>
    </inkml:brush>
  </inkml:definitions>
  <inkml:trace contextRef="#ctx0" brushRef="#br0">93 230 15451,'-1'-1'131,"0"0"-1,1 1 1,-1-1-1,0 0 1,-1 1-1,1-1 1,0 1-1,0-1 1,0 1-1,0-1 1,0 1-1,0 0 1,-1 0-1,1-1 1,0 1-1,0 0 1,0 0-1,0 0 1,-1 0-1,1 1 1,0-1-1,0 0 1,0 0-1,-2 1 1,1 0 49,0 1 0,0-1 0,-1 1 0,1-1 0,0 1 0,1 0 0,-1 0 0,0-1 0,0 1 0,-2 4 1,-2 5 230,0-1 1,1 1-1,-7 20 1,10-24-311,0 0 0,0 0 0,0 0 1,1 0-1,1 1 0,-1-1 0,1 0 0,1 12 0,-1-17-75,0 0-1,1 0 0,-1 0 0,1 0 0,-1 0 1,1 0-1,0 0 0,0 0 0,0 0 0,0 0 1,0-1-1,0 1 0,0 0 0,0-1 0,1 1 1,-1-1-1,1 1 0,-1-1 0,1 0 0,0 1 0,-1-1 1,1 0-1,0 0 0,0 0 0,0-1 0,0 1 1,0 0-1,0-1 0,0 1 0,0-1 0,0 0 1,0 1-1,0-1 0,2 0 0,6-1 24,0 0-1,0-1 0,0 0 1,0-1-1,-1 0 1,1 0-1,-1-1 1,0 0-1,13-8 1,3-3 21,0-2 0,22-19 0,-20 12-29,-1-1 0,-1-1 0,-1-1 0,-1-1 0,-1-1 0,-2 0 0,27-53 0,-43 73-33,-3 7-4,1 0 1,-1-1-1,0 1 0,0 0 0,0-1 0,0 1 0,0-1 0,-1 1 1,1-1-1,-1 1 0,1-1 0,-1 1 0,0-1 0,0 0 1,-1-2-1,1 5-3,0-1 1,0 1 0,0 0-1,0 0 1,0-1-1,0 1 1,0 0 0,0 0-1,0-1 1,-1 1-1,1 0 1,0 0 0,0-1-1,0 1 1,0 0-1,-1 0 1,1 0 0,0-1-1,0 1 1,0 0-1,-1 0 1,1 0 0,0 0-1,0 0 1,-1-1 0,1 1-1,0 0 1,0 0-1,-1 0 1,1 0 0,0 0-1,-1 0 1,1 0-1,0 0 1,0 0 0,-1 0-1,1 0 1,0 0-1,-12 8 39,-7 19 32,9-8 8,1 0-1,1 0 1,1 1-1,1 1 1,1-1-1,0 1 1,2 0-1,-2 27 1,5-38-40,0 0-1,1 0 1,0-1 0,1 1-1,0 0 1,0 0 0,1-1-1,7 16 1,-7-18-27,0-1-1,1 0 0,0 0 1,0-1-1,1 1 1,-1-1-1,1 0 1,0-1-1,1 1 1,-1-1-1,1 0 0,0 0 1,10 5-1,-10-6-47,1 0 0,0-1 0,0 0 0,0 0 0,0 0 0,0-1 0,0 0 0,1 0 0,-1-1-1,0 0 1,0 0 0,1-1 0,7-1 0,-10 1-89,-1 0-1,1-1 1,-1 1 0,0-1 0,0 0-1,1 0 1,-1-1 0,-1 1-1,1-1 1,0 1 0,-1-1-1,1 0 1,-1-1 0,0 1-1,0-1 1,0 1 0,-1-1 0,1 0-1,-1 0 1,0 0 0,3-8-1,13-45-919,-8 28 451</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3:45.712"/>
    </inkml:context>
    <inkml:brush xml:id="br0">
      <inkml:brushProperty name="width" value="0.05" units="cm"/>
      <inkml:brushProperty name="height" value="0.05" units="cm"/>
    </inkml:brush>
  </inkml:definitions>
  <inkml:trace contextRef="#ctx0" brushRef="#br0">681 13 14787,'-2'-1'160,"-7"-1"414,1-1-1,0 1 1,-16-2 0,21 3-389,0 1 0,0 0 0,0 1 0,0-1 0,0 0 1,0 1-1,0 0 0,0-1 0,1 1 0,-1 0 0,0 1 0,0-1 0,1 0 0,-1 1 0,-3 2 0,-312 272 3329,274-236-3227,37-33-262,-104 100 267,97-91-262,0 1 1,0 0 0,2 1 0,-20 38 0,29-52-30,1 1 1,0 0 0,1-1-1,-1 1 1,1 0 0,0 0-1,0 0 1,0 0 0,1 0-1,0 0 1,0 0 0,0 0-1,0 0 1,1 0 0,2 7-1,-2-9-1,1 1-1,0-1 0,0 1 0,0-1 1,0 0-1,1 0 0,-1 0 0,1 0 0,0 0 1,0 0-1,0-1 0,0 0 0,0 1 1,1-1-1,-1 0 0,1-1 0,-1 1 1,1 0-1,0-1 0,5 1 0,12 4-18,0-2 0,0-1 0,1 0 0,35-1 0,93-12-237,-104 7 232,73-8 471,167-37-1,-138 11-348</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3:46.660"/>
    </inkml:context>
    <inkml:brush xml:id="br0">
      <inkml:brushProperty name="width" value="0.05" units="cm"/>
      <inkml:brushProperty name="height" value="0.05" units="cm"/>
    </inkml:brush>
  </inkml:definitions>
  <inkml:trace contextRef="#ctx0" brushRef="#br0">7 1 16652,'-3'49'1385,"0"11"-82,6 93 0,-2-142-1175,15 105 973,-13-101-948,0-1 0,1 0-1,1 0 1,0 0 0,13 22 0,-17-34-124,0 0 0,0 0 0,0 0 1,1 0-1,-1 0 0,1-1 0,-1 1 0,1 0 1,0-1-1,-1 1 0,1-1 0,0 0 1,0 1-1,0-1 0,0 0 0,0 0 0,0 0 1,0-1-1,1 1 0,-1 0 0,4 0 0,-3-2-1,1 1 1,-1 0-1,0-1 0,0 0 0,0 0 0,0 0 0,0 0 0,0 0 0,0-1 0,-1 1 0,1-1 1,0 0-1,4-4 0,6-6 46,0-1 1,-1-1 0,-1 0-1,13-21 1,-21 30-54,77-126 291,20-27-86,-81 137-191,-19 20-34,0 1 0,0 0 0,0 0 0,1-1-1,-1 1 1,0 0 0,0 0 0,1 0 0,-1-1 0,0 1 0,0 0 0,1 0 0,-1 0 0,0 0-1,0 0 1,1 0 0,-1-1 0,0 1 0,1 0 0,-1 0 0,0 0 0,1 0 0,-1 0-1,0 0 1,1 0 0,-1 0 0,0 0 0,1 0 0,-1 0 0,0 1 0,0-1 0,1 0 0,-1 0-1,0 0 1,1 0 0,-1 0 0,0 1 0,0-1 0,1 0 0,-1 0 0,0 0 0,0 1-1,1-1 1,-1 0 0,0 0 0,0 1 0,0-1 0,0 0 0,1 1 0,-1-1 0,0 0 0,0 0-1,0 1 1,0-1 0,0 0 0,0 1 0,0-1 0,0 0 0,0 1 0,0-1 0,0 0-1,0 1 1,0-1 0,0 0 0,0 1 0,0-1 0,-1 94 114,1-93-112,0 0 0,0 0 0,0 0 0,0 0 0,0 0 0,1 0 0,-1 0 1,0 0-1,0 0 0,1 0 0,-1 0 0,1 0 0,-1 0 0,1 0 0,-1 0 0,1 0 0,0 0 1,-1-1-1,1 1 0,0 0 0,0 0 0,-1-1 0,1 1 0,0 0 0,1 0 0,0-1 2,0 1 0,-1-1-1,1 0 1,0 0-1,-1 0 1,1 0 0,0 0-1,0 0 1,-1 0 0,1-1-1,0 1 1,0-1-1,-1 1 1,2-2 0,9-3 20,-1-1 0,0 0 0,14-11 0,-20 13-17,58-47 64,-49 38-55,0 1 0,1 0 0,1 1-1,0 0 1,0 1 0,28-11 0,-42 20-15,0 0 0,0 0 0,1 1 1,-1-1-1,0 1 0,1 0 0,-1-1 0,1 1 1,-1 0-1,0 0 0,1 1 0,-1-1 0,1 1 1,-1-1-1,0 1 0,1-1 0,-1 1 0,0 0 1,3 2-1,-2-1 2,-1 0 0,1 0 0,-1 0 0,0 1 0,0-1 0,0 1 0,0 0 1,0-1-1,-1 1 0,1 0 0,-1 0 0,0 0 0,2 6 0,23 91-68,-23-96-1336,-2-16 971,-2-21 231,1 32 167,-1-42-382</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3:47.080"/>
    </inkml:context>
    <inkml:brush xml:id="br0">
      <inkml:brushProperty name="width" value="0.05" units="cm"/>
      <inkml:brushProperty name="height" value="0.05" units="cm"/>
    </inkml:brush>
  </inkml:definitions>
  <inkml:trace contextRef="#ctx0" brushRef="#br0">48 2 20860,'-15'-1'1841,"2"1"-1337,2 4-248,5 3 776,3 0-360,5 2-1144,5 2-648,12 2 896,2 0-200,13-4-160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3:47.527"/>
    </inkml:context>
    <inkml:brush xml:id="br0">
      <inkml:brushProperty name="width" value="0.05" units="cm"/>
      <inkml:brushProperty name="height" value="0.05" units="cm"/>
    </inkml:brush>
  </inkml:definitions>
  <inkml:trace contextRef="#ctx0" brushRef="#br0">8 1 18180,'-5'131'2693,"3"58"-585,9-103-1487,5-1 0,3 0 1,4-2-1,45 123 0,-62-199-604,3 6 45,0-1 1,0 1-1,12 19 1,-7-21 37,-4-11 51,-5-2-132,-1 0 0,1 0 0,-1 1 0,0-1 0,1 0 0,-1 0 0,0 0 0,0 0 0,0 0 0,0 1 0,-1-1 0,0-3 0,-3-21 110,-2 0 0,-17-46-1,-27-51 95,45 112-209,-39-73-59,49 92 28,0-1 0,1 0 0,-1-1 0,2 1 0,-1-1 0,1 0 0,0 0 0,0-1 0,9 5 0,-4-3-2,0 0 0,1-1 0,0-1 0,-1 0 0,19 4 0,-19-7 13,-1-1 0,1 0 0,-1 0 0,1-1 0,0 0 0,-1-1 0,1-1 1,0 0-1,-1-1 0,0 0 0,0 0 0,0-1 0,20-10 0,-23 10 7,0-1 0,0 0 0,-1 0-1,0 0 1,0-1 0,-1 0 0,1 0 0,-1-1 0,-1 0-1,1 0 1,-1 0 0,0 0 0,-1-1 0,0 0 0,0 0 0,-1 0-1,1-1 1,2-14 0,-6 22 0,1 0 1,-1-1-1,0 1 0,0 0 0,1 0 0,-1 0 0,0 0 1,0-1-1,-1 1 0,1 0 0,0 0 0,0 0 1,0 0-1,-1-1 0,1 1 0,-1 0 0,1 0 1,-1 0-1,1 0 0,-1 0 0,1 0 0,-1 0 1,0 0-1,-1-1 0,1 1 0,0 1 0,0 0 0,0 0 0,0 0 0,0-1-1,0 1 1,0 0 0,0 0 0,0 1 0,0-1 0,0 0 0,-1 0 0,1 0 0,1 1 0,-1-1-1,0 0 1,0 1 0,0-1 0,0 1 0,0-1 0,0 1 0,0-1 0,0 1 0,1 0 0,-1 0-1,0-1 1,1 1 0,-2 1 0,-5 6 5,1 0 1,0 0-1,0 1 1,0 0-1,1 0 0,-7 19 1,9-22-6,1 0 1,0 0-1,0 0 1,1 0 0,0 0-1,0 0 1,0 1-1,1-1 1,0 0 0,0 1-1,1-1 1,2 12-1,-2-15 1,0-1-1,1 1 0,-1 0 0,1 0 0,0-1 0,0 1 0,0-1 0,0 1 0,0-1 0,0 0 1,1 0-1,-1 0 0,1 0 0,0 0 0,-1 0 0,1-1 0,0 0 0,5 2 0,5 2-1,1-1 1,27 4-1,-38-8 0,357 28-14,-357-27 17,5-1 2,1 0-1,-1 0 1,0-1-1,11-2 1,-17 3 2,-1 0 1,0 0 0,0 0-1,0-1 1,0 1-1,0 0 1,0-1 0,0 1-1,0-1 1,0 1 0,0-1-1,0 0 1,0 1 0,-1-1-1,1 0 1,0 0 0,0 1-1,-1-1 1,1 0 0,0 0-1,-1 0 1,1 0 0,-1 0-1,1 0 1,-1 0 0,1 0-1,-1 0 1,0 0 0,1 0-1,-1 0 1,0 0 0,0 0-1,0-1 1,0 1 0,0 0-1,0 0 1,0 0 0,-1 0-1,1 0 1,0 0 0,-1-1-1,-2-6 65,0-1 1,-1 2-1,0-1 0,-1 0 0,1 1 0,-1 0 0,-9-9 1,-48-47 363,37 40-262,-52-51 85,77 74-273,0 0-1,-1 0 1,1-1-1,-1 1 0,1 0 1,0-1-1,-1 1 1,1 0-1,0-1 1,0 1-1,-1 0 0,1-1 1,0 1-1,0 0 1,-1-1-1,1 1 1,0-1-1,0 1 1,0 0-1,0-1 0,0 1 1,0-1-1,0 1 1,0-1-1,0 1 1,0 0-1,0-1 0,0 1 1,0-1-1,0 1 1,0-1-1,0 1 1,0 0-1,0-1 1,0 1-1,1-1 0,-1 1 1,0 0-1,0-1 1,1 1-1,-1-1 1,0 1-1,1 0 0,-1 0 1,0-1-1,1 1 1,-1 0-1,0-1 1,1 1-1,0 0 1,23-6-1028,-23 6 1006,91-5-770,-33 1 308</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3:48.413"/>
    </inkml:context>
    <inkml:brush xml:id="br0">
      <inkml:brushProperty name="width" value="0.05" units="cm"/>
      <inkml:brushProperty name="height" value="0.05" units="cm"/>
    </inkml:brush>
  </inkml:definitions>
  <inkml:trace contextRef="#ctx0" brushRef="#br0">0 28 13763,'1'-1'165,"9"-23"2649,-10 24-2761,1 0 0,-1 0 0,0 0 0,0-1 0,0 1-1,1 0 1,-1 0 0,0 0 0,0-1 0,0 1 0,1 0-1,-1 0 1,0 0 0,1 0 0,-1 0 0,0 0-1,0-1 1,1 1 0,-1 0 0,0 0 0,1 0 0,-1 0-1,0 0 1,0 0 0,1 0 0,-1 0 0,1 1-1,8 10 1653,3 19-578,-1 0 0,-1 1 1,6 38-1,-1-6-531,2 0-165,111 380 1165,-125-435-1580,0 0 13,-1 0 0,1 0-1,1 0 1,-1-1-1,1 0 1,0 1 0,6 6-1,-9-14-20,-1 1 0,1 0 1,0-1-1,-1 1 0,1 0 0,0-1 0,-1 1 0,1-1 1,0 1-1,0-1 0,-1 1 0,1-1 0,0 0 0,0 1 0,0-1 1,1 0-1,-2 0-3,1 0 1,-1 0-1,1 0 1,-1 0 0,1 0-1,-1 0 1,1-1-1,-1 1 1,0 0-1,1 0 1,-1-1 0,1 1-1,-1 0 1,0 0-1,1-1 1,-1 1 0,0 0-1,1-1 1,-1 1-1,0-1 1,1 1-1,-1-1 1,2-3 15,-1 1 1,0-1-1,0 1 1,0-1-1,0 0 1,-1 1-1,1-7 1,0-10 38,-2-1 1,0 1-1,-6-29 1,-18-64 107,15 73-111,-6-19-16,-4-22-36,21 71-11,6 11-4,14 18-8,-14-12 16,19 18-19,-10-9 11,1 1 1,1-2 0,1 0-1,31 18 1,-46-30 9,0-1 1,1 0-1,-1 0 0,1 0 1,-1-1-1,1 1 0,0-1 0,0 0 1,0 0-1,0-1 0,0 0 1,-1 1-1,1-2 0,0 1 1,0 0-1,0-1 0,0 0 0,0 0 1,0-1-1,-1 1 0,1-1 1,-1 0-1,1 0 0,-1-1 0,0 1 1,0-1-1,7-5 0,-2-2 7,-1 0 0,0 0 0,0 0 0,-1-1 0,0 0 0,-1-1 0,6-14-1,3-5 17,-15 31-23,0 0 0,1 0 0,-1-1 0,0 1 0,0 0 1,0 0-1,0-1 0,1 1 0,-1 0 0,0 0 0,0-1 0,0 1 1,1 0-1,-1 0 0,0 0 0,0 0 0,1-1 0,-1 1 0,0 0 1,1 0-1,-1 0 0,0 0 0,0 0 0,1 0 0,-1 0 1,0 0-1,1 0 0,-1 0 0,0 0 0,1 0 0,-1 0 0,0 0 1,0 0-1,1 0 0,-1 0 0,0 0 0,1 0 0,-1 0 0,0 1 1,0-1-1,1 0 0,-1 0 0,0 0 0,0 0 0,1 1 0,-1-1 1,0 0-1,0 0 0,0 0 0,0 1 0,1-1 0,-1 0 0,0 1 1,0-1-1,0 0 0,0 0 0,0 1 0,0-1 0,1 0 0,-1 0 1,0 1-1,0-1 0,0 1 0,12 30 2,-5-13 5,-4-14-1,-1 1-1,1-1 0,0 0 1,0 0-1,0 0 1,1-1-1,0 1 0,-1-1 1,1 0-1,0 0 0,0 0 1,1 0-1,-1-1 1,1 0-1,7 3 0,-5-3 8,0 0 0,-1-1-1,1 0 1,0 0 0,0-1 0,0 0-1,-1 0 1,1-1 0,0 0 0,0 0-1,7-2 1,31-12 86,-1-1 0,79-43 0,7-3 27,-122 59-116,1-1 1,-1 2 0,18-4-1,-24 5-20,-1 1-1,1 0 1,0-1-1,0 1 1,-1 0-1,1 1 1,0-1-1,0 0 1,-1 0-1,1 1 1,0-1-1,0 1 1,-1-1-1,1 1 1,-1 0-1,1 0 1,0-1-1,-1 1 1,0 0-1,1 1 1,-1-1-1,1 0 1,-1 0-1,0 0 1,2 4-1,1 1 106,10 13-2252,-6-18 744,-1-14 593,-1-11 89,3-7-220</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3:48.890"/>
    </inkml:context>
    <inkml:brush xml:id="br0">
      <inkml:brushProperty name="width" value="0.05" units="cm"/>
      <inkml:brushProperty name="height" value="0.05" units="cm"/>
    </inkml:brush>
  </inkml:definitions>
  <inkml:trace contextRef="#ctx0" brushRef="#br0">10 1 17916,'0'30'1424,"-5"39"0,3-39-651,0 36-1,5-23 57,2 0 0,18 70 0,35 79 76,11 43-496,-65-214-364,1 0 38,-1-1 0,-1 1 0,1 23 0,-11-82 493,-8-107-256,0 15-289,4-236 0,12 343-80,1-1 0,1 1 0,1 0 0,10-31 0,-12 48 29,0-1 0,1 1 0,0 0 0,0 0 0,0 0-1,1 0 1,0 0 0,0 1 0,0 0 0,1 0 0,0 0 0,0 0 0,0 1-1,1 0 1,-1 0 0,1 0 0,0 0 0,0 1 0,9-3 0,-5 3-9,0 0 1,1 0 0,-1 1 0,0 1-1,1 0 1,-1 0 0,14 2-1,-20-1 21,0 1 0,-1-1 0,1 1 0,0 0 0,-1 0 0,1 0-1,-1 1 1,0-1 0,1 1 0,4 4 0,-6-5 6,0 1 1,0-1 0,-1 1-1,1 0 1,-1 0-1,1 0 1,-1 0 0,0 0-1,0 0 1,0 1-1,0-1 1,0 0-1,0 0 1,-1 1 0,1-1-1,-1 1 1,1 4-1,-1 0 19,-1 1 0,1 0 0,-2-1 0,1 1 0,-1-1 0,0 1 0,-1-1 0,1 0-1,-1 0 1,-1 0 0,0 0 0,0-1 0,-4 7 0,-5 4 54,1-1-1,-2-1 1,-26 24-1,33-32-105,0-1 0,-1 1-1,0-2 1,0 1 0,0-1-1,0 0 1,-1-1 0,0 0 0,0-1-1,-10 4 1,18-7-20,0 0 1,0 0-1,0 0 1,0 0-1,1 0 1,-1 0-1,0 0 1,0 0-1,0 0 0,0 0 1,0 0-1,1-1 1,-1 1-1,0 0 1,0-1-1,0 1 1,1-1-1,-1 1 0,0-1 1,0 1-1,1-1 1,-1 1-1,0-1 1,0-1-1,0 1-47,0-1 0,1 1 1,-1-1-1,1 1 0,-1-1 0,1 1 0,0-1 0,-1 0 0,1 1 0,0-1 1,0 0-1,0-1 0,1-4-94,0 1-1,0 0 1,1 0 0,-1 0-1,1 0 1,3-7 0,18-24-599,5-1-227</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3:49.356"/>
    </inkml:context>
    <inkml:brush xml:id="br0">
      <inkml:brushProperty name="width" value="0.05" units="cm"/>
      <inkml:brushProperty name="height" value="0.05" units="cm"/>
    </inkml:brush>
  </inkml:definitions>
  <inkml:trace contextRef="#ctx0" brushRef="#br0">100 145 17732,'0'4'236,"0"0"0,0 0 0,-1-1-1,1 1 1,-1 0 0,0-1 0,0 1 0,-1 0 0,1-1 0,-1 0 0,-3 6 0,-28 38 1011,14-20 81,11-17-924,-11 21 438,18-29-802,0 0 0,0 0 0,1 0 0,-1-1 0,0 1 0,1 0 0,-1 0 0,1 0-1,0 0 1,0 0 0,0 0 0,0 0 0,0 0 0,0 2 0,1-3-26,-1 0 1,1 0 0,-1 0-1,1 0 1,0-1 0,-1 1-1,1 0 1,0-1 0,0 1 0,-1 0-1,1-1 1,0 1 0,0-1-1,0 1 1,0-1 0,0 0-1,0 1 1,0-1 0,0 0-1,0 0 1,-1 1 0,1-1 0,0 0-1,0 0 1,0 0 0,0 0-1,0 0 1,2-1 0,29-5 195,-23 4-174,0-1-1,-1-1 1,0 0 0,0 0 0,0 0 0,0-1 0,-1 0-1,1-1 1,-1 1 0,6-8 0,-10 9 4,0 1 0,0-1 0,0 1 0,-1-1 1,0 0-1,0 0 0,0 0 0,0 0 0,0-1 0,-1 1 1,0 0-1,0-1 0,0 1 0,0-1 0,-1 1 0,0-1 1,1 1-1,-2-1 0,1 1 0,-1-1 0,-1-8 0,-2 1 138,-2-12 347,7 23-516,-1 0 0,0 0 0,0 0-1,1 0 1,-1 1 0,0-1 0,1 0 0,-1 0 0,1 0 0,-1 1 0,1-1 0,-1 0 0,1 1 0,-1-1 0,1 1 0,0-1 0,-1 0 0,1 1 0,0-1 0,0 1 0,-1 0 0,1-1 0,0 1 0,0 0 0,0-1 0,-1 1 0,3 0 0,14-4-16,1 1-1,-1 1 1,1 1 0,0 0 0,0 2-1,-1 0 1,19 3 0,-14-1-136,0-1 1,0-2-1,42-3 1,-63 3 135,0 0 0,0 0-1,0 0 1,1-1 0,-1 1 0,0 0 0,0-1 0,0 1-1,0-1 1,0 1 0,0-1 0,0 0 0,0 0 0,0 1-1,0-1 1,0 0 0,0 0 0,0 0 0,-1 0 0,1 0 0,0 0-1,-1 0 1,1 0 0,0 0 0,-1 0 0,0 0 0,1 0-1,-1 0 1,0-1 0,1 1 0,-1 0 0,0 0 0,0 0 0,0-1-1,0 0 1,-1-5-69,0 0-1,0 0 0,-1 0 1,0 0-1,-3-7 0,0-2-784,5 16 784,0-1-1,0 1 1,1-1 0,-1 1 0,0-1 0,1 0-1,-1 1 1,0-1 0,1 1 0,-1-1 0,1 1-1,-1 0 1,1-1 0,-1 1 0,1-1 0,-1 1-1,1 0 1,-1 0 0,1-1 0,-1 1 0,1 0-1,0 0 1,-1-1 0,1 1 0,-1 0 0,2 0-1,29-8 170,-9 2-614,16-9 23</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3:49.891"/>
    </inkml:context>
    <inkml:brush xml:id="br0">
      <inkml:brushProperty name="width" value="0.05" units="cm"/>
      <inkml:brushProperty name="height" value="0.05" units="cm"/>
    </inkml:brush>
  </inkml:definitions>
  <inkml:trace contextRef="#ctx0" brushRef="#br0">235 610 18292,'-11'1'342,"0"1"0,0 0 0,0 1 0,1 0 0,0 1 1,-1 0-1,1 1 0,1 0 0,-1 0 0,1 1 0,0 1 0,-11 8 0,11-7-101,1 0-1,-1 0 1,1 0-1,1 1 1,-1 1-1,2-1 1,-1 1-1,1 0 1,1 0-1,0 1 1,-5 14-1,9-21-191,0 0 0,0 0 0,0-1 0,1 1 0,-1 0 0,1 0 0,0 0 0,0-1 0,1 1 0,-1 0 0,1 0 0,0 0 0,0-1 0,0 1 0,0 0 0,3 4 0,-3-6-30,1 1-1,0-1 0,0 0 0,0 1 1,0-1-1,1 0 0,-1-1 1,1 1-1,-1 0 0,1-1 0,-1 1 1,1-1-1,0 0 0,0 0 0,0 0 1,-1 0-1,1 0 0,0-1 1,0 1-1,0-1 0,4 0 0,5 0-7,0 0-1,0-1 0,0-1 0,0 0 0,0-1 0,0 0 0,0-1 0,-1 0 1,0-1-1,0 0 0,0-1 0,0 0 0,-1 0 0,0-2 0,10-8 1,-6 5-24,-2-1 1,1-1 0,-2 0 0,1 0 0,-2-1 0,0 0 0,-1-1 0,0 0 0,-1-1 0,6-16 0,-2-15-191,-12 47 201,0 0-1,0 0 1,0 0-1,0 0 1,0 0 0,0 0-1,0 0 1,0 0 0,0 0-1,0 0 1,0 0-1,0 0 1,0 0 0,0 0-1,0 0 1,0 0-1,-1 1 1,1-1 0,0 0-1,0 0 1,0 0-1,0 0 1,0 0 0,0 0-1,0 0 1,0 0-1,0 0 1,0 0 0,0 0-1,0 0 1,0 0-1,-1 0 1,1 0 0,0 0-1,0 0 1,0 0 0,0 0-1,0 0 1,0-1-1,0 1 1,0 0 0,0 0-1,0 0 1,0 0-1,0 0 1,0 0 0,0 0-1,0 0 1,0 0-1,0 0 1,0 0 0,-1 0-1,1 0 1,0 0-1,0 0 1,0 0 0,0 0-1,0-1 1,0 1-1,0 0 1,0 0 0,-5 7-46,-1 8 53,1 0 0,1 1-1,0 0 1,1 0 0,0 0 0,2 0 0,0 1-1,0-1 1,4 22 0,-3-33 6,1-1-1,-1 0 1,1 1-1,1-1 1,-1 0 0,1 0-1,-1 0 1,1 0-1,0 0 1,1-1-1,-1 1 1,1 0 0,4 4-1,-4-5-3,-1-1 0,1 0 0,0 0 0,0 0 0,0-1 0,0 1 0,0-1 0,0 0 0,1 1 0,-1-2 0,0 1 0,1 0 0,-1-1 0,0 1 0,1-1-1,-1 0 1,7 0 0,0-2 0,1 0-1,-1 0 0,1-1 0,-1 0 0,0-1 0,0 0 0,0 0 0,0-1 0,13-9 0,-1-3 2,1 0 0,28-29-1,-19 12 2,-1-2-1,-1 0 0,-2-2 0,35-63 0,-32 41-4,-1-2 0,30-96 1,-31 56-5,-26 91 1,-1 0 0,-1-1 0,0 1 0,0-1 0,-1 1 1,-3-21-1,3 31-1,0 0 0,0-1 1,0 1-1,0-1 0,-1 1 1,1-1-1,-1 1 0,1 0 1,-1-1-1,0 1 0,1 0 1,-1 0-1,0-1 0,0 1 1,0 0-1,0 0 0,0 0 1,0 0-1,0 0 0,0 0 1,0 0-1,0 1 0,-1-1 1,-1-1-1,0 2 3,1 0 0,0 0 0,0 0 0,0 0 0,0 0 1,0 0-1,0 0 0,-1 1 0,1 0 0,0-1 0,0 1 0,0 0 0,0 0 0,-3 2 1,-6 4 31,-1 1 1,2 1 0,-1-1-1,-9 12 1,-2 3 97,1 2-1,1 0 1,1 0-1,1 2 1,-17 34-1,27-46-51,2 0 0,-1 1 0,2-1 0,0 1 0,1 0 0,0 1-1,2-1 1,0 1 0,0-1 0,2 1 0,2 31 0,0-39-86,0 1 0,1 0 0,0-1 0,1 0 1,0 0-1,0 0 0,1 0 0,0 0 0,0-1 0,1 0 0,0 0 1,0 0-1,1-1 0,0 0 0,1-1 0,-1 1 0,1-1 0,1-1 1,-1 1-1,10 3 0,-1-1-90,0-1 0,0 0 0,0-1 0,1-2 0,0 1 1,0-2-1,0-1 0,1 0 0,-1-1 0,22-1 0,54-10-238</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3:50.689"/>
    </inkml:context>
    <inkml:brush xml:id="br0">
      <inkml:brushProperty name="width" value="0.05" units="cm"/>
      <inkml:brushProperty name="height" value="0.05" units="cm"/>
    </inkml:brush>
  </inkml:definitions>
  <inkml:trace contextRef="#ctx0" brushRef="#br0">471 316 16355,'-8'51'6237,"6"18"-3799,7 74-1165,0-79-861,12 65-1,-13-108-392,1-1 0,1 0 0,0 0 0,2 0 0,0-1 0,1-1 0,14 23 0,-7-25-356,-10-14-178,-8-10-420,-4-1 451,0 0 1,-1 0 0,1 0 0,-2 1-1,1 0 1,-12-9 0,-11-12-444,-178-198-3764,84 90 2139,-15-30 3964,137 165-1265,1 0 1,-1 0-1,1 0 0,-1 0 1,1-1-1,0 1 0,0 0 1,0 0-1,0-1 0,0 1 1,0-1-1,1 1 0,-1 0 1,1-1-1,0-3 1,0 4 41,1 0 0,0 1 0,1-1 0,-1 1 0,0-1 0,0 1 0,1 0 0,-1-1 1,0 1-1,1 0 0,-1 0 0,1 0 0,0 0 0,-1 0 0,1 0 0,0 0 1,0 1-1,-1-1 0,4 0 0,219-75 4670,-22 8-5074,-186 62 19,-1 0-1,0-1 1,0 0 0,0-1 0,-1-1 0,-1 0 0,1-1 0,15-15 0,0-11-376</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3:51.346"/>
    </inkml:context>
    <inkml:brush xml:id="br0">
      <inkml:brushProperty name="width" value="0.05" units="cm"/>
      <inkml:brushProperty name="height" value="0.05" units="cm"/>
    </inkml:brush>
  </inkml:definitions>
  <inkml:trace contextRef="#ctx0" brushRef="#br0">32 412 16588,'1'5'320,"0"0"1,0 0 0,1 0 0,0 0 0,0 0 0,0 0 0,1 0 0,0-1 0,6 9 0,-8-12-199,1 0 0,-1 1 1,1-1-1,0 0 0,-1 0 1,1 0-1,0 0 0,0 0 0,0 0 1,0-1-1,0 1 0,0-1 0,0 1 1,0-1-1,0 0 0,0 0 1,0 0-1,0 0 0,0 0 0,0 0 1,0-1-1,0 1 0,0 0 0,0-1 1,0 0-1,0 0 0,0 1 0,0-1 1,3-2-1,4-2 82,0-1 0,0 0-1,-1-1 1,0 1 0,0-2 0,0 1-1,-1-1 1,0 0 0,-1-1 0,1 1-1,-2-1 1,7-12 0,-7 10-124,0 1 0,-1 0 0,0-1 0,-1 0 0,0 0 0,0 0 1,-1 0-1,-1 0 0,0 0 0,-1-1 0,-1-16 0,1 22-71,-1 1 0,0-1-1,-1 1 1,1 0 0,-1 0 0,0 0-1,0 0 1,-1 0 0,1 0 0,-1 0-1,0 1 1,-1-1 0,1 1 0,-1 0 0,1 0-1,-1 0 1,-1 0 0,1 1 0,0 0-1,-1 0 1,0 0 0,0 0 0,1 1-1,-2 0 1,1 0 0,0 0 0,0 0-1,-1 1 1,1 0 0,0 0 0,-1 1-1,1-1 1,-1 1 0,1 0 0,-1 1-1,1-1 1,-1 1 0,1 0 0,0 1 0,-1-1-1,1 1 1,0 0 0,-7 4 0,7-3-8,1 0 0,0 0 0,-1 0 0,1 1 1,1 0-1,-1 0 0,0 0 0,1 0 0,0 1 1,0-1-1,0 1 0,1 0 0,-1-1 0,-1 7 1,2-5-3,0 1 0,0 0 1,1 0-1,-1 0 0,2 0 1,-1 0-1,1 0 0,0 1 1,0-1-1,2 8 0,-2-13 2,0 0-1,1 0 1,-1-1 0,1 1-1,0 0 1,-1 0-1,1-1 1,0 1-1,0 0 1,0-1 0,0 1-1,0-1 1,0 0-1,0 1 1,1-1-1,-1 0 1,0 1 0,1-1-1,-1 0 1,1 0-1,1 1 1,0-1-1,1 0 0,-1 0 1,0-1-1,0 1 0,0-1 0,1 1 1,-1-1-1,0 0 0,0 0 0,1-1 0,3 0 1,9-3 0,0 0-1,0-1 1,27-13 0,-32 13 3,23-11 3,-14 6-3,1 1 0,0 1 0,0 1 0,0 0 0,32-4 0,-52 11-2,1-1 1,-1 1-1,0 0 1,1-1-1,-1 1 1,0 0-1,1 0 1,-1 0-1,0 0 1,1 1-1,-1-1 1,1 0-1,-1 0 1,0 1-1,0-1 1,1 1-1,-1-1 1,0 1-1,0 0 1,1-1-1,-1 1 1,0 0-1,0 0 1,0 0 0,0 0-1,1 1 1,-14-13 429,7 0-349,1 0 0,1 1 1,0-1-1,1-1 0,0 1 1,0 0-1,1-1 0,1 1 1,0 0-1,1-1 1,1-12-1,-1 21-98,0 1 0,-1-1 0,1 0 1,0 1-1,0-1 0,0 1 0,1-1 0,-1 1 1,1 0-1,-1-1 0,1 1 0,0 0 0,0 0 1,0 0-1,0 0 0,0 0 0,0 1 0,0-1 1,1 1-1,-1-1 0,0 1 0,1 0 0,0 0 1,-1 0-1,1 0 0,0 0 0,-1 1 0,1-1 0,0 1 1,4 0-1,11-1-556,-1 1 0,1 0 1,31 6-1,-25-3-251,8 1 134,46-2-1,-17-6-166</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09.769"/>
    </inkml:context>
    <inkml:brush xml:id="br0">
      <inkml:brushProperty name="width" value="0.05" units="cm"/>
      <inkml:brushProperty name="height" value="0.05" units="cm"/>
    </inkml:brush>
  </inkml:definitions>
  <inkml:trace contextRef="#ctx0" brushRef="#br0">0 122 19924,'3'0'254,"0"0"-1,-1 0 1,1 0-1,0-1 0,-1 0 1,1 1-1,0-1 1,-1 0-1,0 0 1,1 0-1,3-3 1,3 0 421,12-4 13,49-20 229,-63 25-899,0-1-1,-1 1 1,1-2 0,-1 1 0,0-1 0,0 0-1,7-7 1,-13 12-19,1-1-1,-1 1 1,1-1 0,-1 0-1,1 1 1,-1-1 0,1 1-1,-1-1 1,0 0 0,1 1-1,-1-1 1,0 0 0,1 0-1,-1 1 1,0-1 0,0 0-1,0 0 1,0 1 0,0-1-1,0 0 1,0 0-1,0 1 1,0-1 0,0 0-1,0 0 1,0 1 0,-1-2-1,1 1 1,-1 1-1,0-1 0,0 0 0,0 0 0,0 1 0,1-1 0,-1 1 1,0-1-1,0 1 0,0-1 0,0 1 0,0-1 0,-1 1 0,1 0 0,0 0 1,-1-1-1,-4 0-6,0 1 1,1 0 0,-1 0 0,0 0 0,0 0-1,-7 3 1,5-1 16,1 0-1,0 1 1,-1 1 0,1-1-1,1 1 1,-1 0 0,0 1-1,1-1 1,0 1-1,0 1 1,1-1 0,-1 1-1,-5 8 1,8-10 4,0 0-1,0 1 1,0 0-1,1-1 1,0 1-1,0 0 1,0 1-1,0-1 1,1 0-1,0 0 1,0 1-1,0-1 1,1 0-1,0 1 1,0-1 0,0 1-1,0-1 1,1 1-1,0-1 1,2 5-1,-2-6-46,1-1 0,-1 1 0,1-1 0,0 0 0,0 1-1,0-1 1,1 0 0,-1 0 0,1-1 0,0 1 0,0-1 0,0 1 0,0-1-1,0 0 1,0 0 0,0 0 0,1 0 0,-1-1 0,1 1 0,-1-1 0,1 0-1,0 0 1,0 0 0,-1-1 0,7 1 0,3 0-283,-1-1 0,1 0-1,0-1 1,0-1 0,-1 0 0,19-5 0,3-4-298,63-31 0,-28 6-232</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3:52.057"/>
    </inkml:context>
    <inkml:brush xml:id="br0">
      <inkml:brushProperty name="width" value="0.05" units="cm"/>
      <inkml:brushProperty name="height" value="0.05" units="cm"/>
    </inkml:brush>
  </inkml:definitions>
  <inkml:trace contextRef="#ctx0" brushRef="#br0">310 125 21213,'-16'-5'504,"-1"2"-1,0 0 1,0 1 0,0 1 0,0 0 0,0 1 0,-22 4 0,31-3-420,1 1 0,-1-1 0,1 2-1,-1-1 1,1 1 0,0 0 0,0 1 0,0 0-1,0 0 1,1 0 0,0 1 0,0 0-1,0 0 1,0 1 0,1-1 0,0 1 0,-9 13-1,10-12-74,1 1 0,-1-1-1,1 1 1,1-1 0,-1 1-1,1 0 1,1 0 0,-1 0-1,1 0 1,1 0 0,0 0-1,0 0 1,2 15 0,-2-19-7,1 0 1,0 0 0,0 0-1,0 0 1,0 0-1,1 0 1,-1-1 0,1 1-1,0-1 1,0 1 0,0-1-1,1 0 1,-1 1-1,1-1 1,-1-1 0,1 1-1,0 0 1,1-1 0,-1 1-1,0-1 1,1 0-1,-1 0 1,1 0 0,-1-1-1,1 1 1,0-1 0,0 0-1,0 0 1,4 1-1,1-2 14,-1 0 0,0-1 0,1 1 0,-1-2-1,0 1 1,0-1 0,0 0 0,0-1 0,0 0 0,0 0-1,-1-1 1,1 0 0,-1 0 0,0-1 0,0 0-1,-1 0 1,8-7 0,2-3 60,-1 0 0,-1-1 0,0-1 0,-1-1 0,15-26 0,-19 28 42,11-29 0,-18 40-85,0 0-1,0 0 1,-1 0-1,0-1 1,0 1-1,0-1 1,-1 1-1,0-1 1,0-6-1,0 12-30,0-1-1,0 1 1,0 0 0,0 0-1,0 0 1,-1 0 0,1 0-1,0 0 1,0 0 0,0 0-1,0 0 1,0-1 0,0 1-1,0 0 1,0 0 0,0 0-1,0 0 1,0 0 0,-1 0-1,1 0 1,0 0-1,0 0 1,0 0 0,0 0-1,0 0 1,0 0 0,0 0-1,-1 0 1,1 0 0,0 0-1,0 0 1,0 0 0,0 0-1,0 0 1,0 0 0,0 0-1,0 0 1,-1 0 0,1 0-1,0 0 1,0 0 0,0 0-1,0 0 1,0 0 0,0 0-1,0 0 1,0 0 0,-1 1-1,1-1 1,0 0 0,0 0-1,0 0 1,0 0-1,0 0 1,0 0 0,0 0-1,0 0 1,0 0 0,0 1-1,0-1 1,0 0 0,0 0-1,0 0 1,0 0 0,0 0-1,-6 10 25,0 6-19,1 0 0,0 1 0,1-1 0,-2 24 0,5-33-2,1-1 1,-1 1-1,1 0 1,0 0-1,1 0 1,0-1-1,0 1 1,0 0-1,1-1 1,0 1-1,0-1 1,1 1-1,6 10 1,-8-15 0,0 0-1,1 0 1,-1 0 0,1 0 0,0-1 0,0 1 0,-1-1 0,1 1-1,0-1 1,0 0 0,0 0 0,1 0 0,-1 0 0,0 0 0,0 0-1,0 0 1,1-1 0,2 1 0,-2-1 5,1 0-1,-1 0 1,1-1-1,0 1 1,-1-1-1,1 0 1,-1 0-1,0 0 1,1 0 0,5-3-1,2-3 20,-1 0 0,1 0 0,-1-1 1,-1 0-1,15-15 0,-10 7 9,-1-1 0,0 0 0,-2-1 0,18-34 0,-22 38-29,-1 0 1,-1 0-1,0-1 1,-1 0-1,-1 0 1,0 0-1,1-20 1,-7 19-26,3 15 14,0 1 1,0 0-1,0 0 1,0 0-1,-1 0 0,1-1 1,0 1-1,0 0 1,0 0-1,0 0 0,-1 0 1,1 0-1,0-1 1,0 1-1,-1 0 0,1 0 1,0 0-1,0 0 1,-1 0-1,1 0 0,0 0 1,0 0-1,0 0 1,-1 0-1,1 0 0,0 0 1,0 0-1,-1 0 1,1 0-1,0 0 0,0 0 1,-1 1-1,1-1 1,-1 1-2,-1 0 1,1 0 0,-1 0-1,1 0 1,0 1 0,0-1-1,0 0 1,0 1 0,0-1-1,0 1 1,0-1 0,0 1 0,0 2-1,-2 3 6,1 0-1,0 1 1,0-1-1,1 0 0,0 0 1,1 1-1,-1-1 1,1 0-1,1 1 1,0-1-1,2 13 0,-2-17 3,0 0-1,0 0 0,0 0 0,0 0 0,1 0 1,-1 0-1,1 0 0,0 0 0,0 0 0,0-1 1,0 1-1,0-1 0,1 0 0,-1 0 0,1 1 1,-1-2-1,1 1 0,0 0 0,0 0 0,0-1 1,0 0-1,0 1 0,0-1 0,0 0 0,0-1 1,0 1-1,1 0 0,3-1 0,0 0-14,0-1-1,0 0 1,0 0-1,0 0 0,-1-1 1,1 0-1,-1 0 1,1-1-1,-1 0 1,0 0-1,0 0 0,0-1 1,0 0-1,-1 0 1,1-1-1,-1 1 1,0-1-1,0 0 0,-1-1 1,0 1-1,0-1 1,4-7-1,-5 1-348,-8 7-1014,4 5 1260,0 0 0,1 1 0,-1-1-1,0 0 1,0 0 0,0 1-1,0-1 1,0 0 0,0 1 0,0-1-1,0 1 1,1 0 0,-1-1-1,0 1 1,0 0 0,1-1 0,-1 1-1,0 0 1,0 1 0,-5 8-579,3 0-104</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3:52.464"/>
    </inkml:context>
    <inkml:brush xml:id="br0">
      <inkml:brushProperty name="width" value="0.05" units="cm"/>
      <inkml:brushProperty name="height" value="0.05" units="cm"/>
    </inkml:brush>
  </inkml:definitions>
  <inkml:trace contextRef="#ctx0" brushRef="#br0">145 25 19980,'-1'-2'176,"-1"0"-1,1 0 1,0 0-1,-1 0 1,0 0-1,1 1 0,-1-1 1,0 0-1,0 1 1,0 0-1,-3-3 1,4 4-122,-1 0 1,1-1-1,-1 1 1,0 0 0,1 0-1,-1 0 1,1 0-1,-1 0 1,0 0-1,1 0 1,-1 0 0,1 1-1,-1-1 1,1 0-1,-1 1 1,1 0-1,-1-1 1,1 1 0,0 0-1,-2 1 1,-4 3 199,0 0 0,1 1 1,-1 0-1,1 0 1,1 0-1,-1 1 0,1 0 1,1 0-1,-1 0 1,-3 9-1,4-10-189,1 1 0,0 0 0,0 1 0,1-1 0,0 0 0,0 1 0,1-1 0,-1 1 0,2-1 0,-1 1 0,1 11 0,1-18-64,-1 1 0,1 0 0,-1-1 0,1 1 1,0 0-1,-1-1 0,1 1 0,0-1 0,0 0 0,0 1 1,0-1-1,0 0 0,1 1 0,-1-1 0,0 0 0,0 0 1,1 0-1,-1 0 0,1 0 0,-1 0 0,1-1 0,-1 1 1,1 0-1,2 0 0,4 1-49,0 0 0,0-1 0,16 1 0,-16-1-7,57 0-349,-50-2 219,1 1-1,0 0 0,0 1 0,-1 1 1,1 0-1,23 8 0,-37-10 182,0 1 0,-1-1 0,0 1 0,1-1 0,-1 1 0,1 0 0,-1 0 1,0-1-1,1 1 0,-1 0 0,0 0 0,0 0 0,0 0 0,1 1 0,-1-1 0,-1 0 0,1 0 0,0 1 0,0-1 0,0 0 0,-1 1 0,1-1 1,0 1-1,-1-1 0,0 1 0,1-1 0,-1 1 0,0-1 0,0 1 0,1-1 0,-1 1 0,-1 0 0,1-1 0,0 1 0,0-1 0,0 1 0,-1-1 1,1 1-1,-1-1 0,1 1 0,-1-1 0,0 0 0,-1 3 0,-3 4 88,0-1 1,0 1-1,-1-1 0,0 0 1,-1 0-1,-7 6 0,9-9-30,-57 46 764,56-45-754,-1-1 0,0 0 0,0 0 0,-1 0 0,1-1 0,-1 0-1,-11 2 1,18-4-115,0-1-1,0 1 0,0-1 1,-1 0-1,1 0 0,0 0 1,0 1-1,-1-1 0,1-1 1,0 1-1,0 0 0,-1 0 1,1 0-1,0-1 0,0 1 1,-1 0-1,1-1 0,0 1 1,0-1-1,0 0 0,0 1 0,0-1 1,0 0-1,0 0 0,-2-1 1,2 0-15,1 0-1,-1 0 1,0 1 0,1-1 0,-1 0 0,1 0 0,0 0-1,0 0 1,0 0 0,0 0 0,0 0 0,0 0 0,0 0-1,1-3 1,3-8-119,0 0 0,0 0 1,11-19-1,-14 30 193,25-46-663,13-4-106</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3:52.851"/>
    </inkml:context>
    <inkml:brush xml:id="br0">
      <inkml:brushProperty name="width" value="0.05" units="cm"/>
      <inkml:brushProperty name="height" value="0.05" units="cm"/>
    </inkml:brush>
  </inkml:definitions>
  <inkml:trace contextRef="#ctx0" brushRef="#br0">1 463 13195,'5'-2'323,"-1"1"-3,0-1 0,1 1-1,-1 1 1,0-1 0,7 0 0,-10 1-265,-1 0 1,1 0-1,0 0 0,0 0 1,-1 0-1,1 1 1,0-1-1,0 0 1,-1 0-1,1 1 1,0-1-1,-1 0 1,1 1-1,0-1 0,-1 0 1,1 1-1,-1-1 1,1 1-1,-1-1 1,1 1-1,-1 0 1,1-1-1,-1 1 1,1-1-1,-1 1 1,0 0-1,1-1 0,-1 1 1,0 0-1,1-1 1,-1 1-1,0 0 1,0 0-1,0-1 1,0 1-1,0 0 1,0 0-1,0-1 1,0 1-1,0 1 0,-2 8 698,1 0 0,-2-1 0,1 1-1,-2-1 1,-4 11 0,5-13-409,0 1-1,0 0 1,0 0 0,1 0 0,0 0 0,0 1 0,1-1 0,1 0 0,-1 10-1,1-16-301,1 0 0,-1 0 0,0 0 0,1 0 0,0-1 0,-1 1 0,1 0 0,0 0 0,0 0 0,0-1 0,0 1-1,0 0 1,0-1 0,1 1 0,-1-1 0,0 1 0,1-1 0,-1 0 0,1 0 0,0 1 0,-1-1 0,1 0 0,0-1-1,0 1 1,-1 0 0,1 0 0,0-1 0,0 1 0,0-1 0,0 0 0,0 1 0,3-1 0,3 0 16,1 0 1,0 0 0,-1-1-1,1 0 1,-1-1 0,13-3-1,-1-2-60,0 0-1,-1-2 1,1-1-1,-2 0 1,1-1 0,-1-1-1,-1-1 1,0 0-1,-1-1 1,-1-1-1,0-1 1,24-33-1,-24 28-32,-1 0 0,0-2 0,-2 0 0,-1 0 0,-1-1 0,-1 0 0,-1-1 0,-1 0 0,-1 0 0,4-35 0,-9 44 13,0 0 0,-1-1 0,-1 1 0,0 0 1,-5-19-1,5 30 18,0 1 1,0-1-1,-1 1 1,0-1-1,0 1 1,0 0-1,-1 0 0,1 0 1,-7-7-1,7 9 3,0 0 0,0 0 0,-1 0 0,1 1 0,-1-1 0,1 1 0,-1-1 0,1 1 0,-1 0 0,0 0 0,0 0 0,0 0 0,0 1 0,1-1 0,-1 1 0,0 0-1,-4 0 1,4 0 10,0 0-1,0 1 0,0-1 0,-1 1 0,1 0 0,0 0 0,0 0 0,0 0 0,0 0 0,1 1 1,-1 0-1,0-1 0,0 1 0,1 0 0,-1 0 0,1 0 0,0 1 0,0-1 0,0 1 0,0-1 1,0 1-1,0-1 0,1 1 0,-3 5 0,2-3 8,0 1 0,0-1 0,0 0 0,1 1 0,0-1 1,0 1-1,0-1 0,1 1 0,0-1 0,0 1 0,0 0 0,1-1 0,2 11 0,5 5 5,1 1-1,1-1 0,1-1 0,16 24 0,-9-17-119,16 38 0,-27-50 34,-2 0 0,0 0 0,-1 0 0,3 21-1,-5-28 54,-2 1 0,1-1-1,-1 0 1,0 1 0,-1-1-1,0 0 1,0 1 0,-1-1-1,0 0 1,-4 9 0,0-5-10,-1-1-1,0 1 1,-1-1 0,-10 11 0,17-21 21</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3:54.923"/>
    </inkml:context>
    <inkml:brush xml:id="br0">
      <inkml:brushProperty name="width" value="0.05" units="cm"/>
      <inkml:brushProperty name="height" value="0.05" units="cm"/>
    </inkml:brush>
  </inkml:definitions>
  <inkml:trace contextRef="#ctx0" brushRef="#br0">8 344 13811,'-1'-1'134,"0"0"0,1 1 0,-1-1 0,1 0 0,-1 0 1,0 0-1,1 1 0,0-1 0,-1 0 0,1 0 0,-1 0 0,1 0 0,0 0 0,0 0 1,0 0-1,-1 0 0,1 0 0,0 0 0,0 0 0,0 0 0,0 0 0,1 0 0,-1 0 1,0 0-1,0 0 0,1 0 0,-1-1 0,11-30 1424,2 3-667,2 1-1,0 0 1,28-36-1,-31 47-708,1 2-1,1-1 0,1 2 1,0 0-1,0 0 0,26-15 1,-38 27-160,1-1-1,-1 2 1,1-1 0,0 0 0,-1 1 0,1-1-1,0 1 1,0 0 0,8 0 0,-10 1-14,-1 0-1,1 0 1,0 0 0,0 1-1,-1-1 1,1 0-1,0 1 1,0 0 0,-1-1-1,1 1 1,0 0 0,-1 0-1,1 0 1,-1 0 0,1 0-1,-1 0 1,0 1 0,1-1-1,-1 0 1,0 1 0,0-1-1,0 0 1,0 1 0,1 3-1,3 4 28,-1 1 0,-1 0-1,0 0 1,0 1 0,-1-1 0,0 1-1,0 14 1,-2 81 238,-1-66-161,-2 6 8,2-33-107,-1 0 1,2 0 0,0 1-1,1-1 1,4 25-1,-5-37-19,0-1-1,0 1 1,0 0-1,0-1 1,0 1-1,0-1 1,1 1-1,-1-1 1,0 1-1,0-1 0,1 1 1,-1-1-1,0 1 1,0-1-1,1 0 1,-1 1-1,1-1 1,-1 1-1,0-1 1,1 0-1,-1 1 1,1-1-1,-1 0 1,1 0-1,-1 1 0,1-1 1,-1 0-1,1 0 1,-1 0-1,1 0 1,-1 1-1,1-1 1,0 0-1,-1 0 1,1 0-1,-1 0 1,1 0-1,1-1 0,-1 0 0,0 1 1,1-1-1,-1 0 0,0 0 0,0 1 0,0-1 0,0 0 0,1 0 1,-2 0-1,1 0 0,0-1 0,2-1 0,5-13-113</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6:42.811"/>
    </inkml:context>
    <inkml:brush xml:id="br0">
      <inkml:brushProperty name="width" value="0.05" units="cm"/>
      <inkml:brushProperty name="height" value="0.05" units="cm"/>
    </inkml:brush>
  </inkml:definitions>
  <inkml:trace contextRef="#ctx0" brushRef="#br0">5 397 13355,'-2'8'304,"2"-5"-216,-1 1 0,1-1-1,-1 0 1,1 1 0,0-1-1,0 0 1,1 5 0,-1-7-84,1 0 1,-1 0 0,1 0 0,-1 0-1,1 0 1,-1 0 0,1 0-1,0 0 1,-1-1 0,1 1-1,0 0 1,0 0 0,0-1 0,0 1-1,-1 0 1,1-1 0,0 1-1,0-1 1,0 0 0,0 1-1,0-1 1,0 0 0,1 1 0,-1-1-1,0 0 1,0 0 0,1 0-1,6 1 23,1-1-1,-1 0 0,0 0 0,0-1 0,0 0 0,0 0 0,13-4 1,57-25 11,-56 20-34,209-91-134,208-83-675,-357 156 443,0 3 0,2 4 0,131-16 0,-118 30 52,0 4-1,138 14 0,190 51 295,31 14 812,643 25 0,178-71-705,1-28 69,446-47 19,-1677 43-203,23-1-368,0-2 0,71-15 0,-100 10 136</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6:43.425"/>
    </inkml:context>
    <inkml:brush xml:id="br0">
      <inkml:brushProperty name="width" value="0.05" units="cm"/>
      <inkml:brushProperty name="height" value="0.05" units="cm"/>
    </inkml:brush>
  </inkml:definitions>
  <inkml:trace contextRef="#ctx0" brushRef="#br0">5540 0 8794,'-1218'89'2283,"-876"46"675,691-87-2186,728 1-1204,654-46 372,-47 8-235,63-10 200,0 0 0,1 0 0,-1 1 0,0 0 0,1 0 0,-1 0 0,1 1 0,-1-1 0,1 1 0,-5 5 0,8-8 63,1 1 1,-1-1 0,1 1-1,-1-1 1,1 1-1,0 0 1,-1-1 0,1 1-1,0-1 1,0 1-1,0 0 1,-1-1 0,1 1-1,0-1 1,0 1-1,0 0 1,0-1 0,0 1-1,0 0 1,0-1-1,0 1 1,0 0 0,0-1-1,1 1 1,-1 0-1,0-1 1,1 2 0,0 0-42,0-1 0,0 1 0,0-1 0,0 0 0,0 1 1,1-1-1,-1 0 0,0 1 0,1-1 0,2 1 0,18 9-314,1-1 0,0 0 1,0-2-1,44 9 0,-45-12 249,69 15 9,0-4-1,96 4 1,185-8 1048,1096-39 1484,-1077 14-2103,-131 5-173,2564-106 338,-998 8 378,-1468 81-686,-301 20-138</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6:51.947"/>
    </inkml:context>
    <inkml:brush xml:id="br0">
      <inkml:brushProperty name="width" value="0.05" units="cm"/>
      <inkml:brushProperty name="height" value="0.05" units="cm"/>
    </inkml:brush>
  </inkml:definitions>
  <inkml:trace contextRef="#ctx0" brushRef="#br0">0 0 16772,'12'18'337,"-2"1"1,9 20 0,13 24-337,-14-34-4,2 0-1,1-1 0,1-1 1,1-2-1,1 0 0,38 31 1,-29-32-9,1-1 1,0-2-1,1-1 1,2-2-1,50 18 1,7-5-11,2-4 0,166 24 1,204-6 6,853 7 31,-1-46 0,1491-56 21,-1581-13-532,-964 42 401</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1:46:57.688"/>
    </inkml:context>
    <inkml:brush xml:id="br0">
      <inkml:brushProperty name="width" value="0.05" units="cm"/>
      <inkml:brushProperty name="height" value="0.05" units="cm"/>
    </inkml:brush>
  </inkml:definitions>
  <inkml:trace contextRef="#ctx0" brushRef="#br0">0 607 8866,'358'-7'1169,"-48"2"-783,308-35-109,-3-22 162,381-29 259,421 48-13,-86 5 477,-334-38-127,-6-24-396,-204 19-322,6 21-745,-770 58 370,-17 1 35,1 1 0,-1 0 0,0 0 0,0 0 0,12 3 0,-8 1-95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21.773"/>
    </inkml:context>
    <inkml:brush xml:id="br0">
      <inkml:brushProperty name="width" value="0.05" units="cm"/>
      <inkml:brushProperty name="height" value="0.05" units="cm"/>
    </inkml:brush>
  </inkml:definitions>
  <inkml:trace contextRef="#ctx0" brushRef="#br0">94 334 11354,'-2'-44'1350,"-3"-1"-1,-10-48 0,8 62 1396,-21-54-1,17 65-539,5 18-793,1 13-615,-1 31-288,2-1 0,1 61-1,2-41-440,4 219-1,-3-280-67,1 9-2,0 0 1,0 0 0,1-1-1,5 18 1,-6-25 1,-1 0 0,0-1 0,1 1 0,-1 0 0,1 0-1,-1 0 1,1 0 0,0-1 0,-1 1 0,1 0 0,0 0 0,-1-1 0,1 1 0,0-1 0,0 1-1,0-1 1,0 1 0,-1-1 0,1 1 0,0-1 0,2 1 0,-2-1 0,1-1 0,-1 1 0,1 0 1,0-1-1,-1 1 0,1-1 0,-1 1 0,1-1 0,-1 1 1,1-1-1,-1 0 0,0 0 0,1 0 0,-1 0 1,0 0-1,0 0 0,0 0 0,1-2 0,13-14 27,-2-1 0,-1 0-1,0 0 1,-1-2-1,11-24 1,-7 12 45,189-381 1347,-200 403-1397,-4 9-46,1-1 1,0 1 0,-1-1 0,1 0 0,0 1 0,0-1 0,0 1 0,0-1-1,0 1 1,0 0 0,0-1 0,0 1 0,3-2 0,-4 3-2,0 0 1,0 0 0,-1 0-1,1 0 1,0 0 0,0 0-1,0 1 1,0-1 0,0 0-1,0 0 1,0 0 0,0 0 0,0 0-1,0 0 1,0 0 0,0 0-1,0 0 1,0 0 0,0 0-1,0 0 1,0 0 0,0 0-1,0 1 1,0-1 0,0 0-1,0 0 1,0 0 0,0 0-1,0 0 1,0 0 0,0 0-1,0 0 1,0 0 0,0 0-1,0 0 1,0 0 0,0 0-1,0 0 1,0 1 0,0-1-1,0 0 1,0 0 0,0 0-1,0 0 1,0 0 0,1 0 0,-1 0-1,0 0 1,0 0 0,0 0-1,0 0 1,0 0 0,0 0-1,0 0 1,0 0 0,0 0-1,0 0 1,0 0 0,0 0-1,0 0 1,1 0 0,-7 12-363,-10 12 260,2-8-334,-1 1-112</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10.143"/>
    </inkml:context>
    <inkml:brush xml:id="br0">
      <inkml:brushProperty name="width" value="0.05" units="cm"/>
      <inkml:brushProperty name="height" value="0.05" units="cm"/>
    </inkml:brush>
  </inkml:definitions>
  <inkml:trace contextRef="#ctx0" brushRef="#br0">161 0 17404,'-29'22'1784,"15"-13"-1194,1 1-1,0 1 1,0 0-1,1 0 0,1 1 1,-17 22-1,27-33-512,0 1-1,0 0 1,0 0-1,0-1 1,0 1-1,0 0 1,1 0 0,-1 0-1,1 0 1,-1 0-1,1 0 1,0 0-1,0 0 1,0 0-1,0 0 1,0 0-1,0 0 1,0 0-1,1 0 1,0 3-1,0-3-51,1 0 0,-1 0 0,0 0 0,1-1-1,-1 1 1,1 0 0,0-1 0,0 1 0,-1-1 0,1 1-1,0-1 1,0 0 0,0 0 0,1 0 0,1 1-1,10 2-194,0 0 0,0-1-1,1 0 1,21 0-1,-26-2 53,5 1-67,35 4-544,-46-6 655,0 1-1,0 0 1,-1 1 0,1-1 0,0 1-1,-1-1 1,1 1 0,-1 0 0,6 4 0,-8-5 72,0 0 0,-1-1 1,1 1-1,0 0 1,-1 0-1,1 0 1,0-1-1,-1 1 0,1 0 1,-1 0-1,0 0 1,1 0-1,-1 0 1,0 0-1,1 0 0,-1 0 1,0 0-1,0 0 1,0 0-1,0 0 1,0 0-1,0 0 1,0 0-1,-1 1 0,1 1 30,-1-1-1,0 1 0,-1-1 1,1 1-1,0-1 0,-1 0 1,1 0-1,-1 0 0,-2 3 1,-4 3 141,-1-1 1,0 0 0,-13 8 0,8-6-71,0-1 1,-1-1-1,-29 10 0,39-15-123,-1 0 0,1-1 0,-1 0 0,0 0 0,1 0 0,-1-1 0,0 0 0,1 0 0,-1 0-1,0-1 1,0 0 0,1 0 0,-1 0 0,-8-4 0,-12-8-116</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10.638"/>
    </inkml:context>
    <inkml:brush xml:id="br0">
      <inkml:brushProperty name="width" value="0.05" units="cm"/>
      <inkml:brushProperty name="height" value="0.05" units="cm"/>
    </inkml:brush>
  </inkml:definitions>
  <inkml:trace contextRef="#ctx0" brushRef="#br0">40 1 17788,'-10'34'2128,"-15"65"1574,23-87-3467,1 0 1,0 0 0,0 0-1,2 0 1,-1 0-1,4 17 1,-3-26-209,-1-1 0,1 1 0,0 0 0,-1-1 0,1 1 0,0-1 0,1 1 0,-1-1 0,0 0 0,1 1 1,0-1-1,-1 0 0,1 0 0,3 3 0,-3-4-18,-1 0-1,0-1 1,1 1 0,-1 0 0,1-1-1,-1 1 1,1-1 0,-1 0 0,1 1-1,-1-1 1,1 0 0,0 0 0,-1 0-1,1 0 1,-1 0 0,1 0-1,0 0 1,-1-1 0,1 1 0,-1-1-1,1 1 1,-1-1 0,1 0 0,-1 1-1,3-3 1,3-2 9,0 0 0,0-1 0,-1 0 0,1 0 0,-1-1 0,-1 0 0,1 0 0,-1 0 1,-1 0-1,1-1 0,3-9 0,3-7 2,-1-1 1,10-35 0,-16 39-31,-3 17-5,-1-1 0,1 1 0,0-1-1,1 1 1,-1-1 0,1 1 0,0-1-1,3-4 1,-4 9 12,-1-1-1,0 1 0,1 0 1,-1-1-1,1 1 0,-1 0 1,1 0-1,-1 0 1,1 0-1,-1-1 0,1 1 1,-1 0-1,1 0 0,-1 0 1,1 0-1,-1 0 1,1 0-1,-1 0 0,1 0 1,-1 0-1,1 0 0,-1 1 1,1-1-1,-1 0 1,1 0-1,-1 0 0,1 1 1,-1-1-1,0 0 0,1 0 1,-1 1-1,1-1 0,-1 0 1,0 1-1,1 0 1,14 14-73,-14-13 65,9 8-9,-1 0 0,2 0 0,-1 0 0,2-1 0,-1-1 0,1 0 0,0-1 0,18 8-1,-24-12 22,1 0 0,-1 0 0,1-1 0,0 0 0,0-1 0,-1 0-1,1 0 1,0 0 0,0-1 0,0 0 0,0 0 0,0-1 0,0 0 0,0 0-1,0 0 1,0-1 0,0 0 0,11-6 0,-15 7-7,-1-1 1,0 1-1,1-1 1,-1 0 0,0 1-1,0-1 1,1 0-1,-2-1 1,1 1-1,0 0 1,0 0 0,-1-1-1,1 1 1,-1-1-1,0 0 1,0 1-1,0-1 1,0 0-1,0 0 1,0-3 0,-1 4-8,0 0 0,0 0 0,0 1 0,0-1 0,-1 0 1,1 0-1,0 0 0,-1 1 0,0-1 0,1 0 0,-1 1 0,0-1 1,0 1-1,0-1 0,0 1 0,0-1 0,0 1 0,0-1 1,-1 1-1,1 0 0,-1 0 0,1 0 0,-1 0 0,1 0 1,-1 0-1,1 0 0,-1 0 0,0 1 0,1-1 0,-1 0 1,0 1-1,0 0 0,-1-1 0,-2 0-8,0 1 0,0 0 0,0 0 0,0 0 0,0 0 0,0 1 0,0 0 0,0 0 1,0 0-1,0 1 0,0-1 0,1 1 0,-1 0 0,1 1 0,-1-1 0,1 1 0,0 0 0,0 0 0,0 0 0,0 0 0,1 1 0,-1 0 0,1 0 0,0-1 0,0 2 0,-2 4 0,2-6-64,1 0 0,0 1 0,0-1 0,0 1 0,1 0 0,-1 0 0,1-1 0,0 1 0,0 0-1,0 0 1,1 0 0,-1 0 0,1 0 0,0 0 0,0 0 0,0 0 0,1 0 0,-1 0-1,1 0 1,0 0 0,0 0 0,1 0 0,-1 0 0,1-1 0,0 1 0,0 0 0,0-1 0,0 0-1,0 1 1,1-1 0,0 0 0,5 5 0,-5-6-32,1 1 0,0-1 0,0 0-1,0 0 1,0-1 0,0 1 0,0-1 0,0 1 0,0-2 0,1 1-1,-1 0 1,8 0 0,0-1-99,0-1 0,0 0 0,18-4 0,29-11-791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11.040"/>
    </inkml:context>
    <inkml:brush xml:id="br0">
      <inkml:brushProperty name="width" value="0.05" units="cm"/>
      <inkml:brushProperty name="height" value="0.05" units="cm"/>
    </inkml:brush>
  </inkml:definitions>
  <inkml:trace contextRef="#ctx0" brushRef="#br0">143 0 14315,'-9'3'406,"1"-1"-1,0 1 0,-1 1 1,1 0-1,0 0 1,1 0-1,-1 1 1,1 0-1,0 0 0,0 1 1,0 0-1,-9 11 1,13-13-269,0 0 0,0-1 1,0 1-1,0 1 0,0-1 0,1 0 0,0 1 1,-1-1-1,2 1 0,-1-1 0,1 1 1,-1 0-1,1 0 0,1 0 0,-1 0 1,1 0-1,-1 0 0,2 0 0,-1-1 1,0 1-1,1 0 0,0 0 0,3 9 1,-3-11-106,1 0 0,-1 0 0,1-1 0,0 1 1,0 0-1,0-1 0,0 0 0,0 1 1,1-1-1,-1 0 0,1 0 0,-1 0 0,1 0 1,0-1-1,0 1 0,0-1 0,0 0 1,0 0-1,0 0 0,0 0 0,0 0 0,0-1 1,1 1-1,-1-1 0,0 0 0,0 0 1,0 0-1,6-1 0,-1 0-49,0 0-1,0-1 1,0 0 0,0-1-1,-1 0 1,1 0 0,-1 0 0,0-1-1,0 0 1,10-8 0,-4 2-71,-1-1 1,-1-1-1,13-15 1,-19 21 3,-1 0 1,1-1-1,-1 0 0,0 0 1,-1 0-1,1 0 0,-1 0 0,3-14 1,-7 9-197,-6 18 107,-8 18 95,11-13 91,0 0 0,0 0 0,1 1 0,1-1 0,0 1 0,-1 20 0,2-24-50,1 0 1,1 0-1,-1 0 0,1 0 1,0 0-1,1 0 1,0 0-1,0-1 0,1 1 1,6 12-1,-8-19 31,0 1 0,0-1 0,0 0 0,0 1 0,0-1 0,0 0 0,0 0 0,1 1 1,-1-1-1,2 1 0,12 0-130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11.472"/>
    </inkml:context>
    <inkml:brush xml:id="br0">
      <inkml:brushProperty name="width" value="0.05" units="cm"/>
      <inkml:brushProperty name="height" value="0.05" units="cm"/>
    </inkml:brush>
  </inkml:definitions>
  <inkml:trace contextRef="#ctx0" brushRef="#br0">75 0 17668,'-13'23'1720,"2"7"-976,-5-1-280,3 11 825,4-1-177,2 2-312,1-2-184,6-3-280,5-3-184,6-7-464,3-6-272,5-12-672,-5-6 1016,7-12-232,0-9-176</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11.861"/>
    </inkml:context>
    <inkml:brush xml:id="br0">
      <inkml:brushProperty name="width" value="0.05" units="cm"/>
      <inkml:brushProperty name="height" value="0.05" units="cm"/>
    </inkml:brush>
  </inkml:definitions>
  <inkml:trace contextRef="#ctx0" brushRef="#br0">0 24 15155,'2'4'192,"-1"0"-1,1 0 1,0-1 0,0 1-1,0-1 1,1 0 0,-1 0-1,1 1 1,0-2 0,0 1-1,0 0 1,0-1-1,1 1 1,-1-1 0,1 0-1,-1 0 1,1 0 0,0 0-1,-1-1 1,1 0-1,0 0 1,0 0 0,0 0-1,0 0 1,0-1 0,0 0-1,0 0 1,8 0-1,-1 0-93,1-1-1,-1 0 0,0-1 0,1 0 0,-1-1 0,0 0 0,0 0 0,0-1 0,-1-1 0,1 0 1,-1 0-1,0-1 0,-1 0 0,1-1 0,9-9 0,-19 16-98,1-1 0,0 1 1,-1-1-1,1 1 0,-1-1 0,1 1 0,-1-1 0,1 1 1,-1-1-1,0 0 0,1 1 0,-1-1 0,0 0 0,1 1 1,-1-1-1,0 0 0,0 0 0,0 0 0,0 1 0,0 0 0,0-1-1,0 1 1,-1 0 0,1 0 0,0 0 0,0-1 0,0 1-1,-1 0 1,1 0 0,0 0 0,0-1 0,0 1 0,-1 0-1,1 0 1,0 0 0,-1 0 0,1 0 0,0 0 0,0-1 0,-1 1-1,1 0 1,0 0 0,0 0 0,-1 0 0,1 0 0,-1 0-1,-2 0-4,0 0-1,0 1 1,0-1-1,0 1 0,0-1 1,0 1-1,-4 1 1,1 1 20,0 0 0,1 1-1,0-1 1,-1 1 0,1 0 0,0 1 0,1-1 0,-6 6 0,8-7 15,-1 0 0,1 0 0,0 0 0,0 0 0,0 0 0,0 0 1,1 0-1,-1 1 0,1-1 0,0 1 0,0-1 0,0 1 0,0 0 0,1-1 0,-1 7 1,2-8-9,-1 0 0,1 0 0,0 0 0,-1 0 0,1-1 0,0 1 0,0 0 0,0 0 0,1-1 0,-1 1 0,0-1 0,1 1 0,-1-1 0,1 0 0,-1 1 0,1-1 0,0 0 0,-1 0 0,1 0 0,0 0 0,0 0 0,0-1 0,0 1 0,0 0 0,0-1 0,3 1 0,5 1 47,0-1 1,0 0-1,0 0 1,13-1-1,7-4-42,0-1-1,0-2 1,0-1 0,-1-1-1,32-14 1,20-6-271,-79 28 234,0 0 1,-1 1-1,1-1 0,0 1 0,0-1 0,0 1 0,0 0 0,0 0 0,0 0 1,-1 0-1,1 0 0,0 0 0,0 0 0,0 1 0,3 0 0,-4 0 23,1 0 0,0 1 0,-1-1 0,1 1 0,-1-1-1,0 1 1,1-1 0,-1 1 0,0 0 0,0 0 0,0-1 0,0 1 0,1 3-1,0 0 45,1 0 0,0-1-1,0 1 1,0-1 0,0 1-1,1-1 1,0-1 0,0 1-1,0 0 1,5 2-1,-6-4-111,0 0 0,0 0 0,0 0 0,0 0 0,0-1 0,0 0 0,1 0 0,-1 0 0,0 0 0,1 0-1,-1 0 1,1-1 0,-1 0 0,1 0 0,-1 0 0,5 0 0,-8 0 49,0 0-1,0-1 1,1 1-1,-1 0 1,0 0 0,0 0-1,0 0 1,0 0-1,0 0 1,1-1 0,-1 1-1,0 0 1,0 0 0,0 0-1,0 0 1,0 0-1,0-1 1,0 1 0,1 0-1,-1 0 1,0 0-1,0-1 1,0 1 0,0 0-1,0 0 1,0 0-1,0-1 1,0 1 0,0 0-1,0 0 1,0 0 0,0-1-1,0 1 1,0 0-1,0 0 1,-1 0 0,1-1-1,0 1 1,0 0-1,0 0 1,0 0 0,0 0-1,0-1 1,0 1-1,0 0 1,-1 0 0,1 0-1,0 0 1,0 0 0,-6-6-316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12.333"/>
    </inkml:context>
    <inkml:brush xml:id="br0">
      <inkml:brushProperty name="width" value="0.05" units="cm"/>
      <inkml:brushProperty name="height" value="0.05" units="cm"/>
    </inkml:brush>
  </inkml:definitions>
  <inkml:trace contextRef="#ctx0" brushRef="#br0">0 0 20124,'6'6'1657,"1"11"-1169,-4 3-224,0 10 744,0 6-360,1 4-496,-2 2-264,1-4-688,-1-2-280,-4-9 816,-1-4-200,-12-14-193</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12.745"/>
    </inkml:context>
    <inkml:brush xml:id="br0">
      <inkml:brushProperty name="width" value="0.05" units="cm"/>
      <inkml:brushProperty name="height" value="0.05" units="cm"/>
    </inkml:brush>
  </inkml:definitions>
  <inkml:trace contextRef="#ctx0" brushRef="#br0">1 103 16155,'30'-18'1196,"2"2"0,0 1-1,46-14 1,-56 23-660,-1 0 0,1 2 0,0 0 0,0 1 0,0 2 1,32 1-1,-49 0-496,-1 0 0,1 1 0,-1 0 0,1 0 0,-1 0 0,1 1 0,-1-1 1,0 1-1,0 0 0,5 4 0,-7-5-40,-1 0-1,0 0 1,1 0-1,-1 0 1,0 0 0,0 1-1,0-1 1,0 0-1,0 1 1,0-1 0,-1 1-1,1-1 1,0 1 0,-1 0-1,1-1 1,-1 1-1,1 0 1,-1-1 0,0 1-1,0 0 1,0-1-1,0 1 1,0 0 0,0-1-1,0 1 1,-1 0 0,1-1-1,-1 1 1,1 0-1,-2 1 1,-1 5-6,-1-1 0,1 0 0,-2 0 1,1 0-1,-1 0 0,0-1 0,-10 10 0,-49 39 38,12-10 54,51-44-81,0 0-1,0 0 1,1 0 0,-1-1 0,0 1 0,0 0-1,1 0 1,-1 0 0,1 0 0,-1 0 0,1 0 0,-1 0-1,1 0 1,-1 2 0,1-3-4,0 1 1,0-1-1,1 0 0,-1 0 0,0 1 1,0-1-1,0 0 0,0 1 0,0-1 1,1 0-1,-1 0 0,0 1 0,0-1 1,1 0-1,-1 0 0,0 0 0,0 1 1,1-1-1,-1 0 0,0 0 0,0 0 1,1 0-1,-1 0 0,0 1 0,1-1 1,-1 0-1,0 0 0,1 0 0,-1 0 1,0 0-1,1 0 0,36-3 16,-29 2-21,39-6-67,79-8-340,-114 15 322,-1 0-1,1 0 1,0 1-1,0 1 1,-1 0-1,1 0 1,-1 1 0,15 6-1,-23-8 59,0 1 1,0-1-1,1 1 0,-1-1 0,-1 1 1,1 0-1,0 0 0,0 0 0,-1 0 1,1 1-1,-1-1 0,0 1 0,0 0 1,0-1-1,0 1 0,0 0 1,0 0-1,-1 0 0,0 0 0,1 0 1,-1 1-1,0-1 0,-1 0 0,1 1 1,0-1-1,-1 0 0,0 1 0,0-1 1,0 1-1,0-1 0,0 0 0,-1 1 1,0-1-1,-1 6 0,-3 3 67,1-1-1,-1 0 0,-1-1 1,0 1-1,-1-1 0,0 0 1,0-1-1,-15 15 1,3-5 238,-1 0 0,-1-2 0,0 0 0,-1-2 0,-1 0 1,-1-1-1,0-2 0,0 0 0,-1-2 0,-1 0 1,-44 9-1,66-18-326,0-1-1,-1 1 1,1-1 0,0 0 0,-1 0 0,1 0-1,0-1 1,-1 1 0,1-1 0,0 0 0,0 0 0,-8-4-1,10 4-28,1 0-1,-1 0 0,1 0 0,-1-1 0,1 1 0,0 0 1,-1-1-1,1 1 0,0-1 0,0 1 0,0-1 0,0 0 0,0 1 1,1-1-1,-1 0 0,0 0 0,1 0 0,-1 0 0,1 1 1,0-1-1,0 0 0,0 0 0,0 0 0,0 0 0,0 0 1,0 0-1,0 0 0,1 0 0,-1 1 0,2-4 0,9-21-574,9-1-181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13.198"/>
    </inkml:context>
    <inkml:brush xml:id="br0">
      <inkml:brushProperty name="width" value="0.05" units="cm"/>
      <inkml:brushProperty name="height" value="0.05" units="cm"/>
    </inkml:brush>
  </inkml:definitions>
  <inkml:trace contextRef="#ctx0" brushRef="#br0">75 20 20564,'-5'8'2065,"1"11"-1505,-5 11-192,-5 7 1024,3 15-800,-2 1-151,3 6-185,4-1-144,3-5-424,3-4-289,4-12-655,5-8-120,4-18 936,1-6-312,2-25-177</inkml:trace>
  <inkml:trace contextRef="#ctx0" brushRef="#br0" timeOffset="1">451 1 19164,'-1'14'1512,"-6"13"-1103,-5 8-201,8 12 376,4 3-136,2 5-40,5 1-120,3-3-288,0-3-208,0-10-448,-3-7-192,-7-16 640,-4-10-137,-11-12-159</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13.630"/>
    </inkml:context>
    <inkml:brush xml:id="br0">
      <inkml:brushProperty name="width" value="0.05" units="cm"/>
      <inkml:brushProperty name="height" value="0.05" units="cm"/>
    </inkml:brush>
  </inkml:definitions>
  <inkml:trace contextRef="#ctx0" brushRef="#br0">1 83 16363,'0'-2'157,"1"-1"-1,0 0 0,0 1 0,-1-1 0,1 1 0,1-1 0,-1 1 0,0-1 1,1 1-1,-1 0 0,1 0 0,0 0 0,-1 0 0,5-4 0,-1 3 34,-1 0-1,1 0 1,-1 0-1,1 1 1,0-1-1,0 1 1,6-1-1,9-2 410,0 1 0,1 1 0,21-1 0,-32 3-256,191-4 2411,-173 6-2562,0 2 0,-1 1 0,1 1 1,-1 1-1,31 12 0,-53-16-186,1 0 1,-1 1-1,0-1 0,0 1 1,0 0-1,0 1 0,-1-1 0,7 7 1,-10-9-8,0 0 0,0 0 0,0 1 0,0-1-1,0 0 1,-1 1 0,1-1 0,0 0 0,-1 1 0,1-1 0,-1 1 0,1-1 0,-1 1 0,0 0 0,0-1 0,1 1 0,-1-1 0,0 1 0,-1 0 0,1-1 0,0 1 0,0-1 0,-1 1 0,1-1 0,-1 1-1,1-1 1,-1 1 0,1-1 0,-1 1 0,0-1 0,0 0 0,0 1 0,0-1 0,-1 2 0,-4 2 3,0 1-1,0-1 0,0 0 1,-1 0-1,0 0 1,0-1-1,0 0 1,-8 3-1,-68 24 83,60-23-54,18-6 16,-91 26-660,87-26 484,0 0 0,0-1 0,-1 0 0,1 0-1,0-1 1,-1-1 0,1 1 0,-16-4 0,6-3-220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14.032"/>
    </inkml:context>
    <inkml:brush xml:id="br0">
      <inkml:brushProperty name="width" value="0.05" units="cm"/>
      <inkml:brushProperty name="height" value="0.05" units="cm"/>
    </inkml:brush>
  </inkml:definitions>
  <inkml:trace contextRef="#ctx0" brushRef="#br0">34 143 12619,'-2'1'224,"-1"1"150,0 0 0,0 0 1,0 0-1,0-1 1,-1 1-1,1-1 1,-4 1-1,7-2-335,0 0 1,0 0-1,-1 0 0,1 0 1,0 0-1,0 0 0,0 0 1,0 0-1,0 0 0,0 0 1,0 0-1,0 0 0,-1 0 0,1 0 1,0 0-1,0 0 0,0-1 1,0 1-1,0 0 0,0 0 1,0 0-1,0 0 0,0 0 1,0 0-1,-1 0 0,1 0 1,0 0-1,0 0 0,0 0 1,0-1-1,0 1 0,0 0 0,0 0 1,0 0-1,0 0 0,0 0 1,0 0-1,0 0 0,0 0 1,0-1-1,0 1 0,0 0 1,0 0-1,0 0 0,0 0 1,0 0-1,0 0 0,0 0 1,0 0-1,0-1 0,0 1 0,0 0 1,0 0-1,1 0 0,3-9 1308,8-7-116,-3 8-800,0-1 0,0 2-1,1-1 1,0 1 0,19-10 0,-27 16-406,1 0-1,0-1 1,0 1-1,0 0 1,-1 0-1,1 0 1,0 1-1,0-1 0,0 1 1,0 0-1,0-1 1,0 1-1,1 1 1,-1-1-1,0 0 1,0 1-1,0-1 1,-1 1-1,1 0 1,0 0-1,0 0 1,0 1-1,-1-1 1,1 0-1,0 1 1,-1 0-1,1 0 1,2 2-1,2 6-7,1 0-1,-1 0 1,-1 0-1,0 1 1,7 15-1,-8-14-13,0-1-1,1 0 0,0-1 0,13 17 0,-16-24 10,0 0-1,0 0 0,1 0 0,0 0 0,-1-1 0,1 1 0,0-1 0,0 0 0,0 0 0,0-1 0,0 1 0,1-1 1,-1 0-1,0 0 0,1 0 0,8 0 0,2-1 67,1 0 0,-1-2 0,1 0 1,-1 0-1,0-2 0,0 0 0,0 0 0,0-1 0,25-14 1,-28 13 8,0-1 0,-1 0 0,0 0 0,0-1 0,-1 0 0,0-1 0,-1-1 0,0 1 0,0-1 0,-1-1 0,13-20 0,-19 27-95,0 0 1,-1 0-1,1 0 1,-1 0 0,0 0-1,0 0 1,0 0-1,-1-1 1,0 1 0,1 0-1,-1 0 1,-1-7-1,0 9-157,1 0-1,-1 0 1,1 0-1,-1 0 1,0 0-1,0 0 1,0 0-1,0 0 1,0 1-1,0-1 1,0 0-1,-1 1 1,1-1-1,-1 1 1,1-1-1,-1 1 1,1-1-1,-1 1 1,0 0-1,0 0 1,0 0-1,1 0 1,-1 0-1,0 1 0,-4-2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22.300"/>
    </inkml:context>
    <inkml:brush xml:id="br0">
      <inkml:brushProperty name="width" value="0.05" units="cm"/>
      <inkml:brushProperty name="height" value="0.05" units="cm"/>
    </inkml:brush>
  </inkml:definitions>
  <inkml:trace contextRef="#ctx0" brushRef="#br0">40 206 14371,'1'0'116,"0"0"1,-1 0-1,1 0 0,0 0 0,-1 0 0,1 0 1,0 0-1,0 0 0,-1 0 0,1 0 1,0 0-1,0-1 0,-1 1 0,1 0 1,0 0-1,-1-1 0,1 1 0,0 0 0,-1-1 1,1 1-1,-1-1 0,1 1 0,-1-1 1,1 1-1,-1-1 0,1 1 0,-1-1 1,1 0-1,-1 1 0,1-2 0,12-25 1199,-10 20-545,3-6-148,-1 0 0,0 0 0,-1-1 0,-1 0 0,0 1 0,0-1 0,-2-1 0,1-18 0,-2 32-598,0 1-1,0-1 0,0 0 0,0 0 0,0 0 0,0 1 0,0-1 0,0 0 0,0 0 1,0 1-1,-1-1 0,1 0 0,0 0 0,-1 1 0,1-1 0,0 0 0,-1 1 0,1-1 0,-1 1 1,1-1-1,-1 0 0,1 1 0,-1-1 0,1 1 0,-1-1 0,0 1 0,1 0 0,-1-1 0,-1 0 1,1 1-4,0 1 0,0-1 0,-1 0 0,1 0 0,0 1 1,0-1-1,-1 0 0,1 1 0,0-1 0,0 1 0,0 0 1,0-1-1,0 1 0,0 0 0,-2 1 0,-3 4 37,0 0 0,0 1 0,-10 12-1,10-11-52,1 1-1,0 0 0,1 0 0,-1 0 0,2 0 0,-1 1 0,1 0 1,1-1-1,0 1 0,-2 12 0,4-21-4,0 0-1,0 0 1,0 0 0,0 1-1,0-1 1,0 0 0,1 0 0,-1 0-1,0 0 1,0 0 0,1 0-1,-1 0 1,1 0 0,-1 0-1,1 0 1,-1 0 0,1 0-1,0 0 1,-1 0 0,1 0-1,0 0 1,1 1 0,0-1-2,0 0-1,0 0 1,0-1 0,0 1 0,0 0 0,0-1 0,0 0 0,0 1 0,1-1-1,-1 0 1,4 0 0,7-1-11,1-1-1,0-1 1,17-5 0,-10 3 11,9-2 7,0 1-1,0 2 1,0 1 0,1 2-1,-1 0 1,38 5-1,-11 2 215,-57-6-207,1 0 0,-1 0 0,0 0 0,0 0 1,0 0-1,1-1 0,-1 1 0,0 0 0,0 0 0,0 0 1,0 0-1,1 0 0,-1-1 0,0 1 0,0 0 1,0 0-1,0 0 0,0-1 0,1 1 0,-1 0 0,0 0 1,0-1-1,0 1 0,0 0 0,0 0 0,0-1 0,0 1 1,0 0-1,0 0 0,0-1 0,0 1 0,0 0 0,0 0 1,0 0-1,0-1 0,0 1 0,0 0 0,-1 0 0,1-1 1,0 1-1,0 0 0,0 0 0,0 0 0,0-1 0,0 1 1,-1 0-1,1 0 0,0 0 0,0 0 0,0-1 1,-1 1-1,-8-13 247,-11-12 114,-1 0 0,-2 2 0,-32-27 0,40 41-402,14 9 17,1 0 1,0 0-1,0 0 0,0 0 0,0 0 0,0 0 0,-1 0 0,1 0 0,0 0 0,0 0 0,0 0 1,0 0-1,0 0 0,0 0 0,-1 0 0,1 0 0,0 0 0,0 0 0,0 1 0,0-1 0,0 0 1,0 0-1,0 0 0,-1 0 0,1 0 0,0 0 0,0 0 0,0 0 0,0 0 0,0 0 0,0 1 1,0-1-1,0 0 0,0 0 0,0 0 0,0 0 0,0 0 0,0 0 0,0 1 0,-1-1 0,1 0 1,0 0-1,0 0 0,0 0 0,0 0 0,0 0 0,0 1 0,1-1 0,-1 0 0,0 0 1,0 0-1,0 2-101,1-1 0,0 1-1,0-1 1,0 1 0,0-1 0,0 0 0,0 1 0,0-1 0,1 0 0,-1 0 0,0 0 0,1 0 0,-1 0 0,1 0 0,-1 0 0,3 0 0,7 3-367,1 0 0,-1-1 0,1 0 0,-1-1 0,1-1 0,0 0 0,0 0 0,0-1 0,0 0 0,18-4 0,24-7-698</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14.544"/>
    </inkml:context>
    <inkml:brush xml:id="br0">
      <inkml:brushProperty name="width" value="0.05" units="cm"/>
      <inkml:brushProperty name="height" value="0.05" units="cm"/>
    </inkml:brush>
  </inkml:definitions>
  <inkml:trace contextRef="#ctx0" brushRef="#br0">1 451 18284,'16'-8'3275,"14"-20"-2560,-18 16 32,60-60-14,-4-3 1,-3-2-1,65-102 1,-139 199-740,-13 40 1,10-24-4,-2 0-187,3 0-1,1 1 1,1 0 0,-5 69-1,14-75-704,1-30 860,-1 1-1,0 0 0,1-1 1,-1 1-1,0-1 1,1 1-1,0-1 0,-1 0 1,1 1-1,0-1 1,0 0-1,0 1 0,0-1 1,0 0-1,0 0 1,2 2-1,7 1-426</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15.175"/>
    </inkml:context>
    <inkml:brush xml:id="br0">
      <inkml:brushProperty name="width" value="0.05" units="cm"/>
      <inkml:brushProperty name="height" value="0.05" units="cm"/>
    </inkml:brush>
  </inkml:definitions>
  <inkml:trace contextRef="#ctx0" brushRef="#br0">314 1 19844,'10'5'1633,"-17"8"-1185,-9 5-208,-8 13 760,-5 6-272,-4 11-456,-3-1-120,-2 6-96,-2-4-72,7-8-256,5-4-144,11-11-352,3-10-264,12-16 744,-5-1-200,10-22-169</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15.623"/>
    </inkml:context>
    <inkml:brush xml:id="br0">
      <inkml:brushProperty name="width" value="0.05" units="cm"/>
      <inkml:brushProperty name="height" value="0.05" units="cm"/>
    </inkml:brush>
  </inkml:definitions>
  <inkml:trace contextRef="#ctx0" brushRef="#br0">122 7 16692,'0'0'58,"0"0"0,0 0 0,0-1 0,0 1 0,0 0 0,0-1 0,-1 1 0,1 0 0,0-1 0,0 1 0,0 0 1,0-1-1,-1 1 0,1 0 0,0 0 0,0-1 0,0 1 0,-1 0 0,1 0 0,0 0 0,0-1 0,-1 1 0,1 0 0,0 0 1,-1 0-1,1 0 0,0 0 0,-1-1 0,1 1 0,0 0 0,-1 0 0,-12 4 746,-14 13 492,25-16-1052,-5 4 53,1 1 1,0 0-1,0 0 0,1 0 1,-6 8-1,9-12-262,1 0 0,-1 0 0,1 0 0,0 1 0,-1-1 0,1 0 0,0 1 0,0-1 0,1 0 0,-1 1-1,1-1 1,-1 1 0,1-1 0,0 1 0,-1 0 0,1-1 0,1 1 0,-1-1 0,0 1 0,2 3 0,-2-4-26,1-1-1,1 0 1,-1 1 0,0-1 0,0 0 0,0 0 0,1 0-1,-1 1 1,1-1 0,-1-1 0,1 1 0,-1 0 0,1 0 0,-1 0-1,1-1 1,0 1 0,-1-1 0,1 0 0,0 1 0,0-1 0,-1 0-1,1 0 1,0 0 0,0 0 0,-1 0 0,1 0 0,0-1-1,0 1 1,2-1 0,2-1 1,-1 1 0,1-1 0,0 0-1,-1 0 1,0 0 0,1-1 0,7-5 0,-10 5-1,0 1 0,0-1 1,0 0-1,0 0 0,-1 0 0,1-1 1,-1 1-1,0 0 0,0-1 0,0 0 1,-1 1-1,1-1 0,1-7 1,-3 9-11,0 1 0,0-1 0,0 1 1,0-1-1,0 1 0,0-1 0,0 1 1,0-1-1,-1 1 0,1-1 1,0 1-1,-1-1 0,1 1 0,-1 0 1,0-1-1,0 1 0,1 0 0,-1 0 1,0-1-1,0 1 0,0 0 1,0 0-1,0 0 0,-1 0 0,1 0 1,0 0-1,0 1 0,-1-1 0,1 0 1,0 1-1,-1-1 0,1 1 1,0-1-1,-1 1 0,1-1 0,-1 1 1,1 0-1,-1 0 0,1 0 0,-3 0 1,0-1-44,1 1 1,-1 0-1,1 0 1,-1 0-1,0 1 0,1-1 1,-1 1-1,1 0 1,-1-1-1,1 2 1,-1-1-1,1 0 1,0 1-1,-1-1 1,1 1-1,-4 3 0,3-1-11,0 0-1,0 0 1,0 0-1,1 0 0,-1 1 1,1-1-1,1 1 1,-1 0-1,0 0 0,-1 5 1,0 0 23,1 0 0,1 0 1,-1 0-1,2 1 0,-1-1 1,2 0-1,-1 1 0,1-1 0,1 1 1,0-1-1,2 12 0,8 16-166</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16.061"/>
    </inkml:context>
    <inkml:brush xml:id="br0">
      <inkml:brushProperty name="width" value="0.05" units="cm"/>
      <inkml:brushProperty name="height" value="0.05" units="cm"/>
    </inkml:brush>
  </inkml:definitions>
  <inkml:trace contextRef="#ctx0" brushRef="#br0">151 131 14915,'-73'64'5625,"4"-3"-4254,68-61-1310,1 0 0,-1 1-1,0 0 1,1-1-1,-1 1 1,1-1 0,-1 1-1,1 0 1,-1-1-1,1 1 1,-1 0 0,1 0-1,0-1 1,-1 1 0,1 0-1,0 0 1,0 0-1,-1 0 1,1-1 0,0 1-1,0 1 1,0-1-24,1-1 0,-1 0 0,1 1 0,-1-1 0,0 1 0,1-1 0,-1 0 0,1 1 0,-1-1 0,1 0 0,-1 0 0,1 1 0,-1-1 0,1 0 0,-1 0 0,1 0 0,0 0 0,-1 0 0,1 0 0,-1 0 0,1 0 0,0 0 0,6 0 55,-1 0 0,0-1-1,0 0 1,8-3 0,2-1-86,-2 0 1,1-1 0,14-9 0,-24 12-27,-1 1 0,0-1 1,0 0-1,0 0 0,0 0 0,0 0 1,-1-1-1,1 1 0,-1-1 0,0 0 1,0 0-1,0-1 0,3-7 0,-5 10-5,-1 1 0,1-1-1,-1 1 1,1-1 0,-1 1-1,0-1 1,0 1-1,0-1 1,0 1 0,0-1-1,0 1 1,0-1 0,0 0-1,-1 1 1,1-1 0,-1 1-1,1-1 1,-1 1 0,1 0-1,-1-1 1,0 1 0,0-1-1,0 1 1,1 0 0,-1 0-1,-1 0 1,-1-3 0,1 3-123,-1-1 0,1 1 1,-1 0-1,1-1 0,-1 1 1,0 0-1,1 1 0,-1-1 1,0 0-1,0 1 0,0-1 1,0 1-1,0 0 0,-3 0 1,6 0 128,-1 0 1,1 0-1,0 0 0,-1 0 1,1 0-1,0 0 1,-1 0-1,1 0 1,-1 0-1,1 0 1,0 0-1,-1 0 1,1 0-1,-1 0 1,1 0-1,0 0 1,-1 0-1,1 1 1,-1-1-1,1 0 0,0 0 1,-1 0-1,1 1 1,0-1-1,-1 0 1,1 0-1,0 1 1,0-1-1,-1 0 1,1 1-1,0-1 1,0 0-1,0 1 1,-1-1-1,1 0 1,0 1-1,0-1 0,0 1 1,0-1-1,0 0 1,0 1-1,0-1 1,-1 1-1,1-1 1,0 0-1,1 1 1,1 9-480</inkml:trace>
  <inkml:trace contextRef="#ctx0" brushRef="#br0" timeOffset="1">359 16 18652,'13'20'2088,"4"-9"-1439,13-2-273,4-3 976,9-6-1008,-1 0-592,8-15 352,-1-2-120,-6-13-272</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16.552"/>
    </inkml:context>
    <inkml:brush xml:id="br0">
      <inkml:brushProperty name="width" value="0.05" units="cm"/>
      <inkml:brushProperty name="height" value="0.05" units="cm"/>
    </inkml:brush>
  </inkml:definitions>
  <inkml:trace contextRef="#ctx0" brushRef="#br0">1 21 16355,'25'-6'2002,"0"1"-1,41-4 1,-55 9-1514,1-1 0,0 2 0,-1 0-1,1 0 1,-1 1 0,1 0 0,-1 1 0,11 4 0,-19-5-411,0-1 0,0 0 0,0 1-1,0 0 1,-1-1 0,1 1 0,0 0 0,-1 0 0,0 1 0,1-1-1,3 6 1,-5-7-64,-1 0 1,1 1-1,0-1 0,-1 1 0,1-1 1,-1 1-1,0-1 0,1 1 0,-1-1 0,0 1 1,0-1-1,0 1 0,0 0 0,0-1 0,0 1 1,0-1-1,-1 1 0,1-1 0,0 1 1,-1 0-1,1-1 0,-1 0 0,0 1 0,0-1 1,1 1-1,-3 1 0,-6 7 5,0-1 1,-1 1-1,0-2 0,0 1 1,-1-2-1,0 1 1,-1-2-1,-16 9 0,-24 14-47,51-28 11,-1 0 1,0 0-1,0 1 0,1-1 0,-1 1 1,1-1-1,-1 1 0,1-1 0,0 1 1,-1 0-1,1 0 0,0 0 0,-1 3 1,1-4 1,1 1 0,0-1 1,0 0-1,0 0 0,0 0 0,0 1 1,0-1-1,0 0 0,1 0 1,-1 0-1,0 0 0,0 0 1,1 1-1,-1-1 0,1 0 1,-1 0-1,1 0 0,0 0 0,-1 0 1,1 0-1,0 0 0,0-1 1,0 1-1,-1 0 0,1 0 1,1 0-1,14 10-95,0-1 0,0-1 1,1 0-1,0-2 0,0 0 0,23 6 0,-21-7 74,0 1 1,-1 0-1,0 2 0,34 20 0,-51-28 34,1 0 1,-1-1-1,0 1 0,0 0 1,0 0-1,0 0 1,0 0-1,0 1 1,0-1-1,0 0 0,0 0 1,0 1-1,-1-1 1,1 0-1,0 1 1,-1-1-1,1 0 0,-1 1 1,0-1-1,1 1 1,-1-1-1,0 1 1,0-1-1,0 4 0,-1-3 11,0 1 0,0-1-1,0 1 1,0-1 0,0 0 0,-1 1-1,1-1 1,-1 0 0,0 0-1,1 0 1,-1 0 0,0-1-1,-2 3 1,-8 5 75,0-1 0,-1-1 1,-25 13-1,12-9-144,-1 0 1,-1-2 0,-43 9-1,53-17-660,13-3 349,12-6 38,16-7-142</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16.967"/>
    </inkml:context>
    <inkml:brush xml:id="br0">
      <inkml:brushProperty name="width" value="0.05" units="cm"/>
      <inkml:brushProperty name="height" value="0.05" units="cm"/>
    </inkml:brush>
  </inkml:definitions>
  <inkml:trace contextRef="#ctx0" brushRef="#br0">309 1 17924,'-26'41'1712,"-14"14"-952,-5 4-248,1 5 561,-2 1-17,7-4-232,7-8-144,9-14-584,10-10-376,13-17-752,4-7 888,5-15-224,-1-12-136</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17.387"/>
    </inkml:context>
    <inkml:brush xml:id="br0">
      <inkml:brushProperty name="width" value="0.05" units="cm"/>
      <inkml:brushProperty name="height" value="0.05" units="cm"/>
    </inkml:brush>
  </inkml:definitions>
  <inkml:trace contextRef="#ctx0" brushRef="#br0">186 0 15915,'-19'3'1013,"1"1"0,0 1 0,-26 9-1,37-11-748,1 0 0,-1 0-1,1 0 1,-1 1 0,1 0-1,0 0 1,1 0 0,-1 1-1,1 0 1,0 0 0,-8 11-1,12-15-226,0 0 1,1 0-1,-1 0 0,0 0 0,1 0 0,-1 0 1,1 0-1,-1 1 0,1-1 0,0 0 0,-1 0 1,1 0-1,0 1 0,0-1 0,0 0 0,0 1 1,0-1-1,0 0 0,0 0 0,0 1 0,1-1 1,-1 0-1,0 0 0,2 3 0,-1-3-25,0 1 1,1-1-1,-1 0 0,1 1 0,-1-1 0,1 0 1,-1 0-1,1 0 0,0 0 0,0 0 0,-1 0 0,1-1 1,0 1-1,2 0 0,7 2-112,1-2 0,-1 1 0,0-1 0,14-1-1,-6-1-188,-1 0 0,0-2 0,33-8 0,-42 9 164,-1-1 0,0 0 1,0 0-1,0 0 0,0-1 0,-1-1 1,1 1-1,-1-1 0,0-1 1,6-5-1,-12 11 112,-1-1-1,1 1 1,0-1 0,-1 1 0,1-1-1,-1 0 1,1 1 0,-1-1-1,1 0 1,-1 1 0,1-1 0,-1 0-1,0 0 1,1 1 0,-1-1 0,0 0-1,0 0 1,1 1 0,-1-1-1,0 0 1,0 0 0,0 0 0,0 0-1,0 1 1,0-1 0,0 0 0,0 0-1,-1 0 1,1 1 0,0-1-1,0 0 1,-1 0 0,1 1 0,-1-1-1,1 0 1,0 0 0,-1 1-1,1-1 1,-1 0 0,1 1 0,-1-1-1,0 1 1,1-1 0,-1 1 0,0-1-1,1 1 1,-1-1 0,0 1-1,0 0 1,1-1 0,-1 1 0,0 0-1,-1-1 1,-3 0 9,0-1 0,-1 1-1,1-1 1,0 1 0,-1 1-1,-9-1 1,5 2-5,-1 0-1,1 0 1,-1 1-1,1 1 1,0-1-1,0 2 1,0-1 0,0 2-1,1-1 1,0 1-1,0 1 1,-11 7-1,14-8-14,0-1 1,1 1-1,0 0 0,-1 1 0,2 0 0,-1-1 0,1 1 0,0 1 0,0-1 0,0 1 0,1-1 0,0 1 0,1 0 0,-1 0 0,1 0 0,1 1 0,-1-1 1,0 9-1,3 19-110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6:17.773"/>
    </inkml:context>
    <inkml:brush xml:id="br0">
      <inkml:brushProperty name="width" value="0.05" units="cm"/>
      <inkml:brushProperty name="height" value="0.05" units="cm"/>
    </inkml:brush>
  </inkml:definitions>
  <inkml:trace contextRef="#ctx0" brushRef="#br0">142 1 17100,'-33'25'1577,"17"-14"-1059,1 1-1,0 1 1,1 0-1,-23 28 1,36-40-452,0 0 0,0 1 1,0-1-1,0 0 1,0 1-1,0-1 0,0 1 1,1-1-1,-1 1 0,1-1 1,-1 1-1,1-1 1,-1 1-1,1 0 0,0-1 1,0 1-1,0 0 1,0-1-1,0 1 0,0 0 1,0-1-1,1 1 1,0 1-1,0-1-42,0-1 0,0 1 0,1-1 1,-1 0-1,0 1 0,1-1 0,-1 0 0,1 0 0,0 0 0,-1 0 1,1-1-1,0 1 0,-1 0 0,1-1 0,0 1 0,0-1 0,0 1 1,-1-1-1,1 0 0,3 0 0,3 1-68,1-1 1,0 0 0,-1-1-1,1 0 1,0 0-1,-1-1 1,14-4-1,-18 4 34,-1 1 1,1 0-1,0-1 1,-1 1-1,1-1 1,-1 0-1,1-1 1,-1 1-1,0 0 1,0-1-1,0 0 0,0 1 1,-1-1-1,1 0 1,-1-1-1,0 1 1,1 0-1,2-7 1,-5 8 19,1 1 0,-1-1 0,0 1 0,1-1 0,-1 1 1,0-1-1,0 0 0,0 1 0,0-1 0,0 1 1,-1-1-1,1 1 0,0-1 0,-1 0 0,1 1 0,-1-1 1,0 1-1,1 0 0,-1-1 0,0 1 0,0 0 0,0-1 1,-1-1-1,-1 1 0,0-1 0,1 1 1,-1 0-1,0 0 0,0 0 0,0 1 1,-1-1-1,1 1 0,0-1 0,-6 0 1,5 1-83,-1-1 1,0 1 0,1 1-1,-1-1 1,0 1-1,0-1 1,1 1 0,-1 1-1,0-1 1,1 1 0,-1 0-1,0 0 1,1 0-1,-1 0 1,1 1 0,-8 4-1,2 6-196,7 2-102</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9:41.945"/>
    </inkml:context>
    <inkml:brush xml:id="br0">
      <inkml:brushProperty name="width" value="0.05" units="cm"/>
      <inkml:brushProperty name="height" value="0.05" units="cm"/>
    </inkml:brush>
  </inkml:definitions>
  <inkml:trace contextRef="#ctx0" brushRef="#br0">45 374 20540,'-45'54'192,"71"-94"-128,28-22 104,4 3-31,5 6-65,-4 9-193,-11 7-135,-5-6-472,-4 8-128,-20 10 640,-12 7-176,-20 7-128</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10:29:42.376"/>
    </inkml:context>
    <inkml:brush xml:id="br0">
      <inkml:brushProperty name="width" value="0.05" units="cm"/>
      <inkml:brushProperty name="height" value="0.05" units="cm"/>
    </inkml:brush>
  </inkml:definitions>
  <inkml:trace contextRef="#ctx0" brushRef="#br0">503 1 15123,'-387'366'2055,"384"-363"-2050,-13 12 3,1 1 0,0 1 0,2 0 0,0 1 0,1 0 1,-11 22-1,22-38-11,0-1 0,1 1 1,-1 0-1,0-1 1,1 1-1,0 0 0,-1 0 1,1 0-1,0-1 1,0 1-1,0 0 0,0 0 1,0-1-1,0 1 1,0 0-1,1 0 0,0 3 1,0-4 4,0 0 0,0 0 0,0 0 0,0 1-1,0-1 1,0 0 0,0-1 0,0 1 0,0 0 0,0 0 0,1 0 0,-1-1 0,0 1 0,0 0 0,1-1 0,-1 0 0,3 1 0,6 1 32,0-1 0,1-1 0,-1 1 0,0-2 0,12-1 0,-4 1 36,201-24 650,4 1-698,-161 21 15,-14-4-82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24.10.2022</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91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A8ED098-C9AF-4EB7-995A-DBFE8CCAD845}" type="slidenum">
              <a:rPr lang="de-DE" sz="1200">
                <a:solidFill>
                  <a:srgbClr val="000000"/>
                </a:solidFill>
                <a:latin typeface="Sparkasse Rg" pitchFamily="34" charset="0"/>
              </a:rPr>
              <a:pPr eaLnBrk="1" hangingPunct="1"/>
              <a:t>11</a:t>
            </a:fld>
            <a:endParaRPr lang="de-DE" sz="1200">
              <a:solidFill>
                <a:srgbClr val="000000"/>
              </a:solidFill>
              <a:latin typeface="Sparkasse Rg" pitchFamily="34" charset="0"/>
            </a:endParaRPr>
          </a:p>
        </p:txBody>
      </p:sp>
      <p:sp>
        <p:nvSpPr>
          <p:cNvPr id="34918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7E537E24-34E2-4F98-BC3C-2144D737ED99}" type="slidenum">
              <a:rPr lang="de-DE" sz="1200">
                <a:solidFill>
                  <a:srgbClr val="000000"/>
                </a:solidFill>
                <a:latin typeface="Sparkasse Rg" pitchFamily="34" charset="0"/>
              </a:rPr>
              <a:pPr algn="r" eaLnBrk="1" hangingPunct="1">
                <a:buClrTx/>
                <a:buFontTx/>
                <a:buNone/>
              </a:pPr>
              <a:t>11</a:t>
            </a:fld>
            <a:endParaRPr lang="de-DE" sz="1200">
              <a:solidFill>
                <a:srgbClr val="000000"/>
              </a:solidFill>
              <a:latin typeface="Sparkasse Rg" pitchFamily="34" charset="0"/>
            </a:endParaRPr>
          </a:p>
        </p:txBody>
      </p:sp>
      <p:sp>
        <p:nvSpPr>
          <p:cNvPr id="34918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918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711347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12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2A043B-9C45-4FA2-98B7-822C5F74EC59}" type="slidenum">
              <a:rPr lang="de-DE" sz="1200">
                <a:solidFill>
                  <a:srgbClr val="000000"/>
                </a:solidFill>
                <a:latin typeface="Sparkasse Rg" pitchFamily="34" charset="0"/>
              </a:rPr>
              <a:pPr eaLnBrk="1" hangingPunct="1"/>
              <a:t>13</a:t>
            </a:fld>
            <a:endParaRPr lang="de-DE" sz="1200">
              <a:solidFill>
                <a:srgbClr val="000000"/>
              </a:solidFill>
              <a:latin typeface="Sparkasse Rg" pitchFamily="34" charset="0"/>
            </a:endParaRPr>
          </a:p>
        </p:txBody>
      </p:sp>
      <p:sp>
        <p:nvSpPr>
          <p:cNvPr id="351235" name="Rectangle 2"/>
          <p:cNvSpPr>
            <a:spLocks noGrp="1" noRot="1" noChangeAspect="1" noChangeArrowheads="1" noTextEdit="1"/>
          </p:cNvSpPr>
          <p:nvPr>
            <p:ph type="sldImg"/>
          </p:nvPr>
        </p:nvSpPr>
        <p:spPr>
          <a:xfrm>
            <a:off x="93663" y="742950"/>
            <a:ext cx="6619875" cy="3724275"/>
          </a:xfrm>
          <a:ln/>
        </p:spPr>
      </p:sp>
      <p:sp>
        <p:nvSpPr>
          <p:cNvPr id="3512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12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2A043B-9C45-4FA2-98B7-822C5F74EC59}" type="slidenum">
              <a:rPr lang="de-DE" sz="1200">
                <a:solidFill>
                  <a:srgbClr val="000000"/>
                </a:solidFill>
                <a:latin typeface="Sparkasse Rg" pitchFamily="34" charset="0"/>
              </a:rPr>
              <a:pPr eaLnBrk="1" hangingPunct="1"/>
              <a:t>14</a:t>
            </a:fld>
            <a:endParaRPr lang="de-DE" sz="1200">
              <a:solidFill>
                <a:srgbClr val="000000"/>
              </a:solidFill>
              <a:latin typeface="Sparkasse Rg" pitchFamily="34" charset="0"/>
            </a:endParaRPr>
          </a:p>
        </p:txBody>
      </p:sp>
      <p:sp>
        <p:nvSpPr>
          <p:cNvPr id="351235" name="Rectangle 2"/>
          <p:cNvSpPr>
            <a:spLocks noGrp="1" noRot="1" noChangeAspect="1" noChangeArrowheads="1" noTextEdit="1"/>
          </p:cNvSpPr>
          <p:nvPr>
            <p:ph type="sldImg"/>
          </p:nvPr>
        </p:nvSpPr>
        <p:spPr>
          <a:xfrm>
            <a:off x="93663" y="742950"/>
            <a:ext cx="6619875" cy="3724275"/>
          </a:xfrm>
          <a:ln/>
        </p:spPr>
      </p:sp>
      <p:sp>
        <p:nvSpPr>
          <p:cNvPr id="3512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946038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98926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2414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319724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55411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26718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45527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D9894258-9A99-43E2-A812-A5BDFDD33DA4}" type="slidenum">
              <a:rPr lang="de-DE"/>
              <a:pPr/>
              <a:t>2</a:t>
            </a:fld>
            <a:endParaRPr lang="de-DE"/>
          </a:p>
        </p:txBody>
      </p:sp>
      <p:sp>
        <p:nvSpPr>
          <p:cNvPr id="473090" name="Rectangle 2"/>
          <p:cNvSpPr txBox="1">
            <a:spLocks noGrp="1" noRot="1" noChangeAspect="1" noChangeArrowheads="1" noTextEdit="1"/>
          </p:cNvSpPr>
          <p:nvPr>
            <p:ph type="sldImg"/>
          </p:nvPr>
        </p:nvSpPr>
        <p:spPr>
          <a:xfrm>
            <a:off x="87313" y="742950"/>
            <a:ext cx="6623050" cy="3725863"/>
          </a:xfrm>
          <a:ln/>
        </p:spPr>
      </p:sp>
      <p:sp>
        <p:nvSpPr>
          <p:cNvPr id="47309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525640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90846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73644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0897620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092425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905754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953551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17482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492095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485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18845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573086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8570272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01216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1464830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81643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061983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69830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967783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517215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4351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0152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41</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41</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844776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3608298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06028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993370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45</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45</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5023031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46</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46</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1171240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47</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47</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70192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48</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48</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5474331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D5AD5D0-AE5A-4A2A-850B-1A291916B2C7}" type="slidenum">
              <a:rPr lang="de-DE" sz="1200">
                <a:solidFill>
                  <a:srgbClr val="000000"/>
                </a:solidFill>
                <a:latin typeface="Sparkasse Rg" pitchFamily="34" charset="0"/>
              </a:rPr>
              <a:pPr eaLnBrk="1" hangingPunct="1"/>
              <a:t>49</a:t>
            </a:fld>
            <a:endParaRPr lang="de-DE" sz="1200">
              <a:solidFill>
                <a:srgbClr val="000000"/>
              </a:solidFill>
              <a:latin typeface="Sparkasse Rg" pitchFamily="34" charset="0"/>
            </a:endParaRPr>
          </a:p>
        </p:txBody>
      </p:sp>
      <p:sp>
        <p:nvSpPr>
          <p:cNvPr id="44339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75EDB5B-D3E5-48FF-8F21-84AF21E8E21D}" type="slidenum">
              <a:rPr lang="de-DE" sz="1200">
                <a:solidFill>
                  <a:srgbClr val="000000"/>
                </a:solidFill>
                <a:latin typeface="Sparkasse Rg" pitchFamily="34" charset="0"/>
              </a:rPr>
              <a:pPr algn="r" eaLnBrk="1" hangingPunct="1">
                <a:buClrTx/>
                <a:buFontTx/>
                <a:buNone/>
              </a:pPr>
              <a:t>49</a:t>
            </a:fld>
            <a:endParaRPr lang="de-DE" sz="1200">
              <a:solidFill>
                <a:srgbClr val="000000"/>
              </a:solidFill>
              <a:latin typeface="Sparkasse Rg" pitchFamily="34" charset="0"/>
            </a:endParaRPr>
          </a:p>
        </p:txBody>
      </p:sp>
      <p:sp>
        <p:nvSpPr>
          <p:cNvPr id="44339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339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81916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19518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7842134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60133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795377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7845837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29745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7819545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509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FF64E3D-4DF2-4B90-AE5E-992DD472CE4F}" type="slidenum">
              <a:rPr lang="de-DE" sz="1200">
                <a:solidFill>
                  <a:srgbClr val="000000"/>
                </a:solidFill>
                <a:latin typeface="Sparkasse Rg" pitchFamily="34" charset="0"/>
              </a:rPr>
              <a:pPr eaLnBrk="1" hangingPunct="1"/>
              <a:t>7</a:t>
            </a:fld>
            <a:endParaRPr lang="de-DE" sz="1200">
              <a:solidFill>
                <a:srgbClr val="000000"/>
              </a:solidFill>
              <a:latin typeface="Sparkasse Rg" pitchFamily="34" charset="0"/>
            </a:endParaRPr>
          </a:p>
        </p:txBody>
      </p:sp>
      <p:sp>
        <p:nvSpPr>
          <p:cNvPr id="345091" name="Rectangle 2"/>
          <p:cNvSpPr>
            <a:spLocks noGrp="1" noRot="1" noChangeAspect="1" noChangeArrowheads="1" noTextEdit="1"/>
          </p:cNvSpPr>
          <p:nvPr>
            <p:ph type="sldImg"/>
          </p:nvPr>
        </p:nvSpPr>
        <p:spPr>
          <a:xfrm>
            <a:off x="93663" y="742950"/>
            <a:ext cx="6619875" cy="3724275"/>
          </a:xfrm>
          <a:ln/>
        </p:spPr>
      </p:sp>
      <p:sp>
        <p:nvSpPr>
          <p:cNvPr id="34509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4069784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61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36D160C-E515-4D8C-9228-C6C42BF8CB28}" type="slidenum">
              <a:rPr lang="de-DE" sz="1200">
                <a:solidFill>
                  <a:srgbClr val="000000"/>
                </a:solidFill>
                <a:latin typeface="Sparkasse Rg" pitchFamily="34" charset="0"/>
              </a:rPr>
              <a:pPr eaLnBrk="1" hangingPunct="1"/>
              <a:t>8</a:t>
            </a:fld>
            <a:endParaRPr lang="de-DE" sz="1200">
              <a:solidFill>
                <a:srgbClr val="000000"/>
              </a:solidFill>
              <a:latin typeface="Sparkasse Rg" pitchFamily="34" charset="0"/>
            </a:endParaRPr>
          </a:p>
        </p:txBody>
      </p:sp>
      <p:sp>
        <p:nvSpPr>
          <p:cNvPr id="34611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8AFAF50-71D2-472A-B49E-A6BA6CD25389}" type="slidenum">
              <a:rPr lang="de-DE" sz="1200">
                <a:solidFill>
                  <a:srgbClr val="000000"/>
                </a:solidFill>
                <a:latin typeface="Sparkasse Rg" pitchFamily="34" charset="0"/>
              </a:rPr>
              <a:pPr algn="r" eaLnBrk="1" hangingPunct="1">
                <a:buClrTx/>
                <a:buFontTx/>
                <a:buNone/>
              </a:pPr>
              <a:t>8</a:t>
            </a:fld>
            <a:endParaRPr lang="de-DE" sz="1200">
              <a:solidFill>
                <a:srgbClr val="000000"/>
              </a:solidFill>
              <a:latin typeface="Sparkasse Rg" pitchFamily="34" charset="0"/>
            </a:endParaRPr>
          </a:p>
        </p:txBody>
      </p:sp>
      <p:sp>
        <p:nvSpPr>
          <p:cNvPr id="34611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611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610663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71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2B96596-16DD-420B-B9E7-F17FD91BCEB0}" type="slidenum">
              <a:rPr lang="de-DE" sz="1200">
                <a:solidFill>
                  <a:srgbClr val="000000"/>
                </a:solidFill>
                <a:latin typeface="Sparkasse Rg" pitchFamily="34" charset="0"/>
              </a:rPr>
              <a:pPr eaLnBrk="1" hangingPunct="1"/>
              <a:t>9</a:t>
            </a:fld>
            <a:endParaRPr lang="de-DE" sz="1200">
              <a:solidFill>
                <a:srgbClr val="000000"/>
              </a:solidFill>
              <a:latin typeface="Sparkasse Rg" pitchFamily="34" charset="0"/>
            </a:endParaRPr>
          </a:p>
        </p:txBody>
      </p:sp>
      <p:sp>
        <p:nvSpPr>
          <p:cNvPr id="34713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27C528B-F7E2-42B5-89AE-C64A0EC2784A}" type="slidenum">
              <a:rPr lang="de-DE" sz="1200">
                <a:solidFill>
                  <a:srgbClr val="000000"/>
                </a:solidFill>
                <a:latin typeface="Sparkasse Rg" pitchFamily="34" charset="0"/>
              </a:rPr>
              <a:pPr algn="r" eaLnBrk="1" hangingPunct="1">
                <a:buClrTx/>
                <a:buFontTx/>
                <a:buNone/>
              </a:pPr>
              <a:t>9</a:t>
            </a:fld>
            <a:endParaRPr lang="de-DE" sz="1200">
              <a:solidFill>
                <a:srgbClr val="000000"/>
              </a:solidFill>
              <a:latin typeface="Sparkasse Rg" pitchFamily="34" charset="0"/>
            </a:endParaRPr>
          </a:p>
        </p:txBody>
      </p:sp>
      <p:sp>
        <p:nvSpPr>
          <p:cNvPr id="34714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714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675360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6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5D7A5FD-A29C-4971-A46C-3A436945F7C3}" type="slidenum">
              <a:rPr lang="de-DE" sz="1200">
                <a:solidFill>
                  <a:srgbClr val="000000"/>
                </a:solidFill>
                <a:latin typeface="Sparkasse Rg" pitchFamily="34" charset="0"/>
              </a:rPr>
              <a:pPr eaLnBrk="1" hangingPunct="1"/>
              <a:t>10</a:t>
            </a:fld>
            <a:endParaRPr lang="de-DE" sz="1200">
              <a:solidFill>
                <a:srgbClr val="000000"/>
              </a:solidFill>
              <a:latin typeface="Sparkasse Rg" pitchFamily="34" charset="0"/>
            </a:endParaRPr>
          </a:p>
        </p:txBody>
      </p:sp>
      <p:sp>
        <p:nvSpPr>
          <p:cNvPr id="34816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506F5D2-1BA7-431F-8CD4-0184588AF6F9}" type="slidenum">
              <a:rPr lang="de-DE" sz="1200">
                <a:solidFill>
                  <a:srgbClr val="000000"/>
                </a:solidFill>
                <a:latin typeface="Sparkasse Rg" pitchFamily="34" charset="0"/>
              </a:rPr>
              <a:pPr algn="r" eaLnBrk="1" hangingPunct="1">
                <a:buClrTx/>
                <a:buFontTx/>
                <a:buNone/>
              </a:pPr>
              <a:t>10</a:t>
            </a:fld>
            <a:endParaRPr lang="de-DE" sz="1200">
              <a:solidFill>
                <a:srgbClr val="000000"/>
              </a:solidFill>
              <a:latin typeface="Sparkasse Rg" pitchFamily="34" charset="0"/>
            </a:endParaRPr>
          </a:p>
        </p:txBody>
      </p:sp>
      <p:sp>
        <p:nvSpPr>
          <p:cNvPr id="34816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6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19069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24.10.2022</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24.10.2022</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24.10.2022</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24.10.2022</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24.10.2022</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24.10.2022</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24.10.2022</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24.10.2022</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24.10.2022</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24.10.2022</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24.10.2022</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24.10.2022</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customXml" Target="../ink/ink5.xml"/><Relationship Id="rId1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customXml" Target="../ink/ink2.xml"/><Relationship Id="rId12" Type="http://schemas.openxmlformats.org/officeDocument/2006/relationships/image" Target="../media/image5.png"/><Relationship Id="rId17" Type="http://schemas.openxmlformats.org/officeDocument/2006/relationships/customXml" Target="../ink/ink7.xml"/><Relationship Id="rId2" Type="http://schemas.openxmlformats.org/officeDocument/2006/relationships/notesSlide" Target="../notesSlides/notesSlide1.xml"/><Relationship Id="rId16"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4.png"/><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13" Type="http://schemas.openxmlformats.org/officeDocument/2006/relationships/customXml" Target="../ink/ink492.xml"/><Relationship Id="rId18" Type="http://schemas.openxmlformats.org/officeDocument/2006/relationships/image" Target="../media/image462.png"/><Relationship Id="rId26" Type="http://schemas.openxmlformats.org/officeDocument/2006/relationships/image" Target="../media/image466.png"/><Relationship Id="rId39" Type="http://schemas.openxmlformats.org/officeDocument/2006/relationships/customXml" Target="../ink/ink505.xml"/><Relationship Id="rId21" Type="http://schemas.openxmlformats.org/officeDocument/2006/relationships/customXml" Target="../ink/ink496.xml"/><Relationship Id="rId34" Type="http://schemas.openxmlformats.org/officeDocument/2006/relationships/image" Target="../media/image470.png"/><Relationship Id="rId42" Type="http://schemas.openxmlformats.org/officeDocument/2006/relationships/image" Target="../media/image474.png"/><Relationship Id="rId7" Type="http://schemas.openxmlformats.org/officeDocument/2006/relationships/customXml" Target="../ink/ink489.xml"/><Relationship Id="rId2" Type="http://schemas.openxmlformats.org/officeDocument/2006/relationships/notesSlide" Target="../notesSlides/notesSlide9.xml"/><Relationship Id="rId16" Type="http://schemas.openxmlformats.org/officeDocument/2006/relationships/image" Target="../media/image461.png"/><Relationship Id="rId20" Type="http://schemas.openxmlformats.org/officeDocument/2006/relationships/image" Target="../media/image463.png"/><Relationship Id="rId29" Type="http://schemas.openxmlformats.org/officeDocument/2006/relationships/customXml" Target="../ink/ink500.xml"/><Relationship Id="rId41" Type="http://schemas.openxmlformats.org/officeDocument/2006/relationships/customXml" Target="../ink/ink506.xml"/><Relationship Id="rId1" Type="http://schemas.openxmlformats.org/officeDocument/2006/relationships/slideLayout" Target="../slideLayouts/slideLayout7.xml"/><Relationship Id="rId6" Type="http://schemas.openxmlformats.org/officeDocument/2006/relationships/image" Target="../media/image456.png"/><Relationship Id="rId11" Type="http://schemas.openxmlformats.org/officeDocument/2006/relationships/customXml" Target="../ink/ink491.xml"/><Relationship Id="rId24" Type="http://schemas.openxmlformats.org/officeDocument/2006/relationships/image" Target="../media/image465.png"/><Relationship Id="rId32" Type="http://schemas.openxmlformats.org/officeDocument/2006/relationships/image" Target="../media/image469.png"/><Relationship Id="rId37" Type="http://schemas.openxmlformats.org/officeDocument/2006/relationships/customXml" Target="../ink/ink504.xml"/><Relationship Id="rId40" Type="http://schemas.openxmlformats.org/officeDocument/2006/relationships/image" Target="../media/image473.png"/><Relationship Id="rId5" Type="http://schemas.openxmlformats.org/officeDocument/2006/relationships/customXml" Target="../ink/ink488.xml"/><Relationship Id="rId15" Type="http://schemas.openxmlformats.org/officeDocument/2006/relationships/customXml" Target="../ink/ink493.xml"/><Relationship Id="rId23" Type="http://schemas.openxmlformats.org/officeDocument/2006/relationships/customXml" Target="../ink/ink497.xml"/><Relationship Id="rId28" Type="http://schemas.openxmlformats.org/officeDocument/2006/relationships/image" Target="../media/image467.png"/><Relationship Id="rId36" Type="http://schemas.openxmlformats.org/officeDocument/2006/relationships/image" Target="../media/image471.png"/><Relationship Id="rId10" Type="http://schemas.openxmlformats.org/officeDocument/2006/relationships/image" Target="../media/image458.png"/><Relationship Id="rId19" Type="http://schemas.openxmlformats.org/officeDocument/2006/relationships/customXml" Target="../ink/ink495.xml"/><Relationship Id="rId31" Type="http://schemas.openxmlformats.org/officeDocument/2006/relationships/customXml" Target="../ink/ink501.xml"/><Relationship Id="rId44" Type="http://schemas.openxmlformats.org/officeDocument/2006/relationships/image" Target="../media/image475.png"/><Relationship Id="rId4" Type="http://schemas.openxmlformats.org/officeDocument/2006/relationships/image" Target="../media/image455.png"/><Relationship Id="rId9" Type="http://schemas.openxmlformats.org/officeDocument/2006/relationships/customXml" Target="../ink/ink490.xml"/><Relationship Id="rId14" Type="http://schemas.openxmlformats.org/officeDocument/2006/relationships/image" Target="../media/image460.png"/><Relationship Id="rId22" Type="http://schemas.openxmlformats.org/officeDocument/2006/relationships/image" Target="../media/image464.png"/><Relationship Id="rId27" Type="http://schemas.openxmlformats.org/officeDocument/2006/relationships/customXml" Target="../ink/ink499.xml"/><Relationship Id="rId30" Type="http://schemas.openxmlformats.org/officeDocument/2006/relationships/image" Target="../media/image468.png"/><Relationship Id="rId35" Type="http://schemas.openxmlformats.org/officeDocument/2006/relationships/customXml" Target="../ink/ink503.xml"/><Relationship Id="rId43" Type="http://schemas.openxmlformats.org/officeDocument/2006/relationships/customXml" Target="../ink/ink507.xml"/><Relationship Id="rId8" Type="http://schemas.openxmlformats.org/officeDocument/2006/relationships/image" Target="../media/image457.png"/><Relationship Id="rId3" Type="http://schemas.openxmlformats.org/officeDocument/2006/relationships/customXml" Target="../ink/ink487.xml"/><Relationship Id="rId12" Type="http://schemas.openxmlformats.org/officeDocument/2006/relationships/image" Target="../media/image459.png"/><Relationship Id="rId17" Type="http://schemas.openxmlformats.org/officeDocument/2006/relationships/customXml" Target="../ink/ink494.xml"/><Relationship Id="rId25" Type="http://schemas.openxmlformats.org/officeDocument/2006/relationships/customXml" Target="../ink/ink498.xml"/><Relationship Id="rId33" Type="http://schemas.openxmlformats.org/officeDocument/2006/relationships/customXml" Target="../ink/ink502.xml"/><Relationship Id="rId38" Type="http://schemas.openxmlformats.org/officeDocument/2006/relationships/image" Target="../media/image472.png"/></Relationships>
</file>

<file path=ppt/slides/_rels/slide11.xml.rels><?xml version="1.0" encoding="UTF-8" standalone="yes"?>
<Relationships xmlns="http://schemas.openxmlformats.org/package/2006/relationships"><Relationship Id="rId117" Type="http://schemas.openxmlformats.org/officeDocument/2006/relationships/image" Target="../media/image533.png"/><Relationship Id="rId21" Type="http://schemas.openxmlformats.org/officeDocument/2006/relationships/image" Target="../media/image485.png"/><Relationship Id="rId42" Type="http://schemas.openxmlformats.org/officeDocument/2006/relationships/customXml" Target="../ink/ink527.xml"/><Relationship Id="rId63" Type="http://schemas.openxmlformats.org/officeDocument/2006/relationships/image" Target="../media/image506.png"/><Relationship Id="rId84" Type="http://schemas.openxmlformats.org/officeDocument/2006/relationships/customXml" Target="../ink/ink548.xml"/><Relationship Id="rId138" Type="http://schemas.openxmlformats.org/officeDocument/2006/relationships/customXml" Target="../ink/ink575.xml"/><Relationship Id="rId107" Type="http://schemas.openxmlformats.org/officeDocument/2006/relationships/image" Target="../media/image528.png"/><Relationship Id="rId11" Type="http://schemas.openxmlformats.org/officeDocument/2006/relationships/image" Target="../media/image480.png"/><Relationship Id="rId32" Type="http://schemas.openxmlformats.org/officeDocument/2006/relationships/customXml" Target="../ink/ink522.xml"/><Relationship Id="rId53" Type="http://schemas.openxmlformats.org/officeDocument/2006/relationships/image" Target="../media/image501.png"/><Relationship Id="rId74" Type="http://schemas.openxmlformats.org/officeDocument/2006/relationships/customXml" Target="../ink/ink543.xml"/><Relationship Id="rId128" Type="http://schemas.openxmlformats.org/officeDocument/2006/relationships/customXml" Target="../ink/ink570.xml"/><Relationship Id="rId5" Type="http://schemas.openxmlformats.org/officeDocument/2006/relationships/image" Target="../media/image477.png"/><Relationship Id="rId90" Type="http://schemas.openxmlformats.org/officeDocument/2006/relationships/customXml" Target="../ink/ink551.xml"/><Relationship Id="rId95" Type="http://schemas.openxmlformats.org/officeDocument/2006/relationships/image" Target="../media/image522.png"/><Relationship Id="rId22" Type="http://schemas.openxmlformats.org/officeDocument/2006/relationships/customXml" Target="../ink/ink517.xml"/><Relationship Id="rId27" Type="http://schemas.openxmlformats.org/officeDocument/2006/relationships/image" Target="../media/image488.png"/><Relationship Id="rId43" Type="http://schemas.openxmlformats.org/officeDocument/2006/relationships/image" Target="../media/image496.png"/><Relationship Id="rId48" Type="http://schemas.openxmlformats.org/officeDocument/2006/relationships/customXml" Target="../ink/ink530.xml"/><Relationship Id="rId64" Type="http://schemas.openxmlformats.org/officeDocument/2006/relationships/customXml" Target="../ink/ink538.xml"/><Relationship Id="rId69" Type="http://schemas.openxmlformats.org/officeDocument/2006/relationships/image" Target="../media/image509.png"/><Relationship Id="rId113" Type="http://schemas.openxmlformats.org/officeDocument/2006/relationships/image" Target="../media/image531.png"/><Relationship Id="rId118" Type="http://schemas.openxmlformats.org/officeDocument/2006/relationships/customXml" Target="../ink/ink565.xml"/><Relationship Id="rId134" Type="http://schemas.openxmlformats.org/officeDocument/2006/relationships/customXml" Target="../ink/ink573.xml"/><Relationship Id="rId139" Type="http://schemas.openxmlformats.org/officeDocument/2006/relationships/image" Target="../media/image544.png"/><Relationship Id="rId80" Type="http://schemas.openxmlformats.org/officeDocument/2006/relationships/customXml" Target="../ink/ink546.xml"/><Relationship Id="rId85" Type="http://schemas.openxmlformats.org/officeDocument/2006/relationships/image" Target="../media/image517.png"/><Relationship Id="rId12" Type="http://schemas.openxmlformats.org/officeDocument/2006/relationships/customXml" Target="../ink/ink512.xml"/><Relationship Id="rId17" Type="http://schemas.openxmlformats.org/officeDocument/2006/relationships/image" Target="../media/image483.png"/><Relationship Id="rId33" Type="http://schemas.openxmlformats.org/officeDocument/2006/relationships/image" Target="../media/image491.png"/><Relationship Id="rId38" Type="http://schemas.openxmlformats.org/officeDocument/2006/relationships/customXml" Target="../ink/ink525.xml"/><Relationship Id="rId59" Type="http://schemas.openxmlformats.org/officeDocument/2006/relationships/image" Target="../media/image504.png"/><Relationship Id="rId103" Type="http://schemas.openxmlformats.org/officeDocument/2006/relationships/image" Target="../media/image526.png"/><Relationship Id="rId108" Type="http://schemas.openxmlformats.org/officeDocument/2006/relationships/customXml" Target="../ink/ink560.xml"/><Relationship Id="rId124" Type="http://schemas.openxmlformats.org/officeDocument/2006/relationships/customXml" Target="../ink/ink568.xml"/><Relationship Id="rId129" Type="http://schemas.openxmlformats.org/officeDocument/2006/relationships/image" Target="../media/image539.png"/><Relationship Id="rId54" Type="http://schemas.openxmlformats.org/officeDocument/2006/relationships/customXml" Target="../ink/ink533.xml"/><Relationship Id="rId70" Type="http://schemas.openxmlformats.org/officeDocument/2006/relationships/customXml" Target="../ink/ink541.xml"/><Relationship Id="rId75" Type="http://schemas.openxmlformats.org/officeDocument/2006/relationships/image" Target="../media/image512.png"/><Relationship Id="rId91" Type="http://schemas.openxmlformats.org/officeDocument/2006/relationships/image" Target="../media/image520.png"/><Relationship Id="rId96" Type="http://schemas.openxmlformats.org/officeDocument/2006/relationships/customXml" Target="../ink/ink554.xml"/><Relationship Id="rId140" Type="http://schemas.openxmlformats.org/officeDocument/2006/relationships/customXml" Target="../ink/ink576.xml"/><Relationship Id="rId145" Type="http://schemas.openxmlformats.org/officeDocument/2006/relationships/image" Target="../media/image547.png"/><Relationship Id="rId1" Type="http://schemas.openxmlformats.org/officeDocument/2006/relationships/slideLayout" Target="../slideLayouts/slideLayout7.xml"/><Relationship Id="rId6" Type="http://schemas.openxmlformats.org/officeDocument/2006/relationships/customXml" Target="../ink/ink509.xml"/><Relationship Id="rId23" Type="http://schemas.openxmlformats.org/officeDocument/2006/relationships/image" Target="../media/image486.png"/><Relationship Id="rId28" Type="http://schemas.openxmlformats.org/officeDocument/2006/relationships/customXml" Target="../ink/ink520.xml"/><Relationship Id="rId49" Type="http://schemas.openxmlformats.org/officeDocument/2006/relationships/image" Target="../media/image499.png"/><Relationship Id="rId114" Type="http://schemas.openxmlformats.org/officeDocument/2006/relationships/customXml" Target="../ink/ink563.xml"/><Relationship Id="rId119" Type="http://schemas.openxmlformats.org/officeDocument/2006/relationships/image" Target="../media/image534.png"/><Relationship Id="rId44" Type="http://schemas.openxmlformats.org/officeDocument/2006/relationships/customXml" Target="../ink/ink528.xml"/><Relationship Id="rId60" Type="http://schemas.openxmlformats.org/officeDocument/2006/relationships/customXml" Target="../ink/ink536.xml"/><Relationship Id="rId65" Type="http://schemas.openxmlformats.org/officeDocument/2006/relationships/image" Target="../media/image507.png"/><Relationship Id="rId81" Type="http://schemas.openxmlformats.org/officeDocument/2006/relationships/image" Target="../media/image515.png"/><Relationship Id="rId86" Type="http://schemas.openxmlformats.org/officeDocument/2006/relationships/customXml" Target="../ink/ink549.xml"/><Relationship Id="rId130" Type="http://schemas.openxmlformats.org/officeDocument/2006/relationships/customXml" Target="../ink/ink571.xml"/><Relationship Id="rId135" Type="http://schemas.openxmlformats.org/officeDocument/2006/relationships/image" Target="../media/image542.png"/><Relationship Id="rId13" Type="http://schemas.openxmlformats.org/officeDocument/2006/relationships/image" Target="../media/image481.png"/><Relationship Id="rId18" Type="http://schemas.openxmlformats.org/officeDocument/2006/relationships/customXml" Target="../ink/ink515.xml"/><Relationship Id="rId39" Type="http://schemas.openxmlformats.org/officeDocument/2006/relationships/image" Target="../media/image494.png"/><Relationship Id="rId109" Type="http://schemas.openxmlformats.org/officeDocument/2006/relationships/image" Target="../media/image529.png"/><Relationship Id="rId34" Type="http://schemas.openxmlformats.org/officeDocument/2006/relationships/customXml" Target="../ink/ink523.xml"/><Relationship Id="rId50" Type="http://schemas.openxmlformats.org/officeDocument/2006/relationships/customXml" Target="../ink/ink531.xml"/><Relationship Id="rId55" Type="http://schemas.openxmlformats.org/officeDocument/2006/relationships/image" Target="../media/image502.png"/><Relationship Id="rId76" Type="http://schemas.openxmlformats.org/officeDocument/2006/relationships/customXml" Target="../ink/ink544.xml"/><Relationship Id="rId97" Type="http://schemas.openxmlformats.org/officeDocument/2006/relationships/image" Target="../media/image523.png"/><Relationship Id="rId104" Type="http://schemas.openxmlformats.org/officeDocument/2006/relationships/customXml" Target="../ink/ink558.xml"/><Relationship Id="rId120" Type="http://schemas.openxmlformats.org/officeDocument/2006/relationships/customXml" Target="../ink/ink566.xml"/><Relationship Id="rId125" Type="http://schemas.openxmlformats.org/officeDocument/2006/relationships/image" Target="../media/image537.png"/><Relationship Id="rId141" Type="http://schemas.openxmlformats.org/officeDocument/2006/relationships/image" Target="../media/image545.png"/><Relationship Id="rId146" Type="http://schemas.openxmlformats.org/officeDocument/2006/relationships/customXml" Target="../ink/ink579.xml"/><Relationship Id="rId7" Type="http://schemas.openxmlformats.org/officeDocument/2006/relationships/image" Target="../media/image478.png"/><Relationship Id="rId71" Type="http://schemas.openxmlformats.org/officeDocument/2006/relationships/image" Target="../media/image510.png"/><Relationship Id="rId92" Type="http://schemas.openxmlformats.org/officeDocument/2006/relationships/customXml" Target="../ink/ink552.xml"/><Relationship Id="rId2" Type="http://schemas.openxmlformats.org/officeDocument/2006/relationships/notesSlide" Target="../notesSlides/notesSlide10.xml"/><Relationship Id="rId29" Type="http://schemas.openxmlformats.org/officeDocument/2006/relationships/image" Target="../media/image489.png"/><Relationship Id="rId24" Type="http://schemas.openxmlformats.org/officeDocument/2006/relationships/customXml" Target="../ink/ink518.xml"/><Relationship Id="rId40" Type="http://schemas.openxmlformats.org/officeDocument/2006/relationships/customXml" Target="../ink/ink526.xml"/><Relationship Id="rId45" Type="http://schemas.openxmlformats.org/officeDocument/2006/relationships/image" Target="../media/image497.png"/><Relationship Id="rId66" Type="http://schemas.openxmlformats.org/officeDocument/2006/relationships/customXml" Target="../ink/ink539.xml"/><Relationship Id="rId87" Type="http://schemas.openxmlformats.org/officeDocument/2006/relationships/image" Target="../media/image518.png"/><Relationship Id="rId110" Type="http://schemas.openxmlformats.org/officeDocument/2006/relationships/customXml" Target="../ink/ink561.xml"/><Relationship Id="rId115" Type="http://schemas.openxmlformats.org/officeDocument/2006/relationships/image" Target="../media/image532.png"/><Relationship Id="rId131" Type="http://schemas.openxmlformats.org/officeDocument/2006/relationships/image" Target="../media/image540.png"/><Relationship Id="rId136" Type="http://schemas.openxmlformats.org/officeDocument/2006/relationships/customXml" Target="../ink/ink574.xml"/><Relationship Id="rId61" Type="http://schemas.openxmlformats.org/officeDocument/2006/relationships/image" Target="../media/image505.png"/><Relationship Id="rId82" Type="http://schemas.openxmlformats.org/officeDocument/2006/relationships/customXml" Target="../ink/ink547.xml"/><Relationship Id="rId19" Type="http://schemas.openxmlformats.org/officeDocument/2006/relationships/image" Target="../media/image484.png"/><Relationship Id="rId14" Type="http://schemas.openxmlformats.org/officeDocument/2006/relationships/customXml" Target="../ink/ink513.xml"/><Relationship Id="rId30" Type="http://schemas.openxmlformats.org/officeDocument/2006/relationships/customXml" Target="../ink/ink521.xml"/><Relationship Id="rId35" Type="http://schemas.openxmlformats.org/officeDocument/2006/relationships/image" Target="../media/image492.png"/><Relationship Id="rId56" Type="http://schemas.openxmlformats.org/officeDocument/2006/relationships/customXml" Target="../ink/ink534.xml"/><Relationship Id="rId77" Type="http://schemas.openxmlformats.org/officeDocument/2006/relationships/image" Target="../media/image513.png"/><Relationship Id="rId100" Type="http://schemas.openxmlformats.org/officeDocument/2006/relationships/customXml" Target="../ink/ink556.xml"/><Relationship Id="rId105" Type="http://schemas.openxmlformats.org/officeDocument/2006/relationships/image" Target="../media/image527.png"/><Relationship Id="rId126" Type="http://schemas.openxmlformats.org/officeDocument/2006/relationships/customXml" Target="../ink/ink569.xml"/><Relationship Id="rId147" Type="http://schemas.openxmlformats.org/officeDocument/2006/relationships/image" Target="../media/image548.png"/><Relationship Id="rId8" Type="http://schemas.openxmlformats.org/officeDocument/2006/relationships/customXml" Target="../ink/ink510.xml"/><Relationship Id="rId51" Type="http://schemas.openxmlformats.org/officeDocument/2006/relationships/image" Target="../media/image500.png"/><Relationship Id="rId72" Type="http://schemas.openxmlformats.org/officeDocument/2006/relationships/customXml" Target="../ink/ink542.xml"/><Relationship Id="rId93" Type="http://schemas.openxmlformats.org/officeDocument/2006/relationships/image" Target="../media/image521.png"/><Relationship Id="rId98" Type="http://schemas.openxmlformats.org/officeDocument/2006/relationships/customXml" Target="../ink/ink555.xml"/><Relationship Id="rId121" Type="http://schemas.openxmlformats.org/officeDocument/2006/relationships/image" Target="../media/image535.png"/><Relationship Id="rId142" Type="http://schemas.openxmlformats.org/officeDocument/2006/relationships/customXml" Target="../ink/ink577.xml"/><Relationship Id="rId3" Type="http://schemas.openxmlformats.org/officeDocument/2006/relationships/image" Target="../media/image476.png"/><Relationship Id="rId25" Type="http://schemas.openxmlformats.org/officeDocument/2006/relationships/image" Target="../media/image487.png"/><Relationship Id="rId46" Type="http://schemas.openxmlformats.org/officeDocument/2006/relationships/customXml" Target="../ink/ink529.xml"/><Relationship Id="rId67" Type="http://schemas.openxmlformats.org/officeDocument/2006/relationships/image" Target="../media/image508.png"/><Relationship Id="rId116" Type="http://schemas.openxmlformats.org/officeDocument/2006/relationships/customXml" Target="../ink/ink564.xml"/><Relationship Id="rId137" Type="http://schemas.openxmlformats.org/officeDocument/2006/relationships/image" Target="../media/image543.png"/><Relationship Id="rId20" Type="http://schemas.openxmlformats.org/officeDocument/2006/relationships/customXml" Target="../ink/ink516.xml"/><Relationship Id="rId41" Type="http://schemas.openxmlformats.org/officeDocument/2006/relationships/image" Target="../media/image495.png"/><Relationship Id="rId62" Type="http://schemas.openxmlformats.org/officeDocument/2006/relationships/customXml" Target="../ink/ink537.xml"/><Relationship Id="rId83" Type="http://schemas.openxmlformats.org/officeDocument/2006/relationships/image" Target="../media/image516.png"/><Relationship Id="rId88" Type="http://schemas.openxmlformats.org/officeDocument/2006/relationships/customXml" Target="../ink/ink550.xml"/><Relationship Id="rId111" Type="http://schemas.openxmlformats.org/officeDocument/2006/relationships/image" Target="../media/image530.png"/><Relationship Id="rId132" Type="http://schemas.openxmlformats.org/officeDocument/2006/relationships/customXml" Target="../ink/ink572.xml"/><Relationship Id="rId15" Type="http://schemas.openxmlformats.org/officeDocument/2006/relationships/image" Target="../media/image482.png"/><Relationship Id="rId36" Type="http://schemas.openxmlformats.org/officeDocument/2006/relationships/customXml" Target="../ink/ink524.xml"/><Relationship Id="rId57" Type="http://schemas.openxmlformats.org/officeDocument/2006/relationships/image" Target="../media/image503.png"/><Relationship Id="rId106" Type="http://schemas.openxmlformats.org/officeDocument/2006/relationships/customXml" Target="../ink/ink559.xml"/><Relationship Id="rId127" Type="http://schemas.openxmlformats.org/officeDocument/2006/relationships/image" Target="../media/image538.png"/><Relationship Id="rId10" Type="http://schemas.openxmlformats.org/officeDocument/2006/relationships/customXml" Target="../ink/ink511.xml"/><Relationship Id="rId31" Type="http://schemas.openxmlformats.org/officeDocument/2006/relationships/image" Target="../media/image490.png"/><Relationship Id="rId52" Type="http://schemas.openxmlformats.org/officeDocument/2006/relationships/customXml" Target="../ink/ink532.xml"/><Relationship Id="rId73" Type="http://schemas.openxmlformats.org/officeDocument/2006/relationships/image" Target="../media/image511.png"/><Relationship Id="rId78" Type="http://schemas.openxmlformats.org/officeDocument/2006/relationships/customXml" Target="../ink/ink545.xml"/><Relationship Id="rId94" Type="http://schemas.openxmlformats.org/officeDocument/2006/relationships/customXml" Target="../ink/ink553.xml"/><Relationship Id="rId99" Type="http://schemas.openxmlformats.org/officeDocument/2006/relationships/image" Target="../media/image524.png"/><Relationship Id="rId101" Type="http://schemas.openxmlformats.org/officeDocument/2006/relationships/image" Target="../media/image525.png"/><Relationship Id="rId122" Type="http://schemas.openxmlformats.org/officeDocument/2006/relationships/customXml" Target="../ink/ink567.xml"/><Relationship Id="rId143" Type="http://schemas.openxmlformats.org/officeDocument/2006/relationships/image" Target="../media/image546.png"/><Relationship Id="rId4" Type="http://schemas.openxmlformats.org/officeDocument/2006/relationships/customXml" Target="../ink/ink508.xml"/><Relationship Id="rId9" Type="http://schemas.openxmlformats.org/officeDocument/2006/relationships/image" Target="../media/image479.png"/><Relationship Id="rId26" Type="http://schemas.openxmlformats.org/officeDocument/2006/relationships/customXml" Target="../ink/ink519.xml"/><Relationship Id="rId47" Type="http://schemas.openxmlformats.org/officeDocument/2006/relationships/image" Target="../media/image498.png"/><Relationship Id="rId68" Type="http://schemas.openxmlformats.org/officeDocument/2006/relationships/customXml" Target="../ink/ink540.xml"/><Relationship Id="rId89" Type="http://schemas.openxmlformats.org/officeDocument/2006/relationships/image" Target="../media/image519.png"/><Relationship Id="rId112" Type="http://schemas.openxmlformats.org/officeDocument/2006/relationships/customXml" Target="../ink/ink562.xml"/><Relationship Id="rId133" Type="http://schemas.openxmlformats.org/officeDocument/2006/relationships/image" Target="../media/image541.png"/><Relationship Id="rId16" Type="http://schemas.openxmlformats.org/officeDocument/2006/relationships/customXml" Target="../ink/ink514.xml"/><Relationship Id="rId37" Type="http://schemas.openxmlformats.org/officeDocument/2006/relationships/image" Target="../media/image493.png"/><Relationship Id="rId58" Type="http://schemas.openxmlformats.org/officeDocument/2006/relationships/customXml" Target="../ink/ink535.xml"/><Relationship Id="rId79" Type="http://schemas.openxmlformats.org/officeDocument/2006/relationships/image" Target="../media/image514.png"/><Relationship Id="rId102" Type="http://schemas.openxmlformats.org/officeDocument/2006/relationships/customXml" Target="../ink/ink557.xml"/><Relationship Id="rId123" Type="http://schemas.openxmlformats.org/officeDocument/2006/relationships/image" Target="../media/image536.png"/><Relationship Id="rId144" Type="http://schemas.openxmlformats.org/officeDocument/2006/relationships/customXml" Target="../ink/ink578.xml"/></Relationships>
</file>

<file path=ppt/slides/_rels/slide12.xml.rels><?xml version="1.0" encoding="UTF-8" standalone="yes"?>
<Relationships xmlns="http://schemas.openxmlformats.org/package/2006/relationships"><Relationship Id="rId117" Type="http://schemas.openxmlformats.org/officeDocument/2006/relationships/image" Target="../media/image606.png"/><Relationship Id="rId21" Type="http://schemas.openxmlformats.org/officeDocument/2006/relationships/image" Target="../media/image558.png"/><Relationship Id="rId42" Type="http://schemas.openxmlformats.org/officeDocument/2006/relationships/customXml" Target="../ink/ink599.xml"/><Relationship Id="rId63" Type="http://schemas.openxmlformats.org/officeDocument/2006/relationships/image" Target="../media/image579.png"/><Relationship Id="rId84" Type="http://schemas.openxmlformats.org/officeDocument/2006/relationships/customXml" Target="../ink/ink620.xml"/><Relationship Id="rId138" Type="http://schemas.openxmlformats.org/officeDocument/2006/relationships/customXml" Target="../ink/ink647.xml"/><Relationship Id="rId159" Type="http://schemas.openxmlformats.org/officeDocument/2006/relationships/image" Target="../media/image627.png"/><Relationship Id="rId170" Type="http://schemas.openxmlformats.org/officeDocument/2006/relationships/customXml" Target="../ink/ink663.xml"/><Relationship Id="rId191" Type="http://schemas.openxmlformats.org/officeDocument/2006/relationships/image" Target="../media/image643.png"/><Relationship Id="rId205" Type="http://schemas.openxmlformats.org/officeDocument/2006/relationships/image" Target="../media/image650.png"/><Relationship Id="rId226" Type="http://schemas.openxmlformats.org/officeDocument/2006/relationships/customXml" Target="../ink/ink691.xml"/><Relationship Id="rId107" Type="http://schemas.openxmlformats.org/officeDocument/2006/relationships/image" Target="../media/image601.png"/><Relationship Id="rId11" Type="http://schemas.openxmlformats.org/officeDocument/2006/relationships/image" Target="../media/image553.png"/><Relationship Id="rId32" Type="http://schemas.openxmlformats.org/officeDocument/2006/relationships/customXml" Target="../ink/ink594.xml"/><Relationship Id="rId53" Type="http://schemas.openxmlformats.org/officeDocument/2006/relationships/image" Target="../media/image574.png"/><Relationship Id="rId74" Type="http://schemas.openxmlformats.org/officeDocument/2006/relationships/customXml" Target="../ink/ink615.xml"/><Relationship Id="rId128" Type="http://schemas.openxmlformats.org/officeDocument/2006/relationships/customXml" Target="../ink/ink642.xml"/><Relationship Id="rId149" Type="http://schemas.openxmlformats.org/officeDocument/2006/relationships/image" Target="../media/image622.png"/><Relationship Id="rId5" Type="http://schemas.openxmlformats.org/officeDocument/2006/relationships/image" Target="../media/image550.png"/><Relationship Id="rId95" Type="http://schemas.openxmlformats.org/officeDocument/2006/relationships/image" Target="../media/image595.png"/><Relationship Id="rId160" Type="http://schemas.openxmlformats.org/officeDocument/2006/relationships/customXml" Target="../ink/ink658.xml"/><Relationship Id="rId181" Type="http://schemas.openxmlformats.org/officeDocument/2006/relationships/image" Target="../media/image638.png"/><Relationship Id="rId216" Type="http://schemas.openxmlformats.org/officeDocument/2006/relationships/customXml" Target="../ink/ink686.xml"/><Relationship Id="rId22" Type="http://schemas.openxmlformats.org/officeDocument/2006/relationships/customXml" Target="../ink/ink589.xml"/><Relationship Id="rId43" Type="http://schemas.openxmlformats.org/officeDocument/2006/relationships/image" Target="../media/image569.png"/><Relationship Id="rId64" Type="http://schemas.openxmlformats.org/officeDocument/2006/relationships/customXml" Target="../ink/ink610.xml"/><Relationship Id="rId118" Type="http://schemas.openxmlformats.org/officeDocument/2006/relationships/customXml" Target="../ink/ink637.xml"/><Relationship Id="rId139" Type="http://schemas.openxmlformats.org/officeDocument/2006/relationships/image" Target="../media/image617.png"/><Relationship Id="rId85" Type="http://schemas.openxmlformats.org/officeDocument/2006/relationships/image" Target="../media/image590.png"/><Relationship Id="rId150" Type="http://schemas.openxmlformats.org/officeDocument/2006/relationships/customXml" Target="../ink/ink653.xml"/><Relationship Id="rId171" Type="http://schemas.openxmlformats.org/officeDocument/2006/relationships/image" Target="../media/image633.png"/><Relationship Id="rId192" Type="http://schemas.openxmlformats.org/officeDocument/2006/relationships/customXml" Target="../ink/ink674.xml"/><Relationship Id="rId206" Type="http://schemas.openxmlformats.org/officeDocument/2006/relationships/customXml" Target="../ink/ink681.xml"/><Relationship Id="rId227" Type="http://schemas.openxmlformats.org/officeDocument/2006/relationships/image" Target="../media/image661.png"/><Relationship Id="rId12" Type="http://schemas.openxmlformats.org/officeDocument/2006/relationships/customXml" Target="../ink/ink584.xml"/><Relationship Id="rId33" Type="http://schemas.openxmlformats.org/officeDocument/2006/relationships/image" Target="../media/image564.png"/><Relationship Id="rId108" Type="http://schemas.openxmlformats.org/officeDocument/2006/relationships/customXml" Target="../ink/ink632.xml"/><Relationship Id="rId129" Type="http://schemas.openxmlformats.org/officeDocument/2006/relationships/image" Target="../media/image612.png"/><Relationship Id="rId54" Type="http://schemas.openxmlformats.org/officeDocument/2006/relationships/customXml" Target="../ink/ink605.xml"/><Relationship Id="rId75" Type="http://schemas.openxmlformats.org/officeDocument/2006/relationships/image" Target="../media/image585.png"/><Relationship Id="rId96" Type="http://schemas.openxmlformats.org/officeDocument/2006/relationships/customXml" Target="../ink/ink626.xml"/><Relationship Id="rId140" Type="http://schemas.openxmlformats.org/officeDocument/2006/relationships/customXml" Target="../ink/ink648.xml"/><Relationship Id="rId161" Type="http://schemas.openxmlformats.org/officeDocument/2006/relationships/image" Target="../media/image628.png"/><Relationship Id="rId182" Type="http://schemas.openxmlformats.org/officeDocument/2006/relationships/customXml" Target="../ink/ink669.xml"/><Relationship Id="rId217" Type="http://schemas.openxmlformats.org/officeDocument/2006/relationships/image" Target="../media/image656.png"/><Relationship Id="rId6" Type="http://schemas.openxmlformats.org/officeDocument/2006/relationships/customXml" Target="../ink/ink581.xml"/><Relationship Id="rId23" Type="http://schemas.openxmlformats.org/officeDocument/2006/relationships/image" Target="../media/image559.png"/><Relationship Id="rId119" Type="http://schemas.openxmlformats.org/officeDocument/2006/relationships/image" Target="../media/image607.png"/><Relationship Id="rId44" Type="http://schemas.openxmlformats.org/officeDocument/2006/relationships/customXml" Target="../ink/ink600.xml"/><Relationship Id="rId65" Type="http://schemas.openxmlformats.org/officeDocument/2006/relationships/image" Target="../media/image580.png"/><Relationship Id="rId86" Type="http://schemas.openxmlformats.org/officeDocument/2006/relationships/customXml" Target="../ink/ink621.xml"/><Relationship Id="rId130" Type="http://schemas.openxmlformats.org/officeDocument/2006/relationships/customXml" Target="../ink/ink643.xml"/><Relationship Id="rId151" Type="http://schemas.openxmlformats.org/officeDocument/2006/relationships/image" Target="../media/image623.png"/><Relationship Id="rId172" Type="http://schemas.openxmlformats.org/officeDocument/2006/relationships/customXml" Target="../ink/ink664.xml"/><Relationship Id="rId193" Type="http://schemas.openxmlformats.org/officeDocument/2006/relationships/image" Target="../media/image644.png"/><Relationship Id="rId207" Type="http://schemas.openxmlformats.org/officeDocument/2006/relationships/image" Target="../media/image651.png"/><Relationship Id="rId13" Type="http://schemas.openxmlformats.org/officeDocument/2006/relationships/image" Target="../media/image554.png"/><Relationship Id="rId109" Type="http://schemas.openxmlformats.org/officeDocument/2006/relationships/image" Target="../media/image602.png"/><Relationship Id="rId34" Type="http://schemas.openxmlformats.org/officeDocument/2006/relationships/customXml" Target="../ink/ink595.xml"/><Relationship Id="rId55" Type="http://schemas.openxmlformats.org/officeDocument/2006/relationships/image" Target="../media/image575.png"/><Relationship Id="rId76" Type="http://schemas.openxmlformats.org/officeDocument/2006/relationships/customXml" Target="../ink/ink616.xml"/><Relationship Id="rId97" Type="http://schemas.openxmlformats.org/officeDocument/2006/relationships/image" Target="../media/image596.png"/><Relationship Id="rId120" Type="http://schemas.openxmlformats.org/officeDocument/2006/relationships/customXml" Target="../ink/ink638.xml"/><Relationship Id="rId141" Type="http://schemas.openxmlformats.org/officeDocument/2006/relationships/image" Target="../media/image618.png"/><Relationship Id="rId7" Type="http://schemas.openxmlformats.org/officeDocument/2006/relationships/image" Target="../media/image551.png"/><Relationship Id="rId162" Type="http://schemas.openxmlformats.org/officeDocument/2006/relationships/customXml" Target="../ink/ink659.xml"/><Relationship Id="rId183" Type="http://schemas.openxmlformats.org/officeDocument/2006/relationships/image" Target="../media/image639.png"/><Relationship Id="rId218" Type="http://schemas.openxmlformats.org/officeDocument/2006/relationships/customXml" Target="../ink/ink687.xml"/><Relationship Id="rId24" Type="http://schemas.openxmlformats.org/officeDocument/2006/relationships/customXml" Target="../ink/ink590.xml"/><Relationship Id="rId45" Type="http://schemas.openxmlformats.org/officeDocument/2006/relationships/image" Target="../media/image570.png"/><Relationship Id="rId66" Type="http://schemas.openxmlformats.org/officeDocument/2006/relationships/customXml" Target="../ink/ink611.xml"/><Relationship Id="rId87" Type="http://schemas.openxmlformats.org/officeDocument/2006/relationships/image" Target="../media/image591.png"/><Relationship Id="rId110" Type="http://schemas.openxmlformats.org/officeDocument/2006/relationships/customXml" Target="../ink/ink633.xml"/><Relationship Id="rId131" Type="http://schemas.openxmlformats.org/officeDocument/2006/relationships/image" Target="../media/image613.png"/><Relationship Id="rId152" Type="http://schemas.openxmlformats.org/officeDocument/2006/relationships/customXml" Target="../ink/ink654.xml"/><Relationship Id="rId173" Type="http://schemas.openxmlformats.org/officeDocument/2006/relationships/image" Target="../media/image634.png"/><Relationship Id="rId194" Type="http://schemas.openxmlformats.org/officeDocument/2006/relationships/customXml" Target="../ink/ink675.xml"/><Relationship Id="rId208" Type="http://schemas.openxmlformats.org/officeDocument/2006/relationships/customXml" Target="../ink/ink682.xml"/><Relationship Id="rId14" Type="http://schemas.openxmlformats.org/officeDocument/2006/relationships/customXml" Target="../ink/ink585.xml"/><Relationship Id="rId35" Type="http://schemas.openxmlformats.org/officeDocument/2006/relationships/image" Target="../media/image565.png"/><Relationship Id="rId56" Type="http://schemas.openxmlformats.org/officeDocument/2006/relationships/customXml" Target="../ink/ink606.xml"/><Relationship Id="rId77" Type="http://schemas.openxmlformats.org/officeDocument/2006/relationships/image" Target="../media/image586.png"/><Relationship Id="rId100" Type="http://schemas.openxmlformats.org/officeDocument/2006/relationships/customXml" Target="../ink/ink628.xml"/><Relationship Id="rId8" Type="http://schemas.openxmlformats.org/officeDocument/2006/relationships/customXml" Target="../ink/ink582.xml"/><Relationship Id="rId98" Type="http://schemas.openxmlformats.org/officeDocument/2006/relationships/customXml" Target="../ink/ink627.xml"/><Relationship Id="rId121" Type="http://schemas.openxmlformats.org/officeDocument/2006/relationships/image" Target="../media/image608.png"/><Relationship Id="rId142" Type="http://schemas.openxmlformats.org/officeDocument/2006/relationships/customXml" Target="../ink/ink649.xml"/><Relationship Id="rId163" Type="http://schemas.openxmlformats.org/officeDocument/2006/relationships/image" Target="../media/image629.png"/><Relationship Id="rId184" Type="http://schemas.openxmlformats.org/officeDocument/2006/relationships/customXml" Target="../ink/ink670.xml"/><Relationship Id="rId219" Type="http://schemas.openxmlformats.org/officeDocument/2006/relationships/image" Target="../media/image657.png"/><Relationship Id="rId3" Type="http://schemas.openxmlformats.org/officeDocument/2006/relationships/image" Target="../media/image549.png"/><Relationship Id="rId214" Type="http://schemas.openxmlformats.org/officeDocument/2006/relationships/customXml" Target="../ink/ink685.xml"/><Relationship Id="rId25" Type="http://schemas.openxmlformats.org/officeDocument/2006/relationships/image" Target="../media/image560.png"/><Relationship Id="rId46" Type="http://schemas.openxmlformats.org/officeDocument/2006/relationships/customXml" Target="../ink/ink601.xml"/><Relationship Id="rId67" Type="http://schemas.openxmlformats.org/officeDocument/2006/relationships/image" Target="../media/image581.png"/><Relationship Id="rId116" Type="http://schemas.openxmlformats.org/officeDocument/2006/relationships/customXml" Target="../ink/ink636.xml"/><Relationship Id="rId137" Type="http://schemas.openxmlformats.org/officeDocument/2006/relationships/image" Target="../media/image616.png"/><Relationship Id="rId158" Type="http://schemas.openxmlformats.org/officeDocument/2006/relationships/customXml" Target="../ink/ink657.xml"/><Relationship Id="rId20" Type="http://schemas.openxmlformats.org/officeDocument/2006/relationships/customXml" Target="../ink/ink588.xml"/><Relationship Id="rId41" Type="http://schemas.openxmlformats.org/officeDocument/2006/relationships/image" Target="../media/image568.png"/><Relationship Id="rId62" Type="http://schemas.openxmlformats.org/officeDocument/2006/relationships/customXml" Target="../ink/ink609.xml"/><Relationship Id="rId83" Type="http://schemas.openxmlformats.org/officeDocument/2006/relationships/image" Target="../media/image589.png"/><Relationship Id="rId88" Type="http://schemas.openxmlformats.org/officeDocument/2006/relationships/customXml" Target="../ink/ink622.xml"/><Relationship Id="rId111" Type="http://schemas.openxmlformats.org/officeDocument/2006/relationships/image" Target="../media/image603.png"/><Relationship Id="rId132" Type="http://schemas.openxmlformats.org/officeDocument/2006/relationships/customXml" Target="../ink/ink644.xml"/><Relationship Id="rId153" Type="http://schemas.openxmlformats.org/officeDocument/2006/relationships/image" Target="../media/image624.png"/><Relationship Id="rId174" Type="http://schemas.openxmlformats.org/officeDocument/2006/relationships/customXml" Target="../ink/ink665.xml"/><Relationship Id="rId179" Type="http://schemas.openxmlformats.org/officeDocument/2006/relationships/image" Target="../media/image637.png"/><Relationship Id="rId195" Type="http://schemas.openxmlformats.org/officeDocument/2006/relationships/image" Target="../media/image645.png"/><Relationship Id="rId209" Type="http://schemas.openxmlformats.org/officeDocument/2006/relationships/image" Target="../media/image652.png"/><Relationship Id="rId190" Type="http://schemas.openxmlformats.org/officeDocument/2006/relationships/customXml" Target="../ink/ink673.xml"/><Relationship Id="rId204" Type="http://schemas.openxmlformats.org/officeDocument/2006/relationships/customXml" Target="../ink/ink680.xml"/><Relationship Id="rId220" Type="http://schemas.openxmlformats.org/officeDocument/2006/relationships/customXml" Target="../ink/ink688.xml"/><Relationship Id="rId225" Type="http://schemas.openxmlformats.org/officeDocument/2006/relationships/image" Target="../media/image660.png"/><Relationship Id="rId15" Type="http://schemas.openxmlformats.org/officeDocument/2006/relationships/image" Target="../media/image555.png"/><Relationship Id="rId36" Type="http://schemas.openxmlformats.org/officeDocument/2006/relationships/customXml" Target="../ink/ink596.xml"/><Relationship Id="rId57" Type="http://schemas.openxmlformats.org/officeDocument/2006/relationships/image" Target="../media/image576.png"/><Relationship Id="rId106" Type="http://schemas.openxmlformats.org/officeDocument/2006/relationships/customXml" Target="../ink/ink631.xml"/><Relationship Id="rId127" Type="http://schemas.openxmlformats.org/officeDocument/2006/relationships/image" Target="../media/image611.png"/><Relationship Id="rId10" Type="http://schemas.openxmlformats.org/officeDocument/2006/relationships/customXml" Target="../ink/ink583.xml"/><Relationship Id="rId31" Type="http://schemas.openxmlformats.org/officeDocument/2006/relationships/image" Target="../media/image563.png"/><Relationship Id="rId52" Type="http://schemas.openxmlformats.org/officeDocument/2006/relationships/customXml" Target="../ink/ink604.xml"/><Relationship Id="rId73" Type="http://schemas.openxmlformats.org/officeDocument/2006/relationships/image" Target="../media/image584.png"/><Relationship Id="rId78" Type="http://schemas.openxmlformats.org/officeDocument/2006/relationships/customXml" Target="../ink/ink617.xml"/><Relationship Id="rId94" Type="http://schemas.openxmlformats.org/officeDocument/2006/relationships/customXml" Target="../ink/ink625.xml"/><Relationship Id="rId99" Type="http://schemas.openxmlformats.org/officeDocument/2006/relationships/image" Target="../media/image597.png"/><Relationship Id="rId101" Type="http://schemas.openxmlformats.org/officeDocument/2006/relationships/image" Target="../media/image598.png"/><Relationship Id="rId122" Type="http://schemas.openxmlformats.org/officeDocument/2006/relationships/customXml" Target="../ink/ink639.xml"/><Relationship Id="rId143" Type="http://schemas.openxmlformats.org/officeDocument/2006/relationships/image" Target="../media/image619.png"/><Relationship Id="rId148" Type="http://schemas.openxmlformats.org/officeDocument/2006/relationships/customXml" Target="../ink/ink652.xml"/><Relationship Id="rId164" Type="http://schemas.openxmlformats.org/officeDocument/2006/relationships/customXml" Target="../ink/ink660.xml"/><Relationship Id="rId169" Type="http://schemas.openxmlformats.org/officeDocument/2006/relationships/image" Target="../media/image632.png"/><Relationship Id="rId185" Type="http://schemas.openxmlformats.org/officeDocument/2006/relationships/image" Target="../media/image640.png"/><Relationship Id="rId4" Type="http://schemas.openxmlformats.org/officeDocument/2006/relationships/customXml" Target="../ink/ink580.xml"/><Relationship Id="rId9" Type="http://schemas.openxmlformats.org/officeDocument/2006/relationships/image" Target="../media/image552.png"/><Relationship Id="rId180" Type="http://schemas.openxmlformats.org/officeDocument/2006/relationships/customXml" Target="../ink/ink668.xml"/><Relationship Id="rId210" Type="http://schemas.openxmlformats.org/officeDocument/2006/relationships/customXml" Target="../ink/ink683.xml"/><Relationship Id="rId215" Type="http://schemas.openxmlformats.org/officeDocument/2006/relationships/image" Target="../media/image655.png"/><Relationship Id="rId26" Type="http://schemas.openxmlformats.org/officeDocument/2006/relationships/customXml" Target="../ink/ink591.xml"/><Relationship Id="rId47" Type="http://schemas.openxmlformats.org/officeDocument/2006/relationships/image" Target="../media/image571.png"/><Relationship Id="rId68" Type="http://schemas.openxmlformats.org/officeDocument/2006/relationships/customXml" Target="../ink/ink612.xml"/><Relationship Id="rId89" Type="http://schemas.openxmlformats.org/officeDocument/2006/relationships/image" Target="../media/image592.png"/><Relationship Id="rId112" Type="http://schemas.openxmlformats.org/officeDocument/2006/relationships/customXml" Target="../ink/ink634.xml"/><Relationship Id="rId133" Type="http://schemas.openxmlformats.org/officeDocument/2006/relationships/image" Target="../media/image614.png"/><Relationship Id="rId154" Type="http://schemas.openxmlformats.org/officeDocument/2006/relationships/customXml" Target="../ink/ink655.xml"/><Relationship Id="rId175" Type="http://schemas.openxmlformats.org/officeDocument/2006/relationships/image" Target="../media/image635.png"/><Relationship Id="rId196" Type="http://schemas.openxmlformats.org/officeDocument/2006/relationships/customXml" Target="../ink/ink676.xml"/><Relationship Id="rId200" Type="http://schemas.openxmlformats.org/officeDocument/2006/relationships/customXml" Target="../ink/ink678.xml"/><Relationship Id="rId16" Type="http://schemas.openxmlformats.org/officeDocument/2006/relationships/customXml" Target="../ink/ink586.xml"/><Relationship Id="rId221" Type="http://schemas.openxmlformats.org/officeDocument/2006/relationships/image" Target="../media/image658.png"/><Relationship Id="rId37" Type="http://schemas.openxmlformats.org/officeDocument/2006/relationships/image" Target="../media/image566.png"/><Relationship Id="rId58" Type="http://schemas.openxmlformats.org/officeDocument/2006/relationships/customXml" Target="../ink/ink607.xml"/><Relationship Id="rId79" Type="http://schemas.openxmlformats.org/officeDocument/2006/relationships/image" Target="../media/image587.png"/><Relationship Id="rId102" Type="http://schemas.openxmlformats.org/officeDocument/2006/relationships/customXml" Target="../ink/ink629.xml"/><Relationship Id="rId123" Type="http://schemas.openxmlformats.org/officeDocument/2006/relationships/image" Target="../media/image609.png"/><Relationship Id="rId144" Type="http://schemas.openxmlformats.org/officeDocument/2006/relationships/customXml" Target="../ink/ink650.xml"/><Relationship Id="rId90" Type="http://schemas.openxmlformats.org/officeDocument/2006/relationships/customXml" Target="../ink/ink623.xml"/><Relationship Id="rId165" Type="http://schemas.openxmlformats.org/officeDocument/2006/relationships/image" Target="../media/image630.png"/><Relationship Id="rId186" Type="http://schemas.openxmlformats.org/officeDocument/2006/relationships/customXml" Target="../ink/ink671.xml"/><Relationship Id="rId211" Type="http://schemas.openxmlformats.org/officeDocument/2006/relationships/image" Target="../media/image653.png"/><Relationship Id="rId27" Type="http://schemas.openxmlformats.org/officeDocument/2006/relationships/image" Target="../media/image561.png"/><Relationship Id="rId48" Type="http://schemas.openxmlformats.org/officeDocument/2006/relationships/customXml" Target="../ink/ink602.xml"/><Relationship Id="rId69" Type="http://schemas.openxmlformats.org/officeDocument/2006/relationships/image" Target="../media/image582.png"/><Relationship Id="rId113" Type="http://schemas.openxmlformats.org/officeDocument/2006/relationships/image" Target="../media/image604.png"/><Relationship Id="rId134" Type="http://schemas.openxmlformats.org/officeDocument/2006/relationships/customXml" Target="../ink/ink645.xml"/><Relationship Id="rId80" Type="http://schemas.openxmlformats.org/officeDocument/2006/relationships/customXml" Target="../ink/ink618.xml"/><Relationship Id="rId155" Type="http://schemas.openxmlformats.org/officeDocument/2006/relationships/image" Target="../media/image625.png"/><Relationship Id="rId176" Type="http://schemas.openxmlformats.org/officeDocument/2006/relationships/customXml" Target="../ink/ink666.xml"/><Relationship Id="rId197" Type="http://schemas.openxmlformats.org/officeDocument/2006/relationships/image" Target="../media/image646.png"/><Relationship Id="rId201" Type="http://schemas.openxmlformats.org/officeDocument/2006/relationships/image" Target="../media/image648.png"/><Relationship Id="rId222" Type="http://schemas.openxmlformats.org/officeDocument/2006/relationships/customXml" Target="../ink/ink689.xml"/><Relationship Id="rId17" Type="http://schemas.openxmlformats.org/officeDocument/2006/relationships/image" Target="../media/image556.png"/><Relationship Id="rId38" Type="http://schemas.openxmlformats.org/officeDocument/2006/relationships/customXml" Target="../ink/ink597.xml"/><Relationship Id="rId59" Type="http://schemas.openxmlformats.org/officeDocument/2006/relationships/image" Target="../media/image577.png"/><Relationship Id="rId103" Type="http://schemas.openxmlformats.org/officeDocument/2006/relationships/image" Target="../media/image599.png"/><Relationship Id="rId124" Type="http://schemas.openxmlformats.org/officeDocument/2006/relationships/customXml" Target="../ink/ink640.xml"/><Relationship Id="rId70" Type="http://schemas.openxmlformats.org/officeDocument/2006/relationships/customXml" Target="../ink/ink613.xml"/><Relationship Id="rId91" Type="http://schemas.openxmlformats.org/officeDocument/2006/relationships/image" Target="../media/image593.png"/><Relationship Id="rId145" Type="http://schemas.openxmlformats.org/officeDocument/2006/relationships/image" Target="../media/image620.png"/><Relationship Id="rId166" Type="http://schemas.openxmlformats.org/officeDocument/2006/relationships/customXml" Target="../ink/ink661.xml"/><Relationship Id="rId187" Type="http://schemas.openxmlformats.org/officeDocument/2006/relationships/image" Target="../media/image641.png"/><Relationship Id="rId1" Type="http://schemas.openxmlformats.org/officeDocument/2006/relationships/slideLayout" Target="../slideLayouts/slideLayout7.xml"/><Relationship Id="rId212" Type="http://schemas.openxmlformats.org/officeDocument/2006/relationships/customXml" Target="../ink/ink684.xml"/><Relationship Id="rId28" Type="http://schemas.openxmlformats.org/officeDocument/2006/relationships/customXml" Target="../ink/ink592.xml"/><Relationship Id="rId49" Type="http://schemas.openxmlformats.org/officeDocument/2006/relationships/image" Target="../media/image572.png"/><Relationship Id="rId114" Type="http://schemas.openxmlformats.org/officeDocument/2006/relationships/customXml" Target="../ink/ink635.xml"/><Relationship Id="rId60" Type="http://schemas.openxmlformats.org/officeDocument/2006/relationships/customXml" Target="../ink/ink608.xml"/><Relationship Id="rId81" Type="http://schemas.openxmlformats.org/officeDocument/2006/relationships/image" Target="../media/image588.png"/><Relationship Id="rId135" Type="http://schemas.openxmlformats.org/officeDocument/2006/relationships/image" Target="../media/image615.png"/><Relationship Id="rId156" Type="http://schemas.openxmlformats.org/officeDocument/2006/relationships/customXml" Target="../ink/ink656.xml"/><Relationship Id="rId177" Type="http://schemas.openxmlformats.org/officeDocument/2006/relationships/image" Target="../media/image636.png"/><Relationship Id="rId198" Type="http://schemas.openxmlformats.org/officeDocument/2006/relationships/customXml" Target="../ink/ink677.xml"/><Relationship Id="rId202" Type="http://schemas.openxmlformats.org/officeDocument/2006/relationships/customXml" Target="../ink/ink679.xml"/><Relationship Id="rId223" Type="http://schemas.openxmlformats.org/officeDocument/2006/relationships/image" Target="../media/image659.png"/><Relationship Id="rId18" Type="http://schemas.openxmlformats.org/officeDocument/2006/relationships/customXml" Target="../ink/ink587.xml"/><Relationship Id="rId39" Type="http://schemas.openxmlformats.org/officeDocument/2006/relationships/image" Target="../media/image567.png"/><Relationship Id="rId50" Type="http://schemas.openxmlformats.org/officeDocument/2006/relationships/customXml" Target="../ink/ink603.xml"/><Relationship Id="rId104" Type="http://schemas.openxmlformats.org/officeDocument/2006/relationships/customXml" Target="../ink/ink630.xml"/><Relationship Id="rId125" Type="http://schemas.openxmlformats.org/officeDocument/2006/relationships/image" Target="../media/image610.png"/><Relationship Id="rId146" Type="http://schemas.openxmlformats.org/officeDocument/2006/relationships/customXml" Target="../ink/ink651.xml"/><Relationship Id="rId167" Type="http://schemas.openxmlformats.org/officeDocument/2006/relationships/image" Target="../media/image631.png"/><Relationship Id="rId188" Type="http://schemas.openxmlformats.org/officeDocument/2006/relationships/customXml" Target="../ink/ink672.xml"/><Relationship Id="rId71" Type="http://schemas.openxmlformats.org/officeDocument/2006/relationships/image" Target="../media/image583.png"/><Relationship Id="rId92" Type="http://schemas.openxmlformats.org/officeDocument/2006/relationships/customXml" Target="../ink/ink624.xml"/><Relationship Id="rId213" Type="http://schemas.openxmlformats.org/officeDocument/2006/relationships/image" Target="../media/image654.png"/><Relationship Id="rId2" Type="http://schemas.openxmlformats.org/officeDocument/2006/relationships/notesSlide" Target="../notesSlides/notesSlide11.xml"/><Relationship Id="rId29" Type="http://schemas.openxmlformats.org/officeDocument/2006/relationships/image" Target="../media/image562.png"/><Relationship Id="rId40" Type="http://schemas.openxmlformats.org/officeDocument/2006/relationships/customXml" Target="../ink/ink598.xml"/><Relationship Id="rId115" Type="http://schemas.openxmlformats.org/officeDocument/2006/relationships/image" Target="../media/image605.png"/><Relationship Id="rId136" Type="http://schemas.openxmlformats.org/officeDocument/2006/relationships/customXml" Target="../ink/ink646.xml"/><Relationship Id="rId157" Type="http://schemas.openxmlformats.org/officeDocument/2006/relationships/image" Target="../media/image626.png"/><Relationship Id="rId178" Type="http://schemas.openxmlformats.org/officeDocument/2006/relationships/customXml" Target="../ink/ink667.xml"/><Relationship Id="rId61" Type="http://schemas.openxmlformats.org/officeDocument/2006/relationships/image" Target="../media/image578.png"/><Relationship Id="rId82" Type="http://schemas.openxmlformats.org/officeDocument/2006/relationships/customXml" Target="../ink/ink619.xml"/><Relationship Id="rId199" Type="http://schemas.openxmlformats.org/officeDocument/2006/relationships/image" Target="../media/image647.png"/><Relationship Id="rId203" Type="http://schemas.openxmlformats.org/officeDocument/2006/relationships/image" Target="../media/image649.png"/><Relationship Id="rId19" Type="http://schemas.openxmlformats.org/officeDocument/2006/relationships/image" Target="../media/image557.png"/><Relationship Id="rId224" Type="http://schemas.openxmlformats.org/officeDocument/2006/relationships/customXml" Target="../ink/ink690.xml"/><Relationship Id="rId30" Type="http://schemas.openxmlformats.org/officeDocument/2006/relationships/customXml" Target="../ink/ink593.xml"/><Relationship Id="rId105" Type="http://schemas.openxmlformats.org/officeDocument/2006/relationships/image" Target="../media/image600.png"/><Relationship Id="rId126" Type="http://schemas.openxmlformats.org/officeDocument/2006/relationships/customXml" Target="../ink/ink641.xml"/><Relationship Id="rId147" Type="http://schemas.openxmlformats.org/officeDocument/2006/relationships/image" Target="../media/image621.png"/><Relationship Id="rId168" Type="http://schemas.openxmlformats.org/officeDocument/2006/relationships/customXml" Target="../ink/ink662.xml"/><Relationship Id="rId51" Type="http://schemas.openxmlformats.org/officeDocument/2006/relationships/image" Target="../media/image573.png"/><Relationship Id="rId72" Type="http://schemas.openxmlformats.org/officeDocument/2006/relationships/customXml" Target="../ink/ink614.xml"/><Relationship Id="rId93" Type="http://schemas.openxmlformats.org/officeDocument/2006/relationships/image" Target="../media/image594.png"/><Relationship Id="rId189" Type="http://schemas.openxmlformats.org/officeDocument/2006/relationships/image" Target="../media/image642.png"/></Relationships>
</file>

<file path=ppt/slides/_rels/slide13.xml.rels><?xml version="1.0" encoding="UTF-8" standalone="yes"?>
<Relationships xmlns="http://schemas.openxmlformats.org/package/2006/relationships"><Relationship Id="rId8" Type="http://schemas.openxmlformats.org/officeDocument/2006/relationships/customXml" Target="../ink/ink694.xml"/><Relationship Id="rId13" Type="http://schemas.openxmlformats.org/officeDocument/2006/relationships/image" Target="../media/image667.png"/><Relationship Id="rId3" Type="http://schemas.openxmlformats.org/officeDocument/2006/relationships/image" Target="../media/image662.png"/><Relationship Id="rId7" Type="http://schemas.openxmlformats.org/officeDocument/2006/relationships/image" Target="../media/image664.png"/><Relationship Id="rId12" Type="http://schemas.openxmlformats.org/officeDocument/2006/relationships/customXml" Target="../ink/ink696.xml"/><Relationship Id="rId17" Type="http://schemas.openxmlformats.org/officeDocument/2006/relationships/image" Target="../media/image669.png"/><Relationship Id="rId2" Type="http://schemas.openxmlformats.org/officeDocument/2006/relationships/notesSlide" Target="../notesSlides/notesSlide12.xml"/><Relationship Id="rId16" Type="http://schemas.openxmlformats.org/officeDocument/2006/relationships/customXml" Target="../ink/ink698.xml"/><Relationship Id="rId1" Type="http://schemas.openxmlformats.org/officeDocument/2006/relationships/slideLayout" Target="../slideLayouts/slideLayout7.xml"/><Relationship Id="rId6" Type="http://schemas.openxmlformats.org/officeDocument/2006/relationships/customXml" Target="../ink/ink693.xml"/><Relationship Id="rId11" Type="http://schemas.openxmlformats.org/officeDocument/2006/relationships/image" Target="../media/image666.png"/><Relationship Id="rId5" Type="http://schemas.openxmlformats.org/officeDocument/2006/relationships/image" Target="../media/image663.png"/><Relationship Id="rId15" Type="http://schemas.openxmlformats.org/officeDocument/2006/relationships/image" Target="../media/image668.png"/><Relationship Id="rId10" Type="http://schemas.openxmlformats.org/officeDocument/2006/relationships/customXml" Target="../ink/ink695.xml"/><Relationship Id="rId4" Type="http://schemas.openxmlformats.org/officeDocument/2006/relationships/customXml" Target="../ink/ink692.xml"/><Relationship Id="rId9" Type="http://schemas.openxmlformats.org/officeDocument/2006/relationships/image" Target="../media/image665.png"/><Relationship Id="rId14" Type="http://schemas.openxmlformats.org/officeDocument/2006/relationships/customXml" Target="../ink/ink697.xml"/></Relationships>
</file>

<file path=ppt/slides/_rels/slide14.xml.rels><?xml version="1.0" encoding="UTF-8" standalone="yes"?>
<Relationships xmlns="http://schemas.openxmlformats.org/package/2006/relationships"><Relationship Id="rId8" Type="http://schemas.openxmlformats.org/officeDocument/2006/relationships/image" Target="../media/image673.png"/><Relationship Id="rId13" Type="http://schemas.openxmlformats.org/officeDocument/2006/relationships/customXml" Target="../ink/ink703.xml"/><Relationship Id="rId18" Type="http://schemas.openxmlformats.org/officeDocument/2006/relationships/image" Target="../media/image678.png"/><Relationship Id="rId3" Type="http://schemas.openxmlformats.org/officeDocument/2006/relationships/image" Target="../media/image670.png"/><Relationship Id="rId7" Type="http://schemas.openxmlformats.org/officeDocument/2006/relationships/customXml" Target="../ink/ink700.xml"/><Relationship Id="rId12" Type="http://schemas.openxmlformats.org/officeDocument/2006/relationships/image" Target="../media/image675.png"/><Relationship Id="rId17" Type="http://schemas.openxmlformats.org/officeDocument/2006/relationships/customXml" Target="../ink/ink705.xml"/><Relationship Id="rId2" Type="http://schemas.openxmlformats.org/officeDocument/2006/relationships/notesSlide" Target="../notesSlides/notesSlide13.xml"/><Relationship Id="rId16" Type="http://schemas.openxmlformats.org/officeDocument/2006/relationships/image" Target="../media/image677.png"/><Relationship Id="rId1" Type="http://schemas.openxmlformats.org/officeDocument/2006/relationships/slideLayout" Target="../slideLayouts/slideLayout7.xml"/><Relationship Id="rId6" Type="http://schemas.openxmlformats.org/officeDocument/2006/relationships/image" Target="../media/image672.png"/><Relationship Id="rId11" Type="http://schemas.openxmlformats.org/officeDocument/2006/relationships/customXml" Target="../ink/ink702.xml"/><Relationship Id="rId5" Type="http://schemas.openxmlformats.org/officeDocument/2006/relationships/customXml" Target="../ink/ink699.xml"/><Relationship Id="rId15" Type="http://schemas.openxmlformats.org/officeDocument/2006/relationships/customXml" Target="../ink/ink704.xml"/><Relationship Id="rId10" Type="http://schemas.openxmlformats.org/officeDocument/2006/relationships/image" Target="../media/image674.png"/><Relationship Id="rId4" Type="http://schemas.openxmlformats.org/officeDocument/2006/relationships/image" Target="../media/image671.png"/><Relationship Id="rId9" Type="http://schemas.openxmlformats.org/officeDocument/2006/relationships/customXml" Target="../ink/ink701.xml"/><Relationship Id="rId14" Type="http://schemas.openxmlformats.org/officeDocument/2006/relationships/image" Target="../media/image676.png"/></Relationships>
</file>

<file path=ppt/slides/_rels/slide15.xml.rels><?xml version="1.0" encoding="UTF-8" standalone="yes"?>
<Relationships xmlns="http://schemas.openxmlformats.org/package/2006/relationships"><Relationship Id="rId117" Type="http://schemas.openxmlformats.org/officeDocument/2006/relationships/customXml" Target="../ink/ink763.xml"/><Relationship Id="rId21" Type="http://schemas.openxmlformats.org/officeDocument/2006/relationships/customXml" Target="../ink/ink715.xml"/><Relationship Id="rId42" Type="http://schemas.openxmlformats.org/officeDocument/2006/relationships/image" Target="../media/image698.png"/><Relationship Id="rId63" Type="http://schemas.openxmlformats.org/officeDocument/2006/relationships/customXml" Target="../ink/ink736.xml"/><Relationship Id="rId84" Type="http://schemas.openxmlformats.org/officeDocument/2006/relationships/image" Target="../media/image719.png"/><Relationship Id="rId138" Type="http://schemas.openxmlformats.org/officeDocument/2006/relationships/image" Target="../media/image746.png"/><Relationship Id="rId159" Type="http://schemas.openxmlformats.org/officeDocument/2006/relationships/customXml" Target="../ink/ink784.xml"/><Relationship Id="rId170" Type="http://schemas.openxmlformats.org/officeDocument/2006/relationships/image" Target="../media/image762.png"/><Relationship Id="rId107" Type="http://schemas.openxmlformats.org/officeDocument/2006/relationships/customXml" Target="../ink/ink758.xml"/><Relationship Id="rId11" Type="http://schemas.openxmlformats.org/officeDocument/2006/relationships/customXml" Target="../ink/ink710.xml"/><Relationship Id="rId32" Type="http://schemas.openxmlformats.org/officeDocument/2006/relationships/image" Target="../media/image693.png"/><Relationship Id="rId53" Type="http://schemas.openxmlformats.org/officeDocument/2006/relationships/customXml" Target="../ink/ink731.xml"/><Relationship Id="rId74" Type="http://schemas.openxmlformats.org/officeDocument/2006/relationships/image" Target="../media/image714.png"/><Relationship Id="rId128" Type="http://schemas.openxmlformats.org/officeDocument/2006/relationships/image" Target="../media/image741.png"/><Relationship Id="rId149" Type="http://schemas.openxmlformats.org/officeDocument/2006/relationships/customXml" Target="../ink/ink779.xml"/><Relationship Id="rId5" Type="http://schemas.openxmlformats.org/officeDocument/2006/relationships/customXml" Target="../ink/ink707.xml"/><Relationship Id="rId95" Type="http://schemas.openxmlformats.org/officeDocument/2006/relationships/customXml" Target="../ink/ink752.xml"/><Relationship Id="rId160" Type="http://schemas.openxmlformats.org/officeDocument/2006/relationships/image" Target="../media/image757.png"/><Relationship Id="rId181" Type="http://schemas.openxmlformats.org/officeDocument/2006/relationships/customXml" Target="../ink/ink795.xml"/><Relationship Id="rId22" Type="http://schemas.openxmlformats.org/officeDocument/2006/relationships/image" Target="../media/image688.png"/><Relationship Id="rId43" Type="http://schemas.openxmlformats.org/officeDocument/2006/relationships/customXml" Target="../ink/ink726.xml"/><Relationship Id="rId64" Type="http://schemas.openxmlformats.org/officeDocument/2006/relationships/image" Target="../media/image709.png"/><Relationship Id="rId118" Type="http://schemas.openxmlformats.org/officeDocument/2006/relationships/image" Target="../media/image736.png"/><Relationship Id="rId139" Type="http://schemas.openxmlformats.org/officeDocument/2006/relationships/customXml" Target="../ink/ink774.xml"/><Relationship Id="rId85" Type="http://schemas.openxmlformats.org/officeDocument/2006/relationships/customXml" Target="../ink/ink747.xml"/><Relationship Id="rId150" Type="http://schemas.openxmlformats.org/officeDocument/2006/relationships/image" Target="../media/image752.png"/><Relationship Id="rId171" Type="http://schemas.openxmlformats.org/officeDocument/2006/relationships/customXml" Target="../ink/ink790.xml"/><Relationship Id="rId12" Type="http://schemas.openxmlformats.org/officeDocument/2006/relationships/image" Target="../media/image683.png"/><Relationship Id="rId33" Type="http://schemas.openxmlformats.org/officeDocument/2006/relationships/customXml" Target="../ink/ink721.xml"/><Relationship Id="rId108" Type="http://schemas.openxmlformats.org/officeDocument/2006/relationships/image" Target="../media/image731.png"/><Relationship Id="rId129" Type="http://schemas.openxmlformats.org/officeDocument/2006/relationships/customXml" Target="../ink/ink769.xml"/><Relationship Id="rId54" Type="http://schemas.openxmlformats.org/officeDocument/2006/relationships/image" Target="../media/image704.png"/><Relationship Id="rId75" Type="http://schemas.openxmlformats.org/officeDocument/2006/relationships/customXml" Target="../ink/ink742.xml"/><Relationship Id="rId96" Type="http://schemas.openxmlformats.org/officeDocument/2006/relationships/image" Target="../media/image725.png"/><Relationship Id="rId140" Type="http://schemas.openxmlformats.org/officeDocument/2006/relationships/image" Target="../media/image747.png"/><Relationship Id="rId161" Type="http://schemas.openxmlformats.org/officeDocument/2006/relationships/customXml" Target="../ink/ink785.xml"/><Relationship Id="rId182" Type="http://schemas.openxmlformats.org/officeDocument/2006/relationships/image" Target="../media/image768.png"/><Relationship Id="rId6" Type="http://schemas.openxmlformats.org/officeDocument/2006/relationships/image" Target="../media/image680.png"/><Relationship Id="rId23" Type="http://schemas.openxmlformats.org/officeDocument/2006/relationships/customXml" Target="../ink/ink716.xml"/><Relationship Id="rId119" Type="http://schemas.openxmlformats.org/officeDocument/2006/relationships/customXml" Target="../ink/ink764.xml"/><Relationship Id="rId44" Type="http://schemas.openxmlformats.org/officeDocument/2006/relationships/image" Target="../media/image699.png"/><Relationship Id="rId65" Type="http://schemas.openxmlformats.org/officeDocument/2006/relationships/customXml" Target="../ink/ink737.xml"/><Relationship Id="rId86" Type="http://schemas.openxmlformats.org/officeDocument/2006/relationships/image" Target="../media/image720.png"/><Relationship Id="rId130" Type="http://schemas.openxmlformats.org/officeDocument/2006/relationships/image" Target="../media/image742.png"/><Relationship Id="rId151" Type="http://schemas.openxmlformats.org/officeDocument/2006/relationships/customXml" Target="../ink/ink780.xml"/><Relationship Id="rId172" Type="http://schemas.openxmlformats.org/officeDocument/2006/relationships/image" Target="../media/image763.png"/><Relationship Id="rId13" Type="http://schemas.openxmlformats.org/officeDocument/2006/relationships/customXml" Target="../ink/ink711.xml"/><Relationship Id="rId18" Type="http://schemas.openxmlformats.org/officeDocument/2006/relationships/image" Target="../media/image686.png"/><Relationship Id="rId39" Type="http://schemas.openxmlformats.org/officeDocument/2006/relationships/customXml" Target="../ink/ink724.xml"/><Relationship Id="rId109" Type="http://schemas.openxmlformats.org/officeDocument/2006/relationships/customXml" Target="../ink/ink759.xml"/><Relationship Id="rId34" Type="http://schemas.openxmlformats.org/officeDocument/2006/relationships/image" Target="../media/image694.png"/><Relationship Id="rId50" Type="http://schemas.openxmlformats.org/officeDocument/2006/relationships/image" Target="../media/image702.png"/><Relationship Id="rId55" Type="http://schemas.openxmlformats.org/officeDocument/2006/relationships/customXml" Target="../ink/ink732.xml"/><Relationship Id="rId76" Type="http://schemas.openxmlformats.org/officeDocument/2006/relationships/image" Target="../media/image715.png"/><Relationship Id="rId97" Type="http://schemas.openxmlformats.org/officeDocument/2006/relationships/customXml" Target="../ink/ink753.xml"/><Relationship Id="rId104" Type="http://schemas.openxmlformats.org/officeDocument/2006/relationships/image" Target="../media/image729.png"/><Relationship Id="rId120" Type="http://schemas.openxmlformats.org/officeDocument/2006/relationships/image" Target="../media/image737.png"/><Relationship Id="rId125" Type="http://schemas.openxmlformats.org/officeDocument/2006/relationships/customXml" Target="../ink/ink767.xml"/><Relationship Id="rId141" Type="http://schemas.openxmlformats.org/officeDocument/2006/relationships/customXml" Target="../ink/ink775.xml"/><Relationship Id="rId146" Type="http://schemas.openxmlformats.org/officeDocument/2006/relationships/image" Target="../media/image750.png"/><Relationship Id="rId167" Type="http://schemas.openxmlformats.org/officeDocument/2006/relationships/customXml" Target="../ink/ink788.xml"/><Relationship Id="rId7" Type="http://schemas.openxmlformats.org/officeDocument/2006/relationships/customXml" Target="../ink/ink708.xml"/><Relationship Id="rId71" Type="http://schemas.openxmlformats.org/officeDocument/2006/relationships/customXml" Target="../ink/ink740.xml"/><Relationship Id="rId92" Type="http://schemas.openxmlformats.org/officeDocument/2006/relationships/image" Target="../media/image723.png"/><Relationship Id="rId162" Type="http://schemas.openxmlformats.org/officeDocument/2006/relationships/image" Target="../media/image758.png"/><Relationship Id="rId183" Type="http://schemas.openxmlformats.org/officeDocument/2006/relationships/customXml" Target="../ink/ink796.xml"/><Relationship Id="rId2" Type="http://schemas.openxmlformats.org/officeDocument/2006/relationships/notesSlide" Target="../notesSlides/notesSlide14.xml"/><Relationship Id="rId29" Type="http://schemas.openxmlformats.org/officeDocument/2006/relationships/customXml" Target="../ink/ink719.xml"/><Relationship Id="rId24" Type="http://schemas.openxmlformats.org/officeDocument/2006/relationships/image" Target="../media/image689.png"/><Relationship Id="rId40" Type="http://schemas.openxmlformats.org/officeDocument/2006/relationships/image" Target="../media/image697.png"/><Relationship Id="rId45" Type="http://schemas.openxmlformats.org/officeDocument/2006/relationships/customXml" Target="../ink/ink727.xml"/><Relationship Id="rId66" Type="http://schemas.openxmlformats.org/officeDocument/2006/relationships/image" Target="../media/image710.png"/><Relationship Id="rId87" Type="http://schemas.openxmlformats.org/officeDocument/2006/relationships/customXml" Target="../ink/ink748.xml"/><Relationship Id="rId110" Type="http://schemas.openxmlformats.org/officeDocument/2006/relationships/image" Target="../media/image732.png"/><Relationship Id="rId115" Type="http://schemas.openxmlformats.org/officeDocument/2006/relationships/customXml" Target="../ink/ink762.xml"/><Relationship Id="rId131" Type="http://schemas.openxmlformats.org/officeDocument/2006/relationships/customXml" Target="../ink/ink770.xml"/><Relationship Id="rId136" Type="http://schemas.openxmlformats.org/officeDocument/2006/relationships/image" Target="../media/image745.png"/><Relationship Id="rId157" Type="http://schemas.openxmlformats.org/officeDocument/2006/relationships/customXml" Target="../ink/ink783.xml"/><Relationship Id="rId178" Type="http://schemas.openxmlformats.org/officeDocument/2006/relationships/image" Target="../media/image766.png"/><Relationship Id="rId61" Type="http://schemas.openxmlformats.org/officeDocument/2006/relationships/customXml" Target="../ink/ink735.xml"/><Relationship Id="rId82" Type="http://schemas.openxmlformats.org/officeDocument/2006/relationships/image" Target="../media/image718.png"/><Relationship Id="rId152" Type="http://schemas.openxmlformats.org/officeDocument/2006/relationships/image" Target="../media/image753.png"/><Relationship Id="rId173" Type="http://schemas.openxmlformats.org/officeDocument/2006/relationships/customXml" Target="../ink/ink791.xml"/><Relationship Id="rId19" Type="http://schemas.openxmlformats.org/officeDocument/2006/relationships/customXml" Target="../ink/ink714.xml"/><Relationship Id="rId14" Type="http://schemas.openxmlformats.org/officeDocument/2006/relationships/image" Target="../media/image684.png"/><Relationship Id="rId30" Type="http://schemas.openxmlformats.org/officeDocument/2006/relationships/image" Target="../media/image692.png"/><Relationship Id="rId35" Type="http://schemas.openxmlformats.org/officeDocument/2006/relationships/customXml" Target="../ink/ink722.xml"/><Relationship Id="rId56" Type="http://schemas.openxmlformats.org/officeDocument/2006/relationships/image" Target="../media/image705.png"/><Relationship Id="rId77" Type="http://schemas.openxmlformats.org/officeDocument/2006/relationships/customXml" Target="../ink/ink743.xml"/><Relationship Id="rId100" Type="http://schemas.openxmlformats.org/officeDocument/2006/relationships/image" Target="../media/image727.png"/><Relationship Id="rId105" Type="http://schemas.openxmlformats.org/officeDocument/2006/relationships/customXml" Target="../ink/ink757.xml"/><Relationship Id="rId126" Type="http://schemas.openxmlformats.org/officeDocument/2006/relationships/image" Target="../media/image740.png"/><Relationship Id="rId147" Type="http://schemas.openxmlformats.org/officeDocument/2006/relationships/customXml" Target="../ink/ink778.xml"/><Relationship Id="rId168" Type="http://schemas.openxmlformats.org/officeDocument/2006/relationships/image" Target="../media/image761.png"/><Relationship Id="rId8" Type="http://schemas.openxmlformats.org/officeDocument/2006/relationships/image" Target="../media/image681.png"/><Relationship Id="rId51" Type="http://schemas.openxmlformats.org/officeDocument/2006/relationships/customXml" Target="../ink/ink730.xml"/><Relationship Id="rId72" Type="http://schemas.openxmlformats.org/officeDocument/2006/relationships/image" Target="../media/image713.png"/><Relationship Id="rId93" Type="http://schemas.openxmlformats.org/officeDocument/2006/relationships/customXml" Target="../ink/ink751.xml"/><Relationship Id="rId98" Type="http://schemas.openxmlformats.org/officeDocument/2006/relationships/image" Target="../media/image726.png"/><Relationship Id="rId121" Type="http://schemas.openxmlformats.org/officeDocument/2006/relationships/customXml" Target="../ink/ink765.xml"/><Relationship Id="rId142" Type="http://schemas.openxmlformats.org/officeDocument/2006/relationships/image" Target="../media/image748.png"/><Relationship Id="rId163" Type="http://schemas.openxmlformats.org/officeDocument/2006/relationships/customXml" Target="../ink/ink786.xml"/><Relationship Id="rId184" Type="http://schemas.openxmlformats.org/officeDocument/2006/relationships/image" Target="../media/image769.png"/><Relationship Id="rId3" Type="http://schemas.openxmlformats.org/officeDocument/2006/relationships/customXml" Target="../ink/ink706.xml"/><Relationship Id="rId25" Type="http://schemas.openxmlformats.org/officeDocument/2006/relationships/customXml" Target="../ink/ink717.xml"/><Relationship Id="rId46" Type="http://schemas.openxmlformats.org/officeDocument/2006/relationships/image" Target="../media/image700.png"/><Relationship Id="rId67" Type="http://schemas.openxmlformats.org/officeDocument/2006/relationships/customXml" Target="../ink/ink738.xml"/><Relationship Id="rId116" Type="http://schemas.openxmlformats.org/officeDocument/2006/relationships/image" Target="../media/image735.png"/><Relationship Id="rId137" Type="http://schemas.openxmlformats.org/officeDocument/2006/relationships/customXml" Target="../ink/ink773.xml"/><Relationship Id="rId158" Type="http://schemas.openxmlformats.org/officeDocument/2006/relationships/image" Target="../media/image756.png"/><Relationship Id="rId20" Type="http://schemas.openxmlformats.org/officeDocument/2006/relationships/image" Target="../media/image687.png"/><Relationship Id="rId41" Type="http://schemas.openxmlformats.org/officeDocument/2006/relationships/customXml" Target="../ink/ink725.xml"/><Relationship Id="rId62" Type="http://schemas.openxmlformats.org/officeDocument/2006/relationships/image" Target="../media/image708.png"/><Relationship Id="rId83" Type="http://schemas.openxmlformats.org/officeDocument/2006/relationships/customXml" Target="../ink/ink746.xml"/><Relationship Id="rId88" Type="http://schemas.openxmlformats.org/officeDocument/2006/relationships/image" Target="../media/image721.png"/><Relationship Id="rId111" Type="http://schemas.openxmlformats.org/officeDocument/2006/relationships/customXml" Target="../ink/ink760.xml"/><Relationship Id="rId132" Type="http://schemas.openxmlformats.org/officeDocument/2006/relationships/image" Target="../media/image743.png"/><Relationship Id="rId153" Type="http://schemas.openxmlformats.org/officeDocument/2006/relationships/customXml" Target="../ink/ink781.xml"/><Relationship Id="rId174" Type="http://schemas.openxmlformats.org/officeDocument/2006/relationships/image" Target="../media/image764.png"/><Relationship Id="rId179" Type="http://schemas.openxmlformats.org/officeDocument/2006/relationships/customXml" Target="../ink/ink794.xml"/><Relationship Id="rId15" Type="http://schemas.openxmlformats.org/officeDocument/2006/relationships/customXml" Target="../ink/ink712.xml"/><Relationship Id="rId36" Type="http://schemas.openxmlformats.org/officeDocument/2006/relationships/image" Target="../media/image695.png"/><Relationship Id="rId57" Type="http://schemas.openxmlformats.org/officeDocument/2006/relationships/customXml" Target="../ink/ink733.xml"/><Relationship Id="rId106" Type="http://schemas.openxmlformats.org/officeDocument/2006/relationships/image" Target="../media/image730.png"/><Relationship Id="rId127" Type="http://schemas.openxmlformats.org/officeDocument/2006/relationships/customXml" Target="../ink/ink768.xml"/><Relationship Id="rId10" Type="http://schemas.openxmlformats.org/officeDocument/2006/relationships/image" Target="../media/image682.png"/><Relationship Id="rId31" Type="http://schemas.openxmlformats.org/officeDocument/2006/relationships/customXml" Target="../ink/ink720.xml"/><Relationship Id="rId52" Type="http://schemas.openxmlformats.org/officeDocument/2006/relationships/image" Target="../media/image703.png"/><Relationship Id="rId73" Type="http://schemas.openxmlformats.org/officeDocument/2006/relationships/customXml" Target="../ink/ink741.xml"/><Relationship Id="rId78" Type="http://schemas.openxmlformats.org/officeDocument/2006/relationships/image" Target="../media/image716.png"/><Relationship Id="rId94" Type="http://schemas.openxmlformats.org/officeDocument/2006/relationships/image" Target="../media/image724.png"/><Relationship Id="rId99" Type="http://schemas.openxmlformats.org/officeDocument/2006/relationships/customXml" Target="../ink/ink754.xml"/><Relationship Id="rId101" Type="http://schemas.openxmlformats.org/officeDocument/2006/relationships/customXml" Target="../ink/ink755.xml"/><Relationship Id="rId122" Type="http://schemas.openxmlformats.org/officeDocument/2006/relationships/image" Target="../media/image738.png"/><Relationship Id="rId143" Type="http://schemas.openxmlformats.org/officeDocument/2006/relationships/customXml" Target="../ink/ink776.xml"/><Relationship Id="rId148" Type="http://schemas.openxmlformats.org/officeDocument/2006/relationships/image" Target="../media/image751.png"/><Relationship Id="rId164" Type="http://schemas.openxmlformats.org/officeDocument/2006/relationships/image" Target="../media/image759.png"/><Relationship Id="rId169" Type="http://schemas.openxmlformats.org/officeDocument/2006/relationships/customXml" Target="../ink/ink789.xml"/><Relationship Id="rId185" Type="http://schemas.openxmlformats.org/officeDocument/2006/relationships/customXml" Target="../ink/ink797.xml"/><Relationship Id="rId4" Type="http://schemas.openxmlformats.org/officeDocument/2006/relationships/image" Target="../media/image679.png"/><Relationship Id="rId9" Type="http://schemas.openxmlformats.org/officeDocument/2006/relationships/customXml" Target="../ink/ink709.xml"/><Relationship Id="rId180" Type="http://schemas.openxmlformats.org/officeDocument/2006/relationships/image" Target="../media/image767.png"/><Relationship Id="rId26" Type="http://schemas.openxmlformats.org/officeDocument/2006/relationships/image" Target="../media/image690.png"/><Relationship Id="rId47" Type="http://schemas.openxmlformats.org/officeDocument/2006/relationships/customXml" Target="../ink/ink728.xml"/><Relationship Id="rId68" Type="http://schemas.openxmlformats.org/officeDocument/2006/relationships/image" Target="../media/image711.png"/><Relationship Id="rId89" Type="http://schemas.openxmlformats.org/officeDocument/2006/relationships/customXml" Target="../ink/ink749.xml"/><Relationship Id="rId112" Type="http://schemas.openxmlformats.org/officeDocument/2006/relationships/image" Target="../media/image733.png"/><Relationship Id="rId133" Type="http://schemas.openxmlformats.org/officeDocument/2006/relationships/customXml" Target="../ink/ink771.xml"/><Relationship Id="rId154" Type="http://schemas.openxmlformats.org/officeDocument/2006/relationships/image" Target="../media/image754.png"/><Relationship Id="rId175" Type="http://schemas.openxmlformats.org/officeDocument/2006/relationships/customXml" Target="../ink/ink792.xml"/><Relationship Id="rId16" Type="http://schemas.openxmlformats.org/officeDocument/2006/relationships/image" Target="../media/image685.png"/><Relationship Id="rId37" Type="http://schemas.openxmlformats.org/officeDocument/2006/relationships/customXml" Target="../ink/ink723.xml"/><Relationship Id="rId58" Type="http://schemas.openxmlformats.org/officeDocument/2006/relationships/image" Target="../media/image706.png"/><Relationship Id="rId79" Type="http://schemas.openxmlformats.org/officeDocument/2006/relationships/customXml" Target="../ink/ink744.xml"/><Relationship Id="rId102" Type="http://schemas.openxmlformats.org/officeDocument/2006/relationships/image" Target="../media/image728.png"/><Relationship Id="rId123" Type="http://schemas.openxmlformats.org/officeDocument/2006/relationships/customXml" Target="../ink/ink766.xml"/><Relationship Id="rId144" Type="http://schemas.openxmlformats.org/officeDocument/2006/relationships/image" Target="../media/image749.png"/><Relationship Id="rId90" Type="http://schemas.openxmlformats.org/officeDocument/2006/relationships/image" Target="../media/image722.png"/><Relationship Id="rId165" Type="http://schemas.openxmlformats.org/officeDocument/2006/relationships/customXml" Target="../ink/ink787.xml"/><Relationship Id="rId186" Type="http://schemas.openxmlformats.org/officeDocument/2006/relationships/image" Target="../media/image770.png"/><Relationship Id="rId27" Type="http://schemas.openxmlformats.org/officeDocument/2006/relationships/customXml" Target="../ink/ink718.xml"/><Relationship Id="rId48" Type="http://schemas.openxmlformats.org/officeDocument/2006/relationships/image" Target="../media/image701.png"/><Relationship Id="rId69" Type="http://schemas.openxmlformats.org/officeDocument/2006/relationships/customXml" Target="../ink/ink739.xml"/><Relationship Id="rId113" Type="http://schemas.openxmlformats.org/officeDocument/2006/relationships/customXml" Target="../ink/ink761.xml"/><Relationship Id="rId134" Type="http://schemas.openxmlformats.org/officeDocument/2006/relationships/image" Target="../media/image744.png"/><Relationship Id="rId80" Type="http://schemas.openxmlformats.org/officeDocument/2006/relationships/image" Target="../media/image717.png"/><Relationship Id="rId155" Type="http://schemas.openxmlformats.org/officeDocument/2006/relationships/customXml" Target="../ink/ink782.xml"/><Relationship Id="rId176" Type="http://schemas.openxmlformats.org/officeDocument/2006/relationships/image" Target="../media/image765.png"/><Relationship Id="rId17" Type="http://schemas.openxmlformats.org/officeDocument/2006/relationships/customXml" Target="../ink/ink713.xml"/><Relationship Id="rId38" Type="http://schemas.openxmlformats.org/officeDocument/2006/relationships/image" Target="../media/image696.png"/><Relationship Id="rId59" Type="http://schemas.openxmlformats.org/officeDocument/2006/relationships/customXml" Target="../ink/ink734.xml"/><Relationship Id="rId103" Type="http://schemas.openxmlformats.org/officeDocument/2006/relationships/customXml" Target="../ink/ink756.xml"/><Relationship Id="rId124" Type="http://schemas.openxmlformats.org/officeDocument/2006/relationships/image" Target="../media/image739.png"/><Relationship Id="rId70" Type="http://schemas.openxmlformats.org/officeDocument/2006/relationships/image" Target="../media/image712.png"/><Relationship Id="rId91" Type="http://schemas.openxmlformats.org/officeDocument/2006/relationships/customXml" Target="../ink/ink750.xml"/><Relationship Id="rId145" Type="http://schemas.openxmlformats.org/officeDocument/2006/relationships/customXml" Target="../ink/ink777.xml"/><Relationship Id="rId166" Type="http://schemas.openxmlformats.org/officeDocument/2006/relationships/image" Target="../media/image760.png"/><Relationship Id="rId1" Type="http://schemas.openxmlformats.org/officeDocument/2006/relationships/slideLayout" Target="../slideLayouts/slideLayout7.xml"/><Relationship Id="rId28" Type="http://schemas.openxmlformats.org/officeDocument/2006/relationships/image" Target="../media/image691.png"/><Relationship Id="rId49" Type="http://schemas.openxmlformats.org/officeDocument/2006/relationships/customXml" Target="../ink/ink729.xml"/><Relationship Id="rId114" Type="http://schemas.openxmlformats.org/officeDocument/2006/relationships/image" Target="../media/image734.png"/><Relationship Id="rId60" Type="http://schemas.openxmlformats.org/officeDocument/2006/relationships/image" Target="../media/image707.png"/><Relationship Id="rId81" Type="http://schemas.openxmlformats.org/officeDocument/2006/relationships/customXml" Target="../ink/ink745.xml"/><Relationship Id="rId135" Type="http://schemas.openxmlformats.org/officeDocument/2006/relationships/customXml" Target="../ink/ink772.xml"/><Relationship Id="rId156" Type="http://schemas.openxmlformats.org/officeDocument/2006/relationships/image" Target="../media/image755.png"/><Relationship Id="rId177" Type="http://schemas.openxmlformats.org/officeDocument/2006/relationships/customXml" Target="../ink/ink79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17" Type="http://schemas.openxmlformats.org/officeDocument/2006/relationships/customXml" Target="../ink/ink65.xml"/><Relationship Id="rId21" Type="http://schemas.openxmlformats.org/officeDocument/2006/relationships/customXml" Target="../ink/ink17.xml"/><Relationship Id="rId63" Type="http://schemas.openxmlformats.org/officeDocument/2006/relationships/customXml" Target="../ink/ink38.xml"/><Relationship Id="rId159" Type="http://schemas.openxmlformats.org/officeDocument/2006/relationships/customXml" Target="../ink/ink86.xml"/><Relationship Id="rId170" Type="http://schemas.openxmlformats.org/officeDocument/2006/relationships/image" Target="../media/image92.png"/><Relationship Id="rId226" Type="http://schemas.openxmlformats.org/officeDocument/2006/relationships/image" Target="../media/image120.png"/><Relationship Id="rId268" Type="http://schemas.openxmlformats.org/officeDocument/2006/relationships/image" Target="../media/image141.png"/><Relationship Id="rId11" Type="http://schemas.openxmlformats.org/officeDocument/2006/relationships/customXml" Target="../ink/ink12.xml"/><Relationship Id="rId32" Type="http://schemas.openxmlformats.org/officeDocument/2006/relationships/image" Target="../media/image23.png"/><Relationship Id="rId53" Type="http://schemas.openxmlformats.org/officeDocument/2006/relationships/customXml" Target="../ink/ink33.xml"/><Relationship Id="rId74" Type="http://schemas.openxmlformats.org/officeDocument/2006/relationships/image" Target="../media/image44.png"/><Relationship Id="rId128" Type="http://schemas.openxmlformats.org/officeDocument/2006/relationships/image" Target="../media/image71.png"/><Relationship Id="rId149" Type="http://schemas.openxmlformats.org/officeDocument/2006/relationships/customXml" Target="../ink/ink81.xml"/><Relationship Id="rId5" Type="http://schemas.openxmlformats.org/officeDocument/2006/relationships/customXml" Target="../ink/ink9.xml"/><Relationship Id="rId95" Type="http://schemas.openxmlformats.org/officeDocument/2006/relationships/customXml" Target="../ink/ink54.xml"/><Relationship Id="rId160" Type="http://schemas.openxmlformats.org/officeDocument/2006/relationships/image" Target="../media/image87.png"/><Relationship Id="rId181" Type="http://schemas.openxmlformats.org/officeDocument/2006/relationships/customXml" Target="../ink/ink97.xml"/><Relationship Id="rId216" Type="http://schemas.openxmlformats.org/officeDocument/2006/relationships/image" Target="../media/image115.png"/><Relationship Id="rId237" Type="http://schemas.openxmlformats.org/officeDocument/2006/relationships/customXml" Target="../ink/ink125.xml"/><Relationship Id="rId258" Type="http://schemas.openxmlformats.org/officeDocument/2006/relationships/image" Target="../media/image136.png"/><Relationship Id="rId22" Type="http://schemas.openxmlformats.org/officeDocument/2006/relationships/image" Target="../media/image18.png"/><Relationship Id="rId43" Type="http://schemas.openxmlformats.org/officeDocument/2006/relationships/customXml" Target="../ink/ink28.xml"/><Relationship Id="rId64" Type="http://schemas.openxmlformats.org/officeDocument/2006/relationships/image" Target="../media/image39.png"/><Relationship Id="rId118" Type="http://schemas.openxmlformats.org/officeDocument/2006/relationships/image" Target="../media/image66.png"/><Relationship Id="rId139" Type="http://schemas.openxmlformats.org/officeDocument/2006/relationships/customXml" Target="../ink/ink76.xml"/><Relationship Id="rId85" Type="http://schemas.openxmlformats.org/officeDocument/2006/relationships/customXml" Target="../ink/ink49.xml"/><Relationship Id="rId150" Type="http://schemas.openxmlformats.org/officeDocument/2006/relationships/image" Target="../media/image82.png"/><Relationship Id="rId171" Type="http://schemas.openxmlformats.org/officeDocument/2006/relationships/customXml" Target="../ink/ink92.xml"/><Relationship Id="rId192" Type="http://schemas.openxmlformats.org/officeDocument/2006/relationships/image" Target="../media/image103.png"/><Relationship Id="rId206" Type="http://schemas.openxmlformats.org/officeDocument/2006/relationships/image" Target="../media/image110.png"/><Relationship Id="rId227" Type="http://schemas.openxmlformats.org/officeDocument/2006/relationships/customXml" Target="../ink/ink120.xml"/><Relationship Id="rId248" Type="http://schemas.openxmlformats.org/officeDocument/2006/relationships/image" Target="../media/image131.png"/><Relationship Id="rId269" Type="http://schemas.openxmlformats.org/officeDocument/2006/relationships/customXml" Target="../ink/ink141.xml"/><Relationship Id="rId12" Type="http://schemas.openxmlformats.org/officeDocument/2006/relationships/image" Target="../media/image13.png"/><Relationship Id="rId33" Type="http://schemas.openxmlformats.org/officeDocument/2006/relationships/customXml" Target="../ink/ink23.xml"/><Relationship Id="rId108" Type="http://schemas.openxmlformats.org/officeDocument/2006/relationships/image" Target="../media/image61.png"/><Relationship Id="rId129" Type="http://schemas.openxmlformats.org/officeDocument/2006/relationships/customXml" Target="../ink/ink71.xml"/><Relationship Id="rId54" Type="http://schemas.openxmlformats.org/officeDocument/2006/relationships/image" Target="../media/image34.png"/><Relationship Id="rId75" Type="http://schemas.openxmlformats.org/officeDocument/2006/relationships/customXml" Target="../ink/ink44.xml"/><Relationship Id="rId96" Type="http://schemas.openxmlformats.org/officeDocument/2006/relationships/image" Target="../media/image55.png"/><Relationship Id="rId140" Type="http://schemas.openxmlformats.org/officeDocument/2006/relationships/image" Target="../media/image77.png"/><Relationship Id="rId161" Type="http://schemas.openxmlformats.org/officeDocument/2006/relationships/customXml" Target="../ink/ink87.xml"/><Relationship Id="rId182" Type="http://schemas.openxmlformats.org/officeDocument/2006/relationships/image" Target="../media/image98.png"/><Relationship Id="rId217" Type="http://schemas.openxmlformats.org/officeDocument/2006/relationships/customXml" Target="../ink/ink115.xml"/><Relationship Id="rId6" Type="http://schemas.openxmlformats.org/officeDocument/2006/relationships/image" Target="../media/image10.png"/><Relationship Id="rId238" Type="http://schemas.openxmlformats.org/officeDocument/2006/relationships/image" Target="../media/image126.png"/><Relationship Id="rId259" Type="http://schemas.openxmlformats.org/officeDocument/2006/relationships/customXml" Target="../ink/ink136.xml"/><Relationship Id="rId23" Type="http://schemas.openxmlformats.org/officeDocument/2006/relationships/customXml" Target="../ink/ink18.xml"/><Relationship Id="rId119" Type="http://schemas.openxmlformats.org/officeDocument/2006/relationships/customXml" Target="../ink/ink66.xml"/><Relationship Id="rId270" Type="http://schemas.openxmlformats.org/officeDocument/2006/relationships/image" Target="../media/image142.png"/><Relationship Id="rId44" Type="http://schemas.openxmlformats.org/officeDocument/2006/relationships/image" Target="../media/image29.png"/><Relationship Id="rId65" Type="http://schemas.openxmlformats.org/officeDocument/2006/relationships/customXml" Target="../ink/ink39.xml"/><Relationship Id="rId86" Type="http://schemas.openxmlformats.org/officeDocument/2006/relationships/image" Target="../media/image50.png"/><Relationship Id="rId130" Type="http://schemas.openxmlformats.org/officeDocument/2006/relationships/image" Target="../media/image72.png"/><Relationship Id="rId151" Type="http://schemas.openxmlformats.org/officeDocument/2006/relationships/customXml" Target="../ink/ink82.xml"/><Relationship Id="rId172" Type="http://schemas.openxmlformats.org/officeDocument/2006/relationships/image" Target="../media/image93.png"/><Relationship Id="rId193" Type="http://schemas.openxmlformats.org/officeDocument/2006/relationships/customXml" Target="../ink/ink103.xml"/><Relationship Id="rId207" Type="http://schemas.openxmlformats.org/officeDocument/2006/relationships/customXml" Target="../ink/ink110.xml"/><Relationship Id="rId228" Type="http://schemas.openxmlformats.org/officeDocument/2006/relationships/image" Target="../media/image121.png"/><Relationship Id="rId249" Type="http://schemas.openxmlformats.org/officeDocument/2006/relationships/customXml" Target="../ink/ink131.xml"/><Relationship Id="rId13" Type="http://schemas.openxmlformats.org/officeDocument/2006/relationships/customXml" Target="../ink/ink13.xml"/><Relationship Id="rId109" Type="http://schemas.openxmlformats.org/officeDocument/2006/relationships/customXml" Target="../ink/ink61.xml"/><Relationship Id="rId260" Type="http://schemas.openxmlformats.org/officeDocument/2006/relationships/image" Target="../media/image137.png"/><Relationship Id="rId34" Type="http://schemas.openxmlformats.org/officeDocument/2006/relationships/image" Target="../media/image24.png"/><Relationship Id="rId55" Type="http://schemas.openxmlformats.org/officeDocument/2006/relationships/customXml" Target="../ink/ink34.xml"/><Relationship Id="rId76" Type="http://schemas.openxmlformats.org/officeDocument/2006/relationships/image" Target="../media/image45.png"/><Relationship Id="rId97" Type="http://schemas.openxmlformats.org/officeDocument/2006/relationships/customXml" Target="../ink/ink55.xml"/><Relationship Id="rId120" Type="http://schemas.openxmlformats.org/officeDocument/2006/relationships/image" Target="../media/image67.png"/><Relationship Id="rId141" Type="http://schemas.openxmlformats.org/officeDocument/2006/relationships/customXml" Target="../ink/ink77.xml"/><Relationship Id="rId7" Type="http://schemas.openxmlformats.org/officeDocument/2006/relationships/customXml" Target="../ink/ink10.xml"/><Relationship Id="rId162" Type="http://schemas.openxmlformats.org/officeDocument/2006/relationships/image" Target="../media/image88.png"/><Relationship Id="rId183" Type="http://schemas.openxmlformats.org/officeDocument/2006/relationships/customXml" Target="../ink/ink98.xml"/><Relationship Id="rId218" Type="http://schemas.openxmlformats.org/officeDocument/2006/relationships/image" Target="../media/image116.png"/><Relationship Id="rId239" Type="http://schemas.openxmlformats.org/officeDocument/2006/relationships/customXml" Target="../ink/ink126.xml"/><Relationship Id="rId250" Type="http://schemas.openxmlformats.org/officeDocument/2006/relationships/image" Target="../media/image132.png"/><Relationship Id="rId24" Type="http://schemas.openxmlformats.org/officeDocument/2006/relationships/image" Target="../media/image19.png"/><Relationship Id="rId45" Type="http://schemas.openxmlformats.org/officeDocument/2006/relationships/customXml" Target="../ink/ink29.xml"/><Relationship Id="rId66" Type="http://schemas.openxmlformats.org/officeDocument/2006/relationships/image" Target="../media/image40.png"/><Relationship Id="rId87" Type="http://schemas.openxmlformats.org/officeDocument/2006/relationships/customXml" Target="../ink/ink50.xml"/><Relationship Id="rId110" Type="http://schemas.openxmlformats.org/officeDocument/2006/relationships/image" Target="../media/image62.png"/><Relationship Id="rId131" Type="http://schemas.openxmlformats.org/officeDocument/2006/relationships/customXml" Target="../ink/ink72.xml"/><Relationship Id="rId152" Type="http://schemas.openxmlformats.org/officeDocument/2006/relationships/image" Target="../media/image83.png"/><Relationship Id="rId173" Type="http://schemas.openxmlformats.org/officeDocument/2006/relationships/customXml" Target="../ink/ink93.xml"/><Relationship Id="rId194" Type="http://schemas.openxmlformats.org/officeDocument/2006/relationships/image" Target="../media/image104.png"/><Relationship Id="rId208" Type="http://schemas.openxmlformats.org/officeDocument/2006/relationships/image" Target="../media/image111.png"/><Relationship Id="rId229" Type="http://schemas.openxmlformats.org/officeDocument/2006/relationships/customXml" Target="../ink/ink121.xml"/><Relationship Id="rId240" Type="http://schemas.openxmlformats.org/officeDocument/2006/relationships/image" Target="../media/image127.png"/><Relationship Id="rId261" Type="http://schemas.openxmlformats.org/officeDocument/2006/relationships/customXml" Target="../ink/ink137.xml"/><Relationship Id="rId14" Type="http://schemas.openxmlformats.org/officeDocument/2006/relationships/image" Target="../media/image14.png"/><Relationship Id="rId35" Type="http://schemas.openxmlformats.org/officeDocument/2006/relationships/customXml" Target="../ink/ink24.xml"/><Relationship Id="rId56" Type="http://schemas.openxmlformats.org/officeDocument/2006/relationships/image" Target="../media/image35.png"/><Relationship Id="rId77" Type="http://schemas.openxmlformats.org/officeDocument/2006/relationships/customXml" Target="../ink/ink45.xml"/><Relationship Id="rId100" Type="http://schemas.openxmlformats.org/officeDocument/2006/relationships/image" Target="../media/image57.png"/><Relationship Id="rId8" Type="http://schemas.openxmlformats.org/officeDocument/2006/relationships/image" Target="../media/image11.png"/><Relationship Id="rId98" Type="http://schemas.openxmlformats.org/officeDocument/2006/relationships/image" Target="../media/image56.png"/><Relationship Id="rId121" Type="http://schemas.openxmlformats.org/officeDocument/2006/relationships/customXml" Target="../ink/ink67.xml"/><Relationship Id="rId142" Type="http://schemas.openxmlformats.org/officeDocument/2006/relationships/image" Target="../media/image78.png"/><Relationship Id="rId163" Type="http://schemas.openxmlformats.org/officeDocument/2006/relationships/customXml" Target="../ink/ink88.xml"/><Relationship Id="rId184" Type="http://schemas.openxmlformats.org/officeDocument/2006/relationships/image" Target="../media/image99.png"/><Relationship Id="rId219" Type="http://schemas.openxmlformats.org/officeDocument/2006/relationships/customXml" Target="../ink/ink116.xml"/><Relationship Id="rId230" Type="http://schemas.openxmlformats.org/officeDocument/2006/relationships/image" Target="../media/image122.png"/><Relationship Id="rId251" Type="http://schemas.openxmlformats.org/officeDocument/2006/relationships/customXml" Target="../ink/ink132.xml"/><Relationship Id="rId25" Type="http://schemas.openxmlformats.org/officeDocument/2006/relationships/customXml" Target="../ink/ink19.xml"/><Relationship Id="rId46" Type="http://schemas.openxmlformats.org/officeDocument/2006/relationships/image" Target="../media/image30.png"/><Relationship Id="rId67" Type="http://schemas.openxmlformats.org/officeDocument/2006/relationships/customXml" Target="../ink/ink40.xml"/><Relationship Id="rId88" Type="http://schemas.openxmlformats.org/officeDocument/2006/relationships/image" Target="../media/image51.png"/><Relationship Id="rId111" Type="http://schemas.openxmlformats.org/officeDocument/2006/relationships/customXml" Target="../ink/ink62.xml"/><Relationship Id="rId132" Type="http://schemas.openxmlformats.org/officeDocument/2006/relationships/image" Target="../media/image73.png"/><Relationship Id="rId153" Type="http://schemas.openxmlformats.org/officeDocument/2006/relationships/customXml" Target="../ink/ink83.xml"/><Relationship Id="rId174" Type="http://schemas.openxmlformats.org/officeDocument/2006/relationships/image" Target="../media/image94.png"/><Relationship Id="rId195" Type="http://schemas.openxmlformats.org/officeDocument/2006/relationships/customXml" Target="../ink/ink104.xml"/><Relationship Id="rId209" Type="http://schemas.openxmlformats.org/officeDocument/2006/relationships/customXml" Target="../ink/ink111.xml"/><Relationship Id="rId220" Type="http://schemas.openxmlformats.org/officeDocument/2006/relationships/image" Target="../media/image117.png"/><Relationship Id="rId241" Type="http://schemas.openxmlformats.org/officeDocument/2006/relationships/customXml" Target="../ink/ink127.xml"/><Relationship Id="rId15" Type="http://schemas.openxmlformats.org/officeDocument/2006/relationships/customXml" Target="../ink/ink14.xml"/><Relationship Id="rId36" Type="http://schemas.openxmlformats.org/officeDocument/2006/relationships/image" Target="../media/image25.png"/><Relationship Id="rId57" Type="http://schemas.openxmlformats.org/officeDocument/2006/relationships/customXml" Target="../ink/ink35.xml"/><Relationship Id="rId262" Type="http://schemas.openxmlformats.org/officeDocument/2006/relationships/image" Target="../media/image138.png"/><Relationship Id="rId78" Type="http://schemas.openxmlformats.org/officeDocument/2006/relationships/image" Target="../media/image46.png"/><Relationship Id="rId99" Type="http://schemas.openxmlformats.org/officeDocument/2006/relationships/customXml" Target="../ink/ink56.xml"/><Relationship Id="rId101" Type="http://schemas.openxmlformats.org/officeDocument/2006/relationships/customXml" Target="../ink/ink57.xml"/><Relationship Id="rId122" Type="http://schemas.openxmlformats.org/officeDocument/2006/relationships/image" Target="../media/image68.png"/><Relationship Id="rId143" Type="http://schemas.openxmlformats.org/officeDocument/2006/relationships/customXml" Target="../ink/ink78.xml"/><Relationship Id="rId164" Type="http://schemas.openxmlformats.org/officeDocument/2006/relationships/image" Target="../media/image89.png"/><Relationship Id="rId185" Type="http://schemas.openxmlformats.org/officeDocument/2006/relationships/customXml" Target="../ink/ink99.xml"/><Relationship Id="rId9" Type="http://schemas.openxmlformats.org/officeDocument/2006/relationships/customXml" Target="../ink/ink11.xml"/><Relationship Id="rId210" Type="http://schemas.openxmlformats.org/officeDocument/2006/relationships/image" Target="../media/image112.png"/><Relationship Id="rId26" Type="http://schemas.openxmlformats.org/officeDocument/2006/relationships/image" Target="../media/image20.png"/><Relationship Id="rId231" Type="http://schemas.openxmlformats.org/officeDocument/2006/relationships/customXml" Target="../ink/ink122.xml"/><Relationship Id="rId252" Type="http://schemas.openxmlformats.org/officeDocument/2006/relationships/image" Target="../media/image133.png"/><Relationship Id="rId47" Type="http://schemas.openxmlformats.org/officeDocument/2006/relationships/customXml" Target="../ink/ink30.xml"/><Relationship Id="rId68" Type="http://schemas.openxmlformats.org/officeDocument/2006/relationships/image" Target="../media/image41.png"/><Relationship Id="rId89" Type="http://schemas.openxmlformats.org/officeDocument/2006/relationships/customXml" Target="../ink/ink51.xml"/><Relationship Id="rId112" Type="http://schemas.openxmlformats.org/officeDocument/2006/relationships/image" Target="../media/image63.png"/><Relationship Id="rId133" Type="http://schemas.openxmlformats.org/officeDocument/2006/relationships/customXml" Target="../ink/ink73.xml"/><Relationship Id="rId154" Type="http://schemas.openxmlformats.org/officeDocument/2006/relationships/image" Target="../media/image84.png"/><Relationship Id="rId175" Type="http://schemas.openxmlformats.org/officeDocument/2006/relationships/customXml" Target="../ink/ink94.xml"/><Relationship Id="rId196" Type="http://schemas.openxmlformats.org/officeDocument/2006/relationships/image" Target="../media/image105.png"/><Relationship Id="rId200" Type="http://schemas.openxmlformats.org/officeDocument/2006/relationships/image" Target="../media/image107.png"/><Relationship Id="rId16" Type="http://schemas.openxmlformats.org/officeDocument/2006/relationships/image" Target="../media/image15.png"/><Relationship Id="rId221" Type="http://schemas.openxmlformats.org/officeDocument/2006/relationships/customXml" Target="../ink/ink117.xml"/><Relationship Id="rId242" Type="http://schemas.openxmlformats.org/officeDocument/2006/relationships/image" Target="../media/image128.png"/><Relationship Id="rId263" Type="http://schemas.openxmlformats.org/officeDocument/2006/relationships/customXml" Target="../ink/ink138.xml"/><Relationship Id="rId37" Type="http://schemas.openxmlformats.org/officeDocument/2006/relationships/customXml" Target="../ink/ink25.xml"/><Relationship Id="rId58" Type="http://schemas.openxmlformats.org/officeDocument/2006/relationships/image" Target="../media/image36.png"/><Relationship Id="rId79" Type="http://schemas.openxmlformats.org/officeDocument/2006/relationships/customXml" Target="../ink/ink46.xml"/><Relationship Id="rId102" Type="http://schemas.openxmlformats.org/officeDocument/2006/relationships/image" Target="../media/image58.png"/><Relationship Id="rId123" Type="http://schemas.openxmlformats.org/officeDocument/2006/relationships/customXml" Target="../ink/ink68.xml"/><Relationship Id="rId144" Type="http://schemas.openxmlformats.org/officeDocument/2006/relationships/image" Target="../media/image79.png"/><Relationship Id="rId90" Type="http://schemas.openxmlformats.org/officeDocument/2006/relationships/image" Target="../media/image52.png"/><Relationship Id="rId165" Type="http://schemas.openxmlformats.org/officeDocument/2006/relationships/customXml" Target="../ink/ink89.xml"/><Relationship Id="rId186" Type="http://schemas.openxmlformats.org/officeDocument/2006/relationships/image" Target="../media/image100.png"/><Relationship Id="rId211" Type="http://schemas.openxmlformats.org/officeDocument/2006/relationships/customXml" Target="../ink/ink112.xml"/><Relationship Id="rId232" Type="http://schemas.openxmlformats.org/officeDocument/2006/relationships/image" Target="../media/image123.png"/><Relationship Id="rId253" Type="http://schemas.openxmlformats.org/officeDocument/2006/relationships/customXml" Target="../ink/ink133.xml"/><Relationship Id="rId27" Type="http://schemas.openxmlformats.org/officeDocument/2006/relationships/customXml" Target="../ink/ink20.xml"/><Relationship Id="rId48" Type="http://schemas.openxmlformats.org/officeDocument/2006/relationships/image" Target="../media/image31.png"/><Relationship Id="rId69" Type="http://schemas.openxmlformats.org/officeDocument/2006/relationships/customXml" Target="../ink/ink41.xml"/><Relationship Id="rId113" Type="http://schemas.openxmlformats.org/officeDocument/2006/relationships/customXml" Target="../ink/ink63.xml"/><Relationship Id="rId134" Type="http://schemas.openxmlformats.org/officeDocument/2006/relationships/image" Target="../media/image74.png"/><Relationship Id="rId80" Type="http://schemas.openxmlformats.org/officeDocument/2006/relationships/image" Target="../media/image47.png"/><Relationship Id="rId155" Type="http://schemas.openxmlformats.org/officeDocument/2006/relationships/customXml" Target="../ink/ink84.xml"/><Relationship Id="rId176" Type="http://schemas.openxmlformats.org/officeDocument/2006/relationships/image" Target="../media/image95.png"/><Relationship Id="rId197" Type="http://schemas.openxmlformats.org/officeDocument/2006/relationships/customXml" Target="../ink/ink105.xml"/><Relationship Id="rId201" Type="http://schemas.openxmlformats.org/officeDocument/2006/relationships/customXml" Target="../ink/ink107.xml"/><Relationship Id="rId222" Type="http://schemas.openxmlformats.org/officeDocument/2006/relationships/image" Target="../media/image118.png"/><Relationship Id="rId243" Type="http://schemas.openxmlformats.org/officeDocument/2006/relationships/customXml" Target="../ink/ink128.xml"/><Relationship Id="rId264" Type="http://schemas.openxmlformats.org/officeDocument/2006/relationships/image" Target="../media/image139.png"/><Relationship Id="rId17" Type="http://schemas.openxmlformats.org/officeDocument/2006/relationships/customXml" Target="../ink/ink15.xml"/><Relationship Id="rId38" Type="http://schemas.openxmlformats.org/officeDocument/2006/relationships/image" Target="../media/image26.png"/><Relationship Id="rId59" Type="http://schemas.openxmlformats.org/officeDocument/2006/relationships/customXml" Target="../ink/ink36.xml"/><Relationship Id="rId103" Type="http://schemas.openxmlformats.org/officeDocument/2006/relationships/customXml" Target="../ink/ink58.xml"/><Relationship Id="rId124" Type="http://schemas.openxmlformats.org/officeDocument/2006/relationships/image" Target="../media/image69.png"/><Relationship Id="rId70" Type="http://schemas.openxmlformats.org/officeDocument/2006/relationships/image" Target="../media/image42.png"/><Relationship Id="rId91" Type="http://schemas.openxmlformats.org/officeDocument/2006/relationships/customXml" Target="../ink/ink52.xml"/><Relationship Id="rId145" Type="http://schemas.openxmlformats.org/officeDocument/2006/relationships/customXml" Target="../ink/ink79.xml"/><Relationship Id="rId166" Type="http://schemas.openxmlformats.org/officeDocument/2006/relationships/image" Target="../media/image90.png"/><Relationship Id="rId187" Type="http://schemas.openxmlformats.org/officeDocument/2006/relationships/customXml" Target="../ink/ink100.xml"/><Relationship Id="rId1" Type="http://schemas.openxmlformats.org/officeDocument/2006/relationships/slideLayout" Target="../slideLayouts/slideLayout7.xml"/><Relationship Id="rId212" Type="http://schemas.openxmlformats.org/officeDocument/2006/relationships/image" Target="../media/image113.png"/><Relationship Id="rId233" Type="http://schemas.openxmlformats.org/officeDocument/2006/relationships/customXml" Target="../ink/ink123.xml"/><Relationship Id="rId254" Type="http://schemas.openxmlformats.org/officeDocument/2006/relationships/image" Target="../media/image134.png"/><Relationship Id="rId28" Type="http://schemas.openxmlformats.org/officeDocument/2006/relationships/image" Target="../media/image21.png"/><Relationship Id="rId49" Type="http://schemas.openxmlformats.org/officeDocument/2006/relationships/customXml" Target="../ink/ink31.xml"/><Relationship Id="rId114" Type="http://schemas.openxmlformats.org/officeDocument/2006/relationships/image" Target="../media/image64.png"/><Relationship Id="rId60" Type="http://schemas.openxmlformats.org/officeDocument/2006/relationships/image" Target="../media/image37.png"/><Relationship Id="rId81" Type="http://schemas.openxmlformats.org/officeDocument/2006/relationships/customXml" Target="../ink/ink47.xml"/><Relationship Id="rId135" Type="http://schemas.openxmlformats.org/officeDocument/2006/relationships/customXml" Target="../ink/ink74.xml"/><Relationship Id="rId156" Type="http://schemas.openxmlformats.org/officeDocument/2006/relationships/image" Target="../media/image85.png"/><Relationship Id="rId177" Type="http://schemas.openxmlformats.org/officeDocument/2006/relationships/customXml" Target="../ink/ink95.xml"/><Relationship Id="rId198" Type="http://schemas.openxmlformats.org/officeDocument/2006/relationships/image" Target="../media/image106.png"/><Relationship Id="rId202" Type="http://schemas.openxmlformats.org/officeDocument/2006/relationships/image" Target="../media/image108.png"/><Relationship Id="rId223" Type="http://schemas.openxmlformats.org/officeDocument/2006/relationships/customXml" Target="../ink/ink118.xml"/><Relationship Id="rId244" Type="http://schemas.openxmlformats.org/officeDocument/2006/relationships/image" Target="../media/image129.png"/><Relationship Id="rId18" Type="http://schemas.openxmlformats.org/officeDocument/2006/relationships/image" Target="../media/image16.png"/><Relationship Id="rId39" Type="http://schemas.openxmlformats.org/officeDocument/2006/relationships/customXml" Target="../ink/ink26.xml"/><Relationship Id="rId265" Type="http://schemas.openxmlformats.org/officeDocument/2006/relationships/customXml" Target="../ink/ink139.xml"/><Relationship Id="rId50" Type="http://schemas.openxmlformats.org/officeDocument/2006/relationships/image" Target="../media/image32.png"/><Relationship Id="rId104" Type="http://schemas.openxmlformats.org/officeDocument/2006/relationships/image" Target="../media/image59.png"/><Relationship Id="rId125" Type="http://schemas.openxmlformats.org/officeDocument/2006/relationships/customXml" Target="../ink/ink69.xml"/><Relationship Id="rId146" Type="http://schemas.openxmlformats.org/officeDocument/2006/relationships/image" Target="../media/image80.png"/><Relationship Id="rId167" Type="http://schemas.openxmlformats.org/officeDocument/2006/relationships/customXml" Target="../ink/ink90.xml"/><Relationship Id="rId188" Type="http://schemas.openxmlformats.org/officeDocument/2006/relationships/image" Target="../media/image101.png"/><Relationship Id="rId71" Type="http://schemas.openxmlformats.org/officeDocument/2006/relationships/customXml" Target="../ink/ink42.xml"/><Relationship Id="rId92" Type="http://schemas.openxmlformats.org/officeDocument/2006/relationships/image" Target="../media/image53.png"/><Relationship Id="rId213" Type="http://schemas.openxmlformats.org/officeDocument/2006/relationships/customXml" Target="../ink/ink113.xml"/><Relationship Id="rId234" Type="http://schemas.openxmlformats.org/officeDocument/2006/relationships/image" Target="../media/image124.png"/><Relationship Id="rId2" Type="http://schemas.openxmlformats.org/officeDocument/2006/relationships/notesSlide" Target="../notesSlides/notesSlide2.xml"/><Relationship Id="rId29" Type="http://schemas.openxmlformats.org/officeDocument/2006/relationships/customXml" Target="../ink/ink21.xml"/><Relationship Id="rId255" Type="http://schemas.openxmlformats.org/officeDocument/2006/relationships/customXml" Target="../ink/ink134.xml"/><Relationship Id="rId40" Type="http://schemas.openxmlformats.org/officeDocument/2006/relationships/image" Target="../media/image27.png"/><Relationship Id="rId115" Type="http://schemas.openxmlformats.org/officeDocument/2006/relationships/customXml" Target="../ink/ink64.xml"/><Relationship Id="rId136" Type="http://schemas.openxmlformats.org/officeDocument/2006/relationships/image" Target="../media/image75.png"/><Relationship Id="rId157" Type="http://schemas.openxmlformats.org/officeDocument/2006/relationships/customXml" Target="../ink/ink85.xml"/><Relationship Id="rId178" Type="http://schemas.openxmlformats.org/officeDocument/2006/relationships/image" Target="../media/image96.png"/><Relationship Id="rId61" Type="http://schemas.openxmlformats.org/officeDocument/2006/relationships/customXml" Target="../ink/ink37.xml"/><Relationship Id="rId82" Type="http://schemas.openxmlformats.org/officeDocument/2006/relationships/image" Target="../media/image48.png"/><Relationship Id="rId199" Type="http://schemas.openxmlformats.org/officeDocument/2006/relationships/customXml" Target="../ink/ink106.xml"/><Relationship Id="rId203" Type="http://schemas.openxmlformats.org/officeDocument/2006/relationships/customXml" Target="../ink/ink108.xml"/><Relationship Id="rId19" Type="http://schemas.openxmlformats.org/officeDocument/2006/relationships/customXml" Target="../ink/ink16.xml"/><Relationship Id="rId224" Type="http://schemas.openxmlformats.org/officeDocument/2006/relationships/image" Target="../media/image119.png"/><Relationship Id="rId245" Type="http://schemas.openxmlformats.org/officeDocument/2006/relationships/customXml" Target="../ink/ink129.xml"/><Relationship Id="rId266" Type="http://schemas.openxmlformats.org/officeDocument/2006/relationships/image" Target="../media/image140.png"/><Relationship Id="rId30" Type="http://schemas.openxmlformats.org/officeDocument/2006/relationships/image" Target="../media/image22.png"/><Relationship Id="rId105" Type="http://schemas.openxmlformats.org/officeDocument/2006/relationships/customXml" Target="../ink/ink59.xml"/><Relationship Id="rId126" Type="http://schemas.openxmlformats.org/officeDocument/2006/relationships/image" Target="../media/image70.png"/><Relationship Id="rId147" Type="http://schemas.openxmlformats.org/officeDocument/2006/relationships/customXml" Target="../ink/ink80.xml"/><Relationship Id="rId168" Type="http://schemas.openxmlformats.org/officeDocument/2006/relationships/image" Target="../media/image91.png"/><Relationship Id="rId51" Type="http://schemas.openxmlformats.org/officeDocument/2006/relationships/customXml" Target="../ink/ink32.xml"/><Relationship Id="rId72" Type="http://schemas.openxmlformats.org/officeDocument/2006/relationships/image" Target="../media/image43.png"/><Relationship Id="rId93" Type="http://schemas.openxmlformats.org/officeDocument/2006/relationships/customXml" Target="../ink/ink53.xml"/><Relationship Id="rId189" Type="http://schemas.openxmlformats.org/officeDocument/2006/relationships/customXml" Target="../ink/ink101.xml"/><Relationship Id="rId3" Type="http://schemas.openxmlformats.org/officeDocument/2006/relationships/customXml" Target="../ink/ink8.xml"/><Relationship Id="rId214" Type="http://schemas.openxmlformats.org/officeDocument/2006/relationships/image" Target="../media/image114.png"/><Relationship Id="rId235" Type="http://schemas.openxmlformats.org/officeDocument/2006/relationships/customXml" Target="../ink/ink124.xml"/><Relationship Id="rId256" Type="http://schemas.openxmlformats.org/officeDocument/2006/relationships/image" Target="../media/image135.png"/><Relationship Id="rId116" Type="http://schemas.openxmlformats.org/officeDocument/2006/relationships/image" Target="../media/image65.png"/><Relationship Id="rId137" Type="http://schemas.openxmlformats.org/officeDocument/2006/relationships/customXml" Target="../ink/ink75.xml"/><Relationship Id="rId158" Type="http://schemas.openxmlformats.org/officeDocument/2006/relationships/image" Target="../media/image86.png"/><Relationship Id="rId20" Type="http://schemas.openxmlformats.org/officeDocument/2006/relationships/image" Target="../media/image17.png"/><Relationship Id="rId41" Type="http://schemas.openxmlformats.org/officeDocument/2006/relationships/customXml" Target="../ink/ink27.xml"/><Relationship Id="rId62" Type="http://schemas.openxmlformats.org/officeDocument/2006/relationships/image" Target="../media/image38.png"/><Relationship Id="rId83" Type="http://schemas.openxmlformats.org/officeDocument/2006/relationships/customXml" Target="../ink/ink48.xml"/><Relationship Id="rId179" Type="http://schemas.openxmlformats.org/officeDocument/2006/relationships/customXml" Target="../ink/ink96.xml"/><Relationship Id="rId190" Type="http://schemas.openxmlformats.org/officeDocument/2006/relationships/image" Target="../media/image102.png"/><Relationship Id="rId204" Type="http://schemas.openxmlformats.org/officeDocument/2006/relationships/image" Target="../media/image109.png"/><Relationship Id="rId225" Type="http://schemas.openxmlformats.org/officeDocument/2006/relationships/customXml" Target="../ink/ink119.xml"/><Relationship Id="rId246" Type="http://schemas.openxmlformats.org/officeDocument/2006/relationships/image" Target="../media/image130.png"/><Relationship Id="rId267" Type="http://schemas.openxmlformats.org/officeDocument/2006/relationships/customXml" Target="../ink/ink140.xml"/><Relationship Id="rId106" Type="http://schemas.openxmlformats.org/officeDocument/2006/relationships/image" Target="../media/image60.png"/><Relationship Id="rId127" Type="http://schemas.openxmlformats.org/officeDocument/2006/relationships/customXml" Target="../ink/ink70.xml"/><Relationship Id="rId10" Type="http://schemas.openxmlformats.org/officeDocument/2006/relationships/image" Target="../media/image12.png"/><Relationship Id="rId31" Type="http://schemas.openxmlformats.org/officeDocument/2006/relationships/customXml" Target="../ink/ink22.xml"/><Relationship Id="rId52" Type="http://schemas.openxmlformats.org/officeDocument/2006/relationships/image" Target="../media/image33.png"/><Relationship Id="rId73" Type="http://schemas.openxmlformats.org/officeDocument/2006/relationships/customXml" Target="../ink/ink43.xml"/><Relationship Id="rId94" Type="http://schemas.openxmlformats.org/officeDocument/2006/relationships/image" Target="../media/image54.png"/><Relationship Id="rId148" Type="http://schemas.openxmlformats.org/officeDocument/2006/relationships/image" Target="../media/image81.png"/><Relationship Id="rId169" Type="http://schemas.openxmlformats.org/officeDocument/2006/relationships/customXml" Target="../ink/ink91.xml"/><Relationship Id="rId4" Type="http://schemas.openxmlformats.org/officeDocument/2006/relationships/image" Target="../media/image9.png"/><Relationship Id="rId180" Type="http://schemas.openxmlformats.org/officeDocument/2006/relationships/image" Target="../media/image97.png"/><Relationship Id="rId215" Type="http://schemas.openxmlformats.org/officeDocument/2006/relationships/customXml" Target="../ink/ink114.xml"/><Relationship Id="rId236" Type="http://schemas.openxmlformats.org/officeDocument/2006/relationships/image" Target="../media/image125.png"/><Relationship Id="rId257" Type="http://schemas.openxmlformats.org/officeDocument/2006/relationships/customXml" Target="../ink/ink135.xml"/><Relationship Id="rId42" Type="http://schemas.openxmlformats.org/officeDocument/2006/relationships/image" Target="../media/image28.png"/><Relationship Id="rId84" Type="http://schemas.openxmlformats.org/officeDocument/2006/relationships/image" Target="../media/image49.png"/><Relationship Id="rId138" Type="http://schemas.openxmlformats.org/officeDocument/2006/relationships/image" Target="../media/image76.png"/><Relationship Id="rId191" Type="http://schemas.openxmlformats.org/officeDocument/2006/relationships/customXml" Target="../ink/ink102.xml"/><Relationship Id="rId205" Type="http://schemas.openxmlformats.org/officeDocument/2006/relationships/customXml" Target="../ink/ink109.xml"/><Relationship Id="rId247" Type="http://schemas.openxmlformats.org/officeDocument/2006/relationships/customXml" Target="../ink/ink130.xml"/><Relationship Id="rId107" Type="http://schemas.openxmlformats.org/officeDocument/2006/relationships/customXml" Target="../ink/ink6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3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1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7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51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61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45.png"/><Relationship Id="rId3" Type="http://schemas.openxmlformats.org/officeDocument/2006/relationships/customXml" Target="../ink/ink142.xml"/><Relationship Id="rId7" Type="http://schemas.openxmlformats.org/officeDocument/2006/relationships/customXml" Target="../ink/ink144.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4.png"/><Relationship Id="rId5" Type="http://schemas.openxmlformats.org/officeDocument/2006/relationships/customXml" Target="../ink/ink143.xml"/><Relationship Id="rId4" Type="http://schemas.openxmlformats.org/officeDocument/2006/relationships/image" Target="../media/image14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72.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73.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hyperlink" Target="https://www.youtube.com/watch?v=l-XIaQxD1h4&amp;t=1s"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74.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6" Type="http://schemas.openxmlformats.org/officeDocument/2006/relationships/image" Target="../media/image1974.png"/><Relationship Id="rId21" Type="http://schemas.openxmlformats.org/officeDocument/2006/relationships/customXml" Target="../ink/ink154.xml"/><Relationship Id="rId42" Type="http://schemas.openxmlformats.org/officeDocument/2006/relationships/image" Target="../media/image1982.png"/><Relationship Id="rId47" Type="http://schemas.openxmlformats.org/officeDocument/2006/relationships/customXml" Target="../ink/ink167.xml"/><Relationship Id="rId63" Type="http://schemas.openxmlformats.org/officeDocument/2006/relationships/customXml" Target="../ink/ink175.xml"/><Relationship Id="rId68" Type="http://schemas.openxmlformats.org/officeDocument/2006/relationships/image" Target="../media/image1995.png"/><Relationship Id="rId16" Type="http://schemas.openxmlformats.org/officeDocument/2006/relationships/image" Target="../media/image1969.png"/><Relationship Id="rId11" Type="http://schemas.openxmlformats.org/officeDocument/2006/relationships/customXml" Target="../ink/ink149.xml"/><Relationship Id="rId32" Type="http://schemas.openxmlformats.org/officeDocument/2006/relationships/image" Target="../media/image1977.png"/><Relationship Id="rId37" Type="http://schemas.openxmlformats.org/officeDocument/2006/relationships/customXml" Target="../ink/ink162.xml"/><Relationship Id="rId53" Type="http://schemas.openxmlformats.org/officeDocument/2006/relationships/customXml" Target="../ink/ink170.xml"/><Relationship Id="rId58" Type="http://schemas.openxmlformats.org/officeDocument/2006/relationships/image" Target="../media/image1990.png"/><Relationship Id="rId74" Type="http://schemas.openxmlformats.org/officeDocument/2006/relationships/image" Target="../media/image148.png"/><Relationship Id="rId79" Type="http://schemas.openxmlformats.org/officeDocument/2006/relationships/customXml" Target="../ink/ink183.xml"/><Relationship Id="rId5" Type="http://schemas.openxmlformats.org/officeDocument/2006/relationships/customXml" Target="../ink/ink146.xml"/><Relationship Id="rId61" Type="http://schemas.openxmlformats.org/officeDocument/2006/relationships/customXml" Target="../ink/ink174.xml"/><Relationship Id="rId82" Type="http://schemas.openxmlformats.org/officeDocument/2006/relationships/image" Target="../media/image152.png"/><Relationship Id="rId19" Type="http://schemas.openxmlformats.org/officeDocument/2006/relationships/customXml" Target="../ink/ink153.xml"/><Relationship Id="rId14" Type="http://schemas.openxmlformats.org/officeDocument/2006/relationships/image" Target="../media/image1968.png"/><Relationship Id="rId22" Type="http://schemas.openxmlformats.org/officeDocument/2006/relationships/image" Target="../media/image1972.png"/><Relationship Id="rId27" Type="http://schemas.openxmlformats.org/officeDocument/2006/relationships/customXml" Target="../ink/ink157.xml"/><Relationship Id="rId30" Type="http://schemas.openxmlformats.org/officeDocument/2006/relationships/image" Target="../media/image1976.png"/><Relationship Id="rId35" Type="http://schemas.openxmlformats.org/officeDocument/2006/relationships/customXml" Target="../ink/ink161.xml"/><Relationship Id="rId43" Type="http://schemas.openxmlformats.org/officeDocument/2006/relationships/customXml" Target="../ink/ink165.xml"/><Relationship Id="rId48" Type="http://schemas.openxmlformats.org/officeDocument/2006/relationships/image" Target="../media/image1985.png"/><Relationship Id="rId56" Type="http://schemas.openxmlformats.org/officeDocument/2006/relationships/image" Target="../media/image1989.png"/><Relationship Id="rId64" Type="http://schemas.openxmlformats.org/officeDocument/2006/relationships/image" Target="../media/image1993.png"/><Relationship Id="rId69" Type="http://schemas.openxmlformats.org/officeDocument/2006/relationships/customXml" Target="../ink/ink178.xml"/><Relationship Id="rId77" Type="http://schemas.openxmlformats.org/officeDocument/2006/relationships/customXml" Target="../ink/ink182.xml"/><Relationship Id="rId8" Type="http://schemas.openxmlformats.org/officeDocument/2006/relationships/image" Target="../media/image1965.png"/><Relationship Id="rId51" Type="http://schemas.openxmlformats.org/officeDocument/2006/relationships/customXml" Target="../ink/ink169.xml"/><Relationship Id="rId72" Type="http://schemas.openxmlformats.org/officeDocument/2006/relationships/image" Target="../media/image147.png"/><Relationship Id="rId80" Type="http://schemas.openxmlformats.org/officeDocument/2006/relationships/image" Target="../media/image151.png"/><Relationship Id="rId3" Type="http://schemas.openxmlformats.org/officeDocument/2006/relationships/customXml" Target="../ink/ink145.xml"/><Relationship Id="rId12" Type="http://schemas.openxmlformats.org/officeDocument/2006/relationships/image" Target="../media/image1967.png"/><Relationship Id="rId17" Type="http://schemas.openxmlformats.org/officeDocument/2006/relationships/customXml" Target="../ink/ink152.xml"/><Relationship Id="rId25" Type="http://schemas.openxmlformats.org/officeDocument/2006/relationships/customXml" Target="../ink/ink156.xml"/><Relationship Id="rId33" Type="http://schemas.openxmlformats.org/officeDocument/2006/relationships/customXml" Target="../ink/ink160.xml"/><Relationship Id="rId38" Type="http://schemas.openxmlformats.org/officeDocument/2006/relationships/image" Target="../media/image1980.png"/><Relationship Id="rId46" Type="http://schemas.openxmlformats.org/officeDocument/2006/relationships/image" Target="../media/image1984.png"/><Relationship Id="rId59" Type="http://schemas.openxmlformats.org/officeDocument/2006/relationships/customXml" Target="../ink/ink173.xml"/><Relationship Id="rId67" Type="http://schemas.openxmlformats.org/officeDocument/2006/relationships/customXml" Target="../ink/ink177.xml"/><Relationship Id="rId20" Type="http://schemas.openxmlformats.org/officeDocument/2006/relationships/image" Target="../media/image1971.png"/><Relationship Id="rId41" Type="http://schemas.openxmlformats.org/officeDocument/2006/relationships/customXml" Target="../ink/ink164.xml"/><Relationship Id="rId54" Type="http://schemas.openxmlformats.org/officeDocument/2006/relationships/image" Target="../media/image1988.png"/><Relationship Id="rId62" Type="http://schemas.openxmlformats.org/officeDocument/2006/relationships/image" Target="../media/image1992.png"/><Relationship Id="rId70" Type="http://schemas.openxmlformats.org/officeDocument/2006/relationships/image" Target="../media/image146.png"/><Relationship Id="rId75" Type="http://schemas.openxmlformats.org/officeDocument/2006/relationships/customXml" Target="../ink/ink181.xml"/><Relationship Id="rId1" Type="http://schemas.openxmlformats.org/officeDocument/2006/relationships/slideLayout" Target="../slideLayouts/slideLayout7.xml"/><Relationship Id="rId6" Type="http://schemas.openxmlformats.org/officeDocument/2006/relationships/image" Target="../media/image1964.png"/><Relationship Id="rId15" Type="http://schemas.openxmlformats.org/officeDocument/2006/relationships/customXml" Target="../ink/ink151.xml"/><Relationship Id="rId23" Type="http://schemas.openxmlformats.org/officeDocument/2006/relationships/customXml" Target="../ink/ink155.xml"/><Relationship Id="rId28" Type="http://schemas.openxmlformats.org/officeDocument/2006/relationships/image" Target="../media/image1975.png"/><Relationship Id="rId36" Type="http://schemas.openxmlformats.org/officeDocument/2006/relationships/image" Target="../media/image1979.png"/><Relationship Id="rId49" Type="http://schemas.openxmlformats.org/officeDocument/2006/relationships/customXml" Target="../ink/ink168.xml"/><Relationship Id="rId57" Type="http://schemas.openxmlformats.org/officeDocument/2006/relationships/customXml" Target="../ink/ink172.xml"/><Relationship Id="rId10" Type="http://schemas.openxmlformats.org/officeDocument/2006/relationships/image" Target="../media/image1966.png"/><Relationship Id="rId31" Type="http://schemas.openxmlformats.org/officeDocument/2006/relationships/customXml" Target="../ink/ink159.xml"/><Relationship Id="rId44" Type="http://schemas.openxmlformats.org/officeDocument/2006/relationships/image" Target="../media/image1983.png"/><Relationship Id="rId52" Type="http://schemas.openxmlformats.org/officeDocument/2006/relationships/image" Target="../media/image1987.png"/><Relationship Id="rId60" Type="http://schemas.openxmlformats.org/officeDocument/2006/relationships/image" Target="../media/image1991.png"/><Relationship Id="rId65" Type="http://schemas.openxmlformats.org/officeDocument/2006/relationships/customXml" Target="../ink/ink176.xml"/><Relationship Id="rId73" Type="http://schemas.openxmlformats.org/officeDocument/2006/relationships/customXml" Target="../ink/ink180.xml"/><Relationship Id="rId78" Type="http://schemas.openxmlformats.org/officeDocument/2006/relationships/image" Target="../media/image150.png"/><Relationship Id="rId81" Type="http://schemas.openxmlformats.org/officeDocument/2006/relationships/customXml" Target="../ink/ink184.xml"/><Relationship Id="rId4" Type="http://schemas.openxmlformats.org/officeDocument/2006/relationships/image" Target="../media/image1963.png"/><Relationship Id="rId9" Type="http://schemas.openxmlformats.org/officeDocument/2006/relationships/customXml" Target="../ink/ink148.xml"/><Relationship Id="rId13" Type="http://schemas.openxmlformats.org/officeDocument/2006/relationships/customXml" Target="../ink/ink150.xml"/><Relationship Id="rId18" Type="http://schemas.openxmlformats.org/officeDocument/2006/relationships/image" Target="../media/image1970.png"/><Relationship Id="rId39" Type="http://schemas.openxmlformats.org/officeDocument/2006/relationships/customXml" Target="../ink/ink163.xml"/><Relationship Id="rId34" Type="http://schemas.openxmlformats.org/officeDocument/2006/relationships/image" Target="../media/image1978.png"/><Relationship Id="rId50" Type="http://schemas.openxmlformats.org/officeDocument/2006/relationships/image" Target="../media/image1986.png"/><Relationship Id="rId55" Type="http://schemas.openxmlformats.org/officeDocument/2006/relationships/customXml" Target="../ink/ink171.xml"/><Relationship Id="rId76" Type="http://schemas.openxmlformats.org/officeDocument/2006/relationships/image" Target="../media/image149.png"/><Relationship Id="rId7" Type="http://schemas.openxmlformats.org/officeDocument/2006/relationships/customXml" Target="../ink/ink147.xml"/><Relationship Id="rId71" Type="http://schemas.openxmlformats.org/officeDocument/2006/relationships/customXml" Target="../ink/ink179.xml"/><Relationship Id="rId2" Type="http://schemas.openxmlformats.org/officeDocument/2006/relationships/notesSlide" Target="../notesSlides/notesSlide5.xml"/><Relationship Id="rId29" Type="http://schemas.openxmlformats.org/officeDocument/2006/relationships/customXml" Target="../ink/ink158.xml"/><Relationship Id="rId24" Type="http://schemas.openxmlformats.org/officeDocument/2006/relationships/image" Target="../media/image1973.png"/><Relationship Id="rId40" Type="http://schemas.openxmlformats.org/officeDocument/2006/relationships/image" Target="../media/image1981.png"/><Relationship Id="rId45" Type="http://schemas.openxmlformats.org/officeDocument/2006/relationships/customXml" Target="../ink/ink166.xml"/><Relationship Id="rId66" Type="http://schemas.openxmlformats.org/officeDocument/2006/relationships/image" Target="../media/image1994.png"/></Relationships>
</file>

<file path=ppt/slides/_rels/slide50.xml.rels><?xml version="1.0" encoding="UTF-8" standalone="yes"?>
<Relationships xmlns="http://schemas.openxmlformats.org/package/2006/relationships"><Relationship Id="rId3" Type="http://schemas.openxmlformats.org/officeDocument/2006/relationships/image" Target="../media/image775.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s://qz.com/1038954/whatever-it-takes-five-years-ago-today-mario-draghi-saved-the-euro-with-a-momentous-speech/"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76.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https://www.ecb.europa.eu/mopo/implement/omt/html/index.en.html"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777.png"/></Relationships>
</file>

<file path=ppt/slides/_rels/slide55.xml.rels><?xml version="1.0" encoding="UTF-8" standalone="yes"?>
<Relationships xmlns="http://schemas.openxmlformats.org/package/2006/relationships"><Relationship Id="rId3" Type="http://schemas.openxmlformats.org/officeDocument/2006/relationships/image" Target="../media/image778.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79.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17" Type="http://schemas.openxmlformats.org/officeDocument/2006/relationships/customXml" Target="../ink/ink242.xml"/><Relationship Id="rId21" Type="http://schemas.openxmlformats.org/officeDocument/2006/relationships/customXml" Target="../ink/ink194.xml"/><Relationship Id="rId42" Type="http://schemas.openxmlformats.org/officeDocument/2006/relationships/image" Target="../media/image172.png"/><Relationship Id="rId63" Type="http://schemas.openxmlformats.org/officeDocument/2006/relationships/customXml" Target="../ink/ink215.xml"/><Relationship Id="rId84" Type="http://schemas.openxmlformats.org/officeDocument/2006/relationships/image" Target="../media/image193.png"/><Relationship Id="rId138" Type="http://schemas.openxmlformats.org/officeDocument/2006/relationships/image" Target="../media/image220.png"/><Relationship Id="rId159" Type="http://schemas.openxmlformats.org/officeDocument/2006/relationships/customXml" Target="../ink/ink263.xml"/><Relationship Id="rId107" Type="http://schemas.openxmlformats.org/officeDocument/2006/relationships/customXml" Target="../ink/ink237.xml"/><Relationship Id="rId11" Type="http://schemas.openxmlformats.org/officeDocument/2006/relationships/customXml" Target="../ink/ink189.xml"/><Relationship Id="rId32" Type="http://schemas.openxmlformats.org/officeDocument/2006/relationships/image" Target="../media/image167.png"/><Relationship Id="rId53" Type="http://schemas.openxmlformats.org/officeDocument/2006/relationships/customXml" Target="../ink/ink210.xml"/><Relationship Id="rId74" Type="http://schemas.openxmlformats.org/officeDocument/2006/relationships/image" Target="../media/image188.png"/><Relationship Id="rId128" Type="http://schemas.openxmlformats.org/officeDocument/2006/relationships/image" Target="../media/image215.png"/><Relationship Id="rId149" Type="http://schemas.openxmlformats.org/officeDocument/2006/relationships/customXml" Target="../ink/ink258.xml"/><Relationship Id="rId5" Type="http://schemas.openxmlformats.org/officeDocument/2006/relationships/customXml" Target="../ink/ink186.xml"/><Relationship Id="rId95" Type="http://schemas.openxmlformats.org/officeDocument/2006/relationships/customXml" Target="../ink/ink231.xml"/><Relationship Id="rId160" Type="http://schemas.openxmlformats.org/officeDocument/2006/relationships/image" Target="../media/image231.png"/><Relationship Id="rId22" Type="http://schemas.openxmlformats.org/officeDocument/2006/relationships/image" Target="../media/image162.png"/><Relationship Id="rId43" Type="http://schemas.openxmlformats.org/officeDocument/2006/relationships/customXml" Target="../ink/ink205.xml"/><Relationship Id="rId64" Type="http://schemas.openxmlformats.org/officeDocument/2006/relationships/image" Target="../media/image183.png"/><Relationship Id="rId118" Type="http://schemas.openxmlformats.org/officeDocument/2006/relationships/image" Target="../media/image210.png"/><Relationship Id="rId139" Type="http://schemas.openxmlformats.org/officeDocument/2006/relationships/customXml" Target="../ink/ink253.xml"/><Relationship Id="rId85" Type="http://schemas.openxmlformats.org/officeDocument/2006/relationships/customXml" Target="../ink/ink226.xml"/><Relationship Id="rId150" Type="http://schemas.openxmlformats.org/officeDocument/2006/relationships/image" Target="../media/image226.png"/><Relationship Id="rId12" Type="http://schemas.openxmlformats.org/officeDocument/2006/relationships/image" Target="../media/image157.png"/><Relationship Id="rId17" Type="http://schemas.openxmlformats.org/officeDocument/2006/relationships/customXml" Target="../ink/ink192.xml"/><Relationship Id="rId33" Type="http://schemas.openxmlformats.org/officeDocument/2006/relationships/customXml" Target="../ink/ink200.xml"/><Relationship Id="rId38" Type="http://schemas.openxmlformats.org/officeDocument/2006/relationships/image" Target="../media/image170.png"/><Relationship Id="rId59" Type="http://schemas.openxmlformats.org/officeDocument/2006/relationships/customXml" Target="../ink/ink213.xml"/><Relationship Id="rId103" Type="http://schemas.openxmlformats.org/officeDocument/2006/relationships/customXml" Target="../ink/ink235.xml"/><Relationship Id="rId108" Type="http://schemas.openxmlformats.org/officeDocument/2006/relationships/image" Target="../media/image205.png"/><Relationship Id="rId124" Type="http://schemas.openxmlformats.org/officeDocument/2006/relationships/image" Target="../media/image213.png"/><Relationship Id="rId129" Type="http://schemas.openxmlformats.org/officeDocument/2006/relationships/customXml" Target="../ink/ink248.xml"/><Relationship Id="rId54" Type="http://schemas.openxmlformats.org/officeDocument/2006/relationships/image" Target="../media/image178.png"/><Relationship Id="rId70" Type="http://schemas.openxmlformats.org/officeDocument/2006/relationships/image" Target="../media/image186.png"/><Relationship Id="rId75" Type="http://schemas.openxmlformats.org/officeDocument/2006/relationships/customXml" Target="../ink/ink221.xml"/><Relationship Id="rId91" Type="http://schemas.openxmlformats.org/officeDocument/2006/relationships/customXml" Target="../ink/ink229.xml"/><Relationship Id="rId96" Type="http://schemas.openxmlformats.org/officeDocument/2006/relationships/image" Target="../media/image199.png"/><Relationship Id="rId140" Type="http://schemas.openxmlformats.org/officeDocument/2006/relationships/image" Target="../media/image221.png"/><Relationship Id="rId145" Type="http://schemas.openxmlformats.org/officeDocument/2006/relationships/customXml" Target="../ink/ink256.xml"/><Relationship Id="rId161" Type="http://schemas.openxmlformats.org/officeDocument/2006/relationships/customXml" Target="../ink/ink264.xml"/><Relationship Id="rId166" Type="http://schemas.openxmlformats.org/officeDocument/2006/relationships/image" Target="../media/image234.png"/><Relationship Id="rId1" Type="http://schemas.openxmlformats.org/officeDocument/2006/relationships/slideLayout" Target="../slideLayouts/slideLayout1.xml"/><Relationship Id="rId6" Type="http://schemas.openxmlformats.org/officeDocument/2006/relationships/image" Target="../media/image154.png"/><Relationship Id="rId23" Type="http://schemas.openxmlformats.org/officeDocument/2006/relationships/customXml" Target="../ink/ink195.xml"/><Relationship Id="rId28" Type="http://schemas.openxmlformats.org/officeDocument/2006/relationships/image" Target="../media/image165.png"/><Relationship Id="rId49" Type="http://schemas.openxmlformats.org/officeDocument/2006/relationships/customXml" Target="../ink/ink208.xml"/><Relationship Id="rId114" Type="http://schemas.openxmlformats.org/officeDocument/2006/relationships/image" Target="../media/image208.png"/><Relationship Id="rId119" Type="http://schemas.openxmlformats.org/officeDocument/2006/relationships/customXml" Target="../ink/ink243.xml"/><Relationship Id="rId44" Type="http://schemas.openxmlformats.org/officeDocument/2006/relationships/image" Target="../media/image173.png"/><Relationship Id="rId60" Type="http://schemas.openxmlformats.org/officeDocument/2006/relationships/image" Target="../media/image181.png"/><Relationship Id="rId65" Type="http://schemas.openxmlformats.org/officeDocument/2006/relationships/customXml" Target="../ink/ink216.xml"/><Relationship Id="rId81" Type="http://schemas.openxmlformats.org/officeDocument/2006/relationships/customXml" Target="../ink/ink224.xml"/><Relationship Id="rId86" Type="http://schemas.openxmlformats.org/officeDocument/2006/relationships/image" Target="../media/image194.png"/><Relationship Id="rId130" Type="http://schemas.openxmlformats.org/officeDocument/2006/relationships/image" Target="../media/image216.png"/><Relationship Id="rId135" Type="http://schemas.openxmlformats.org/officeDocument/2006/relationships/customXml" Target="../ink/ink251.xml"/><Relationship Id="rId151" Type="http://schemas.openxmlformats.org/officeDocument/2006/relationships/customXml" Target="../ink/ink259.xml"/><Relationship Id="rId156" Type="http://schemas.openxmlformats.org/officeDocument/2006/relationships/image" Target="../media/image229.png"/><Relationship Id="rId13" Type="http://schemas.openxmlformats.org/officeDocument/2006/relationships/customXml" Target="../ink/ink190.xml"/><Relationship Id="rId18" Type="http://schemas.openxmlformats.org/officeDocument/2006/relationships/image" Target="../media/image160.png"/><Relationship Id="rId39" Type="http://schemas.openxmlformats.org/officeDocument/2006/relationships/customXml" Target="../ink/ink203.xml"/><Relationship Id="rId109" Type="http://schemas.openxmlformats.org/officeDocument/2006/relationships/customXml" Target="../ink/ink238.xml"/><Relationship Id="rId34" Type="http://schemas.openxmlformats.org/officeDocument/2006/relationships/image" Target="../media/image168.png"/><Relationship Id="rId50" Type="http://schemas.openxmlformats.org/officeDocument/2006/relationships/image" Target="../media/image176.png"/><Relationship Id="rId55" Type="http://schemas.openxmlformats.org/officeDocument/2006/relationships/customXml" Target="../ink/ink211.xml"/><Relationship Id="rId76" Type="http://schemas.openxmlformats.org/officeDocument/2006/relationships/image" Target="../media/image189.png"/><Relationship Id="rId97" Type="http://schemas.openxmlformats.org/officeDocument/2006/relationships/customXml" Target="../ink/ink232.xml"/><Relationship Id="rId104" Type="http://schemas.openxmlformats.org/officeDocument/2006/relationships/image" Target="../media/image203.png"/><Relationship Id="rId120" Type="http://schemas.openxmlformats.org/officeDocument/2006/relationships/image" Target="../media/image211.png"/><Relationship Id="rId125" Type="http://schemas.openxmlformats.org/officeDocument/2006/relationships/customXml" Target="../ink/ink246.xml"/><Relationship Id="rId141" Type="http://schemas.openxmlformats.org/officeDocument/2006/relationships/customXml" Target="../ink/ink254.xml"/><Relationship Id="rId146" Type="http://schemas.openxmlformats.org/officeDocument/2006/relationships/image" Target="../media/image224.png"/><Relationship Id="rId167" Type="http://schemas.openxmlformats.org/officeDocument/2006/relationships/customXml" Target="../ink/ink267.xml"/><Relationship Id="rId7" Type="http://schemas.openxmlformats.org/officeDocument/2006/relationships/customXml" Target="../ink/ink187.xml"/><Relationship Id="rId71" Type="http://schemas.openxmlformats.org/officeDocument/2006/relationships/customXml" Target="../ink/ink219.xml"/><Relationship Id="rId92" Type="http://schemas.openxmlformats.org/officeDocument/2006/relationships/image" Target="../media/image197.png"/><Relationship Id="rId162" Type="http://schemas.openxmlformats.org/officeDocument/2006/relationships/image" Target="../media/image232.png"/><Relationship Id="rId2" Type="http://schemas.openxmlformats.org/officeDocument/2006/relationships/image" Target="../media/image153.png"/><Relationship Id="rId29" Type="http://schemas.openxmlformats.org/officeDocument/2006/relationships/customXml" Target="../ink/ink198.xml"/><Relationship Id="rId24" Type="http://schemas.openxmlformats.org/officeDocument/2006/relationships/image" Target="../media/image163.png"/><Relationship Id="rId40" Type="http://schemas.openxmlformats.org/officeDocument/2006/relationships/image" Target="../media/image171.png"/><Relationship Id="rId45" Type="http://schemas.openxmlformats.org/officeDocument/2006/relationships/customXml" Target="../ink/ink206.xml"/><Relationship Id="rId66" Type="http://schemas.openxmlformats.org/officeDocument/2006/relationships/image" Target="../media/image184.png"/><Relationship Id="rId87" Type="http://schemas.openxmlformats.org/officeDocument/2006/relationships/customXml" Target="../ink/ink227.xml"/><Relationship Id="rId110" Type="http://schemas.openxmlformats.org/officeDocument/2006/relationships/image" Target="../media/image206.png"/><Relationship Id="rId115" Type="http://schemas.openxmlformats.org/officeDocument/2006/relationships/customXml" Target="../ink/ink241.xml"/><Relationship Id="rId131" Type="http://schemas.openxmlformats.org/officeDocument/2006/relationships/customXml" Target="../ink/ink249.xml"/><Relationship Id="rId136" Type="http://schemas.openxmlformats.org/officeDocument/2006/relationships/image" Target="../media/image219.png"/><Relationship Id="rId157" Type="http://schemas.openxmlformats.org/officeDocument/2006/relationships/customXml" Target="../ink/ink262.xml"/><Relationship Id="rId61" Type="http://schemas.openxmlformats.org/officeDocument/2006/relationships/customXml" Target="../ink/ink214.xml"/><Relationship Id="rId82" Type="http://schemas.openxmlformats.org/officeDocument/2006/relationships/image" Target="../media/image192.png"/><Relationship Id="rId152" Type="http://schemas.openxmlformats.org/officeDocument/2006/relationships/image" Target="../media/image227.png"/><Relationship Id="rId19" Type="http://schemas.openxmlformats.org/officeDocument/2006/relationships/customXml" Target="../ink/ink193.xml"/><Relationship Id="rId14" Type="http://schemas.openxmlformats.org/officeDocument/2006/relationships/image" Target="../media/image158.png"/><Relationship Id="rId30" Type="http://schemas.openxmlformats.org/officeDocument/2006/relationships/image" Target="../media/image166.png"/><Relationship Id="rId35" Type="http://schemas.openxmlformats.org/officeDocument/2006/relationships/customXml" Target="../ink/ink201.xml"/><Relationship Id="rId56" Type="http://schemas.openxmlformats.org/officeDocument/2006/relationships/image" Target="../media/image179.png"/><Relationship Id="rId77" Type="http://schemas.openxmlformats.org/officeDocument/2006/relationships/customXml" Target="../ink/ink222.xml"/><Relationship Id="rId100" Type="http://schemas.openxmlformats.org/officeDocument/2006/relationships/image" Target="../media/image201.png"/><Relationship Id="rId105" Type="http://schemas.openxmlformats.org/officeDocument/2006/relationships/customXml" Target="../ink/ink236.xml"/><Relationship Id="rId126" Type="http://schemas.openxmlformats.org/officeDocument/2006/relationships/image" Target="../media/image214.png"/><Relationship Id="rId147" Type="http://schemas.openxmlformats.org/officeDocument/2006/relationships/customXml" Target="../ink/ink257.xml"/><Relationship Id="rId168" Type="http://schemas.openxmlformats.org/officeDocument/2006/relationships/image" Target="../media/image235.png"/><Relationship Id="rId8" Type="http://schemas.openxmlformats.org/officeDocument/2006/relationships/image" Target="../media/image155.png"/><Relationship Id="rId51" Type="http://schemas.openxmlformats.org/officeDocument/2006/relationships/customXml" Target="../ink/ink209.xml"/><Relationship Id="rId72" Type="http://schemas.openxmlformats.org/officeDocument/2006/relationships/image" Target="../media/image187.png"/><Relationship Id="rId93" Type="http://schemas.openxmlformats.org/officeDocument/2006/relationships/customXml" Target="../ink/ink230.xml"/><Relationship Id="rId98" Type="http://schemas.openxmlformats.org/officeDocument/2006/relationships/image" Target="../media/image200.png"/><Relationship Id="rId121" Type="http://schemas.openxmlformats.org/officeDocument/2006/relationships/customXml" Target="../ink/ink244.xml"/><Relationship Id="rId142" Type="http://schemas.openxmlformats.org/officeDocument/2006/relationships/image" Target="../media/image222.png"/><Relationship Id="rId163" Type="http://schemas.openxmlformats.org/officeDocument/2006/relationships/customXml" Target="../ink/ink265.xml"/><Relationship Id="rId3" Type="http://schemas.openxmlformats.org/officeDocument/2006/relationships/customXml" Target="../ink/ink185.xml"/><Relationship Id="rId25" Type="http://schemas.openxmlformats.org/officeDocument/2006/relationships/customXml" Target="../ink/ink196.xml"/><Relationship Id="rId46" Type="http://schemas.openxmlformats.org/officeDocument/2006/relationships/image" Target="../media/image174.png"/><Relationship Id="rId67" Type="http://schemas.openxmlformats.org/officeDocument/2006/relationships/customXml" Target="../ink/ink217.xml"/><Relationship Id="rId116" Type="http://schemas.openxmlformats.org/officeDocument/2006/relationships/image" Target="../media/image209.png"/><Relationship Id="rId137" Type="http://schemas.openxmlformats.org/officeDocument/2006/relationships/customXml" Target="../ink/ink252.xml"/><Relationship Id="rId158" Type="http://schemas.openxmlformats.org/officeDocument/2006/relationships/image" Target="../media/image230.png"/><Relationship Id="rId20" Type="http://schemas.openxmlformats.org/officeDocument/2006/relationships/image" Target="../media/image161.png"/><Relationship Id="rId41" Type="http://schemas.openxmlformats.org/officeDocument/2006/relationships/customXml" Target="../ink/ink204.xml"/><Relationship Id="rId62" Type="http://schemas.openxmlformats.org/officeDocument/2006/relationships/image" Target="../media/image182.png"/><Relationship Id="rId83" Type="http://schemas.openxmlformats.org/officeDocument/2006/relationships/customXml" Target="../ink/ink225.xml"/><Relationship Id="rId88" Type="http://schemas.openxmlformats.org/officeDocument/2006/relationships/image" Target="../media/image195.png"/><Relationship Id="rId111" Type="http://schemas.openxmlformats.org/officeDocument/2006/relationships/customXml" Target="../ink/ink239.xml"/><Relationship Id="rId132" Type="http://schemas.openxmlformats.org/officeDocument/2006/relationships/image" Target="../media/image217.png"/><Relationship Id="rId153" Type="http://schemas.openxmlformats.org/officeDocument/2006/relationships/customXml" Target="../ink/ink260.xml"/><Relationship Id="rId15" Type="http://schemas.openxmlformats.org/officeDocument/2006/relationships/customXml" Target="../ink/ink191.xml"/><Relationship Id="rId36" Type="http://schemas.openxmlformats.org/officeDocument/2006/relationships/image" Target="../media/image169.png"/><Relationship Id="rId57" Type="http://schemas.openxmlformats.org/officeDocument/2006/relationships/customXml" Target="../ink/ink212.xml"/><Relationship Id="rId106" Type="http://schemas.openxmlformats.org/officeDocument/2006/relationships/image" Target="../media/image204.png"/><Relationship Id="rId127" Type="http://schemas.openxmlformats.org/officeDocument/2006/relationships/customXml" Target="../ink/ink247.xml"/><Relationship Id="rId10" Type="http://schemas.openxmlformats.org/officeDocument/2006/relationships/image" Target="../media/image156.png"/><Relationship Id="rId31" Type="http://schemas.openxmlformats.org/officeDocument/2006/relationships/customXml" Target="../ink/ink199.xml"/><Relationship Id="rId52" Type="http://schemas.openxmlformats.org/officeDocument/2006/relationships/image" Target="../media/image177.png"/><Relationship Id="rId73" Type="http://schemas.openxmlformats.org/officeDocument/2006/relationships/customXml" Target="../ink/ink220.xml"/><Relationship Id="rId78" Type="http://schemas.openxmlformats.org/officeDocument/2006/relationships/image" Target="../media/image190.png"/><Relationship Id="rId94" Type="http://schemas.openxmlformats.org/officeDocument/2006/relationships/image" Target="../media/image198.png"/><Relationship Id="rId99" Type="http://schemas.openxmlformats.org/officeDocument/2006/relationships/customXml" Target="../ink/ink233.xml"/><Relationship Id="rId101" Type="http://schemas.openxmlformats.org/officeDocument/2006/relationships/customXml" Target="../ink/ink234.xml"/><Relationship Id="rId122" Type="http://schemas.openxmlformats.org/officeDocument/2006/relationships/image" Target="../media/image212.png"/><Relationship Id="rId143" Type="http://schemas.openxmlformats.org/officeDocument/2006/relationships/customXml" Target="../ink/ink255.xml"/><Relationship Id="rId148" Type="http://schemas.openxmlformats.org/officeDocument/2006/relationships/image" Target="../media/image225.png"/><Relationship Id="rId164" Type="http://schemas.openxmlformats.org/officeDocument/2006/relationships/image" Target="../media/image233.png"/><Relationship Id="rId4" Type="http://schemas.openxmlformats.org/officeDocument/2006/relationships/image" Target="../media/image1997.png"/><Relationship Id="rId9" Type="http://schemas.openxmlformats.org/officeDocument/2006/relationships/customXml" Target="../ink/ink188.xml"/><Relationship Id="rId26" Type="http://schemas.openxmlformats.org/officeDocument/2006/relationships/image" Target="../media/image164.png"/><Relationship Id="rId47" Type="http://schemas.openxmlformats.org/officeDocument/2006/relationships/customXml" Target="../ink/ink207.xml"/><Relationship Id="rId68" Type="http://schemas.openxmlformats.org/officeDocument/2006/relationships/image" Target="../media/image185.png"/><Relationship Id="rId89" Type="http://schemas.openxmlformats.org/officeDocument/2006/relationships/customXml" Target="../ink/ink228.xml"/><Relationship Id="rId112" Type="http://schemas.openxmlformats.org/officeDocument/2006/relationships/image" Target="../media/image207.png"/><Relationship Id="rId133" Type="http://schemas.openxmlformats.org/officeDocument/2006/relationships/customXml" Target="../ink/ink250.xml"/><Relationship Id="rId154" Type="http://schemas.openxmlformats.org/officeDocument/2006/relationships/image" Target="../media/image228.png"/><Relationship Id="rId16" Type="http://schemas.openxmlformats.org/officeDocument/2006/relationships/image" Target="../media/image159.png"/><Relationship Id="rId37" Type="http://schemas.openxmlformats.org/officeDocument/2006/relationships/customXml" Target="../ink/ink202.xml"/><Relationship Id="rId58" Type="http://schemas.openxmlformats.org/officeDocument/2006/relationships/image" Target="../media/image180.png"/><Relationship Id="rId79" Type="http://schemas.openxmlformats.org/officeDocument/2006/relationships/customXml" Target="../ink/ink223.xml"/><Relationship Id="rId102" Type="http://schemas.openxmlformats.org/officeDocument/2006/relationships/image" Target="../media/image202.png"/><Relationship Id="rId123" Type="http://schemas.openxmlformats.org/officeDocument/2006/relationships/customXml" Target="../ink/ink245.xml"/><Relationship Id="rId144" Type="http://schemas.openxmlformats.org/officeDocument/2006/relationships/image" Target="../media/image223.png"/><Relationship Id="rId90" Type="http://schemas.openxmlformats.org/officeDocument/2006/relationships/image" Target="../media/image196.png"/><Relationship Id="rId165" Type="http://schemas.openxmlformats.org/officeDocument/2006/relationships/customXml" Target="../ink/ink266.xml"/><Relationship Id="rId27" Type="http://schemas.openxmlformats.org/officeDocument/2006/relationships/customXml" Target="../ink/ink197.xml"/><Relationship Id="rId48" Type="http://schemas.openxmlformats.org/officeDocument/2006/relationships/image" Target="../media/image175.png"/><Relationship Id="rId69" Type="http://schemas.openxmlformats.org/officeDocument/2006/relationships/customXml" Target="../ink/ink218.xml"/><Relationship Id="rId113" Type="http://schemas.openxmlformats.org/officeDocument/2006/relationships/customXml" Target="../ink/ink240.xml"/><Relationship Id="rId134" Type="http://schemas.openxmlformats.org/officeDocument/2006/relationships/image" Target="../media/image218.png"/><Relationship Id="rId80" Type="http://schemas.openxmlformats.org/officeDocument/2006/relationships/image" Target="../media/image191.png"/><Relationship Id="rId155" Type="http://schemas.openxmlformats.org/officeDocument/2006/relationships/customXml" Target="../ink/ink26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17" Type="http://schemas.openxmlformats.org/officeDocument/2006/relationships/customXml" Target="../ink/ink325.xml"/><Relationship Id="rId299" Type="http://schemas.openxmlformats.org/officeDocument/2006/relationships/customXml" Target="../ink/ink416.xml"/><Relationship Id="rId21" Type="http://schemas.openxmlformats.org/officeDocument/2006/relationships/customXml" Target="../ink/ink277.xml"/><Relationship Id="rId63" Type="http://schemas.openxmlformats.org/officeDocument/2006/relationships/customXml" Target="../ink/ink298.xml"/><Relationship Id="rId159" Type="http://schemas.openxmlformats.org/officeDocument/2006/relationships/customXml" Target="../ink/ink346.xml"/><Relationship Id="rId170" Type="http://schemas.openxmlformats.org/officeDocument/2006/relationships/image" Target="../media/image319.png"/><Relationship Id="rId226" Type="http://schemas.openxmlformats.org/officeDocument/2006/relationships/image" Target="../media/image347.png"/><Relationship Id="rId268" Type="http://schemas.openxmlformats.org/officeDocument/2006/relationships/image" Target="../media/image368.png"/><Relationship Id="rId32" Type="http://schemas.openxmlformats.org/officeDocument/2006/relationships/image" Target="../media/image250.png"/><Relationship Id="rId74" Type="http://schemas.openxmlformats.org/officeDocument/2006/relationships/image" Target="../media/image271.png"/><Relationship Id="rId128" Type="http://schemas.openxmlformats.org/officeDocument/2006/relationships/image" Target="../media/image298.png"/><Relationship Id="rId5" Type="http://schemas.openxmlformats.org/officeDocument/2006/relationships/customXml" Target="../ink/ink269.xml"/><Relationship Id="rId181" Type="http://schemas.openxmlformats.org/officeDocument/2006/relationships/customXml" Target="../ink/ink357.xml"/><Relationship Id="rId237" Type="http://schemas.openxmlformats.org/officeDocument/2006/relationships/customXml" Target="../ink/ink385.xml"/><Relationship Id="rId279" Type="http://schemas.openxmlformats.org/officeDocument/2006/relationships/customXml" Target="../ink/ink406.xml"/><Relationship Id="rId43" Type="http://schemas.openxmlformats.org/officeDocument/2006/relationships/customXml" Target="../ink/ink288.xml"/><Relationship Id="rId139" Type="http://schemas.openxmlformats.org/officeDocument/2006/relationships/customXml" Target="../ink/ink336.xml"/><Relationship Id="rId290" Type="http://schemas.openxmlformats.org/officeDocument/2006/relationships/image" Target="../media/image379.png"/><Relationship Id="rId85" Type="http://schemas.openxmlformats.org/officeDocument/2006/relationships/customXml" Target="../ink/ink309.xml"/><Relationship Id="rId150" Type="http://schemas.openxmlformats.org/officeDocument/2006/relationships/image" Target="../media/image309.png"/><Relationship Id="rId192" Type="http://schemas.openxmlformats.org/officeDocument/2006/relationships/image" Target="../media/image330.png"/><Relationship Id="rId206" Type="http://schemas.openxmlformats.org/officeDocument/2006/relationships/image" Target="../media/image337.png"/><Relationship Id="rId248" Type="http://schemas.openxmlformats.org/officeDocument/2006/relationships/image" Target="../media/image358.png"/><Relationship Id="rId12" Type="http://schemas.openxmlformats.org/officeDocument/2006/relationships/image" Target="../media/image240.png"/><Relationship Id="rId108" Type="http://schemas.openxmlformats.org/officeDocument/2006/relationships/image" Target="../media/image288.png"/><Relationship Id="rId54" Type="http://schemas.openxmlformats.org/officeDocument/2006/relationships/image" Target="../media/image261.png"/><Relationship Id="rId75" Type="http://schemas.openxmlformats.org/officeDocument/2006/relationships/customXml" Target="../ink/ink304.xml"/><Relationship Id="rId96" Type="http://schemas.openxmlformats.org/officeDocument/2006/relationships/image" Target="../media/image282.png"/><Relationship Id="rId140" Type="http://schemas.openxmlformats.org/officeDocument/2006/relationships/image" Target="../media/image304.png"/><Relationship Id="rId161" Type="http://schemas.openxmlformats.org/officeDocument/2006/relationships/customXml" Target="../ink/ink347.xml"/><Relationship Id="rId182" Type="http://schemas.openxmlformats.org/officeDocument/2006/relationships/image" Target="../media/image325.png"/><Relationship Id="rId217" Type="http://schemas.openxmlformats.org/officeDocument/2006/relationships/customXml" Target="../ink/ink375.xml"/><Relationship Id="rId6" Type="http://schemas.openxmlformats.org/officeDocument/2006/relationships/image" Target="../media/image237.png"/><Relationship Id="rId238" Type="http://schemas.openxmlformats.org/officeDocument/2006/relationships/image" Target="../media/image353.png"/><Relationship Id="rId259" Type="http://schemas.openxmlformats.org/officeDocument/2006/relationships/customXml" Target="../ink/ink396.xml"/><Relationship Id="rId23" Type="http://schemas.openxmlformats.org/officeDocument/2006/relationships/customXml" Target="../ink/ink278.xml"/><Relationship Id="rId119" Type="http://schemas.openxmlformats.org/officeDocument/2006/relationships/customXml" Target="../ink/ink326.xml"/><Relationship Id="rId270" Type="http://schemas.openxmlformats.org/officeDocument/2006/relationships/image" Target="../media/image369.png"/><Relationship Id="rId291" Type="http://schemas.openxmlformats.org/officeDocument/2006/relationships/customXml" Target="../ink/ink412.xml"/><Relationship Id="rId44" Type="http://schemas.openxmlformats.org/officeDocument/2006/relationships/image" Target="../media/image256.png"/><Relationship Id="rId65" Type="http://schemas.openxmlformats.org/officeDocument/2006/relationships/customXml" Target="../ink/ink299.xml"/><Relationship Id="rId86" Type="http://schemas.openxmlformats.org/officeDocument/2006/relationships/image" Target="../media/image277.png"/><Relationship Id="rId130" Type="http://schemas.openxmlformats.org/officeDocument/2006/relationships/image" Target="../media/image299.png"/><Relationship Id="rId151" Type="http://schemas.openxmlformats.org/officeDocument/2006/relationships/customXml" Target="../ink/ink342.xml"/><Relationship Id="rId172" Type="http://schemas.openxmlformats.org/officeDocument/2006/relationships/image" Target="../media/image320.png"/><Relationship Id="rId193" Type="http://schemas.openxmlformats.org/officeDocument/2006/relationships/customXml" Target="../ink/ink363.xml"/><Relationship Id="rId207" Type="http://schemas.openxmlformats.org/officeDocument/2006/relationships/customXml" Target="../ink/ink370.xml"/><Relationship Id="rId228" Type="http://schemas.openxmlformats.org/officeDocument/2006/relationships/image" Target="../media/image348.png"/><Relationship Id="rId249" Type="http://schemas.openxmlformats.org/officeDocument/2006/relationships/customXml" Target="../ink/ink391.xml"/><Relationship Id="rId13" Type="http://schemas.openxmlformats.org/officeDocument/2006/relationships/customXml" Target="../ink/ink273.xml"/><Relationship Id="rId109" Type="http://schemas.openxmlformats.org/officeDocument/2006/relationships/customXml" Target="../ink/ink321.xml"/><Relationship Id="rId260" Type="http://schemas.openxmlformats.org/officeDocument/2006/relationships/image" Target="../media/image364.png"/><Relationship Id="rId281" Type="http://schemas.openxmlformats.org/officeDocument/2006/relationships/customXml" Target="../ink/ink407.xml"/><Relationship Id="rId34" Type="http://schemas.openxmlformats.org/officeDocument/2006/relationships/image" Target="../media/image251.png"/><Relationship Id="rId55" Type="http://schemas.openxmlformats.org/officeDocument/2006/relationships/customXml" Target="../ink/ink294.xml"/><Relationship Id="rId76" Type="http://schemas.openxmlformats.org/officeDocument/2006/relationships/image" Target="../media/image272.png"/><Relationship Id="rId97" Type="http://schemas.openxmlformats.org/officeDocument/2006/relationships/customXml" Target="../ink/ink315.xml"/><Relationship Id="rId120" Type="http://schemas.openxmlformats.org/officeDocument/2006/relationships/image" Target="../media/image294.png"/><Relationship Id="rId141" Type="http://schemas.openxmlformats.org/officeDocument/2006/relationships/customXml" Target="../ink/ink337.xml"/><Relationship Id="rId7" Type="http://schemas.openxmlformats.org/officeDocument/2006/relationships/customXml" Target="../ink/ink270.xml"/><Relationship Id="rId162" Type="http://schemas.openxmlformats.org/officeDocument/2006/relationships/image" Target="../media/image315.png"/><Relationship Id="rId183" Type="http://schemas.openxmlformats.org/officeDocument/2006/relationships/customXml" Target="../ink/ink358.xml"/><Relationship Id="rId218" Type="http://schemas.openxmlformats.org/officeDocument/2006/relationships/image" Target="../media/image343.png"/><Relationship Id="rId239" Type="http://schemas.openxmlformats.org/officeDocument/2006/relationships/customXml" Target="../ink/ink386.xml"/><Relationship Id="rId250" Type="http://schemas.openxmlformats.org/officeDocument/2006/relationships/image" Target="../media/image359.png"/><Relationship Id="rId271" Type="http://schemas.openxmlformats.org/officeDocument/2006/relationships/customXml" Target="../ink/ink402.xml"/><Relationship Id="rId292" Type="http://schemas.openxmlformats.org/officeDocument/2006/relationships/image" Target="../media/image380.png"/><Relationship Id="rId24" Type="http://schemas.openxmlformats.org/officeDocument/2006/relationships/image" Target="../media/image246.png"/><Relationship Id="rId45" Type="http://schemas.openxmlformats.org/officeDocument/2006/relationships/customXml" Target="../ink/ink289.xml"/><Relationship Id="rId66" Type="http://schemas.openxmlformats.org/officeDocument/2006/relationships/image" Target="../media/image267.png"/><Relationship Id="rId87" Type="http://schemas.openxmlformats.org/officeDocument/2006/relationships/customXml" Target="../ink/ink310.xml"/><Relationship Id="rId110" Type="http://schemas.openxmlformats.org/officeDocument/2006/relationships/image" Target="../media/image289.png"/><Relationship Id="rId131" Type="http://schemas.openxmlformats.org/officeDocument/2006/relationships/customXml" Target="../ink/ink332.xml"/><Relationship Id="rId152" Type="http://schemas.openxmlformats.org/officeDocument/2006/relationships/image" Target="../media/image310.png"/><Relationship Id="rId173" Type="http://schemas.openxmlformats.org/officeDocument/2006/relationships/customXml" Target="../ink/ink353.xml"/><Relationship Id="rId194" Type="http://schemas.openxmlformats.org/officeDocument/2006/relationships/image" Target="../media/image331.png"/><Relationship Id="rId208" Type="http://schemas.openxmlformats.org/officeDocument/2006/relationships/image" Target="../media/image338.png"/><Relationship Id="rId229" Type="http://schemas.openxmlformats.org/officeDocument/2006/relationships/customXml" Target="../ink/ink381.xml"/><Relationship Id="rId240" Type="http://schemas.openxmlformats.org/officeDocument/2006/relationships/image" Target="../media/image354.png"/><Relationship Id="rId261" Type="http://schemas.openxmlformats.org/officeDocument/2006/relationships/customXml" Target="../ink/ink397.xml"/><Relationship Id="rId14" Type="http://schemas.openxmlformats.org/officeDocument/2006/relationships/image" Target="../media/image241.png"/><Relationship Id="rId35" Type="http://schemas.openxmlformats.org/officeDocument/2006/relationships/customXml" Target="../ink/ink284.xml"/><Relationship Id="rId56" Type="http://schemas.openxmlformats.org/officeDocument/2006/relationships/image" Target="../media/image262.png"/><Relationship Id="rId77" Type="http://schemas.openxmlformats.org/officeDocument/2006/relationships/customXml" Target="../ink/ink305.xml"/><Relationship Id="rId100" Type="http://schemas.openxmlformats.org/officeDocument/2006/relationships/image" Target="../media/image284.png"/><Relationship Id="rId282" Type="http://schemas.openxmlformats.org/officeDocument/2006/relationships/image" Target="../media/image375.png"/><Relationship Id="rId8" Type="http://schemas.openxmlformats.org/officeDocument/2006/relationships/image" Target="../media/image238.png"/><Relationship Id="rId98" Type="http://schemas.openxmlformats.org/officeDocument/2006/relationships/image" Target="../media/image283.png"/><Relationship Id="rId121" Type="http://schemas.openxmlformats.org/officeDocument/2006/relationships/customXml" Target="../ink/ink327.xml"/><Relationship Id="rId142" Type="http://schemas.openxmlformats.org/officeDocument/2006/relationships/image" Target="../media/image305.png"/><Relationship Id="rId163" Type="http://schemas.openxmlformats.org/officeDocument/2006/relationships/customXml" Target="../ink/ink348.xml"/><Relationship Id="rId184" Type="http://schemas.openxmlformats.org/officeDocument/2006/relationships/image" Target="../media/image326.png"/><Relationship Id="rId219" Type="http://schemas.openxmlformats.org/officeDocument/2006/relationships/customXml" Target="../ink/ink376.xml"/><Relationship Id="rId230" Type="http://schemas.openxmlformats.org/officeDocument/2006/relationships/image" Target="../media/image349.png"/><Relationship Id="rId251" Type="http://schemas.openxmlformats.org/officeDocument/2006/relationships/customXml" Target="../ink/ink392.xml"/><Relationship Id="rId25" Type="http://schemas.openxmlformats.org/officeDocument/2006/relationships/customXml" Target="../ink/ink279.xml"/><Relationship Id="rId46" Type="http://schemas.openxmlformats.org/officeDocument/2006/relationships/image" Target="../media/image257.png"/><Relationship Id="rId67" Type="http://schemas.openxmlformats.org/officeDocument/2006/relationships/customXml" Target="../ink/ink300.xml"/><Relationship Id="rId272" Type="http://schemas.openxmlformats.org/officeDocument/2006/relationships/image" Target="../media/image370.png"/><Relationship Id="rId293" Type="http://schemas.openxmlformats.org/officeDocument/2006/relationships/customXml" Target="../ink/ink413.xml"/><Relationship Id="rId88" Type="http://schemas.openxmlformats.org/officeDocument/2006/relationships/image" Target="../media/image278.png"/><Relationship Id="rId111" Type="http://schemas.openxmlformats.org/officeDocument/2006/relationships/customXml" Target="../ink/ink322.xml"/><Relationship Id="rId132" Type="http://schemas.openxmlformats.org/officeDocument/2006/relationships/image" Target="../media/image300.png"/><Relationship Id="rId153" Type="http://schemas.openxmlformats.org/officeDocument/2006/relationships/customXml" Target="../ink/ink343.xml"/><Relationship Id="rId174" Type="http://schemas.openxmlformats.org/officeDocument/2006/relationships/image" Target="../media/image321.png"/><Relationship Id="rId195" Type="http://schemas.openxmlformats.org/officeDocument/2006/relationships/customXml" Target="../ink/ink364.xml"/><Relationship Id="rId209" Type="http://schemas.openxmlformats.org/officeDocument/2006/relationships/customXml" Target="../ink/ink371.xml"/><Relationship Id="rId220" Type="http://schemas.openxmlformats.org/officeDocument/2006/relationships/image" Target="../media/image344.png"/><Relationship Id="rId241" Type="http://schemas.openxmlformats.org/officeDocument/2006/relationships/customXml" Target="../ink/ink387.xml"/><Relationship Id="rId15" Type="http://schemas.openxmlformats.org/officeDocument/2006/relationships/customXml" Target="../ink/ink274.xml"/><Relationship Id="rId36" Type="http://schemas.openxmlformats.org/officeDocument/2006/relationships/image" Target="../media/image252.png"/><Relationship Id="rId57" Type="http://schemas.openxmlformats.org/officeDocument/2006/relationships/customXml" Target="../ink/ink295.xml"/><Relationship Id="rId262" Type="http://schemas.openxmlformats.org/officeDocument/2006/relationships/image" Target="../media/image365.png"/><Relationship Id="rId283" Type="http://schemas.openxmlformats.org/officeDocument/2006/relationships/customXml" Target="../ink/ink408.xml"/><Relationship Id="rId78" Type="http://schemas.openxmlformats.org/officeDocument/2006/relationships/image" Target="../media/image273.png"/><Relationship Id="rId99" Type="http://schemas.openxmlformats.org/officeDocument/2006/relationships/customXml" Target="../ink/ink316.xml"/><Relationship Id="rId101" Type="http://schemas.openxmlformats.org/officeDocument/2006/relationships/customXml" Target="../ink/ink317.xml"/><Relationship Id="rId122" Type="http://schemas.openxmlformats.org/officeDocument/2006/relationships/image" Target="../media/image295.png"/><Relationship Id="rId143" Type="http://schemas.openxmlformats.org/officeDocument/2006/relationships/customXml" Target="../ink/ink338.xml"/><Relationship Id="rId164" Type="http://schemas.openxmlformats.org/officeDocument/2006/relationships/image" Target="../media/image316.png"/><Relationship Id="rId185" Type="http://schemas.openxmlformats.org/officeDocument/2006/relationships/customXml" Target="../ink/ink359.xml"/><Relationship Id="rId9" Type="http://schemas.openxmlformats.org/officeDocument/2006/relationships/customXml" Target="../ink/ink271.xml"/><Relationship Id="rId210" Type="http://schemas.openxmlformats.org/officeDocument/2006/relationships/image" Target="../media/image339.png"/><Relationship Id="rId26" Type="http://schemas.openxmlformats.org/officeDocument/2006/relationships/image" Target="../media/image247.png"/><Relationship Id="rId231" Type="http://schemas.openxmlformats.org/officeDocument/2006/relationships/customXml" Target="../ink/ink382.xml"/><Relationship Id="rId252" Type="http://schemas.openxmlformats.org/officeDocument/2006/relationships/image" Target="../media/image360.png"/><Relationship Id="rId273" Type="http://schemas.openxmlformats.org/officeDocument/2006/relationships/customXml" Target="../ink/ink403.xml"/><Relationship Id="rId294" Type="http://schemas.openxmlformats.org/officeDocument/2006/relationships/image" Target="../media/image381.png"/><Relationship Id="rId47" Type="http://schemas.openxmlformats.org/officeDocument/2006/relationships/customXml" Target="../ink/ink290.xml"/><Relationship Id="rId68" Type="http://schemas.openxmlformats.org/officeDocument/2006/relationships/image" Target="../media/image268.png"/><Relationship Id="rId89" Type="http://schemas.openxmlformats.org/officeDocument/2006/relationships/customXml" Target="../ink/ink311.xml"/><Relationship Id="rId112" Type="http://schemas.openxmlformats.org/officeDocument/2006/relationships/image" Target="../media/image290.png"/><Relationship Id="rId133" Type="http://schemas.openxmlformats.org/officeDocument/2006/relationships/customXml" Target="../ink/ink333.xml"/><Relationship Id="rId154" Type="http://schemas.openxmlformats.org/officeDocument/2006/relationships/image" Target="../media/image311.png"/><Relationship Id="rId175" Type="http://schemas.openxmlformats.org/officeDocument/2006/relationships/customXml" Target="../ink/ink354.xml"/><Relationship Id="rId196" Type="http://schemas.openxmlformats.org/officeDocument/2006/relationships/image" Target="../media/image332.png"/><Relationship Id="rId200" Type="http://schemas.openxmlformats.org/officeDocument/2006/relationships/image" Target="../media/image334.png"/><Relationship Id="rId16" Type="http://schemas.openxmlformats.org/officeDocument/2006/relationships/image" Target="../media/image242.png"/><Relationship Id="rId221" Type="http://schemas.openxmlformats.org/officeDocument/2006/relationships/customXml" Target="../ink/ink377.xml"/><Relationship Id="rId242" Type="http://schemas.openxmlformats.org/officeDocument/2006/relationships/image" Target="../media/image355.png"/><Relationship Id="rId263" Type="http://schemas.openxmlformats.org/officeDocument/2006/relationships/customXml" Target="../ink/ink398.xml"/><Relationship Id="rId284" Type="http://schemas.openxmlformats.org/officeDocument/2006/relationships/image" Target="../media/image376.png"/><Relationship Id="rId37" Type="http://schemas.openxmlformats.org/officeDocument/2006/relationships/customXml" Target="../ink/ink285.xml"/><Relationship Id="rId58" Type="http://schemas.openxmlformats.org/officeDocument/2006/relationships/image" Target="../media/image263.png"/><Relationship Id="rId79" Type="http://schemas.openxmlformats.org/officeDocument/2006/relationships/customXml" Target="../ink/ink306.xml"/><Relationship Id="rId102" Type="http://schemas.openxmlformats.org/officeDocument/2006/relationships/image" Target="../media/image285.png"/><Relationship Id="rId123" Type="http://schemas.openxmlformats.org/officeDocument/2006/relationships/customXml" Target="../ink/ink328.xml"/><Relationship Id="rId144" Type="http://schemas.openxmlformats.org/officeDocument/2006/relationships/image" Target="../media/image306.png"/><Relationship Id="rId90" Type="http://schemas.openxmlformats.org/officeDocument/2006/relationships/image" Target="../media/image279.png"/><Relationship Id="rId165" Type="http://schemas.openxmlformats.org/officeDocument/2006/relationships/customXml" Target="../ink/ink349.xml"/><Relationship Id="rId186" Type="http://schemas.openxmlformats.org/officeDocument/2006/relationships/image" Target="../media/image327.png"/><Relationship Id="rId211" Type="http://schemas.openxmlformats.org/officeDocument/2006/relationships/customXml" Target="../ink/ink372.xml"/><Relationship Id="rId232" Type="http://schemas.openxmlformats.org/officeDocument/2006/relationships/image" Target="../media/image350.png"/><Relationship Id="rId253" Type="http://schemas.openxmlformats.org/officeDocument/2006/relationships/customXml" Target="../ink/ink393.xml"/><Relationship Id="rId274" Type="http://schemas.openxmlformats.org/officeDocument/2006/relationships/image" Target="../media/image371.png"/><Relationship Id="rId295" Type="http://schemas.openxmlformats.org/officeDocument/2006/relationships/customXml" Target="../ink/ink414.xml"/><Relationship Id="rId27" Type="http://schemas.openxmlformats.org/officeDocument/2006/relationships/customXml" Target="../ink/ink280.xml"/><Relationship Id="rId48" Type="http://schemas.openxmlformats.org/officeDocument/2006/relationships/image" Target="../media/image258.png"/><Relationship Id="rId69" Type="http://schemas.openxmlformats.org/officeDocument/2006/relationships/customXml" Target="../ink/ink301.xml"/><Relationship Id="rId113" Type="http://schemas.openxmlformats.org/officeDocument/2006/relationships/customXml" Target="../ink/ink323.xml"/><Relationship Id="rId134" Type="http://schemas.openxmlformats.org/officeDocument/2006/relationships/image" Target="../media/image301.png"/><Relationship Id="rId80" Type="http://schemas.openxmlformats.org/officeDocument/2006/relationships/image" Target="../media/image274.png"/><Relationship Id="rId155" Type="http://schemas.openxmlformats.org/officeDocument/2006/relationships/customXml" Target="../ink/ink344.xml"/><Relationship Id="rId176" Type="http://schemas.openxmlformats.org/officeDocument/2006/relationships/image" Target="../media/image322.png"/><Relationship Id="rId197" Type="http://schemas.openxmlformats.org/officeDocument/2006/relationships/customXml" Target="../ink/ink365.xml"/><Relationship Id="rId201" Type="http://schemas.openxmlformats.org/officeDocument/2006/relationships/customXml" Target="../ink/ink367.xml"/><Relationship Id="rId222" Type="http://schemas.openxmlformats.org/officeDocument/2006/relationships/image" Target="../media/image345.png"/><Relationship Id="rId243" Type="http://schemas.openxmlformats.org/officeDocument/2006/relationships/customXml" Target="../ink/ink388.xml"/><Relationship Id="rId264" Type="http://schemas.openxmlformats.org/officeDocument/2006/relationships/image" Target="../media/image366.png"/><Relationship Id="rId285" Type="http://schemas.openxmlformats.org/officeDocument/2006/relationships/customXml" Target="../ink/ink409.xml"/><Relationship Id="rId17" Type="http://schemas.openxmlformats.org/officeDocument/2006/relationships/customXml" Target="../ink/ink275.xml"/><Relationship Id="rId38" Type="http://schemas.openxmlformats.org/officeDocument/2006/relationships/image" Target="../media/image253.png"/><Relationship Id="rId59" Type="http://schemas.openxmlformats.org/officeDocument/2006/relationships/customXml" Target="../ink/ink296.xml"/><Relationship Id="rId103" Type="http://schemas.openxmlformats.org/officeDocument/2006/relationships/customXml" Target="../ink/ink318.xml"/><Relationship Id="rId124" Type="http://schemas.openxmlformats.org/officeDocument/2006/relationships/image" Target="../media/image296.png"/><Relationship Id="rId70" Type="http://schemas.openxmlformats.org/officeDocument/2006/relationships/image" Target="../media/image269.png"/><Relationship Id="rId91" Type="http://schemas.openxmlformats.org/officeDocument/2006/relationships/customXml" Target="../ink/ink312.xml"/><Relationship Id="rId145" Type="http://schemas.openxmlformats.org/officeDocument/2006/relationships/customXml" Target="../ink/ink339.xml"/><Relationship Id="rId166" Type="http://schemas.openxmlformats.org/officeDocument/2006/relationships/image" Target="../media/image317.png"/><Relationship Id="rId187" Type="http://schemas.openxmlformats.org/officeDocument/2006/relationships/customXml" Target="../ink/ink360.xml"/><Relationship Id="rId1" Type="http://schemas.openxmlformats.org/officeDocument/2006/relationships/slideLayout" Target="../slideLayouts/slideLayout7.xml"/><Relationship Id="rId212" Type="http://schemas.openxmlformats.org/officeDocument/2006/relationships/image" Target="../media/image340.png"/><Relationship Id="rId233" Type="http://schemas.openxmlformats.org/officeDocument/2006/relationships/customXml" Target="../ink/ink383.xml"/><Relationship Id="rId254" Type="http://schemas.openxmlformats.org/officeDocument/2006/relationships/image" Target="../media/image361.png"/><Relationship Id="rId28" Type="http://schemas.openxmlformats.org/officeDocument/2006/relationships/image" Target="../media/image248.png"/><Relationship Id="rId49" Type="http://schemas.openxmlformats.org/officeDocument/2006/relationships/customXml" Target="../ink/ink291.xml"/><Relationship Id="rId114" Type="http://schemas.openxmlformats.org/officeDocument/2006/relationships/image" Target="../media/image291.png"/><Relationship Id="rId275" Type="http://schemas.openxmlformats.org/officeDocument/2006/relationships/customXml" Target="../ink/ink404.xml"/><Relationship Id="rId296" Type="http://schemas.openxmlformats.org/officeDocument/2006/relationships/image" Target="../media/image382.png"/><Relationship Id="rId300" Type="http://schemas.openxmlformats.org/officeDocument/2006/relationships/image" Target="../media/image384.png"/><Relationship Id="rId60" Type="http://schemas.openxmlformats.org/officeDocument/2006/relationships/image" Target="../media/image264.png"/><Relationship Id="rId81" Type="http://schemas.openxmlformats.org/officeDocument/2006/relationships/customXml" Target="../ink/ink307.xml"/><Relationship Id="rId135" Type="http://schemas.openxmlformats.org/officeDocument/2006/relationships/customXml" Target="../ink/ink334.xml"/><Relationship Id="rId156" Type="http://schemas.openxmlformats.org/officeDocument/2006/relationships/image" Target="../media/image312.png"/><Relationship Id="rId177" Type="http://schemas.openxmlformats.org/officeDocument/2006/relationships/customXml" Target="../ink/ink355.xml"/><Relationship Id="rId198" Type="http://schemas.openxmlformats.org/officeDocument/2006/relationships/image" Target="../media/image333.png"/><Relationship Id="rId202" Type="http://schemas.openxmlformats.org/officeDocument/2006/relationships/image" Target="../media/image335.png"/><Relationship Id="rId223" Type="http://schemas.openxmlformats.org/officeDocument/2006/relationships/customXml" Target="../ink/ink378.xml"/><Relationship Id="rId244" Type="http://schemas.openxmlformats.org/officeDocument/2006/relationships/image" Target="../media/image356.png"/><Relationship Id="rId18" Type="http://schemas.openxmlformats.org/officeDocument/2006/relationships/image" Target="../media/image243.png"/><Relationship Id="rId39" Type="http://schemas.openxmlformats.org/officeDocument/2006/relationships/customXml" Target="../ink/ink286.xml"/><Relationship Id="rId265" Type="http://schemas.openxmlformats.org/officeDocument/2006/relationships/customXml" Target="../ink/ink399.xml"/><Relationship Id="rId286" Type="http://schemas.openxmlformats.org/officeDocument/2006/relationships/image" Target="../media/image377.png"/><Relationship Id="rId50" Type="http://schemas.openxmlformats.org/officeDocument/2006/relationships/image" Target="../media/image259.png"/><Relationship Id="rId104" Type="http://schemas.openxmlformats.org/officeDocument/2006/relationships/image" Target="../media/image286.png"/><Relationship Id="rId125" Type="http://schemas.openxmlformats.org/officeDocument/2006/relationships/customXml" Target="../ink/ink329.xml"/><Relationship Id="rId146" Type="http://schemas.openxmlformats.org/officeDocument/2006/relationships/image" Target="../media/image307.png"/><Relationship Id="rId167" Type="http://schemas.openxmlformats.org/officeDocument/2006/relationships/customXml" Target="../ink/ink350.xml"/><Relationship Id="rId188" Type="http://schemas.openxmlformats.org/officeDocument/2006/relationships/image" Target="../media/image328.png"/><Relationship Id="rId71" Type="http://schemas.openxmlformats.org/officeDocument/2006/relationships/customXml" Target="../ink/ink302.xml"/><Relationship Id="rId92" Type="http://schemas.openxmlformats.org/officeDocument/2006/relationships/image" Target="../media/image280.png"/><Relationship Id="rId213" Type="http://schemas.openxmlformats.org/officeDocument/2006/relationships/customXml" Target="../ink/ink373.xml"/><Relationship Id="rId234" Type="http://schemas.openxmlformats.org/officeDocument/2006/relationships/image" Target="../media/image351.png"/><Relationship Id="rId2" Type="http://schemas.openxmlformats.org/officeDocument/2006/relationships/notesSlide" Target="../notesSlides/notesSlide7.xml"/><Relationship Id="rId29" Type="http://schemas.openxmlformats.org/officeDocument/2006/relationships/customXml" Target="../ink/ink281.xml"/><Relationship Id="rId255" Type="http://schemas.openxmlformats.org/officeDocument/2006/relationships/customXml" Target="../ink/ink394.xml"/><Relationship Id="rId276" Type="http://schemas.openxmlformats.org/officeDocument/2006/relationships/image" Target="../media/image372.png"/><Relationship Id="rId297" Type="http://schemas.openxmlformats.org/officeDocument/2006/relationships/customXml" Target="../ink/ink415.xml"/><Relationship Id="rId40" Type="http://schemas.openxmlformats.org/officeDocument/2006/relationships/image" Target="../media/image254.png"/><Relationship Id="rId115" Type="http://schemas.openxmlformats.org/officeDocument/2006/relationships/customXml" Target="../ink/ink324.xml"/><Relationship Id="rId136" Type="http://schemas.openxmlformats.org/officeDocument/2006/relationships/image" Target="../media/image302.png"/><Relationship Id="rId157" Type="http://schemas.openxmlformats.org/officeDocument/2006/relationships/customXml" Target="../ink/ink345.xml"/><Relationship Id="rId178" Type="http://schemas.openxmlformats.org/officeDocument/2006/relationships/image" Target="../media/image323.png"/><Relationship Id="rId61" Type="http://schemas.openxmlformats.org/officeDocument/2006/relationships/customXml" Target="../ink/ink297.xml"/><Relationship Id="rId82" Type="http://schemas.openxmlformats.org/officeDocument/2006/relationships/image" Target="../media/image275.png"/><Relationship Id="rId199" Type="http://schemas.openxmlformats.org/officeDocument/2006/relationships/customXml" Target="../ink/ink366.xml"/><Relationship Id="rId203" Type="http://schemas.openxmlformats.org/officeDocument/2006/relationships/customXml" Target="../ink/ink368.xml"/><Relationship Id="rId19" Type="http://schemas.openxmlformats.org/officeDocument/2006/relationships/customXml" Target="../ink/ink276.xml"/><Relationship Id="rId224" Type="http://schemas.openxmlformats.org/officeDocument/2006/relationships/image" Target="../media/image346.png"/><Relationship Id="rId245" Type="http://schemas.openxmlformats.org/officeDocument/2006/relationships/customXml" Target="../ink/ink389.xml"/><Relationship Id="rId266" Type="http://schemas.openxmlformats.org/officeDocument/2006/relationships/image" Target="../media/image367.png"/><Relationship Id="rId287" Type="http://schemas.openxmlformats.org/officeDocument/2006/relationships/customXml" Target="../ink/ink410.xml"/><Relationship Id="rId30" Type="http://schemas.openxmlformats.org/officeDocument/2006/relationships/image" Target="../media/image249.png"/><Relationship Id="rId105" Type="http://schemas.openxmlformats.org/officeDocument/2006/relationships/customXml" Target="../ink/ink319.xml"/><Relationship Id="rId126" Type="http://schemas.openxmlformats.org/officeDocument/2006/relationships/image" Target="../media/image297.png"/><Relationship Id="rId147" Type="http://schemas.openxmlformats.org/officeDocument/2006/relationships/customXml" Target="../ink/ink340.xml"/><Relationship Id="rId168" Type="http://schemas.openxmlformats.org/officeDocument/2006/relationships/image" Target="../media/image318.png"/><Relationship Id="rId51" Type="http://schemas.openxmlformats.org/officeDocument/2006/relationships/customXml" Target="../ink/ink292.xml"/><Relationship Id="rId72" Type="http://schemas.openxmlformats.org/officeDocument/2006/relationships/image" Target="../media/image270.png"/><Relationship Id="rId93" Type="http://schemas.openxmlformats.org/officeDocument/2006/relationships/customXml" Target="../ink/ink313.xml"/><Relationship Id="rId189" Type="http://schemas.openxmlformats.org/officeDocument/2006/relationships/customXml" Target="../ink/ink361.xml"/><Relationship Id="rId3" Type="http://schemas.openxmlformats.org/officeDocument/2006/relationships/customXml" Target="../ink/ink268.xml"/><Relationship Id="rId214" Type="http://schemas.openxmlformats.org/officeDocument/2006/relationships/image" Target="../media/image341.png"/><Relationship Id="rId235" Type="http://schemas.openxmlformats.org/officeDocument/2006/relationships/customXml" Target="../ink/ink384.xml"/><Relationship Id="rId256" Type="http://schemas.openxmlformats.org/officeDocument/2006/relationships/image" Target="../media/image362.png"/><Relationship Id="rId277" Type="http://schemas.openxmlformats.org/officeDocument/2006/relationships/customXml" Target="../ink/ink405.xml"/><Relationship Id="rId298" Type="http://schemas.openxmlformats.org/officeDocument/2006/relationships/image" Target="../media/image383.png"/><Relationship Id="rId116" Type="http://schemas.openxmlformats.org/officeDocument/2006/relationships/image" Target="../media/image292.png"/><Relationship Id="rId137" Type="http://schemas.openxmlformats.org/officeDocument/2006/relationships/customXml" Target="../ink/ink335.xml"/><Relationship Id="rId158" Type="http://schemas.openxmlformats.org/officeDocument/2006/relationships/image" Target="../media/image313.png"/><Relationship Id="rId20" Type="http://schemas.openxmlformats.org/officeDocument/2006/relationships/image" Target="../media/image244.png"/><Relationship Id="rId41" Type="http://schemas.openxmlformats.org/officeDocument/2006/relationships/customXml" Target="../ink/ink287.xml"/><Relationship Id="rId62" Type="http://schemas.openxmlformats.org/officeDocument/2006/relationships/image" Target="../media/image265.png"/><Relationship Id="rId83" Type="http://schemas.openxmlformats.org/officeDocument/2006/relationships/customXml" Target="../ink/ink308.xml"/><Relationship Id="rId179" Type="http://schemas.openxmlformats.org/officeDocument/2006/relationships/customXml" Target="../ink/ink356.xml"/><Relationship Id="rId190" Type="http://schemas.openxmlformats.org/officeDocument/2006/relationships/image" Target="../media/image329.png"/><Relationship Id="rId204" Type="http://schemas.openxmlformats.org/officeDocument/2006/relationships/image" Target="../media/image336.png"/><Relationship Id="rId225" Type="http://schemas.openxmlformats.org/officeDocument/2006/relationships/customXml" Target="../ink/ink379.xml"/><Relationship Id="rId246" Type="http://schemas.openxmlformats.org/officeDocument/2006/relationships/image" Target="../media/image357.png"/><Relationship Id="rId267" Type="http://schemas.openxmlformats.org/officeDocument/2006/relationships/customXml" Target="../ink/ink400.xml"/><Relationship Id="rId288" Type="http://schemas.openxmlformats.org/officeDocument/2006/relationships/image" Target="../media/image378.png"/><Relationship Id="rId106" Type="http://schemas.openxmlformats.org/officeDocument/2006/relationships/image" Target="../media/image287.png"/><Relationship Id="rId127" Type="http://schemas.openxmlformats.org/officeDocument/2006/relationships/customXml" Target="../ink/ink330.xml"/><Relationship Id="rId10" Type="http://schemas.openxmlformats.org/officeDocument/2006/relationships/image" Target="../media/image239.png"/><Relationship Id="rId31" Type="http://schemas.openxmlformats.org/officeDocument/2006/relationships/customXml" Target="../ink/ink282.xml"/><Relationship Id="rId52" Type="http://schemas.openxmlformats.org/officeDocument/2006/relationships/image" Target="../media/image260.png"/><Relationship Id="rId73" Type="http://schemas.openxmlformats.org/officeDocument/2006/relationships/customXml" Target="../ink/ink303.xml"/><Relationship Id="rId94" Type="http://schemas.openxmlformats.org/officeDocument/2006/relationships/image" Target="../media/image281.png"/><Relationship Id="rId148" Type="http://schemas.openxmlformats.org/officeDocument/2006/relationships/image" Target="../media/image308.png"/><Relationship Id="rId169" Type="http://schemas.openxmlformats.org/officeDocument/2006/relationships/customXml" Target="../ink/ink351.xml"/><Relationship Id="rId4" Type="http://schemas.openxmlformats.org/officeDocument/2006/relationships/image" Target="../media/image236.png"/><Relationship Id="rId180" Type="http://schemas.openxmlformats.org/officeDocument/2006/relationships/image" Target="../media/image324.png"/><Relationship Id="rId215" Type="http://schemas.openxmlformats.org/officeDocument/2006/relationships/customXml" Target="../ink/ink374.xml"/><Relationship Id="rId236" Type="http://schemas.openxmlformats.org/officeDocument/2006/relationships/image" Target="../media/image352.png"/><Relationship Id="rId257" Type="http://schemas.openxmlformats.org/officeDocument/2006/relationships/customXml" Target="../ink/ink395.xml"/><Relationship Id="rId278" Type="http://schemas.openxmlformats.org/officeDocument/2006/relationships/image" Target="../media/image373.png"/><Relationship Id="rId42" Type="http://schemas.openxmlformats.org/officeDocument/2006/relationships/image" Target="../media/image255.png"/><Relationship Id="rId84" Type="http://schemas.openxmlformats.org/officeDocument/2006/relationships/image" Target="../media/image276.png"/><Relationship Id="rId138" Type="http://schemas.openxmlformats.org/officeDocument/2006/relationships/image" Target="../media/image303.png"/><Relationship Id="rId191" Type="http://schemas.openxmlformats.org/officeDocument/2006/relationships/customXml" Target="../ink/ink362.xml"/><Relationship Id="rId205" Type="http://schemas.openxmlformats.org/officeDocument/2006/relationships/customXml" Target="../ink/ink369.xml"/><Relationship Id="rId247" Type="http://schemas.openxmlformats.org/officeDocument/2006/relationships/customXml" Target="../ink/ink390.xml"/><Relationship Id="rId107" Type="http://schemas.openxmlformats.org/officeDocument/2006/relationships/customXml" Target="../ink/ink320.xml"/><Relationship Id="rId289" Type="http://schemas.openxmlformats.org/officeDocument/2006/relationships/customXml" Target="../ink/ink411.xml"/><Relationship Id="rId11" Type="http://schemas.openxmlformats.org/officeDocument/2006/relationships/customXml" Target="../ink/ink272.xml"/><Relationship Id="rId53" Type="http://schemas.openxmlformats.org/officeDocument/2006/relationships/customXml" Target="../ink/ink293.xml"/><Relationship Id="rId149" Type="http://schemas.openxmlformats.org/officeDocument/2006/relationships/customXml" Target="../ink/ink341.xml"/><Relationship Id="rId95" Type="http://schemas.openxmlformats.org/officeDocument/2006/relationships/customXml" Target="../ink/ink314.xml"/><Relationship Id="rId160" Type="http://schemas.openxmlformats.org/officeDocument/2006/relationships/image" Target="../media/image314.png"/><Relationship Id="rId216" Type="http://schemas.openxmlformats.org/officeDocument/2006/relationships/image" Target="../media/image342.png"/><Relationship Id="rId258" Type="http://schemas.openxmlformats.org/officeDocument/2006/relationships/image" Target="../media/image363.png"/><Relationship Id="rId22" Type="http://schemas.openxmlformats.org/officeDocument/2006/relationships/image" Target="../media/image245.png"/><Relationship Id="rId64" Type="http://schemas.openxmlformats.org/officeDocument/2006/relationships/image" Target="../media/image266.png"/><Relationship Id="rId118" Type="http://schemas.openxmlformats.org/officeDocument/2006/relationships/image" Target="../media/image293.png"/><Relationship Id="rId171" Type="http://schemas.openxmlformats.org/officeDocument/2006/relationships/customXml" Target="../ink/ink352.xml"/><Relationship Id="rId227" Type="http://schemas.openxmlformats.org/officeDocument/2006/relationships/customXml" Target="../ink/ink380.xml"/><Relationship Id="rId269" Type="http://schemas.openxmlformats.org/officeDocument/2006/relationships/customXml" Target="../ink/ink401.xml"/><Relationship Id="rId33" Type="http://schemas.openxmlformats.org/officeDocument/2006/relationships/customXml" Target="../ink/ink283.xml"/><Relationship Id="rId129" Type="http://schemas.openxmlformats.org/officeDocument/2006/relationships/customXml" Target="../ink/ink331.xml"/><Relationship Id="rId280" Type="http://schemas.openxmlformats.org/officeDocument/2006/relationships/image" Target="../media/image374.png"/></Relationships>
</file>

<file path=ppt/slides/_rels/slide9.xml.rels><?xml version="1.0" encoding="UTF-8" standalone="yes"?>
<Relationships xmlns="http://schemas.openxmlformats.org/package/2006/relationships"><Relationship Id="rId117" Type="http://schemas.openxmlformats.org/officeDocument/2006/relationships/customXml" Target="../ink/ink474.xml"/><Relationship Id="rId21" Type="http://schemas.openxmlformats.org/officeDocument/2006/relationships/customXml" Target="../ink/ink426.xml"/><Relationship Id="rId42" Type="http://schemas.openxmlformats.org/officeDocument/2006/relationships/image" Target="../media/image404.png"/><Relationship Id="rId63" Type="http://schemas.openxmlformats.org/officeDocument/2006/relationships/customXml" Target="../ink/ink447.xml"/><Relationship Id="rId84" Type="http://schemas.openxmlformats.org/officeDocument/2006/relationships/image" Target="../media/image425.png"/><Relationship Id="rId138" Type="http://schemas.openxmlformats.org/officeDocument/2006/relationships/image" Target="../media/image452.png"/><Relationship Id="rId107" Type="http://schemas.openxmlformats.org/officeDocument/2006/relationships/customXml" Target="../ink/ink469.xml"/><Relationship Id="rId11" Type="http://schemas.openxmlformats.org/officeDocument/2006/relationships/customXml" Target="../ink/ink421.xml"/><Relationship Id="rId32" Type="http://schemas.openxmlformats.org/officeDocument/2006/relationships/image" Target="../media/image399.png"/><Relationship Id="rId37" Type="http://schemas.openxmlformats.org/officeDocument/2006/relationships/customXml" Target="../ink/ink434.xml"/><Relationship Id="rId53" Type="http://schemas.openxmlformats.org/officeDocument/2006/relationships/customXml" Target="../ink/ink442.xml"/><Relationship Id="rId58" Type="http://schemas.openxmlformats.org/officeDocument/2006/relationships/image" Target="../media/image412.png"/><Relationship Id="rId74" Type="http://schemas.openxmlformats.org/officeDocument/2006/relationships/image" Target="../media/image420.png"/><Relationship Id="rId79" Type="http://schemas.openxmlformats.org/officeDocument/2006/relationships/customXml" Target="../ink/ink455.xml"/><Relationship Id="rId102" Type="http://schemas.openxmlformats.org/officeDocument/2006/relationships/image" Target="../media/image434.png"/><Relationship Id="rId123" Type="http://schemas.openxmlformats.org/officeDocument/2006/relationships/customXml" Target="../ink/ink477.xml"/><Relationship Id="rId128" Type="http://schemas.openxmlformats.org/officeDocument/2006/relationships/image" Target="../media/image447.png"/><Relationship Id="rId5" Type="http://schemas.openxmlformats.org/officeDocument/2006/relationships/customXml" Target="../ink/ink418.xml"/><Relationship Id="rId90" Type="http://schemas.openxmlformats.org/officeDocument/2006/relationships/image" Target="../media/image428.png"/><Relationship Id="rId95" Type="http://schemas.openxmlformats.org/officeDocument/2006/relationships/customXml" Target="../ink/ink463.xml"/><Relationship Id="rId22" Type="http://schemas.openxmlformats.org/officeDocument/2006/relationships/image" Target="../media/image394.png"/><Relationship Id="rId27" Type="http://schemas.openxmlformats.org/officeDocument/2006/relationships/customXml" Target="../ink/ink429.xml"/><Relationship Id="rId43" Type="http://schemas.openxmlformats.org/officeDocument/2006/relationships/customXml" Target="../ink/ink437.xml"/><Relationship Id="rId48" Type="http://schemas.openxmlformats.org/officeDocument/2006/relationships/image" Target="../media/image407.png"/><Relationship Id="rId64" Type="http://schemas.openxmlformats.org/officeDocument/2006/relationships/image" Target="../media/image415.png"/><Relationship Id="rId69" Type="http://schemas.openxmlformats.org/officeDocument/2006/relationships/customXml" Target="../ink/ink450.xml"/><Relationship Id="rId113" Type="http://schemas.openxmlformats.org/officeDocument/2006/relationships/customXml" Target="../ink/ink472.xml"/><Relationship Id="rId118" Type="http://schemas.openxmlformats.org/officeDocument/2006/relationships/image" Target="../media/image442.png"/><Relationship Id="rId134" Type="http://schemas.openxmlformats.org/officeDocument/2006/relationships/image" Target="../media/image450.png"/><Relationship Id="rId139" Type="http://schemas.openxmlformats.org/officeDocument/2006/relationships/customXml" Target="../ink/ink485.xml"/><Relationship Id="rId80" Type="http://schemas.openxmlformats.org/officeDocument/2006/relationships/image" Target="../media/image423.png"/><Relationship Id="rId85" Type="http://schemas.openxmlformats.org/officeDocument/2006/relationships/customXml" Target="../ink/ink458.xml"/><Relationship Id="rId12" Type="http://schemas.openxmlformats.org/officeDocument/2006/relationships/image" Target="../media/image389.png"/><Relationship Id="rId17" Type="http://schemas.openxmlformats.org/officeDocument/2006/relationships/customXml" Target="../ink/ink424.xml"/><Relationship Id="rId33" Type="http://schemas.openxmlformats.org/officeDocument/2006/relationships/customXml" Target="../ink/ink432.xml"/><Relationship Id="rId38" Type="http://schemas.openxmlformats.org/officeDocument/2006/relationships/image" Target="../media/image402.png"/><Relationship Id="rId59" Type="http://schemas.openxmlformats.org/officeDocument/2006/relationships/customXml" Target="../ink/ink445.xml"/><Relationship Id="rId103" Type="http://schemas.openxmlformats.org/officeDocument/2006/relationships/customXml" Target="../ink/ink467.xml"/><Relationship Id="rId108" Type="http://schemas.openxmlformats.org/officeDocument/2006/relationships/image" Target="../media/image437.png"/><Relationship Id="rId124" Type="http://schemas.openxmlformats.org/officeDocument/2006/relationships/image" Target="../media/image445.png"/><Relationship Id="rId129" Type="http://schemas.openxmlformats.org/officeDocument/2006/relationships/customXml" Target="../ink/ink480.xml"/><Relationship Id="rId54" Type="http://schemas.openxmlformats.org/officeDocument/2006/relationships/image" Target="../media/image410.png"/><Relationship Id="rId70" Type="http://schemas.openxmlformats.org/officeDocument/2006/relationships/image" Target="../media/image418.png"/><Relationship Id="rId75" Type="http://schemas.openxmlformats.org/officeDocument/2006/relationships/customXml" Target="../ink/ink453.xml"/><Relationship Id="rId91" Type="http://schemas.openxmlformats.org/officeDocument/2006/relationships/customXml" Target="../ink/ink461.xml"/><Relationship Id="rId96" Type="http://schemas.openxmlformats.org/officeDocument/2006/relationships/image" Target="../media/image431.png"/><Relationship Id="rId140" Type="http://schemas.openxmlformats.org/officeDocument/2006/relationships/image" Target="../media/image453.png"/><Relationship Id="rId1" Type="http://schemas.openxmlformats.org/officeDocument/2006/relationships/slideLayout" Target="../slideLayouts/slideLayout7.xml"/><Relationship Id="rId6" Type="http://schemas.openxmlformats.org/officeDocument/2006/relationships/image" Target="../media/image386.png"/><Relationship Id="rId23" Type="http://schemas.openxmlformats.org/officeDocument/2006/relationships/customXml" Target="../ink/ink427.xml"/><Relationship Id="rId28" Type="http://schemas.openxmlformats.org/officeDocument/2006/relationships/image" Target="../media/image397.png"/><Relationship Id="rId49" Type="http://schemas.openxmlformats.org/officeDocument/2006/relationships/customXml" Target="../ink/ink440.xml"/><Relationship Id="rId114" Type="http://schemas.openxmlformats.org/officeDocument/2006/relationships/image" Target="../media/image440.png"/><Relationship Id="rId119" Type="http://schemas.openxmlformats.org/officeDocument/2006/relationships/customXml" Target="../ink/ink475.xml"/><Relationship Id="rId44" Type="http://schemas.openxmlformats.org/officeDocument/2006/relationships/image" Target="../media/image405.png"/><Relationship Id="rId60" Type="http://schemas.openxmlformats.org/officeDocument/2006/relationships/image" Target="../media/image413.png"/><Relationship Id="rId65" Type="http://schemas.openxmlformats.org/officeDocument/2006/relationships/customXml" Target="../ink/ink448.xml"/><Relationship Id="rId81" Type="http://schemas.openxmlformats.org/officeDocument/2006/relationships/customXml" Target="../ink/ink456.xml"/><Relationship Id="rId86" Type="http://schemas.openxmlformats.org/officeDocument/2006/relationships/image" Target="../media/image426.png"/><Relationship Id="rId130" Type="http://schemas.openxmlformats.org/officeDocument/2006/relationships/image" Target="../media/image448.png"/><Relationship Id="rId135" Type="http://schemas.openxmlformats.org/officeDocument/2006/relationships/customXml" Target="../ink/ink483.xml"/><Relationship Id="rId13" Type="http://schemas.openxmlformats.org/officeDocument/2006/relationships/customXml" Target="../ink/ink422.xml"/><Relationship Id="rId18" Type="http://schemas.openxmlformats.org/officeDocument/2006/relationships/image" Target="../media/image392.png"/><Relationship Id="rId39" Type="http://schemas.openxmlformats.org/officeDocument/2006/relationships/customXml" Target="../ink/ink435.xml"/><Relationship Id="rId109" Type="http://schemas.openxmlformats.org/officeDocument/2006/relationships/customXml" Target="../ink/ink470.xml"/><Relationship Id="rId34" Type="http://schemas.openxmlformats.org/officeDocument/2006/relationships/image" Target="../media/image400.png"/><Relationship Id="rId50" Type="http://schemas.openxmlformats.org/officeDocument/2006/relationships/image" Target="../media/image408.png"/><Relationship Id="rId55" Type="http://schemas.openxmlformats.org/officeDocument/2006/relationships/customXml" Target="../ink/ink443.xml"/><Relationship Id="rId76" Type="http://schemas.openxmlformats.org/officeDocument/2006/relationships/image" Target="../media/image421.png"/><Relationship Id="rId97" Type="http://schemas.openxmlformats.org/officeDocument/2006/relationships/customXml" Target="../ink/ink464.xml"/><Relationship Id="rId104" Type="http://schemas.openxmlformats.org/officeDocument/2006/relationships/image" Target="../media/image435.png"/><Relationship Id="rId120" Type="http://schemas.openxmlformats.org/officeDocument/2006/relationships/image" Target="../media/image443.png"/><Relationship Id="rId125" Type="http://schemas.openxmlformats.org/officeDocument/2006/relationships/customXml" Target="../ink/ink478.xml"/><Relationship Id="rId141" Type="http://schemas.openxmlformats.org/officeDocument/2006/relationships/customXml" Target="../ink/ink486.xml"/><Relationship Id="rId7" Type="http://schemas.openxmlformats.org/officeDocument/2006/relationships/customXml" Target="../ink/ink419.xml"/><Relationship Id="rId71" Type="http://schemas.openxmlformats.org/officeDocument/2006/relationships/customXml" Target="../ink/ink451.xml"/><Relationship Id="rId92" Type="http://schemas.openxmlformats.org/officeDocument/2006/relationships/image" Target="../media/image429.png"/><Relationship Id="rId2" Type="http://schemas.openxmlformats.org/officeDocument/2006/relationships/notesSlide" Target="../notesSlides/notesSlide8.xml"/><Relationship Id="rId29" Type="http://schemas.openxmlformats.org/officeDocument/2006/relationships/customXml" Target="../ink/ink430.xml"/><Relationship Id="rId24" Type="http://schemas.openxmlformats.org/officeDocument/2006/relationships/image" Target="../media/image395.png"/><Relationship Id="rId40" Type="http://schemas.openxmlformats.org/officeDocument/2006/relationships/image" Target="../media/image403.png"/><Relationship Id="rId45" Type="http://schemas.openxmlformats.org/officeDocument/2006/relationships/customXml" Target="../ink/ink438.xml"/><Relationship Id="rId66" Type="http://schemas.openxmlformats.org/officeDocument/2006/relationships/image" Target="../media/image416.png"/><Relationship Id="rId87" Type="http://schemas.openxmlformats.org/officeDocument/2006/relationships/customXml" Target="../ink/ink459.xml"/><Relationship Id="rId110" Type="http://schemas.openxmlformats.org/officeDocument/2006/relationships/image" Target="../media/image438.png"/><Relationship Id="rId115" Type="http://schemas.openxmlformats.org/officeDocument/2006/relationships/customXml" Target="../ink/ink473.xml"/><Relationship Id="rId131" Type="http://schemas.openxmlformats.org/officeDocument/2006/relationships/customXml" Target="../ink/ink481.xml"/><Relationship Id="rId136" Type="http://schemas.openxmlformats.org/officeDocument/2006/relationships/image" Target="../media/image451.png"/><Relationship Id="rId61" Type="http://schemas.openxmlformats.org/officeDocument/2006/relationships/customXml" Target="../ink/ink446.xml"/><Relationship Id="rId82" Type="http://schemas.openxmlformats.org/officeDocument/2006/relationships/image" Target="../media/image424.png"/><Relationship Id="rId19" Type="http://schemas.openxmlformats.org/officeDocument/2006/relationships/customXml" Target="../ink/ink425.xml"/><Relationship Id="rId14" Type="http://schemas.openxmlformats.org/officeDocument/2006/relationships/image" Target="../media/image390.png"/><Relationship Id="rId30" Type="http://schemas.openxmlformats.org/officeDocument/2006/relationships/image" Target="../media/image398.png"/><Relationship Id="rId35" Type="http://schemas.openxmlformats.org/officeDocument/2006/relationships/customXml" Target="../ink/ink433.xml"/><Relationship Id="rId56" Type="http://schemas.openxmlformats.org/officeDocument/2006/relationships/image" Target="../media/image411.png"/><Relationship Id="rId77" Type="http://schemas.openxmlformats.org/officeDocument/2006/relationships/customXml" Target="../ink/ink454.xml"/><Relationship Id="rId100" Type="http://schemas.openxmlformats.org/officeDocument/2006/relationships/image" Target="../media/image433.png"/><Relationship Id="rId105" Type="http://schemas.openxmlformats.org/officeDocument/2006/relationships/customXml" Target="../ink/ink468.xml"/><Relationship Id="rId126" Type="http://schemas.openxmlformats.org/officeDocument/2006/relationships/image" Target="../media/image446.png"/><Relationship Id="rId8" Type="http://schemas.openxmlformats.org/officeDocument/2006/relationships/image" Target="../media/image387.png"/><Relationship Id="rId51" Type="http://schemas.openxmlformats.org/officeDocument/2006/relationships/customXml" Target="../ink/ink441.xml"/><Relationship Id="rId72" Type="http://schemas.openxmlformats.org/officeDocument/2006/relationships/image" Target="../media/image419.png"/><Relationship Id="rId93" Type="http://schemas.openxmlformats.org/officeDocument/2006/relationships/customXml" Target="../ink/ink462.xml"/><Relationship Id="rId98" Type="http://schemas.openxmlformats.org/officeDocument/2006/relationships/image" Target="../media/image432.png"/><Relationship Id="rId121" Type="http://schemas.openxmlformats.org/officeDocument/2006/relationships/customXml" Target="../ink/ink476.xml"/><Relationship Id="rId142" Type="http://schemas.openxmlformats.org/officeDocument/2006/relationships/image" Target="../media/image454.png"/><Relationship Id="rId3" Type="http://schemas.openxmlformats.org/officeDocument/2006/relationships/customXml" Target="../ink/ink417.xml"/><Relationship Id="rId25" Type="http://schemas.openxmlformats.org/officeDocument/2006/relationships/customXml" Target="../ink/ink428.xml"/><Relationship Id="rId46" Type="http://schemas.openxmlformats.org/officeDocument/2006/relationships/image" Target="../media/image406.png"/><Relationship Id="rId67" Type="http://schemas.openxmlformats.org/officeDocument/2006/relationships/customXml" Target="../ink/ink449.xml"/><Relationship Id="rId116" Type="http://schemas.openxmlformats.org/officeDocument/2006/relationships/image" Target="../media/image441.png"/><Relationship Id="rId137" Type="http://schemas.openxmlformats.org/officeDocument/2006/relationships/customXml" Target="../ink/ink484.xml"/><Relationship Id="rId20" Type="http://schemas.openxmlformats.org/officeDocument/2006/relationships/image" Target="../media/image393.png"/><Relationship Id="rId41" Type="http://schemas.openxmlformats.org/officeDocument/2006/relationships/customXml" Target="../ink/ink436.xml"/><Relationship Id="rId62" Type="http://schemas.openxmlformats.org/officeDocument/2006/relationships/image" Target="../media/image414.png"/><Relationship Id="rId83" Type="http://schemas.openxmlformats.org/officeDocument/2006/relationships/customXml" Target="../ink/ink457.xml"/><Relationship Id="rId88" Type="http://schemas.openxmlformats.org/officeDocument/2006/relationships/image" Target="../media/image427.png"/><Relationship Id="rId111" Type="http://schemas.openxmlformats.org/officeDocument/2006/relationships/customXml" Target="../ink/ink471.xml"/><Relationship Id="rId132" Type="http://schemas.openxmlformats.org/officeDocument/2006/relationships/image" Target="../media/image449.png"/><Relationship Id="rId15" Type="http://schemas.openxmlformats.org/officeDocument/2006/relationships/customXml" Target="../ink/ink423.xml"/><Relationship Id="rId36" Type="http://schemas.openxmlformats.org/officeDocument/2006/relationships/image" Target="../media/image401.png"/><Relationship Id="rId57" Type="http://schemas.openxmlformats.org/officeDocument/2006/relationships/customXml" Target="../ink/ink444.xml"/><Relationship Id="rId106" Type="http://schemas.openxmlformats.org/officeDocument/2006/relationships/image" Target="../media/image436.png"/><Relationship Id="rId127" Type="http://schemas.openxmlformats.org/officeDocument/2006/relationships/customXml" Target="../ink/ink479.xml"/><Relationship Id="rId10" Type="http://schemas.openxmlformats.org/officeDocument/2006/relationships/image" Target="../media/image388.png"/><Relationship Id="rId31" Type="http://schemas.openxmlformats.org/officeDocument/2006/relationships/customXml" Target="../ink/ink431.xml"/><Relationship Id="rId52" Type="http://schemas.openxmlformats.org/officeDocument/2006/relationships/image" Target="../media/image409.png"/><Relationship Id="rId73" Type="http://schemas.openxmlformats.org/officeDocument/2006/relationships/customXml" Target="../ink/ink452.xml"/><Relationship Id="rId78" Type="http://schemas.openxmlformats.org/officeDocument/2006/relationships/image" Target="../media/image422.png"/><Relationship Id="rId94" Type="http://schemas.openxmlformats.org/officeDocument/2006/relationships/image" Target="../media/image430.png"/><Relationship Id="rId99" Type="http://schemas.openxmlformats.org/officeDocument/2006/relationships/customXml" Target="../ink/ink465.xml"/><Relationship Id="rId101" Type="http://schemas.openxmlformats.org/officeDocument/2006/relationships/customXml" Target="../ink/ink466.xml"/><Relationship Id="rId122" Type="http://schemas.openxmlformats.org/officeDocument/2006/relationships/image" Target="../media/image444.png"/><Relationship Id="rId4" Type="http://schemas.openxmlformats.org/officeDocument/2006/relationships/image" Target="../media/image385.png"/><Relationship Id="rId9" Type="http://schemas.openxmlformats.org/officeDocument/2006/relationships/customXml" Target="../ink/ink420.xml"/><Relationship Id="rId26" Type="http://schemas.openxmlformats.org/officeDocument/2006/relationships/image" Target="../media/image396.png"/><Relationship Id="rId47" Type="http://schemas.openxmlformats.org/officeDocument/2006/relationships/customXml" Target="../ink/ink439.xml"/><Relationship Id="rId68" Type="http://schemas.openxmlformats.org/officeDocument/2006/relationships/image" Target="../media/image417.png"/><Relationship Id="rId89" Type="http://schemas.openxmlformats.org/officeDocument/2006/relationships/customXml" Target="../ink/ink460.xml"/><Relationship Id="rId112" Type="http://schemas.openxmlformats.org/officeDocument/2006/relationships/image" Target="../media/image439.png"/><Relationship Id="rId133" Type="http://schemas.openxmlformats.org/officeDocument/2006/relationships/customXml" Target="../ink/ink482.xml"/><Relationship Id="rId16" Type="http://schemas.openxmlformats.org/officeDocument/2006/relationships/image" Target="../media/image39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A9D68252-807B-6AE5-7D07-62E4A69391A7}"/>
              </a:ext>
            </a:extLst>
          </p:cNvPr>
          <p:cNvGrpSpPr/>
          <p:nvPr/>
        </p:nvGrpSpPr>
        <p:grpSpPr>
          <a:xfrm>
            <a:off x="1350818" y="2622862"/>
            <a:ext cx="237600" cy="222840"/>
            <a:chOff x="1350818" y="2622862"/>
            <a:chExt cx="237600" cy="22284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099D4055-1266-58EE-DA7A-E2F9A03B500D}"/>
                    </a:ext>
                  </a:extLst>
                </p14:cNvPr>
                <p14:cNvContentPartPr/>
                <p14:nvPr/>
              </p14:nvContentPartPr>
              <p14:xfrm>
                <a:off x="1350818" y="2637262"/>
                <a:ext cx="186480" cy="208440"/>
              </p14:xfrm>
            </p:contentPart>
          </mc:Choice>
          <mc:Fallback xmlns="">
            <p:pic>
              <p:nvPicPr>
                <p:cNvPr id="2" name="Freihand 1">
                  <a:extLst>
                    <a:ext uri="{FF2B5EF4-FFF2-40B4-BE49-F238E27FC236}">
                      <a16:creationId xmlns:a16="http://schemas.microsoft.com/office/drawing/2014/main" id="{099D4055-1266-58EE-DA7A-E2F9A03B500D}"/>
                    </a:ext>
                  </a:extLst>
                </p:cNvPr>
                <p:cNvPicPr/>
                <p:nvPr/>
              </p:nvPicPr>
              <p:blipFill>
                <a:blip r:embed="rId6"/>
                <a:stretch>
                  <a:fillRect/>
                </a:stretch>
              </p:blipFill>
              <p:spPr>
                <a:xfrm>
                  <a:off x="1341818" y="2628262"/>
                  <a:ext cx="20412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AA5F24C7-02B2-21E1-BE70-A4F1E6FEB562}"/>
                    </a:ext>
                  </a:extLst>
                </p14:cNvPr>
                <p14:cNvContentPartPr/>
                <p14:nvPr/>
              </p14:nvContentPartPr>
              <p14:xfrm>
                <a:off x="1377458" y="2622862"/>
                <a:ext cx="210960" cy="213480"/>
              </p14:xfrm>
            </p:contentPart>
          </mc:Choice>
          <mc:Fallback xmlns="">
            <p:pic>
              <p:nvPicPr>
                <p:cNvPr id="3" name="Freihand 2">
                  <a:extLst>
                    <a:ext uri="{FF2B5EF4-FFF2-40B4-BE49-F238E27FC236}">
                      <a16:creationId xmlns:a16="http://schemas.microsoft.com/office/drawing/2014/main" id="{AA5F24C7-02B2-21E1-BE70-A4F1E6FEB562}"/>
                    </a:ext>
                  </a:extLst>
                </p:cNvPr>
                <p:cNvPicPr/>
                <p:nvPr/>
              </p:nvPicPr>
              <p:blipFill>
                <a:blip r:embed="rId8"/>
                <a:stretch>
                  <a:fillRect/>
                </a:stretch>
              </p:blipFill>
              <p:spPr>
                <a:xfrm>
                  <a:off x="1368818" y="2613862"/>
                  <a:ext cx="228600" cy="231120"/>
                </a:xfrm>
                <a:prstGeom prst="rect">
                  <a:avLst/>
                </a:prstGeom>
              </p:spPr>
            </p:pic>
          </mc:Fallback>
        </mc:AlternateContent>
      </p:grpSp>
      <p:grpSp>
        <p:nvGrpSpPr>
          <p:cNvPr id="14" name="Gruppieren 13">
            <a:extLst>
              <a:ext uri="{FF2B5EF4-FFF2-40B4-BE49-F238E27FC236}">
                <a16:creationId xmlns:a16="http://schemas.microsoft.com/office/drawing/2014/main" id="{1B55C327-7585-43BA-E4B1-EAD283660974}"/>
              </a:ext>
            </a:extLst>
          </p:cNvPr>
          <p:cNvGrpSpPr/>
          <p:nvPr/>
        </p:nvGrpSpPr>
        <p:grpSpPr>
          <a:xfrm>
            <a:off x="2274218" y="424342"/>
            <a:ext cx="197640" cy="205200"/>
            <a:chOff x="2274218" y="424342"/>
            <a:chExt cx="197640" cy="20520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E9E8D777-1485-AB2E-8D6D-6B1152E3CE0D}"/>
                    </a:ext>
                  </a:extLst>
                </p14:cNvPr>
                <p14:cNvContentPartPr/>
                <p14:nvPr/>
              </p14:nvContentPartPr>
              <p14:xfrm>
                <a:off x="2274218" y="451702"/>
                <a:ext cx="171360" cy="160200"/>
              </p14:xfrm>
            </p:contentPart>
          </mc:Choice>
          <mc:Fallback xmlns="">
            <p:pic>
              <p:nvPicPr>
                <p:cNvPr id="6" name="Freihand 5">
                  <a:extLst>
                    <a:ext uri="{FF2B5EF4-FFF2-40B4-BE49-F238E27FC236}">
                      <a16:creationId xmlns:a16="http://schemas.microsoft.com/office/drawing/2014/main" id="{E9E8D777-1485-AB2E-8D6D-6B1152E3CE0D}"/>
                    </a:ext>
                  </a:extLst>
                </p:cNvPr>
                <p:cNvPicPr/>
                <p:nvPr/>
              </p:nvPicPr>
              <p:blipFill>
                <a:blip r:embed="rId10"/>
                <a:stretch>
                  <a:fillRect/>
                </a:stretch>
              </p:blipFill>
              <p:spPr>
                <a:xfrm>
                  <a:off x="2265578" y="442702"/>
                  <a:ext cx="1890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6137F2B3-F76B-F521-060D-70D9D3FABEED}"/>
                    </a:ext>
                  </a:extLst>
                </p14:cNvPr>
                <p14:cNvContentPartPr/>
                <p14:nvPr/>
              </p14:nvContentPartPr>
              <p14:xfrm>
                <a:off x="2278898" y="424342"/>
                <a:ext cx="192960" cy="205200"/>
              </p14:xfrm>
            </p:contentPart>
          </mc:Choice>
          <mc:Fallback xmlns="">
            <p:pic>
              <p:nvPicPr>
                <p:cNvPr id="9" name="Freihand 8">
                  <a:extLst>
                    <a:ext uri="{FF2B5EF4-FFF2-40B4-BE49-F238E27FC236}">
                      <a16:creationId xmlns:a16="http://schemas.microsoft.com/office/drawing/2014/main" id="{6137F2B3-F76B-F521-060D-70D9D3FABEED}"/>
                    </a:ext>
                  </a:extLst>
                </p:cNvPr>
                <p:cNvPicPr/>
                <p:nvPr/>
              </p:nvPicPr>
              <p:blipFill>
                <a:blip r:embed="rId12"/>
                <a:stretch>
                  <a:fillRect/>
                </a:stretch>
              </p:blipFill>
              <p:spPr>
                <a:xfrm>
                  <a:off x="2270258" y="415342"/>
                  <a:ext cx="210600" cy="222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648707E7-E388-1346-3F2B-A340CD9D256C}"/>
                  </a:ext>
                </a:extLst>
              </p14:cNvPr>
              <p14:cNvContentPartPr/>
              <p14:nvPr/>
            </p14:nvContentPartPr>
            <p14:xfrm>
              <a:off x="327338" y="2577862"/>
              <a:ext cx="14400" cy="1440"/>
            </p14:xfrm>
          </p:contentPart>
        </mc:Choice>
        <mc:Fallback xmlns="">
          <p:pic>
            <p:nvPicPr>
              <p:cNvPr id="15" name="Freihand 14">
                <a:extLst>
                  <a:ext uri="{FF2B5EF4-FFF2-40B4-BE49-F238E27FC236}">
                    <a16:creationId xmlns:a16="http://schemas.microsoft.com/office/drawing/2014/main" id="{648707E7-E388-1346-3F2B-A340CD9D256C}"/>
                  </a:ext>
                </a:extLst>
              </p:cNvPr>
              <p:cNvPicPr/>
              <p:nvPr/>
            </p:nvPicPr>
            <p:blipFill>
              <a:blip r:embed="rId14"/>
              <a:stretch>
                <a:fillRect/>
              </a:stretch>
            </p:blipFill>
            <p:spPr>
              <a:xfrm>
                <a:off x="318698" y="2568862"/>
                <a:ext cx="32040" cy="19080"/>
              </a:xfrm>
              <a:prstGeom prst="rect">
                <a:avLst/>
              </a:prstGeom>
            </p:spPr>
          </p:pic>
        </mc:Fallback>
      </mc:AlternateContent>
      <p:grpSp>
        <p:nvGrpSpPr>
          <p:cNvPr id="18" name="Gruppieren 17">
            <a:extLst>
              <a:ext uri="{FF2B5EF4-FFF2-40B4-BE49-F238E27FC236}">
                <a16:creationId xmlns:a16="http://schemas.microsoft.com/office/drawing/2014/main" id="{F4141EB4-139A-86D5-9B4A-A2BDE61BCC62}"/>
              </a:ext>
            </a:extLst>
          </p:cNvPr>
          <p:cNvGrpSpPr/>
          <p:nvPr/>
        </p:nvGrpSpPr>
        <p:grpSpPr>
          <a:xfrm>
            <a:off x="9393218" y="1599022"/>
            <a:ext cx="269640" cy="248040"/>
            <a:chOff x="9393218" y="1599022"/>
            <a:chExt cx="269640" cy="248040"/>
          </a:xfrm>
        </p:grpSpPr>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711DC4FE-65F1-3035-6650-3C21456DDF4E}"/>
                    </a:ext>
                  </a:extLst>
                </p14:cNvPr>
                <p14:cNvContentPartPr/>
                <p14:nvPr/>
              </p14:nvContentPartPr>
              <p14:xfrm>
                <a:off x="9459458" y="1599022"/>
                <a:ext cx="119160" cy="248040"/>
              </p14:xfrm>
            </p:contentPart>
          </mc:Choice>
          <mc:Fallback xmlns="">
            <p:pic>
              <p:nvPicPr>
                <p:cNvPr id="16" name="Freihand 15">
                  <a:extLst>
                    <a:ext uri="{FF2B5EF4-FFF2-40B4-BE49-F238E27FC236}">
                      <a16:creationId xmlns:a16="http://schemas.microsoft.com/office/drawing/2014/main" id="{711DC4FE-65F1-3035-6650-3C21456DDF4E}"/>
                    </a:ext>
                  </a:extLst>
                </p:cNvPr>
                <p:cNvPicPr/>
                <p:nvPr/>
              </p:nvPicPr>
              <p:blipFill>
                <a:blip r:embed="rId16"/>
                <a:stretch>
                  <a:fillRect/>
                </a:stretch>
              </p:blipFill>
              <p:spPr>
                <a:xfrm>
                  <a:off x="9450458" y="1590022"/>
                  <a:ext cx="13680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EF68A7DB-3C38-F314-F33B-B6359143E020}"/>
                    </a:ext>
                  </a:extLst>
                </p14:cNvPr>
                <p14:cNvContentPartPr/>
                <p14:nvPr/>
              </p14:nvContentPartPr>
              <p14:xfrm>
                <a:off x="9393218" y="1655902"/>
                <a:ext cx="269640" cy="168480"/>
              </p14:xfrm>
            </p:contentPart>
          </mc:Choice>
          <mc:Fallback xmlns="">
            <p:pic>
              <p:nvPicPr>
                <p:cNvPr id="17" name="Freihand 16">
                  <a:extLst>
                    <a:ext uri="{FF2B5EF4-FFF2-40B4-BE49-F238E27FC236}">
                      <a16:creationId xmlns:a16="http://schemas.microsoft.com/office/drawing/2014/main" id="{EF68A7DB-3C38-F314-F33B-B6359143E020}"/>
                    </a:ext>
                  </a:extLst>
                </p:cNvPr>
                <p:cNvPicPr/>
                <p:nvPr/>
              </p:nvPicPr>
              <p:blipFill>
                <a:blip r:embed="rId18"/>
                <a:stretch>
                  <a:fillRect/>
                </a:stretch>
              </p:blipFill>
              <p:spPr>
                <a:xfrm>
                  <a:off x="9384578" y="1646902"/>
                  <a:ext cx="287280" cy="18612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1"/>
          <p:cNvSpPr>
            <a:spLocks noChangeArrowheads="1"/>
          </p:cNvSpPr>
          <p:nvPr/>
        </p:nvSpPr>
        <p:spPr bwMode="auto">
          <a:xfrm>
            <a:off x="3204446" y="215752"/>
            <a:ext cx="699206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Stetiges und angemessenes Wachstum</a:t>
            </a:r>
          </a:p>
        </p:txBody>
      </p:sp>
      <p:sp>
        <p:nvSpPr>
          <p:cNvPr id="116740" name="Text Box 2"/>
          <p:cNvSpPr txBox="1">
            <a:spLocks noChangeArrowheads="1"/>
          </p:cNvSpPr>
          <p:nvPr/>
        </p:nvSpPr>
        <p:spPr bwMode="auto">
          <a:xfrm>
            <a:off x="249408" y="719925"/>
            <a:ext cx="7251909"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000" dirty="0">
                <a:solidFill>
                  <a:srgbClr val="000000"/>
                </a:solidFill>
              </a:rPr>
              <a:t>Wirtschaftspolitisches Ziel ist es, die Schwankungen im Konjunkturzyklus auf ein angemessenes Maß zu begrenzen.</a:t>
            </a:r>
          </a:p>
          <a:p>
            <a:pPr eaLnBrk="1" hangingPunct="1"/>
            <a:endParaRPr lang="de-DE" sz="2000" dirty="0">
              <a:solidFill>
                <a:srgbClr val="000000"/>
              </a:solidFill>
            </a:endParaRPr>
          </a:p>
          <a:p>
            <a:pPr eaLnBrk="1" hangingPunct="1"/>
            <a:r>
              <a:rPr lang="de-DE" sz="2000" dirty="0">
                <a:solidFill>
                  <a:srgbClr val="000000"/>
                </a:solidFill>
              </a:rPr>
              <a:t>Dazu wird auf das Konzept des </a:t>
            </a:r>
            <a:r>
              <a:rPr lang="de-DE" sz="2000" b="1" u="sng" dirty="0">
                <a:solidFill>
                  <a:srgbClr val="000000"/>
                </a:solidFill>
              </a:rPr>
              <a:t>Produktionspotenzials</a:t>
            </a:r>
            <a:r>
              <a:rPr lang="de-DE" sz="2000" dirty="0">
                <a:solidFill>
                  <a:srgbClr val="000000"/>
                </a:solidFill>
              </a:rPr>
              <a:t> zurückgegriffen:</a:t>
            </a:r>
          </a:p>
          <a:p>
            <a:pPr eaLnBrk="1" hangingPunct="1"/>
            <a:r>
              <a:rPr lang="de-DE" sz="2000" b="1" dirty="0">
                <a:solidFill>
                  <a:srgbClr val="000000"/>
                </a:solidFill>
              </a:rPr>
              <a:t>Darunter versteht man die mögliche gesamtwirtschaftliche Produktion bei Vollauslastung der Kapazitäten.</a:t>
            </a:r>
          </a:p>
          <a:p>
            <a:pPr eaLnBrk="1" hangingPunct="1"/>
            <a:endParaRPr lang="de-DE" sz="2000" b="1" dirty="0">
              <a:solidFill>
                <a:srgbClr val="000000"/>
              </a:solidFill>
            </a:endParaRPr>
          </a:p>
          <a:p>
            <a:pPr eaLnBrk="1" hangingPunct="1"/>
            <a:r>
              <a:rPr lang="de-DE" sz="2000" dirty="0">
                <a:solidFill>
                  <a:srgbClr val="000000"/>
                </a:solidFill>
              </a:rPr>
              <a:t>Langfristig sollte es daher das Ziel sein, das Produktionspotenzial zu </a:t>
            </a:r>
          </a:p>
          <a:p>
            <a:pPr eaLnBrk="1" hangingPunct="1"/>
            <a:r>
              <a:rPr lang="de-DE" sz="2000" dirty="0">
                <a:solidFill>
                  <a:srgbClr val="000000"/>
                </a:solidFill>
              </a:rPr>
              <a:t>erhöhen und nicht nur die reine BIP-Entwicklung. Denn die reine </a:t>
            </a:r>
          </a:p>
          <a:p>
            <a:pPr eaLnBrk="1" hangingPunct="1"/>
            <a:r>
              <a:rPr lang="de-DE" sz="2000" dirty="0">
                <a:solidFill>
                  <a:srgbClr val="000000"/>
                </a:solidFill>
              </a:rPr>
              <a:t>BIP-Entwicklung kann die Produktionsmöglichkeiten eines Landes </a:t>
            </a:r>
          </a:p>
          <a:p>
            <a:pPr eaLnBrk="1" hangingPunct="1"/>
            <a:r>
              <a:rPr lang="de-DE" sz="2000" dirty="0">
                <a:solidFill>
                  <a:srgbClr val="000000"/>
                </a:solidFill>
              </a:rPr>
              <a:t>stark über- oder unterzeichnen.</a:t>
            </a:r>
          </a:p>
          <a:p>
            <a:pPr eaLnBrk="1" hangingPunct="1"/>
            <a:r>
              <a:rPr lang="de-DE" sz="2000" dirty="0">
                <a:solidFill>
                  <a:srgbClr val="000000"/>
                </a:solidFill>
              </a:rPr>
              <a:t> </a:t>
            </a:r>
          </a:p>
          <a:p>
            <a:pPr eaLnBrk="1" hangingPunct="1"/>
            <a:r>
              <a:rPr lang="de-DE" sz="2000" dirty="0">
                <a:solidFill>
                  <a:srgbClr val="000000"/>
                </a:solidFill>
              </a:rPr>
              <a:t>Allerdings handelt es sich bei dem </a:t>
            </a:r>
            <a:r>
              <a:rPr lang="de-DE" sz="2000" b="1" dirty="0">
                <a:solidFill>
                  <a:srgbClr val="000000"/>
                </a:solidFill>
              </a:rPr>
              <a:t>Produktionspotenzial</a:t>
            </a:r>
            <a:r>
              <a:rPr lang="de-DE" sz="2000" dirty="0">
                <a:solidFill>
                  <a:srgbClr val="000000"/>
                </a:solidFill>
              </a:rPr>
              <a:t> um ein </a:t>
            </a:r>
          </a:p>
          <a:p>
            <a:pPr eaLnBrk="1" hangingPunct="1"/>
            <a:r>
              <a:rPr lang="de-DE" sz="2000" b="1" dirty="0">
                <a:solidFill>
                  <a:srgbClr val="000000"/>
                </a:solidFill>
              </a:rPr>
              <a:t>theoretisches Konzept</a:t>
            </a:r>
            <a:r>
              <a:rPr lang="de-DE" sz="2000" dirty="0">
                <a:solidFill>
                  <a:srgbClr val="000000"/>
                </a:solidFill>
              </a:rPr>
              <a:t>, weshalb sich der  tatsächliche Wert nur schwer ermitteln lässt. </a:t>
            </a:r>
          </a:p>
          <a:p>
            <a:pPr eaLnBrk="1" hangingPunct="1"/>
            <a:endParaRPr lang="de-DE" sz="2000" dirty="0">
              <a:solidFill>
                <a:srgbClr val="000000"/>
              </a:solidFill>
            </a:endParaRPr>
          </a:p>
          <a:p>
            <a:pPr eaLnBrk="1" hangingPunct="1"/>
            <a:endParaRPr lang="de-DE" sz="2400" dirty="0">
              <a:solidFill>
                <a:srgbClr val="000000"/>
              </a:solidFill>
            </a:endParaRPr>
          </a:p>
        </p:txBody>
      </p:sp>
      <p:sp>
        <p:nvSpPr>
          <p:cNvPr id="7" name="Rechteck 6">
            <a:extLst>
              <a:ext uri="{FF2B5EF4-FFF2-40B4-BE49-F238E27FC236}">
                <a16:creationId xmlns:a16="http://schemas.microsoft.com/office/drawing/2014/main" id="{5BFD2CB6-D379-4260-AA5D-1706D20158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39F0878-7F37-CDE5-7DF6-B55E463A4008}"/>
                  </a:ext>
                </a:extLst>
              </p14:cNvPr>
              <p14:cNvContentPartPr/>
              <p14:nvPr/>
            </p14:nvContentPartPr>
            <p14:xfrm>
              <a:off x="3310429" y="1415062"/>
              <a:ext cx="2961720" cy="696240"/>
            </p14:xfrm>
          </p:contentPart>
        </mc:Choice>
        <mc:Fallback>
          <p:pic>
            <p:nvPicPr>
              <p:cNvPr id="2" name="Freihand 1">
                <a:extLst>
                  <a:ext uri="{FF2B5EF4-FFF2-40B4-BE49-F238E27FC236}">
                    <a16:creationId xmlns:a16="http://schemas.microsoft.com/office/drawing/2014/main" id="{B39F0878-7F37-CDE5-7DF6-B55E463A4008}"/>
                  </a:ext>
                </a:extLst>
              </p:cNvPr>
              <p:cNvPicPr/>
              <p:nvPr/>
            </p:nvPicPr>
            <p:blipFill>
              <a:blip r:embed="rId4"/>
              <a:stretch>
                <a:fillRect/>
              </a:stretch>
            </p:blipFill>
            <p:spPr>
              <a:xfrm>
                <a:off x="3301429" y="1406422"/>
                <a:ext cx="2979360" cy="713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2A327B28-6D67-9F4E-4C11-DF09D611371C}"/>
                  </a:ext>
                </a:extLst>
              </p14:cNvPr>
              <p14:cNvContentPartPr/>
              <p14:nvPr/>
            </p14:nvContentPartPr>
            <p14:xfrm>
              <a:off x="178069" y="2100142"/>
              <a:ext cx="6940800" cy="1040760"/>
            </p14:xfrm>
          </p:contentPart>
        </mc:Choice>
        <mc:Fallback>
          <p:pic>
            <p:nvPicPr>
              <p:cNvPr id="3" name="Freihand 2">
                <a:extLst>
                  <a:ext uri="{FF2B5EF4-FFF2-40B4-BE49-F238E27FC236}">
                    <a16:creationId xmlns:a16="http://schemas.microsoft.com/office/drawing/2014/main" id="{2A327B28-6D67-9F4E-4C11-DF09D611371C}"/>
                  </a:ext>
                </a:extLst>
              </p:cNvPr>
              <p:cNvPicPr/>
              <p:nvPr/>
            </p:nvPicPr>
            <p:blipFill>
              <a:blip r:embed="rId6"/>
              <a:stretch>
                <a:fillRect/>
              </a:stretch>
            </p:blipFill>
            <p:spPr>
              <a:xfrm>
                <a:off x="169429" y="2091142"/>
                <a:ext cx="6958440" cy="10584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D07F1687-710C-EDF0-B331-99E8CF6590FA}"/>
                  </a:ext>
                </a:extLst>
              </p14:cNvPr>
              <p14:cNvContentPartPr/>
              <p14:nvPr/>
            </p14:nvContentPartPr>
            <p14:xfrm>
              <a:off x="279589" y="5354542"/>
              <a:ext cx="3002040" cy="131040"/>
            </p14:xfrm>
          </p:contentPart>
        </mc:Choice>
        <mc:Fallback>
          <p:pic>
            <p:nvPicPr>
              <p:cNvPr id="4" name="Freihand 3">
                <a:extLst>
                  <a:ext uri="{FF2B5EF4-FFF2-40B4-BE49-F238E27FC236}">
                    <a16:creationId xmlns:a16="http://schemas.microsoft.com/office/drawing/2014/main" id="{D07F1687-710C-EDF0-B331-99E8CF6590FA}"/>
                  </a:ext>
                </a:extLst>
              </p:cNvPr>
              <p:cNvPicPr/>
              <p:nvPr/>
            </p:nvPicPr>
            <p:blipFill>
              <a:blip r:embed="rId8"/>
              <a:stretch>
                <a:fillRect/>
              </a:stretch>
            </p:blipFill>
            <p:spPr>
              <a:xfrm>
                <a:off x="270949" y="5345902"/>
                <a:ext cx="30196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BB8E85F9-3121-46FB-9404-CF3F1C67353A}"/>
                  </a:ext>
                </a:extLst>
              </p14:cNvPr>
              <p14:cNvContentPartPr/>
              <p14:nvPr/>
            </p14:nvContentPartPr>
            <p14:xfrm>
              <a:off x="105349" y="4390822"/>
              <a:ext cx="7158960" cy="1662840"/>
            </p14:xfrm>
          </p:contentPart>
        </mc:Choice>
        <mc:Fallback>
          <p:pic>
            <p:nvPicPr>
              <p:cNvPr id="5" name="Freihand 4">
                <a:extLst>
                  <a:ext uri="{FF2B5EF4-FFF2-40B4-BE49-F238E27FC236}">
                    <a16:creationId xmlns:a16="http://schemas.microsoft.com/office/drawing/2014/main" id="{BB8E85F9-3121-46FB-9404-CF3F1C67353A}"/>
                  </a:ext>
                </a:extLst>
              </p:cNvPr>
              <p:cNvPicPr/>
              <p:nvPr/>
            </p:nvPicPr>
            <p:blipFill>
              <a:blip r:embed="rId10"/>
              <a:stretch>
                <a:fillRect/>
              </a:stretch>
            </p:blipFill>
            <p:spPr>
              <a:xfrm>
                <a:off x="96709" y="4381822"/>
                <a:ext cx="7176600" cy="1680480"/>
              </a:xfrm>
              <a:prstGeom prst="rect">
                <a:avLst/>
              </a:prstGeom>
            </p:spPr>
          </p:pic>
        </mc:Fallback>
      </mc:AlternateContent>
      <p:grpSp>
        <p:nvGrpSpPr>
          <p:cNvPr id="24" name="Gruppieren 23">
            <a:extLst>
              <a:ext uri="{FF2B5EF4-FFF2-40B4-BE49-F238E27FC236}">
                <a16:creationId xmlns:a16="http://schemas.microsoft.com/office/drawing/2014/main" id="{25236A2D-7DA2-00E8-DE9F-500A8340481C}"/>
              </a:ext>
            </a:extLst>
          </p:cNvPr>
          <p:cNvGrpSpPr/>
          <p:nvPr/>
        </p:nvGrpSpPr>
        <p:grpSpPr>
          <a:xfrm>
            <a:off x="8197789" y="1025542"/>
            <a:ext cx="3331080" cy="2768760"/>
            <a:chOff x="8197789" y="1025542"/>
            <a:chExt cx="3331080" cy="2768760"/>
          </a:xfrm>
        </p:grpSpPr>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CD3EDA22-243B-D373-0330-2E3533A7EDC6}"/>
                    </a:ext>
                  </a:extLst>
                </p14:cNvPr>
                <p14:cNvContentPartPr/>
                <p14:nvPr/>
              </p14:nvContentPartPr>
              <p14:xfrm>
                <a:off x="8983669" y="1425142"/>
                <a:ext cx="59760" cy="1929960"/>
              </p14:xfrm>
            </p:contentPart>
          </mc:Choice>
          <mc:Fallback>
            <p:pic>
              <p:nvPicPr>
                <p:cNvPr id="6" name="Freihand 5">
                  <a:extLst>
                    <a:ext uri="{FF2B5EF4-FFF2-40B4-BE49-F238E27FC236}">
                      <a16:creationId xmlns:a16="http://schemas.microsoft.com/office/drawing/2014/main" id="{CD3EDA22-243B-D373-0330-2E3533A7EDC6}"/>
                    </a:ext>
                  </a:extLst>
                </p:cNvPr>
                <p:cNvPicPr/>
                <p:nvPr/>
              </p:nvPicPr>
              <p:blipFill>
                <a:blip r:embed="rId12"/>
                <a:stretch>
                  <a:fillRect/>
                </a:stretch>
              </p:blipFill>
              <p:spPr>
                <a:xfrm>
                  <a:off x="8975029" y="1416142"/>
                  <a:ext cx="77400" cy="1947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9F7255D6-8C32-9F98-4C4A-73520C4F8834}"/>
                    </a:ext>
                  </a:extLst>
                </p14:cNvPr>
                <p14:cNvContentPartPr/>
                <p14:nvPr/>
              </p14:nvContentPartPr>
              <p14:xfrm>
                <a:off x="8902309" y="3256822"/>
                <a:ext cx="2505960" cy="47160"/>
              </p14:xfrm>
            </p:contentPart>
          </mc:Choice>
          <mc:Fallback>
            <p:pic>
              <p:nvPicPr>
                <p:cNvPr id="8" name="Freihand 7">
                  <a:extLst>
                    <a:ext uri="{FF2B5EF4-FFF2-40B4-BE49-F238E27FC236}">
                      <a16:creationId xmlns:a16="http://schemas.microsoft.com/office/drawing/2014/main" id="{9F7255D6-8C32-9F98-4C4A-73520C4F8834}"/>
                    </a:ext>
                  </a:extLst>
                </p:cNvPr>
                <p:cNvPicPr/>
                <p:nvPr/>
              </p:nvPicPr>
              <p:blipFill>
                <a:blip r:embed="rId14"/>
                <a:stretch>
                  <a:fillRect/>
                </a:stretch>
              </p:blipFill>
              <p:spPr>
                <a:xfrm>
                  <a:off x="8893309" y="3247822"/>
                  <a:ext cx="25236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CE840BAF-A297-8750-4DB7-DF4B626DADA1}"/>
                    </a:ext>
                  </a:extLst>
                </p14:cNvPr>
                <p14:cNvContentPartPr/>
                <p14:nvPr/>
              </p14:nvContentPartPr>
              <p14:xfrm>
                <a:off x="10974109" y="3050902"/>
                <a:ext cx="554760" cy="411120"/>
              </p14:xfrm>
            </p:contentPart>
          </mc:Choice>
          <mc:Fallback>
            <p:pic>
              <p:nvPicPr>
                <p:cNvPr id="9" name="Freihand 8">
                  <a:extLst>
                    <a:ext uri="{FF2B5EF4-FFF2-40B4-BE49-F238E27FC236}">
                      <a16:creationId xmlns:a16="http://schemas.microsoft.com/office/drawing/2014/main" id="{CE840BAF-A297-8750-4DB7-DF4B626DADA1}"/>
                    </a:ext>
                  </a:extLst>
                </p:cNvPr>
                <p:cNvPicPr/>
                <p:nvPr/>
              </p:nvPicPr>
              <p:blipFill>
                <a:blip r:embed="rId16"/>
                <a:stretch>
                  <a:fillRect/>
                </a:stretch>
              </p:blipFill>
              <p:spPr>
                <a:xfrm>
                  <a:off x="10965109" y="3042262"/>
                  <a:ext cx="572400" cy="4287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E72517CB-CCDF-1361-BE50-71AB6D849CCE}"/>
                    </a:ext>
                  </a:extLst>
                </p14:cNvPr>
                <p14:cNvContentPartPr/>
                <p14:nvPr/>
              </p14:nvContentPartPr>
              <p14:xfrm>
                <a:off x="8456989" y="1182862"/>
                <a:ext cx="691200" cy="442440"/>
              </p14:xfrm>
            </p:contentPart>
          </mc:Choice>
          <mc:Fallback>
            <p:pic>
              <p:nvPicPr>
                <p:cNvPr id="10" name="Freihand 9">
                  <a:extLst>
                    <a:ext uri="{FF2B5EF4-FFF2-40B4-BE49-F238E27FC236}">
                      <a16:creationId xmlns:a16="http://schemas.microsoft.com/office/drawing/2014/main" id="{E72517CB-CCDF-1361-BE50-71AB6D849CCE}"/>
                    </a:ext>
                  </a:extLst>
                </p:cNvPr>
                <p:cNvPicPr/>
                <p:nvPr/>
              </p:nvPicPr>
              <p:blipFill>
                <a:blip r:embed="rId18"/>
                <a:stretch>
                  <a:fillRect/>
                </a:stretch>
              </p:blipFill>
              <p:spPr>
                <a:xfrm>
                  <a:off x="8448349" y="1174222"/>
                  <a:ext cx="708840" cy="4600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E2007760-6C9B-42E3-EDC5-CF1FA9BB7088}"/>
                    </a:ext>
                  </a:extLst>
                </p14:cNvPr>
                <p14:cNvContentPartPr/>
                <p14:nvPr/>
              </p14:nvContentPartPr>
              <p14:xfrm>
                <a:off x="8251069" y="1100422"/>
                <a:ext cx="70560" cy="355680"/>
              </p14:xfrm>
            </p:contentPart>
          </mc:Choice>
          <mc:Fallback>
            <p:pic>
              <p:nvPicPr>
                <p:cNvPr id="11" name="Freihand 10">
                  <a:extLst>
                    <a:ext uri="{FF2B5EF4-FFF2-40B4-BE49-F238E27FC236}">
                      <a16:creationId xmlns:a16="http://schemas.microsoft.com/office/drawing/2014/main" id="{E2007760-6C9B-42E3-EDC5-CF1FA9BB7088}"/>
                    </a:ext>
                  </a:extLst>
                </p:cNvPr>
                <p:cNvPicPr/>
                <p:nvPr/>
              </p:nvPicPr>
              <p:blipFill>
                <a:blip r:embed="rId20"/>
                <a:stretch>
                  <a:fillRect/>
                </a:stretch>
              </p:blipFill>
              <p:spPr>
                <a:xfrm>
                  <a:off x="8242429" y="1091782"/>
                  <a:ext cx="88200" cy="3733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Freihand 11">
                  <a:extLst>
                    <a:ext uri="{FF2B5EF4-FFF2-40B4-BE49-F238E27FC236}">
                      <a16:creationId xmlns:a16="http://schemas.microsoft.com/office/drawing/2014/main" id="{03D698EA-7B4D-9988-B87F-18146AFCA04B}"/>
                    </a:ext>
                  </a:extLst>
                </p14:cNvPr>
                <p14:cNvContentPartPr/>
                <p14:nvPr/>
              </p14:nvContentPartPr>
              <p14:xfrm>
                <a:off x="8197789" y="1087102"/>
                <a:ext cx="206280" cy="356760"/>
              </p14:xfrm>
            </p:contentPart>
          </mc:Choice>
          <mc:Fallback>
            <p:pic>
              <p:nvPicPr>
                <p:cNvPr id="12" name="Freihand 11">
                  <a:extLst>
                    <a:ext uri="{FF2B5EF4-FFF2-40B4-BE49-F238E27FC236}">
                      <a16:creationId xmlns:a16="http://schemas.microsoft.com/office/drawing/2014/main" id="{03D698EA-7B4D-9988-B87F-18146AFCA04B}"/>
                    </a:ext>
                  </a:extLst>
                </p:cNvPr>
                <p:cNvPicPr/>
                <p:nvPr/>
              </p:nvPicPr>
              <p:blipFill>
                <a:blip r:embed="rId22"/>
                <a:stretch>
                  <a:fillRect/>
                </a:stretch>
              </p:blipFill>
              <p:spPr>
                <a:xfrm>
                  <a:off x="8188789" y="1078102"/>
                  <a:ext cx="223920" cy="3744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Freihand 12">
                  <a:extLst>
                    <a:ext uri="{FF2B5EF4-FFF2-40B4-BE49-F238E27FC236}">
                      <a16:creationId xmlns:a16="http://schemas.microsoft.com/office/drawing/2014/main" id="{1A4DEF5E-C627-AA60-70BE-432BC7195022}"/>
                    </a:ext>
                  </a:extLst>
                </p14:cNvPr>
                <p14:cNvContentPartPr/>
                <p14:nvPr/>
              </p14:nvContentPartPr>
              <p14:xfrm>
                <a:off x="8515309" y="1127782"/>
                <a:ext cx="217440" cy="274680"/>
              </p14:xfrm>
            </p:contentPart>
          </mc:Choice>
          <mc:Fallback>
            <p:pic>
              <p:nvPicPr>
                <p:cNvPr id="13" name="Freihand 12">
                  <a:extLst>
                    <a:ext uri="{FF2B5EF4-FFF2-40B4-BE49-F238E27FC236}">
                      <a16:creationId xmlns:a16="http://schemas.microsoft.com/office/drawing/2014/main" id="{1A4DEF5E-C627-AA60-70BE-432BC7195022}"/>
                    </a:ext>
                  </a:extLst>
                </p:cNvPr>
                <p:cNvPicPr/>
                <p:nvPr/>
              </p:nvPicPr>
              <p:blipFill>
                <a:blip r:embed="rId24"/>
                <a:stretch>
                  <a:fillRect/>
                </a:stretch>
              </p:blipFill>
              <p:spPr>
                <a:xfrm>
                  <a:off x="8506309" y="1119142"/>
                  <a:ext cx="23508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 name="Freihand 13">
                  <a:extLst>
                    <a:ext uri="{FF2B5EF4-FFF2-40B4-BE49-F238E27FC236}">
                      <a16:creationId xmlns:a16="http://schemas.microsoft.com/office/drawing/2014/main" id="{C10DD644-5078-DD47-72BF-41A29D8C7076}"/>
                    </a:ext>
                  </a:extLst>
                </p14:cNvPr>
                <p14:cNvContentPartPr/>
                <p14:nvPr/>
              </p14:nvContentPartPr>
              <p14:xfrm>
                <a:off x="8658229" y="1025542"/>
                <a:ext cx="190800" cy="168840"/>
              </p14:xfrm>
            </p:contentPart>
          </mc:Choice>
          <mc:Fallback>
            <p:pic>
              <p:nvPicPr>
                <p:cNvPr id="14" name="Freihand 13">
                  <a:extLst>
                    <a:ext uri="{FF2B5EF4-FFF2-40B4-BE49-F238E27FC236}">
                      <a16:creationId xmlns:a16="http://schemas.microsoft.com/office/drawing/2014/main" id="{C10DD644-5078-DD47-72BF-41A29D8C7076}"/>
                    </a:ext>
                  </a:extLst>
                </p:cNvPr>
                <p:cNvPicPr/>
                <p:nvPr/>
              </p:nvPicPr>
              <p:blipFill>
                <a:blip r:embed="rId26"/>
                <a:stretch>
                  <a:fillRect/>
                </a:stretch>
              </p:blipFill>
              <p:spPr>
                <a:xfrm>
                  <a:off x="8649589" y="1016542"/>
                  <a:ext cx="2084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5" name="Freihand 14">
                  <a:extLst>
                    <a:ext uri="{FF2B5EF4-FFF2-40B4-BE49-F238E27FC236}">
                      <a16:creationId xmlns:a16="http://schemas.microsoft.com/office/drawing/2014/main" id="{E74AFF48-0B97-2477-FFC3-806CFD349BC7}"/>
                    </a:ext>
                  </a:extLst>
                </p14:cNvPr>
                <p14:cNvContentPartPr/>
                <p14:nvPr/>
              </p14:nvContentPartPr>
              <p14:xfrm>
                <a:off x="11205229" y="3426742"/>
                <a:ext cx="214920" cy="367560"/>
              </p14:xfrm>
            </p:contentPart>
          </mc:Choice>
          <mc:Fallback>
            <p:pic>
              <p:nvPicPr>
                <p:cNvPr id="15" name="Freihand 14">
                  <a:extLst>
                    <a:ext uri="{FF2B5EF4-FFF2-40B4-BE49-F238E27FC236}">
                      <a16:creationId xmlns:a16="http://schemas.microsoft.com/office/drawing/2014/main" id="{E74AFF48-0B97-2477-FFC3-806CFD349BC7}"/>
                    </a:ext>
                  </a:extLst>
                </p:cNvPr>
                <p:cNvPicPr/>
                <p:nvPr/>
              </p:nvPicPr>
              <p:blipFill>
                <a:blip r:embed="rId28"/>
                <a:stretch>
                  <a:fillRect/>
                </a:stretch>
              </p:blipFill>
              <p:spPr>
                <a:xfrm>
                  <a:off x="11196589" y="3418102"/>
                  <a:ext cx="232560" cy="3852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6" name="Freihand 15">
                  <a:extLst>
                    <a:ext uri="{FF2B5EF4-FFF2-40B4-BE49-F238E27FC236}">
                      <a16:creationId xmlns:a16="http://schemas.microsoft.com/office/drawing/2014/main" id="{5A647ABF-51E7-3A4B-B823-1D9BB4FE8786}"/>
                    </a:ext>
                  </a:extLst>
                </p14:cNvPr>
                <p14:cNvContentPartPr/>
                <p14:nvPr/>
              </p14:nvContentPartPr>
              <p14:xfrm>
                <a:off x="11178229" y="3546262"/>
                <a:ext cx="272160" cy="129240"/>
              </p14:xfrm>
            </p:contentPart>
          </mc:Choice>
          <mc:Fallback>
            <p:pic>
              <p:nvPicPr>
                <p:cNvPr id="16" name="Freihand 15">
                  <a:extLst>
                    <a:ext uri="{FF2B5EF4-FFF2-40B4-BE49-F238E27FC236}">
                      <a16:creationId xmlns:a16="http://schemas.microsoft.com/office/drawing/2014/main" id="{5A647ABF-51E7-3A4B-B823-1D9BB4FE8786}"/>
                    </a:ext>
                  </a:extLst>
                </p:cNvPr>
                <p:cNvPicPr/>
                <p:nvPr/>
              </p:nvPicPr>
              <p:blipFill>
                <a:blip r:embed="rId30"/>
                <a:stretch>
                  <a:fillRect/>
                </a:stretch>
              </p:blipFill>
              <p:spPr>
                <a:xfrm>
                  <a:off x="11169589" y="3537262"/>
                  <a:ext cx="2898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7" name="Freihand 16">
                  <a:extLst>
                    <a:ext uri="{FF2B5EF4-FFF2-40B4-BE49-F238E27FC236}">
                      <a16:creationId xmlns:a16="http://schemas.microsoft.com/office/drawing/2014/main" id="{D85CA1C2-E9DB-E612-074E-60E2696B6FCD}"/>
                    </a:ext>
                  </a:extLst>
                </p14:cNvPr>
                <p14:cNvContentPartPr/>
                <p14:nvPr/>
              </p14:nvContentPartPr>
              <p14:xfrm>
                <a:off x="9272749" y="1787662"/>
                <a:ext cx="1968840" cy="1245240"/>
              </p14:xfrm>
            </p:contentPart>
          </mc:Choice>
          <mc:Fallback>
            <p:pic>
              <p:nvPicPr>
                <p:cNvPr id="17" name="Freihand 16">
                  <a:extLst>
                    <a:ext uri="{FF2B5EF4-FFF2-40B4-BE49-F238E27FC236}">
                      <a16:creationId xmlns:a16="http://schemas.microsoft.com/office/drawing/2014/main" id="{D85CA1C2-E9DB-E612-074E-60E2696B6FCD}"/>
                    </a:ext>
                  </a:extLst>
                </p:cNvPr>
                <p:cNvPicPr/>
                <p:nvPr/>
              </p:nvPicPr>
              <p:blipFill>
                <a:blip r:embed="rId32"/>
                <a:stretch>
                  <a:fillRect/>
                </a:stretch>
              </p:blipFill>
              <p:spPr>
                <a:xfrm>
                  <a:off x="9264109" y="1778662"/>
                  <a:ext cx="1986480" cy="12628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8" name="Freihand 17">
                  <a:extLst>
                    <a:ext uri="{FF2B5EF4-FFF2-40B4-BE49-F238E27FC236}">
                      <a16:creationId xmlns:a16="http://schemas.microsoft.com/office/drawing/2014/main" id="{047FF8F8-F1AC-FB0F-2CFC-C14F3A4F299E}"/>
                    </a:ext>
                  </a:extLst>
                </p14:cNvPr>
                <p14:cNvContentPartPr/>
                <p14:nvPr/>
              </p14:nvContentPartPr>
              <p14:xfrm>
                <a:off x="10551469" y="1690822"/>
                <a:ext cx="86040" cy="585000"/>
              </p14:xfrm>
            </p:contentPart>
          </mc:Choice>
          <mc:Fallback>
            <p:pic>
              <p:nvPicPr>
                <p:cNvPr id="18" name="Freihand 17">
                  <a:extLst>
                    <a:ext uri="{FF2B5EF4-FFF2-40B4-BE49-F238E27FC236}">
                      <a16:creationId xmlns:a16="http://schemas.microsoft.com/office/drawing/2014/main" id="{047FF8F8-F1AC-FB0F-2CFC-C14F3A4F299E}"/>
                    </a:ext>
                  </a:extLst>
                </p:cNvPr>
                <p:cNvPicPr/>
                <p:nvPr/>
              </p:nvPicPr>
              <p:blipFill>
                <a:blip r:embed="rId34"/>
                <a:stretch>
                  <a:fillRect/>
                </a:stretch>
              </p:blipFill>
              <p:spPr>
                <a:xfrm>
                  <a:off x="10542469" y="1681822"/>
                  <a:ext cx="103680" cy="6026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9" name="Freihand 18">
                  <a:extLst>
                    <a:ext uri="{FF2B5EF4-FFF2-40B4-BE49-F238E27FC236}">
                      <a16:creationId xmlns:a16="http://schemas.microsoft.com/office/drawing/2014/main" id="{C1ACB2C7-254E-88B6-28C3-4D2789327E62}"/>
                    </a:ext>
                  </a:extLst>
                </p14:cNvPr>
                <p14:cNvContentPartPr/>
                <p14:nvPr/>
              </p14:nvContentPartPr>
              <p14:xfrm>
                <a:off x="10403509" y="1586062"/>
                <a:ext cx="290880" cy="237600"/>
              </p14:xfrm>
            </p:contentPart>
          </mc:Choice>
          <mc:Fallback>
            <p:pic>
              <p:nvPicPr>
                <p:cNvPr id="19" name="Freihand 18">
                  <a:extLst>
                    <a:ext uri="{FF2B5EF4-FFF2-40B4-BE49-F238E27FC236}">
                      <a16:creationId xmlns:a16="http://schemas.microsoft.com/office/drawing/2014/main" id="{C1ACB2C7-254E-88B6-28C3-4D2789327E62}"/>
                    </a:ext>
                  </a:extLst>
                </p:cNvPr>
                <p:cNvPicPr/>
                <p:nvPr/>
              </p:nvPicPr>
              <p:blipFill>
                <a:blip r:embed="rId36"/>
                <a:stretch>
                  <a:fillRect/>
                </a:stretch>
              </p:blipFill>
              <p:spPr>
                <a:xfrm>
                  <a:off x="10394509" y="1577062"/>
                  <a:ext cx="30852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1" name="Freihand 20">
                  <a:extLst>
                    <a:ext uri="{FF2B5EF4-FFF2-40B4-BE49-F238E27FC236}">
                      <a16:creationId xmlns:a16="http://schemas.microsoft.com/office/drawing/2014/main" id="{7016217D-E613-566D-C9F2-7FD20B29D21F}"/>
                    </a:ext>
                  </a:extLst>
                </p14:cNvPr>
                <p14:cNvContentPartPr/>
                <p14:nvPr/>
              </p14:nvContentPartPr>
              <p14:xfrm>
                <a:off x="9380029" y="2758222"/>
                <a:ext cx="79200" cy="71640"/>
              </p14:xfrm>
            </p:contentPart>
          </mc:Choice>
          <mc:Fallback>
            <p:pic>
              <p:nvPicPr>
                <p:cNvPr id="21" name="Freihand 20">
                  <a:extLst>
                    <a:ext uri="{FF2B5EF4-FFF2-40B4-BE49-F238E27FC236}">
                      <a16:creationId xmlns:a16="http://schemas.microsoft.com/office/drawing/2014/main" id="{7016217D-E613-566D-C9F2-7FD20B29D21F}"/>
                    </a:ext>
                  </a:extLst>
                </p:cNvPr>
                <p:cNvPicPr/>
                <p:nvPr/>
              </p:nvPicPr>
              <p:blipFill>
                <a:blip r:embed="rId38"/>
                <a:stretch>
                  <a:fillRect/>
                </a:stretch>
              </p:blipFill>
              <p:spPr>
                <a:xfrm>
                  <a:off x="9371389" y="2749582"/>
                  <a:ext cx="968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2" name="Freihand 21">
                  <a:extLst>
                    <a:ext uri="{FF2B5EF4-FFF2-40B4-BE49-F238E27FC236}">
                      <a16:creationId xmlns:a16="http://schemas.microsoft.com/office/drawing/2014/main" id="{CD29D3B3-2FD2-C228-9EAE-01343A6F96A5}"/>
                    </a:ext>
                  </a:extLst>
                </p14:cNvPr>
                <p14:cNvContentPartPr/>
                <p14:nvPr/>
              </p14:nvContentPartPr>
              <p14:xfrm>
                <a:off x="9629149" y="2347822"/>
                <a:ext cx="350640" cy="281520"/>
              </p14:xfrm>
            </p:contentPart>
          </mc:Choice>
          <mc:Fallback>
            <p:pic>
              <p:nvPicPr>
                <p:cNvPr id="22" name="Freihand 21">
                  <a:extLst>
                    <a:ext uri="{FF2B5EF4-FFF2-40B4-BE49-F238E27FC236}">
                      <a16:creationId xmlns:a16="http://schemas.microsoft.com/office/drawing/2014/main" id="{CD29D3B3-2FD2-C228-9EAE-01343A6F96A5}"/>
                    </a:ext>
                  </a:extLst>
                </p:cNvPr>
                <p:cNvPicPr/>
                <p:nvPr/>
              </p:nvPicPr>
              <p:blipFill>
                <a:blip r:embed="rId40"/>
                <a:stretch>
                  <a:fillRect/>
                </a:stretch>
              </p:blipFill>
              <p:spPr>
                <a:xfrm>
                  <a:off x="9620509" y="2338822"/>
                  <a:ext cx="36828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3" name="Freihand 22">
                  <a:extLst>
                    <a:ext uri="{FF2B5EF4-FFF2-40B4-BE49-F238E27FC236}">
                      <a16:creationId xmlns:a16="http://schemas.microsoft.com/office/drawing/2014/main" id="{74A65C19-F309-B4AA-7D1B-6559FF66E55D}"/>
                    </a:ext>
                  </a:extLst>
                </p14:cNvPr>
                <p14:cNvContentPartPr/>
                <p14:nvPr/>
              </p14:nvContentPartPr>
              <p14:xfrm>
                <a:off x="10138189" y="1605142"/>
                <a:ext cx="621000" cy="648000"/>
              </p14:xfrm>
            </p:contentPart>
          </mc:Choice>
          <mc:Fallback>
            <p:pic>
              <p:nvPicPr>
                <p:cNvPr id="23" name="Freihand 22">
                  <a:extLst>
                    <a:ext uri="{FF2B5EF4-FFF2-40B4-BE49-F238E27FC236}">
                      <a16:creationId xmlns:a16="http://schemas.microsoft.com/office/drawing/2014/main" id="{74A65C19-F309-B4AA-7D1B-6559FF66E55D}"/>
                    </a:ext>
                  </a:extLst>
                </p:cNvPr>
                <p:cNvPicPr/>
                <p:nvPr/>
              </p:nvPicPr>
              <p:blipFill>
                <a:blip r:embed="rId42"/>
                <a:stretch>
                  <a:fillRect/>
                </a:stretch>
              </p:blipFill>
              <p:spPr>
                <a:xfrm>
                  <a:off x="10129189" y="1596502"/>
                  <a:ext cx="638640" cy="665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3">
            <p14:nvContentPartPr>
              <p14:cNvPr id="25" name="Freihand 24">
                <a:extLst>
                  <a:ext uri="{FF2B5EF4-FFF2-40B4-BE49-F238E27FC236}">
                    <a16:creationId xmlns:a16="http://schemas.microsoft.com/office/drawing/2014/main" id="{F51AD21A-1B17-021E-8CCD-2BFA34F7FC99}"/>
                  </a:ext>
                </a:extLst>
              </p14:cNvPr>
              <p14:cNvContentPartPr/>
              <p14:nvPr/>
            </p14:nvContentPartPr>
            <p14:xfrm>
              <a:off x="209029" y="4494502"/>
              <a:ext cx="7719480" cy="1468080"/>
            </p14:xfrm>
          </p:contentPart>
        </mc:Choice>
        <mc:Fallback>
          <p:pic>
            <p:nvPicPr>
              <p:cNvPr id="25" name="Freihand 24">
                <a:extLst>
                  <a:ext uri="{FF2B5EF4-FFF2-40B4-BE49-F238E27FC236}">
                    <a16:creationId xmlns:a16="http://schemas.microsoft.com/office/drawing/2014/main" id="{F51AD21A-1B17-021E-8CCD-2BFA34F7FC99}"/>
                  </a:ext>
                </a:extLst>
              </p:cNvPr>
              <p:cNvPicPr/>
              <p:nvPr/>
            </p:nvPicPr>
            <p:blipFill>
              <a:blip r:embed="rId44"/>
              <a:stretch>
                <a:fillRect/>
              </a:stretch>
            </p:blipFill>
            <p:spPr>
              <a:xfrm>
                <a:off x="200029" y="4485862"/>
                <a:ext cx="7737120" cy="1485720"/>
              </a:xfrm>
              <a:prstGeom prst="rect">
                <a:avLst/>
              </a:prstGeom>
            </p:spPr>
          </p:pic>
        </mc:Fallback>
      </mc:AlternateContent>
    </p:spTree>
    <p:extLst>
      <p:ext uri="{BB962C8B-B14F-4D97-AF65-F5344CB8AC3E}">
        <p14:creationId xmlns:p14="http://schemas.microsoft.com/office/powerpoint/2010/main" val="319866670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A827FB2B-596E-A6DB-11DD-B6E55BF79404}"/>
              </a:ext>
            </a:extLst>
          </p:cNvPr>
          <p:cNvPicPr>
            <a:picLocks noChangeAspect="1"/>
          </p:cNvPicPr>
          <p:nvPr/>
        </p:nvPicPr>
        <p:blipFill>
          <a:blip r:embed="rId3"/>
          <a:stretch>
            <a:fillRect/>
          </a:stretch>
        </p:blipFill>
        <p:spPr>
          <a:xfrm>
            <a:off x="0" y="733417"/>
            <a:ext cx="7650782" cy="4680000"/>
          </a:xfrm>
          <a:prstGeom prst="rect">
            <a:avLst/>
          </a:prstGeom>
        </p:spPr>
      </p:pic>
      <p:sp>
        <p:nvSpPr>
          <p:cNvPr id="117763" name="Rectangle 1"/>
          <p:cNvSpPr>
            <a:spLocks noChangeArrowheads="1"/>
          </p:cNvSpPr>
          <p:nvPr/>
        </p:nvSpPr>
        <p:spPr bwMode="auto">
          <a:xfrm>
            <a:off x="2450260" y="-12858"/>
            <a:ext cx="5803900"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Relative Abweichung des BIP vom Produktionspotenzial (Deutschland)</a:t>
            </a:r>
          </a:p>
        </p:txBody>
      </p:sp>
      <p:sp>
        <p:nvSpPr>
          <p:cNvPr id="8" name="Text Box 2"/>
          <p:cNvSpPr txBox="1">
            <a:spLocks noChangeArrowheads="1"/>
          </p:cNvSpPr>
          <p:nvPr/>
        </p:nvSpPr>
        <p:spPr bwMode="auto">
          <a:xfrm>
            <a:off x="388582" y="5548321"/>
            <a:ext cx="8280400"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err="1">
                <a:solidFill>
                  <a:srgbClr val="000000"/>
                </a:solidFill>
              </a:rPr>
              <a:t>Outputlücke</a:t>
            </a:r>
            <a:r>
              <a:rPr lang="de-DE" sz="2400" dirty="0">
                <a:solidFill>
                  <a:srgbClr val="000000"/>
                </a:solidFill>
              </a:rPr>
              <a:t> = (BIP - Produktionspotenzial)/Produktionspotenzial</a:t>
            </a:r>
          </a:p>
          <a:p>
            <a:pPr eaLnBrk="1" hangingPunct="1"/>
            <a:endParaRPr lang="de-DE" sz="2400" dirty="0">
              <a:solidFill>
                <a:srgbClr val="000000"/>
              </a:solidFill>
            </a:endParaRPr>
          </a:p>
          <a:p>
            <a:pPr eaLnBrk="1" hangingPunct="1"/>
            <a:r>
              <a:rPr lang="de-DE" sz="1200" dirty="0">
                <a:solidFill>
                  <a:srgbClr val="000000"/>
                </a:solidFill>
              </a:rPr>
              <a:t>Quelle: IWF</a:t>
            </a:r>
          </a:p>
          <a:p>
            <a:pPr eaLnBrk="1" hangingPunct="1"/>
            <a:endParaRPr lang="de-DE" sz="2400" dirty="0">
              <a:solidFill>
                <a:srgbClr val="000000"/>
              </a:solidFill>
            </a:endParaRPr>
          </a:p>
        </p:txBody>
      </p:sp>
      <p:sp>
        <p:nvSpPr>
          <p:cNvPr id="10" name="Rechteck 9">
            <a:extLst>
              <a:ext uri="{FF2B5EF4-FFF2-40B4-BE49-F238E27FC236}">
                <a16:creationId xmlns:a16="http://schemas.microsoft.com/office/drawing/2014/main" id="{9E1266E4-17A6-4455-BFB2-0B93365E709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Freihandform: Form 2">
            <a:extLst>
              <a:ext uri="{FF2B5EF4-FFF2-40B4-BE49-F238E27FC236}">
                <a16:creationId xmlns:a16="http://schemas.microsoft.com/office/drawing/2014/main" id="{1A89DBB9-CA4E-47F0-9F7E-56C712DF8C8B}"/>
              </a:ext>
            </a:extLst>
          </p:cNvPr>
          <p:cNvSpPr/>
          <p:nvPr/>
        </p:nvSpPr>
        <p:spPr>
          <a:xfrm>
            <a:off x="972642" y="1822976"/>
            <a:ext cx="6552229" cy="2245473"/>
          </a:xfrm>
          <a:custGeom>
            <a:avLst/>
            <a:gdLst>
              <a:gd name="connsiteX0" fmla="*/ 0 w 6552229"/>
              <a:gd name="connsiteY0" fmla="*/ 0 h 2245473"/>
              <a:gd name="connsiteX1" fmla="*/ 506706 w 6552229"/>
              <a:gd name="connsiteY1" fmla="*/ 1706492 h 2245473"/>
              <a:gd name="connsiteX2" fmla="*/ 867806 w 6552229"/>
              <a:gd name="connsiteY2" fmla="*/ 1881218 h 2245473"/>
              <a:gd name="connsiteX3" fmla="*/ 1386161 w 6552229"/>
              <a:gd name="connsiteY3" fmla="*/ 1071653 h 2245473"/>
              <a:gd name="connsiteX4" fmla="*/ 1747261 w 6552229"/>
              <a:gd name="connsiteY4" fmla="*/ 151429 h 2245473"/>
              <a:gd name="connsiteX5" fmla="*/ 1916163 w 6552229"/>
              <a:gd name="connsiteY5" fmla="*/ 163078 h 2245473"/>
              <a:gd name="connsiteX6" fmla="*/ 2242319 w 6552229"/>
              <a:gd name="connsiteY6" fmla="*/ 1269676 h 2245473"/>
              <a:gd name="connsiteX7" fmla="*/ 2527704 w 6552229"/>
              <a:gd name="connsiteY7" fmla="*/ 1380336 h 2245473"/>
              <a:gd name="connsiteX8" fmla="*/ 3145070 w 6552229"/>
              <a:gd name="connsiteY8" fmla="*/ 629014 h 2245473"/>
              <a:gd name="connsiteX9" fmla="*/ 3308148 w 6552229"/>
              <a:gd name="connsiteY9" fmla="*/ 518354 h 2245473"/>
              <a:gd name="connsiteX10" fmla="*/ 3622655 w 6552229"/>
              <a:gd name="connsiteY10" fmla="*/ 1339567 h 2245473"/>
              <a:gd name="connsiteX11" fmla="*/ 3797381 w 6552229"/>
              <a:gd name="connsiteY11" fmla="*/ 1543414 h 2245473"/>
              <a:gd name="connsiteX12" fmla="*/ 4344856 w 6552229"/>
              <a:gd name="connsiteY12" fmla="*/ 110660 h 2245473"/>
              <a:gd name="connsiteX13" fmla="*/ 4577824 w 6552229"/>
              <a:gd name="connsiteY13" fmla="*/ 2189900 h 2245473"/>
              <a:gd name="connsiteX14" fmla="*/ 4898155 w 6552229"/>
              <a:gd name="connsiteY14" fmla="*/ 623190 h 2245473"/>
              <a:gd name="connsiteX15" fmla="*/ 5195190 w 6552229"/>
              <a:gd name="connsiteY15" fmla="*/ 1258028 h 2245473"/>
              <a:gd name="connsiteX16" fmla="*/ 5929040 w 6552229"/>
              <a:gd name="connsiteY16" fmla="*/ 675607 h 2245473"/>
              <a:gd name="connsiteX17" fmla="*/ 6290140 w 6552229"/>
              <a:gd name="connsiteY17" fmla="*/ 2224846 h 2245473"/>
              <a:gd name="connsiteX18" fmla="*/ 6552229 w 6552229"/>
              <a:gd name="connsiteY18" fmla="*/ 1607480 h 2245473"/>
              <a:gd name="connsiteX19" fmla="*/ 6552229 w 6552229"/>
              <a:gd name="connsiteY19" fmla="*/ 1607480 h 224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52229" h="2245473">
                <a:moveTo>
                  <a:pt x="0" y="0"/>
                </a:moveTo>
                <a:cubicBezTo>
                  <a:pt x="181036" y="696478"/>
                  <a:pt x="362072" y="1392956"/>
                  <a:pt x="506706" y="1706492"/>
                </a:cubicBezTo>
                <a:cubicBezTo>
                  <a:pt x="651340" y="2020028"/>
                  <a:pt x="721230" y="1987024"/>
                  <a:pt x="867806" y="1881218"/>
                </a:cubicBezTo>
                <a:cubicBezTo>
                  <a:pt x="1014382" y="1775412"/>
                  <a:pt x="1239585" y="1359951"/>
                  <a:pt x="1386161" y="1071653"/>
                </a:cubicBezTo>
                <a:cubicBezTo>
                  <a:pt x="1532737" y="783355"/>
                  <a:pt x="1658927" y="302858"/>
                  <a:pt x="1747261" y="151429"/>
                </a:cubicBezTo>
                <a:cubicBezTo>
                  <a:pt x="1835595" y="0"/>
                  <a:pt x="1833653" y="-23296"/>
                  <a:pt x="1916163" y="163078"/>
                </a:cubicBezTo>
                <a:cubicBezTo>
                  <a:pt x="1998673" y="349452"/>
                  <a:pt x="2140395" y="1066800"/>
                  <a:pt x="2242319" y="1269676"/>
                </a:cubicBezTo>
                <a:cubicBezTo>
                  <a:pt x="2344243" y="1472552"/>
                  <a:pt x="2377246" y="1487113"/>
                  <a:pt x="2527704" y="1380336"/>
                </a:cubicBezTo>
                <a:cubicBezTo>
                  <a:pt x="2678162" y="1273559"/>
                  <a:pt x="3014996" y="772678"/>
                  <a:pt x="3145070" y="629014"/>
                </a:cubicBezTo>
                <a:cubicBezTo>
                  <a:pt x="3275144" y="485350"/>
                  <a:pt x="3228551" y="399929"/>
                  <a:pt x="3308148" y="518354"/>
                </a:cubicBezTo>
                <a:cubicBezTo>
                  <a:pt x="3387745" y="636779"/>
                  <a:pt x="3541116" y="1168724"/>
                  <a:pt x="3622655" y="1339567"/>
                </a:cubicBezTo>
                <a:cubicBezTo>
                  <a:pt x="3704194" y="1510410"/>
                  <a:pt x="3677014" y="1748232"/>
                  <a:pt x="3797381" y="1543414"/>
                </a:cubicBezTo>
                <a:cubicBezTo>
                  <a:pt x="3917748" y="1338596"/>
                  <a:pt x="4214782" y="2912"/>
                  <a:pt x="4344856" y="110660"/>
                </a:cubicBezTo>
                <a:cubicBezTo>
                  <a:pt x="4474930" y="218408"/>
                  <a:pt x="4485608" y="2104478"/>
                  <a:pt x="4577824" y="2189900"/>
                </a:cubicBezTo>
                <a:cubicBezTo>
                  <a:pt x="4670040" y="2275322"/>
                  <a:pt x="4795261" y="778502"/>
                  <a:pt x="4898155" y="623190"/>
                </a:cubicBezTo>
                <a:cubicBezTo>
                  <a:pt x="5001049" y="467878"/>
                  <a:pt x="5023376" y="1249292"/>
                  <a:pt x="5195190" y="1258028"/>
                </a:cubicBezTo>
                <a:cubicBezTo>
                  <a:pt x="5367004" y="1266764"/>
                  <a:pt x="5746548" y="514471"/>
                  <a:pt x="5929040" y="675607"/>
                </a:cubicBezTo>
                <a:cubicBezTo>
                  <a:pt x="6111532" y="836743"/>
                  <a:pt x="6186275" y="2069534"/>
                  <a:pt x="6290140" y="2224846"/>
                </a:cubicBezTo>
                <a:cubicBezTo>
                  <a:pt x="6394005" y="2380158"/>
                  <a:pt x="6552229" y="1607480"/>
                  <a:pt x="6552229" y="1607480"/>
                </a:cubicBezTo>
                <a:lnTo>
                  <a:pt x="6552229" y="1607480"/>
                </a:lnTo>
              </a:path>
            </a:pathLst>
          </a:cu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580E39CF-01E0-EB29-8EF6-68DE46E27F75}"/>
                  </a:ext>
                </a:extLst>
              </p14:cNvPr>
              <p14:cNvContentPartPr/>
              <p14:nvPr/>
            </p14:nvContentPartPr>
            <p14:xfrm>
              <a:off x="464989" y="6486316"/>
              <a:ext cx="1266480" cy="150120"/>
            </p14:xfrm>
          </p:contentPart>
        </mc:Choice>
        <mc:Fallback>
          <p:pic>
            <p:nvPicPr>
              <p:cNvPr id="2" name="Freihand 1">
                <a:extLst>
                  <a:ext uri="{FF2B5EF4-FFF2-40B4-BE49-F238E27FC236}">
                    <a16:creationId xmlns:a16="http://schemas.microsoft.com/office/drawing/2014/main" id="{580E39CF-01E0-EB29-8EF6-68DE46E27F75}"/>
                  </a:ext>
                </a:extLst>
              </p:cNvPr>
              <p:cNvPicPr/>
              <p:nvPr/>
            </p:nvPicPr>
            <p:blipFill>
              <a:blip r:embed="rId5"/>
              <a:stretch>
                <a:fillRect/>
              </a:stretch>
            </p:blipFill>
            <p:spPr>
              <a:xfrm>
                <a:off x="455989" y="6477676"/>
                <a:ext cx="12841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83D27C54-0BA4-4B46-9B4F-BD00F1A97152}"/>
                  </a:ext>
                </a:extLst>
              </p14:cNvPr>
              <p14:cNvContentPartPr/>
              <p14:nvPr/>
            </p14:nvContentPartPr>
            <p14:xfrm>
              <a:off x="366349" y="5894116"/>
              <a:ext cx="2111400" cy="166320"/>
            </p14:xfrm>
          </p:contentPart>
        </mc:Choice>
        <mc:Fallback>
          <p:pic>
            <p:nvPicPr>
              <p:cNvPr id="5" name="Freihand 4">
                <a:extLst>
                  <a:ext uri="{FF2B5EF4-FFF2-40B4-BE49-F238E27FC236}">
                    <a16:creationId xmlns:a16="http://schemas.microsoft.com/office/drawing/2014/main" id="{83D27C54-0BA4-4B46-9B4F-BD00F1A97152}"/>
                  </a:ext>
                </a:extLst>
              </p:cNvPr>
              <p:cNvPicPr/>
              <p:nvPr/>
            </p:nvPicPr>
            <p:blipFill>
              <a:blip r:embed="rId7"/>
              <a:stretch>
                <a:fillRect/>
              </a:stretch>
            </p:blipFill>
            <p:spPr>
              <a:xfrm>
                <a:off x="357709" y="5885476"/>
                <a:ext cx="21290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42F26AA2-4251-6B3B-4422-9081CE83737F}"/>
                  </a:ext>
                </a:extLst>
              </p14:cNvPr>
              <p14:cNvContentPartPr/>
              <p14:nvPr/>
            </p14:nvContentPartPr>
            <p14:xfrm>
              <a:off x="2441749" y="5945956"/>
              <a:ext cx="3251520" cy="90720"/>
            </p14:xfrm>
          </p:contentPart>
        </mc:Choice>
        <mc:Fallback>
          <p:pic>
            <p:nvPicPr>
              <p:cNvPr id="6" name="Freihand 5">
                <a:extLst>
                  <a:ext uri="{FF2B5EF4-FFF2-40B4-BE49-F238E27FC236}">
                    <a16:creationId xmlns:a16="http://schemas.microsoft.com/office/drawing/2014/main" id="{42F26AA2-4251-6B3B-4422-9081CE83737F}"/>
                  </a:ext>
                </a:extLst>
              </p:cNvPr>
              <p:cNvPicPr/>
              <p:nvPr/>
            </p:nvPicPr>
            <p:blipFill>
              <a:blip r:embed="rId9"/>
              <a:stretch>
                <a:fillRect/>
              </a:stretch>
            </p:blipFill>
            <p:spPr>
              <a:xfrm>
                <a:off x="2432749" y="5936956"/>
                <a:ext cx="32691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3558CE89-88DD-04AB-F3C8-B4A2558AB4DB}"/>
                  </a:ext>
                </a:extLst>
              </p14:cNvPr>
              <p14:cNvContentPartPr/>
              <p14:nvPr/>
            </p14:nvContentPartPr>
            <p14:xfrm>
              <a:off x="219829" y="2787676"/>
              <a:ext cx="492120" cy="916200"/>
            </p14:xfrm>
          </p:contentPart>
        </mc:Choice>
        <mc:Fallback>
          <p:pic>
            <p:nvPicPr>
              <p:cNvPr id="7" name="Freihand 6">
                <a:extLst>
                  <a:ext uri="{FF2B5EF4-FFF2-40B4-BE49-F238E27FC236}">
                    <a16:creationId xmlns:a16="http://schemas.microsoft.com/office/drawing/2014/main" id="{3558CE89-88DD-04AB-F3C8-B4A2558AB4DB}"/>
                  </a:ext>
                </a:extLst>
              </p:cNvPr>
              <p:cNvPicPr/>
              <p:nvPr/>
            </p:nvPicPr>
            <p:blipFill>
              <a:blip r:embed="rId11"/>
              <a:stretch>
                <a:fillRect/>
              </a:stretch>
            </p:blipFill>
            <p:spPr>
              <a:xfrm>
                <a:off x="210829" y="2779036"/>
                <a:ext cx="509760" cy="933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9B54E535-4E7E-AFEC-5930-382A869A40BC}"/>
                  </a:ext>
                </a:extLst>
              </p14:cNvPr>
              <p14:cNvContentPartPr/>
              <p14:nvPr/>
            </p14:nvContentPartPr>
            <p14:xfrm>
              <a:off x="5810629" y="6023356"/>
              <a:ext cx="2489400" cy="187560"/>
            </p14:xfrm>
          </p:contentPart>
        </mc:Choice>
        <mc:Fallback>
          <p:pic>
            <p:nvPicPr>
              <p:cNvPr id="9" name="Freihand 8">
                <a:extLst>
                  <a:ext uri="{FF2B5EF4-FFF2-40B4-BE49-F238E27FC236}">
                    <a16:creationId xmlns:a16="http://schemas.microsoft.com/office/drawing/2014/main" id="{9B54E535-4E7E-AFEC-5930-382A869A40BC}"/>
                  </a:ext>
                </a:extLst>
              </p:cNvPr>
              <p:cNvPicPr/>
              <p:nvPr/>
            </p:nvPicPr>
            <p:blipFill>
              <a:blip r:embed="rId13"/>
              <a:stretch>
                <a:fillRect/>
              </a:stretch>
            </p:blipFill>
            <p:spPr>
              <a:xfrm>
                <a:off x="5801629" y="6014716"/>
                <a:ext cx="25070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739C52E1-9105-C716-17D2-14F790BB9BEF}"/>
                  </a:ext>
                </a:extLst>
              </p14:cNvPr>
              <p14:cNvContentPartPr/>
              <p14:nvPr/>
            </p14:nvContentPartPr>
            <p14:xfrm>
              <a:off x="1156189" y="2547556"/>
              <a:ext cx="57600" cy="677880"/>
            </p14:xfrm>
          </p:contentPart>
        </mc:Choice>
        <mc:Fallback>
          <p:pic>
            <p:nvPicPr>
              <p:cNvPr id="11" name="Freihand 10">
                <a:extLst>
                  <a:ext uri="{FF2B5EF4-FFF2-40B4-BE49-F238E27FC236}">
                    <a16:creationId xmlns:a16="http://schemas.microsoft.com/office/drawing/2014/main" id="{739C52E1-9105-C716-17D2-14F790BB9BEF}"/>
                  </a:ext>
                </a:extLst>
              </p:cNvPr>
              <p:cNvPicPr/>
              <p:nvPr/>
            </p:nvPicPr>
            <p:blipFill>
              <a:blip r:embed="rId15"/>
              <a:stretch>
                <a:fillRect/>
              </a:stretch>
            </p:blipFill>
            <p:spPr>
              <a:xfrm>
                <a:off x="1147549" y="2538916"/>
                <a:ext cx="75240" cy="695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39A681DC-3861-ED0D-D209-11950B6AC37C}"/>
                  </a:ext>
                </a:extLst>
              </p14:cNvPr>
              <p14:cNvContentPartPr/>
              <p14:nvPr/>
            </p14:nvContentPartPr>
            <p14:xfrm>
              <a:off x="2715709" y="2486356"/>
              <a:ext cx="45720" cy="711000"/>
            </p14:xfrm>
          </p:contentPart>
        </mc:Choice>
        <mc:Fallback>
          <p:pic>
            <p:nvPicPr>
              <p:cNvPr id="12" name="Freihand 11">
                <a:extLst>
                  <a:ext uri="{FF2B5EF4-FFF2-40B4-BE49-F238E27FC236}">
                    <a16:creationId xmlns:a16="http://schemas.microsoft.com/office/drawing/2014/main" id="{39A681DC-3861-ED0D-D209-11950B6AC37C}"/>
                  </a:ext>
                </a:extLst>
              </p:cNvPr>
              <p:cNvPicPr/>
              <p:nvPr/>
            </p:nvPicPr>
            <p:blipFill>
              <a:blip r:embed="rId17"/>
              <a:stretch>
                <a:fillRect/>
              </a:stretch>
            </p:blipFill>
            <p:spPr>
              <a:xfrm>
                <a:off x="2707069" y="2477356"/>
                <a:ext cx="63360" cy="728640"/>
              </a:xfrm>
              <a:prstGeom prst="rect">
                <a:avLst/>
              </a:prstGeom>
            </p:spPr>
          </p:pic>
        </mc:Fallback>
      </mc:AlternateContent>
      <p:grpSp>
        <p:nvGrpSpPr>
          <p:cNvPr id="15" name="Gruppieren 14">
            <a:extLst>
              <a:ext uri="{FF2B5EF4-FFF2-40B4-BE49-F238E27FC236}">
                <a16:creationId xmlns:a16="http://schemas.microsoft.com/office/drawing/2014/main" id="{A4FC6987-A279-55C4-0AC4-21BCE9BEA741}"/>
              </a:ext>
            </a:extLst>
          </p:cNvPr>
          <p:cNvGrpSpPr/>
          <p:nvPr/>
        </p:nvGrpSpPr>
        <p:grpSpPr>
          <a:xfrm>
            <a:off x="4242109" y="2554036"/>
            <a:ext cx="1036800" cy="617400"/>
            <a:chOff x="4242109" y="2554036"/>
            <a:chExt cx="1036800" cy="617400"/>
          </a:xfrm>
        </p:grpSpPr>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A7456A30-7AB7-3F55-3464-741C392ECBDA}"/>
                    </a:ext>
                  </a:extLst>
                </p14:cNvPr>
                <p14:cNvContentPartPr/>
                <p14:nvPr/>
              </p14:nvContentPartPr>
              <p14:xfrm>
                <a:off x="4242109" y="2554036"/>
                <a:ext cx="25920" cy="617400"/>
              </p14:xfrm>
            </p:contentPart>
          </mc:Choice>
          <mc:Fallback>
            <p:pic>
              <p:nvPicPr>
                <p:cNvPr id="13" name="Freihand 12">
                  <a:extLst>
                    <a:ext uri="{FF2B5EF4-FFF2-40B4-BE49-F238E27FC236}">
                      <a16:creationId xmlns:a16="http://schemas.microsoft.com/office/drawing/2014/main" id="{A7456A30-7AB7-3F55-3464-741C392ECBDA}"/>
                    </a:ext>
                  </a:extLst>
                </p:cNvPr>
                <p:cNvPicPr/>
                <p:nvPr/>
              </p:nvPicPr>
              <p:blipFill>
                <a:blip r:embed="rId19"/>
                <a:stretch>
                  <a:fillRect/>
                </a:stretch>
              </p:blipFill>
              <p:spPr>
                <a:xfrm>
                  <a:off x="4233109" y="2545396"/>
                  <a:ext cx="43560" cy="635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2D0F6E81-850D-0006-E1CD-DDC0D90E92D0}"/>
                    </a:ext>
                  </a:extLst>
                </p14:cNvPr>
                <p14:cNvContentPartPr/>
                <p14:nvPr/>
              </p14:nvContentPartPr>
              <p14:xfrm>
                <a:off x="5251549" y="2585356"/>
                <a:ext cx="27360" cy="519120"/>
              </p14:xfrm>
            </p:contentPart>
          </mc:Choice>
          <mc:Fallback>
            <p:pic>
              <p:nvPicPr>
                <p:cNvPr id="14" name="Freihand 13">
                  <a:extLst>
                    <a:ext uri="{FF2B5EF4-FFF2-40B4-BE49-F238E27FC236}">
                      <a16:creationId xmlns:a16="http://schemas.microsoft.com/office/drawing/2014/main" id="{2D0F6E81-850D-0006-E1CD-DDC0D90E92D0}"/>
                    </a:ext>
                  </a:extLst>
                </p:cNvPr>
                <p:cNvPicPr/>
                <p:nvPr/>
              </p:nvPicPr>
              <p:blipFill>
                <a:blip r:embed="rId21"/>
                <a:stretch>
                  <a:fillRect/>
                </a:stretch>
              </p:blipFill>
              <p:spPr>
                <a:xfrm>
                  <a:off x="5242909" y="2576356"/>
                  <a:ext cx="45000" cy="536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E3F55F2B-CF4E-F6DA-3480-1EF643C2930A}"/>
                  </a:ext>
                </a:extLst>
              </p14:cNvPr>
              <p14:cNvContentPartPr/>
              <p14:nvPr/>
            </p14:nvContentPartPr>
            <p14:xfrm>
              <a:off x="7333789" y="2806036"/>
              <a:ext cx="572760" cy="833400"/>
            </p14:xfrm>
          </p:contentPart>
        </mc:Choice>
        <mc:Fallback>
          <p:pic>
            <p:nvPicPr>
              <p:cNvPr id="16" name="Freihand 15">
                <a:extLst>
                  <a:ext uri="{FF2B5EF4-FFF2-40B4-BE49-F238E27FC236}">
                    <a16:creationId xmlns:a16="http://schemas.microsoft.com/office/drawing/2014/main" id="{E3F55F2B-CF4E-F6DA-3480-1EF643C2930A}"/>
                  </a:ext>
                </a:extLst>
              </p:cNvPr>
              <p:cNvPicPr/>
              <p:nvPr/>
            </p:nvPicPr>
            <p:blipFill>
              <a:blip r:embed="rId23"/>
              <a:stretch>
                <a:fillRect/>
              </a:stretch>
            </p:blipFill>
            <p:spPr>
              <a:xfrm>
                <a:off x="7325149" y="2797036"/>
                <a:ext cx="590400" cy="8510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1119E026-AB9B-4744-EAFA-33C0CC0BD261}"/>
                  </a:ext>
                </a:extLst>
              </p14:cNvPr>
              <p14:cNvContentPartPr/>
              <p14:nvPr/>
            </p14:nvContentPartPr>
            <p14:xfrm>
              <a:off x="7574629" y="2841316"/>
              <a:ext cx="396360" cy="654480"/>
            </p14:xfrm>
          </p:contentPart>
        </mc:Choice>
        <mc:Fallback>
          <p:pic>
            <p:nvPicPr>
              <p:cNvPr id="17" name="Freihand 16">
                <a:extLst>
                  <a:ext uri="{FF2B5EF4-FFF2-40B4-BE49-F238E27FC236}">
                    <a16:creationId xmlns:a16="http://schemas.microsoft.com/office/drawing/2014/main" id="{1119E026-AB9B-4744-EAFA-33C0CC0BD261}"/>
                  </a:ext>
                </a:extLst>
              </p:cNvPr>
              <p:cNvPicPr/>
              <p:nvPr/>
            </p:nvPicPr>
            <p:blipFill>
              <a:blip r:embed="rId25"/>
              <a:stretch>
                <a:fillRect/>
              </a:stretch>
            </p:blipFill>
            <p:spPr>
              <a:xfrm>
                <a:off x="7565989" y="2832316"/>
                <a:ext cx="414000" cy="6721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Freihand 18">
                <a:extLst>
                  <a:ext uri="{FF2B5EF4-FFF2-40B4-BE49-F238E27FC236}">
                    <a16:creationId xmlns:a16="http://schemas.microsoft.com/office/drawing/2014/main" id="{6B18BF9B-3683-4A4D-2B4D-48645F2CFC0E}"/>
                  </a:ext>
                </a:extLst>
              </p14:cNvPr>
              <p14:cNvContentPartPr/>
              <p14:nvPr/>
            </p14:nvContentPartPr>
            <p14:xfrm>
              <a:off x="8357989" y="3027076"/>
              <a:ext cx="42120" cy="30960"/>
            </p14:xfrm>
          </p:contentPart>
        </mc:Choice>
        <mc:Fallback>
          <p:pic>
            <p:nvPicPr>
              <p:cNvPr id="19" name="Freihand 18">
                <a:extLst>
                  <a:ext uri="{FF2B5EF4-FFF2-40B4-BE49-F238E27FC236}">
                    <a16:creationId xmlns:a16="http://schemas.microsoft.com/office/drawing/2014/main" id="{6B18BF9B-3683-4A4D-2B4D-48645F2CFC0E}"/>
                  </a:ext>
                </a:extLst>
              </p:cNvPr>
              <p:cNvPicPr/>
              <p:nvPr/>
            </p:nvPicPr>
            <p:blipFill>
              <a:blip r:embed="rId27"/>
              <a:stretch>
                <a:fillRect/>
              </a:stretch>
            </p:blipFill>
            <p:spPr>
              <a:xfrm>
                <a:off x="8348989" y="3018436"/>
                <a:ext cx="597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Freihand 17">
                <a:extLst>
                  <a:ext uri="{FF2B5EF4-FFF2-40B4-BE49-F238E27FC236}">
                    <a16:creationId xmlns:a16="http://schemas.microsoft.com/office/drawing/2014/main" id="{CFD434B3-424E-D88B-49F9-DD95D5B0CFEE}"/>
                  </a:ext>
                </a:extLst>
              </p14:cNvPr>
              <p14:cNvContentPartPr/>
              <p14:nvPr/>
            </p14:nvContentPartPr>
            <p14:xfrm>
              <a:off x="8116429" y="2335516"/>
              <a:ext cx="492480" cy="427680"/>
            </p14:xfrm>
          </p:contentPart>
        </mc:Choice>
        <mc:Fallback>
          <p:pic>
            <p:nvPicPr>
              <p:cNvPr id="18" name="Freihand 17">
                <a:extLst>
                  <a:ext uri="{FF2B5EF4-FFF2-40B4-BE49-F238E27FC236}">
                    <a16:creationId xmlns:a16="http://schemas.microsoft.com/office/drawing/2014/main" id="{CFD434B3-424E-D88B-49F9-DD95D5B0CFEE}"/>
                  </a:ext>
                </a:extLst>
              </p:cNvPr>
              <p:cNvPicPr/>
              <p:nvPr/>
            </p:nvPicPr>
            <p:blipFill>
              <a:blip r:embed="rId29"/>
              <a:stretch>
                <a:fillRect/>
              </a:stretch>
            </p:blipFill>
            <p:spPr>
              <a:xfrm>
                <a:off x="8107789" y="2326876"/>
                <a:ext cx="510120" cy="445320"/>
              </a:xfrm>
              <a:prstGeom prst="rect">
                <a:avLst/>
              </a:prstGeom>
            </p:spPr>
          </p:pic>
        </mc:Fallback>
      </mc:AlternateContent>
      <p:grpSp>
        <p:nvGrpSpPr>
          <p:cNvPr id="117762" name="Gruppieren 117761">
            <a:extLst>
              <a:ext uri="{FF2B5EF4-FFF2-40B4-BE49-F238E27FC236}">
                <a16:creationId xmlns:a16="http://schemas.microsoft.com/office/drawing/2014/main" id="{C9C71A5E-0BAF-9445-17D3-FA54311A59D1}"/>
              </a:ext>
            </a:extLst>
          </p:cNvPr>
          <p:cNvGrpSpPr/>
          <p:nvPr/>
        </p:nvGrpSpPr>
        <p:grpSpPr>
          <a:xfrm>
            <a:off x="9908509" y="2007196"/>
            <a:ext cx="1938600" cy="293760"/>
            <a:chOff x="9908509" y="2007196"/>
            <a:chExt cx="1938600" cy="293760"/>
          </a:xfrm>
        </p:grpSpPr>
        <mc:AlternateContent xmlns:mc="http://schemas.openxmlformats.org/markup-compatibility/2006">
          <mc:Choice xmlns:p14="http://schemas.microsoft.com/office/powerpoint/2010/main" Requires="p14">
            <p:contentPart p14:bwMode="auto" r:id="rId30">
              <p14:nvContentPartPr>
                <p14:cNvPr id="25" name="Freihand 24">
                  <a:extLst>
                    <a:ext uri="{FF2B5EF4-FFF2-40B4-BE49-F238E27FC236}">
                      <a16:creationId xmlns:a16="http://schemas.microsoft.com/office/drawing/2014/main" id="{6BB43D65-6CC3-AEE3-DCF5-97AC3EC745ED}"/>
                    </a:ext>
                  </a:extLst>
                </p14:cNvPr>
                <p14:cNvContentPartPr/>
                <p14:nvPr/>
              </p14:nvContentPartPr>
              <p14:xfrm>
                <a:off x="9908509" y="2007196"/>
                <a:ext cx="11160" cy="19080"/>
              </p14:xfrm>
            </p:contentPart>
          </mc:Choice>
          <mc:Fallback>
            <p:pic>
              <p:nvPicPr>
                <p:cNvPr id="25" name="Freihand 24">
                  <a:extLst>
                    <a:ext uri="{FF2B5EF4-FFF2-40B4-BE49-F238E27FC236}">
                      <a16:creationId xmlns:a16="http://schemas.microsoft.com/office/drawing/2014/main" id="{6BB43D65-6CC3-AEE3-DCF5-97AC3EC745ED}"/>
                    </a:ext>
                  </a:extLst>
                </p:cNvPr>
                <p:cNvPicPr/>
                <p:nvPr/>
              </p:nvPicPr>
              <p:blipFill>
                <a:blip r:embed="rId31"/>
                <a:stretch>
                  <a:fillRect/>
                </a:stretch>
              </p:blipFill>
              <p:spPr>
                <a:xfrm>
                  <a:off x="9899509" y="1998196"/>
                  <a:ext cx="288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6" name="Freihand 45">
                  <a:extLst>
                    <a:ext uri="{FF2B5EF4-FFF2-40B4-BE49-F238E27FC236}">
                      <a16:creationId xmlns:a16="http://schemas.microsoft.com/office/drawing/2014/main" id="{525800DE-2691-9695-5FCC-9413CD06B8C4}"/>
                    </a:ext>
                  </a:extLst>
                </p14:cNvPr>
                <p14:cNvContentPartPr/>
                <p14:nvPr/>
              </p14:nvContentPartPr>
              <p14:xfrm>
                <a:off x="11830909" y="2278996"/>
                <a:ext cx="16200" cy="21960"/>
              </p14:xfrm>
            </p:contentPart>
          </mc:Choice>
          <mc:Fallback>
            <p:pic>
              <p:nvPicPr>
                <p:cNvPr id="46" name="Freihand 45">
                  <a:extLst>
                    <a:ext uri="{FF2B5EF4-FFF2-40B4-BE49-F238E27FC236}">
                      <a16:creationId xmlns:a16="http://schemas.microsoft.com/office/drawing/2014/main" id="{525800DE-2691-9695-5FCC-9413CD06B8C4}"/>
                    </a:ext>
                  </a:extLst>
                </p:cNvPr>
                <p:cNvPicPr/>
                <p:nvPr/>
              </p:nvPicPr>
              <p:blipFill>
                <a:blip r:embed="rId33"/>
                <a:stretch>
                  <a:fillRect/>
                </a:stretch>
              </p:blipFill>
              <p:spPr>
                <a:xfrm>
                  <a:off x="11822269" y="2269996"/>
                  <a:ext cx="33840" cy="39600"/>
                </a:xfrm>
                <a:prstGeom prst="rect">
                  <a:avLst/>
                </a:prstGeom>
              </p:spPr>
            </p:pic>
          </mc:Fallback>
        </mc:AlternateContent>
      </p:grpSp>
      <p:grpSp>
        <p:nvGrpSpPr>
          <p:cNvPr id="117797" name="Gruppieren 117796">
            <a:extLst>
              <a:ext uri="{FF2B5EF4-FFF2-40B4-BE49-F238E27FC236}">
                <a16:creationId xmlns:a16="http://schemas.microsoft.com/office/drawing/2014/main" id="{A8A28189-2460-016F-CAD0-544766E3B48C}"/>
              </a:ext>
            </a:extLst>
          </p:cNvPr>
          <p:cNvGrpSpPr/>
          <p:nvPr/>
        </p:nvGrpSpPr>
        <p:grpSpPr>
          <a:xfrm>
            <a:off x="9063949" y="1376116"/>
            <a:ext cx="2194200" cy="545040"/>
            <a:chOff x="9063949" y="1376116"/>
            <a:chExt cx="2194200" cy="545040"/>
          </a:xfrm>
        </p:grpSpPr>
        <mc:AlternateContent xmlns:mc="http://schemas.openxmlformats.org/markup-compatibility/2006">
          <mc:Choice xmlns:p14="http://schemas.microsoft.com/office/powerpoint/2010/main" Requires="p14">
            <p:contentPart p14:bwMode="auto" r:id="rId34">
              <p14:nvContentPartPr>
                <p14:cNvPr id="117764" name="Freihand 117763">
                  <a:extLst>
                    <a:ext uri="{FF2B5EF4-FFF2-40B4-BE49-F238E27FC236}">
                      <a16:creationId xmlns:a16="http://schemas.microsoft.com/office/drawing/2014/main" id="{A4581903-223A-D5C0-B7B3-FEA6B69168E5}"/>
                    </a:ext>
                  </a:extLst>
                </p14:cNvPr>
                <p14:cNvContentPartPr/>
                <p14:nvPr/>
              </p14:nvContentPartPr>
              <p14:xfrm>
                <a:off x="9086629" y="1593196"/>
                <a:ext cx="15480" cy="216000"/>
              </p14:xfrm>
            </p:contentPart>
          </mc:Choice>
          <mc:Fallback>
            <p:pic>
              <p:nvPicPr>
                <p:cNvPr id="117764" name="Freihand 117763">
                  <a:extLst>
                    <a:ext uri="{FF2B5EF4-FFF2-40B4-BE49-F238E27FC236}">
                      <a16:creationId xmlns:a16="http://schemas.microsoft.com/office/drawing/2014/main" id="{A4581903-223A-D5C0-B7B3-FEA6B69168E5}"/>
                    </a:ext>
                  </a:extLst>
                </p:cNvPr>
                <p:cNvPicPr/>
                <p:nvPr/>
              </p:nvPicPr>
              <p:blipFill>
                <a:blip r:embed="rId35"/>
                <a:stretch>
                  <a:fillRect/>
                </a:stretch>
              </p:blipFill>
              <p:spPr>
                <a:xfrm>
                  <a:off x="9077989" y="1584556"/>
                  <a:ext cx="3312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17765" name="Freihand 117764">
                  <a:extLst>
                    <a:ext uri="{FF2B5EF4-FFF2-40B4-BE49-F238E27FC236}">
                      <a16:creationId xmlns:a16="http://schemas.microsoft.com/office/drawing/2014/main" id="{DDAC5DBF-8D58-B4CB-4DB0-CC8359560B6A}"/>
                    </a:ext>
                  </a:extLst>
                </p14:cNvPr>
                <p14:cNvContentPartPr/>
                <p14:nvPr/>
              </p14:nvContentPartPr>
              <p14:xfrm>
                <a:off x="9063949" y="1571956"/>
                <a:ext cx="189360" cy="16920"/>
              </p14:xfrm>
            </p:contentPart>
          </mc:Choice>
          <mc:Fallback>
            <p:pic>
              <p:nvPicPr>
                <p:cNvPr id="117765" name="Freihand 117764">
                  <a:extLst>
                    <a:ext uri="{FF2B5EF4-FFF2-40B4-BE49-F238E27FC236}">
                      <a16:creationId xmlns:a16="http://schemas.microsoft.com/office/drawing/2014/main" id="{DDAC5DBF-8D58-B4CB-4DB0-CC8359560B6A}"/>
                    </a:ext>
                  </a:extLst>
                </p:cNvPr>
                <p:cNvPicPr/>
                <p:nvPr/>
              </p:nvPicPr>
              <p:blipFill>
                <a:blip r:embed="rId37"/>
                <a:stretch>
                  <a:fillRect/>
                </a:stretch>
              </p:blipFill>
              <p:spPr>
                <a:xfrm>
                  <a:off x="9054949" y="1563316"/>
                  <a:ext cx="2070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17766" name="Freihand 117765">
                  <a:extLst>
                    <a:ext uri="{FF2B5EF4-FFF2-40B4-BE49-F238E27FC236}">
                      <a16:creationId xmlns:a16="http://schemas.microsoft.com/office/drawing/2014/main" id="{5002D6BD-D377-47C9-AF16-FD3318F461C7}"/>
                    </a:ext>
                  </a:extLst>
                </p14:cNvPr>
                <p14:cNvContentPartPr/>
                <p14:nvPr/>
              </p14:nvContentPartPr>
              <p14:xfrm>
                <a:off x="9075829" y="1673116"/>
                <a:ext cx="173880" cy="169200"/>
              </p14:xfrm>
            </p:contentPart>
          </mc:Choice>
          <mc:Fallback>
            <p:pic>
              <p:nvPicPr>
                <p:cNvPr id="117766" name="Freihand 117765">
                  <a:extLst>
                    <a:ext uri="{FF2B5EF4-FFF2-40B4-BE49-F238E27FC236}">
                      <a16:creationId xmlns:a16="http://schemas.microsoft.com/office/drawing/2014/main" id="{5002D6BD-D377-47C9-AF16-FD3318F461C7}"/>
                    </a:ext>
                  </a:extLst>
                </p:cNvPr>
                <p:cNvPicPr/>
                <p:nvPr/>
              </p:nvPicPr>
              <p:blipFill>
                <a:blip r:embed="rId39"/>
                <a:stretch>
                  <a:fillRect/>
                </a:stretch>
              </p:blipFill>
              <p:spPr>
                <a:xfrm>
                  <a:off x="9066829" y="1664476"/>
                  <a:ext cx="1915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17767" name="Freihand 117766">
                  <a:extLst>
                    <a:ext uri="{FF2B5EF4-FFF2-40B4-BE49-F238E27FC236}">
                      <a16:creationId xmlns:a16="http://schemas.microsoft.com/office/drawing/2014/main" id="{DDFE6A53-2763-D82F-55F3-6B70192AE6E1}"/>
                    </a:ext>
                  </a:extLst>
                </p14:cNvPr>
                <p14:cNvContentPartPr/>
                <p14:nvPr/>
              </p14:nvContentPartPr>
              <p14:xfrm>
                <a:off x="9315949" y="1675636"/>
                <a:ext cx="200880" cy="125640"/>
              </p14:xfrm>
            </p:contentPart>
          </mc:Choice>
          <mc:Fallback>
            <p:pic>
              <p:nvPicPr>
                <p:cNvPr id="117767" name="Freihand 117766">
                  <a:extLst>
                    <a:ext uri="{FF2B5EF4-FFF2-40B4-BE49-F238E27FC236}">
                      <a16:creationId xmlns:a16="http://schemas.microsoft.com/office/drawing/2014/main" id="{DDFE6A53-2763-D82F-55F3-6B70192AE6E1}"/>
                    </a:ext>
                  </a:extLst>
                </p:cNvPr>
                <p:cNvPicPr/>
                <p:nvPr/>
              </p:nvPicPr>
              <p:blipFill>
                <a:blip r:embed="rId41"/>
                <a:stretch>
                  <a:fillRect/>
                </a:stretch>
              </p:blipFill>
              <p:spPr>
                <a:xfrm>
                  <a:off x="9306949" y="1666996"/>
                  <a:ext cx="2185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17768" name="Freihand 117767">
                  <a:extLst>
                    <a:ext uri="{FF2B5EF4-FFF2-40B4-BE49-F238E27FC236}">
                      <a16:creationId xmlns:a16="http://schemas.microsoft.com/office/drawing/2014/main" id="{D8BA8D9E-A7B1-6384-6684-1251D018E536}"/>
                    </a:ext>
                  </a:extLst>
                </p14:cNvPr>
                <p14:cNvContentPartPr/>
                <p14:nvPr/>
              </p14:nvContentPartPr>
              <p14:xfrm>
                <a:off x="9496669" y="1641436"/>
                <a:ext cx="235080" cy="158760"/>
              </p14:xfrm>
            </p:contentPart>
          </mc:Choice>
          <mc:Fallback>
            <p:pic>
              <p:nvPicPr>
                <p:cNvPr id="117768" name="Freihand 117767">
                  <a:extLst>
                    <a:ext uri="{FF2B5EF4-FFF2-40B4-BE49-F238E27FC236}">
                      <a16:creationId xmlns:a16="http://schemas.microsoft.com/office/drawing/2014/main" id="{D8BA8D9E-A7B1-6384-6684-1251D018E536}"/>
                    </a:ext>
                  </a:extLst>
                </p:cNvPr>
                <p:cNvPicPr/>
                <p:nvPr/>
              </p:nvPicPr>
              <p:blipFill>
                <a:blip r:embed="rId43"/>
                <a:stretch>
                  <a:fillRect/>
                </a:stretch>
              </p:blipFill>
              <p:spPr>
                <a:xfrm>
                  <a:off x="9488029" y="1632796"/>
                  <a:ext cx="2527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17770" name="Freihand 117769">
                  <a:extLst>
                    <a:ext uri="{FF2B5EF4-FFF2-40B4-BE49-F238E27FC236}">
                      <a16:creationId xmlns:a16="http://schemas.microsoft.com/office/drawing/2014/main" id="{3C7307C3-F9A7-CABA-CF45-A7F79FC30C3C}"/>
                    </a:ext>
                  </a:extLst>
                </p14:cNvPr>
                <p14:cNvContentPartPr/>
                <p14:nvPr/>
              </p14:nvContentPartPr>
              <p14:xfrm>
                <a:off x="9804109" y="1620556"/>
                <a:ext cx="100800" cy="300600"/>
              </p14:xfrm>
            </p:contentPart>
          </mc:Choice>
          <mc:Fallback>
            <p:pic>
              <p:nvPicPr>
                <p:cNvPr id="117770" name="Freihand 117769">
                  <a:extLst>
                    <a:ext uri="{FF2B5EF4-FFF2-40B4-BE49-F238E27FC236}">
                      <a16:creationId xmlns:a16="http://schemas.microsoft.com/office/drawing/2014/main" id="{3C7307C3-F9A7-CABA-CF45-A7F79FC30C3C}"/>
                    </a:ext>
                  </a:extLst>
                </p:cNvPr>
                <p:cNvPicPr/>
                <p:nvPr/>
              </p:nvPicPr>
              <p:blipFill>
                <a:blip r:embed="rId45"/>
                <a:stretch>
                  <a:fillRect/>
                </a:stretch>
              </p:blipFill>
              <p:spPr>
                <a:xfrm>
                  <a:off x="9795109" y="1611556"/>
                  <a:ext cx="11844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17771" name="Freihand 117770">
                  <a:extLst>
                    <a:ext uri="{FF2B5EF4-FFF2-40B4-BE49-F238E27FC236}">
                      <a16:creationId xmlns:a16="http://schemas.microsoft.com/office/drawing/2014/main" id="{6AA8AC2E-23AD-4130-3A60-15A6EE8C0EEA}"/>
                    </a:ext>
                  </a:extLst>
                </p14:cNvPr>
                <p14:cNvContentPartPr/>
                <p14:nvPr/>
              </p14:nvContentPartPr>
              <p14:xfrm>
                <a:off x="9993109" y="1619116"/>
                <a:ext cx="34560" cy="126720"/>
              </p14:xfrm>
            </p:contentPart>
          </mc:Choice>
          <mc:Fallback>
            <p:pic>
              <p:nvPicPr>
                <p:cNvPr id="117771" name="Freihand 117770">
                  <a:extLst>
                    <a:ext uri="{FF2B5EF4-FFF2-40B4-BE49-F238E27FC236}">
                      <a16:creationId xmlns:a16="http://schemas.microsoft.com/office/drawing/2014/main" id="{6AA8AC2E-23AD-4130-3A60-15A6EE8C0EEA}"/>
                    </a:ext>
                  </a:extLst>
                </p:cNvPr>
                <p:cNvPicPr/>
                <p:nvPr/>
              </p:nvPicPr>
              <p:blipFill>
                <a:blip r:embed="rId47"/>
                <a:stretch>
                  <a:fillRect/>
                </a:stretch>
              </p:blipFill>
              <p:spPr>
                <a:xfrm>
                  <a:off x="9984109" y="1610116"/>
                  <a:ext cx="522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17772" name="Freihand 117771">
                  <a:extLst>
                    <a:ext uri="{FF2B5EF4-FFF2-40B4-BE49-F238E27FC236}">
                      <a16:creationId xmlns:a16="http://schemas.microsoft.com/office/drawing/2014/main" id="{14EB088A-AC7B-9810-A33F-0DEF7B23608E}"/>
                    </a:ext>
                  </a:extLst>
                </p14:cNvPr>
                <p14:cNvContentPartPr/>
                <p14:nvPr/>
              </p14:nvContentPartPr>
              <p14:xfrm>
                <a:off x="10045669" y="1411036"/>
                <a:ext cx="182160" cy="309240"/>
              </p14:xfrm>
            </p:contentPart>
          </mc:Choice>
          <mc:Fallback>
            <p:pic>
              <p:nvPicPr>
                <p:cNvPr id="117772" name="Freihand 117771">
                  <a:extLst>
                    <a:ext uri="{FF2B5EF4-FFF2-40B4-BE49-F238E27FC236}">
                      <a16:creationId xmlns:a16="http://schemas.microsoft.com/office/drawing/2014/main" id="{14EB088A-AC7B-9810-A33F-0DEF7B23608E}"/>
                    </a:ext>
                  </a:extLst>
                </p:cNvPr>
                <p:cNvPicPr/>
                <p:nvPr/>
              </p:nvPicPr>
              <p:blipFill>
                <a:blip r:embed="rId49"/>
                <a:stretch>
                  <a:fillRect/>
                </a:stretch>
              </p:blipFill>
              <p:spPr>
                <a:xfrm>
                  <a:off x="10037029" y="1402396"/>
                  <a:ext cx="199800" cy="3268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17773" name="Freihand 117772">
                  <a:extLst>
                    <a:ext uri="{FF2B5EF4-FFF2-40B4-BE49-F238E27FC236}">
                      <a16:creationId xmlns:a16="http://schemas.microsoft.com/office/drawing/2014/main" id="{A6E37CCC-904E-9C15-22EC-699C350F91F4}"/>
                    </a:ext>
                  </a:extLst>
                </p14:cNvPr>
                <p14:cNvContentPartPr/>
                <p14:nvPr/>
              </p14:nvContentPartPr>
              <p14:xfrm>
                <a:off x="10280389" y="1376116"/>
                <a:ext cx="226080" cy="357480"/>
              </p14:xfrm>
            </p:contentPart>
          </mc:Choice>
          <mc:Fallback>
            <p:pic>
              <p:nvPicPr>
                <p:cNvPr id="117773" name="Freihand 117772">
                  <a:extLst>
                    <a:ext uri="{FF2B5EF4-FFF2-40B4-BE49-F238E27FC236}">
                      <a16:creationId xmlns:a16="http://schemas.microsoft.com/office/drawing/2014/main" id="{A6E37CCC-904E-9C15-22EC-699C350F91F4}"/>
                    </a:ext>
                  </a:extLst>
                </p:cNvPr>
                <p:cNvPicPr/>
                <p:nvPr/>
              </p:nvPicPr>
              <p:blipFill>
                <a:blip r:embed="rId51"/>
                <a:stretch>
                  <a:fillRect/>
                </a:stretch>
              </p:blipFill>
              <p:spPr>
                <a:xfrm>
                  <a:off x="10271749" y="1367116"/>
                  <a:ext cx="243720" cy="3751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17774" name="Freihand 117773">
                  <a:extLst>
                    <a:ext uri="{FF2B5EF4-FFF2-40B4-BE49-F238E27FC236}">
                      <a16:creationId xmlns:a16="http://schemas.microsoft.com/office/drawing/2014/main" id="{2944EDAB-B49E-29E8-D5EF-4C096E484012}"/>
                    </a:ext>
                  </a:extLst>
                </p14:cNvPr>
                <p14:cNvContentPartPr/>
                <p14:nvPr/>
              </p14:nvContentPartPr>
              <p14:xfrm>
                <a:off x="10430149" y="1630996"/>
                <a:ext cx="61920" cy="57600"/>
              </p14:xfrm>
            </p:contentPart>
          </mc:Choice>
          <mc:Fallback>
            <p:pic>
              <p:nvPicPr>
                <p:cNvPr id="117774" name="Freihand 117773">
                  <a:extLst>
                    <a:ext uri="{FF2B5EF4-FFF2-40B4-BE49-F238E27FC236}">
                      <a16:creationId xmlns:a16="http://schemas.microsoft.com/office/drawing/2014/main" id="{2944EDAB-B49E-29E8-D5EF-4C096E484012}"/>
                    </a:ext>
                  </a:extLst>
                </p:cNvPr>
                <p:cNvPicPr/>
                <p:nvPr/>
              </p:nvPicPr>
              <p:blipFill>
                <a:blip r:embed="rId53"/>
                <a:stretch>
                  <a:fillRect/>
                </a:stretch>
              </p:blipFill>
              <p:spPr>
                <a:xfrm>
                  <a:off x="10421149" y="1621996"/>
                  <a:ext cx="795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17775" name="Freihand 117774">
                  <a:extLst>
                    <a:ext uri="{FF2B5EF4-FFF2-40B4-BE49-F238E27FC236}">
                      <a16:creationId xmlns:a16="http://schemas.microsoft.com/office/drawing/2014/main" id="{082CC00F-4266-ED84-4C40-585D7B00B6AF}"/>
                    </a:ext>
                  </a:extLst>
                </p14:cNvPr>
                <p14:cNvContentPartPr/>
                <p14:nvPr/>
              </p14:nvContentPartPr>
              <p14:xfrm>
                <a:off x="10597189" y="1426516"/>
                <a:ext cx="267120" cy="273240"/>
              </p14:xfrm>
            </p:contentPart>
          </mc:Choice>
          <mc:Fallback>
            <p:pic>
              <p:nvPicPr>
                <p:cNvPr id="117775" name="Freihand 117774">
                  <a:extLst>
                    <a:ext uri="{FF2B5EF4-FFF2-40B4-BE49-F238E27FC236}">
                      <a16:creationId xmlns:a16="http://schemas.microsoft.com/office/drawing/2014/main" id="{082CC00F-4266-ED84-4C40-585D7B00B6AF}"/>
                    </a:ext>
                  </a:extLst>
                </p:cNvPr>
                <p:cNvPicPr/>
                <p:nvPr/>
              </p:nvPicPr>
              <p:blipFill>
                <a:blip r:embed="rId55"/>
                <a:stretch>
                  <a:fillRect/>
                </a:stretch>
              </p:blipFill>
              <p:spPr>
                <a:xfrm>
                  <a:off x="10588549" y="1417876"/>
                  <a:ext cx="28476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17776" name="Freihand 117775">
                  <a:extLst>
                    <a:ext uri="{FF2B5EF4-FFF2-40B4-BE49-F238E27FC236}">
                      <a16:creationId xmlns:a16="http://schemas.microsoft.com/office/drawing/2014/main" id="{A30B9B17-89A8-B741-90A9-70778B53B45D}"/>
                    </a:ext>
                  </a:extLst>
                </p14:cNvPr>
                <p14:cNvContentPartPr/>
                <p14:nvPr/>
              </p14:nvContentPartPr>
              <p14:xfrm>
                <a:off x="10872229" y="1502836"/>
                <a:ext cx="133560" cy="188280"/>
              </p14:xfrm>
            </p:contentPart>
          </mc:Choice>
          <mc:Fallback>
            <p:pic>
              <p:nvPicPr>
                <p:cNvPr id="117776" name="Freihand 117775">
                  <a:extLst>
                    <a:ext uri="{FF2B5EF4-FFF2-40B4-BE49-F238E27FC236}">
                      <a16:creationId xmlns:a16="http://schemas.microsoft.com/office/drawing/2014/main" id="{A30B9B17-89A8-B741-90A9-70778B53B45D}"/>
                    </a:ext>
                  </a:extLst>
                </p:cNvPr>
                <p:cNvPicPr/>
                <p:nvPr/>
              </p:nvPicPr>
              <p:blipFill>
                <a:blip r:embed="rId57"/>
                <a:stretch>
                  <a:fillRect/>
                </a:stretch>
              </p:blipFill>
              <p:spPr>
                <a:xfrm>
                  <a:off x="10863589" y="1494196"/>
                  <a:ext cx="15120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17777" name="Freihand 117776">
                  <a:extLst>
                    <a:ext uri="{FF2B5EF4-FFF2-40B4-BE49-F238E27FC236}">
                      <a16:creationId xmlns:a16="http://schemas.microsoft.com/office/drawing/2014/main" id="{82B50921-EF94-C876-5AFA-503A48B05332}"/>
                    </a:ext>
                  </a:extLst>
                </p14:cNvPr>
                <p14:cNvContentPartPr/>
                <p14:nvPr/>
              </p14:nvContentPartPr>
              <p14:xfrm>
                <a:off x="11075989" y="1492756"/>
                <a:ext cx="182160" cy="154800"/>
              </p14:xfrm>
            </p:contentPart>
          </mc:Choice>
          <mc:Fallback>
            <p:pic>
              <p:nvPicPr>
                <p:cNvPr id="117777" name="Freihand 117776">
                  <a:extLst>
                    <a:ext uri="{FF2B5EF4-FFF2-40B4-BE49-F238E27FC236}">
                      <a16:creationId xmlns:a16="http://schemas.microsoft.com/office/drawing/2014/main" id="{82B50921-EF94-C876-5AFA-503A48B05332}"/>
                    </a:ext>
                  </a:extLst>
                </p:cNvPr>
                <p:cNvPicPr/>
                <p:nvPr/>
              </p:nvPicPr>
              <p:blipFill>
                <a:blip r:embed="rId59"/>
                <a:stretch>
                  <a:fillRect/>
                </a:stretch>
              </p:blipFill>
              <p:spPr>
                <a:xfrm>
                  <a:off x="11067349" y="1483756"/>
                  <a:ext cx="199800" cy="172440"/>
                </a:xfrm>
                <a:prstGeom prst="rect">
                  <a:avLst/>
                </a:prstGeom>
              </p:spPr>
            </p:pic>
          </mc:Fallback>
        </mc:AlternateContent>
      </p:grpSp>
      <p:grpSp>
        <p:nvGrpSpPr>
          <p:cNvPr id="117825" name="Gruppieren 117824">
            <a:extLst>
              <a:ext uri="{FF2B5EF4-FFF2-40B4-BE49-F238E27FC236}">
                <a16:creationId xmlns:a16="http://schemas.microsoft.com/office/drawing/2014/main" id="{E7CA424A-1BBB-2466-3BE0-2ABB5CFD0C0E}"/>
              </a:ext>
            </a:extLst>
          </p:cNvPr>
          <p:cNvGrpSpPr/>
          <p:nvPr/>
        </p:nvGrpSpPr>
        <p:grpSpPr>
          <a:xfrm>
            <a:off x="8637709" y="2075236"/>
            <a:ext cx="3266280" cy="2027880"/>
            <a:chOff x="8637709" y="2075236"/>
            <a:chExt cx="3266280" cy="2027880"/>
          </a:xfrm>
        </p:grpSpPr>
        <mc:AlternateContent xmlns:mc="http://schemas.openxmlformats.org/markup-compatibility/2006">
          <mc:Choice xmlns:p14="http://schemas.microsoft.com/office/powerpoint/2010/main" Requires="p14">
            <p:contentPart p14:bwMode="auto" r:id="rId60">
              <p14:nvContentPartPr>
                <p14:cNvPr id="117778" name="Freihand 117777">
                  <a:extLst>
                    <a:ext uri="{FF2B5EF4-FFF2-40B4-BE49-F238E27FC236}">
                      <a16:creationId xmlns:a16="http://schemas.microsoft.com/office/drawing/2014/main" id="{4CC5F275-339D-4936-6792-3EEC56C09788}"/>
                    </a:ext>
                  </a:extLst>
                </p14:cNvPr>
                <p14:cNvContentPartPr/>
                <p14:nvPr/>
              </p14:nvContentPartPr>
              <p14:xfrm>
                <a:off x="9947749" y="2075236"/>
                <a:ext cx="50040" cy="181080"/>
              </p14:xfrm>
            </p:contentPart>
          </mc:Choice>
          <mc:Fallback>
            <p:pic>
              <p:nvPicPr>
                <p:cNvPr id="117778" name="Freihand 117777">
                  <a:extLst>
                    <a:ext uri="{FF2B5EF4-FFF2-40B4-BE49-F238E27FC236}">
                      <a16:creationId xmlns:a16="http://schemas.microsoft.com/office/drawing/2014/main" id="{4CC5F275-339D-4936-6792-3EEC56C09788}"/>
                    </a:ext>
                  </a:extLst>
                </p:cNvPr>
                <p:cNvPicPr/>
                <p:nvPr/>
              </p:nvPicPr>
              <p:blipFill>
                <a:blip r:embed="rId61"/>
                <a:stretch>
                  <a:fillRect/>
                </a:stretch>
              </p:blipFill>
              <p:spPr>
                <a:xfrm>
                  <a:off x="9938749" y="2066236"/>
                  <a:ext cx="676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17779" name="Freihand 117778">
                  <a:extLst>
                    <a:ext uri="{FF2B5EF4-FFF2-40B4-BE49-F238E27FC236}">
                      <a16:creationId xmlns:a16="http://schemas.microsoft.com/office/drawing/2014/main" id="{A7012E1E-C36C-FE36-90B1-4961EF76715B}"/>
                    </a:ext>
                  </a:extLst>
                </p14:cNvPr>
                <p14:cNvContentPartPr/>
                <p14:nvPr/>
              </p14:nvContentPartPr>
              <p14:xfrm>
                <a:off x="9876469" y="2102956"/>
                <a:ext cx="229320" cy="41760"/>
              </p14:xfrm>
            </p:contentPart>
          </mc:Choice>
          <mc:Fallback>
            <p:pic>
              <p:nvPicPr>
                <p:cNvPr id="117779" name="Freihand 117778">
                  <a:extLst>
                    <a:ext uri="{FF2B5EF4-FFF2-40B4-BE49-F238E27FC236}">
                      <a16:creationId xmlns:a16="http://schemas.microsoft.com/office/drawing/2014/main" id="{A7012E1E-C36C-FE36-90B1-4961EF76715B}"/>
                    </a:ext>
                  </a:extLst>
                </p:cNvPr>
                <p:cNvPicPr/>
                <p:nvPr/>
              </p:nvPicPr>
              <p:blipFill>
                <a:blip r:embed="rId63"/>
                <a:stretch>
                  <a:fillRect/>
                </a:stretch>
              </p:blipFill>
              <p:spPr>
                <a:xfrm>
                  <a:off x="9867829" y="2094316"/>
                  <a:ext cx="2469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17780" name="Freihand 117779">
                  <a:extLst>
                    <a:ext uri="{FF2B5EF4-FFF2-40B4-BE49-F238E27FC236}">
                      <a16:creationId xmlns:a16="http://schemas.microsoft.com/office/drawing/2014/main" id="{FADDB603-1B7F-3AD2-1824-4ED874D9F570}"/>
                    </a:ext>
                  </a:extLst>
                </p14:cNvPr>
                <p14:cNvContentPartPr/>
                <p14:nvPr/>
              </p14:nvContentPartPr>
              <p14:xfrm>
                <a:off x="9096349" y="2475556"/>
                <a:ext cx="154080" cy="290160"/>
              </p14:xfrm>
            </p:contentPart>
          </mc:Choice>
          <mc:Fallback>
            <p:pic>
              <p:nvPicPr>
                <p:cNvPr id="117780" name="Freihand 117779">
                  <a:extLst>
                    <a:ext uri="{FF2B5EF4-FFF2-40B4-BE49-F238E27FC236}">
                      <a16:creationId xmlns:a16="http://schemas.microsoft.com/office/drawing/2014/main" id="{FADDB603-1B7F-3AD2-1824-4ED874D9F570}"/>
                    </a:ext>
                  </a:extLst>
                </p:cNvPr>
                <p:cNvPicPr/>
                <p:nvPr/>
              </p:nvPicPr>
              <p:blipFill>
                <a:blip r:embed="rId65"/>
                <a:stretch>
                  <a:fillRect/>
                </a:stretch>
              </p:blipFill>
              <p:spPr>
                <a:xfrm>
                  <a:off x="9087709" y="2466556"/>
                  <a:ext cx="17172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17781" name="Freihand 117780">
                  <a:extLst>
                    <a:ext uri="{FF2B5EF4-FFF2-40B4-BE49-F238E27FC236}">
                      <a16:creationId xmlns:a16="http://schemas.microsoft.com/office/drawing/2014/main" id="{6A4B7660-16A1-9003-E0F9-ADCE84B6CAAE}"/>
                    </a:ext>
                  </a:extLst>
                </p14:cNvPr>
                <p14:cNvContentPartPr/>
                <p14:nvPr/>
              </p14:nvContentPartPr>
              <p14:xfrm>
                <a:off x="9306949" y="2580316"/>
                <a:ext cx="20880" cy="160920"/>
              </p14:xfrm>
            </p:contentPart>
          </mc:Choice>
          <mc:Fallback>
            <p:pic>
              <p:nvPicPr>
                <p:cNvPr id="117781" name="Freihand 117780">
                  <a:extLst>
                    <a:ext uri="{FF2B5EF4-FFF2-40B4-BE49-F238E27FC236}">
                      <a16:creationId xmlns:a16="http://schemas.microsoft.com/office/drawing/2014/main" id="{6A4B7660-16A1-9003-E0F9-ADCE84B6CAAE}"/>
                    </a:ext>
                  </a:extLst>
                </p:cNvPr>
                <p:cNvPicPr/>
                <p:nvPr/>
              </p:nvPicPr>
              <p:blipFill>
                <a:blip r:embed="rId67"/>
                <a:stretch>
                  <a:fillRect/>
                </a:stretch>
              </p:blipFill>
              <p:spPr>
                <a:xfrm>
                  <a:off x="9297949" y="2571316"/>
                  <a:ext cx="385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17782" name="Freihand 117781">
                  <a:extLst>
                    <a:ext uri="{FF2B5EF4-FFF2-40B4-BE49-F238E27FC236}">
                      <a16:creationId xmlns:a16="http://schemas.microsoft.com/office/drawing/2014/main" id="{7A73FF04-459F-E86F-8CD7-333CB46680C4}"/>
                    </a:ext>
                  </a:extLst>
                </p14:cNvPr>
                <p14:cNvContentPartPr/>
                <p14:nvPr/>
              </p14:nvContentPartPr>
              <p14:xfrm>
                <a:off x="9409909" y="2419756"/>
                <a:ext cx="150120" cy="274320"/>
              </p14:xfrm>
            </p:contentPart>
          </mc:Choice>
          <mc:Fallback>
            <p:pic>
              <p:nvPicPr>
                <p:cNvPr id="117782" name="Freihand 117781">
                  <a:extLst>
                    <a:ext uri="{FF2B5EF4-FFF2-40B4-BE49-F238E27FC236}">
                      <a16:creationId xmlns:a16="http://schemas.microsoft.com/office/drawing/2014/main" id="{7A73FF04-459F-E86F-8CD7-333CB46680C4}"/>
                    </a:ext>
                  </a:extLst>
                </p:cNvPr>
                <p:cNvPicPr/>
                <p:nvPr/>
              </p:nvPicPr>
              <p:blipFill>
                <a:blip r:embed="rId69"/>
                <a:stretch>
                  <a:fillRect/>
                </a:stretch>
              </p:blipFill>
              <p:spPr>
                <a:xfrm>
                  <a:off x="9401269" y="2411116"/>
                  <a:ext cx="16776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17783" name="Freihand 117782">
                  <a:extLst>
                    <a:ext uri="{FF2B5EF4-FFF2-40B4-BE49-F238E27FC236}">
                      <a16:creationId xmlns:a16="http://schemas.microsoft.com/office/drawing/2014/main" id="{129EA630-9850-52A2-371A-BFA240526CAC}"/>
                    </a:ext>
                  </a:extLst>
                </p14:cNvPr>
                <p14:cNvContentPartPr/>
                <p14:nvPr/>
              </p14:nvContentPartPr>
              <p14:xfrm>
                <a:off x="9662269" y="2371156"/>
                <a:ext cx="111240" cy="412920"/>
              </p14:xfrm>
            </p:contentPart>
          </mc:Choice>
          <mc:Fallback>
            <p:pic>
              <p:nvPicPr>
                <p:cNvPr id="117783" name="Freihand 117782">
                  <a:extLst>
                    <a:ext uri="{FF2B5EF4-FFF2-40B4-BE49-F238E27FC236}">
                      <a16:creationId xmlns:a16="http://schemas.microsoft.com/office/drawing/2014/main" id="{129EA630-9850-52A2-371A-BFA240526CAC}"/>
                    </a:ext>
                  </a:extLst>
                </p:cNvPr>
                <p:cNvPicPr/>
                <p:nvPr/>
              </p:nvPicPr>
              <p:blipFill>
                <a:blip r:embed="rId71"/>
                <a:stretch>
                  <a:fillRect/>
                </a:stretch>
              </p:blipFill>
              <p:spPr>
                <a:xfrm>
                  <a:off x="9653629" y="2362516"/>
                  <a:ext cx="128880" cy="4305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17784" name="Freihand 117783">
                  <a:extLst>
                    <a:ext uri="{FF2B5EF4-FFF2-40B4-BE49-F238E27FC236}">
                      <a16:creationId xmlns:a16="http://schemas.microsoft.com/office/drawing/2014/main" id="{AA3392C7-2AAF-6A74-041C-CF0007DBF004}"/>
                    </a:ext>
                  </a:extLst>
                </p14:cNvPr>
                <p14:cNvContentPartPr/>
                <p14:nvPr/>
              </p14:nvContentPartPr>
              <p14:xfrm>
                <a:off x="9827869" y="2498596"/>
                <a:ext cx="222840" cy="93960"/>
              </p14:xfrm>
            </p:contentPart>
          </mc:Choice>
          <mc:Fallback>
            <p:pic>
              <p:nvPicPr>
                <p:cNvPr id="117784" name="Freihand 117783">
                  <a:extLst>
                    <a:ext uri="{FF2B5EF4-FFF2-40B4-BE49-F238E27FC236}">
                      <a16:creationId xmlns:a16="http://schemas.microsoft.com/office/drawing/2014/main" id="{AA3392C7-2AAF-6A74-041C-CF0007DBF004}"/>
                    </a:ext>
                  </a:extLst>
                </p:cNvPr>
                <p:cNvPicPr/>
                <p:nvPr/>
              </p:nvPicPr>
              <p:blipFill>
                <a:blip r:embed="rId73"/>
                <a:stretch>
                  <a:fillRect/>
                </a:stretch>
              </p:blipFill>
              <p:spPr>
                <a:xfrm>
                  <a:off x="9819229" y="2489956"/>
                  <a:ext cx="2404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17785" name="Freihand 117784">
                  <a:extLst>
                    <a:ext uri="{FF2B5EF4-FFF2-40B4-BE49-F238E27FC236}">
                      <a16:creationId xmlns:a16="http://schemas.microsoft.com/office/drawing/2014/main" id="{160BDC00-7983-CFB8-F2DE-534E7A7B7451}"/>
                    </a:ext>
                  </a:extLst>
                </p14:cNvPr>
                <p14:cNvContentPartPr/>
                <p14:nvPr/>
              </p14:nvContentPartPr>
              <p14:xfrm>
                <a:off x="10096429" y="2286196"/>
                <a:ext cx="208800" cy="279720"/>
              </p14:xfrm>
            </p:contentPart>
          </mc:Choice>
          <mc:Fallback>
            <p:pic>
              <p:nvPicPr>
                <p:cNvPr id="117785" name="Freihand 117784">
                  <a:extLst>
                    <a:ext uri="{FF2B5EF4-FFF2-40B4-BE49-F238E27FC236}">
                      <a16:creationId xmlns:a16="http://schemas.microsoft.com/office/drawing/2014/main" id="{160BDC00-7983-CFB8-F2DE-534E7A7B7451}"/>
                    </a:ext>
                  </a:extLst>
                </p:cNvPr>
                <p:cNvPicPr/>
                <p:nvPr/>
              </p:nvPicPr>
              <p:blipFill>
                <a:blip r:embed="rId75"/>
                <a:stretch>
                  <a:fillRect/>
                </a:stretch>
              </p:blipFill>
              <p:spPr>
                <a:xfrm>
                  <a:off x="10087429" y="2277196"/>
                  <a:ext cx="22644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17786" name="Freihand 117785">
                  <a:extLst>
                    <a:ext uri="{FF2B5EF4-FFF2-40B4-BE49-F238E27FC236}">
                      <a16:creationId xmlns:a16="http://schemas.microsoft.com/office/drawing/2014/main" id="{BD75E9F3-41C5-370F-13FE-76B5B072C000}"/>
                    </a:ext>
                  </a:extLst>
                </p14:cNvPr>
                <p14:cNvContentPartPr/>
                <p14:nvPr/>
              </p14:nvContentPartPr>
              <p14:xfrm>
                <a:off x="10220989" y="2482756"/>
                <a:ext cx="77760" cy="80280"/>
              </p14:xfrm>
            </p:contentPart>
          </mc:Choice>
          <mc:Fallback>
            <p:pic>
              <p:nvPicPr>
                <p:cNvPr id="117786" name="Freihand 117785">
                  <a:extLst>
                    <a:ext uri="{FF2B5EF4-FFF2-40B4-BE49-F238E27FC236}">
                      <a16:creationId xmlns:a16="http://schemas.microsoft.com/office/drawing/2014/main" id="{BD75E9F3-41C5-370F-13FE-76B5B072C000}"/>
                    </a:ext>
                  </a:extLst>
                </p:cNvPr>
                <p:cNvPicPr/>
                <p:nvPr/>
              </p:nvPicPr>
              <p:blipFill>
                <a:blip r:embed="rId77"/>
                <a:stretch>
                  <a:fillRect/>
                </a:stretch>
              </p:blipFill>
              <p:spPr>
                <a:xfrm>
                  <a:off x="10212349" y="2473756"/>
                  <a:ext cx="954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17787" name="Freihand 117786">
                  <a:extLst>
                    <a:ext uri="{FF2B5EF4-FFF2-40B4-BE49-F238E27FC236}">
                      <a16:creationId xmlns:a16="http://schemas.microsoft.com/office/drawing/2014/main" id="{3A9AD7A2-5C09-3D45-264F-77C0ACB0A5B1}"/>
                    </a:ext>
                  </a:extLst>
                </p14:cNvPr>
                <p14:cNvContentPartPr/>
                <p14:nvPr/>
              </p14:nvContentPartPr>
              <p14:xfrm>
                <a:off x="10334029" y="2376916"/>
                <a:ext cx="160560" cy="190080"/>
              </p14:xfrm>
            </p:contentPart>
          </mc:Choice>
          <mc:Fallback>
            <p:pic>
              <p:nvPicPr>
                <p:cNvPr id="117787" name="Freihand 117786">
                  <a:extLst>
                    <a:ext uri="{FF2B5EF4-FFF2-40B4-BE49-F238E27FC236}">
                      <a16:creationId xmlns:a16="http://schemas.microsoft.com/office/drawing/2014/main" id="{3A9AD7A2-5C09-3D45-264F-77C0ACB0A5B1}"/>
                    </a:ext>
                  </a:extLst>
                </p:cNvPr>
                <p:cNvPicPr/>
                <p:nvPr/>
              </p:nvPicPr>
              <p:blipFill>
                <a:blip r:embed="rId79"/>
                <a:stretch>
                  <a:fillRect/>
                </a:stretch>
              </p:blipFill>
              <p:spPr>
                <a:xfrm>
                  <a:off x="10325029" y="2368276"/>
                  <a:ext cx="17820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17788" name="Freihand 117787">
                  <a:extLst>
                    <a:ext uri="{FF2B5EF4-FFF2-40B4-BE49-F238E27FC236}">
                      <a16:creationId xmlns:a16="http://schemas.microsoft.com/office/drawing/2014/main" id="{540B42E9-624D-E71B-AFB2-44506734FCA6}"/>
                    </a:ext>
                  </a:extLst>
                </p14:cNvPr>
                <p14:cNvContentPartPr/>
                <p14:nvPr/>
              </p14:nvContentPartPr>
              <p14:xfrm>
                <a:off x="10502149" y="2281156"/>
                <a:ext cx="157320" cy="322200"/>
              </p14:xfrm>
            </p:contentPart>
          </mc:Choice>
          <mc:Fallback>
            <p:pic>
              <p:nvPicPr>
                <p:cNvPr id="117788" name="Freihand 117787">
                  <a:extLst>
                    <a:ext uri="{FF2B5EF4-FFF2-40B4-BE49-F238E27FC236}">
                      <a16:creationId xmlns:a16="http://schemas.microsoft.com/office/drawing/2014/main" id="{540B42E9-624D-E71B-AFB2-44506734FCA6}"/>
                    </a:ext>
                  </a:extLst>
                </p:cNvPr>
                <p:cNvPicPr/>
                <p:nvPr/>
              </p:nvPicPr>
              <p:blipFill>
                <a:blip r:embed="rId81"/>
                <a:stretch>
                  <a:fillRect/>
                </a:stretch>
              </p:blipFill>
              <p:spPr>
                <a:xfrm>
                  <a:off x="10493509" y="2272156"/>
                  <a:ext cx="174960" cy="3398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17789" name="Freihand 117788">
                  <a:extLst>
                    <a:ext uri="{FF2B5EF4-FFF2-40B4-BE49-F238E27FC236}">
                      <a16:creationId xmlns:a16="http://schemas.microsoft.com/office/drawing/2014/main" id="{5F71798A-A3F9-CF60-A19E-210E5D644797}"/>
                    </a:ext>
                  </a:extLst>
                </p14:cNvPr>
                <p14:cNvContentPartPr/>
                <p14:nvPr/>
              </p14:nvContentPartPr>
              <p14:xfrm>
                <a:off x="10649749" y="2266036"/>
                <a:ext cx="388800" cy="277920"/>
              </p14:xfrm>
            </p:contentPart>
          </mc:Choice>
          <mc:Fallback>
            <p:pic>
              <p:nvPicPr>
                <p:cNvPr id="117789" name="Freihand 117788">
                  <a:extLst>
                    <a:ext uri="{FF2B5EF4-FFF2-40B4-BE49-F238E27FC236}">
                      <a16:creationId xmlns:a16="http://schemas.microsoft.com/office/drawing/2014/main" id="{5F71798A-A3F9-CF60-A19E-210E5D644797}"/>
                    </a:ext>
                  </a:extLst>
                </p:cNvPr>
                <p:cNvPicPr/>
                <p:nvPr/>
              </p:nvPicPr>
              <p:blipFill>
                <a:blip r:embed="rId83"/>
                <a:stretch>
                  <a:fillRect/>
                </a:stretch>
              </p:blipFill>
              <p:spPr>
                <a:xfrm>
                  <a:off x="10640749" y="2257396"/>
                  <a:ext cx="40644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17790" name="Freihand 117789">
                  <a:extLst>
                    <a:ext uri="{FF2B5EF4-FFF2-40B4-BE49-F238E27FC236}">
                      <a16:creationId xmlns:a16="http://schemas.microsoft.com/office/drawing/2014/main" id="{70AF530A-9944-1E97-3ECE-8E932DFD73F5}"/>
                    </a:ext>
                  </a:extLst>
                </p14:cNvPr>
                <p14:cNvContentPartPr/>
                <p14:nvPr/>
              </p14:nvContentPartPr>
              <p14:xfrm>
                <a:off x="11190109" y="2400316"/>
                <a:ext cx="235080" cy="72720"/>
              </p14:xfrm>
            </p:contentPart>
          </mc:Choice>
          <mc:Fallback>
            <p:pic>
              <p:nvPicPr>
                <p:cNvPr id="117790" name="Freihand 117789">
                  <a:extLst>
                    <a:ext uri="{FF2B5EF4-FFF2-40B4-BE49-F238E27FC236}">
                      <a16:creationId xmlns:a16="http://schemas.microsoft.com/office/drawing/2014/main" id="{70AF530A-9944-1E97-3ECE-8E932DFD73F5}"/>
                    </a:ext>
                  </a:extLst>
                </p:cNvPr>
                <p:cNvPicPr/>
                <p:nvPr/>
              </p:nvPicPr>
              <p:blipFill>
                <a:blip r:embed="rId85"/>
                <a:stretch>
                  <a:fillRect/>
                </a:stretch>
              </p:blipFill>
              <p:spPr>
                <a:xfrm>
                  <a:off x="11181469" y="2391316"/>
                  <a:ext cx="2527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17791" name="Freihand 117790">
                  <a:extLst>
                    <a:ext uri="{FF2B5EF4-FFF2-40B4-BE49-F238E27FC236}">
                      <a16:creationId xmlns:a16="http://schemas.microsoft.com/office/drawing/2014/main" id="{5CDF5F08-BC68-D328-F741-093BEB7664D2}"/>
                    </a:ext>
                  </a:extLst>
                </p14:cNvPr>
                <p14:cNvContentPartPr/>
                <p14:nvPr/>
              </p14:nvContentPartPr>
              <p14:xfrm>
                <a:off x="9445189" y="2919796"/>
                <a:ext cx="160920" cy="225720"/>
              </p14:xfrm>
            </p:contentPart>
          </mc:Choice>
          <mc:Fallback>
            <p:pic>
              <p:nvPicPr>
                <p:cNvPr id="117791" name="Freihand 117790">
                  <a:extLst>
                    <a:ext uri="{FF2B5EF4-FFF2-40B4-BE49-F238E27FC236}">
                      <a16:creationId xmlns:a16="http://schemas.microsoft.com/office/drawing/2014/main" id="{5CDF5F08-BC68-D328-F741-093BEB7664D2}"/>
                    </a:ext>
                  </a:extLst>
                </p:cNvPr>
                <p:cNvPicPr/>
                <p:nvPr/>
              </p:nvPicPr>
              <p:blipFill>
                <a:blip r:embed="rId87"/>
                <a:stretch>
                  <a:fillRect/>
                </a:stretch>
              </p:blipFill>
              <p:spPr>
                <a:xfrm>
                  <a:off x="9436189" y="2910796"/>
                  <a:ext cx="17856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17792" name="Freihand 117791">
                  <a:extLst>
                    <a:ext uri="{FF2B5EF4-FFF2-40B4-BE49-F238E27FC236}">
                      <a16:creationId xmlns:a16="http://schemas.microsoft.com/office/drawing/2014/main" id="{48E0C9A0-8328-0BE7-B1BC-163C521BB515}"/>
                    </a:ext>
                  </a:extLst>
                </p14:cNvPr>
                <p14:cNvContentPartPr/>
                <p14:nvPr/>
              </p14:nvContentPartPr>
              <p14:xfrm>
                <a:off x="9674149" y="2938516"/>
                <a:ext cx="135360" cy="100800"/>
              </p14:xfrm>
            </p:contentPart>
          </mc:Choice>
          <mc:Fallback>
            <p:pic>
              <p:nvPicPr>
                <p:cNvPr id="117792" name="Freihand 117791">
                  <a:extLst>
                    <a:ext uri="{FF2B5EF4-FFF2-40B4-BE49-F238E27FC236}">
                      <a16:creationId xmlns:a16="http://schemas.microsoft.com/office/drawing/2014/main" id="{48E0C9A0-8328-0BE7-B1BC-163C521BB515}"/>
                    </a:ext>
                  </a:extLst>
                </p:cNvPr>
                <p:cNvPicPr/>
                <p:nvPr/>
              </p:nvPicPr>
              <p:blipFill>
                <a:blip r:embed="rId89"/>
                <a:stretch>
                  <a:fillRect/>
                </a:stretch>
              </p:blipFill>
              <p:spPr>
                <a:xfrm>
                  <a:off x="9665509" y="2929516"/>
                  <a:ext cx="1530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17793" name="Freihand 117792">
                  <a:extLst>
                    <a:ext uri="{FF2B5EF4-FFF2-40B4-BE49-F238E27FC236}">
                      <a16:creationId xmlns:a16="http://schemas.microsoft.com/office/drawing/2014/main" id="{9A699A95-74E9-43C6-A042-F048077121DD}"/>
                    </a:ext>
                  </a:extLst>
                </p14:cNvPr>
                <p14:cNvContentPartPr/>
                <p14:nvPr/>
              </p14:nvContentPartPr>
              <p14:xfrm>
                <a:off x="9790429" y="2893876"/>
                <a:ext cx="97560" cy="108360"/>
              </p14:xfrm>
            </p:contentPart>
          </mc:Choice>
          <mc:Fallback>
            <p:pic>
              <p:nvPicPr>
                <p:cNvPr id="117793" name="Freihand 117792">
                  <a:extLst>
                    <a:ext uri="{FF2B5EF4-FFF2-40B4-BE49-F238E27FC236}">
                      <a16:creationId xmlns:a16="http://schemas.microsoft.com/office/drawing/2014/main" id="{9A699A95-74E9-43C6-A042-F048077121DD}"/>
                    </a:ext>
                  </a:extLst>
                </p:cNvPr>
                <p:cNvPicPr/>
                <p:nvPr/>
              </p:nvPicPr>
              <p:blipFill>
                <a:blip r:embed="rId91"/>
                <a:stretch>
                  <a:fillRect/>
                </a:stretch>
              </p:blipFill>
              <p:spPr>
                <a:xfrm>
                  <a:off x="9781429" y="2885236"/>
                  <a:ext cx="1152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17794" name="Freihand 117793">
                  <a:extLst>
                    <a:ext uri="{FF2B5EF4-FFF2-40B4-BE49-F238E27FC236}">
                      <a16:creationId xmlns:a16="http://schemas.microsoft.com/office/drawing/2014/main" id="{BA49EF9E-8FE8-FBB2-8843-187B633C87CF}"/>
                    </a:ext>
                  </a:extLst>
                </p14:cNvPr>
                <p14:cNvContentPartPr/>
                <p14:nvPr/>
              </p14:nvContentPartPr>
              <p14:xfrm>
                <a:off x="9956029" y="2749876"/>
                <a:ext cx="219240" cy="264600"/>
              </p14:xfrm>
            </p:contentPart>
          </mc:Choice>
          <mc:Fallback>
            <p:pic>
              <p:nvPicPr>
                <p:cNvPr id="117794" name="Freihand 117793">
                  <a:extLst>
                    <a:ext uri="{FF2B5EF4-FFF2-40B4-BE49-F238E27FC236}">
                      <a16:creationId xmlns:a16="http://schemas.microsoft.com/office/drawing/2014/main" id="{BA49EF9E-8FE8-FBB2-8843-187B633C87CF}"/>
                    </a:ext>
                  </a:extLst>
                </p:cNvPr>
                <p:cNvPicPr/>
                <p:nvPr/>
              </p:nvPicPr>
              <p:blipFill>
                <a:blip r:embed="rId93"/>
                <a:stretch>
                  <a:fillRect/>
                </a:stretch>
              </p:blipFill>
              <p:spPr>
                <a:xfrm>
                  <a:off x="9947029" y="2741236"/>
                  <a:ext cx="23688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17795" name="Freihand 117794">
                  <a:extLst>
                    <a:ext uri="{FF2B5EF4-FFF2-40B4-BE49-F238E27FC236}">
                      <a16:creationId xmlns:a16="http://schemas.microsoft.com/office/drawing/2014/main" id="{3A3FC36B-6228-829B-4805-A36293DE8AD6}"/>
                    </a:ext>
                  </a:extLst>
                </p14:cNvPr>
                <p14:cNvContentPartPr/>
                <p14:nvPr/>
              </p14:nvContentPartPr>
              <p14:xfrm>
                <a:off x="10226749" y="2827276"/>
                <a:ext cx="101160" cy="140760"/>
              </p14:xfrm>
            </p:contentPart>
          </mc:Choice>
          <mc:Fallback>
            <p:pic>
              <p:nvPicPr>
                <p:cNvPr id="117795" name="Freihand 117794">
                  <a:extLst>
                    <a:ext uri="{FF2B5EF4-FFF2-40B4-BE49-F238E27FC236}">
                      <a16:creationId xmlns:a16="http://schemas.microsoft.com/office/drawing/2014/main" id="{3A3FC36B-6228-829B-4805-A36293DE8AD6}"/>
                    </a:ext>
                  </a:extLst>
                </p:cNvPr>
                <p:cNvPicPr/>
                <p:nvPr/>
              </p:nvPicPr>
              <p:blipFill>
                <a:blip r:embed="rId95"/>
                <a:stretch>
                  <a:fillRect/>
                </a:stretch>
              </p:blipFill>
              <p:spPr>
                <a:xfrm>
                  <a:off x="10217749" y="2818636"/>
                  <a:ext cx="1188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17798" name="Freihand 117797">
                  <a:extLst>
                    <a:ext uri="{FF2B5EF4-FFF2-40B4-BE49-F238E27FC236}">
                      <a16:creationId xmlns:a16="http://schemas.microsoft.com/office/drawing/2014/main" id="{40073280-8779-7B7E-53C0-8FD1A9B36B10}"/>
                    </a:ext>
                  </a:extLst>
                </p14:cNvPr>
                <p14:cNvContentPartPr/>
                <p14:nvPr/>
              </p14:nvContentPartPr>
              <p14:xfrm>
                <a:off x="10413589" y="2827996"/>
                <a:ext cx="217080" cy="139320"/>
              </p14:xfrm>
            </p:contentPart>
          </mc:Choice>
          <mc:Fallback>
            <p:pic>
              <p:nvPicPr>
                <p:cNvPr id="117798" name="Freihand 117797">
                  <a:extLst>
                    <a:ext uri="{FF2B5EF4-FFF2-40B4-BE49-F238E27FC236}">
                      <a16:creationId xmlns:a16="http://schemas.microsoft.com/office/drawing/2014/main" id="{40073280-8779-7B7E-53C0-8FD1A9B36B10}"/>
                    </a:ext>
                  </a:extLst>
                </p:cNvPr>
                <p:cNvPicPr/>
                <p:nvPr/>
              </p:nvPicPr>
              <p:blipFill>
                <a:blip r:embed="rId97"/>
                <a:stretch>
                  <a:fillRect/>
                </a:stretch>
              </p:blipFill>
              <p:spPr>
                <a:xfrm>
                  <a:off x="10404589" y="2818996"/>
                  <a:ext cx="2347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17799" name="Freihand 117798">
                  <a:extLst>
                    <a:ext uri="{FF2B5EF4-FFF2-40B4-BE49-F238E27FC236}">
                      <a16:creationId xmlns:a16="http://schemas.microsoft.com/office/drawing/2014/main" id="{BA51E2CA-7553-AB36-3423-7975F0EB5EE9}"/>
                    </a:ext>
                  </a:extLst>
                </p14:cNvPr>
                <p14:cNvContentPartPr/>
                <p14:nvPr/>
              </p14:nvContentPartPr>
              <p14:xfrm>
                <a:off x="10645789" y="2707396"/>
                <a:ext cx="379440" cy="237600"/>
              </p14:xfrm>
            </p:contentPart>
          </mc:Choice>
          <mc:Fallback>
            <p:pic>
              <p:nvPicPr>
                <p:cNvPr id="117799" name="Freihand 117798">
                  <a:extLst>
                    <a:ext uri="{FF2B5EF4-FFF2-40B4-BE49-F238E27FC236}">
                      <a16:creationId xmlns:a16="http://schemas.microsoft.com/office/drawing/2014/main" id="{BA51E2CA-7553-AB36-3423-7975F0EB5EE9}"/>
                    </a:ext>
                  </a:extLst>
                </p:cNvPr>
                <p:cNvPicPr/>
                <p:nvPr/>
              </p:nvPicPr>
              <p:blipFill>
                <a:blip r:embed="rId99"/>
                <a:stretch>
                  <a:fillRect/>
                </a:stretch>
              </p:blipFill>
              <p:spPr>
                <a:xfrm>
                  <a:off x="10636789" y="2698396"/>
                  <a:ext cx="39708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17800" name="Freihand 117799">
                  <a:extLst>
                    <a:ext uri="{FF2B5EF4-FFF2-40B4-BE49-F238E27FC236}">
                      <a16:creationId xmlns:a16="http://schemas.microsoft.com/office/drawing/2014/main" id="{E9A420A4-34A9-A160-5062-68597BED5CDD}"/>
                    </a:ext>
                  </a:extLst>
                </p14:cNvPr>
                <p14:cNvContentPartPr/>
                <p14:nvPr/>
              </p14:nvContentPartPr>
              <p14:xfrm>
                <a:off x="11038549" y="2654476"/>
                <a:ext cx="2520" cy="16200"/>
              </p14:xfrm>
            </p:contentPart>
          </mc:Choice>
          <mc:Fallback>
            <p:pic>
              <p:nvPicPr>
                <p:cNvPr id="117800" name="Freihand 117799">
                  <a:extLst>
                    <a:ext uri="{FF2B5EF4-FFF2-40B4-BE49-F238E27FC236}">
                      <a16:creationId xmlns:a16="http://schemas.microsoft.com/office/drawing/2014/main" id="{E9A420A4-34A9-A160-5062-68597BED5CDD}"/>
                    </a:ext>
                  </a:extLst>
                </p:cNvPr>
                <p:cNvPicPr/>
                <p:nvPr/>
              </p:nvPicPr>
              <p:blipFill>
                <a:blip r:embed="rId101"/>
                <a:stretch>
                  <a:fillRect/>
                </a:stretch>
              </p:blipFill>
              <p:spPr>
                <a:xfrm>
                  <a:off x="11029549" y="2645836"/>
                  <a:ext cx="201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17801" name="Freihand 117800">
                  <a:extLst>
                    <a:ext uri="{FF2B5EF4-FFF2-40B4-BE49-F238E27FC236}">
                      <a16:creationId xmlns:a16="http://schemas.microsoft.com/office/drawing/2014/main" id="{7D599511-35B0-1286-5335-E95A6373B571}"/>
                    </a:ext>
                  </a:extLst>
                </p14:cNvPr>
                <p14:cNvContentPartPr/>
                <p14:nvPr/>
              </p14:nvContentPartPr>
              <p14:xfrm>
                <a:off x="11056909" y="2618836"/>
                <a:ext cx="185040" cy="288000"/>
              </p14:xfrm>
            </p:contentPart>
          </mc:Choice>
          <mc:Fallback>
            <p:pic>
              <p:nvPicPr>
                <p:cNvPr id="117801" name="Freihand 117800">
                  <a:extLst>
                    <a:ext uri="{FF2B5EF4-FFF2-40B4-BE49-F238E27FC236}">
                      <a16:creationId xmlns:a16="http://schemas.microsoft.com/office/drawing/2014/main" id="{7D599511-35B0-1286-5335-E95A6373B571}"/>
                    </a:ext>
                  </a:extLst>
                </p:cNvPr>
                <p:cNvPicPr/>
                <p:nvPr/>
              </p:nvPicPr>
              <p:blipFill>
                <a:blip r:embed="rId103"/>
                <a:stretch>
                  <a:fillRect/>
                </a:stretch>
              </p:blipFill>
              <p:spPr>
                <a:xfrm>
                  <a:off x="11047909" y="2610196"/>
                  <a:ext cx="20268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17802" name="Freihand 117801">
                  <a:extLst>
                    <a:ext uri="{FF2B5EF4-FFF2-40B4-BE49-F238E27FC236}">
                      <a16:creationId xmlns:a16="http://schemas.microsoft.com/office/drawing/2014/main" id="{0E859B3B-6FFC-0A5A-CB57-F8254A955718}"/>
                    </a:ext>
                  </a:extLst>
                </p14:cNvPr>
                <p14:cNvContentPartPr/>
                <p14:nvPr/>
              </p14:nvContentPartPr>
              <p14:xfrm>
                <a:off x="9790429" y="3236596"/>
                <a:ext cx="186120" cy="257400"/>
              </p14:xfrm>
            </p:contentPart>
          </mc:Choice>
          <mc:Fallback>
            <p:pic>
              <p:nvPicPr>
                <p:cNvPr id="117802" name="Freihand 117801">
                  <a:extLst>
                    <a:ext uri="{FF2B5EF4-FFF2-40B4-BE49-F238E27FC236}">
                      <a16:creationId xmlns:a16="http://schemas.microsoft.com/office/drawing/2014/main" id="{0E859B3B-6FFC-0A5A-CB57-F8254A955718}"/>
                    </a:ext>
                  </a:extLst>
                </p:cNvPr>
                <p:cNvPicPr/>
                <p:nvPr/>
              </p:nvPicPr>
              <p:blipFill>
                <a:blip r:embed="rId105"/>
                <a:stretch>
                  <a:fillRect/>
                </a:stretch>
              </p:blipFill>
              <p:spPr>
                <a:xfrm>
                  <a:off x="9781429" y="3227596"/>
                  <a:ext cx="20376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17803" name="Freihand 117802">
                  <a:extLst>
                    <a:ext uri="{FF2B5EF4-FFF2-40B4-BE49-F238E27FC236}">
                      <a16:creationId xmlns:a16="http://schemas.microsoft.com/office/drawing/2014/main" id="{54972F37-86B4-52F6-A51A-62D0A66E8C8E}"/>
                    </a:ext>
                  </a:extLst>
                </p14:cNvPr>
                <p14:cNvContentPartPr/>
                <p14:nvPr/>
              </p14:nvContentPartPr>
              <p14:xfrm>
                <a:off x="10045669" y="3206716"/>
                <a:ext cx="116280" cy="239040"/>
              </p14:xfrm>
            </p:contentPart>
          </mc:Choice>
          <mc:Fallback>
            <p:pic>
              <p:nvPicPr>
                <p:cNvPr id="117803" name="Freihand 117802">
                  <a:extLst>
                    <a:ext uri="{FF2B5EF4-FFF2-40B4-BE49-F238E27FC236}">
                      <a16:creationId xmlns:a16="http://schemas.microsoft.com/office/drawing/2014/main" id="{54972F37-86B4-52F6-A51A-62D0A66E8C8E}"/>
                    </a:ext>
                  </a:extLst>
                </p:cNvPr>
                <p:cNvPicPr/>
                <p:nvPr/>
              </p:nvPicPr>
              <p:blipFill>
                <a:blip r:embed="rId107"/>
                <a:stretch>
                  <a:fillRect/>
                </a:stretch>
              </p:blipFill>
              <p:spPr>
                <a:xfrm>
                  <a:off x="10037029" y="3197716"/>
                  <a:ext cx="13392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17804" name="Freihand 117803">
                  <a:extLst>
                    <a:ext uri="{FF2B5EF4-FFF2-40B4-BE49-F238E27FC236}">
                      <a16:creationId xmlns:a16="http://schemas.microsoft.com/office/drawing/2014/main" id="{A6F2D089-4617-C7DC-C889-1BFB6FFC4717}"/>
                    </a:ext>
                  </a:extLst>
                </p14:cNvPr>
                <p14:cNvContentPartPr/>
                <p14:nvPr/>
              </p14:nvContentPartPr>
              <p14:xfrm>
                <a:off x="10248349" y="3297796"/>
                <a:ext cx="18000" cy="153720"/>
              </p14:xfrm>
            </p:contentPart>
          </mc:Choice>
          <mc:Fallback>
            <p:pic>
              <p:nvPicPr>
                <p:cNvPr id="117804" name="Freihand 117803">
                  <a:extLst>
                    <a:ext uri="{FF2B5EF4-FFF2-40B4-BE49-F238E27FC236}">
                      <a16:creationId xmlns:a16="http://schemas.microsoft.com/office/drawing/2014/main" id="{A6F2D089-4617-C7DC-C889-1BFB6FFC4717}"/>
                    </a:ext>
                  </a:extLst>
                </p:cNvPr>
                <p:cNvPicPr/>
                <p:nvPr/>
              </p:nvPicPr>
              <p:blipFill>
                <a:blip r:embed="rId109"/>
                <a:stretch>
                  <a:fillRect/>
                </a:stretch>
              </p:blipFill>
              <p:spPr>
                <a:xfrm>
                  <a:off x="10239349" y="3289156"/>
                  <a:ext cx="356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17805" name="Freihand 117804">
                  <a:extLst>
                    <a:ext uri="{FF2B5EF4-FFF2-40B4-BE49-F238E27FC236}">
                      <a16:creationId xmlns:a16="http://schemas.microsoft.com/office/drawing/2014/main" id="{3C3E9B96-1B24-C68A-7698-FA0DD006152E}"/>
                    </a:ext>
                  </a:extLst>
                </p14:cNvPr>
                <p14:cNvContentPartPr/>
                <p14:nvPr/>
              </p14:nvContentPartPr>
              <p14:xfrm>
                <a:off x="10323589" y="3267556"/>
                <a:ext cx="164520" cy="145080"/>
              </p14:xfrm>
            </p:contentPart>
          </mc:Choice>
          <mc:Fallback>
            <p:pic>
              <p:nvPicPr>
                <p:cNvPr id="117805" name="Freihand 117804">
                  <a:extLst>
                    <a:ext uri="{FF2B5EF4-FFF2-40B4-BE49-F238E27FC236}">
                      <a16:creationId xmlns:a16="http://schemas.microsoft.com/office/drawing/2014/main" id="{3C3E9B96-1B24-C68A-7698-FA0DD006152E}"/>
                    </a:ext>
                  </a:extLst>
                </p:cNvPr>
                <p:cNvPicPr/>
                <p:nvPr/>
              </p:nvPicPr>
              <p:blipFill>
                <a:blip r:embed="rId111"/>
                <a:stretch>
                  <a:fillRect/>
                </a:stretch>
              </p:blipFill>
              <p:spPr>
                <a:xfrm>
                  <a:off x="10314949" y="3258556"/>
                  <a:ext cx="1821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17806" name="Freihand 117805">
                  <a:extLst>
                    <a:ext uri="{FF2B5EF4-FFF2-40B4-BE49-F238E27FC236}">
                      <a16:creationId xmlns:a16="http://schemas.microsoft.com/office/drawing/2014/main" id="{72A7F4B5-D282-9DDB-8971-10A7140A8C9F}"/>
                    </a:ext>
                  </a:extLst>
                </p14:cNvPr>
                <p14:cNvContentPartPr/>
                <p14:nvPr/>
              </p14:nvContentPartPr>
              <p14:xfrm>
                <a:off x="10431229" y="3181516"/>
                <a:ext cx="287640" cy="191520"/>
              </p14:xfrm>
            </p:contentPart>
          </mc:Choice>
          <mc:Fallback>
            <p:pic>
              <p:nvPicPr>
                <p:cNvPr id="117806" name="Freihand 117805">
                  <a:extLst>
                    <a:ext uri="{FF2B5EF4-FFF2-40B4-BE49-F238E27FC236}">
                      <a16:creationId xmlns:a16="http://schemas.microsoft.com/office/drawing/2014/main" id="{72A7F4B5-D282-9DDB-8971-10A7140A8C9F}"/>
                    </a:ext>
                  </a:extLst>
                </p:cNvPr>
                <p:cNvPicPr/>
                <p:nvPr/>
              </p:nvPicPr>
              <p:blipFill>
                <a:blip r:embed="rId113"/>
                <a:stretch>
                  <a:fillRect/>
                </a:stretch>
              </p:blipFill>
              <p:spPr>
                <a:xfrm>
                  <a:off x="10422229" y="3172516"/>
                  <a:ext cx="3052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17807" name="Freihand 117806">
                  <a:extLst>
                    <a:ext uri="{FF2B5EF4-FFF2-40B4-BE49-F238E27FC236}">
                      <a16:creationId xmlns:a16="http://schemas.microsoft.com/office/drawing/2014/main" id="{0E1F33FE-D09A-2EC7-BB28-4415F970974B}"/>
                    </a:ext>
                  </a:extLst>
                </p14:cNvPr>
                <p14:cNvContentPartPr/>
                <p14:nvPr/>
              </p14:nvContentPartPr>
              <p14:xfrm>
                <a:off x="10877629" y="3051916"/>
                <a:ext cx="31320" cy="265680"/>
              </p14:xfrm>
            </p:contentPart>
          </mc:Choice>
          <mc:Fallback>
            <p:pic>
              <p:nvPicPr>
                <p:cNvPr id="117807" name="Freihand 117806">
                  <a:extLst>
                    <a:ext uri="{FF2B5EF4-FFF2-40B4-BE49-F238E27FC236}">
                      <a16:creationId xmlns:a16="http://schemas.microsoft.com/office/drawing/2014/main" id="{0E1F33FE-D09A-2EC7-BB28-4415F970974B}"/>
                    </a:ext>
                  </a:extLst>
                </p:cNvPr>
                <p:cNvPicPr/>
                <p:nvPr/>
              </p:nvPicPr>
              <p:blipFill>
                <a:blip r:embed="rId115"/>
                <a:stretch>
                  <a:fillRect/>
                </a:stretch>
              </p:blipFill>
              <p:spPr>
                <a:xfrm>
                  <a:off x="10868629" y="3043276"/>
                  <a:ext cx="4896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17808" name="Freihand 117807">
                  <a:extLst>
                    <a:ext uri="{FF2B5EF4-FFF2-40B4-BE49-F238E27FC236}">
                      <a16:creationId xmlns:a16="http://schemas.microsoft.com/office/drawing/2014/main" id="{BF73E5A6-05AB-8EA5-E335-C683BE0466A1}"/>
                    </a:ext>
                  </a:extLst>
                </p14:cNvPr>
                <p14:cNvContentPartPr/>
                <p14:nvPr/>
              </p14:nvContentPartPr>
              <p14:xfrm>
                <a:off x="10900309" y="3355396"/>
                <a:ext cx="3960" cy="35280"/>
              </p14:xfrm>
            </p:contentPart>
          </mc:Choice>
          <mc:Fallback>
            <p:pic>
              <p:nvPicPr>
                <p:cNvPr id="117808" name="Freihand 117807">
                  <a:extLst>
                    <a:ext uri="{FF2B5EF4-FFF2-40B4-BE49-F238E27FC236}">
                      <a16:creationId xmlns:a16="http://schemas.microsoft.com/office/drawing/2014/main" id="{BF73E5A6-05AB-8EA5-E335-C683BE0466A1}"/>
                    </a:ext>
                  </a:extLst>
                </p:cNvPr>
                <p:cNvPicPr/>
                <p:nvPr/>
              </p:nvPicPr>
              <p:blipFill>
                <a:blip r:embed="rId117"/>
                <a:stretch>
                  <a:fillRect/>
                </a:stretch>
              </p:blipFill>
              <p:spPr>
                <a:xfrm>
                  <a:off x="10891309" y="3346396"/>
                  <a:ext cx="216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17809" name="Freihand 117808">
                  <a:extLst>
                    <a:ext uri="{FF2B5EF4-FFF2-40B4-BE49-F238E27FC236}">
                      <a16:creationId xmlns:a16="http://schemas.microsoft.com/office/drawing/2014/main" id="{35FBA045-1D2B-0C4F-398F-4142A7B5C05D}"/>
                    </a:ext>
                  </a:extLst>
                </p14:cNvPr>
                <p14:cNvContentPartPr/>
                <p14:nvPr/>
              </p14:nvContentPartPr>
              <p14:xfrm>
                <a:off x="8637709" y="3766876"/>
                <a:ext cx="277200" cy="160560"/>
              </p14:xfrm>
            </p:contentPart>
          </mc:Choice>
          <mc:Fallback>
            <p:pic>
              <p:nvPicPr>
                <p:cNvPr id="117809" name="Freihand 117808">
                  <a:extLst>
                    <a:ext uri="{FF2B5EF4-FFF2-40B4-BE49-F238E27FC236}">
                      <a16:creationId xmlns:a16="http://schemas.microsoft.com/office/drawing/2014/main" id="{35FBA045-1D2B-0C4F-398F-4142A7B5C05D}"/>
                    </a:ext>
                  </a:extLst>
                </p:cNvPr>
                <p:cNvPicPr/>
                <p:nvPr/>
              </p:nvPicPr>
              <p:blipFill>
                <a:blip r:embed="rId119"/>
                <a:stretch>
                  <a:fillRect/>
                </a:stretch>
              </p:blipFill>
              <p:spPr>
                <a:xfrm>
                  <a:off x="8628709" y="3758236"/>
                  <a:ext cx="2948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17810" name="Freihand 117809">
                  <a:extLst>
                    <a:ext uri="{FF2B5EF4-FFF2-40B4-BE49-F238E27FC236}">
                      <a16:creationId xmlns:a16="http://schemas.microsoft.com/office/drawing/2014/main" id="{22424E08-E037-832D-6A00-B7DA640AE744}"/>
                    </a:ext>
                  </a:extLst>
                </p14:cNvPr>
                <p14:cNvContentPartPr/>
                <p14:nvPr/>
              </p14:nvContentPartPr>
              <p14:xfrm>
                <a:off x="8941909" y="3735196"/>
                <a:ext cx="223560" cy="145800"/>
              </p14:xfrm>
            </p:contentPart>
          </mc:Choice>
          <mc:Fallback>
            <p:pic>
              <p:nvPicPr>
                <p:cNvPr id="117810" name="Freihand 117809">
                  <a:extLst>
                    <a:ext uri="{FF2B5EF4-FFF2-40B4-BE49-F238E27FC236}">
                      <a16:creationId xmlns:a16="http://schemas.microsoft.com/office/drawing/2014/main" id="{22424E08-E037-832D-6A00-B7DA640AE744}"/>
                    </a:ext>
                  </a:extLst>
                </p:cNvPr>
                <p:cNvPicPr/>
                <p:nvPr/>
              </p:nvPicPr>
              <p:blipFill>
                <a:blip r:embed="rId121"/>
                <a:stretch>
                  <a:fillRect/>
                </a:stretch>
              </p:blipFill>
              <p:spPr>
                <a:xfrm>
                  <a:off x="8933269" y="3726556"/>
                  <a:ext cx="2412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17811" name="Freihand 117810">
                  <a:extLst>
                    <a:ext uri="{FF2B5EF4-FFF2-40B4-BE49-F238E27FC236}">
                      <a16:creationId xmlns:a16="http://schemas.microsoft.com/office/drawing/2014/main" id="{B17C14F5-5151-14A9-79CF-F99D18F712C6}"/>
                    </a:ext>
                  </a:extLst>
                </p14:cNvPr>
                <p14:cNvContentPartPr/>
                <p14:nvPr/>
              </p14:nvContentPartPr>
              <p14:xfrm>
                <a:off x="9211189" y="3575356"/>
                <a:ext cx="198720" cy="425520"/>
              </p14:xfrm>
            </p:contentPart>
          </mc:Choice>
          <mc:Fallback>
            <p:pic>
              <p:nvPicPr>
                <p:cNvPr id="117811" name="Freihand 117810">
                  <a:extLst>
                    <a:ext uri="{FF2B5EF4-FFF2-40B4-BE49-F238E27FC236}">
                      <a16:creationId xmlns:a16="http://schemas.microsoft.com/office/drawing/2014/main" id="{B17C14F5-5151-14A9-79CF-F99D18F712C6}"/>
                    </a:ext>
                  </a:extLst>
                </p:cNvPr>
                <p:cNvPicPr/>
                <p:nvPr/>
              </p:nvPicPr>
              <p:blipFill>
                <a:blip r:embed="rId123"/>
                <a:stretch>
                  <a:fillRect/>
                </a:stretch>
              </p:blipFill>
              <p:spPr>
                <a:xfrm>
                  <a:off x="9202189" y="3566716"/>
                  <a:ext cx="216360" cy="4431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17812" name="Freihand 117811">
                  <a:extLst>
                    <a:ext uri="{FF2B5EF4-FFF2-40B4-BE49-F238E27FC236}">
                      <a16:creationId xmlns:a16="http://schemas.microsoft.com/office/drawing/2014/main" id="{976B1CFE-C7D6-B951-5409-A4481D2608CD}"/>
                    </a:ext>
                  </a:extLst>
                </p14:cNvPr>
                <p14:cNvContentPartPr/>
                <p14:nvPr/>
              </p14:nvContentPartPr>
              <p14:xfrm>
                <a:off x="8917789" y="3591916"/>
                <a:ext cx="144720" cy="31680"/>
              </p14:xfrm>
            </p:contentPart>
          </mc:Choice>
          <mc:Fallback>
            <p:pic>
              <p:nvPicPr>
                <p:cNvPr id="117812" name="Freihand 117811">
                  <a:extLst>
                    <a:ext uri="{FF2B5EF4-FFF2-40B4-BE49-F238E27FC236}">
                      <a16:creationId xmlns:a16="http://schemas.microsoft.com/office/drawing/2014/main" id="{976B1CFE-C7D6-B951-5409-A4481D2608CD}"/>
                    </a:ext>
                  </a:extLst>
                </p:cNvPr>
                <p:cNvPicPr/>
                <p:nvPr/>
              </p:nvPicPr>
              <p:blipFill>
                <a:blip r:embed="rId125"/>
                <a:stretch>
                  <a:fillRect/>
                </a:stretch>
              </p:blipFill>
              <p:spPr>
                <a:xfrm>
                  <a:off x="8908789" y="3583276"/>
                  <a:ext cx="1623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17813" name="Freihand 117812">
                  <a:extLst>
                    <a:ext uri="{FF2B5EF4-FFF2-40B4-BE49-F238E27FC236}">
                      <a16:creationId xmlns:a16="http://schemas.microsoft.com/office/drawing/2014/main" id="{1801967C-9E74-213D-DA4F-6B9AE2C51E24}"/>
                    </a:ext>
                  </a:extLst>
                </p14:cNvPr>
                <p14:cNvContentPartPr/>
                <p14:nvPr/>
              </p14:nvContentPartPr>
              <p14:xfrm>
                <a:off x="9690709" y="3673276"/>
                <a:ext cx="151560" cy="173160"/>
              </p14:xfrm>
            </p:contentPart>
          </mc:Choice>
          <mc:Fallback>
            <p:pic>
              <p:nvPicPr>
                <p:cNvPr id="117813" name="Freihand 117812">
                  <a:extLst>
                    <a:ext uri="{FF2B5EF4-FFF2-40B4-BE49-F238E27FC236}">
                      <a16:creationId xmlns:a16="http://schemas.microsoft.com/office/drawing/2014/main" id="{1801967C-9E74-213D-DA4F-6B9AE2C51E24}"/>
                    </a:ext>
                  </a:extLst>
                </p:cNvPr>
                <p:cNvPicPr/>
                <p:nvPr/>
              </p:nvPicPr>
              <p:blipFill>
                <a:blip r:embed="rId127"/>
                <a:stretch>
                  <a:fillRect/>
                </a:stretch>
              </p:blipFill>
              <p:spPr>
                <a:xfrm>
                  <a:off x="9681709" y="3664636"/>
                  <a:ext cx="1692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17814" name="Freihand 117813">
                  <a:extLst>
                    <a:ext uri="{FF2B5EF4-FFF2-40B4-BE49-F238E27FC236}">
                      <a16:creationId xmlns:a16="http://schemas.microsoft.com/office/drawing/2014/main" id="{463C66AF-FE80-BB5B-A4F9-7D4686A207E5}"/>
                    </a:ext>
                  </a:extLst>
                </p14:cNvPr>
                <p14:cNvContentPartPr/>
                <p14:nvPr/>
              </p14:nvContentPartPr>
              <p14:xfrm>
                <a:off x="9874669" y="3696676"/>
                <a:ext cx="304560" cy="111960"/>
              </p14:xfrm>
            </p:contentPart>
          </mc:Choice>
          <mc:Fallback>
            <p:pic>
              <p:nvPicPr>
                <p:cNvPr id="117814" name="Freihand 117813">
                  <a:extLst>
                    <a:ext uri="{FF2B5EF4-FFF2-40B4-BE49-F238E27FC236}">
                      <a16:creationId xmlns:a16="http://schemas.microsoft.com/office/drawing/2014/main" id="{463C66AF-FE80-BB5B-A4F9-7D4686A207E5}"/>
                    </a:ext>
                  </a:extLst>
                </p:cNvPr>
                <p:cNvPicPr/>
                <p:nvPr/>
              </p:nvPicPr>
              <p:blipFill>
                <a:blip r:embed="rId129"/>
                <a:stretch>
                  <a:fillRect/>
                </a:stretch>
              </p:blipFill>
              <p:spPr>
                <a:xfrm>
                  <a:off x="9865669" y="3688036"/>
                  <a:ext cx="3222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17815" name="Freihand 117814">
                  <a:extLst>
                    <a:ext uri="{FF2B5EF4-FFF2-40B4-BE49-F238E27FC236}">
                      <a16:creationId xmlns:a16="http://schemas.microsoft.com/office/drawing/2014/main" id="{E45B4244-F486-3E6B-3CF8-9D2DDA195A8B}"/>
                    </a:ext>
                  </a:extLst>
                </p14:cNvPr>
                <p14:cNvContentPartPr/>
                <p14:nvPr/>
              </p14:nvContentPartPr>
              <p14:xfrm>
                <a:off x="10330789" y="3621076"/>
                <a:ext cx="344880" cy="197640"/>
              </p14:xfrm>
            </p:contentPart>
          </mc:Choice>
          <mc:Fallback>
            <p:pic>
              <p:nvPicPr>
                <p:cNvPr id="117815" name="Freihand 117814">
                  <a:extLst>
                    <a:ext uri="{FF2B5EF4-FFF2-40B4-BE49-F238E27FC236}">
                      <a16:creationId xmlns:a16="http://schemas.microsoft.com/office/drawing/2014/main" id="{E45B4244-F486-3E6B-3CF8-9D2DDA195A8B}"/>
                    </a:ext>
                  </a:extLst>
                </p:cNvPr>
                <p:cNvPicPr/>
                <p:nvPr/>
              </p:nvPicPr>
              <p:blipFill>
                <a:blip r:embed="rId131"/>
                <a:stretch>
                  <a:fillRect/>
                </a:stretch>
              </p:blipFill>
              <p:spPr>
                <a:xfrm>
                  <a:off x="10321789" y="3612076"/>
                  <a:ext cx="36252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17816" name="Freihand 117815">
                  <a:extLst>
                    <a:ext uri="{FF2B5EF4-FFF2-40B4-BE49-F238E27FC236}">
                      <a16:creationId xmlns:a16="http://schemas.microsoft.com/office/drawing/2014/main" id="{A76B4A63-136E-D2C1-EE3F-6F4C75368AC9}"/>
                    </a:ext>
                  </a:extLst>
                </p14:cNvPr>
                <p14:cNvContentPartPr/>
                <p14:nvPr/>
              </p14:nvContentPartPr>
              <p14:xfrm>
                <a:off x="10761349" y="3645556"/>
                <a:ext cx="5040" cy="19440"/>
              </p14:xfrm>
            </p:contentPart>
          </mc:Choice>
          <mc:Fallback>
            <p:pic>
              <p:nvPicPr>
                <p:cNvPr id="117816" name="Freihand 117815">
                  <a:extLst>
                    <a:ext uri="{FF2B5EF4-FFF2-40B4-BE49-F238E27FC236}">
                      <a16:creationId xmlns:a16="http://schemas.microsoft.com/office/drawing/2014/main" id="{A76B4A63-136E-D2C1-EE3F-6F4C75368AC9}"/>
                    </a:ext>
                  </a:extLst>
                </p:cNvPr>
                <p:cNvPicPr/>
                <p:nvPr/>
              </p:nvPicPr>
              <p:blipFill>
                <a:blip r:embed="rId133"/>
                <a:stretch>
                  <a:fillRect/>
                </a:stretch>
              </p:blipFill>
              <p:spPr>
                <a:xfrm>
                  <a:off x="10752709" y="3636916"/>
                  <a:ext cx="2268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17817" name="Freihand 117816">
                  <a:extLst>
                    <a:ext uri="{FF2B5EF4-FFF2-40B4-BE49-F238E27FC236}">
                      <a16:creationId xmlns:a16="http://schemas.microsoft.com/office/drawing/2014/main" id="{369AF57C-4D18-E7CF-8519-32F74ED2A83E}"/>
                    </a:ext>
                  </a:extLst>
                </p14:cNvPr>
                <p14:cNvContentPartPr/>
                <p14:nvPr/>
              </p14:nvContentPartPr>
              <p14:xfrm>
                <a:off x="10684309" y="3558076"/>
                <a:ext cx="105480" cy="353160"/>
              </p14:xfrm>
            </p:contentPart>
          </mc:Choice>
          <mc:Fallback>
            <p:pic>
              <p:nvPicPr>
                <p:cNvPr id="117817" name="Freihand 117816">
                  <a:extLst>
                    <a:ext uri="{FF2B5EF4-FFF2-40B4-BE49-F238E27FC236}">
                      <a16:creationId xmlns:a16="http://schemas.microsoft.com/office/drawing/2014/main" id="{369AF57C-4D18-E7CF-8519-32F74ED2A83E}"/>
                    </a:ext>
                  </a:extLst>
                </p:cNvPr>
                <p:cNvPicPr/>
                <p:nvPr/>
              </p:nvPicPr>
              <p:blipFill>
                <a:blip r:embed="rId135"/>
                <a:stretch>
                  <a:fillRect/>
                </a:stretch>
              </p:blipFill>
              <p:spPr>
                <a:xfrm>
                  <a:off x="10675669" y="3549076"/>
                  <a:ext cx="123120" cy="3708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17818" name="Freihand 117817">
                  <a:extLst>
                    <a:ext uri="{FF2B5EF4-FFF2-40B4-BE49-F238E27FC236}">
                      <a16:creationId xmlns:a16="http://schemas.microsoft.com/office/drawing/2014/main" id="{075A2148-3D7C-A65F-9638-57B5511AE831}"/>
                    </a:ext>
                  </a:extLst>
                </p14:cNvPr>
                <p14:cNvContentPartPr/>
                <p14:nvPr/>
              </p14:nvContentPartPr>
              <p14:xfrm>
                <a:off x="10842709" y="3657796"/>
                <a:ext cx="117720" cy="101520"/>
              </p14:xfrm>
            </p:contentPart>
          </mc:Choice>
          <mc:Fallback>
            <p:pic>
              <p:nvPicPr>
                <p:cNvPr id="117818" name="Freihand 117817">
                  <a:extLst>
                    <a:ext uri="{FF2B5EF4-FFF2-40B4-BE49-F238E27FC236}">
                      <a16:creationId xmlns:a16="http://schemas.microsoft.com/office/drawing/2014/main" id="{075A2148-3D7C-A65F-9638-57B5511AE831}"/>
                    </a:ext>
                  </a:extLst>
                </p:cNvPr>
                <p:cNvPicPr/>
                <p:nvPr/>
              </p:nvPicPr>
              <p:blipFill>
                <a:blip r:embed="rId137"/>
                <a:stretch>
                  <a:fillRect/>
                </a:stretch>
              </p:blipFill>
              <p:spPr>
                <a:xfrm>
                  <a:off x="10833709" y="3649156"/>
                  <a:ext cx="1353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17819" name="Freihand 117818">
                  <a:extLst>
                    <a:ext uri="{FF2B5EF4-FFF2-40B4-BE49-F238E27FC236}">
                      <a16:creationId xmlns:a16="http://schemas.microsoft.com/office/drawing/2014/main" id="{EDAD4233-3C6E-9036-8083-ED4E2AA0AAC6}"/>
                    </a:ext>
                  </a:extLst>
                </p14:cNvPr>
                <p14:cNvContentPartPr/>
                <p14:nvPr/>
              </p14:nvContentPartPr>
              <p14:xfrm>
                <a:off x="10994629" y="3474556"/>
                <a:ext cx="196920" cy="301320"/>
              </p14:xfrm>
            </p:contentPart>
          </mc:Choice>
          <mc:Fallback>
            <p:pic>
              <p:nvPicPr>
                <p:cNvPr id="117819" name="Freihand 117818">
                  <a:extLst>
                    <a:ext uri="{FF2B5EF4-FFF2-40B4-BE49-F238E27FC236}">
                      <a16:creationId xmlns:a16="http://schemas.microsoft.com/office/drawing/2014/main" id="{EDAD4233-3C6E-9036-8083-ED4E2AA0AAC6}"/>
                    </a:ext>
                  </a:extLst>
                </p:cNvPr>
                <p:cNvPicPr/>
                <p:nvPr/>
              </p:nvPicPr>
              <p:blipFill>
                <a:blip r:embed="rId139"/>
                <a:stretch>
                  <a:fillRect/>
                </a:stretch>
              </p:blipFill>
              <p:spPr>
                <a:xfrm>
                  <a:off x="10985989" y="3465916"/>
                  <a:ext cx="214560"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17820" name="Freihand 117819">
                  <a:extLst>
                    <a:ext uri="{FF2B5EF4-FFF2-40B4-BE49-F238E27FC236}">
                      <a16:creationId xmlns:a16="http://schemas.microsoft.com/office/drawing/2014/main" id="{D5A83E19-D8EB-CE98-3AF9-1956C28BF888}"/>
                    </a:ext>
                  </a:extLst>
                </p14:cNvPr>
                <p14:cNvContentPartPr/>
                <p14:nvPr/>
              </p14:nvContentPartPr>
              <p14:xfrm>
                <a:off x="11235109" y="3608836"/>
                <a:ext cx="668880" cy="324000"/>
              </p14:xfrm>
            </p:contentPart>
          </mc:Choice>
          <mc:Fallback>
            <p:pic>
              <p:nvPicPr>
                <p:cNvPr id="117820" name="Freihand 117819">
                  <a:extLst>
                    <a:ext uri="{FF2B5EF4-FFF2-40B4-BE49-F238E27FC236}">
                      <a16:creationId xmlns:a16="http://schemas.microsoft.com/office/drawing/2014/main" id="{D5A83E19-D8EB-CE98-3AF9-1956C28BF888}"/>
                    </a:ext>
                  </a:extLst>
                </p:cNvPr>
                <p:cNvPicPr/>
                <p:nvPr/>
              </p:nvPicPr>
              <p:blipFill>
                <a:blip r:embed="rId141"/>
                <a:stretch>
                  <a:fillRect/>
                </a:stretch>
              </p:blipFill>
              <p:spPr>
                <a:xfrm>
                  <a:off x="11226469" y="3600196"/>
                  <a:ext cx="68652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17821" name="Freihand 117820">
                  <a:extLst>
                    <a:ext uri="{FF2B5EF4-FFF2-40B4-BE49-F238E27FC236}">
                      <a16:creationId xmlns:a16="http://schemas.microsoft.com/office/drawing/2014/main" id="{3912E7E8-BA42-04AF-F70A-C1ADE0A19547}"/>
                    </a:ext>
                  </a:extLst>
                </p14:cNvPr>
                <p14:cNvContentPartPr/>
                <p14:nvPr/>
              </p14:nvContentPartPr>
              <p14:xfrm>
                <a:off x="10993909" y="3953716"/>
                <a:ext cx="211680" cy="143640"/>
              </p14:xfrm>
            </p:contentPart>
          </mc:Choice>
          <mc:Fallback>
            <p:pic>
              <p:nvPicPr>
                <p:cNvPr id="117821" name="Freihand 117820">
                  <a:extLst>
                    <a:ext uri="{FF2B5EF4-FFF2-40B4-BE49-F238E27FC236}">
                      <a16:creationId xmlns:a16="http://schemas.microsoft.com/office/drawing/2014/main" id="{3912E7E8-BA42-04AF-F70A-C1ADE0A19547}"/>
                    </a:ext>
                  </a:extLst>
                </p:cNvPr>
                <p:cNvPicPr/>
                <p:nvPr/>
              </p:nvPicPr>
              <p:blipFill>
                <a:blip r:embed="rId143"/>
                <a:stretch>
                  <a:fillRect/>
                </a:stretch>
              </p:blipFill>
              <p:spPr>
                <a:xfrm>
                  <a:off x="10985269" y="3944716"/>
                  <a:ext cx="2293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17822" name="Freihand 117821">
                  <a:extLst>
                    <a:ext uri="{FF2B5EF4-FFF2-40B4-BE49-F238E27FC236}">
                      <a16:creationId xmlns:a16="http://schemas.microsoft.com/office/drawing/2014/main" id="{326DCBE8-E9E2-3EC0-8DBE-107A9815ADEA}"/>
                    </a:ext>
                  </a:extLst>
                </p14:cNvPr>
                <p14:cNvContentPartPr/>
                <p14:nvPr/>
              </p14:nvContentPartPr>
              <p14:xfrm>
                <a:off x="11235109" y="3880276"/>
                <a:ext cx="164880" cy="222840"/>
              </p14:xfrm>
            </p:contentPart>
          </mc:Choice>
          <mc:Fallback>
            <p:pic>
              <p:nvPicPr>
                <p:cNvPr id="117822" name="Freihand 117821">
                  <a:extLst>
                    <a:ext uri="{FF2B5EF4-FFF2-40B4-BE49-F238E27FC236}">
                      <a16:creationId xmlns:a16="http://schemas.microsoft.com/office/drawing/2014/main" id="{326DCBE8-E9E2-3EC0-8DBE-107A9815ADEA}"/>
                    </a:ext>
                  </a:extLst>
                </p:cNvPr>
                <p:cNvPicPr/>
                <p:nvPr/>
              </p:nvPicPr>
              <p:blipFill>
                <a:blip r:embed="rId145"/>
                <a:stretch>
                  <a:fillRect/>
                </a:stretch>
              </p:blipFill>
              <p:spPr>
                <a:xfrm>
                  <a:off x="11226469" y="3871636"/>
                  <a:ext cx="18252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17824" name="Freihand 117823">
                  <a:extLst>
                    <a:ext uri="{FF2B5EF4-FFF2-40B4-BE49-F238E27FC236}">
                      <a16:creationId xmlns:a16="http://schemas.microsoft.com/office/drawing/2014/main" id="{C38E5BFE-FD19-2636-DF8F-4768282A13E0}"/>
                    </a:ext>
                  </a:extLst>
                </p14:cNvPr>
                <p14:cNvContentPartPr/>
                <p14:nvPr/>
              </p14:nvContentPartPr>
              <p14:xfrm>
                <a:off x="9539869" y="2906836"/>
                <a:ext cx="1750680" cy="640080"/>
              </p14:xfrm>
            </p:contentPart>
          </mc:Choice>
          <mc:Fallback>
            <p:pic>
              <p:nvPicPr>
                <p:cNvPr id="117824" name="Freihand 117823">
                  <a:extLst>
                    <a:ext uri="{FF2B5EF4-FFF2-40B4-BE49-F238E27FC236}">
                      <a16:creationId xmlns:a16="http://schemas.microsoft.com/office/drawing/2014/main" id="{C38E5BFE-FD19-2636-DF8F-4768282A13E0}"/>
                    </a:ext>
                  </a:extLst>
                </p:cNvPr>
                <p:cNvPicPr/>
                <p:nvPr/>
              </p:nvPicPr>
              <p:blipFill>
                <a:blip r:embed="rId147"/>
                <a:stretch>
                  <a:fillRect/>
                </a:stretch>
              </p:blipFill>
              <p:spPr>
                <a:xfrm>
                  <a:off x="9531229" y="2898196"/>
                  <a:ext cx="1768320" cy="657720"/>
                </a:xfrm>
                <a:prstGeom prst="rect">
                  <a:avLst/>
                </a:prstGeom>
              </p:spPr>
            </p:pic>
          </mc:Fallback>
        </mc:AlternateContent>
      </p:grpSp>
    </p:spTree>
    <p:extLst>
      <p:ext uri="{BB962C8B-B14F-4D97-AF65-F5344CB8AC3E}">
        <p14:creationId xmlns:p14="http://schemas.microsoft.com/office/powerpoint/2010/main" val="287961050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2B84B515-7752-F2A1-E0FD-B8E005E5B4B9}"/>
              </a:ext>
            </a:extLst>
          </p:cNvPr>
          <p:cNvPicPr>
            <a:picLocks noChangeAspect="1"/>
          </p:cNvPicPr>
          <p:nvPr/>
        </p:nvPicPr>
        <p:blipFill>
          <a:blip r:embed="rId3"/>
          <a:stretch>
            <a:fillRect/>
          </a:stretch>
        </p:blipFill>
        <p:spPr>
          <a:xfrm>
            <a:off x="116698" y="651311"/>
            <a:ext cx="8385366" cy="5400000"/>
          </a:xfrm>
          <a:prstGeom prst="rect">
            <a:avLst/>
          </a:prstGeom>
        </p:spPr>
      </p:pic>
      <p:sp>
        <p:nvSpPr>
          <p:cNvPr id="6" name="Title 1"/>
          <p:cNvSpPr txBox="1">
            <a:spLocks/>
          </p:cNvSpPr>
          <p:nvPr/>
        </p:nvSpPr>
        <p:spPr>
          <a:xfrm>
            <a:off x="2231093" y="44760"/>
            <a:ext cx="7464960" cy="39425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1814" dirty="0" err="1">
                <a:solidFill>
                  <a:sysClr val="windowText" lastClr="000000"/>
                </a:solidFill>
                <a:latin typeface="Arial" panose="020B0604020202020204" pitchFamily="34" charset="0"/>
                <a:cs typeface="Arial" panose="020B0604020202020204" pitchFamily="34" charset="0"/>
              </a:rPr>
              <a:t>Konjunkturzyklus</a:t>
            </a:r>
            <a:r>
              <a:rPr lang="en-US" sz="1814" dirty="0">
                <a:solidFill>
                  <a:sysClr val="windowText" lastClr="000000"/>
                </a:solidFill>
                <a:latin typeface="Arial" panose="020B0604020202020204" pitchFamily="34" charset="0"/>
                <a:cs typeface="Arial" panose="020B0604020202020204" pitchFamily="34" charset="0"/>
              </a:rPr>
              <a:t> Deutschland in der </a:t>
            </a:r>
            <a:r>
              <a:rPr lang="en-US" sz="1814" dirty="0" err="1">
                <a:solidFill>
                  <a:sysClr val="windowText" lastClr="000000"/>
                </a:solidFill>
                <a:latin typeface="Arial" panose="020B0604020202020204" pitchFamily="34" charset="0"/>
                <a:cs typeface="Arial" panose="020B0604020202020204" pitchFamily="34" charset="0"/>
              </a:rPr>
              <a:t>langen</a:t>
            </a:r>
            <a:r>
              <a:rPr lang="en-US" sz="1814" dirty="0">
                <a:solidFill>
                  <a:sysClr val="windowText" lastClr="000000"/>
                </a:solidFill>
                <a:latin typeface="Arial" panose="020B0604020202020204" pitchFamily="34" charset="0"/>
                <a:cs typeface="Arial" panose="020B0604020202020204" pitchFamily="34" charset="0"/>
              </a:rPr>
              <a:t> Frist </a:t>
            </a:r>
            <a:endParaRPr lang="en-US" sz="1814" dirty="0">
              <a:solidFill>
                <a:sysClr val="windowText" lastClr="000000"/>
              </a:solidFill>
            </a:endParaRPr>
          </a:p>
        </p:txBody>
      </p:sp>
      <p:cxnSp>
        <p:nvCxnSpPr>
          <p:cNvPr id="14" name="Straight Arrow Connector 13"/>
          <p:cNvCxnSpPr>
            <a:cxnSpLocks/>
          </p:cNvCxnSpPr>
          <p:nvPr/>
        </p:nvCxnSpPr>
        <p:spPr>
          <a:xfrm flipH="1" flipV="1">
            <a:off x="4205719" y="3351311"/>
            <a:ext cx="328840" cy="5400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5590990" y="3621326"/>
            <a:ext cx="190962" cy="6247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20"/>
          <p:cNvCxnSpPr>
            <a:cxnSpLocks/>
          </p:cNvCxnSpPr>
          <p:nvPr/>
        </p:nvCxnSpPr>
        <p:spPr>
          <a:xfrm flipV="1">
            <a:off x="5896438" y="4522470"/>
            <a:ext cx="383241" cy="2924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24"/>
          <p:cNvCxnSpPr>
            <a:cxnSpLocks/>
          </p:cNvCxnSpPr>
          <p:nvPr/>
        </p:nvCxnSpPr>
        <p:spPr>
          <a:xfrm flipH="1" flipV="1">
            <a:off x="2720121" y="3386610"/>
            <a:ext cx="202405" cy="56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994803" y="6446501"/>
            <a:ext cx="5416034" cy="343620"/>
          </a:xfrm>
          <a:prstGeom prst="rect">
            <a:avLst/>
          </a:prstGeom>
          <a:noFill/>
        </p:spPr>
        <p:txBody>
          <a:bodyPr wrap="none" rtlCol="0">
            <a:spAutoFit/>
          </a:bodyPr>
          <a:lstStyle/>
          <a:p>
            <a:r>
              <a:rPr lang="de-DE" sz="1633" dirty="0"/>
              <a:t>Quelle: Destatis; Preis-, saison- und kalenderbereinigte Werte</a:t>
            </a:r>
          </a:p>
        </p:txBody>
      </p:sp>
      <p:sp>
        <p:nvSpPr>
          <p:cNvPr id="3" name="Textfeld 2"/>
          <p:cNvSpPr txBox="1"/>
          <p:nvPr/>
        </p:nvSpPr>
        <p:spPr>
          <a:xfrm>
            <a:off x="959228" y="278165"/>
            <a:ext cx="2543731" cy="923330"/>
          </a:xfrm>
          <a:prstGeom prst="rect">
            <a:avLst/>
          </a:prstGeom>
          <a:noFill/>
        </p:spPr>
        <p:txBody>
          <a:bodyPr wrap="square" rtlCol="0">
            <a:spAutoFit/>
          </a:bodyPr>
          <a:lstStyle/>
          <a:p>
            <a:r>
              <a:rPr lang="de-DE" dirty="0"/>
              <a:t>Ordnen Sie den Pfeilen</a:t>
            </a:r>
          </a:p>
          <a:p>
            <a:r>
              <a:rPr lang="de-DE" dirty="0"/>
              <a:t>wirtschaftsgeschichtliche</a:t>
            </a:r>
          </a:p>
          <a:p>
            <a:r>
              <a:rPr lang="de-DE" dirty="0"/>
              <a:t>Ereignisse zu</a:t>
            </a:r>
          </a:p>
        </p:txBody>
      </p:sp>
      <p:cxnSp>
        <p:nvCxnSpPr>
          <p:cNvPr id="22" name="Straight Arrow Connector 20"/>
          <p:cNvCxnSpPr>
            <a:cxnSpLocks/>
          </p:cNvCxnSpPr>
          <p:nvPr/>
        </p:nvCxnSpPr>
        <p:spPr>
          <a:xfrm flipV="1">
            <a:off x="7466570" y="4223335"/>
            <a:ext cx="428065" cy="1322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hteck 20"/>
          <p:cNvSpPr/>
          <p:nvPr/>
        </p:nvSpPr>
        <p:spPr>
          <a:xfrm>
            <a:off x="4309381" y="3828154"/>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3. </a:t>
            </a:r>
            <a:endParaRPr lang="de-DE" dirty="0"/>
          </a:p>
        </p:txBody>
      </p:sp>
      <p:sp>
        <p:nvSpPr>
          <p:cNvPr id="23" name="Rechteck 22"/>
          <p:cNvSpPr/>
          <p:nvPr/>
        </p:nvSpPr>
        <p:spPr>
          <a:xfrm>
            <a:off x="5729670" y="4074033"/>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4. </a:t>
            </a:r>
            <a:endParaRPr lang="de-DE" dirty="0"/>
          </a:p>
        </p:txBody>
      </p:sp>
      <p:sp>
        <p:nvSpPr>
          <p:cNvPr id="25" name="Rechteck 24"/>
          <p:cNvSpPr/>
          <p:nvPr/>
        </p:nvSpPr>
        <p:spPr>
          <a:xfrm>
            <a:off x="5605235" y="4630224"/>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5. </a:t>
            </a:r>
            <a:endParaRPr lang="de-DE" dirty="0"/>
          </a:p>
        </p:txBody>
      </p:sp>
      <p:sp>
        <p:nvSpPr>
          <p:cNvPr id="26" name="Rechteck 25"/>
          <p:cNvSpPr/>
          <p:nvPr/>
        </p:nvSpPr>
        <p:spPr>
          <a:xfrm>
            <a:off x="7163677" y="4206581"/>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6. </a:t>
            </a:r>
            <a:endParaRPr lang="de-DE" dirty="0"/>
          </a:p>
        </p:txBody>
      </p:sp>
      <p:sp>
        <p:nvSpPr>
          <p:cNvPr id="28" name="Rechteck 27">
            <a:extLst>
              <a:ext uri="{FF2B5EF4-FFF2-40B4-BE49-F238E27FC236}">
                <a16:creationId xmlns:a16="http://schemas.microsoft.com/office/drawing/2014/main" id="{F83005C0-BA1C-4B22-A9EA-FE65E124A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F56062D-4792-BC5D-AA81-5A2376A0C920}"/>
              </a:ext>
            </a:extLst>
          </p:cNvPr>
          <p:cNvSpPr/>
          <p:nvPr/>
        </p:nvSpPr>
        <p:spPr>
          <a:xfrm>
            <a:off x="2794258" y="3890894"/>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2. </a:t>
            </a:r>
            <a:endParaRPr lang="de-DE" dirty="0"/>
          </a:p>
        </p:txBody>
      </p:sp>
      <p:cxnSp>
        <p:nvCxnSpPr>
          <p:cNvPr id="8" name="Straight Arrow Connector 24">
            <a:extLst>
              <a:ext uri="{FF2B5EF4-FFF2-40B4-BE49-F238E27FC236}">
                <a16:creationId xmlns:a16="http://schemas.microsoft.com/office/drawing/2014/main" id="{E2220F57-056B-931A-09AC-9C7B6FC45444}"/>
              </a:ext>
            </a:extLst>
          </p:cNvPr>
          <p:cNvCxnSpPr>
            <a:cxnSpLocks/>
          </p:cNvCxnSpPr>
          <p:nvPr/>
        </p:nvCxnSpPr>
        <p:spPr>
          <a:xfrm flipV="1">
            <a:off x="1512094" y="3580311"/>
            <a:ext cx="151596" cy="4135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75FE7E68-76C6-CA7C-656E-36A54405D93A}"/>
              </a:ext>
            </a:extLst>
          </p:cNvPr>
          <p:cNvSpPr/>
          <p:nvPr/>
        </p:nvSpPr>
        <p:spPr>
          <a:xfrm>
            <a:off x="1246122" y="3854193"/>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1. </a:t>
            </a:r>
            <a:endParaRPr lang="de-DE" dirty="0"/>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9016B8AF-D717-3E3F-8C12-887ED95AA1FA}"/>
                  </a:ext>
                </a:extLst>
              </p14:cNvPr>
              <p14:cNvContentPartPr/>
              <p14:nvPr/>
            </p14:nvContentPartPr>
            <p14:xfrm>
              <a:off x="1533469" y="2747782"/>
              <a:ext cx="456480" cy="741600"/>
            </p14:xfrm>
          </p:contentPart>
        </mc:Choice>
        <mc:Fallback>
          <p:pic>
            <p:nvPicPr>
              <p:cNvPr id="2" name="Freihand 1">
                <a:extLst>
                  <a:ext uri="{FF2B5EF4-FFF2-40B4-BE49-F238E27FC236}">
                    <a16:creationId xmlns:a16="http://schemas.microsoft.com/office/drawing/2014/main" id="{9016B8AF-D717-3E3F-8C12-887ED95AA1FA}"/>
                  </a:ext>
                </a:extLst>
              </p:cNvPr>
              <p:cNvPicPr/>
              <p:nvPr/>
            </p:nvPicPr>
            <p:blipFill>
              <a:blip r:embed="rId5"/>
              <a:stretch>
                <a:fillRect/>
              </a:stretch>
            </p:blipFill>
            <p:spPr>
              <a:xfrm>
                <a:off x="1524469" y="2739142"/>
                <a:ext cx="474120" cy="759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Freihand 6">
                <a:extLst>
                  <a:ext uri="{FF2B5EF4-FFF2-40B4-BE49-F238E27FC236}">
                    <a16:creationId xmlns:a16="http://schemas.microsoft.com/office/drawing/2014/main" id="{AABE4245-7622-61AE-3E96-13FEB1F4B6A3}"/>
                  </a:ext>
                </a:extLst>
              </p14:cNvPr>
              <p14:cNvContentPartPr/>
              <p14:nvPr/>
            </p14:nvContentPartPr>
            <p14:xfrm>
              <a:off x="2399269" y="2811862"/>
              <a:ext cx="508320" cy="627480"/>
            </p14:xfrm>
          </p:contentPart>
        </mc:Choice>
        <mc:Fallback>
          <p:pic>
            <p:nvPicPr>
              <p:cNvPr id="7" name="Freihand 6">
                <a:extLst>
                  <a:ext uri="{FF2B5EF4-FFF2-40B4-BE49-F238E27FC236}">
                    <a16:creationId xmlns:a16="http://schemas.microsoft.com/office/drawing/2014/main" id="{AABE4245-7622-61AE-3E96-13FEB1F4B6A3}"/>
                  </a:ext>
                </a:extLst>
              </p:cNvPr>
              <p:cNvPicPr/>
              <p:nvPr/>
            </p:nvPicPr>
            <p:blipFill>
              <a:blip r:embed="rId7"/>
              <a:stretch>
                <a:fillRect/>
              </a:stretch>
            </p:blipFill>
            <p:spPr>
              <a:xfrm>
                <a:off x="2390629" y="2802862"/>
                <a:ext cx="525960" cy="645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Freihand 9">
                <a:extLst>
                  <a:ext uri="{FF2B5EF4-FFF2-40B4-BE49-F238E27FC236}">
                    <a16:creationId xmlns:a16="http://schemas.microsoft.com/office/drawing/2014/main" id="{CA817636-7D56-FCED-B899-C5CE2B441DE0}"/>
                  </a:ext>
                </a:extLst>
              </p14:cNvPr>
              <p14:cNvContentPartPr/>
              <p14:nvPr/>
            </p14:nvContentPartPr>
            <p14:xfrm>
              <a:off x="4123309" y="2887462"/>
              <a:ext cx="371160" cy="556200"/>
            </p14:xfrm>
          </p:contentPart>
        </mc:Choice>
        <mc:Fallback>
          <p:pic>
            <p:nvPicPr>
              <p:cNvPr id="10" name="Freihand 9">
                <a:extLst>
                  <a:ext uri="{FF2B5EF4-FFF2-40B4-BE49-F238E27FC236}">
                    <a16:creationId xmlns:a16="http://schemas.microsoft.com/office/drawing/2014/main" id="{CA817636-7D56-FCED-B899-C5CE2B441DE0}"/>
                  </a:ext>
                </a:extLst>
              </p:cNvPr>
              <p:cNvPicPr/>
              <p:nvPr/>
            </p:nvPicPr>
            <p:blipFill>
              <a:blip r:embed="rId9"/>
              <a:stretch>
                <a:fillRect/>
              </a:stretch>
            </p:blipFill>
            <p:spPr>
              <a:xfrm>
                <a:off x="4114309" y="2878462"/>
                <a:ext cx="388800" cy="573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Freihand 10">
                <a:extLst>
                  <a:ext uri="{FF2B5EF4-FFF2-40B4-BE49-F238E27FC236}">
                    <a16:creationId xmlns:a16="http://schemas.microsoft.com/office/drawing/2014/main" id="{0A3CC1A1-C7F2-5209-E3A7-E575491AB4E9}"/>
                  </a:ext>
                </a:extLst>
              </p14:cNvPr>
              <p14:cNvContentPartPr/>
              <p14:nvPr/>
            </p14:nvContentPartPr>
            <p14:xfrm>
              <a:off x="5460349" y="2807542"/>
              <a:ext cx="345240" cy="547920"/>
            </p14:xfrm>
          </p:contentPart>
        </mc:Choice>
        <mc:Fallback>
          <p:pic>
            <p:nvPicPr>
              <p:cNvPr id="11" name="Freihand 10">
                <a:extLst>
                  <a:ext uri="{FF2B5EF4-FFF2-40B4-BE49-F238E27FC236}">
                    <a16:creationId xmlns:a16="http://schemas.microsoft.com/office/drawing/2014/main" id="{0A3CC1A1-C7F2-5209-E3A7-E575491AB4E9}"/>
                  </a:ext>
                </a:extLst>
              </p:cNvPr>
              <p:cNvPicPr/>
              <p:nvPr/>
            </p:nvPicPr>
            <p:blipFill>
              <a:blip r:embed="rId11"/>
              <a:stretch>
                <a:fillRect/>
              </a:stretch>
            </p:blipFill>
            <p:spPr>
              <a:xfrm>
                <a:off x="5451349" y="2798542"/>
                <a:ext cx="362880" cy="565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 name="Freihand 12">
                <a:extLst>
                  <a:ext uri="{FF2B5EF4-FFF2-40B4-BE49-F238E27FC236}">
                    <a16:creationId xmlns:a16="http://schemas.microsoft.com/office/drawing/2014/main" id="{7D7E554B-0750-DBE4-90EE-6E840CB1C634}"/>
                  </a:ext>
                </a:extLst>
              </p14:cNvPr>
              <p14:cNvContentPartPr/>
              <p14:nvPr/>
            </p14:nvContentPartPr>
            <p14:xfrm>
              <a:off x="7672189" y="3719782"/>
              <a:ext cx="540360" cy="1095840"/>
            </p14:xfrm>
          </p:contentPart>
        </mc:Choice>
        <mc:Fallback>
          <p:pic>
            <p:nvPicPr>
              <p:cNvPr id="13" name="Freihand 12">
                <a:extLst>
                  <a:ext uri="{FF2B5EF4-FFF2-40B4-BE49-F238E27FC236}">
                    <a16:creationId xmlns:a16="http://schemas.microsoft.com/office/drawing/2014/main" id="{7D7E554B-0750-DBE4-90EE-6E840CB1C634}"/>
                  </a:ext>
                </a:extLst>
              </p:cNvPr>
              <p:cNvPicPr/>
              <p:nvPr/>
            </p:nvPicPr>
            <p:blipFill>
              <a:blip r:embed="rId13"/>
              <a:stretch>
                <a:fillRect/>
              </a:stretch>
            </p:blipFill>
            <p:spPr>
              <a:xfrm>
                <a:off x="7663189" y="3710782"/>
                <a:ext cx="558000" cy="1113480"/>
              </a:xfrm>
              <a:prstGeom prst="rect">
                <a:avLst/>
              </a:prstGeom>
            </p:spPr>
          </p:pic>
        </mc:Fallback>
      </mc:AlternateContent>
      <p:grpSp>
        <p:nvGrpSpPr>
          <p:cNvPr id="35" name="Gruppieren 34">
            <a:extLst>
              <a:ext uri="{FF2B5EF4-FFF2-40B4-BE49-F238E27FC236}">
                <a16:creationId xmlns:a16="http://schemas.microsoft.com/office/drawing/2014/main" id="{10973760-5404-D390-58AC-9175A7DA0274}"/>
              </a:ext>
            </a:extLst>
          </p:cNvPr>
          <p:cNvGrpSpPr/>
          <p:nvPr/>
        </p:nvGrpSpPr>
        <p:grpSpPr>
          <a:xfrm>
            <a:off x="989509" y="4100302"/>
            <a:ext cx="1227600" cy="573120"/>
            <a:chOff x="989509" y="4100302"/>
            <a:chExt cx="1227600" cy="573120"/>
          </a:xfrm>
        </p:grpSpPr>
        <mc:AlternateContent xmlns:mc="http://schemas.openxmlformats.org/markup-compatibility/2006">
          <mc:Choice xmlns:p14="http://schemas.microsoft.com/office/powerpoint/2010/main" Requires="p14">
            <p:contentPart p14:bwMode="auto" r:id="rId14">
              <p14:nvContentPartPr>
                <p14:cNvPr id="18" name="Freihand 17">
                  <a:extLst>
                    <a:ext uri="{FF2B5EF4-FFF2-40B4-BE49-F238E27FC236}">
                      <a16:creationId xmlns:a16="http://schemas.microsoft.com/office/drawing/2014/main" id="{A0443111-C88D-07D6-4841-EAE444F95BB3}"/>
                    </a:ext>
                  </a:extLst>
                </p14:cNvPr>
                <p14:cNvContentPartPr/>
                <p14:nvPr/>
              </p14:nvContentPartPr>
              <p14:xfrm>
                <a:off x="989509" y="4388302"/>
                <a:ext cx="131040" cy="236160"/>
              </p14:xfrm>
            </p:contentPart>
          </mc:Choice>
          <mc:Fallback>
            <p:pic>
              <p:nvPicPr>
                <p:cNvPr id="18" name="Freihand 17">
                  <a:extLst>
                    <a:ext uri="{FF2B5EF4-FFF2-40B4-BE49-F238E27FC236}">
                      <a16:creationId xmlns:a16="http://schemas.microsoft.com/office/drawing/2014/main" id="{A0443111-C88D-07D6-4841-EAE444F95BB3}"/>
                    </a:ext>
                  </a:extLst>
                </p:cNvPr>
                <p:cNvPicPr/>
                <p:nvPr/>
              </p:nvPicPr>
              <p:blipFill>
                <a:blip r:embed="rId15"/>
                <a:stretch>
                  <a:fillRect/>
                </a:stretch>
              </p:blipFill>
              <p:spPr>
                <a:xfrm>
                  <a:off x="980509" y="4379662"/>
                  <a:ext cx="14868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0" name="Freihand 19">
                  <a:extLst>
                    <a:ext uri="{FF2B5EF4-FFF2-40B4-BE49-F238E27FC236}">
                      <a16:creationId xmlns:a16="http://schemas.microsoft.com/office/drawing/2014/main" id="{690A9BD2-21CE-AC4C-220B-3DA5ED4EA946}"/>
                    </a:ext>
                  </a:extLst>
                </p14:cNvPr>
                <p14:cNvContentPartPr/>
                <p14:nvPr/>
              </p14:nvContentPartPr>
              <p14:xfrm>
                <a:off x="1253389" y="4495582"/>
                <a:ext cx="8640" cy="50760"/>
              </p14:xfrm>
            </p:contentPart>
          </mc:Choice>
          <mc:Fallback>
            <p:pic>
              <p:nvPicPr>
                <p:cNvPr id="20" name="Freihand 19">
                  <a:extLst>
                    <a:ext uri="{FF2B5EF4-FFF2-40B4-BE49-F238E27FC236}">
                      <a16:creationId xmlns:a16="http://schemas.microsoft.com/office/drawing/2014/main" id="{690A9BD2-21CE-AC4C-220B-3DA5ED4EA946}"/>
                    </a:ext>
                  </a:extLst>
                </p:cNvPr>
                <p:cNvPicPr/>
                <p:nvPr/>
              </p:nvPicPr>
              <p:blipFill>
                <a:blip r:embed="rId17"/>
                <a:stretch>
                  <a:fillRect/>
                </a:stretch>
              </p:blipFill>
              <p:spPr>
                <a:xfrm>
                  <a:off x="1244389" y="4486942"/>
                  <a:ext cx="262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4" name="Freihand 23">
                  <a:extLst>
                    <a:ext uri="{FF2B5EF4-FFF2-40B4-BE49-F238E27FC236}">
                      <a16:creationId xmlns:a16="http://schemas.microsoft.com/office/drawing/2014/main" id="{6C028427-AA85-67D9-5A53-9E5E60AD928C}"/>
                    </a:ext>
                  </a:extLst>
                </p14:cNvPr>
                <p14:cNvContentPartPr/>
                <p14:nvPr/>
              </p14:nvContentPartPr>
              <p14:xfrm>
                <a:off x="1327189" y="4296502"/>
                <a:ext cx="134640" cy="189000"/>
              </p14:xfrm>
            </p:contentPart>
          </mc:Choice>
          <mc:Fallback>
            <p:pic>
              <p:nvPicPr>
                <p:cNvPr id="24" name="Freihand 23">
                  <a:extLst>
                    <a:ext uri="{FF2B5EF4-FFF2-40B4-BE49-F238E27FC236}">
                      <a16:creationId xmlns:a16="http://schemas.microsoft.com/office/drawing/2014/main" id="{6C028427-AA85-67D9-5A53-9E5E60AD928C}"/>
                    </a:ext>
                  </a:extLst>
                </p:cNvPr>
                <p:cNvPicPr/>
                <p:nvPr/>
              </p:nvPicPr>
              <p:blipFill>
                <a:blip r:embed="rId19"/>
                <a:stretch>
                  <a:fillRect/>
                </a:stretch>
              </p:blipFill>
              <p:spPr>
                <a:xfrm>
                  <a:off x="1318189" y="4287502"/>
                  <a:ext cx="15228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7" name="Freihand 26">
                  <a:extLst>
                    <a:ext uri="{FF2B5EF4-FFF2-40B4-BE49-F238E27FC236}">
                      <a16:creationId xmlns:a16="http://schemas.microsoft.com/office/drawing/2014/main" id="{2C54825B-829B-5AC6-019F-A1CD8E6BF08F}"/>
                    </a:ext>
                  </a:extLst>
                </p14:cNvPr>
                <p14:cNvContentPartPr/>
                <p14:nvPr/>
              </p14:nvContentPartPr>
              <p14:xfrm>
                <a:off x="1517269" y="4263382"/>
                <a:ext cx="41400" cy="151920"/>
              </p14:xfrm>
            </p:contentPart>
          </mc:Choice>
          <mc:Fallback>
            <p:pic>
              <p:nvPicPr>
                <p:cNvPr id="27" name="Freihand 26">
                  <a:extLst>
                    <a:ext uri="{FF2B5EF4-FFF2-40B4-BE49-F238E27FC236}">
                      <a16:creationId xmlns:a16="http://schemas.microsoft.com/office/drawing/2014/main" id="{2C54825B-829B-5AC6-019F-A1CD8E6BF08F}"/>
                    </a:ext>
                  </a:extLst>
                </p:cNvPr>
                <p:cNvPicPr/>
                <p:nvPr/>
              </p:nvPicPr>
              <p:blipFill>
                <a:blip r:embed="rId21"/>
                <a:stretch>
                  <a:fillRect/>
                </a:stretch>
              </p:blipFill>
              <p:spPr>
                <a:xfrm>
                  <a:off x="1508629" y="4254742"/>
                  <a:ext cx="590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9" name="Freihand 28">
                  <a:extLst>
                    <a:ext uri="{FF2B5EF4-FFF2-40B4-BE49-F238E27FC236}">
                      <a16:creationId xmlns:a16="http://schemas.microsoft.com/office/drawing/2014/main" id="{550E1188-F89D-9954-A94C-1C2537B470C0}"/>
                    </a:ext>
                  </a:extLst>
                </p14:cNvPr>
                <p14:cNvContentPartPr/>
                <p14:nvPr/>
              </p14:nvContentPartPr>
              <p14:xfrm>
                <a:off x="1302709" y="4203622"/>
                <a:ext cx="73800" cy="29160"/>
              </p14:xfrm>
            </p:contentPart>
          </mc:Choice>
          <mc:Fallback>
            <p:pic>
              <p:nvPicPr>
                <p:cNvPr id="29" name="Freihand 28">
                  <a:extLst>
                    <a:ext uri="{FF2B5EF4-FFF2-40B4-BE49-F238E27FC236}">
                      <a16:creationId xmlns:a16="http://schemas.microsoft.com/office/drawing/2014/main" id="{550E1188-F89D-9954-A94C-1C2537B470C0}"/>
                    </a:ext>
                  </a:extLst>
                </p:cNvPr>
                <p:cNvPicPr/>
                <p:nvPr/>
              </p:nvPicPr>
              <p:blipFill>
                <a:blip r:embed="rId23"/>
                <a:stretch>
                  <a:fillRect/>
                </a:stretch>
              </p:blipFill>
              <p:spPr>
                <a:xfrm>
                  <a:off x="1294069" y="4194622"/>
                  <a:ext cx="914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0" name="Freihand 29">
                  <a:extLst>
                    <a:ext uri="{FF2B5EF4-FFF2-40B4-BE49-F238E27FC236}">
                      <a16:creationId xmlns:a16="http://schemas.microsoft.com/office/drawing/2014/main" id="{E4DB020E-3E84-B3B8-9822-B6A581EA522D}"/>
                    </a:ext>
                  </a:extLst>
                </p14:cNvPr>
                <p14:cNvContentPartPr/>
                <p14:nvPr/>
              </p14:nvContentPartPr>
              <p14:xfrm>
                <a:off x="1614109" y="4160422"/>
                <a:ext cx="97200" cy="194040"/>
              </p14:xfrm>
            </p:contentPart>
          </mc:Choice>
          <mc:Fallback>
            <p:pic>
              <p:nvPicPr>
                <p:cNvPr id="30" name="Freihand 29">
                  <a:extLst>
                    <a:ext uri="{FF2B5EF4-FFF2-40B4-BE49-F238E27FC236}">
                      <a16:creationId xmlns:a16="http://schemas.microsoft.com/office/drawing/2014/main" id="{E4DB020E-3E84-B3B8-9822-B6A581EA522D}"/>
                    </a:ext>
                  </a:extLst>
                </p:cNvPr>
                <p:cNvPicPr/>
                <p:nvPr/>
              </p:nvPicPr>
              <p:blipFill>
                <a:blip r:embed="rId25"/>
                <a:stretch>
                  <a:fillRect/>
                </a:stretch>
              </p:blipFill>
              <p:spPr>
                <a:xfrm>
                  <a:off x="1605109" y="4151782"/>
                  <a:ext cx="11484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1" name="Freihand 30">
                  <a:extLst>
                    <a:ext uri="{FF2B5EF4-FFF2-40B4-BE49-F238E27FC236}">
                      <a16:creationId xmlns:a16="http://schemas.microsoft.com/office/drawing/2014/main" id="{5B2A8D2B-9CE7-BD5F-B261-FB6FC1382FAA}"/>
                    </a:ext>
                  </a:extLst>
                </p14:cNvPr>
                <p14:cNvContentPartPr/>
                <p14:nvPr/>
              </p14:nvContentPartPr>
              <p14:xfrm>
                <a:off x="1676029" y="4209382"/>
                <a:ext cx="234720" cy="140400"/>
              </p14:xfrm>
            </p:contentPart>
          </mc:Choice>
          <mc:Fallback>
            <p:pic>
              <p:nvPicPr>
                <p:cNvPr id="31" name="Freihand 30">
                  <a:extLst>
                    <a:ext uri="{FF2B5EF4-FFF2-40B4-BE49-F238E27FC236}">
                      <a16:creationId xmlns:a16="http://schemas.microsoft.com/office/drawing/2014/main" id="{5B2A8D2B-9CE7-BD5F-B261-FB6FC1382FAA}"/>
                    </a:ext>
                  </a:extLst>
                </p:cNvPr>
                <p:cNvPicPr/>
                <p:nvPr/>
              </p:nvPicPr>
              <p:blipFill>
                <a:blip r:embed="rId27"/>
                <a:stretch>
                  <a:fillRect/>
                </a:stretch>
              </p:blipFill>
              <p:spPr>
                <a:xfrm>
                  <a:off x="1667029" y="4200382"/>
                  <a:ext cx="2523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2" name="Freihand 31">
                  <a:extLst>
                    <a:ext uri="{FF2B5EF4-FFF2-40B4-BE49-F238E27FC236}">
                      <a16:creationId xmlns:a16="http://schemas.microsoft.com/office/drawing/2014/main" id="{08B621BF-462D-3CE2-2A65-EFF22539BA9A}"/>
                    </a:ext>
                  </a:extLst>
                </p14:cNvPr>
                <p14:cNvContentPartPr/>
                <p14:nvPr/>
              </p14:nvContentPartPr>
              <p14:xfrm>
                <a:off x="1859989" y="4116862"/>
                <a:ext cx="27720" cy="33840"/>
              </p14:xfrm>
            </p:contentPart>
          </mc:Choice>
          <mc:Fallback>
            <p:pic>
              <p:nvPicPr>
                <p:cNvPr id="32" name="Freihand 31">
                  <a:extLst>
                    <a:ext uri="{FF2B5EF4-FFF2-40B4-BE49-F238E27FC236}">
                      <a16:creationId xmlns:a16="http://schemas.microsoft.com/office/drawing/2014/main" id="{08B621BF-462D-3CE2-2A65-EFF22539BA9A}"/>
                    </a:ext>
                  </a:extLst>
                </p:cNvPr>
                <p:cNvPicPr/>
                <p:nvPr/>
              </p:nvPicPr>
              <p:blipFill>
                <a:blip r:embed="rId29"/>
                <a:stretch>
                  <a:fillRect/>
                </a:stretch>
              </p:blipFill>
              <p:spPr>
                <a:xfrm>
                  <a:off x="1851349" y="4108222"/>
                  <a:ext cx="453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3" name="Freihand 32">
                  <a:extLst>
                    <a:ext uri="{FF2B5EF4-FFF2-40B4-BE49-F238E27FC236}">
                      <a16:creationId xmlns:a16="http://schemas.microsoft.com/office/drawing/2014/main" id="{749105ED-ED15-D972-98EF-16087116358E}"/>
                    </a:ext>
                  </a:extLst>
                </p14:cNvPr>
                <p14:cNvContentPartPr/>
                <p14:nvPr/>
              </p14:nvContentPartPr>
              <p14:xfrm>
                <a:off x="1920109" y="4100302"/>
                <a:ext cx="201960" cy="195480"/>
              </p14:xfrm>
            </p:contentPart>
          </mc:Choice>
          <mc:Fallback>
            <p:pic>
              <p:nvPicPr>
                <p:cNvPr id="33" name="Freihand 32">
                  <a:extLst>
                    <a:ext uri="{FF2B5EF4-FFF2-40B4-BE49-F238E27FC236}">
                      <a16:creationId xmlns:a16="http://schemas.microsoft.com/office/drawing/2014/main" id="{749105ED-ED15-D972-98EF-16087116358E}"/>
                    </a:ext>
                  </a:extLst>
                </p:cNvPr>
                <p:cNvPicPr/>
                <p:nvPr/>
              </p:nvPicPr>
              <p:blipFill>
                <a:blip r:embed="rId31"/>
                <a:stretch>
                  <a:fillRect/>
                </a:stretch>
              </p:blipFill>
              <p:spPr>
                <a:xfrm>
                  <a:off x="1911109" y="4091662"/>
                  <a:ext cx="2196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4" name="Freihand 33">
                  <a:extLst>
                    <a:ext uri="{FF2B5EF4-FFF2-40B4-BE49-F238E27FC236}">
                      <a16:creationId xmlns:a16="http://schemas.microsoft.com/office/drawing/2014/main" id="{8ECDF07D-8E6B-C794-75C6-092C237E806B}"/>
                    </a:ext>
                  </a:extLst>
                </p14:cNvPr>
                <p14:cNvContentPartPr/>
                <p14:nvPr/>
              </p14:nvContentPartPr>
              <p14:xfrm>
                <a:off x="1280749" y="4331422"/>
                <a:ext cx="936360" cy="342000"/>
              </p14:xfrm>
            </p:contentPart>
          </mc:Choice>
          <mc:Fallback>
            <p:pic>
              <p:nvPicPr>
                <p:cNvPr id="34" name="Freihand 33">
                  <a:extLst>
                    <a:ext uri="{FF2B5EF4-FFF2-40B4-BE49-F238E27FC236}">
                      <a16:creationId xmlns:a16="http://schemas.microsoft.com/office/drawing/2014/main" id="{8ECDF07D-8E6B-C794-75C6-092C237E806B}"/>
                    </a:ext>
                  </a:extLst>
                </p:cNvPr>
                <p:cNvPicPr/>
                <p:nvPr/>
              </p:nvPicPr>
              <p:blipFill>
                <a:blip r:embed="rId33"/>
                <a:stretch>
                  <a:fillRect/>
                </a:stretch>
              </p:blipFill>
              <p:spPr>
                <a:xfrm>
                  <a:off x="1271749" y="4322782"/>
                  <a:ext cx="954000" cy="359640"/>
                </a:xfrm>
                <a:prstGeom prst="rect">
                  <a:avLst/>
                </a:prstGeom>
              </p:spPr>
            </p:pic>
          </mc:Fallback>
        </mc:AlternateContent>
      </p:grpSp>
      <p:grpSp>
        <p:nvGrpSpPr>
          <p:cNvPr id="46" name="Gruppieren 45">
            <a:extLst>
              <a:ext uri="{FF2B5EF4-FFF2-40B4-BE49-F238E27FC236}">
                <a16:creationId xmlns:a16="http://schemas.microsoft.com/office/drawing/2014/main" id="{678048B6-851B-CBF3-3C7A-8D427220FBE2}"/>
              </a:ext>
            </a:extLst>
          </p:cNvPr>
          <p:cNvGrpSpPr/>
          <p:nvPr/>
        </p:nvGrpSpPr>
        <p:grpSpPr>
          <a:xfrm>
            <a:off x="1457509" y="2801782"/>
            <a:ext cx="1541160" cy="662040"/>
            <a:chOff x="1457509" y="2801782"/>
            <a:chExt cx="1541160" cy="662040"/>
          </a:xfrm>
        </p:grpSpPr>
        <mc:AlternateContent xmlns:mc="http://schemas.openxmlformats.org/markup-compatibility/2006">
          <mc:Choice xmlns:p14="http://schemas.microsoft.com/office/powerpoint/2010/main" Requires="p14">
            <p:contentPart p14:bwMode="auto" r:id="rId34">
              <p14:nvContentPartPr>
                <p14:cNvPr id="44" name="Freihand 43">
                  <a:extLst>
                    <a:ext uri="{FF2B5EF4-FFF2-40B4-BE49-F238E27FC236}">
                      <a16:creationId xmlns:a16="http://schemas.microsoft.com/office/drawing/2014/main" id="{8477E6EE-C00A-B6A1-CAC4-852AA019308E}"/>
                    </a:ext>
                  </a:extLst>
                </p14:cNvPr>
                <p14:cNvContentPartPr/>
                <p14:nvPr/>
              </p14:nvContentPartPr>
              <p14:xfrm>
                <a:off x="2330869" y="2801782"/>
                <a:ext cx="667800" cy="524160"/>
              </p14:xfrm>
            </p:contentPart>
          </mc:Choice>
          <mc:Fallback>
            <p:pic>
              <p:nvPicPr>
                <p:cNvPr id="44" name="Freihand 43">
                  <a:extLst>
                    <a:ext uri="{FF2B5EF4-FFF2-40B4-BE49-F238E27FC236}">
                      <a16:creationId xmlns:a16="http://schemas.microsoft.com/office/drawing/2014/main" id="{8477E6EE-C00A-B6A1-CAC4-852AA019308E}"/>
                    </a:ext>
                  </a:extLst>
                </p:cNvPr>
                <p:cNvPicPr/>
                <p:nvPr/>
              </p:nvPicPr>
              <p:blipFill>
                <a:blip r:embed="rId35"/>
                <a:stretch>
                  <a:fillRect/>
                </a:stretch>
              </p:blipFill>
              <p:spPr>
                <a:xfrm>
                  <a:off x="2322229" y="2793142"/>
                  <a:ext cx="685440" cy="5418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5" name="Freihand 44">
                  <a:extLst>
                    <a:ext uri="{FF2B5EF4-FFF2-40B4-BE49-F238E27FC236}">
                      <a16:creationId xmlns:a16="http://schemas.microsoft.com/office/drawing/2014/main" id="{2A593D5E-ABD5-B988-EE42-B76AC60CE06C}"/>
                    </a:ext>
                  </a:extLst>
                </p14:cNvPr>
                <p14:cNvContentPartPr/>
                <p14:nvPr/>
              </p14:nvContentPartPr>
              <p14:xfrm>
                <a:off x="1457509" y="2818702"/>
                <a:ext cx="642240" cy="645120"/>
              </p14:xfrm>
            </p:contentPart>
          </mc:Choice>
          <mc:Fallback>
            <p:pic>
              <p:nvPicPr>
                <p:cNvPr id="45" name="Freihand 44">
                  <a:extLst>
                    <a:ext uri="{FF2B5EF4-FFF2-40B4-BE49-F238E27FC236}">
                      <a16:creationId xmlns:a16="http://schemas.microsoft.com/office/drawing/2014/main" id="{2A593D5E-ABD5-B988-EE42-B76AC60CE06C}"/>
                    </a:ext>
                  </a:extLst>
                </p:cNvPr>
                <p:cNvPicPr/>
                <p:nvPr/>
              </p:nvPicPr>
              <p:blipFill>
                <a:blip r:embed="rId37"/>
                <a:stretch>
                  <a:fillRect/>
                </a:stretch>
              </p:blipFill>
              <p:spPr>
                <a:xfrm>
                  <a:off x="1448869" y="2810062"/>
                  <a:ext cx="659880" cy="662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
            <p14:nvContentPartPr>
              <p14:cNvPr id="47" name="Freihand 46">
                <a:extLst>
                  <a:ext uri="{FF2B5EF4-FFF2-40B4-BE49-F238E27FC236}">
                    <a16:creationId xmlns:a16="http://schemas.microsoft.com/office/drawing/2014/main" id="{3C1BF2C3-E795-C3D7-E867-D65BFEAC1FC0}"/>
                  </a:ext>
                </a:extLst>
              </p14:cNvPr>
              <p14:cNvContentPartPr/>
              <p14:nvPr/>
            </p14:nvContentPartPr>
            <p14:xfrm>
              <a:off x="4046989" y="2841382"/>
              <a:ext cx="564840" cy="548280"/>
            </p14:xfrm>
          </p:contentPart>
        </mc:Choice>
        <mc:Fallback>
          <p:pic>
            <p:nvPicPr>
              <p:cNvPr id="47" name="Freihand 46">
                <a:extLst>
                  <a:ext uri="{FF2B5EF4-FFF2-40B4-BE49-F238E27FC236}">
                    <a16:creationId xmlns:a16="http://schemas.microsoft.com/office/drawing/2014/main" id="{3C1BF2C3-E795-C3D7-E867-D65BFEAC1FC0}"/>
                  </a:ext>
                </a:extLst>
              </p:cNvPr>
              <p:cNvPicPr/>
              <p:nvPr/>
            </p:nvPicPr>
            <p:blipFill>
              <a:blip r:embed="rId39"/>
              <a:stretch>
                <a:fillRect/>
              </a:stretch>
            </p:blipFill>
            <p:spPr>
              <a:xfrm>
                <a:off x="4038349" y="2832742"/>
                <a:ext cx="582480" cy="565920"/>
              </a:xfrm>
              <a:prstGeom prst="rect">
                <a:avLst/>
              </a:prstGeom>
            </p:spPr>
          </p:pic>
        </mc:Fallback>
      </mc:AlternateContent>
      <p:grpSp>
        <p:nvGrpSpPr>
          <p:cNvPr id="65" name="Gruppieren 64">
            <a:extLst>
              <a:ext uri="{FF2B5EF4-FFF2-40B4-BE49-F238E27FC236}">
                <a16:creationId xmlns:a16="http://schemas.microsoft.com/office/drawing/2014/main" id="{94F3A040-A214-7428-9DC6-6AB021FCB49D}"/>
              </a:ext>
            </a:extLst>
          </p:cNvPr>
          <p:cNvGrpSpPr/>
          <p:nvPr/>
        </p:nvGrpSpPr>
        <p:grpSpPr>
          <a:xfrm>
            <a:off x="2515549" y="4227382"/>
            <a:ext cx="1346400" cy="754560"/>
            <a:chOff x="2515549" y="4227382"/>
            <a:chExt cx="1346400" cy="754560"/>
          </a:xfrm>
        </p:grpSpPr>
        <mc:AlternateContent xmlns:mc="http://schemas.openxmlformats.org/markup-compatibility/2006">
          <mc:Choice xmlns:p14="http://schemas.microsoft.com/office/powerpoint/2010/main" Requires="p14">
            <p:contentPart p14:bwMode="auto" r:id="rId40">
              <p14:nvContentPartPr>
                <p14:cNvPr id="36" name="Freihand 35">
                  <a:extLst>
                    <a:ext uri="{FF2B5EF4-FFF2-40B4-BE49-F238E27FC236}">
                      <a16:creationId xmlns:a16="http://schemas.microsoft.com/office/drawing/2014/main" id="{91037AA8-89E1-1570-9318-031B78A1A5F5}"/>
                    </a:ext>
                  </a:extLst>
                </p14:cNvPr>
                <p14:cNvContentPartPr/>
                <p14:nvPr/>
              </p14:nvContentPartPr>
              <p14:xfrm>
                <a:off x="2515549" y="4445182"/>
                <a:ext cx="119160" cy="232560"/>
              </p14:xfrm>
            </p:contentPart>
          </mc:Choice>
          <mc:Fallback>
            <p:pic>
              <p:nvPicPr>
                <p:cNvPr id="36" name="Freihand 35">
                  <a:extLst>
                    <a:ext uri="{FF2B5EF4-FFF2-40B4-BE49-F238E27FC236}">
                      <a16:creationId xmlns:a16="http://schemas.microsoft.com/office/drawing/2014/main" id="{91037AA8-89E1-1570-9318-031B78A1A5F5}"/>
                    </a:ext>
                  </a:extLst>
                </p:cNvPr>
                <p:cNvPicPr/>
                <p:nvPr/>
              </p:nvPicPr>
              <p:blipFill>
                <a:blip r:embed="rId41"/>
                <a:stretch>
                  <a:fillRect/>
                </a:stretch>
              </p:blipFill>
              <p:spPr>
                <a:xfrm>
                  <a:off x="2506549" y="4436182"/>
                  <a:ext cx="13680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7" name="Freihand 36">
                  <a:extLst>
                    <a:ext uri="{FF2B5EF4-FFF2-40B4-BE49-F238E27FC236}">
                      <a16:creationId xmlns:a16="http://schemas.microsoft.com/office/drawing/2014/main" id="{AB32F489-E1F0-F289-0119-DA58E62DD04F}"/>
                    </a:ext>
                  </a:extLst>
                </p14:cNvPr>
                <p14:cNvContentPartPr/>
                <p14:nvPr/>
              </p14:nvContentPartPr>
              <p14:xfrm>
                <a:off x="2685109" y="4618342"/>
                <a:ext cx="38880" cy="19800"/>
              </p14:xfrm>
            </p:contentPart>
          </mc:Choice>
          <mc:Fallback>
            <p:pic>
              <p:nvPicPr>
                <p:cNvPr id="37" name="Freihand 36">
                  <a:extLst>
                    <a:ext uri="{FF2B5EF4-FFF2-40B4-BE49-F238E27FC236}">
                      <a16:creationId xmlns:a16="http://schemas.microsoft.com/office/drawing/2014/main" id="{AB32F489-E1F0-F289-0119-DA58E62DD04F}"/>
                    </a:ext>
                  </a:extLst>
                </p:cNvPr>
                <p:cNvPicPr/>
                <p:nvPr/>
              </p:nvPicPr>
              <p:blipFill>
                <a:blip r:embed="rId43"/>
                <a:stretch>
                  <a:fillRect/>
                </a:stretch>
              </p:blipFill>
              <p:spPr>
                <a:xfrm>
                  <a:off x="2676469" y="4609702"/>
                  <a:ext cx="565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8" name="Freihand 37">
                  <a:extLst>
                    <a:ext uri="{FF2B5EF4-FFF2-40B4-BE49-F238E27FC236}">
                      <a16:creationId xmlns:a16="http://schemas.microsoft.com/office/drawing/2014/main" id="{E339BA09-5688-4463-DF38-841BFD237D8F}"/>
                    </a:ext>
                  </a:extLst>
                </p14:cNvPr>
                <p14:cNvContentPartPr/>
                <p14:nvPr/>
              </p14:nvContentPartPr>
              <p14:xfrm>
                <a:off x="2807869" y="4364182"/>
                <a:ext cx="246600" cy="198720"/>
              </p14:xfrm>
            </p:contentPart>
          </mc:Choice>
          <mc:Fallback>
            <p:pic>
              <p:nvPicPr>
                <p:cNvPr id="38" name="Freihand 37">
                  <a:extLst>
                    <a:ext uri="{FF2B5EF4-FFF2-40B4-BE49-F238E27FC236}">
                      <a16:creationId xmlns:a16="http://schemas.microsoft.com/office/drawing/2014/main" id="{E339BA09-5688-4463-DF38-841BFD237D8F}"/>
                    </a:ext>
                  </a:extLst>
                </p:cNvPr>
                <p:cNvPicPr/>
                <p:nvPr/>
              </p:nvPicPr>
              <p:blipFill>
                <a:blip r:embed="rId45"/>
                <a:stretch>
                  <a:fillRect/>
                </a:stretch>
              </p:blipFill>
              <p:spPr>
                <a:xfrm>
                  <a:off x="2799229" y="4355182"/>
                  <a:ext cx="26424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9" name="Freihand 38">
                  <a:extLst>
                    <a:ext uri="{FF2B5EF4-FFF2-40B4-BE49-F238E27FC236}">
                      <a16:creationId xmlns:a16="http://schemas.microsoft.com/office/drawing/2014/main" id="{3F3B670A-321A-DAE6-35EC-8CB3B50B47CA}"/>
                    </a:ext>
                  </a:extLst>
                </p14:cNvPr>
                <p14:cNvContentPartPr/>
                <p14:nvPr/>
              </p14:nvContentPartPr>
              <p14:xfrm>
                <a:off x="3067789" y="4254742"/>
                <a:ext cx="156960" cy="208800"/>
              </p14:xfrm>
            </p:contentPart>
          </mc:Choice>
          <mc:Fallback>
            <p:pic>
              <p:nvPicPr>
                <p:cNvPr id="39" name="Freihand 38">
                  <a:extLst>
                    <a:ext uri="{FF2B5EF4-FFF2-40B4-BE49-F238E27FC236}">
                      <a16:creationId xmlns:a16="http://schemas.microsoft.com/office/drawing/2014/main" id="{3F3B670A-321A-DAE6-35EC-8CB3B50B47CA}"/>
                    </a:ext>
                  </a:extLst>
                </p:cNvPr>
                <p:cNvPicPr/>
                <p:nvPr/>
              </p:nvPicPr>
              <p:blipFill>
                <a:blip r:embed="rId47"/>
                <a:stretch>
                  <a:fillRect/>
                </a:stretch>
              </p:blipFill>
              <p:spPr>
                <a:xfrm>
                  <a:off x="3058789" y="4246102"/>
                  <a:ext cx="17460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0" name="Freihand 39">
                  <a:extLst>
                    <a:ext uri="{FF2B5EF4-FFF2-40B4-BE49-F238E27FC236}">
                      <a16:creationId xmlns:a16="http://schemas.microsoft.com/office/drawing/2014/main" id="{E8E0D988-FD7B-DFE6-9708-5EAC6FC1498E}"/>
                    </a:ext>
                  </a:extLst>
                </p14:cNvPr>
                <p14:cNvContentPartPr/>
                <p14:nvPr/>
              </p14:nvContentPartPr>
              <p14:xfrm>
                <a:off x="3144829" y="4233862"/>
                <a:ext cx="374400" cy="205200"/>
              </p14:xfrm>
            </p:contentPart>
          </mc:Choice>
          <mc:Fallback>
            <p:pic>
              <p:nvPicPr>
                <p:cNvPr id="40" name="Freihand 39">
                  <a:extLst>
                    <a:ext uri="{FF2B5EF4-FFF2-40B4-BE49-F238E27FC236}">
                      <a16:creationId xmlns:a16="http://schemas.microsoft.com/office/drawing/2014/main" id="{E8E0D988-FD7B-DFE6-9708-5EAC6FC1498E}"/>
                    </a:ext>
                  </a:extLst>
                </p:cNvPr>
                <p:cNvPicPr/>
                <p:nvPr/>
              </p:nvPicPr>
              <p:blipFill>
                <a:blip r:embed="rId49"/>
                <a:stretch>
                  <a:fillRect/>
                </a:stretch>
              </p:blipFill>
              <p:spPr>
                <a:xfrm>
                  <a:off x="3136189" y="4224862"/>
                  <a:ext cx="39204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1" name="Freihand 40">
                  <a:extLst>
                    <a:ext uri="{FF2B5EF4-FFF2-40B4-BE49-F238E27FC236}">
                      <a16:creationId xmlns:a16="http://schemas.microsoft.com/office/drawing/2014/main" id="{36A06715-B29D-E5EF-0E60-57BD0E92DE25}"/>
                    </a:ext>
                  </a:extLst>
                </p14:cNvPr>
                <p14:cNvContentPartPr/>
                <p14:nvPr/>
              </p14:nvContentPartPr>
              <p14:xfrm>
                <a:off x="3525349" y="4247902"/>
                <a:ext cx="94320" cy="94680"/>
              </p14:xfrm>
            </p:contentPart>
          </mc:Choice>
          <mc:Fallback>
            <p:pic>
              <p:nvPicPr>
                <p:cNvPr id="41" name="Freihand 40">
                  <a:extLst>
                    <a:ext uri="{FF2B5EF4-FFF2-40B4-BE49-F238E27FC236}">
                      <a16:creationId xmlns:a16="http://schemas.microsoft.com/office/drawing/2014/main" id="{36A06715-B29D-E5EF-0E60-57BD0E92DE25}"/>
                    </a:ext>
                  </a:extLst>
                </p:cNvPr>
                <p:cNvPicPr/>
                <p:nvPr/>
              </p:nvPicPr>
              <p:blipFill>
                <a:blip r:embed="rId51"/>
                <a:stretch>
                  <a:fillRect/>
                </a:stretch>
              </p:blipFill>
              <p:spPr>
                <a:xfrm>
                  <a:off x="3516349" y="4239262"/>
                  <a:ext cx="1119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2" name="Freihand 41">
                  <a:extLst>
                    <a:ext uri="{FF2B5EF4-FFF2-40B4-BE49-F238E27FC236}">
                      <a16:creationId xmlns:a16="http://schemas.microsoft.com/office/drawing/2014/main" id="{4717139C-C228-5BBA-C536-7F31923FBDEA}"/>
                    </a:ext>
                  </a:extLst>
                </p14:cNvPr>
                <p14:cNvContentPartPr/>
                <p14:nvPr/>
              </p14:nvContentPartPr>
              <p14:xfrm>
                <a:off x="2724349" y="4335742"/>
                <a:ext cx="137160" cy="38880"/>
              </p14:xfrm>
            </p:contentPart>
          </mc:Choice>
          <mc:Fallback>
            <p:pic>
              <p:nvPicPr>
                <p:cNvPr id="42" name="Freihand 41">
                  <a:extLst>
                    <a:ext uri="{FF2B5EF4-FFF2-40B4-BE49-F238E27FC236}">
                      <a16:creationId xmlns:a16="http://schemas.microsoft.com/office/drawing/2014/main" id="{4717139C-C228-5BBA-C536-7F31923FBDEA}"/>
                    </a:ext>
                  </a:extLst>
                </p:cNvPr>
                <p:cNvPicPr/>
                <p:nvPr/>
              </p:nvPicPr>
              <p:blipFill>
                <a:blip r:embed="rId53"/>
                <a:stretch>
                  <a:fillRect/>
                </a:stretch>
              </p:blipFill>
              <p:spPr>
                <a:xfrm>
                  <a:off x="2715709" y="4326742"/>
                  <a:ext cx="1548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8" name="Freihand 47">
                  <a:extLst>
                    <a:ext uri="{FF2B5EF4-FFF2-40B4-BE49-F238E27FC236}">
                      <a16:creationId xmlns:a16="http://schemas.microsoft.com/office/drawing/2014/main" id="{F73A2E2E-B799-8843-6ADB-0A81462BD37E}"/>
                    </a:ext>
                  </a:extLst>
                </p14:cNvPr>
                <p14:cNvContentPartPr/>
                <p14:nvPr/>
              </p14:nvContentPartPr>
              <p14:xfrm>
                <a:off x="2645869" y="4768462"/>
                <a:ext cx="88560" cy="195120"/>
              </p14:xfrm>
            </p:contentPart>
          </mc:Choice>
          <mc:Fallback>
            <p:pic>
              <p:nvPicPr>
                <p:cNvPr id="48" name="Freihand 47">
                  <a:extLst>
                    <a:ext uri="{FF2B5EF4-FFF2-40B4-BE49-F238E27FC236}">
                      <a16:creationId xmlns:a16="http://schemas.microsoft.com/office/drawing/2014/main" id="{F73A2E2E-B799-8843-6ADB-0A81462BD37E}"/>
                    </a:ext>
                  </a:extLst>
                </p:cNvPr>
                <p:cNvPicPr/>
                <p:nvPr/>
              </p:nvPicPr>
              <p:blipFill>
                <a:blip r:embed="rId55"/>
                <a:stretch>
                  <a:fillRect/>
                </a:stretch>
              </p:blipFill>
              <p:spPr>
                <a:xfrm>
                  <a:off x="2637229" y="4759462"/>
                  <a:ext cx="10620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9" name="Freihand 48">
                  <a:extLst>
                    <a:ext uri="{FF2B5EF4-FFF2-40B4-BE49-F238E27FC236}">
                      <a16:creationId xmlns:a16="http://schemas.microsoft.com/office/drawing/2014/main" id="{C8774C05-04E8-EB0E-7491-EAC51AD2A7A5}"/>
                    </a:ext>
                  </a:extLst>
                </p14:cNvPr>
                <p14:cNvContentPartPr/>
                <p14:nvPr/>
              </p14:nvContentPartPr>
              <p14:xfrm>
                <a:off x="2815789" y="4764862"/>
                <a:ext cx="49680" cy="120960"/>
              </p14:xfrm>
            </p:contentPart>
          </mc:Choice>
          <mc:Fallback>
            <p:pic>
              <p:nvPicPr>
                <p:cNvPr id="49" name="Freihand 48">
                  <a:extLst>
                    <a:ext uri="{FF2B5EF4-FFF2-40B4-BE49-F238E27FC236}">
                      <a16:creationId xmlns:a16="http://schemas.microsoft.com/office/drawing/2014/main" id="{C8774C05-04E8-EB0E-7491-EAC51AD2A7A5}"/>
                    </a:ext>
                  </a:extLst>
                </p:cNvPr>
                <p:cNvPicPr/>
                <p:nvPr/>
              </p:nvPicPr>
              <p:blipFill>
                <a:blip r:embed="rId57"/>
                <a:stretch>
                  <a:fillRect/>
                </a:stretch>
              </p:blipFill>
              <p:spPr>
                <a:xfrm>
                  <a:off x="2806789" y="4755862"/>
                  <a:ext cx="673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0" name="Freihand 49">
                  <a:extLst>
                    <a:ext uri="{FF2B5EF4-FFF2-40B4-BE49-F238E27FC236}">
                      <a16:creationId xmlns:a16="http://schemas.microsoft.com/office/drawing/2014/main" id="{3648FD50-E198-3B51-5C5E-E3A72C7BAE46}"/>
                    </a:ext>
                  </a:extLst>
                </p14:cNvPr>
                <p14:cNvContentPartPr/>
                <p14:nvPr/>
              </p14:nvContentPartPr>
              <p14:xfrm>
                <a:off x="2807509" y="4846582"/>
                <a:ext cx="122760" cy="58320"/>
              </p14:xfrm>
            </p:contentPart>
          </mc:Choice>
          <mc:Fallback>
            <p:pic>
              <p:nvPicPr>
                <p:cNvPr id="50" name="Freihand 49">
                  <a:extLst>
                    <a:ext uri="{FF2B5EF4-FFF2-40B4-BE49-F238E27FC236}">
                      <a16:creationId xmlns:a16="http://schemas.microsoft.com/office/drawing/2014/main" id="{3648FD50-E198-3B51-5C5E-E3A72C7BAE46}"/>
                    </a:ext>
                  </a:extLst>
                </p:cNvPr>
                <p:cNvPicPr/>
                <p:nvPr/>
              </p:nvPicPr>
              <p:blipFill>
                <a:blip r:embed="rId59"/>
                <a:stretch>
                  <a:fillRect/>
                </a:stretch>
              </p:blipFill>
              <p:spPr>
                <a:xfrm>
                  <a:off x="2798509" y="4837582"/>
                  <a:ext cx="1404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1" name="Freihand 50">
                  <a:extLst>
                    <a:ext uri="{FF2B5EF4-FFF2-40B4-BE49-F238E27FC236}">
                      <a16:creationId xmlns:a16="http://schemas.microsoft.com/office/drawing/2014/main" id="{D850A171-E0CD-1DC8-DF34-7F630EC02999}"/>
                    </a:ext>
                  </a:extLst>
                </p14:cNvPr>
                <p14:cNvContentPartPr/>
                <p14:nvPr/>
              </p14:nvContentPartPr>
              <p14:xfrm>
                <a:off x="2764669" y="4696822"/>
                <a:ext cx="102240" cy="89280"/>
              </p14:xfrm>
            </p:contentPart>
          </mc:Choice>
          <mc:Fallback>
            <p:pic>
              <p:nvPicPr>
                <p:cNvPr id="51" name="Freihand 50">
                  <a:extLst>
                    <a:ext uri="{FF2B5EF4-FFF2-40B4-BE49-F238E27FC236}">
                      <a16:creationId xmlns:a16="http://schemas.microsoft.com/office/drawing/2014/main" id="{D850A171-E0CD-1DC8-DF34-7F630EC02999}"/>
                    </a:ext>
                  </a:extLst>
                </p:cNvPr>
                <p:cNvPicPr/>
                <p:nvPr/>
              </p:nvPicPr>
              <p:blipFill>
                <a:blip r:embed="rId61"/>
                <a:stretch>
                  <a:fillRect/>
                </a:stretch>
              </p:blipFill>
              <p:spPr>
                <a:xfrm>
                  <a:off x="2755669" y="4688182"/>
                  <a:ext cx="1198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2" name="Freihand 51">
                  <a:extLst>
                    <a:ext uri="{FF2B5EF4-FFF2-40B4-BE49-F238E27FC236}">
                      <a16:creationId xmlns:a16="http://schemas.microsoft.com/office/drawing/2014/main" id="{8059BEDE-135A-7C33-4774-4450A3C75592}"/>
                    </a:ext>
                  </a:extLst>
                </p14:cNvPr>
                <p14:cNvContentPartPr/>
                <p14:nvPr/>
              </p14:nvContentPartPr>
              <p14:xfrm>
                <a:off x="2896069" y="4673422"/>
                <a:ext cx="251640" cy="136440"/>
              </p14:xfrm>
            </p:contentPart>
          </mc:Choice>
          <mc:Fallback>
            <p:pic>
              <p:nvPicPr>
                <p:cNvPr id="52" name="Freihand 51">
                  <a:extLst>
                    <a:ext uri="{FF2B5EF4-FFF2-40B4-BE49-F238E27FC236}">
                      <a16:creationId xmlns:a16="http://schemas.microsoft.com/office/drawing/2014/main" id="{8059BEDE-135A-7C33-4774-4450A3C75592}"/>
                    </a:ext>
                  </a:extLst>
                </p:cNvPr>
                <p:cNvPicPr/>
                <p:nvPr/>
              </p:nvPicPr>
              <p:blipFill>
                <a:blip r:embed="rId63"/>
                <a:stretch>
                  <a:fillRect/>
                </a:stretch>
              </p:blipFill>
              <p:spPr>
                <a:xfrm>
                  <a:off x="2887429" y="4664422"/>
                  <a:ext cx="2692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4" name="Freihand 53">
                  <a:extLst>
                    <a:ext uri="{FF2B5EF4-FFF2-40B4-BE49-F238E27FC236}">
                      <a16:creationId xmlns:a16="http://schemas.microsoft.com/office/drawing/2014/main" id="{3EDE143D-6F49-0931-C5AE-D9F85DE98727}"/>
                    </a:ext>
                  </a:extLst>
                </p14:cNvPr>
                <p14:cNvContentPartPr/>
                <p14:nvPr/>
              </p14:nvContentPartPr>
              <p14:xfrm>
                <a:off x="3216829" y="4542742"/>
                <a:ext cx="58680" cy="181440"/>
              </p14:xfrm>
            </p:contentPart>
          </mc:Choice>
          <mc:Fallback>
            <p:pic>
              <p:nvPicPr>
                <p:cNvPr id="54" name="Freihand 53">
                  <a:extLst>
                    <a:ext uri="{FF2B5EF4-FFF2-40B4-BE49-F238E27FC236}">
                      <a16:creationId xmlns:a16="http://schemas.microsoft.com/office/drawing/2014/main" id="{3EDE143D-6F49-0931-C5AE-D9F85DE98727}"/>
                    </a:ext>
                  </a:extLst>
                </p:cNvPr>
                <p:cNvPicPr/>
                <p:nvPr/>
              </p:nvPicPr>
              <p:blipFill>
                <a:blip r:embed="rId65"/>
                <a:stretch>
                  <a:fillRect/>
                </a:stretch>
              </p:blipFill>
              <p:spPr>
                <a:xfrm>
                  <a:off x="3207829" y="4533742"/>
                  <a:ext cx="763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5" name="Freihand 54">
                  <a:extLst>
                    <a:ext uri="{FF2B5EF4-FFF2-40B4-BE49-F238E27FC236}">
                      <a16:creationId xmlns:a16="http://schemas.microsoft.com/office/drawing/2014/main" id="{0F8F3266-4B01-88FB-646E-CF5E0C89C955}"/>
                    </a:ext>
                  </a:extLst>
                </p14:cNvPr>
                <p14:cNvContentPartPr/>
                <p14:nvPr/>
              </p14:nvContentPartPr>
              <p14:xfrm>
                <a:off x="3282349" y="4515382"/>
                <a:ext cx="54000" cy="156600"/>
              </p14:xfrm>
            </p:contentPart>
          </mc:Choice>
          <mc:Fallback>
            <p:pic>
              <p:nvPicPr>
                <p:cNvPr id="55" name="Freihand 54">
                  <a:extLst>
                    <a:ext uri="{FF2B5EF4-FFF2-40B4-BE49-F238E27FC236}">
                      <a16:creationId xmlns:a16="http://schemas.microsoft.com/office/drawing/2014/main" id="{0F8F3266-4B01-88FB-646E-CF5E0C89C955}"/>
                    </a:ext>
                  </a:extLst>
                </p:cNvPr>
                <p:cNvPicPr/>
                <p:nvPr/>
              </p:nvPicPr>
              <p:blipFill>
                <a:blip r:embed="rId67"/>
                <a:stretch>
                  <a:fillRect/>
                </a:stretch>
              </p:blipFill>
              <p:spPr>
                <a:xfrm>
                  <a:off x="3273349" y="4506382"/>
                  <a:ext cx="716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6" name="Freihand 55">
                  <a:extLst>
                    <a:ext uri="{FF2B5EF4-FFF2-40B4-BE49-F238E27FC236}">
                      <a16:creationId xmlns:a16="http://schemas.microsoft.com/office/drawing/2014/main" id="{BB6E55E6-6734-CE63-82CB-764190F7F1B4}"/>
                    </a:ext>
                  </a:extLst>
                </p14:cNvPr>
                <p14:cNvContentPartPr/>
                <p14:nvPr/>
              </p14:nvContentPartPr>
              <p14:xfrm>
                <a:off x="3258949" y="4509622"/>
                <a:ext cx="116280" cy="159840"/>
              </p14:xfrm>
            </p:contentPart>
          </mc:Choice>
          <mc:Fallback>
            <p:pic>
              <p:nvPicPr>
                <p:cNvPr id="56" name="Freihand 55">
                  <a:extLst>
                    <a:ext uri="{FF2B5EF4-FFF2-40B4-BE49-F238E27FC236}">
                      <a16:creationId xmlns:a16="http://schemas.microsoft.com/office/drawing/2014/main" id="{BB6E55E6-6734-CE63-82CB-764190F7F1B4}"/>
                    </a:ext>
                  </a:extLst>
                </p:cNvPr>
                <p:cNvPicPr/>
                <p:nvPr/>
              </p:nvPicPr>
              <p:blipFill>
                <a:blip r:embed="rId69"/>
                <a:stretch>
                  <a:fillRect/>
                </a:stretch>
              </p:blipFill>
              <p:spPr>
                <a:xfrm>
                  <a:off x="3250309" y="4500622"/>
                  <a:ext cx="1339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7" name="Freihand 56">
                  <a:extLst>
                    <a:ext uri="{FF2B5EF4-FFF2-40B4-BE49-F238E27FC236}">
                      <a16:creationId xmlns:a16="http://schemas.microsoft.com/office/drawing/2014/main" id="{CD877685-8F8B-D209-D7B6-52AD6DB806E3}"/>
                    </a:ext>
                  </a:extLst>
                </p14:cNvPr>
                <p14:cNvContentPartPr/>
                <p14:nvPr/>
              </p14:nvContentPartPr>
              <p14:xfrm>
                <a:off x="3356509" y="4540582"/>
                <a:ext cx="70920" cy="87840"/>
              </p14:xfrm>
            </p:contentPart>
          </mc:Choice>
          <mc:Fallback>
            <p:pic>
              <p:nvPicPr>
                <p:cNvPr id="57" name="Freihand 56">
                  <a:extLst>
                    <a:ext uri="{FF2B5EF4-FFF2-40B4-BE49-F238E27FC236}">
                      <a16:creationId xmlns:a16="http://schemas.microsoft.com/office/drawing/2014/main" id="{CD877685-8F8B-D209-D7B6-52AD6DB806E3}"/>
                    </a:ext>
                  </a:extLst>
                </p:cNvPr>
                <p:cNvPicPr/>
                <p:nvPr/>
              </p:nvPicPr>
              <p:blipFill>
                <a:blip r:embed="rId71"/>
                <a:stretch>
                  <a:fillRect/>
                </a:stretch>
              </p:blipFill>
              <p:spPr>
                <a:xfrm>
                  <a:off x="3347509" y="4531582"/>
                  <a:ext cx="885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8" name="Freihand 57">
                  <a:extLst>
                    <a:ext uri="{FF2B5EF4-FFF2-40B4-BE49-F238E27FC236}">
                      <a16:creationId xmlns:a16="http://schemas.microsoft.com/office/drawing/2014/main" id="{BE9A3178-3FB4-2545-34F1-A371C238A5D8}"/>
                    </a:ext>
                  </a:extLst>
                </p14:cNvPr>
                <p14:cNvContentPartPr/>
                <p14:nvPr/>
              </p14:nvContentPartPr>
              <p14:xfrm>
                <a:off x="3438589" y="4388662"/>
                <a:ext cx="166320" cy="186840"/>
              </p14:xfrm>
            </p:contentPart>
          </mc:Choice>
          <mc:Fallback>
            <p:pic>
              <p:nvPicPr>
                <p:cNvPr id="58" name="Freihand 57">
                  <a:extLst>
                    <a:ext uri="{FF2B5EF4-FFF2-40B4-BE49-F238E27FC236}">
                      <a16:creationId xmlns:a16="http://schemas.microsoft.com/office/drawing/2014/main" id="{BE9A3178-3FB4-2545-34F1-A371C238A5D8}"/>
                    </a:ext>
                  </a:extLst>
                </p:cNvPr>
                <p:cNvPicPr/>
                <p:nvPr/>
              </p:nvPicPr>
              <p:blipFill>
                <a:blip r:embed="rId73"/>
                <a:stretch>
                  <a:fillRect/>
                </a:stretch>
              </p:blipFill>
              <p:spPr>
                <a:xfrm>
                  <a:off x="3429949" y="4380022"/>
                  <a:ext cx="1839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9" name="Freihand 58">
                  <a:extLst>
                    <a:ext uri="{FF2B5EF4-FFF2-40B4-BE49-F238E27FC236}">
                      <a16:creationId xmlns:a16="http://schemas.microsoft.com/office/drawing/2014/main" id="{4BDD29A9-C50F-5DB9-6089-91B8363ABB50}"/>
                    </a:ext>
                  </a:extLst>
                </p14:cNvPr>
                <p14:cNvContentPartPr/>
                <p14:nvPr/>
              </p14:nvContentPartPr>
              <p14:xfrm>
                <a:off x="3580069" y="4437262"/>
                <a:ext cx="162000" cy="75240"/>
              </p14:xfrm>
            </p:contentPart>
          </mc:Choice>
          <mc:Fallback>
            <p:pic>
              <p:nvPicPr>
                <p:cNvPr id="59" name="Freihand 58">
                  <a:extLst>
                    <a:ext uri="{FF2B5EF4-FFF2-40B4-BE49-F238E27FC236}">
                      <a16:creationId xmlns:a16="http://schemas.microsoft.com/office/drawing/2014/main" id="{4BDD29A9-C50F-5DB9-6089-91B8363ABB50}"/>
                    </a:ext>
                  </a:extLst>
                </p:cNvPr>
                <p:cNvPicPr/>
                <p:nvPr/>
              </p:nvPicPr>
              <p:blipFill>
                <a:blip r:embed="rId75"/>
                <a:stretch>
                  <a:fillRect/>
                </a:stretch>
              </p:blipFill>
              <p:spPr>
                <a:xfrm>
                  <a:off x="3571069" y="4428622"/>
                  <a:ext cx="1796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0" name="Freihand 59">
                  <a:extLst>
                    <a:ext uri="{FF2B5EF4-FFF2-40B4-BE49-F238E27FC236}">
                      <a16:creationId xmlns:a16="http://schemas.microsoft.com/office/drawing/2014/main" id="{573951B8-28A8-4F41-1462-EB8B483404FE}"/>
                    </a:ext>
                  </a:extLst>
                </p14:cNvPr>
                <p14:cNvContentPartPr/>
                <p14:nvPr/>
              </p14:nvContentPartPr>
              <p14:xfrm>
                <a:off x="3174709" y="4785742"/>
                <a:ext cx="122040" cy="196200"/>
              </p14:xfrm>
            </p:contentPart>
          </mc:Choice>
          <mc:Fallback>
            <p:pic>
              <p:nvPicPr>
                <p:cNvPr id="60" name="Freihand 59">
                  <a:extLst>
                    <a:ext uri="{FF2B5EF4-FFF2-40B4-BE49-F238E27FC236}">
                      <a16:creationId xmlns:a16="http://schemas.microsoft.com/office/drawing/2014/main" id="{573951B8-28A8-4F41-1462-EB8B483404FE}"/>
                    </a:ext>
                  </a:extLst>
                </p:cNvPr>
                <p:cNvPicPr/>
                <p:nvPr/>
              </p:nvPicPr>
              <p:blipFill>
                <a:blip r:embed="rId77"/>
                <a:stretch>
                  <a:fillRect/>
                </a:stretch>
              </p:blipFill>
              <p:spPr>
                <a:xfrm>
                  <a:off x="3166069" y="4776742"/>
                  <a:ext cx="13968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1" name="Freihand 60">
                  <a:extLst>
                    <a:ext uri="{FF2B5EF4-FFF2-40B4-BE49-F238E27FC236}">
                      <a16:creationId xmlns:a16="http://schemas.microsoft.com/office/drawing/2014/main" id="{95EAC840-A2ED-D817-EEB6-11FD0BABE22A}"/>
                    </a:ext>
                  </a:extLst>
                </p14:cNvPr>
                <p14:cNvContentPartPr/>
                <p14:nvPr/>
              </p14:nvContentPartPr>
              <p14:xfrm>
                <a:off x="3287389" y="4730662"/>
                <a:ext cx="263520" cy="199800"/>
              </p14:xfrm>
            </p:contentPart>
          </mc:Choice>
          <mc:Fallback>
            <p:pic>
              <p:nvPicPr>
                <p:cNvPr id="61" name="Freihand 60">
                  <a:extLst>
                    <a:ext uri="{FF2B5EF4-FFF2-40B4-BE49-F238E27FC236}">
                      <a16:creationId xmlns:a16="http://schemas.microsoft.com/office/drawing/2014/main" id="{95EAC840-A2ED-D817-EEB6-11FD0BABE22A}"/>
                    </a:ext>
                  </a:extLst>
                </p:cNvPr>
                <p:cNvPicPr/>
                <p:nvPr/>
              </p:nvPicPr>
              <p:blipFill>
                <a:blip r:embed="rId79"/>
                <a:stretch>
                  <a:fillRect/>
                </a:stretch>
              </p:blipFill>
              <p:spPr>
                <a:xfrm>
                  <a:off x="3278389" y="4721662"/>
                  <a:ext cx="28116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2" name="Freihand 61">
                  <a:extLst>
                    <a:ext uri="{FF2B5EF4-FFF2-40B4-BE49-F238E27FC236}">
                      <a16:creationId xmlns:a16="http://schemas.microsoft.com/office/drawing/2014/main" id="{B7D1AFB0-9B4D-176C-0ED8-EDE5ABEBC4CD}"/>
                    </a:ext>
                  </a:extLst>
                </p14:cNvPr>
                <p14:cNvContentPartPr/>
                <p14:nvPr/>
              </p14:nvContentPartPr>
              <p14:xfrm>
                <a:off x="3436069" y="4720582"/>
                <a:ext cx="48960" cy="20520"/>
              </p14:xfrm>
            </p:contentPart>
          </mc:Choice>
          <mc:Fallback>
            <p:pic>
              <p:nvPicPr>
                <p:cNvPr id="62" name="Freihand 61">
                  <a:extLst>
                    <a:ext uri="{FF2B5EF4-FFF2-40B4-BE49-F238E27FC236}">
                      <a16:creationId xmlns:a16="http://schemas.microsoft.com/office/drawing/2014/main" id="{B7D1AFB0-9B4D-176C-0ED8-EDE5ABEBC4CD}"/>
                    </a:ext>
                  </a:extLst>
                </p:cNvPr>
                <p:cNvPicPr/>
                <p:nvPr/>
              </p:nvPicPr>
              <p:blipFill>
                <a:blip r:embed="rId81"/>
                <a:stretch>
                  <a:fillRect/>
                </a:stretch>
              </p:blipFill>
              <p:spPr>
                <a:xfrm>
                  <a:off x="3427069" y="4711942"/>
                  <a:ext cx="666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3" name="Freihand 62">
                  <a:extLst>
                    <a:ext uri="{FF2B5EF4-FFF2-40B4-BE49-F238E27FC236}">
                      <a16:creationId xmlns:a16="http://schemas.microsoft.com/office/drawing/2014/main" id="{EE9F970D-155B-DC1E-6FEF-BFC34C2A7E66}"/>
                    </a:ext>
                  </a:extLst>
                </p14:cNvPr>
                <p14:cNvContentPartPr/>
                <p14:nvPr/>
              </p14:nvContentPartPr>
              <p14:xfrm>
                <a:off x="3562789" y="4697542"/>
                <a:ext cx="138960" cy="206640"/>
              </p14:xfrm>
            </p:contentPart>
          </mc:Choice>
          <mc:Fallback>
            <p:pic>
              <p:nvPicPr>
                <p:cNvPr id="63" name="Freihand 62">
                  <a:extLst>
                    <a:ext uri="{FF2B5EF4-FFF2-40B4-BE49-F238E27FC236}">
                      <a16:creationId xmlns:a16="http://schemas.microsoft.com/office/drawing/2014/main" id="{EE9F970D-155B-DC1E-6FEF-BFC34C2A7E66}"/>
                    </a:ext>
                  </a:extLst>
                </p:cNvPr>
                <p:cNvPicPr/>
                <p:nvPr/>
              </p:nvPicPr>
              <p:blipFill>
                <a:blip r:embed="rId83"/>
                <a:stretch>
                  <a:fillRect/>
                </a:stretch>
              </p:blipFill>
              <p:spPr>
                <a:xfrm>
                  <a:off x="3553789" y="4688542"/>
                  <a:ext cx="15660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4" name="Freihand 63">
                  <a:extLst>
                    <a:ext uri="{FF2B5EF4-FFF2-40B4-BE49-F238E27FC236}">
                      <a16:creationId xmlns:a16="http://schemas.microsoft.com/office/drawing/2014/main" id="{8A4F3512-1AD3-7F24-4C53-A0C9F598E9A2}"/>
                    </a:ext>
                  </a:extLst>
                </p14:cNvPr>
                <p14:cNvContentPartPr/>
                <p14:nvPr/>
              </p14:nvContentPartPr>
              <p14:xfrm>
                <a:off x="3749629" y="4227382"/>
                <a:ext cx="112320" cy="750960"/>
              </p14:xfrm>
            </p:contentPart>
          </mc:Choice>
          <mc:Fallback>
            <p:pic>
              <p:nvPicPr>
                <p:cNvPr id="64" name="Freihand 63">
                  <a:extLst>
                    <a:ext uri="{FF2B5EF4-FFF2-40B4-BE49-F238E27FC236}">
                      <a16:creationId xmlns:a16="http://schemas.microsoft.com/office/drawing/2014/main" id="{8A4F3512-1AD3-7F24-4C53-A0C9F598E9A2}"/>
                    </a:ext>
                  </a:extLst>
                </p:cNvPr>
                <p:cNvPicPr/>
                <p:nvPr/>
              </p:nvPicPr>
              <p:blipFill>
                <a:blip r:embed="rId85"/>
                <a:stretch>
                  <a:fillRect/>
                </a:stretch>
              </p:blipFill>
              <p:spPr>
                <a:xfrm>
                  <a:off x="3740989" y="4218382"/>
                  <a:ext cx="129960" cy="768600"/>
                </a:xfrm>
                <a:prstGeom prst="rect">
                  <a:avLst/>
                </a:prstGeom>
              </p:spPr>
            </p:pic>
          </mc:Fallback>
        </mc:AlternateContent>
      </p:grpSp>
      <p:grpSp>
        <p:nvGrpSpPr>
          <p:cNvPr id="98" name="Gruppieren 97">
            <a:extLst>
              <a:ext uri="{FF2B5EF4-FFF2-40B4-BE49-F238E27FC236}">
                <a16:creationId xmlns:a16="http://schemas.microsoft.com/office/drawing/2014/main" id="{CA14D562-6691-A21E-3D9E-B674BE95FA1E}"/>
              </a:ext>
            </a:extLst>
          </p:cNvPr>
          <p:cNvGrpSpPr/>
          <p:nvPr/>
        </p:nvGrpSpPr>
        <p:grpSpPr>
          <a:xfrm>
            <a:off x="4197109" y="3542662"/>
            <a:ext cx="2063520" cy="1295640"/>
            <a:chOff x="4197109" y="3542662"/>
            <a:chExt cx="2063520" cy="1295640"/>
          </a:xfrm>
        </p:grpSpPr>
        <mc:AlternateContent xmlns:mc="http://schemas.openxmlformats.org/markup-compatibility/2006">
          <mc:Choice xmlns:p14="http://schemas.microsoft.com/office/powerpoint/2010/main" Requires="p14">
            <p:contentPart p14:bwMode="auto" r:id="rId86">
              <p14:nvContentPartPr>
                <p14:cNvPr id="66" name="Freihand 65">
                  <a:extLst>
                    <a:ext uri="{FF2B5EF4-FFF2-40B4-BE49-F238E27FC236}">
                      <a16:creationId xmlns:a16="http://schemas.microsoft.com/office/drawing/2014/main" id="{B68C645C-3FDC-FE75-6104-673AB55EA9F0}"/>
                    </a:ext>
                  </a:extLst>
                </p14:cNvPr>
                <p14:cNvContentPartPr/>
                <p14:nvPr/>
              </p14:nvContentPartPr>
              <p14:xfrm>
                <a:off x="4197109" y="4195342"/>
                <a:ext cx="183600" cy="228960"/>
              </p14:xfrm>
            </p:contentPart>
          </mc:Choice>
          <mc:Fallback>
            <p:pic>
              <p:nvPicPr>
                <p:cNvPr id="66" name="Freihand 65">
                  <a:extLst>
                    <a:ext uri="{FF2B5EF4-FFF2-40B4-BE49-F238E27FC236}">
                      <a16:creationId xmlns:a16="http://schemas.microsoft.com/office/drawing/2014/main" id="{B68C645C-3FDC-FE75-6104-673AB55EA9F0}"/>
                    </a:ext>
                  </a:extLst>
                </p:cNvPr>
                <p:cNvPicPr/>
                <p:nvPr/>
              </p:nvPicPr>
              <p:blipFill>
                <a:blip r:embed="rId87"/>
                <a:stretch>
                  <a:fillRect/>
                </a:stretch>
              </p:blipFill>
              <p:spPr>
                <a:xfrm>
                  <a:off x="4188469" y="4186342"/>
                  <a:ext cx="20124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7" name="Freihand 66">
                  <a:extLst>
                    <a:ext uri="{FF2B5EF4-FFF2-40B4-BE49-F238E27FC236}">
                      <a16:creationId xmlns:a16="http://schemas.microsoft.com/office/drawing/2014/main" id="{91F50D4E-4587-25FE-AD81-3AE91B52802E}"/>
                    </a:ext>
                  </a:extLst>
                </p14:cNvPr>
                <p14:cNvContentPartPr/>
                <p14:nvPr/>
              </p14:nvContentPartPr>
              <p14:xfrm>
                <a:off x="4453069" y="4182382"/>
                <a:ext cx="153720" cy="160920"/>
              </p14:xfrm>
            </p:contentPart>
          </mc:Choice>
          <mc:Fallback>
            <p:pic>
              <p:nvPicPr>
                <p:cNvPr id="67" name="Freihand 66">
                  <a:extLst>
                    <a:ext uri="{FF2B5EF4-FFF2-40B4-BE49-F238E27FC236}">
                      <a16:creationId xmlns:a16="http://schemas.microsoft.com/office/drawing/2014/main" id="{91F50D4E-4587-25FE-AD81-3AE91B52802E}"/>
                    </a:ext>
                  </a:extLst>
                </p:cNvPr>
                <p:cNvPicPr/>
                <p:nvPr/>
              </p:nvPicPr>
              <p:blipFill>
                <a:blip r:embed="rId89"/>
                <a:stretch>
                  <a:fillRect/>
                </a:stretch>
              </p:blipFill>
              <p:spPr>
                <a:xfrm>
                  <a:off x="4444069" y="4173742"/>
                  <a:ext cx="1713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8" name="Freihand 67">
                  <a:extLst>
                    <a:ext uri="{FF2B5EF4-FFF2-40B4-BE49-F238E27FC236}">
                      <a16:creationId xmlns:a16="http://schemas.microsoft.com/office/drawing/2014/main" id="{F5F03931-B90F-20BE-03C2-92CD8B04C2AB}"/>
                    </a:ext>
                  </a:extLst>
                </p14:cNvPr>
                <p14:cNvContentPartPr/>
                <p14:nvPr/>
              </p14:nvContentPartPr>
              <p14:xfrm>
                <a:off x="4472149" y="4142782"/>
                <a:ext cx="24120" cy="15840"/>
              </p14:xfrm>
            </p:contentPart>
          </mc:Choice>
          <mc:Fallback>
            <p:pic>
              <p:nvPicPr>
                <p:cNvPr id="68" name="Freihand 67">
                  <a:extLst>
                    <a:ext uri="{FF2B5EF4-FFF2-40B4-BE49-F238E27FC236}">
                      <a16:creationId xmlns:a16="http://schemas.microsoft.com/office/drawing/2014/main" id="{F5F03931-B90F-20BE-03C2-92CD8B04C2AB}"/>
                    </a:ext>
                  </a:extLst>
                </p:cNvPr>
                <p:cNvPicPr/>
                <p:nvPr/>
              </p:nvPicPr>
              <p:blipFill>
                <a:blip r:embed="rId91"/>
                <a:stretch>
                  <a:fillRect/>
                </a:stretch>
              </p:blipFill>
              <p:spPr>
                <a:xfrm>
                  <a:off x="4463149" y="4133782"/>
                  <a:ext cx="417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9" name="Freihand 68">
                  <a:extLst>
                    <a:ext uri="{FF2B5EF4-FFF2-40B4-BE49-F238E27FC236}">
                      <a16:creationId xmlns:a16="http://schemas.microsoft.com/office/drawing/2014/main" id="{D8F24F39-D802-ABED-E05B-441BCE1CCF84}"/>
                    </a:ext>
                  </a:extLst>
                </p14:cNvPr>
                <p14:cNvContentPartPr/>
                <p14:nvPr/>
              </p14:nvContentPartPr>
              <p14:xfrm>
                <a:off x="4643509" y="4030462"/>
                <a:ext cx="249120" cy="201600"/>
              </p14:xfrm>
            </p:contentPart>
          </mc:Choice>
          <mc:Fallback>
            <p:pic>
              <p:nvPicPr>
                <p:cNvPr id="69" name="Freihand 68">
                  <a:extLst>
                    <a:ext uri="{FF2B5EF4-FFF2-40B4-BE49-F238E27FC236}">
                      <a16:creationId xmlns:a16="http://schemas.microsoft.com/office/drawing/2014/main" id="{D8F24F39-D802-ABED-E05B-441BCE1CCF84}"/>
                    </a:ext>
                  </a:extLst>
                </p:cNvPr>
                <p:cNvPicPr/>
                <p:nvPr/>
              </p:nvPicPr>
              <p:blipFill>
                <a:blip r:embed="rId93"/>
                <a:stretch>
                  <a:fillRect/>
                </a:stretch>
              </p:blipFill>
              <p:spPr>
                <a:xfrm>
                  <a:off x="4634509" y="4021822"/>
                  <a:ext cx="26676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0" name="Freihand 69">
                  <a:extLst>
                    <a:ext uri="{FF2B5EF4-FFF2-40B4-BE49-F238E27FC236}">
                      <a16:creationId xmlns:a16="http://schemas.microsoft.com/office/drawing/2014/main" id="{58E2DE30-4206-C5F0-A342-FC1BF660E2C5}"/>
                    </a:ext>
                  </a:extLst>
                </p14:cNvPr>
                <p14:cNvContentPartPr/>
                <p14:nvPr/>
              </p14:nvContentPartPr>
              <p14:xfrm>
                <a:off x="4962109" y="4064302"/>
                <a:ext cx="38520" cy="36000"/>
              </p14:xfrm>
            </p:contentPart>
          </mc:Choice>
          <mc:Fallback>
            <p:pic>
              <p:nvPicPr>
                <p:cNvPr id="70" name="Freihand 69">
                  <a:extLst>
                    <a:ext uri="{FF2B5EF4-FFF2-40B4-BE49-F238E27FC236}">
                      <a16:creationId xmlns:a16="http://schemas.microsoft.com/office/drawing/2014/main" id="{58E2DE30-4206-C5F0-A342-FC1BF660E2C5}"/>
                    </a:ext>
                  </a:extLst>
                </p:cNvPr>
                <p:cNvPicPr/>
                <p:nvPr/>
              </p:nvPicPr>
              <p:blipFill>
                <a:blip r:embed="rId95"/>
                <a:stretch>
                  <a:fillRect/>
                </a:stretch>
              </p:blipFill>
              <p:spPr>
                <a:xfrm>
                  <a:off x="4953469" y="4055302"/>
                  <a:ext cx="561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1" name="Freihand 70">
                  <a:extLst>
                    <a:ext uri="{FF2B5EF4-FFF2-40B4-BE49-F238E27FC236}">
                      <a16:creationId xmlns:a16="http://schemas.microsoft.com/office/drawing/2014/main" id="{B3CD8061-D2A5-E983-BEEA-2DF1365AF8B5}"/>
                    </a:ext>
                  </a:extLst>
                </p14:cNvPr>
                <p14:cNvContentPartPr/>
                <p14:nvPr/>
              </p14:nvContentPartPr>
              <p14:xfrm>
                <a:off x="4328509" y="4388302"/>
                <a:ext cx="539280" cy="263160"/>
              </p14:xfrm>
            </p:contentPart>
          </mc:Choice>
          <mc:Fallback>
            <p:pic>
              <p:nvPicPr>
                <p:cNvPr id="71" name="Freihand 70">
                  <a:extLst>
                    <a:ext uri="{FF2B5EF4-FFF2-40B4-BE49-F238E27FC236}">
                      <a16:creationId xmlns:a16="http://schemas.microsoft.com/office/drawing/2014/main" id="{B3CD8061-D2A5-E983-BEEA-2DF1365AF8B5}"/>
                    </a:ext>
                  </a:extLst>
                </p:cNvPr>
                <p:cNvPicPr/>
                <p:nvPr/>
              </p:nvPicPr>
              <p:blipFill>
                <a:blip r:embed="rId97"/>
                <a:stretch>
                  <a:fillRect/>
                </a:stretch>
              </p:blipFill>
              <p:spPr>
                <a:xfrm>
                  <a:off x="4319869" y="4379662"/>
                  <a:ext cx="55692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2" name="Freihand 71">
                  <a:extLst>
                    <a:ext uri="{FF2B5EF4-FFF2-40B4-BE49-F238E27FC236}">
                      <a16:creationId xmlns:a16="http://schemas.microsoft.com/office/drawing/2014/main" id="{F43F6972-0A5B-8147-2CF3-33ADF37F56C6}"/>
                    </a:ext>
                  </a:extLst>
                </p14:cNvPr>
                <p14:cNvContentPartPr/>
                <p14:nvPr/>
              </p14:nvContentPartPr>
              <p14:xfrm>
                <a:off x="4801189" y="4338262"/>
                <a:ext cx="120600" cy="60120"/>
              </p14:xfrm>
            </p:contentPart>
          </mc:Choice>
          <mc:Fallback>
            <p:pic>
              <p:nvPicPr>
                <p:cNvPr id="72" name="Freihand 71">
                  <a:extLst>
                    <a:ext uri="{FF2B5EF4-FFF2-40B4-BE49-F238E27FC236}">
                      <a16:creationId xmlns:a16="http://schemas.microsoft.com/office/drawing/2014/main" id="{F43F6972-0A5B-8147-2CF3-33ADF37F56C6}"/>
                    </a:ext>
                  </a:extLst>
                </p:cNvPr>
                <p:cNvPicPr/>
                <p:nvPr/>
              </p:nvPicPr>
              <p:blipFill>
                <a:blip r:embed="rId99"/>
                <a:stretch>
                  <a:fillRect/>
                </a:stretch>
              </p:blipFill>
              <p:spPr>
                <a:xfrm>
                  <a:off x="4792549" y="4329262"/>
                  <a:ext cx="1382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3" name="Freihand 72">
                  <a:extLst>
                    <a:ext uri="{FF2B5EF4-FFF2-40B4-BE49-F238E27FC236}">
                      <a16:creationId xmlns:a16="http://schemas.microsoft.com/office/drawing/2014/main" id="{7C8DE7BC-073D-0C10-EB51-F1E5EB7DB9B1}"/>
                    </a:ext>
                  </a:extLst>
                </p14:cNvPr>
                <p14:cNvContentPartPr/>
                <p14:nvPr/>
              </p14:nvContentPartPr>
              <p14:xfrm>
                <a:off x="4872109" y="4281022"/>
                <a:ext cx="30240" cy="4320"/>
              </p14:xfrm>
            </p:contentPart>
          </mc:Choice>
          <mc:Fallback>
            <p:pic>
              <p:nvPicPr>
                <p:cNvPr id="73" name="Freihand 72">
                  <a:extLst>
                    <a:ext uri="{FF2B5EF4-FFF2-40B4-BE49-F238E27FC236}">
                      <a16:creationId xmlns:a16="http://schemas.microsoft.com/office/drawing/2014/main" id="{7C8DE7BC-073D-0C10-EB51-F1E5EB7DB9B1}"/>
                    </a:ext>
                  </a:extLst>
                </p:cNvPr>
                <p:cNvPicPr/>
                <p:nvPr/>
              </p:nvPicPr>
              <p:blipFill>
                <a:blip r:embed="rId101"/>
                <a:stretch>
                  <a:fillRect/>
                </a:stretch>
              </p:blipFill>
              <p:spPr>
                <a:xfrm>
                  <a:off x="4863109" y="4272022"/>
                  <a:ext cx="478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4" name="Freihand 73">
                  <a:extLst>
                    <a:ext uri="{FF2B5EF4-FFF2-40B4-BE49-F238E27FC236}">
                      <a16:creationId xmlns:a16="http://schemas.microsoft.com/office/drawing/2014/main" id="{1DF437F8-97EA-F2FF-9805-31035FAF2DAF}"/>
                    </a:ext>
                  </a:extLst>
                </p14:cNvPr>
                <p14:cNvContentPartPr/>
                <p14:nvPr/>
              </p14:nvContentPartPr>
              <p14:xfrm>
                <a:off x="4982989" y="4187062"/>
                <a:ext cx="276480" cy="219600"/>
              </p14:xfrm>
            </p:contentPart>
          </mc:Choice>
          <mc:Fallback>
            <p:pic>
              <p:nvPicPr>
                <p:cNvPr id="74" name="Freihand 73">
                  <a:extLst>
                    <a:ext uri="{FF2B5EF4-FFF2-40B4-BE49-F238E27FC236}">
                      <a16:creationId xmlns:a16="http://schemas.microsoft.com/office/drawing/2014/main" id="{1DF437F8-97EA-F2FF-9805-31035FAF2DAF}"/>
                    </a:ext>
                  </a:extLst>
                </p:cNvPr>
                <p:cNvPicPr/>
                <p:nvPr/>
              </p:nvPicPr>
              <p:blipFill>
                <a:blip r:embed="rId103"/>
                <a:stretch>
                  <a:fillRect/>
                </a:stretch>
              </p:blipFill>
              <p:spPr>
                <a:xfrm>
                  <a:off x="4974349" y="4178422"/>
                  <a:ext cx="29412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5" name="Freihand 74">
                  <a:extLst>
                    <a:ext uri="{FF2B5EF4-FFF2-40B4-BE49-F238E27FC236}">
                      <a16:creationId xmlns:a16="http://schemas.microsoft.com/office/drawing/2014/main" id="{722211B5-BE45-D5FF-9853-1B00AEDA3100}"/>
                    </a:ext>
                  </a:extLst>
                </p14:cNvPr>
                <p14:cNvContentPartPr/>
                <p14:nvPr/>
              </p14:nvContentPartPr>
              <p14:xfrm>
                <a:off x="4398709" y="4345102"/>
                <a:ext cx="938520" cy="493200"/>
              </p14:xfrm>
            </p:contentPart>
          </mc:Choice>
          <mc:Fallback>
            <p:pic>
              <p:nvPicPr>
                <p:cNvPr id="75" name="Freihand 74">
                  <a:extLst>
                    <a:ext uri="{FF2B5EF4-FFF2-40B4-BE49-F238E27FC236}">
                      <a16:creationId xmlns:a16="http://schemas.microsoft.com/office/drawing/2014/main" id="{722211B5-BE45-D5FF-9853-1B00AEDA3100}"/>
                    </a:ext>
                  </a:extLst>
                </p:cNvPr>
                <p:cNvPicPr/>
                <p:nvPr/>
              </p:nvPicPr>
              <p:blipFill>
                <a:blip r:embed="rId105"/>
                <a:stretch>
                  <a:fillRect/>
                </a:stretch>
              </p:blipFill>
              <p:spPr>
                <a:xfrm>
                  <a:off x="4390069" y="4336102"/>
                  <a:ext cx="956160" cy="5108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7" name="Freihand 86">
                  <a:extLst>
                    <a:ext uri="{FF2B5EF4-FFF2-40B4-BE49-F238E27FC236}">
                      <a16:creationId xmlns:a16="http://schemas.microsoft.com/office/drawing/2014/main" id="{9DFD0A00-05F1-E218-9A58-5DCD05DBEF72}"/>
                    </a:ext>
                  </a:extLst>
                </p14:cNvPr>
                <p14:cNvContentPartPr/>
                <p14:nvPr/>
              </p14:nvContentPartPr>
              <p14:xfrm>
                <a:off x="5281069" y="3876022"/>
                <a:ext cx="88200" cy="155520"/>
              </p14:xfrm>
            </p:contentPart>
          </mc:Choice>
          <mc:Fallback>
            <p:pic>
              <p:nvPicPr>
                <p:cNvPr id="87" name="Freihand 86">
                  <a:extLst>
                    <a:ext uri="{FF2B5EF4-FFF2-40B4-BE49-F238E27FC236}">
                      <a16:creationId xmlns:a16="http://schemas.microsoft.com/office/drawing/2014/main" id="{9DFD0A00-05F1-E218-9A58-5DCD05DBEF72}"/>
                    </a:ext>
                  </a:extLst>
                </p:cNvPr>
                <p:cNvPicPr/>
                <p:nvPr/>
              </p:nvPicPr>
              <p:blipFill>
                <a:blip r:embed="rId107"/>
                <a:stretch>
                  <a:fillRect/>
                </a:stretch>
              </p:blipFill>
              <p:spPr>
                <a:xfrm>
                  <a:off x="5272429" y="3867022"/>
                  <a:ext cx="1058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8" name="Freihand 87">
                  <a:extLst>
                    <a:ext uri="{FF2B5EF4-FFF2-40B4-BE49-F238E27FC236}">
                      <a16:creationId xmlns:a16="http://schemas.microsoft.com/office/drawing/2014/main" id="{D578303B-F09A-B54F-C79C-471BC0E6E4A0}"/>
                    </a:ext>
                  </a:extLst>
                </p14:cNvPr>
                <p14:cNvContentPartPr/>
                <p14:nvPr/>
              </p14:nvContentPartPr>
              <p14:xfrm>
                <a:off x="5162989" y="3839302"/>
                <a:ext cx="199800" cy="203760"/>
              </p14:xfrm>
            </p:contentPart>
          </mc:Choice>
          <mc:Fallback>
            <p:pic>
              <p:nvPicPr>
                <p:cNvPr id="88" name="Freihand 87">
                  <a:extLst>
                    <a:ext uri="{FF2B5EF4-FFF2-40B4-BE49-F238E27FC236}">
                      <a16:creationId xmlns:a16="http://schemas.microsoft.com/office/drawing/2014/main" id="{D578303B-F09A-B54F-C79C-471BC0E6E4A0}"/>
                    </a:ext>
                  </a:extLst>
                </p:cNvPr>
                <p:cNvPicPr/>
                <p:nvPr/>
              </p:nvPicPr>
              <p:blipFill>
                <a:blip r:embed="rId109"/>
                <a:stretch>
                  <a:fillRect/>
                </a:stretch>
              </p:blipFill>
              <p:spPr>
                <a:xfrm>
                  <a:off x="5154349" y="3830662"/>
                  <a:ext cx="21744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9" name="Freihand 88">
                  <a:extLst>
                    <a:ext uri="{FF2B5EF4-FFF2-40B4-BE49-F238E27FC236}">
                      <a16:creationId xmlns:a16="http://schemas.microsoft.com/office/drawing/2014/main" id="{16E13210-A054-434D-D7A5-10766B0CE574}"/>
                    </a:ext>
                  </a:extLst>
                </p14:cNvPr>
                <p14:cNvContentPartPr/>
                <p14:nvPr/>
              </p14:nvContentPartPr>
              <p14:xfrm>
                <a:off x="5429029" y="3731662"/>
                <a:ext cx="175680" cy="253080"/>
              </p14:xfrm>
            </p:contentPart>
          </mc:Choice>
          <mc:Fallback>
            <p:pic>
              <p:nvPicPr>
                <p:cNvPr id="89" name="Freihand 88">
                  <a:extLst>
                    <a:ext uri="{FF2B5EF4-FFF2-40B4-BE49-F238E27FC236}">
                      <a16:creationId xmlns:a16="http://schemas.microsoft.com/office/drawing/2014/main" id="{16E13210-A054-434D-D7A5-10766B0CE574}"/>
                    </a:ext>
                  </a:extLst>
                </p:cNvPr>
                <p:cNvPicPr/>
                <p:nvPr/>
              </p:nvPicPr>
              <p:blipFill>
                <a:blip r:embed="rId111"/>
                <a:stretch>
                  <a:fillRect/>
                </a:stretch>
              </p:blipFill>
              <p:spPr>
                <a:xfrm>
                  <a:off x="5420029" y="3722662"/>
                  <a:ext cx="19332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90" name="Freihand 89">
                  <a:extLst>
                    <a:ext uri="{FF2B5EF4-FFF2-40B4-BE49-F238E27FC236}">
                      <a16:creationId xmlns:a16="http://schemas.microsoft.com/office/drawing/2014/main" id="{DA176B18-BB65-8F3C-D311-321D09E08A6E}"/>
                    </a:ext>
                  </a:extLst>
                </p14:cNvPr>
                <p14:cNvContentPartPr/>
                <p14:nvPr/>
              </p14:nvContentPartPr>
              <p14:xfrm>
                <a:off x="5646109" y="3720502"/>
                <a:ext cx="140760" cy="109080"/>
              </p14:xfrm>
            </p:contentPart>
          </mc:Choice>
          <mc:Fallback>
            <p:pic>
              <p:nvPicPr>
                <p:cNvPr id="90" name="Freihand 89">
                  <a:extLst>
                    <a:ext uri="{FF2B5EF4-FFF2-40B4-BE49-F238E27FC236}">
                      <a16:creationId xmlns:a16="http://schemas.microsoft.com/office/drawing/2014/main" id="{DA176B18-BB65-8F3C-D311-321D09E08A6E}"/>
                    </a:ext>
                  </a:extLst>
                </p:cNvPr>
                <p:cNvPicPr/>
                <p:nvPr/>
              </p:nvPicPr>
              <p:blipFill>
                <a:blip r:embed="rId113"/>
                <a:stretch>
                  <a:fillRect/>
                </a:stretch>
              </p:blipFill>
              <p:spPr>
                <a:xfrm>
                  <a:off x="5637109" y="3711862"/>
                  <a:ext cx="1584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91" name="Freihand 90">
                  <a:extLst>
                    <a:ext uri="{FF2B5EF4-FFF2-40B4-BE49-F238E27FC236}">
                      <a16:creationId xmlns:a16="http://schemas.microsoft.com/office/drawing/2014/main" id="{52F66538-D959-FC73-9F3A-F18DD8BD10CE}"/>
                    </a:ext>
                  </a:extLst>
                </p14:cNvPr>
                <p14:cNvContentPartPr/>
                <p14:nvPr/>
              </p14:nvContentPartPr>
              <p14:xfrm>
                <a:off x="5822509" y="3628702"/>
                <a:ext cx="299160" cy="167760"/>
              </p14:xfrm>
            </p:contentPart>
          </mc:Choice>
          <mc:Fallback>
            <p:pic>
              <p:nvPicPr>
                <p:cNvPr id="91" name="Freihand 90">
                  <a:extLst>
                    <a:ext uri="{FF2B5EF4-FFF2-40B4-BE49-F238E27FC236}">
                      <a16:creationId xmlns:a16="http://schemas.microsoft.com/office/drawing/2014/main" id="{52F66538-D959-FC73-9F3A-F18DD8BD10CE}"/>
                    </a:ext>
                  </a:extLst>
                </p:cNvPr>
                <p:cNvPicPr/>
                <p:nvPr/>
              </p:nvPicPr>
              <p:blipFill>
                <a:blip r:embed="rId115"/>
                <a:stretch>
                  <a:fillRect/>
                </a:stretch>
              </p:blipFill>
              <p:spPr>
                <a:xfrm>
                  <a:off x="5813869" y="3619702"/>
                  <a:ext cx="3168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92" name="Freihand 91">
                  <a:extLst>
                    <a:ext uri="{FF2B5EF4-FFF2-40B4-BE49-F238E27FC236}">
                      <a16:creationId xmlns:a16="http://schemas.microsoft.com/office/drawing/2014/main" id="{83B91A33-DF48-AA42-E646-6F991B731B06}"/>
                    </a:ext>
                  </a:extLst>
                </p14:cNvPr>
                <p14:cNvContentPartPr/>
                <p14:nvPr/>
              </p14:nvContentPartPr>
              <p14:xfrm>
                <a:off x="6221749" y="3542662"/>
                <a:ext cx="38880" cy="47160"/>
              </p14:xfrm>
            </p:contentPart>
          </mc:Choice>
          <mc:Fallback>
            <p:pic>
              <p:nvPicPr>
                <p:cNvPr id="92" name="Freihand 91">
                  <a:extLst>
                    <a:ext uri="{FF2B5EF4-FFF2-40B4-BE49-F238E27FC236}">
                      <a16:creationId xmlns:a16="http://schemas.microsoft.com/office/drawing/2014/main" id="{83B91A33-DF48-AA42-E646-6F991B731B06}"/>
                    </a:ext>
                  </a:extLst>
                </p:cNvPr>
                <p:cNvPicPr/>
                <p:nvPr/>
              </p:nvPicPr>
              <p:blipFill>
                <a:blip r:embed="rId117"/>
                <a:stretch>
                  <a:fillRect/>
                </a:stretch>
              </p:blipFill>
              <p:spPr>
                <a:xfrm>
                  <a:off x="6213109" y="3533662"/>
                  <a:ext cx="565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93" name="Freihand 92">
                  <a:extLst>
                    <a:ext uri="{FF2B5EF4-FFF2-40B4-BE49-F238E27FC236}">
                      <a16:creationId xmlns:a16="http://schemas.microsoft.com/office/drawing/2014/main" id="{D92534C8-8003-6841-419B-8B22565FD6F9}"/>
                    </a:ext>
                  </a:extLst>
                </p14:cNvPr>
                <p14:cNvContentPartPr/>
                <p14:nvPr/>
              </p14:nvContentPartPr>
              <p14:xfrm>
                <a:off x="5495989" y="4036942"/>
                <a:ext cx="98280" cy="173520"/>
              </p14:xfrm>
            </p:contentPart>
          </mc:Choice>
          <mc:Fallback>
            <p:pic>
              <p:nvPicPr>
                <p:cNvPr id="93" name="Freihand 92">
                  <a:extLst>
                    <a:ext uri="{FF2B5EF4-FFF2-40B4-BE49-F238E27FC236}">
                      <a16:creationId xmlns:a16="http://schemas.microsoft.com/office/drawing/2014/main" id="{D92534C8-8003-6841-419B-8B22565FD6F9}"/>
                    </a:ext>
                  </a:extLst>
                </p:cNvPr>
                <p:cNvPicPr/>
                <p:nvPr/>
              </p:nvPicPr>
              <p:blipFill>
                <a:blip r:embed="rId119"/>
                <a:stretch>
                  <a:fillRect/>
                </a:stretch>
              </p:blipFill>
              <p:spPr>
                <a:xfrm>
                  <a:off x="5486989" y="4027942"/>
                  <a:ext cx="11592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4" name="Freihand 93">
                  <a:extLst>
                    <a:ext uri="{FF2B5EF4-FFF2-40B4-BE49-F238E27FC236}">
                      <a16:creationId xmlns:a16="http://schemas.microsoft.com/office/drawing/2014/main" id="{0FB8B065-5A6F-2B89-085B-7558F6EA5442}"/>
                    </a:ext>
                  </a:extLst>
                </p14:cNvPr>
                <p14:cNvContentPartPr/>
                <p14:nvPr/>
              </p14:nvContentPartPr>
              <p14:xfrm>
                <a:off x="5601109" y="3964582"/>
                <a:ext cx="65880" cy="159840"/>
              </p14:xfrm>
            </p:contentPart>
          </mc:Choice>
          <mc:Fallback>
            <p:pic>
              <p:nvPicPr>
                <p:cNvPr id="94" name="Freihand 93">
                  <a:extLst>
                    <a:ext uri="{FF2B5EF4-FFF2-40B4-BE49-F238E27FC236}">
                      <a16:creationId xmlns:a16="http://schemas.microsoft.com/office/drawing/2014/main" id="{0FB8B065-5A6F-2B89-085B-7558F6EA5442}"/>
                    </a:ext>
                  </a:extLst>
                </p:cNvPr>
                <p:cNvPicPr/>
                <p:nvPr/>
              </p:nvPicPr>
              <p:blipFill>
                <a:blip r:embed="rId121"/>
                <a:stretch>
                  <a:fillRect/>
                </a:stretch>
              </p:blipFill>
              <p:spPr>
                <a:xfrm>
                  <a:off x="5592109" y="3955942"/>
                  <a:ext cx="835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5" name="Freihand 94">
                  <a:extLst>
                    <a:ext uri="{FF2B5EF4-FFF2-40B4-BE49-F238E27FC236}">
                      <a16:creationId xmlns:a16="http://schemas.microsoft.com/office/drawing/2014/main" id="{6D3770E1-3614-2EC1-7CC4-CE2F4E3C93BB}"/>
                    </a:ext>
                  </a:extLst>
                </p14:cNvPr>
                <p14:cNvContentPartPr/>
                <p14:nvPr/>
              </p14:nvContentPartPr>
              <p14:xfrm>
                <a:off x="5736469" y="3969982"/>
                <a:ext cx="89640" cy="91800"/>
              </p14:xfrm>
            </p:contentPart>
          </mc:Choice>
          <mc:Fallback>
            <p:pic>
              <p:nvPicPr>
                <p:cNvPr id="95" name="Freihand 94">
                  <a:extLst>
                    <a:ext uri="{FF2B5EF4-FFF2-40B4-BE49-F238E27FC236}">
                      <a16:creationId xmlns:a16="http://schemas.microsoft.com/office/drawing/2014/main" id="{6D3770E1-3614-2EC1-7CC4-CE2F4E3C93BB}"/>
                    </a:ext>
                  </a:extLst>
                </p:cNvPr>
                <p:cNvPicPr/>
                <p:nvPr/>
              </p:nvPicPr>
              <p:blipFill>
                <a:blip r:embed="rId123"/>
                <a:stretch>
                  <a:fillRect/>
                </a:stretch>
              </p:blipFill>
              <p:spPr>
                <a:xfrm>
                  <a:off x="5727829" y="3960982"/>
                  <a:ext cx="1072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6" name="Freihand 95">
                  <a:extLst>
                    <a:ext uri="{FF2B5EF4-FFF2-40B4-BE49-F238E27FC236}">
                      <a16:creationId xmlns:a16="http://schemas.microsoft.com/office/drawing/2014/main" id="{F85EABB3-33C2-0C2A-361E-61345A68EFBD}"/>
                    </a:ext>
                  </a:extLst>
                </p14:cNvPr>
                <p14:cNvContentPartPr/>
                <p14:nvPr/>
              </p14:nvContentPartPr>
              <p14:xfrm>
                <a:off x="5843029" y="3921742"/>
                <a:ext cx="143280" cy="105120"/>
              </p14:xfrm>
            </p:contentPart>
          </mc:Choice>
          <mc:Fallback>
            <p:pic>
              <p:nvPicPr>
                <p:cNvPr id="96" name="Freihand 95">
                  <a:extLst>
                    <a:ext uri="{FF2B5EF4-FFF2-40B4-BE49-F238E27FC236}">
                      <a16:creationId xmlns:a16="http://schemas.microsoft.com/office/drawing/2014/main" id="{F85EABB3-33C2-0C2A-361E-61345A68EFBD}"/>
                    </a:ext>
                  </a:extLst>
                </p:cNvPr>
                <p:cNvPicPr/>
                <p:nvPr/>
              </p:nvPicPr>
              <p:blipFill>
                <a:blip r:embed="rId125"/>
                <a:stretch>
                  <a:fillRect/>
                </a:stretch>
              </p:blipFill>
              <p:spPr>
                <a:xfrm>
                  <a:off x="5834029" y="3913102"/>
                  <a:ext cx="1609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7" name="Freihand 96">
                  <a:extLst>
                    <a:ext uri="{FF2B5EF4-FFF2-40B4-BE49-F238E27FC236}">
                      <a16:creationId xmlns:a16="http://schemas.microsoft.com/office/drawing/2014/main" id="{ABA50709-228A-AB80-E457-5A501A0A0E8F}"/>
                    </a:ext>
                  </a:extLst>
                </p14:cNvPr>
                <p14:cNvContentPartPr/>
                <p14:nvPr/>
              </p14:nvContentPartPr>
              <p14:xfrm>
                <a:off x="6015829" y="3833542"/>
                <a:ext cx="106560" cy="112320"/>
              </p14:xfrm>
            </p:contentPart>
          </mc:Choice>
          <mc:Fallback>
            <p:pic>
              <p:nvPicPr>
                <p:cNvPr id="97" name="Freihand 96">
                  <a:extLst>
                    <a:ext uri="{FF2B5EF4-FFF2-40B4-BE49-F238E27FC236}">
                      <a16:creationId xmlns:a16="http://schemas.microsoft.com/office/drawing/2014/main" id="{ABA50709-228A-AB80-E457-5A501A0A0E8F}"/>
                    </a:ext>
                  </a:extLst>
                </p:cNvPr>
                <p:cNvPicPr/>
                <p:nvPr/>
              </p:nvPicPr>
              <p:blipFill>
                <a:blip r:embed="rId127"/>
                <a:stretch>
                  <a:fillRect/>
                </a:stretch>
              </p:blipFill>
              <p:spPr>
                <a:xfrm>
                  <a:off x="6007189" y="3824542"/>
                  <a:ext cx="124200" cy="129960"/>
                </a:xfrm>
                <a:prstGeom prst="rect">
                  <a:avLst/>
                </a:prstGeom>
              </p:spPr>
            </p:pic>
          </mc:Fallback>
        </mc:AlternateContent>
      </p:grpSp>
      <p:grpSp>
        <p:nvGrpSpPr>
          <p:cNvPr id="120" name="Gruppieren 119">
            <a:extLst>
              <a:ext uri="{FF2B5EF4-FFF2-40B4-BE49-F238E27FC236}">
                <a16:creationId xmlns:a16="http://schemas.microsoft.com/office/drawing/2014/main" id="{8CD2F3BD-6ADD-4AA5-8BD0-B93D136904BB}"/>
              </a:ext>
            </a:extLst>
          </p:cNvPr>
          <p:cNvGrpSpPr/>
          <p:nvPr/>
        </p:nvGrpSpPr>
        <p:grpSpPr>
          <a:xfrm>
            <a:off x="5475829" y="4621942"/>
            <a:ext cx="1638360" cy="1113120"/>
            <a:chOff x="5475829" y="4621942"/>
            <a:chExt cx="1638360" cy="1113120"/>
          </a:xfrm>
        </p:grpSpPr>
        <mc:AlternateContent xmlns:mc="http://schemas.openxmlformats.org/markup-compatibility/2006">
          <mc:Choice xmlns:p14="http://schemas.microsoft.com/office/powerpoint/2010/main" Requires="p14">
            <p:contentPart p14:bwMode="auto" r:id="rId128">
              <p14:nvContentPartPr>
                <p14:cNvPr id="99" name="Freihand 98">
                  <a:extLst>
                    <a:ext uri="{FF2B5EF4-FFF2-40B4-BE49-F238E27FC236}">
                      <a16:creationId xmlns:a16="http://schemas.microsoft.com/office/drawing/2014/main" id="{96B82738-5A2F-1AF2-363D-26F5D593D483}"/>
                    </a:ext>
                  </a:extLst>
                </p14:cNvPr>
                <p14:cNvContentPartPr/>
                <p14:nvPr/>
              </p14:nvContentPartPr>
              <p14:xfrm>
                <a:off x="5633149" y="5303062"/>
                <a:ext cx="59760" cy="58680"/>
              </p14:xfrm>
            </p:contentPart>
          </mc:Choice>
          <mc:Fallback>
            <p:pic>
              <p:nvPicPr>
                <p:cNvPr id="99" name="Freihand 98">
                  <a:extLst>
                    <a:ext uri="{FF2B5EF4-FFF2-40B4-BE49-F238E27FC236}">
                      <a16:creationId xmlns:a16="http://schemas.microsoft.com/office/drawing/2014/main" id="{96B82738-5A2F-1AF2-363D-26F5D593D483}"/>
                    </a:ext>
                  </a:extLst>
                </p:cNvPr>
                <p:cNvPicPr/>
                <p:nvPr/>
              </p:nvPicPr>
              <p:blipFill>
                <a:blip r:embed="rId129"/>
                <a:stretch>
                  <a:fillRect/>
                </a:stretch>
              </p:blipFill>
              <p:spPr>
                <a:xfrm>
                  <a:off x="5624149" y="5294422"/>
                  <a:ext cx="774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00" name="Freihand 99">
                  <a:extLst>
                    <a:ext uri="{FF2B5EF4-FFF2-40B4-BE49-F238E27FC236}">
                      <a16:creationId xmlns:a16="http://schemas.microsoft.com/office/drawing/2014/main" id="{F7E6E1EE-FF4C-8C60-3DB2-D6F99CE1B76A}"/>
                    </a:ext>
                  </a:extLst>
                </p14:cNvPr>
                <p14:cNvContentPartPr/>
                <p14:nvPr/>
              </p14:nvContentPartPr>
              <p14:xfrm>
                <a:off x="5475829" y="5056102"/>
                <a:ext cx="200160" cy="147960"/>
              </p14:xfrm>
            </p:contentPart>
          </mc:Choice>
          <mc:Fallback>
            <p:pic>
              <p:nvPicPr>
                <p:cNvPr id="100" name="Freihand 99">
                  <a:extLst>
                    <a:ext uri="{FF2B5EF4-FFF2-40B4-BE49-F238E27FC236}">
                      <a16:creationId xmlns:a16="http://schemas.microsoft.com/office/drawing/2014/main" id="{F7E6E1EE-FF4C-8C60-3DB2-D6F99CE1B76A}"/>
                    </a:ext>
                  </a:extLst>
                </p:cNvPr>
                <p:cNvPicPr/>
                <p:nvPr/>
              </p:nvPicPr>
              <p:blipFill>
                <a:blip r:embed="rId131"/>
                <a:stretch>
                  <a:fillRect/>
                </a:stretch>
              </p:blipFill>
              <p:spPr>
                <a:xfrm>
                  <a:off x="5467189" y="5047102"/>
                  <a:ext cx="2178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1" name="Freihand 100">
                  <a:extLst>
                    <a:ext uri="{FF2B5EF4-FFF2-40B4-BE49-F238E27FC236}">
                      <a16:creationId xmlns:a16="http://schemas.microsoft.com/office/drawing/2014/main" id="{5941A1DE-FB57-02E9-A4BD-C37CECACA14F}"/>
                    </a:ext>
                  </a:extLst>
                </p14:cNvPr>
                <p14:cNvContentPartPr/>
                <p14:nvPr/>
              </p14:nvContentPartPr>
              <p14:xfrm>
                <a:off x="5600029" y="5134222"/>
                <a:ext cx="139320" cy="278640"/>
              </p14:xfrm>
            </p:contentPart>
          </mc:Choice>
          <mc:Fallback>
            <p:pic>
              <p:nvPicPr>
                <p:cNvPr id="101" name="Freihand 100">
                  <a:extLst>
                    <a:ext uri="{FF2B5EF4-FFF2-40B4-BE49-F238E27FC236}">
                      <a16:creationId xmlns:a16="http://schemas.microsoft.com/office/drawing/2014/main" id="{5941A1DE-FB57-02E9-A4BD-C37CECACA14F}"/>
                    </a:ext>
                  </a:extLst>
                </p:cNvPr>
                <p:cNvPicPr/>
                <p:nvPr/>
              </p:nvPicPr>
              <p:blipFill>
                <a:blip r:embed="rId133"/>
                <a:stretch>
                  <a:fillRect/>
                </a:stretch>
              </p:blipFill>
              <p:spPr>
                <a:xfrm>
                  <a:off x="5591389" y="5125582"/>
                  <a:ext cx="15696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2" name="Freihand 101">
                  <a:extLst>
                    <a:ext uri="{FF2B5EF4-FFF2-40B4-BE49-F238E27FC236}">
                      <a16:creationId xmlns:a16="http://schemas.microsoft.com/office/drawing/2014/main" id="{876B0466-0474-559A-CEB8-66C509D6B4C2}"/>
                    </a:ext>
                  </a:extLst>
                </p14:cNvPr>
                <p14:cNvContentPartPr/>
                <p14:nvPr/>
              </p14:nvContentPartPr>
              <p14:xfrm>
                <a:off x="5567269" y="5234662"/>
                <a:ext cx="181800" cy="105840"/>
              </p14:xfrm>
            </p:contentPart>
          </mc:Choice>
          <mc:Fallback>
            <p:pic>
              <p:nvPicPr>
                <p:cNvPr id="102" name="Freihand 101">
                  <a:extLst>
                    <a:ext uri="{FF2B5EF4-FFF2-40B4-BE49-F238E27FC236}">
                      <a16:creationId xmlns:a16="http://schemas.microsoft.com/office/drawing/2014/main" id="{876B0466-0474-559A-CEB8-66C509D6B4C2}"/>
                    </a:ext>
                  </a:extLst>
                </p:cNvPr>
                <p:cNvPicPr/>
                <p:nvPr/>
              </p:nvPicPr>
              <p:blipFill>
                <a:blip r:embed="rId135"/>
                <a:stretch>
                  <a:fillRect/>
                </a:stretch>
              </p:blipFill>
              <p:spPr>
                <a:xfrm>
                  <a:off x="5558629" y="5225662"/>
                  <a:ext cx="1994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3" name="Freihand 102">
                  <a:extLst>
                    <a:ext uri="{FF2B5EF4-FFF2-40B4-BE49-F238E27FC236}">
                      <a16:creationId xmlns:a16="http://schemas.microsoft.com/office/drawing/2014/main" id="{13F0E8DE-195B-96C7-1378-652C40C9BE31}"/>
                    </a:ext>
                  </a:extLst>
                </p14:cNvPr>
                <p14:cNvContentPartPr/>
                <p14:nvPr/>
              </p14:nvContentPartPr>
              <p14:xfrm>
                <a:off x="5760589" y="4984102"/>
                <a:ext cx="288360" cy="294840"/>
              </p14:xfrm>
            </p:contentPart>
          </mc:Choice>
          <mc:Fallback>
            <p:pic>
              <p:nvPicPr>
                <p:cNvPr id="103" name="Freihand 102">
                  <a:extLst>
                    <a:ext uri="{FF2B5EF4-FFF2-40B4-BE49-F238E27FC236}">
                      <a16:creationId xmlns:a16="http://schemas.microsoft.com/office/drawing/2014/main" id="{13F0E8DE-195B-96C7-1378-652C40C9BE31}"/>
                    </a:ext>
                  </a:extLst>
                </p:cNvPr>
                <p:cNvPicPr/>
                <p:nvPr/>
              </p:nvPicPr>
              <p:blipFill>
                <a:blip r:embed="rId137"/>
                <a:stretch>
                  <a:fillRect/>
                </a:stretch>
              </p:blipFill>
              <p:spPr>
                <a:xfrm>
                  <a:off x="5751589" y="4975462"/>
                  <a:ext cx="30600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4" name="Freihand 103">
                  <a:extLst>
                    <a:ext uri="{FF2B5EF4-FFF2-40B4-BE49-F238E27FC236}">
                      <a16:creationId xmlns:a16="http://schemas.microsoft.com/office/drawing/2014/main" id="{EA082268-26B5-8B6B-0835-13A4ED1AD16B}"/>
                    </a:ext>
                  </a:extLst>
                </p14:cNvPr>
                <p14:cNvContentPartPr/>
                <p14:nvPr/>
              </p14:nvContentPartPr>
              <p14:xfrm>
                <a:off x="6104029" y="4972582"/>
                <a:ext cx="157320" cy="126720"/>
              </p14:xfrm>
            </p:contentPart>
          </mc:Choice>
          <mc:Fallback>
            <p:pic>
              <p:nvPicPr>
                <p:cNvPr id="104" name="Freihand 103">
                  <a:extLst>
                    <a:ext uri="{FF2B5EF4-FFF2-40B4-BE49-F238E27FC236}">
                      <a16:creationId xmlns:a16="http://schemas.microsoft.com/office/drawing/2014/main" id="{EA082268-26B5-8B6B-0835-13A4ED1AD16B}"/>
                    </a:ext>
                  </a:extLst>
                </p:cNvPr>
                <p:cNvPicPr/>
                <p:nvPr/>
              </p:nvPicPr>
              <p:blipFill>
                <a:blip r:embed="rId139"/>
                <a:stretch>
                  <a:fillRect/>
                </a:stretch>
              </p:blipFill>
              <p:spPr>
                <a:xfrm>
                  <a:off x="6095029" y="4963942"/>
                  <a:ext cx="1749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5" name="Freihand 104">
                  <a:extLst>
                    <a:ext uri="{FF2B5EF4-FFF2-40B4-BE49-F238E27FC236}">
                      <a16:creationId xmlns:a16="http://schemas.microsoft.com/office/drawing/2014/main" id="{C1606E01-F1FC-E9F5-3C74-C50431D5883B}"/>
                    </a:ext>
                  </a:extLst>
                </p14:cNvPr>
                <p14:cNvContentPartPr/>
                <p14:nvPr/>
              </p14:nvContentPartPr>
              <p14:xfrm>
                <a:off x="6240109" y="4867462"/>
                <a:ext cx="167760" cy="164160"/>
              </p14:xfrm>
            </p:contentPart>
          </mc:Choice>
          <mc:Fallback>
            <p:pic>
              <p:nvPicPr>
                <p:cNvPr id="105" name="Freihand 104">
                  <a:extLst>
                    <a:ext uri="{FF2B5EF4-FFF2-40B4-BE49-F238E27FC236}">
                      <a16:creationId xmlns:a16="http://schemas.microsoft.com/office/drawing/2014/main" id="{C1606E01-F1FC-E9F5-3C74-C50431D5883B}"/>
                    </a:ext>
                  </a:extLst>
                </p:cNvPr>
                <p:cNvPicPr/>
                <p:nvPr/>
              </p:nvPicPr>
              <p:blipFill>
                <a:blip r:embed="rId141"/>
                <a:stretch>
                  <a:fillRect/>
                </a:stretch>
              </p:blipFill>
              <p:spPr>
                <a:xfrm>
                  <a:off x="6231109" y="4858462"/>
                  <a:ext cx="1854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6" name="Freihand 105">
                  <a:extLst>
                    <a:ext uri="{FF2B5EF4-FFF2-40B4-BE49-F238E27FC236}">
                      <a16:creationId xmlns:a16="http://schemas.microsoft.com/office/drawing/2014/main" id="{4140AF0D-025F-0447-176D-21FB9663708E}"/>
                    </a:ext>
                  </a:extLst>
                </p14:cNvPr>
                <p14:cNvContentPartPr/>
                <p14:nvPr/>
              </p14:nvContentPartPr>
              <p14:xfrm>
                <a:off x="6420829" y="4737862"/>
                <a:ext cx="155880" cy="160920"/>
              </p14:xfrm>
            </p:contentPart>
          </mc:Choice>
          <mc:Fallback>
            <p:pic>
              <p:nvPicPr>
                <p:cNvPr id="106" name="Freihand 105">
                  <a:extLst>
                    <a:ext uri="{FF2B5EF4-FFF2-40B4-BE49-F238E27FC236}">
                      <a16:creationId xmlns:a16="http://schemas.microsoft.com/office/drawing/2014/main" id="{4140AF0D-025F-0447-176D-21FB9663708E}"/>
                    </a:ext>
                  </a:extLst>
                </p:cNvPr>
                <p:cNvPicPr/>
                <p:nvPr/>
              </p:nvPicPr>
              <p:blipFill>
                <a:blip r:embed="rId143"/>
                <a:stretch>
                  <a:fillRect/>
                </a:stretch>
              </p:blipFill>
              <p:spPr>
                <a:xfrm>
                  <a:off x="6412189" y="4728862"/>
                  <a:ext cx="1735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7" name="Freihand 106">
                  <a:extLst>
                    <a:ext uri="{FF2B5EF4-FFF2-40B4-BE49-F238E27FC236}">
                      <a16:creationId xmlns:a16="http://schemas.microsoft.com/office/drawing/2014/main" id="{11E06DC6-0C36-36A5-2F56-0F87BAF8F2D6}"/>
                    </a:ext>
                  </a:extLst>
                </p14:cNvPr>
                <p14:cNvContentPartPr/>
                <p14:nvPr/>
              </p14:nvContentPartPr>
              <p14:xfrm>
                <a:off x="6462229" y="4621942"/>
                <a:ext cx="275040" cy="215640"/>
              </p14:xfrm>
            </p:contentPart>
          </mc:Choice>
          <mc:Fallback>
            <p:pic>
              <p:nvPicPr>
                <p:cNvPr id="107" name="Freihand 106">
                  <a:extLst>
                    <a:ext uri="{FF2B5EF4-FFF2-40B4-BE49-F238E27FC236}">
                      <a16:creationId xmlns:a16="http://schemas.microsoft.com/office/drawing/2014/main" id="{11E06DC6-0C36-36A5-2F56-0F87BAF8F2D6}"/>
                    </a:ext>
                  </a:extLst>
                </p:cNvPr>
                <p:cNvPicPr/>
                <p:nvPr/>
              </p:nvPicPr>
              <p:blipFill>
                <a:blip r:embed="rId145"/>
                <a:stretch>
                  <a:fillRect/>
                </a:stretch>
              </p:blipFill>
              <p:spPr>
                <a:xfrm>
                  <a:off x="6453229" y="4613302"/>
                  <a:ext cx="29268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8" name="Freihand 107">
                  <a:extLst>
                    <a:ext uri="{FF2B5EF4-FFF2-40B4-BE49-F238E27FC236}">
                      <a16:creationId xmlns:a16="http://schemas.microsoft.com/office/drawing/2014/main" id="{4B89E8CC-C446-ED76-7B96-B360FB672392}"/>
                    </a:ext>
                  </a:extLst>
                </p14:cNvPr>
                <p14:cNvContentPartPr/>
                <p14:nvPr/>
              </p14:nvContentPartPr>
              <p14:xfrm>
                <a:off x="6633589" y="4625542"/>
                <a:ext cx="131040" cy="99360"/>
              </p14:xfrm>
            </p:contentPart>
          </mc:Choice>
          <mc:Fallback>
            <p:pic>
              <p:nvPicPr>
                <p:cNvPr id="108" name="Freihand 107">
                  <a:extLst>
                    <a:ext uri="{FF2B5EF4-FFF2-40B4-BE49-F238E27FC236}">
                      <a16:creationId xmlns:a16="http://schemas.microsoft.com/office/drawing/2014/main" id="{4B89E8CC-C446-ED76-7B96-B360FB672392}"/>
                    </a:ext>
                  </a:extLst>
                </p:cNvPr>
                <p:cNvPicPr/>
                <p:nvPr/>
              </p:nvPicPr>
              <p:blipFill>
                <a:blip r:embed="rId147"/>
                <a:stretch>
                  <a:fillRect/>
                </a:stretch>
              </p:blipFill>
              <p:spPr>
                <a:xfrm>
                  <a:off x="6624589" y="4616902"/>
                  <a:ext cx="1486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9" name="Freihand 108">
                  <a:extLst>
                    <a:ext uri="{FF2B5EF4-FFF2-40B4-BE49-F238E27FC236}">
                      <a16:creationId xmlns:a16="http://schemas.microsoft.com/office/drawing/2014/main" id="{B652392E-E8DC-C597-D69E-A86FDA31AFB9}"/>
                    </a:ext>
                  </a:extLst>
                </p14:cNvPr>
                <p14:cNvContentPartPr/>
                <p14:nvPr/>
              </p14:nvContentPartPr>
              <p14:xfrm>
                <a:off x="5799829" y="5360662"/>
                <a:ext cx="257760" cy="374400"/>
              </p14:xfrm>
            </p:contentPart>
          </mc:Choice>
          <mc:Fallback>
            <p:pic>
              <p:nvPicPr>
                <p:cNvPr id="109" name="Freihand 108">
                  <a:extLst>
                    <a:ext uri="{FF2B5EF4-FFF2-40B4-BE49-F238E27FC236}">
                      <a16:creationId xmlns:a16="http://schemas.microsoft.com/office/drawing/2014/main" id="{B652392E-E8DC-C597-D69E-A86FDA31AFB9}"/>
                    </a:ext>
                  </a:extLst>
                </p:cNvPr>
                <p:cNvPicPr/>
                <p:nvPr/>
              </p:nvPicPr>
              <p:blipFill>
                <a:blip r:embed="rId149"/>
                <a:stretch>
                  <a:fillRect/>
                </a:stretch>
              </p:blipFill>
              <p:spPr>
                <a:xfrm>
                  <a:off x="5790829" y="5351662"/>
                  <a:ext cx="275400" cy="3920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0" name="Freihand 109">
                  <a:extLst>
                    <a:ext uri="{FF2B5EF4-FFF2-40B4-BE49-F238E27FC236}">
                      <a16:creationId xmlns:a16="http://schemas.microsoft.com/office/drawing/2014/main" id="{102B440C-B39F-D6B4-6141-E1CBFF2F2EC2}"/>
                    </a:ext>
                  </a:extLst>
                </p14:cNvPr>
                <p14:cNvContentPartPr/>
                <p14:nvPr/>
              </p14:nvContentPartPr>
              <p14:xfrm>
                <a:off x="6088189" y="5234662"/>
                <a:ext cx="215280" cy="271440"/>
              </p14:xfrm>
            </p:contentPart>
          </mc:Choice>
          <mc:Fallback>
            <p:pic>
              <p:nvPicPr>
                <p:cNvPr id="110" name="Freihand 109">
                  <a:extLst>
                    <a:ext uri="{FF2B5EF4-FFF2-40B4-BE49-F238E27FC236}">
                      <a16:creationId xmlns:a16="http://schemas.microsoft.com/office/drawing/2014/main" id="{102B440C-B39F-D6B4-6141-E1CBFF2F2EC2}"/>
                    </a:ext>
                  </a:extLst>
                </p:cNvPr>
                <p:cNvPicPr/>
                <p:nvPr/>
              </p:nvPicPr>
              <p:blipFill>
                <a:blip r:embed="rId151"/>
                <a:stretch>
                  <a:fillRect/>
                </a:stretch>
              </p:blipFill>
              <p:spPr>
                <a:xfrm>
                  <a:off x="6079189" y="5226022"/>
                  <a:ext cx="23292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1" name="Freihand 110">
                  <a:extLst>
                    <a:ext uri="{FF2B5EF4-FFF2-40B4-BE49-F238E27FC236}">
                      <a16:creationId xmlns:a16="http://schemas.microsoft.com/office/drawing/2014/main" id="{503CDB52-1D26-1932-D6A3-18B0A75CDF4C}"/>
                    </a:ext>
                  </a:extLst>
                </p14:cNvPr>
                <p14:cNvContentPartPr/>
                <p14:nvPr/>
              </p14:nvContentPartPr>
              <p14:xfrm>
                <a:off x="6111229" y="5289742"/>
                <a:ext cx="101520" cy="27360"/>
              </p14:xfrm>
            </p:contentPart>
          </mc:Choice>
          <mc:Fallback>
            <p:pic>
              <p:nvPicPr>
                <p:cNvPr id="111" name="Freihand 110">
                  <a:extLst>
                    <a:ext uri="{FF2B5EF4-FFF2-40B4-BE49-F238E27FC236}">
                      <a16:creationId xmlns:a16="http://schemas.microsoft.com/office/drawing/2014/main" id="{503CDB52-1D26-1932-D6A3-18B0A75CDF4C}"/>
                    </a:ext>
                  </a:extLst>
                </p:cNvPr>
                <p:cNvPicPr/>
                <p:nvPr/>
              </p:nvPicPr>
              <p:blipFill>
                <a:blip r:embed="rId153"/>
                <a:stretch>
                  <a:fillRect/>
                </a:stretch>
              </p:blipFill>
              <p:spPr>
                <a:xfrm>
                  <a:off x="6102589" y="5280742"/>
                  <a:ext cx="1191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2" name="Freihand 111">
                  <a:extLst>
                    <a:ext uri="{FF2B5EF4-FFF2-40B4-BE49-F238E27FC236}">
                      <a16:creationId xmlns:a16="http://schemas.microsoft.com/office/drawing/2014/main" id="{593D4A0C-2B67-E8AC-B666-4C22BAA56623}"/>
                    </a:ext>
                  </a:extLst>
                </p14:cNvPr>
                <p14:cNvContentPartPr/>
                <p14:nvPr/>
              </p14:nvContentPartPr>
              <p14:xfrm>
                <a:off x="6277189" y="5248342"/>
                <a:ext cx="142200" cy="87840"/>
              </p14:xfrm>
            </p:contentPart>
          </mc:Choice>
          <mc:Fallback>
            <p:pic>
              <p:nvPicPr>
                <p:cNvPr id="112" name="Freihand 111">
                  <a:extLst>
                    <a:ext uri="{FF2B5EF4-FFF2-40B4-BE49-F238E27FC236}">
                      <a16:creationId xmlns:a16="http://schemas.microsoft.com/office/drawing/2014/main" id="{593D4A0C-2B67-E8AC-B666-4C22BAA56623}"/>
                    </a:ext>
                  </a:extLst>
                </p:cNvPr>
                <p:cNvPicPr/>
                <p:nvPr/>
              </p:nvPicPr>
              <p:blipFill>
                <a:blip r:embed="rId155"/>
                <a:stretch>
                  <a:fillRect/>
                </a:stretch>
              </p:blipFill>
              <p:spPr>
                <a:xfrm>
                  <a:off x="6268549" y="5239702"/>
                  <a:ext cx="1598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3" name="Freihand 112">
                  <a:extLst>
                    <a:ext uri="{FF2B5EF4-FFF2-40B4-BE49-F238E27FC236}">
                      <a16:creationId xmlns:a16="http://schemas.microsoft.com/office/drawing/2014/main" id="{95BF1675-556B-228B-1699-F57462AF33E4}"/>
                    </a:ext>
                  </a:extLst>
                </p14:cNvPr>
                <p14:cNvContentPartPr/>
                <p14:nvPr/>
              </p14:nvContentPartPr>
              <p14:xfrm>
                <a:off x="6408589" y="5066182"/>
                <a:ext cx="196560" cy="244800"/>
              </p14:xfrm>
            </p:contentPart>
          </mc:Choice>
          <mc:Fallback>
            <p:pic>
              <p:nvPicPr>
                <p:cNvPr id="113" name="Freihand 112">
                  <a:extLst>
                    <a:ext uri="{FF2B5EF4-FFF2-40B4-BE49-F238E27FC236}">
                      <a16:creationId xmlns:a16="http://schemas.microsoft.com/office/drawing/2014/main" id="{95BF1675-556B-228B-1699-F57462AF33E4}"/>
                    </a:ext>
                  </a:extLst>
                </p:cNvPr>
                <p:cNvPicPr/>
                <p:nvPr/>
              </p:nvPicPr>
              <p:blipFill>
                <a:blip r:embed="rId157"/>
                <a:stretch>
                  <a:fillRect/>
                </a:stretch>
              </p:blipFill>
              <p:spPr>
                <a:xfrm>
                  <a:off x="6399589" y="5057182"/>
                  <a:ext cx="21420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4" name="Freihand 113">
                  <a:extLst>
                    <a:ext uri="{FF2B5EF4-FFF2-40B4-BE49-F238E27FC236}">
                      <a16:creationId xmlns:a16="http://schemas.microsoft.com/office/drawing/2014/main" id="{2975E731-7C2B-C0B3-01B1-3162B3933B9E}"/>
                    </a:ext>
                  </a:extLst>
                </p14:cNvPr>
                <p14:cNvContentPartPr/>
                <p14:nvPr/>
              </p14:nvContentPartPr>
              <p14:xfrm>
                <a:off x="6583189" y="4854502"/>
                <a:ext cx="303840" cy="302400"/>
              </p14:xfrm>
            </p:contentPart>
          </mc:Choice>
          <mc:Fallback>
            <p:pic>
              <p:nvPicPr>
                <p:cNvPr id="114" name="Freihand 113">
                  <a:extLst>
                    <a:ext uri="{FF2B5EF4-FFF2-40B4-BE49-F238E27FC236}">
                      <a16:creationId xmlns:a16="http://schemas.microsoft.com/office/drawing/2014/main" id="{2975E731-7C2B-C0B3-01B1-3162B3933B9E}"/>
                    </a:ext>
                  </a:extLst>
                </p:cNvPr>
                <p:cNvPicPr/>
                <p:nvPr/>
              </p:nvPicPr>
              <p:blipFill>
                <a:blip r:embed="rId159"/>
                <a:stretch>
                  <a:fillRect/>
                </a:stretch>
              </p:blipFill>
              <p:spPr>
                <a:xfrm>
                  <a:off x="6574189" y="4845862"/>
                  <a:ext cx="321480" cy="3200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5" name="Freihand 114">
                  <a:extLst>
                    <a:ext uri="{FF2B5EF4-FFF2-40B4-BE49-F238E27FC236}">
                      <a16:creationId xmlns:a16="http://schemas.microsoft.com/office/drawing/2014/main" id="{2F64E610-765F-0CA1-9EA2-1035EE85D225}"/>
                    </a:ext>
                  </a:extLst>
                </p14:cNvPr>
                <p14:cNvContentPartPr/>
                <p14:nvPr/>
              </p14:nvContentPartPr>
              <p14:xfrm>
                <a:off x="6768949" y="4756942"/>
                <a:ext cx="244800" cy="197280"/>
              </p14:xfrm>
            </p:contentPart>
          </mc:Choice>
          <mc:Fallback>
            <p:pic>
              <p:nvPicPr>
                <p:cNvPr id="115" name="Freihand 114">
                  <a:extLst>
                    <a:ext uri="{FF2B5EF4-FFF2-40B4-BE49-F238E27FC236}">
                      <a16:creationId xmlns:a16="http://schemas.microsoft.com/office/drawing/2014/main" id="{2F64E610-765F-0CA1-9EA2-1035EE85D225}"/>
                    </a:ext>
                  </a:extLst>
                </p:cNvPr>
                <p:cNvPicPr/>
                <p:nvPr/>
              </p:nvPicPr>
              <p:blipFill>
                <a:blip r:embed="rId161"/>
                <a:stretch>
                  <a:fillRect/>
                </a:stretch>
              </p:blipFill>
              <p:spPr>
                <a:xfrm>
                  <a:off x="6759949" y="4747942"/>
                  <a:ext cx="2624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6" name="Freihand 115">
                  <a:extLst>
                    <a:ext uri="{FF2B5EF4-FFF2-40B4-BE49-F238E27FC236}">
                      <a16:creationId xmlns:a16="http://schemas.microsoft.com/office/drawing/2014/main" id="{370327F8-B8AE-F225-AB10-967C7944AC02}"/>
                    </a:ext>
                  </a:extLst>
                </p14:cNvPr>
                <p14:cNvContentPartPr/>
                <p14:nvPr/>
              </p14:nvContentPartPr>
              <p14:xfrm>
                <a:off x="7028869" y="4677382"/>
                <a:ext cx="85320" cy="81360"/>
              </p14:xfrm>
            </p:contentPart>
          </mc:Choice>
          <mc:Fallback>
            <p:pic>
              <p:nvPicPr>
                <p:cNvPr id="116" name="Freihand 115">
                  <a:extLst>
                    <a:ext uri="{FF2B5EF4-FFF2-40B4-BE49-F238E27FC236}">
                      <a16:creationId xmlns:a16="http://schemas.microsoft.com/office/drawing/2014/main" id="{370327F8-B8AE-F225-AB10-967C7944AC02}"/>
                    </a:ext>
                  </a:extLst>
                </p:cNvPr>
                <p:cNvPicPr/>
                <p:nvPr/>
              </p:nvPicPr>
              <p:blipFill>
                <a:blip r:embed="rId163"/>
                <a:stretch>
                  <a:fillRect/>
                </a:stretch>
              </p:blipFill>
              <p:spPr>
                <a:xfrm>
                  <a:off x="7019869" y="4668382"/>
                  <a:ext cx="1029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7" name="Freihand 116">
                  <a:extLst>
                    <a:ext uri="{FF2B5EF4-FFF2-40B4-BE49-F238E27FC236}">
                      <a16:creationId xmlns:a16="http://schemas.microsoft.com/office/drawing/2014/main" id="{8370A696-E6FA-0B11-AD80-07BDFCB7DDDB}"/>
                    </a:ext>
                  </a:extLst>
                </p14:cNvPr>
                <p14:cNvContentPartPr/>
                <p14:nvPr/>
              </p14:nvContentPartPr>
              <p14:xfrm>
                <a:off x="6412189" y="5349142"/>
                <a:ext cx="399960" cy="309240"/>
              </p14:xfrm>
            </p:contentPart>
          </mc:Choice>
          <mc:Fallback>
            <p:pic>
              <p:nvPicPr>
                <p:cNvPr id="117" name="Freihand 116">
                  <a:extLst>
                    <a:ext uri="{FF2B5EF4-FFF2-40B4-BE49-F238E27FC236}">
                      <a16:creationId xmlns:a16="http://schemas.microsoft.com/office/drawing/2014/main" id="{8370A696-E6FA-0B11-AD80-07BDFCB7DDDB}"/>
                    </a:ext>
                  </a:extLst>
                </p:cNvPr>
                <p:cNvPicPr/>
                <p:nvPr/>
              </p:nvPicPr>
              <p:blipFill>
                <a:blip r:embed="rId165"/>
                <a:stretch>
                  <a:fillRect/>
                </a:stretch>
              </p:blipFill>
              <p:spPr>
                <a:xfrm>
                  <a:off x="6403189" y="5340142"/>
                  <a:ext cx="417600" cy="3268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8" name="Freihand 117">
                  <a:extLst>
                    <a:ext uri="{FF2B5EF4-FFF2-40B4-BE49-F238E27FC236}">
                      <a16:creationId xmlns:a16="http://schemas.microsoft.com/office/drawing/2014/main" id="{85B1A82E-242F-6B41-4C85-C79CAD5B5F62}"/>
                    </a:ext>
                  </a:extLst>
                </p14:cNvPr>
                <p14:cNvContentPartPr/>
                <p14:nvPr/>
              </p14:nvContentPartPr>
              <p14:xfrm>
                <a:off x="6728989" y="5285062"/>
                <a:ext cx="166320" cy="147600"/>
              </p14:xfrm>
            </p:contentPart>
          </mc:Choice>
          <mc:Fallback>
            <p:pic>
              <p:nvPicPr>
                <p:cNvPr id="118" name="Freihand 117">
                  <a:extLst>
                    <a:ext uri="{FF2B5EF4-FFF2-40B4-BE49-F238E27FC236}">
                      <a16:creationId xmlns:a16="http://schemas.microsoft.com/office/drawing/2014/main" id="{85B1A82E-242F-6B41-4C85-C79CAD5B5F62}"/>
                    </a:ext>
                  </a:extLst>
                </p:cNvPr>
                <p:cNvPicPr/>
                <p:nvPr/>
              </p:nvPicPr>
              <p:blipFill>
                <a:blip r:embed="rId167"/>
                <a:stretch>
                  <a:fillRect/>
                </a:stretch>
              </p:blipFill>
              <p:spPr>
                <a:xfrm>
                  <a:off x="6719989" y="5276062"/>
                  <a:ext cx="1839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9" name="Freihand 118">
                  <a:extLst>
                    <a:ext uri="{FF2B5EF4-FFF2-40B4-BE49-F238E27FC236}">
                      <a16:creationId xmlns:a16="http://schemas.microsoft.com/office/drawing/2014/main" id="{66EE130F-9B51-AA34-A5EB-EE2DBCDFBDED}"/>
                    </a:ext>
                  </a:extLst>
                </p14:cNvPr>
                <p14:cNvContentPartPr/>
                <p14:nvPr/>
              </p14:nvContentPartPr>
              <p14:xfrm>
                <a:off x="6908989" y="5157262"/>
                <a:ext cx="156960" cy="168840"/>
              </p14:xfrm>
            </p:contentPart>
          </mc:Choice>
          <mc:Fallback>
            <p:pic>
              <p:nvPicPr>
                <p:cNvPr id="119" name="Freihand 118">
                  <a:extLst>
                    <a:ext uri="{FF2B5EF4-FFF2-40B4-BE49-F238E27FC236}">
                      <a16:creationId xmlns:a16="http://schemas.microsoft.com/office/drawing/2014/main" id="{66EE130F-9B51-AA34-A5EB-EE2DBCDFBDED}"/>
                    </a:ext>
                  </a:extLst>
                </p:cNvPr>
                <p:cNvPicPr/>
                <p:nvPr/>
              </p:nvPicPr>
              <p:blipFill>
                <a:blip r:embed="rId169"/>
                <a:stretch>
                  <a:fillRect/>
                </a:stretch>
              </p:blipFill>
              <p:spPr>
                <a:xfrm>
                  <a:off x="6900349" y="5148622"/>
                  <a:ext cx="174600" cy="186480"/>
                </a:xfrm>
                <a:prstGeom prst="rect">
                  <a:avLst/>
                </a:prstGeom>
              </p:spPr>
            </p:pic>
          </mc:Fallback>
        </mc:AlternateContent>
      </p:grpSp>
      <p:grpSp>
        <p:nvGrpSpPr>
          <p:cNvPr id="154" name="Gruppieren 153">
            <a:extLst>
              <a:ext uri="{FF2B5EF4-FFF2-40B4-BE49-F238E27FC236}">
                <a16:creationId xmlns:a16="http://schemas.microsoft.com/office/drawing/2014/main" id="{8316DB18-B936-92D6-F7DF-302E54263B75}"/>
              </a:ext>
            </a:extLst>
          </p:cNvPr>
          <p:cNvGrpSpPr/>
          <p:nvPr/>
        </p:nvGrpSpPr>
        <p:grpSpPr>
          <a:xfrm>
            <a:off x="8109949" y="1568422"/>
            <a:ext cx="3746520" cy="2568960"/>
            <a:chOff x="8109949" y="1568422"/>
            <a:chExt cx="3746520" cy="2568960"/>
          </a:xfrm>
        </p:grpSpPr>
        <mc:AlternateContent xmlns:mc="http://schemas.openxmlformats.org/markup-compatibility/2006">
          <mc:Choice xmlns:p14="http://schemas.microsoft.com/office/powerpoint/2010/main" Requires="p14">
            <p:contentPart p14:bwMode="auto" r:id="rId170">
              <p14:nvContentPartPr>
                <p14:cNvPr id="121" name="Freihand 120">
                  <a:extLst>
                    <a:ext uri="{FF2B5EF4-FFF2-40B4-BE49-F238E27FC236}">
                      <a16:creationId xmlns:a16="http://schemas.microsoft.com/office/drawing/2014/main" id="{F7F77C50-8875-620E-595D-A9B813AE03FA}"/>
                    </a:ext>
                  </a:extLst>
                </p14:cNvPr>
                <p14:cNvContentPartPr/>
                <p14:nvPr/>
              </p14:nvContentPartPr>
              <p14:xfrm>
                <a:off x="8181589" y="3710062"/>
                <a:ext cx="324000" cy="390960"/>
              </p14:xfrm>
            </p:contentPart>
          </mc:Choice>
          <mc:Fallback>
            <p:pic>
              <p:nvPicPr>
                <p:cNvPr id="121" name="Freihand 120">
                  <a:extLst>
                    <a:ext uri="{FF2B5EF4-FFF2-40B4-BE49-F238E27FC236}">
                      <a16:creationId xmlns:a16="http://schemas.microsoft.com/office/drawing/2014/main" id="{F7F77C50-8875-620E-595D-A9B813AE03FA}"/>
                    </a:ext>
                  </a:extLst>
                </p:cNvPr>
                <p:cNvPicPr/>
                <p:nvPr/>
              </p:nvPicPr>
              <p:blipFill>
                <a:blip r:embed="rId171"/>
                <a:stretch>
                  <a:fillRect/>
                </a:stretch>
              </p:blipFill>
              <p:spPr>
                <a:xfrm>
                  <a:off x="8172949" y="3701062"/>
                  <a:ext cx="341640" cy="4086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22" name="Freihand 121">
                  <a:extLst>
                    <a:ext uri="{FF2B5EF4-FFF2-40B4-BE49-F238E27FC236}">
                      <a16:creationId xmlns:a16="http://schemas.microsoft.com/office/drawing/2014/main" id="{7A95FA9B-6E2E-55D9-E0CF-F63D22EA5022}"/>
                    </a:ext>
                  </a:extLst>
                </p14:cNvPr>
                <p14:cNvContentPartPr/>
                <p14:nvPr/>
              </p14:nvContentPartPr>
              <p14:xfrm>
                <a:off x="8109949" y="3770542"/>
                <a:ext cx="335160" cy="366840"/>
              </p14:xfrm>
            </p:contentPart>
          </mc:Choice>
          <mc:Fallback>
            <p:pic>
              <p:nvPicPr>
                <p:cNvPr id="122" name="Freihand 121">
                  <a:extLst>
                    <a:ext uri="{FF2B5EF4-FFF2-40B4-BE49-F238E27FC236}">
                      <a16:creationId xmlns:a16="http://schemas.microsoft.com/office/drawing/2014/main" id="{7A95FA9B-6E2E-55D9-E0CF-F63D22EA5022}"/>
                    </a:ext>
                  </a:extLst>
                </p:cNvPr>
                <p:cNvPicPr/>
                <p:nvPr/>
              </p:nvPicPr>
              <p:blipFill>
                <a:blip r:embed="rId173"/>
                <a:stretch>
                  <a:fillRect/>
                </a:stretch>
              </p:blipFill>
              <p:spPr>
                <a:xfrm>
                  <a:off x="8100949" y="3761542"/>
                  <a:ext cx="352800" cy="3844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23" name="Freihand 122">
                  <a:extLst>
                    <a:ext uri="{FF2B5EF4-FFF2-40B4-BE49-F238E27FC236}">
                      <a16:creationId xmlns:a16="http://schemas.microsoft.com/office/drawing/2014/main" id="{11720641-7295-6E2A-8B7B-C9EA723A3A3C}"/>
                    </a:ext>
                  </a:extLst>
                </p14:cNvPr>
                <p14:cNvContentPartPr/>
                <p14:nvPr/>
              </p14:nvContentPartPr>
              <p14:xfrm>
                <a:off x="8575069" y="3435022"/>
                <a:ext cx="185760" cy="318600"/>
              </p14:xfrm>
            </p:contentPart>
          </mc:Choice>
          <mc:Fallback>
            <p:pic>
              <p:nvPicPr>
                <p:cNvPr id="123" name="Freihand 122">
                  <a:extLst>
                    <a:ext uri="{FF2B5EF4-FFF2-40B4-BE49-F238E27FC236}">
                      <a16:creationId xmlns:a16="http://schemas.microsoft.com/office/drawing/2014/main" id="{11720641-7295-6E2A-8B7B-C9EA723A3A3C}"/>
                    </a:ext>
                  </a:extLst>
                </p:cNvPr>
                <p:cNvPicPr/>
                <p:nvPr/>
              </p:nvPicPr>
              <p:blipFill>
                <a:blip r:embed="rId175"/>
                <a:stretch>
                  <a:fillRect/>
                </a:stretch>
              </p:blipFill>
              <p:spPr>
                <a:xfrm>
                  <a:off x="8566069" y="3426382"/>
                  <a:ext cx="203400" cy="3362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4" name="Freihand 123">
                  <a:extLst>
                    <a:ext uri="{FF2B5EF4-FFF2-40B4-BE49-F238E27FC236}">
                      <a16:creationId xmlns:a16="http://schemas.microsoft.com/office/drawing/2014/main" id="{0BA9D160-88D2-DB2B-2190-5FACA3B24474}"/>
                    </a:ext>
                  </a:extLst>
                </p14:cNvPr>
                <p14:cNvContentPartPr/>
                <p14:nvPr/>
              </p14:nvContentPartPr>
              <p14:xfrm>
                <a:off x="8743189" y="3325942"/>
                <a:ext cx="762840" cy="388440"/>
              </p14:xfrm>
            </p:contentPart>
          </mc:Choice>
          <mc:Fallback>
            <p:pic>
              <p:nvPicPr>
                <p:cNvPr id="124" name="Freihand 123">
                  <a:extLst>
                    <a:ext uri="{FF2B5EF4-FFF2-40B4-BE49-F238E27FC236}">
                      <a16:creationId xmlns:a16="http://schemas.microsoft.com/office/drawing/2014/main" id="{0BA9D160-88D2-DB2B-2190-5FACA3B24474}"/>
                    </a:ext>
                  </a:extLst>
                </p:cNvPr>
                <p:cNvPicPr/>
                <p:nvPr/>
              </p:nvPicPr>
              <p:blipFill>
                <a:blip r:embed="rId177"/>
                <a:stretch>
                  <a:fillRect/>
                </a:stretch>
              </p:blipFill>
              <p:spPr>
                <a:xfrm>
                  <a:off x="8734189" y="3317302"/>
                  <a:ext cx="780480" cy="4060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26" name="Freihand 125">
                  <a:extLst>
                    <a:ext uri="{FF2B5EF4-FFF2-40B4-BE49-F238E27FC236}">
                      <a16:creationId xmlns:a16="http://schemas.microsoft.com/office/drawing/2014/main" id="{86CEF078-1E09-F3B1-B81E-5EDB42F8D47F}"/>
                    </a:ext>
                  </a:extLst>
                </p14:cNvPr>
                <p14:cNvContentPartPr/>
                <p14:nvPr/>
              </p14:nvContentPartPr>
              <p14:xfrm>
                <a:off x="9610069" y="3112462"/>
                <a:ext cx="271080" cy="171000"/>
              </p14:xfrm>
            </p:contentPart>
          </mc:Choice>
          <mc:Fallback>
            <p:pic>
              <p:nvPicPr>
                <p:cNvPr id="126" name="Freihand 125">
                  <a:extLst>
                    <a:ext uri="{FF2B5EF4-FFF2-40B4-BE49-F238E27FC236}">
                      <a16:creationId xmlns:a16="http://schemas.microsoft.com/office/drawing/2014/main" id="{86CEF078-1E09-F3B1-B81E-5EDB42F8D47F}"/>
                    </a:ext>
                  </a:extLst>
                </p:cNvPr>
                <p:cNvPicPr/>
                <p:nvPr/>
              </p:nvPicPr>
              <p:blipFill>
                <a:blip r:embed="rId179"/>
                <a:stretch>
                  <a:fillRect/>
                </a:stretch>
              </p:blipFill>
              <p:spPr>
                <a:xfrm>
                  <a:off x="9601069" y="3103462"/>
                  <a:ext cx="2887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7" name="Freihand 126">
                  <a:extLst>
                    <a:ext uri="{FF2B5EF4-FFF2-40B4-BE49-F238E27FC236}">
                      <a16:creationId xmlns:a16="http://schemas.microsoft.com/office/drawing/2014/main" id="{F12D5EAF-217F-4A1B-32B5-90058947686A}"/>
                    </a:ext>
                  </a:extLst>
                </p14:cNvPr>
                <p14:cNvContentPartPr/>
                <p14:nvPr/>
              </p14:nvContentPartPr>
              <p14:xfrm>
                <a:off x="9841189" y="2871622"/>
                <a:ext cx="428400" cy="289440"/>
              </p14:xfrm>
            </p:contentPart>
          </mc:Choice>
          <mc:Fallback>
            <p:pic>
              <p:nvPicPr>
                <p:cNvPr id="127" name="Freihand 126">
                  <a:extLst>
                    <a:ext uri="{FF2B5EF4-FFF2-40B4-BE49-F238E27FC236}">
                      <a16:creationId xmlns:a16="http://schemas.microsoft.com/office/drawing/2014/main" id="{F12D5EAF-217F-4A1B-32B5-90058947686A}"/>
                    </a:ext>
                  </a:extLst>
                </p:cNvPr>
                <p:cNvPicPr/>
                <p:nvPr/>
              </p:nvPicPr>
              <p:blipFill>
                <a:blip r:embed="rId181"/>
                <a:stretch>
                  <a:fillRect/>
                </a:stretch>
              </p:blipFill>
              <p:spPr>
                <a:xfrm>
                  <a:off x="9832189" y="2862982"/>
                  <a:ext cx="44604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8" name="Freihand 127">
                  <a:extLst>
                    <a:ext uri="{FF2B5EF4-FFF2-40B4-BE49-F238E27FC236}">
                      <a16:creationId xmlns:a16="http://schemas.microsoft.com/office/drawing/2014/main" id="{7DD3B7CB-6215-8F1C-D67F-56C90E2020ED}"/>
                    </a:ext>
                  </a:extLst>
                </p14:cNvPr>
                <p14:cNvContentPartPr/>
                <p14:nvPr/>
              </p14:nvContentPartPr>
              <p14:xfrm>
                <a:off x="10170589" y="2790982"/>
                <a:ext cx="30960" cy="7560"/>
              </p14:xfrm>
            </p:contentPart>
          </mc:Choice>
          <mc:Fallback>
            <p:pic>
              <p:nvPicPr>
                <p:cNvPr id="128" name="Freihand 127">
                  <a:extLst>
                    <a:ext uri="{FF2B5EF4-FFF2-40B4-BE49-F238E27FC236}">
                      <a16:creationId xmlns:a16="http://schemas.microsoft.com/office/drawing/2014/main" id="{7DD3B7CB-6215-8F1C-D67F-56C90E2020ED}"/>
                    </a:ext>
                  </a:extLst>
                </p:cNvPr>
                <p:cNvPicPr/>
                <p:nvPr/>
              </p:nvPicPr>
              <p:blipFill>
                <a:blip r:embed="rId183"/>
                <a:stretch>
                  <a:fillRect/>
                </a:stretch>
              </p:blipFill>
              <p:spPr>
                <a:xfrm>
                  <a:off x="10161589" y="2781982"/>
                  <a:ext cx="486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9" name="Freihand 128">
                  <a:extLst>
                    <a:ext uri="{FF2B5EF4-FFF2-40B4-BE49-F238E27FC236}">
                      <a16:creationId xmlns:a16="http://schemas.microsoft.com/office/drawing/2014/main" id="{40847B49-856B-8B99-118E-ACF4A13CA27F}"/>
                    </a:ext>
                  </a:extLst>
                </p14:cNvPr>
                <p14:cNvContentPartPr/>
                <p14:nvPr/>
              </p14:nvContentPartPr>
              <p14:xfrm>
                <a:off x="10226749" y="2711782"/>
                <a:ext cx="401760" cy="232920"/>
              </p14:xfrm>
            </p:contentPart>
          </mc:Choice>
          <mc:Fallback>
            <p:pic>
              <p:nvPicPr>
                <p:cNvPr id="129" name="Freihand 128">
                  <a:extLst>
                    <a:ext uri="{FF2B5EF4-FFF2-40B4-BE49-F238E27FC236}">
                      <a16:creationId xmlns:a16="http://schemas.microsoft.com/office/drawing/2014/main" id="{40847B49-856B-8B99-118E-ACF4A13CA27F}"/>
                    </a:ext>
                  </a:extLst>
                </p:cNvPr>
                <p:cNvPicPr/>
                <p:nvPr/>
              </p:nvPicPr>
              <p:blipFill>
                <a:blip r:embed="rId185"/>
                <a:stretch>
                  <a:fillRect/>
                </a:stretch>
              </p:blipFill>
              <p:spPr>
                <a:xfrm>
                  <a:off x="10218109" y="2703142"/>
                  <a:ext cx="41940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30" name="Freihand 129">
                  <a:extLst>
                    <a:ext uri="{FF2B5EF4-FFF2-40B4-BE49-F238E27FC236}">
                      <a16:creationId xmlns:a16="http://schemas.microsoft.com/office/drawing/2014/main" id="{6BB15D55-5245-3EE9-1FCA-64AAD8B47D29}"/>
                    </a:ext>
                  </a:extLst>
                </p14:cNvPr>
                <p14:cNvContentPartPr/>
                <p14:nvPr/>
              </p14:nvContentPartPr>
              <p14:xfrm>
                <a:off x="8147029" y="2822302"/>
                <a:ext cx="172440" cy="196920"/>
              </p14:xfrm>
            </p:contentPart>
          </mc:Choice>
          <mc:Fallback>
            <p:pic>
              <p:nvPicPr>
                <p:cNvPr id="130" name="Freihand 129">
                  <a:extLst>
                    <a:ext uri="{FF2B5EF4-FFF2-40B4-BE49-F238E27FC236}">
                      <a16:creationId xmlns:a16="http://schemas.microsoft.com/office/drawing/2014/main" id="{6BB15D55-5245-3EE9-1FCA-64AAD8B47D29}"/>
                    </a:ext>
                  </a:extLst>
                </p:cNvPr>
                <p:cNvPicPr/>
                <p:nvPr/>
              </p:nvPicPr>
              <p:blipFill>
                <a:blip r:embed="rId187"/>
                <a:stretch>
                  <a:fillRect/>
                </a:stretch>
              </p:blipFill>
              <p:spPr>
                <a:xfrm>
                  <a:off x="8138029" y="2813662"/>
                  <a:ext cx="19008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32" name="Freihand 131">
                  <a:extLst>
                    <a:ext uri="{FF2B5EF4-FFF2-40B4-BE49-F238E27FC236}">
                      <a16:creationId xmlns:a16="http://schemas.microsoft.com/office/drawing/2014/main" id="{59B86561-A5C1-EE58-482B-105F8B2BF2D0}"/>
                    </a:ext>
                  </a:extLst>
                </p14:cNvPr>
                <p14:cNvContentPartPr/>
                <p14:nvPr/>
              </p14:nvContentPartPr>
              <p14:xfrm>
                <a:off x="8176189" y="2812582"/>
                <a:ext cx="491040" cy="328680"/>
              </p14:xfrm>
            </p:contentPart>
          </mc:Choice>
          <mc:Fallback>
            <p:pic>
              <p:nvPicPr>
                <p:cNvPr id="132" name="Freihand 131">
                  <a:extLst>
                    <a:ext uri="{FF2B5EF4-FFF2-40B4-BE49-F238E27FC236}">
                      <a16:creationId xmlns:a16="http://schemas.microsoft.com/office/drawing/2014/main" id="{59B86561-A5C1-EE58-482B-105F8B2BF2D0}"/>
                    </a:ext>
                  </a:extLst>
                </p:cNvPr>
                <p:cNvPicPr/>
                <p:nvPr/>
              </p:nvPicPr>
              <p:blipFill>
                <a:blip r:embed="rId189"/>
                <a:stretch>
                  <a:fillRect/>
                </a:stretch>
              </p:blipFill>
              <p:spPr>
                <a:xfrm>
                  <a:off x="8167549" y="2803582"/>
                  <a:ext cx="508680" cy="3463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33" name="Freihand 132">
                  <a:extLst>
                    <a:ext uri="{FF2B5EF4-FFF2-40B4-BE49-F238E27FC236}">
                      <a16:creationId xmlns:a16="http://schemas.microsoft.com/office/drawing/2014/main" id="{EAEC994A-C622-210D-03B2-645737EEE471}"/>
                    </a:ext>
                  </a:extLst>
                </p14:cNvPr>
                <p14:cNvContentPartPr/>
                <p14:nvPr/>
              </p14:nvContentPartPr>
              <p14:xfrm>
                <a:off x="8381029" y="2993662"/>
                <a:ext cx="378720" cy="251280"/>
              </p14:xfrm>
            </p:contentPart>
          </mc:Choice>
          <mc:Fallback>
            <p:pic>
              <p:nvPicPr>
                <p:cNvPr id="133" name="Freihand 132">
                  <a:extLst>
                    <a:ext uri="{FF2B5EF4-FFF2-40B4-BE49-F238E27FC236}">
                      <a16:creationId xmlns:a16="http://schemas.microsoft.com/office/drawing/2014/main" id="{EAEC994A-C622-210D-03B2-645737EEE471}"/>
                    </a:ext>
                  </a:extLst>
                </p:cNvPr>
                <p:cNvPicPr/>
                <p:nvPr/>
              </p:nvPicPr>
              <p:blipFill>
                <a:blip r:embed="rId191"/>
                <a:stretch>
                  <a:fillRect/>
                </a:stretch>
              </p:blipFill>
              <p:spPr>
                <a:xfrm>
                  <a:off x="8372389" y="2985022"/>
                  <a:ext cx="39636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35" name="Freihand 134">
                  <a:extLst>
                    <a:ext uri="{FF2B5EF4-FFF2-40B4-BE49-F238E27FC236}">
                      <a16:creationId xmlns:a16="http://schemas.microsoft.com/office/drawing/2014/main" id="{2C5751C4-881A-36CB-2439-95E96AF99852}"/>
                    </a:ext>
                  </a:extLst>
                </p14:cNvPr>
                <p14:cNvContentPartPr/>
                <p14:nvPr/>
              </p14:nvContentPartPr>
              <p14:xfrm>
                <a:off x="8975029" y="2695942"/>
                <a:ext cx="456840" cy="344520"/>
              </p14:xfrm>
            </p:contentPart>
          </mc:Choice>
          <mc:Fallback>
            <p:pic>
              <p:nvPicPr>
                <p:cNvPr id="135" name="Freihand 134">
                  <a:extLst>
                    <a:ext uri="{FF2B5EF4-FFF2-40B4-BE49-F238E27FC236}">
                      <a16:creationId xmlns:a16="http://schemas.microsoft.com/office/drawing/2014/main" id="{2C5751C4-881A-36CB-2439-95E96AF99852}"/>
                    </a:ext>
                  </a:extLst>
                </p:cNvPr>
                <p:cNvPicPr/>
                <p:nvPr/>
              </p:nvPicPr>
              <p:blipFill>
                <a:blip r:embed="rId193"/>
                <a:stretch>
                  <a:fillRect/>
                </a:stretch>
              </p:blipFill>
              <p:spPr>
                <a:xfrm>
                  <a:off x="8966389" y="2686942"/>
                  <a:ext cx="474480" cy="3621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36" name="Freihand 135">
                  <a:extLst>
                    <a:ext uri="{FF2B5EF4-FFF2-40B4-BE49-F238E27FC236}">
                      <a16:creationId xmlns:a16="http://schemas.microsoft.com/office/drawing/2014/main" id="{7E3A60E2-6047-6646-279F-6D5818339A20}"/>
                    </a:ext>
                  </a:extLst>
                </p14:cNvPr>
                <p14:cNvContentPartPr/>
                <p14:nvPr/>
              </p14:nvContentPartPr>
              <p14:xfrm>
                <a:off x="8864869" y="2821942"/>
                <a:ext cx="278280" cy="276480"/>
              </p14:xfrm>
            </p:contentPart>
          </mc:Choice>
          <mc:Fallback>
            <p:pic>
              <p:nvPicPr>
                <p:cNvPr id="136" name="Freihand 135">
                  <a:extLst>
                    <a:ext uri="{FF2B5EF4-FFF2-40B4-BE49-F238E27FC236}">
                      <a16:creationId xmlns:a16="http://schemas.microsoft.com/office/drawing/2014/main" id="{7E3A60E2-6047-6646-279F-6D5818339A20}"/>
                    </a:ext>
                  </a:extLst>
                </p:cNvPr>
                <p:cNvPicPr/>
                <p:nvPr/>
              </p:nvPicPr>
              <p:blipFill>
                <a:blip r:embed="rId195"/>
                <a:stretch>
                  <a:fillRect/>
                </a:stretch>
              </p:blipFill>
              <p:spPr>
                <a:xfrm>
                  <a:off x="8855869" y="2812942"/>
                  <a:ext cx="29592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38" name="Freihand 137">
                  <a:extLst>
                    <a:ext uri="{FF2B5EF4-FFF2-40B4-BE49-F238E27FC236}">
                      <a16:creationId xmlns:a16="http://schemas.microsoft.com/office/drawing/2014/main" id="{50E022AA-516F-6166-61AA-C6E2237ACD63}"/>
                    </a:ext>
                  </a:extLst>
                </p14:cNvPr>
                <p14:cNvContentPartPr/>
                <p14:nvPr/>
              </p14:nvContentPartPr>
              <p14:xfrm>
                <a:off x="9461389" y="2238382"/>
                <a:ext cx="167040" cy="252360"/>
              </p14:xfrm>
            </p:contentPart>
          </mc:Choice>
          <mc:Fallback>
            <p:pic>
              <p:nvPicPr>
                <p:cNvPr id="138" name="Freihand 137">
                  <a:extLst>
                    <a:ext uri="{FF2B5EF4-FFF2-40B4-BE49-F238E27FC236}">
                      <a16:creationId xmlns:a16="http://schemas.microsoft.com/office/drawing/2014/main" id="{50E022AA-516F-6166-61AA-C6E2237ACD63}"/>
                    </a:ext>
                  </a:extLst>
                </p:cNvPr>
                <p:cNvPicPr/>
                <p:nvPr/>
              </p:nvPicPr>
              <p:blipFill>
                <a:blip r:embed="rId197"/>
                <a:stretch>
                  <a:fillRect/>
                </a:stretch>
              </p:blipFill>
              <p:spPr>
                <a:xfrm>
                  <a:off x="9452749" y="2229382"/>
                  <a:ext cx="18468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39" name="Freihand 138">
                  <a:extLst>
                    <a:ext uri="{FF2B5EF4-FFF2-40B4-BE49-F238E27FC236}">
                      <a16:creationId xmlns:a16="http://schemas.microsoft.com/office/drawing/2014/main" id="{E8AC4EC2-5AF0-9DB0-FB00-C659E85CB258}"/>
                    </a:ext>
                  </a:extLst>
                </p14:cNvPr>
                <p14:cNvContentPartPr/>
                <p14:nvPr/>
              </p14:nvContentPartPr>
              <p14:xfrm>
                <a:off x="9519349" y="2314702"/>
                <a:ext cx="146880" cy="162360"/>
              </p14:xfrm>
            </p:contentPart>
          </mc:Choice>
          <mc:Fallback>
            <p:pic>
              <p:nvPicPr>
                <p:cNvPr id="139" name="Freihand 138">
                  <a:extLst>
                    <a:ext uri="{FF2B5EF4-FFF2-40B4-BE49-F238E27FC236}">
                      <a16:creationId xmlns:a16="http://schemas.microsoft.com/office/drawing/2014/main" id="{E8AC4EC2-5AF0-9DB0-FB00-C659E85CB258}"/>
                    </a:ext>
                  </a:extLst>
                </p:cNvPr>
                <p:cNvPicPr/>
                <p:nvPr/>
              </p:nvPicPr>
              <p:blipFill>
                <a:blip r:embed="rId199"/>
                <a:stretch>
                  <a:fillRect/>
                </a:stretch>
              </p:blipFill>
              <p:spPr>
                <a:xfrm>
                  <a:off x="9510709" y="2305702"/>
                  <a:ext cx="1645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40" name="Freihand 139">
                  <a:extLst>
                    <a:ext uri="{FF2B5EF4-FFF2-40B4-BE49-F238E27FC236}">
                      <a16:creationId xmlns:a16="http://schemas.microsoft.com/office/drawing/2014/main" id="{F46BDBA6-A5C0-54F9-D384-419224FB9E34}"/>
                    </a:ext>
                  </a:extLst>
                </p14:cNvPr>
                <p14:cNvContentPartPr/>
                <p14:nvPr/>
              </p14:nvContentPartPr>
              <p14:xfrm>
                <a:off x="9668029" y="2217502"/>
                <a:ext cx="218880" cy="133920"/>
              </p14:xfrm>
            </p:contentPart>
          </mc:Choice>
          <mc:Fallback>
            <p:pic>
              <p:nvPicPr>
                <p:cNvPr id="140" name="Freihand 139">
                  <a:extLst>
                    <a:ext uri="{FF2B5EF4-FFF2-40B4-BE49-F238E27FC236}">
                      <a16:creationId xmlns:a16="http://schemas.microsoft.com/office/drawing/2014/main" id="{F46BDBA6-A5C0-54F9-D384-419224FB9E34}"/>
                    </a:ext>
                  </a:extLst>
                </p:cNvPr>
                <p:cNvPicPr/>
                <p:nvPr/>
              </p:nvPicPr>
              <p:blipFill>
                <a:blip r:embed="rId201"/>
                <a:stretch>
                  <a:fillRect/>
                </a:stretch>
              </p:blipFill>
              <p:spPr>
                <a:xfrm>
                  <a:off x="9659029" y="2208862"/>
                  <a:ext cx="2365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41" name="Freihand 140">
                  <a:extLst>
                    <a:ext uri="{FF2B5EF4-FFF2-40B4-BE49-F238E27FC236}">
                      <a16:creationId xmlns:a16="http://schemas.microsoft.com/office/drawing/2014/main" id="{61A233AB-F4C3-5001-88C6-A26FB19D49A2}"/>
                    </a:ext>
                  </a:extLst>
                </p14:cNvPr>
                <p14:cNvContentPartPr/>
                <p14:nvPr/>
              </p14:nvContentPartPr>
              <p14:xfrm>
                <a:off x="9881509" y="2154142"/>
                <a:ext cx="44280" cy="33480"/>
              </p14:xfrm>
            </p:contentPart>
          </mc:Choice>
          <mc:Fallback>
            <p:pic>
              <p:nvPicPr>
                <p:cNvPr id="141" name="Freihand 140">
                  <a:extLst>
                    <a:ext uri="{FF2B5EF4-FFF2-40B4-BE49-F238E27FC236}">
                      <a16:creationId xmlns:a16="http://schemas.microsoft.com/office/drawing/2014/main" id="{61A233AB-F4C3-5001-88C6-A26FB19D49A2}"/>
                    </a:ext>
                  </a:extLst>
                </p:cNvPr>
                <p:cNvPicPr/>
                <p:nvPr/>
              </p:nvPicPr>
              <p:blipFill>
                <a:blip r:embed="rId203"/>
                <a:stretch>
                  <a:fillRect/>
                </a:stretch>
              </p:blipFill>
              <p:spPr>
                <a:xfrm>
                  <a:off x="9872869" y="2145502"/>
                  <a:ext cx="619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42" name="Freihand 141">
                  <a:extLst>
                    <a:ext uri="{FF2B5EF4-FFF2-40B4-BE49-F238E27FC236}">
                      <a16:creationId xmlns:a16="http://schemas.microsoft.com/office/drawing/2014/main" id="{80F5B919-A30D-8711-884E-3B3552126155}"/>
                    </a:ext>
                  </a:extLst>
                </p14:cNvPr>
                <p14:cNvContentPartPr/>
                <p14:nvPr/>
              </p14:nvContentPartPr>
              <p14:xfrm>
                <a:off x="9843709" y="1948942"/>
                <a:ext cx="478440" cy="378720"/>
              </p14:xfrm>
            </p:contentPart>
          </mc:Choice>
          <mc:Fallback>
            <p:pic>
              <p:nvPicPr>
                <p:cNvPr id="142" name="Freihand 141">
                  <a:extLst>
                    <a:ext uri="{FF2B5EF4-FFF2-40B4-BE49-F238E27FC236}">
                      <a16:creationId xmlns:a16="http://schemas.microsoft.com/office/drawing/2014/main" id="{80F5B919-A30D-8711-884E-3B3552126155}"/>
                    </a:ext>
                  </a:extLst>
                </p:cNvPr>
                <p:cNvPicPr/>
                <p:nvPr/>
              </p:nvPicPr>
              <p:blipFill>
                <a:blip r:embed="rId205"/>
                <a:stretch>
                  <a:fillRect/>
                </a:stretch>
              </p:blipFill>
              <p:spPr>
                <a:xfrm>
                  <a:off x="9834709" y="1940302"/>
                  <a:ext cx="496080" cy="3963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43" name="Freihand 142">
                  <a:extLst>
                    <a:ext uri="{FF2B5EF4-FFF2-40B4-BE49-F238E27FC236}">
                      <a16:creationId xmlns:a16="http://schemas.microsoft.com/office/drawing/2014/main" id="{C1AD563E-0026-4164-93D1-B97D6B45ED31}"/>
                    </a:ext>
                  </a:extLst>
                </p14:cNvPr>
                <p14:cNvContentPartPr/>
                <p14:nvPr/>
              </p14:nvContentPartPr>
              <p14:xfrm>
                <a:off x="10236469" y="1857862"/>
                <a:ext cx="43560" cy="15480"/>
              </p14:xfrm>
            </p:contentPart>
          </mc:Choice>
          <mc:Fallback>
            <p:pic>
              <p:nvPicPr>
                <p:cNvPr id="143" name="Freihand 142">
                  <a:extLst>
                    <a:ext uri="{FF2B5EF4-FFF2-40B4-BE49-F238E27FC236}">
                      <a16:creationId xmlns:a16="http://schemas.microsoft.com/office/drawing/2014/main" id="{C1AD563E-0026-4164-93D1-B97D6B45ED31}"/>
                    </a:ext>
                  </a:extLst>
                </p:cNvPr>
                <p:cNvPicPr/>
                <p:nvPr/>
              </p:nvPicPr>
              <p:blipFill>
                <a:blip r:embed="rId207"/>
                <a:stretch>
                  <a:fillRect/>
                </a:stretch>
              </p:blipFill>
              <p:spPr>
                <a:xfrm>
                  <a:off x="10227829" y="1849222"/>
                  <a:ext cx="612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44" name="Freihand 143">
                  <a:extLst>
                    <a:ext uri="{FF2B5EF4-FFF2-40B4-BE49-F238E27FC236}">
                      <a16:creationId xmlns:a16="http://schemas.microsoft.com/office/drawing/2014/main" id="{9D7ABCC2-0531-D1DA-3C20-EDB741F66144}"/>
                    </a:ext>
                  </a:extLst>
                </p14:cNvPr>
                <p14:cNvContentPartPr/>
                <p14:nvPr/>
              </p14:nvContentPartPr>
              <p14:xfrm>
                <a:off x="10338709" y="1699102"/>
                <a:ext cx="172800" cy="216720"/>
              </p14:xfrm>
            </p:contentPart>
          </mc:Choice>
          <mc:Fallback>
            <p:pic>
              <p:nvPicPr>
                <p:cNvPr id="144" name="Freihand 143">
                  <a:extLst>
                    <a:ext uri="{FF2B5EF4-FFF2-40B4-BE49-F238E27FC236}">
                      <a16:creationId xmlns:a16="http://schemas.microsoft.com/office/drawing/2014/main" id="{9D7ABCC2-0531-D1DA-3C20-EDB741F66144}"/>
                    </a:ext>
                  </a:extLst>
                </p:cNvPr>
                <p:cNvPicPr/>
                <p:nvPr/>
              </p:nvPicPr>
              <p:blipFill>
                <a:blip r:embed="rId209"/>
                <a:stretch>
                  <a:fillRect/>
                </a:stretch>
              </p:blipFill>
              <p:spPr>
                <a:xfrm>
                  <a:off x="10329709" y="1690462"/>
                  <a:ext cx="19044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45" name="Freihand 144">
                  <a:extLst>
                    <a:ext uri="{FF2B5EF4-FFF2-40B4-BE49-F238E27FC236}">
                      <a16:creationId xmlns:a16="http://schemas.microsoft.com/office/drawing/2014/main" id="{8F19BF26-10AE-2B04-A000-DB6867B36CA7}"/>
                    </a:ext>
                  </a:extLst>
                </p14:cNvPr>
                <p14:cNvContentPartPr/>
                <p14:nvPr/>
              </p14:nvContentPartPr>
              <p14:xfrm>
                <a:off x="10487749" y="1619542"/>
                <a:ext cx="264600" cy="255600"/>
              </p14:xfrm>
            </p:contentPart>
          </mc:Choice>
          <mc:Fallback>
            <p:pic>
              <p:nvPicPr>
                <p:cNvPr id="145" name="Freihand 144">
                  <a:extLst>
                    <a:ext uri="{FF2B5EF4-FFF2-40B4-BE49-F238E27FC236}">
                      <a16:creationId xmlns:a16="http://schemas.microsoft.com/office/drawing/2014/main" id="{8F19BF26-10AE-2B04-A000-DB6867B36CA7}"/>
                    </a:ext>
                  </a:extLst>
                </p:cNvPr>
                <p:cNvPicPr/>
                <p:nvPr/>
              </p:nvPicPr>
              <p:blipFill>
                <a:blip r:embed="rId211"/>
                <a:stretch>
                  <a:fillRect/>
                </a:stretch>
              </p:blipFill>
              <p:spPr>
                <a:xfrm>
                  <a:off x="10479109" y="1610902"/>
                  <a:ext cx="28224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46" name="Freihand 145">
                  <a:extLst>
                    <a:ext uri="{FF2B5EF4-FFF2-40B4-BE49-F238E27FC236}">
                      <a16:creationId xmlns:a16="http://schemas.microsoft.com/office/drawing/2014/main" id="{11BE7B07-CA80-63D4-B737-EE3D655E269F}"/>
                    </a:ext>
                  </a:extLst>
                </p14:cNvPr>
                <p14:cNvContentPartPr/>
                <p14:nvPr/>
              </p14:nvContentPartPr>
              <p14:xfrm>
                <a:off x="10758469" y="1568422"/>
                <a:ext cx="273960" cy="165600"/>
              </p14:xfrm>
            </p:contentPart>
          </mc:Choice>
          <mc:Fallback>
            <p:pic>
              <p:nvPicPr>
                <p:cNvPr id="146" name="Freihand 145">
                  <a:extLst>
                    <a:ext uri="{FF2B5EF4-FFF2-40B4-BE49-F238E27FC236}">
                      <a16:creationId xmlns:a16="http://schemas.microsoft.com/office/drawing/2014/main" id="{11BE7B07-CA80-63D4-B737-EE3D655E269F}"/>
                    </a:ext>
                  </a:extLst>
                </p:cNvPr>
                <p:cNvPicPr/>
                <p:nvPr/>
              </p:nvPicPr>
              <p:blipFill>
                <a:blip r:embed="rId213"/>
                <a:stretch>
                  <a:fillRect/>
                </a:stretch>
              </p:blipFill>
              <p:spPr>
                <a:xfrm>
                  <a:off x="10749469" y="1559782"/>
                  <a:ext cx="2916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47" name="Freihand 146">
                  <a:extLst>
                    <a:ext uri="{FF2B5EF4-FFF2-40B4-BE49-F238E27FC236}">
                      <a16:creationId xmlns:a16="http://schemas.microsoft.com/office/drawing/2014/main" id="{C03DEC42-C6FE-D34E-10F5-D05668A0FB79}"/>
                    </a:ext>
                  </a:extLst>
                </p14:cNvPr>
                <p14:cNvContentPartPr/>
                <p14:nvPr/>
              </p14:nvContentPartPr>
              <p14:xfrm>
                <a:off x="10398829" y="2069902"/>
                <a:ext cx="222480" cy="252720"/>
              </p14:xfrm>
            </p:contentPart>
          </mc:Choice>
          <mc:Fallback>
            <p:pic>
              <p:nvPicPr>
                <p:cNvPr id="147" name="Freihand 146">
                  <a:extLst>
                    <a:ext uri="{FF2B5EF4-FFF2-40B4-BE49-F238E27FC236}">
                      <a16:creationId xmlns:a16="http://schemas.microsoft.com/office/drawing/2014/main" id="{C03DEC42-C6FE-D34E-10F5-D05668A0FB79}"/>
                    </a:ext>
                  </a:extLst>
                </p:cNvPr>
                <p:cNvPicPr/>
                <p:nvPr/>
              </p:nvPicPr>
              <p:blipFill>
                <a:blip r:embed="rId215"/>
                <a:stretch>
                  <a:fillRect/>
                </a:stretch>
              </p:blipFill>
              <p:spPr>
                <a:xfrm>
                  <a:off x="10389829" y="2060902"/>
                  <a:ext cx="24012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48" name="Freihand 147">
                  <a:extLst>
                    <a:ext uri="{FF2B5EF4-FFF2-40B4-BE49-F238E27FC236}">
                      <a16:creationId xmlns:a16="http://schemas.microsoft.com/office/drawing/2014/main" id="{CAE47322-A025-C257-039C-4EB47157F36C}"/>
                    </a:ext>
                  </a:extLst>
                </p14:cNvPr>
                <p14:cNvContentPartPr/>
                <p14:nvPr/>
              </p14:nvContentPartPr>
              <p14:xfrm>
                <a:off x="10645429" y="1919422"/>
                <a:ext cx="185040" cy="207360"/>
              </p14:xfrm>
            </p:contentPart>
          </mc:Choice>
          <mc:Fallback>
            <p:pic>
              <p:nvPicPr>
                <p:cNvPr id="148" name="Freihand 147">
                  <a:extLst>
                    <a:ext uri="{FF2B5EF4-FFF2-40B4-BE49-F238E27FC236}">
                      <a16:creationId xmlns:a16="http://schemas.microsoft.com/office/drawing/2014/main" id="{CAE47322-A025-C257-039C-4EB47157F36C}"/>
                    </a:ext>
                  </a:extLst>
                </p:cNvPr>
                <p:cNvPicPr/>
                <p:nvPr/>
              </p:nvPicPr>
              <p:blipFill>
                <a:blip r:embed="rId217"/>
                <a:stretch>
                  <a:fillRect/>
                </a:stretch>
              </p:blipFill>
              <p:spPr>
                <a:xfrm>
                  <a:off x="10636429" y="1910782"/>
                  <a:ext cx="20268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49" name="Freihand 148">
                  <a:extLst>
                    <a:ext uri="{FF2B5EF4-FFF2-40B4-BE49-F238E27FC236}">
                      <a16:creationId xmlns:a16="http://schemas.microsoft.com/office/drawing/2014/main" id="{CE90897D-D149-9037-817D-EF501BB9ECD8}"/>
                    </a:ext>
                  </a:extLst>
                </p14:cNvPr>
                <p14:cNvContentPartPr/>
                <p14:nvPr/>
              </p14:nvContentPartPr>
              <p14:xfrm>
                <a:off x="10775749" y="1903942"/>
                <a:ext cx="353160" cy="181080"/>
              </p14:xfrm>
            </p:contentPart>
          </mc:Choice>
          <mc:Fallback>
            <p:pic>
              <p:nvPicPr>
                <p:cNvPr id="149" name="Freihand 148">
                  <a:extLst>
                    <a:ext uri="{FF2B5EF4-FFF2-40B4-BE49-F238E27FC236}">
                      <a16:creationId xmlns:a16="http://schemas.microsoft.com/office/drawing/2014/main" id="{CE90897D-D149-9037-817D-EF501BB9ECD8}"/>
                    </a:ext>
                  </a:extLst>
                </p:cNvPr>
                <p:cNvPicPr/>
                <p:nvPr/>
              </p:nvPicPr>
              <p:blipFill>
                <a:blip r:embed="rId219"/>
                <a:stretch>
                  <a:fillRect/>
                </a:stretch>
              </p:blipFill>
              <p:spPr>
                <a:xfrm>
                  <a:off x="10767109" y="1895302"/>
                  <a:ext cx="3708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50" name="Freihand 149">
                  <a:extLst>
                    <a:ext uri="{FF2B5EF4-FFF2-40B4-BE49-F238E27FC236}">
                      <a16:creationId xmlns:a16="http://schemas.microsoft.com/office/drawing/2014/main" id="{DC14C206-D445-E028-69A4-1F7F33F95C8E}"/>
                    </a:ext>
                  </a:extLst>
                </p14:cNvPr>
                <p14:cNvContentPartPr/>
                <p14:nvPr/>
              </p14:nvContentPartPr>
              <p14:xfrm>
                <a:off x="11122069" y="1795582"/>
                <a:ext cx="344160" cy="150120"/>
              </p14:xfrm>
            </p:contentPart>
          </mc:Choice>
          <mc:Fallback>
            <p:pic>
              <p:nvPicPr>
                <p:cNvPr id="150" name="Freihand 149">
                  <a:extLst>
                    <a:ext uri="{FF2B5EF4-FFF2-40B4-BE49-F238E27FC236}">
                      <a16:creationId xmlns:a16="http://schemas.microsoft.com/office/drawing/2014/main" id="{DC14C206-D445-E028-69A4-1F7F33F95C8E}"/>
                    </a:ext>
                  </a:extLst>
                </p:cNvPr>
                <p:cNvPicPr/>
                <p:nvPr/>
              </p:nvPicPr>
              <p:blipFill>
                <a:blip r:embed="rId221"/>
                <a:stretch>
                  <a:fillRect/>
                </a:stretch>
              </p:blipFill>
              <p:spPr>
                <a:xfrm>
                  <a:off x="11113429" y="1786942"/>
                  <a:ext cx="3618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51" name="Freihand 150">
                  <a:extLst>
                    <a:ext uri="{FF2B5EF4-FFF2-40B4-BE49-F238E27FC236}">
                      <a16:creationId xmlns:a16="http://schemas.microsoft.com/office/drawing/2014/main" id="{D2FE33EC-8D7A-5AF3-737C-FE81364384E9}"/>
                    </a:ext>
                  </a:extLst>
                </p14:cNvPr>
                <p14:cNvContentPartPr/>
                <p14:nvPr/>
              </p14:nvContentPartPr>
              <p14:xfrm>
                <a:off x="11238709" y="1654102"/>
                <a:ext cx="43560" cy="12600"/>
              </p14:xfrm>
            </p:contentPart>
          </mc:Choice>
          <mc:Fallback>
            <p:pic>
              <p:nvPicPr>
                <p:cNvPr id="151" name="Freihand 150">
                  <a:extLst>
                    <a:ext uri="{FF2B5EF4-FFF2-40B4-BE49-F238E27FC236}">
                      <a16:creationId xmlns:a16="http://schemas.microsoft.com/office/drawing/2014/main" id="{D2FE33EC-8D7A-5AF3-737C-FE81364384E9}"/>
                    </a:ext>
                  </a:extLst>
                </p:cNvPr>
                <p:cNvPicPr/>
                <p:nvPr/>
              </p:nvPicPr>
              <p:blipFill>
                <a:blip r:embed="rId223"/>
                <a:stretch>
                  <a:fillRect/>
                </a:stretch>
              </p:blipFill>
              <p:spPr>
                <a:xfrm>
                  <a:off x="11229709" y="1645462"/>
                  <a:ext cx="612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52" name="Freihand 151">
                  <a:extLst>
                    <a:ext uri="{FF2B5EF4-FFF2-40B4-BE49-F238E27FC236}">
                      <a16:creationId xmlns:a16="http://schemas.microsoft.com/office/drawing/2014/main" id="{FFE2FEA1-9DAB-7194-26E1-0D111FBF8E9A}"/>
                    </a:ext>
                  </a:extLst>
                </p14:cNvPr>
                <p14:cNvContentPartPr/>
                <p14:nvPr/>
              </p14:nvContentPartPr>
              <p14:xfrm>
                <a:off x="11451109" y="1651942"/>
                <a:ext cx="180720" cy="189360"/>
              </p14:xfrm>
            </p:contentPart>
          </mc:Choice>
          <mc:Fallback>
            <p:pic>
              <p:nvPicPr>
                <p:cNvPr id="152" name="Freihand 151">
                  <a:extLst>
                    <a:ext uri="{FF2B5EF4-FFF2-40B4-BE49-F238E27FC236}">
                      <a16:creationId xmlns:a16="http://schemas.microsoft.com/office/drawing/2014/main" id="{FFE2FEA1-9DAB-7194-26E1-0D111FBF8E9A}"/>
                    </a:ext>
                  </a:extLst>
                </p:cNvPr>
                <p:cNvPicPr/>
                <p:nvPr/>
              </p:nvPicPr>
              <p:blipFill>
                <a:blip r:embed="rId225"/>
                <a:stretch>
                  <a:fillRect/>
                </a:stretch>
              </p:blipFill>
              <p:spPr>
                <a:xfrm>
                  <a:off x="11442469" y="1642942"/>
                  <a:ext cx="19836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53" name="Freihand 152">
                  <a:extLst>
                    <a:ext uri="{FF2B5EF4-FFF2-40B4-BE49-F238E27FC236}">
                      <a16:creationId xmlns:a16="http://schemas.microsoft.com/office/drawing/2014/main" id="{C8049CCF-6904-DE43-A084-E965462E0EE3}"/>
                    </a:ext>
                  </a:extLst>
                </p14:cNvPr>
                <p14:cNvContentPartPr/>
                <p14:nvPr/>
              </p14:nvContentPartPr>
              <p14:xfrm>
                <a:off x="10507549" y="1941742"/>
                <a:ext cx="1348920" cy="635040"/>
              </p14:xfrm>
            </p:contentPart>
          </mc:Choice>
          <mc:Fallback>
            <p:pic>
              <p:nvPicPr>
                <p:cNvPr id="153" name="Freihand 152">
                  <a:extLst>
                    <a:ext uri="{FF2B5EF4-FFF2-40B4-BE49-F238E27FC236}">
                      <a16:creationId xmlns:a16="http://schemas.microsoft.com/office/drawing/2014/main" id="{C8049CCF-6904-DE43-A084-E965462E0EE3}"/>
                    </a:ext>
                  </a:extLst>
                </p:cNvPr>
                <p:cNvPicPr/>
                <p:nvPr/>
              </p:nvPicPr>
              <p:blipFill>
                <a:blip r:embed="rId227"/>
                <a:stretch>
                  <a:fillRect/>
                </a:stretch>
              </p:blipFill>
              <p:spPr>
                <a:xfrm>
                  <a:off x="10498549" y="1932742"/>
                  <a:ext cx="1366560" cy="652680"/>
                </a:xfrm>
                <a:prstGeom prst="rect">
                  <a:avLst/>
                </a:prstGeom>
              </p:spPr>
            </p:pic>
          </mc:Fallback>
        </mc:AlternateContent>
      </p:grpSp>
    </p:spTree>
    <p:extLst>
      <p:ext uri="{BB962C8B-B14F-4D97-AF65-F5344CB8AC3E}">
        <p14:creationId xmlns:p14="http://schemas.microsoft.com/office/powerpoint/2010/main" val="141585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ChangeArrowheads="1"/>
          </p:cNvSpPr>
          <p:nvPr/>
        </p:nvSpPr>
        <p:spPr bwMode="auto">
          <a:xfrm>
            <a:off x="0" y="-9199"/>
            <a:ext cx="1085203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Reales Wirtschaftswachstum in Deutschland seit der Wiedervereinigung</a:t>
            </a:r>
          </a:p>
        </p:txBody>
      </p:sp>
      <p:sp>
        <p:nvSpPr>
          <p:cNvPr id="119813" name="Text Box 5"/>
          <p:cNvSpPr txBox="1">
            <a:spLocks noChangeArrowheads="1"/>
          </p:cNvSpPr>
          <p:nvPr/>
        </p:nvSpPr>
        <p:spPr bwMode="auto">
          <a:xfrm>
            <a:off x="0" y="6036923"/>
            <a:ext cx="5360378" cy="27699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200" dirty="0"/>
              <a:t>Quelle: Statistisches Bundesamt, HRI; Preis- saison- und kalenderbereinigte Werte,</a:t>
            </a:r>
          </a:p>
        </p:txBody>
      </p:sp>
      <p:sp>
        <p:nvSpPr>
          <p:cNvPr id="14" name="Rechteck 13">
            <a:extLst>
              <a:ext uri="{FF2B5EF4-FFF2-40B4-BE49-F238E27FC236}">
                <a16:creationId xmlns:a16="http://schemas.microsoft.com/office/drawing/2014/main" id="{5E8E458A-E5E4-43CA-AD6A-8BADBAD36D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3CC2CC4C-11A2-C159-520E-188A9DC5E819}"/>
              </a:ext>
            </a:extLst>
          </p:cNvPr>
          <p:cNvPicPr>
            <a:picLocks noChangeAspect="1"/>
          </p:cNvPicPr>
          <p:nvPr/>
        </p:nvPicPr>
        <p:blipFill>
          <a:blip r:embed="rId3"/>
          <a:stretch>
            <a:fillRect/>
          </a:stretch>
        </p:blipFill>
        <p:spPr>
          <a:xfrm>
            <a:off x="-1" y="454647"/>
            <a:ext cx="8133557" cy="5216810"/>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BEBDFFDF-E97E-19B2-4295-72672FDF10C2}"/>
                  </a:ext>
                </a:extLst>
              </p14:cNvPr>
              <p14:cNvContentPartPr/>
              <p14:nvPr/>
            </p14:nvContentPartPr>
            <p14:xfrm>
              <a:off x="937669" y="1372516"/>
              <a:ext cx="6035400" cy="2924640"/>
            </p14:xfrm>
          </p:contentPart>
        </mc:Choice>
        <mc:Fallback>
          <p:pic>
            <p:nvPicPr>
              <p:cNvPr id="3" name="Freihand 2">
                <a:extLst>
                  <a:ext uri="{FF2B5EF4-FFF2-40B4-BE49-F238E27FC236}">
                    <a16:creationId xmlns:a16="http://schemas.microsoft.com/office/drawing/2014/main" id="{BEBDFFDF-E97E-19B2-4295-72672FDF10C2}"/>
                  </a:ext>
                </a:extLst>
              </p:cNvPr>
              <p:cNvPicPr/>
              <p:nvPr/>
            </p:nvPicPr>
            <p:blipFill>
              <a:blip r:embed="rId5"/>
              <a:stretch>
                <a:fillRect/>
              </a:stretch>
            </p:blipFill>
            <p:spPr>
              <a:xfrm>
                <a:off x="928669" y="1363516"/>
                <a:ext cx="6053040" cy="2942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286C20E0-A395-6D50-3884-B0BFA568C08B}"/>
                  </a:ext>
                </a:extLst>
              </p14:cNvPr>
              <p14:cNvContentPartPr/>
              <p14:nvPr/>
            </p14:nvContentPartPr>
            <p14:xfrm>
              <a:off x="6685069" y="1233916"/>
              <a:ext cx="524520" cy="529560"/>
            </p14:xfrm>
          </p:contentPart>
        </mc:Choice>
        <mc:Fallback>
          <p:pic>
            <p:nvPicPr>
              <p:cNvPr id="4" name="Freihand 3">
                <a:extLst>
                  <a:ext uri="{FF2B5EF4-FFF2-40B4-BE49-F238E27FC236}">
                    <a16:creationId xmlns:a16="http://schemas.microsoft.com/office/drawing/2014/main" id="{286C20E0-A395-6D50-3884-B0BFA568C08B}"/>
                  </a:ext>
                </a:extLst>
              </p:cNvPr>
              <p:cNvPicPr/>
              <p:nvPr/>
            </p:nvPicPr>
            <p:blipFill>
              <a:blip r:embed="rId7"/>
              <a:stretch>
                <a:fillRect/>
              </a:stretch>
            </p:blipFill>
            <p:spPr>
              <a:xfrm>
                <a:off x="6676069" y="1224916"/>
                <a:ext cx="542160" cy="547200"/>
              </a:xfrm>
              <a:prstGeom prst="rect">
                <a:avLst/>
              </a:prstGeom>
            </p:spPr>
          </p:pic>
        </mc:Fallback>
      </mc:AlternateContent>
      <p:grpSp>
        <p:nvGrpSpPr>
          <p:cNvPr id="11" name="Gruppieren 10">
            <a:extLst>
              <a:ext uri="{FF2B5EF4-FFF2-40B4-BE49-F238E27FC236}">
                <a16:creationId xmlns:a16="http://schemas.microsoft.com/office/drawing/2014/main" id="{1100B6EA-AB57-058F-C98E-5B5B296E6AD8}"/>
              </a:ext>
            </a:extLst>
          </p:cNvPr>
          <p:cNvGrpSpPr/>
          <p:nvPr/>
        </p:nvGrpSpPr>
        <p:grpSpPr>
          <a:xfrm>
            <a:off x="6810709" y="1189276"/>
            <a:ext cx="949320" cy="302400"/>
            <a:chOff x="6810709" y="1189276"/>
            <a:chExt cx="949320" cy="302400"/>
          </a:xfrm>
        </p:grpSpPr>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7EB0A6F9-9294-A3D0-1C20-BA77945E77FA}"/>
                    </a:ext>
                  </a:extLst>
                </p14:cNvPr>
                <p14:cNvContentPartPr/>
                <p14:nvPr/>
              </p14:nvContentPartPr>
              <p14:xfrm>
                <a:off x="6810709" y="1323916"/>
                <a:ext cx="67320" cy="147600"/>
              </p14:xfrm>
            </p:contentPart>
          </mc:Choice>
          <mc:Fallback>
            <p:pic>
              <p:nvPicPr>
                <p:cNvPr id="5" name="Freihand 4">
                  <a:extLst>
                    <a:ext uri="{FF2B5EF4-FFF2-40B4-BE49-F238E27FC236}">
                      <a16:creationId xmlns:a16="http://schemas.microsoft.com/office/drawing/2014/main" id="{7EB0A6F9-9294-A3D0-1C20-BA77945E77FA}"/>
                    </a:ext>
                  </a:extLst>
                </p:cNvPr>
                <p:cNvPicPr/>
                <p:nvPr/>
              </p:nvPicPr>
              <p:blipFill>
                <a:blip r:embed="rId9"/>
                <a:stretch>
                  <a:fillRect/>
                </a:stretch>
              </p:blipFill>
              <p:spPr>
                <a:xfrm>
                  <a:off x="6801709" y="1314916"/>
                  <a:ext cx="849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3D2075F5-ACC5-3D1B-7B66-063135598584}"/>
                    </a:ext>
                  </a:extLst>
                </p14:cNvPr>
                <p14:cNvContentPartPr/>
                <p14:nvPr/>
              </p14:nvContentPartPr>
              <p14:xfrm>
                <a:off x="6906109" y="1256236"/>
                <a:ext cx="61200" cy="93240"/>
              </p14:xfrm>
            </p:contentPart>
          </mc:Choice>
          <mc:Fallback>
            <p:pic>
              <p:nvPicPr>
                <p:cNvPr id="6" name="Freihand 5">
                  <a:extLst>
                    <a:ext uri="{FF2B5EF4-FFF2-40B4-BE49-F238E27FC236}">
                      <a16:creationId xmlns:a16="http://schemas.microsoft.com/office/drawing/2014/main" id="{3D2075F5-ACC5-3D1B-7B66-063135598584}"/>
                    </a:ext>
                  </a:extLst>
                </p:cNvPr>
                <p:cNvPicPr/>
                <p:nvPr/>
              </p:nvPicPr>
              <p:blipFill>
                <a:blip r:embed="rId11"/>
                <a:stretch>
                  <a:fillRect/>
                </a:stretch>
              </p:blipFill>
              <p:spPr>
                <a:xfrm>
                  <a:off x="6897109" y="1247596"/>
                  <a:ext cx="788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Freihand 6">
                  <a:extLst>
                    <a:ext uri="{FF2B5EF4-FFF2-40B4-BE49-F238E27FC236}">
                      <a16:creationId xmlns:a16="http://schemas.microsoft.com/office/drawing/2014/main" id="{E22AD15D-E16C-1630-F155-7B86B6AF5243}"/>
                    </a:ext>
                  </a:extLst>
                </p14:cNvPr>
                <p14:cNvContentPartPr/>
                <p14:nvPr/>
              </p14:nvContentPartPr>
              <p14:xfrm>
                <a:off x="6968389" y="1189276"/>
                <a:ext cx="109080" cy="119520"/>
              </p14:xfrm>
            </p:contentPart>
          </mc:Choice>
          <mc:Fallback>
            <p:pic>
              <p:nvPicPr>
                <p:cNvPr id="7" name="Freihand 6">
                  <a:extLst>
                    <a:ext uri="{FF2B5EF4-FFF2-40B4-BE49-F238E27FC236}">
                      <a16:creationId xmlns:a16="http://schemas.microsoft.com/office/drawing/2014/main" id="{E22AD15D-E16C-1630-F155-7B86B6AF5243}"/>
                    </a:ext>
                  </a:extLst>
                </p:cNvPr>
                <p:cNvPicPr/>
                <p:nvPr/>
              </p:nvPicPr>
              <p:blipFill>
                <a:blip r:embed="rId13"/>
                <a:stretch>
                  <a:fillRect/>
                </a:stretch>
              </p:blipFill>
              <p:spPr>
                <a:xfrm>
                  <a:off x="6959389" y="1180276"/>
                  <a:ext cx="1267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D391492A-39CE-AC71-C39E-D1A4A0D896A6}"/>
                    </a:ext>
                  </a:extLst>
                </p14:cNvPr>
                <p14:cNvContentPartPr/>
                <p14:nvPr/>
              </p14:nvContentPartPr>
              <p14:xfrm>
                <a:off x="6969109" y="1223836"/>
                <a:ext cx="647640" cy="153000"/>
              </p14:xfrm>
            </p:contentPart>
          </mc:Choice>
          <mc:Fallback>
            <p:pic>
              <p:nvPicPr>
                <p:cNvPr id="9" name="Freihand 8">
                  <a:extLst>
                    <a:ext uri="{FF2B5EF4-FFF2-40B4-BE49-F238E27FC236}">
                      <a16:creationId xmlns:a16="http://schemas.microsoft.com/office/drawing/2014/main" id="{D391492A-39CE-AC71-C39E-D1A4A0D896A6}"/>
                    </a:ext>
                  </a:extLst>
                </p:cNvPr>
                <p:cNvPicPr/>
                <p:nvPr/>
              </p:nvPicPr>
              <p:blipFill>
                <a:blip r:embed="rId15"/>
                <a:stretch>
                  <a:fillRect/>
                </a:stretch>
              </p:blipFill>
              <p:spPr>
                <a:xfrm>
                  <a:off x="6960469" y="1215196"/>
                  <a:ext cx="6652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Freihand 9">
                  <a:extLst>
                    <a:ext uri="{FF2B5EF4-FFF2-40B4-BE49-F238E27FC236}">
                      <a16:creationId xmlns:a16="http://schemas.microsoft.com/office/drawing/2014/main" id="{E115A105-2446-ACEC-C5CB-0C8690500CA3}"/>
                    </a:ext>
                  </a:extLst>
                </p14:cNvPr>
                <p14:cNvContentPartPr/>
                <p14:nvPr/>
              </p14:nvContentPartPr>
              <p14:xfrm>
                <a:off x="7429549" y="1202596"/>
                <a:ext cx="330480" cy="289080"/>
              </p14:xfrm>
            </p:contentPart>
          </mc:Choice>
          <mc:Fallback>
            <p:pic>
              <p:nvPicPr>
                <p:cNvPr id="10" name="Freihand 9">
                  <a:extLst>
                    <a:ext uri="{FF2B5EF4-FFF2-40B4-BE49-F238E27FC236}">
                      <a16:creationId xmlns:a16="http://schemas.microsoft.com/office/drawing/2014/main" id="{E115A105-2446-ACEC-C5CB-0C8690500CA3}"/>
                    </a:ext>
                  </a:extLst>
                </p:cNvPr>
                <p:cNvPicPr/>
                <p:nvPr/>
              </p:nvPicPr>
              <p:blipFill>
                <a:blip r:embed="rId17"/>
                <a:stretch>
                  <a:fillRect/>
                </a:stretch>
              </p:blipFill>
              <p:spPr>
                <a:xfrm>
                  <a:off x="7420909" y="1193956"/>
                  <a:ext cx="348120" cy="306720"/>
                </a:xfrm>
                <a:prstGeom prst="rect">
                  <a:avLst/>
                </a:prstGeom>
              </p:spPr>
            </p:pic>
          </mc:Fallback>
        </mc:AlternateContent>
      </p:grpSp>
    </p:spTree>
    <p:extLst>
      <p:ext uri="{BB962C8B-B14F-4D97-AF65-F5344CB8AC3E}">
        <p14:creationId xmlns:p14="http://schemas.microsoft.com/office/powerpoint/2010/main" val="158309631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ChangeArrowheads="1"/>
          </p:cNvSpPr>
          <p:nvPr/>
        </p:nvSpPr>
        <p:spPr bwMode="auto">
          <a:xfrm>
            <a:off x="6592993" y="8273"/>
            <a:ext cx="560288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HRI </a:t>
            </a:r>
            <a:r>
              <a:rPr lang="de-DE" sz="2400" b="1">
                <a:solidFill>
                  <a:srgbClr val="000000"/>
                </a:solidFill>
                <a:latin typeface="Sparkasse Rg" pitchFamily="34" charset="0"/>
              </a:rPr>
              <a:t>Konjunkturprognose Sept. 2022</a:t>
            </a:r>
            <a:endParaRPr lang="de-DE" sz="2400" b="1" dirty="0">
              <a:solidFill>
                <a:srgbClr val="000000"/>
              </a:solidFill>
              <a:latin typeface="Sparkasse Rg" pitchFamily="34" charset="0"/>
            </a:endParaRPr>
          </a:p>
        </p:txBody>
      </p:sp>
      <p:sp>
        <p:nvSpPr>
          <p:cNvPr id="14" name="Rechteck 13">
            <a:extLst>
              <a:ext uri="{FF2B5EF4-FFF2-40B4-BE49-F238E27FC236}">
                <a16:creationId xmlns:a16="http://schemas.microsoft.com/office/drawing/2014/main" id="{5E8E458A-E5E4-43CA-AD6A-8BADBAD36D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2C709A44-F504-0A6C-85A6-2FE7C56760CD}"/>
              </a:ext>
            </a:extLst>
          </p:cNvPr>
          <p:cNvPicPr>
            <a:picLocks noChangeAspect="1"/>
          </p:cNvPicPr>
          <p:nvPr/>
        </p:nvPicPr>
        <p:blipFill>
          <a:blip r:embed="rId3"/>
          <a:stretch>
            <a:fillRect/>
          </a:stretch>
        </p:blipFill>
        <p:spPr>
          <a:xfrm>
            <a:off x="0" y="8273"/>
            <a:ext cx="2718262" cy="6428904"/>
          </a:xfrm>
          <a:prstGeom prst="rect">
            <a:avLst/>
          </a:prstGeom>
        </p:spPr>
      </p:pic>
      <p:pic>
        <p:nvPicPr>
          <p:cNvPr id="7" name="Grafik 6">
            <a:extLst>
              <a:ext uri="{FF2B5EF4-FFF2-40B4-BE49-F238E27FC236}">
                <a16:creationId xmlns:a16="http://schemas.microsoft.com/office/drawing/2014/main" id="{A7876ED9-8ADC-0B07-E242-2EE6C2F5F1E2}"/>
              </a:ext>
            </a:extLst>
          </p:cNvPr>
          <p:cNvPicPr>
            <a:picLocks noChangeAspect="1"/>
          </p:cNvPicPr>
          <p:nvPr/>
        </p:nvPicPr>
        <p:blipFill>
          <a:blip r:embed="rId4"/>
          <a:stretch>
            <a:fillRect/>
          </a:stretch>
        </p:blipFill>
        <p:spPr>
          <a:xfrm>
            <a:off x="3502396" y="472119"/>
            <a:ext cx="2421706" cy="5984674"/>
          </a:xfrm>
          <a:prstGeom prst="rect">
            <a:avLst/>
          </a:prstGeom>
        </p:spPr>
      </p:pic>
      <mc:AlternateContent xmlns:mc="http://schemas.openxmlformats.org/markup-compatibility/2006">
        <mc:Choice xmlns:p14="http://schemas.microsoft.com/office/powerpoint/2010/main" Requires="p14">
          <p:contentPart p14:bwMode="auto" r:id="rId5">
            <p14:nvContentPartPr>
              <p14:cNvPr id="8" name="Freihand 7">
                <a:extLst>
                  <a:ext uri="{FF2B5EF4-FFF2-40B4-BE49-F238E27FC236}">
                    <a16:creationId xmlns:a16="http://schemas.microsoft.com/office/drawing/2014/main" id="{3707DEC7-6163-8D13-AC3A-FBBD0B6F75A9}"/>
                  </a:ext>
                </a:extLst>
              </p14:cNvPr>
              <p14:cNvContentPartPr/>
              <p14:nvPr/>
            </p14:nvContentPartPr>
            <p14:xfrm>
              <a:off x="989869" y="1194349"/>
              <a:ext cx="403200" cy="489240"/>
            </p14:xfrm>
          </p:contentPart>
        </mc:Choice>
        <mc:Fallback>
          <p:pic>
            <p:nvPicPr>
              <p:cNvPr id="8" name="Freihand 7">
                <a:extLst>
                  <a:ext uri="{FF2B5EF4-FFF2-40B4-BE49-F238E27FC236}">
                    <a16:creationId xmlns:a16="http://schemas.microsoft.com/office/drawing/2014/main" id="{3707DEC7-6163-8D13-AC3A-FBBD0B6F75A9}"/>
                  </a:ext>
                </a:extLst>
              </p:cNvPr>
              <p:cNvPicPr/>
              <p:nvPr/>
            </p:nvPicPr>
            <p:blipFill>
              <a:blip r:embed="rId6"/>
              <a:stretch>
                <a:fillRect/>
              </a:stretch>
            </p:blipFill>
            <p:spPr>
              <a:xfrm>
                <a:off x="981229" y="1185709"/>
                <a:ext cx="420840" cy="506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FC53454C-A90B-864A-BD2C-5BDC5B82A66A}"/>
                  </a:ext>
                </a:extLst>
              </p14:cNvPr>
              <p14:cNvContentPartPr/>
              <p14:nvPr/>
            </p14:nvContentPartPr>
            <p14:xfrm>
              <a:off x="-140171" y="1979149"/>
              <a:ext cx="3053520" cy="4431960"/>
            </p14:xfrm>
          </p:contentPart>
        </mc:Choice>
        <mc:Fallback>
          <p:pic>
            <p:nvPicPr>
              <p:cNvPr id="9" name="Freihand 8">
                <a:extLst>
                  <a:ext uri="{FF2B5EF4-FFF2-40B4-BE49-F238E27FC236}">
                    <a16:creationId xmlns:a16="http://schemas.microsoft.com/office/drawing/2014/main" id="{FC53454C-A90B-864A-BD2C-5BDC5B82A66A}"/>
                  </a:ext>
                </a:extLst>
              </p:cNvPr>
              <p:cNvPicPr/>
              <p:nvPr/>
            </p:nvPicPr>
            <p:blipFill>
              <a:blip r:embed="rId8"/>
              <a:stretch>
                <a:fillRect/>
              </a:stretch>
            </p:blipFill>
            <p:spPr>
              <a:xfrm>
                <a:off x="-148811" y="1970509"/>
                <a:ext cx="3071160" cy="4449600"/>
              </a:xfrm>
              <a:prstGeom prst="rect">
                <a:avLst/>
              </a:prstGeom>
            </p:spPr>
          </p:pic>
        </mc:Fallback>
      </mc:AlternateContent>
      <p:grpSp>
        <p:nvGrpSpPr>
          <p:cNvPr id="15" name="Gruppieren 14">
            <a:extLst>
              <a:ext uri="{FF2B5EF4-FFF2-40B4-BE49-F238E27FC236}">
                <a16:creationId xmlns:a16="http://schemas.microsoft.com/office/drawing/2014/main" id="{481C13B7-F7D1-6926-5F0A-D1ECD1F08224}"/>
              </a:ext>
            </a:extLst>
          </p:cNvPr>
          <p:cNvGrpSpPr/>
          <p:nvPr/>
        </p:nvGrpSpPr>
        <p:grpSpPr>
          <a:xfrm>
            <a:off x="3478549" y="3241669"/>
            <a:ext cx="2570040" cy="641160"/>
            <a:chOff x="3478549" y="3241669"/>
            <a:chExt cx="2570040" cy="641160"/>
          </a:xfrm>
        </p:grpSpPr>
        <mc:AlternateContent xmlns:mc="http://schemas.openxmlformats.org/markup-compatibility/2006">
          <mc:Choice xmlns:p14="http://schemas.microsoft.com/office/powerpoint/2010/main" Requires="p14">
            <p:contentPart p14:bwMode="auto" r:id="rId9">
              <p14:nvContentPartPr>
                <p14:cNvPr id="12" name="Freihand 11">
                  <a:extLst>
                    <a:ext uri="{FF2B5EF4-FFF2-40B4-BE49-F238E27FC236}">
                      <a16:creationId xmlns:a16="http://schemas.microsoft.com/office/drawing/2014/main" id="{C93336FA-BCCC-0020-E92B-3D77D4B0AD20}"/>
                    </a:ext>
                  </a:extLst>
                </p14:cNvPr>
                <p14:cNvContentPartPr/>
                <p14:nvPr/>
              </p14:nvContentPartPr>
              <p14:xfrm>
                <a:off x="3478549" y="3241669"/>
                <a:ext cx="1015200" cy="524160"/>
              </p14:xfrm>
            </p:contentPart>
          </mc:Choice>
          <mc:Fallback>
            <p:pic>
              <p:nvPicPr>
                <p:cNvPr id="12" name="Freihand 11">
                  <a:extLst>
                    <a:ext uri="{FF2B5EF4-FFF2-40B4-BE49-F238E27FC236}">
                      <a16:creationId xmlns:a16="http://schemas.microsoft.com/office/drawing/2014/main" id="{C93336FA-BCCC-0020-E92B-3D77D4B0AD20}"/>
                    </a:ext>
                  </a:extLst>
                </p:cNvPr>
                <p:cNvPicPr/>
                <p:nvPr/>
              </p:nvPicPr>
              <p:blipFill>
                <a:blip r:embed="rId10"/>
                <a:stretch>
                  <a:fillRect/>
                </a:stretch>
              </p:blipFill>
              <p:spPr>
                <a:xfrm>
                  <a:off x="3469909" y="3233029"/>
                  <a:ext cx="1032840" cy="5418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 name="Freihand 12">
                  <a:extLst>
                    <a:ext uri="{FF2B5EF4-FFF2-40B4-BE49-F238E27FC236}">
                      <a16:creationId xmlns:a16="http://schemas.microsoft.com/office/drawing/2014/main" id="{53D9F8E8-0FC3-31FD-9A3F-C451D108F193}"/>
                    </a:ext>
                  </a:extLst>
                </p14:cNvPr>
                <p14:cNvContentPartPr/>
                <p14:nvPr/>
              </p14:nvContentPartPr>
              <p14:xfrm>
                <a:off x="4765909" y="3301069"/>
                <a:ext cx="1282680" cy="581760"/>
              </p14:xfrm>
            </p:contentPart>
          </mc:Choice>
          <mc:Fallback>
            <p:pic>
              <p:nvPicPr>
                <p:cNvPr id="13" name="Freihand 12">
                  <a:extLst>
                    <a:ext uri="{FF2B5EF4-FFF2-40B4-BE49-F238E27FC236}">
                      <a16:creationId xmlns:a16="http://schemas.microsoft.com/office/drawing/2014/main" id="{53D9F8E8-0FC3-31FD-9A3F-C451D108F193}"/>
                    </a:ext>
                  </a:extLst>
                </p:cNvPr>
                <p:cNvPicPr/>
                <p:nvPr/>
              </p:nvPicPr>
              <p:blipFill>
                <a:blip r:embed="rId12"/>
                <a:stretch>
                  <a:fillRect/>
                </a:stretch>
              </p:blipFill>
              <p:spPr>
                <a:xfrm>
                  <a:off x="4756909" y="3292429"/>
                  <a:ext cx="1300320" cy="599400"/>
                </a:xfrm>
                <a:prstGeom prst="rect">
                  <a:avLst/>
                </a:prstGeom>
              </p:spPr>
            </p:pic>
          </mc:Fallback>
        </mc:AlternateContent>
      </p:grpSp>
      <p:grpSp>
        <p:nvGrpSpPr>
          <p:cNvPr id="18" name="Gruppieren 17">
            <a:extLst>
              <a:ext uri="{FF2B5EF4-FFF2-40B4-BE49-F238E27FC236}">
                <a16:creationId xmlns:a16="http://schemas.microsoft.com/office/drawing/2014/main" id="{91402798-B2AB-E557-06BC-4A7606436D24}"/>
              </a:ext>
            </a:extLst>
          </p:cNvPr>
          <p:cNvGrpSpPr/>
          <p:nvPr/>
        </p:nvGrpSpPr>
        <p:grpSpPr>
          <a:xfrm>
            <a:off x="3588709" y="1832629"/>
            <a:ext cx="2216160" cy="987840"/>
            <a:chOff x="3588709" y="1832629"/>
            <a:chExt cx="2216160" cy="987840"/>
          </a:xfrm>
        </p:grpSpPr>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44EE9F9C-90B7-CD6A-333E-629A329B60A7}"/>
                    </a:ext>
                  </a:extLst>
                </p14:cNvPr>
                <p14:cNvContentPartPr/>
                <p14:nvPr/>
              </p14:nvContentPartPr>
              <p14:xfrm>
                <a:off x="3588709" y="1842349"/>
                <a:ext cx="819720" cy="477000"/>
              </p14:xfrm>
            </p:contentPart>
          </mc:Choice>
          <mc:Fallback>
            <p:pic>
              <p:nvPicPr>
                <p:cNvPr id="10" name="Freihand 9">
                  <a:extLst>
                    <a:ext uri="{FF2B5EF4-FFF2-40B4-BE49-F238E27FC236}">
                      <a16:creationId xmlns:a16="http://schemas.microsoft.com/office/drawing/2014/main" id="{44EE9F9C-90B7-CD6A-333E-629A329B60A7}"/>
                    </a:ext>
                  </a:extLst>
                </p:cNvPr>
                <p:cNvPicPr/>
                <p:nvPr/>
              </p:nvPicPr>
              <p:blipFill>
                <a:blip r:embed="rId14"/>
                <a:stretch>
                  <a:fillRect/>
                </a:stretch>
              </p:blipFill>
              <p:spPr>
                <a:xfrm>
                  <a:off x="3580069" y="1833349"/>
                  <a:ext cx="837360" cy="4946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774226F6-5D96-90C8-D9A1-9A7BD3FA63B6}"/>
                    </a:ext>
                  </a:extLst>
                </p14:cNvPr>
                <p14:cNvContentPartPr/>
                <p14:nvPr/>
              </p14:nvContentPartPr>
              <p14:xfrm>
                <a:off x="4871389" y="1832629"/>
                <a:ext cx="933480" cy="666720"/>
              </p14:xfrm>
            </p:contentPart>
          </mc:Choice>
          <mc:Fallback>
            <p:pic>
              <p:nvPicPr>
                <p:cNvPr id="11" name="Freihand 10">
                  <a:extLst>
                    <a:ext uri="{FF2B5EF4-FFF2-40B4-BE49-F238E27FC236}">
                      <a16:creationId xmlns:a16="http://schemas.microsoft.com/office/drawing/2014/main" id="{774226F6-5D96-90C8-D9A1-9A7BD3FA63B6}"/>
                    </a:ext>
                  </a:extLst>
                </p:cNvPr>
                <p:cNvPicPr/>
                <p:nvPr/>
              </p:nvPicPr>
              <p:blipFill>
                <a:blip r:embed="rId16"/>
                <a:stretch>
                  <a:fillRect/>
                </a:stretch>
              </p:blipFill>
              <p:spPr>
                <a:xfrm>
                  <a:off x="4862389" y="1823629"/>
                  <a:ext cx="951120" cy="684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7" name="Freihand 16">
                  <a:extLst>
                    <a:ext uri="{FF2B5EF4-FFF2-40B4-BE49-F238E27FC236}">
                      <a16:creationId xmlns:a16="http://schemas.microsoft.com/office/drawing/2014/main" id="{1651026A-3102-7A6C-38D6-9A053654391C}"/>
                    </a:ext>
                  </a:extLst>
                </p14:cNvPr>
                <p14:cNvContentPartPr/>
                <p14:nvPr/>
              </p14:nvContentPartPr>
              <p14:xfrm>
                <a:off x="4345069" y="2251309"/>
                <a:ext cx="304560" cy="569160"/>
              </p14:xfrm>
            </p:contentPart>
          </mc:Choice>
          <mc:Fallback>
            <p:pic>
              <p:nvPicPr>
                <p:cNvPr id="17" name="Freihand 16">
                  <a:extLst>
                    <a:ext uri="{FF2B5EF4-FFF2-40B4-BE49-F238E27FC236}">
                      <a16:creationId xmlns:a16="http://schemas.microsoft.com/office/drawing/2014/main" id="{1651026A-3102-7A6C-38D6-9A053654391C}"/>
                    </a:ext>
                  </a:extLst>
                </p:cNvPr>
                <p:cNvPicPr/>
                <p:nvPr/>
              </p:nvPicPr>
              <p:blipFill>
                <a:blip r:embed="rId18"/>
                <a:stretch>
                  <a:fillRect/>
                </a:stretch>
              </p:blipFill>
              <p:spPr>
                <a:xfrm>
                  <a:off x="4336429" y="2242309"/>
                  <a:ext cx="322200" cy="586800"/>
                </a:xfrm>
                <a:prstGeom prst="rect">
                  <a:avLst/>
                </a:prstGeom>
              </p:spPr>
            </p:pic>
          </mc:Fallback>
        </mc:AlternateContent>
      </p:grpSp>
    </p:spTree>
    <p:extLst>
      <p:ext uri="{BB962C8B-B14F-4D97-AF65-F5344CB8AC3E}">
        <p14:creationId xmlns:p14="http://schemas.microsoft.com/office/powerpoint/2010/main" val="111704983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1458072" y="975925"/>
            <a:ext cx="8883125" cy="5094890"/>
          </a:xfrm>
          <a:prstGeom prst="rect">
            <a:avLst/>
          </a:prstGeom>
          <a:noFill/>
          <a:ln>
            <a:noFill/>
          </a:ln>
        </p:spPr>
        <p:txBody>
          <a:bodyPr vert="horz" wrap="square" lIns="81646" tIns="40823" rIns="81646" bIns="40823" anchorCtr="0" compatLnSpc="0">
            <a:noAutofit/>
          </a:bodyPr>
          <a:lstStyle/>
          <a:p>
            <a:r>
              <a:rPr lang="de-DE" sz="2540" dirty="0"/>
              <a:t>Eigenschaften von Gütern, die Geldcharakter haben können:</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Knappheit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Teilbarkeit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Gleichwertigkeit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Haltbarkeit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Übertragbarkeit</a:t>
            </a:r>
          </a:p>
          <a:p>
            <a:endParaRPr lang="de-DE" sz="2540" dirty="0"/>
          </a:p>
        </p:txBody>
      </p:sp>
      <p:sp>
        <p:nvSpPr>
          <p:cNvPr id="10" name="Rechteck 9">
            <a:extLst>
              <a:ext uri="{FF2B5EF4-FFF2-40B4-BE49-F238E27FC236}">
                <a16:creationId xmlns:a16="http://schemas.microsoft.com/office/drawing/2014/main" id="{A6CA1CC5-8DAC-4B9B-9A07-E122EC12D8A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E0AA6D0-CB41-E00B-5461-2271C4A1FE02}"/>
                  </a:ext>
                </a:extLst>
              </p14:cNvPr>
              <p14:cNvContentPartPr/>
              <p14:nvPr/>
            </p14:nvContentPartPr>
            <p14:xfrm>
              <a:off x="1388029" y="1360342"/>
              <a:ext cx="8006760" cy="145080"/>
            </p14:xfrm>
          </p:contentPart>
        </mc:Choice>
        <mc:Fallback>
          <p:pic>
            <p:nvPicPr>
              <p:cNvPr id="2" name="Freihand 1">
                <a:extLst>
                  <a:ext uri="{FF2B5EF4-FFF2-40B4-BE49-F238E27FC236}">
                    <a16:creationId xmlns:a16="http://schemas.microsoft.com/office/drawing/2014/main" id="{4E0AA6D0-CB41-E00B-5461-2271C4A1FE02}"/>
                  </a:ext>
                </a:extLst>
              </p:cNvPr>
              <p:cNvPicPr/>
              <p:nvPr/>
            </p:nvPicPr>
            <p:blipFill>
              <a:blip r:embed="rId4"/>
              <a:stretch>
                <a:fillRect/>
              </a:stretch>
            </p:blipFill>
            <p:spPr>
              <a:xfrm>
                <a:off x="1379029" y="1351342"/>
                <a:ext cx="80244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4" name="Freihand 23">
                <a:extLst>
                  <a:ext uri="{FF2B5EF4-FFF2-40B4-BE49-F238E27FC236}">
                    <a16:creationId xmlns:a16="http://schemas.microsoft.com/office/drawing/2014/main" id="{4A79E9A0-5B35-C509-C7CE-32B07C9DA655}"/>
                  </a:ext>
                </a:extLst>
              </p14:cNvPr>
              <p14:cNvContentPartPr/>
              <p14:nvPr/>
            </p14:nvContentPartPr>
            <p14:xfrm>
              <a:off x="8507389" y="969022"/>
              <a:ext cx="3398760" cy="2506680"/>
            </p14:xfrm>
          </p:contentPart>
        </mc:Choice>
        <mc:Fallback>
          <p:pic>
            <p:nvPicPr>
              <p:cNvPr id="24" name="Freihand 23">
                <a:extLst>
                  <a:ext uri="{FF2B5EF4-FFF2-40B4-BE49-F238E27FC236}">
                    <a16:creationId xmlns:a16="http://schemas.microsoft.com/office/drawing/2014/main" id="{4A79E9A0-5B35-C509-C7CE-32B07C9DA655}"/>
                  </a:ext>
                </a:extLst>
              </p:cNvPr>
              <p:cNvPicPr/>
              <p:nvPr/>
            </p:nvPicPr>
            <p:blipFill>
              <a:blip r:embed="rId6"/>
              <a:stretch>
                <a:fillRect/>
              </a:stretch>
            </p:blipFill>
            <p:spPr>
              <a:xfrm>
                <a:off x="8498389" y="960382"/>
                <a:ext cx="3416400" cy="2524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1" name="Freihand 30">
                <a:extLst>
                  <a:ext uri="{FF2B5EF4-FFF2-40B4-BE49-F238E27FC236}">
                    <a16:creationId xmlns:a16="http://schemas.microsoft.com/office/drawing/2014/main" id="{AA0B11FC-D05E-2A00-4E69-825FB2043ED4}"/>
                  </a:ext>
                </a:extLst>
              </p14:cNvPr>
              <p14:cNvContentPartPr/>
              <p14:nvPr/>
            </p14:nvContentPartPr>
            <p14:xfrm>
              <a:off x="1246909" y="2615302"/>
              <a:ext cx="2872080" cy="117360"/>
            </p14:xfrm>
          </p:contentPart>
        </mc:Choice>
        <mc:Fallback>
          <p:pic>
            <p:nvPicPr>
              <p:cNvPr id="31" name="Freihand 30">
                <a:extLst>
                  <a:ext uri="{FF2B5EF4-FFF2-40B4-BE49-F238E27FC236}">
                    <a16:creationId xmlns:a16="http://schemas.microsoft.com/office/drawing/2014/main" id="{AA0B11FC-D05E-2A00-4E69-825FB2043ED4}"/>
                  </a:ext>
                </a:extLst>
              </p:cNvPr>
              <p:cNvPicPr/>
              <p:nvPr/>
            </p:nvPicPr>
            <p:blipFill>
              <a:blip r:embed="rId8"/>
              <a:stretch>
                <a:fillRect/>
              </a:stretch>
            </p:blipFill>
            <p:spPr>
              <a:xfrm>
                <a:off x="1238269" y="2606662"/>
                <a:ext cx="28897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5" name="Freihand 34">
                <a:extLst>
                  <a:ext uri="{FF2B5EF4-FFF2-40B4-BE49-F238E27FC236}">
                    <a16:creationId xmlns:a16="http://schemas.microsoft.com/office/drawing/2014/main" id="{479B3BE8-A4E8-7163-5EF9-DAA411207900}"/>
                  </a:ext>
                </a:extLst>
              </p14:cNvPr>
              <p14:cNvContentPartPr/>
              <p14:nvPr/>
            </p14:nvContentPartPr>
            <p14:xfrm>
              <a:off x="1089229" y="3409102"/>
              <a:ext cx="3428640" cy="108360"/>
            </p14:xfrm>
          </p:contentPart>
        </mc:Choice>
        <mc:Fallback>
          <p:pic>
            <p:nvPicPr>
              <p:cNvPr id="35" name="Freihand 34">
                <a:extLst>
                  <a:ext uri="{FF2B5EF4-FFF2-40B4-BE49-F238E27FC236}">
                    <a16:creationId xmlns:a16="http://schemas.microsoft.com/office/drawing/2014/main" id="{479B3BE8-A4E8-7163-5EF9-DAA411207900}"/>
                  </a:ext>
                </a:extLst>
              </p:cNvPr>
              <p:cNvPicPr/>
              <p:nvPr/>
            </p:nvPicPr>
            <p:blipFill>
              <a:blip r:embed="rId10"/>
              <a:stretch>
                <a:fillRect/>
              </a:stretch>
            </p:blipFill>
            <p:spPr>
              <a:xfrm>
                <a:off x="1080589" y="3400102"/>
                <a:ext cx="34462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0" name="Freihand 69">
                <a:extLst>
                  <a:ext uri="{FF2B5EF4-FFF2-40B4-BE49-F238E27FC236}">
                    <a16:creationId xmlns:a16="http://schemas.microsoft.com/office/drawing/2014/main" id="{7EC5F75F-6B5E-7BA6-3B2E-F7D1C807A66C}"/>
                  </a:ext>
                </a:extLst>
              </p14:cNvPr>
              <p14:cNvContentPartPr/>
              <p14:nvPr/>
            </p14:nvContentPartPr>
            <p14:xfrm>
              <a:off x="8724109" y="891982"/>
              <a:ext cx="2959560" cy="2813040"/>
            </p14:xfrm>
          </p:contentPart>
        </mc:Choice>
        <mc:Fallback>
          <p:pic>
            <p:nvPicPr>
              <p:cNvPr id="70" name="Freihand 69">
                <a:extLst>
                  <a:ext uri="{FF2B5EF4-FFF2-40B4-BE49-F238E27FC236}">
                    <a16:creationId xmlns:a16="http://schemas.microsoft.com/office/drawing/2014/main" id="{7EC5F75F-6B5E-7BA6-3B2E-F7D1C807A66C}"/>
                  </a:ext>
                </a:extLst>
              </p:cNvPr>
              <p:cNvPicPr/>
              <p:nvPr/>
            </p:nvPicPr>
            <p:blipFill>
              <a:blip r:embed="rId12"/>
              <a:stretch>
                <a:fillRect/>
              </a:stretch>
            </p:blipFill>
            <p:spPr>
              <a:xfrm>
                <a:off x="8715109" y="883342"/>
                <a:ext cx="2977200" cy="2830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2" name="Freihand 31">
                <a:extLst>
                  <a:ext uri="{FF2B5EF4-FFF2-40B4-BE49-F238E27FC236}">
                    <a16:creationId xmlns:a16="http://schemas.microsoft.com/office/drawing/2014/main" id="{B790F965-3C09-F8A2-9BC1-FBA746D0B123}"/>
                  </a:ext>
                </a:extLst>
              </p14:cNvPr>
              <p14:cNvContentPartPr/>
              <p14:nvPr/>
            </p14:nvContentPartPr>
            <p14:xfrm>
              <a:off x="1293349" y="2433862"/>
              <a:ext cx="2936520" cy="177840"/>
            </p14:xfrm>
          </p:contentPart>
        </mc:Choice>
        <mc:Fallback>
          <p:pic>
            <p:nvPicPr>
              <p:cNvPr id="32" name="Freihand 31">
                <a:extLst>
                  <a:ext uri="{FF2B5EF4-FFF2-40B4-BE49-F238E27FC236}">
                    <a16:creationId xmlns:a16="http://schemas.microsoft.com/office/drawing/2014/main" id="{B790F965-3C09-F8A2-9BC1-FBA746D0B123}"/>
                  </a:ext>
                </a:extLst>
              </p:cNvPr>
              <p:cNvPicPr/>
              <p:nvPr/>
            </p:nvPicPr>
            <p:blipFill>
              <a:blip r:embed="rId14"/>
              <a:stretch>
                <a:fillRect/>
              </a:stretch>
            </p:blipFill>
            <p:spPr>
              <a:xfrm>
                <a:off x="1284709" y="2425222"/>
                <a:ext cx="29541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3" name="Freihand 32">
                <a:extLst>
                  <a:ext uri="{FF2B5EF4-FFF2-40B4-BE49-F238E27FC236}">
                    <a16:creationId xmlns:a16="http://schemas.microsoft.com/office/drawing/2014/main" id="{F4A655CE-58D1-F0DB-6C6F-11F70EB5419E}"/>
                  </a:ext>
                </a:extLst>
              </p14:cNvPr>
              <p14:cNvContentPartPr/>
              <p14:nvPr/>
            </p14:nvContentPartPr>
            <p14:xfrm>
              <a:off x="8848669" y="999622"/>
              <a:ext cx="2989080" cy="2578320"/>
            </p14:xfrm>
          </p:contentPart>
        </mc:Choice>
        <mc:Fallback>
          <p:pic>
            <p:nvPicPr>
              <p:cNvPr id="33" name="Freihand 32">
                <a:extLst>
                  <a:ext uri="{FF2B5EF4-FFF2-40B4-BE49-F238E27FC236}">
                    <a16:creationId xmlns:a16="http://schemas.microsoft.com/office/drawing/2014/main" id="{F4A655CE-58D1-F0DB-6C6F-11F70EB5419E}"/>
                  </a:ext>
                </a:extLst>
              </p:cNvPr>
              <p:cNvPicPr/>
              <p:nvPr/>
            </p:nvPicPr>
            <p:blipFill>
              <a:blip r:embed="rId16"/>
              <a:stretch>
                <a:fillRect/>
              </a:stretch>
            </p:blipFill>
            <p:spPr>
              <a:xfrm>
                <a:off x="8839669" y="990982"/>
                <a:ext cx="3006720" cy="25959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5" name="Freihand 4">
                <a:extLst>
                  <a:ext uri="{FF2B5EF4-FFF2-40B4-BE49-F238E27FC236}">
                    <a16:creationId xmlns:a16="http://schemas.microsoft.com/office/drawing/2014/main" id="{F722D816-FC7E-4BA7-2AA1-E0E5127D94A2}"/>
                  </a:ext>
                </a:extLst>
              </p14:cNvPr>
              <p14:cNvContentPartPr/>
              <p14:nvPr/>
            </p14:nvContentPartPr>
            <p14:xfrm>
              <a:off x="9360589" y="1799182"/>
              <a:ext cx="33480" cy="1406880"/>
            </p14:xfrm>
          </p:contentPart>
        </mc:Choice>
        <mc:Fallback>
          <p:pic>
            <p:nvPicPr>
              <p:cNvPr id="5" name="Freihand 4">
                <a:extLst>
                  <a:ext uri="{FF2B5EF4-FFF2-40B4-BE49-F238E27FC236}">
                    <a16:creationId xmlns:a16="http://schemas.microsoft.com/office/drawing/2014/main" id="{F722D816-FC7E-4BA7-2AA1-E0E5127D94A2}"/>
                  </a:ext>
                </a:extLst>
              </p:cNvPr>
              <p:cNvPicPr/>
              <p:nvPr/>
            </p:nvPicPr>
            <p:blipFill>
              <a:blip r:embed="rId18"/>
              <a:stretch>
                <a:fillRect/>
              </a:stretch>
            </p:blipFill>
            <p:spPr>
              <a:xfrm>
                <a:off x="9351589" y="1790542"/>
                <a:ext cx="51120" cy="1424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6" name="Freihand 5">
                <a:extLst>
                  <a:ext uri="{FF2B5EF4-FFF2-40B4-BE49-F238E27FC236}">
                    <a16:creationId xmlns:a16="http://schemas.microsoft.com/office/drawing/2014/main" id="{C373EBFB-07DB-298A-4B0B-1D13EFDBCA06}"/>
                  </a:ext>
                </a:extLst>
              </p14:cNvPr>
              <p14:cNvContentPartPr/>
              <p14:nvPr/>
            </p14:nvContentPartPr>
            <p14:xfrm>
              <a:off x="9215509" y="2938222"/>
              <a:ext cx="2093040" cy="151560"/>
            </p14:xfrm>
          </p:contentPart>
        </mc:Choice>
        <mc:Fallback>
          <p:pic>
            <p:nvPicPr>
              <p:cNvPr id="6" name="Freihand 5">
                <a:extLst>
                  <a:ext uri="{FF2B5EF4-FFF2-40B4-BE49-F238E27FC236}">
                    <a16:creationId xmlns:a16="http://schemas.microsoft.com/office/drawing/2014/main" id="{C373EBFB-07DB-298A-4B0B-1D13EFDBCA06}"/>
                  </a:ext>
                </a:extLst>
              </p:cNvPr>
              <p:cNvPicPr/>
              <p:nvPr/>
            </p:nvPicPr>
            <p:blipFill>
              <a:blip r:embed="rId20"/>
              <a:stretch>
                <a:fillRect/>
              </a:stretch>
            </p:blipFill>
            <p:spPr>
              <a:xfrm>
                <a:off x="9206509" y="2929222"/>
                <a:ext cx="21106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7" name="Freihand 6">
                <a:extLst>
                  <a:ext uri="{FF2B5EF4-FFF2-40B4-BE49-F238E27FC236}">
                    <a16:creationId xmlns:a16="http://schemas.microsoft.com/office/drawing/2014/main" id="{28B58DE0-0753-0C95-3365-D0239BABD3E6}"/>
                  </a:ext>
                </a:extLst>
              </p14:cNvPr>
              <p14:cNvContentPartPr/>
              <p14:nvPr/>
            </p14:nvContentPartPr>
            <p14:xfrm>
              <a:off x="11283709" y="2784862"/>
              <a:ext cx="229320" cy="402480"/>
            </p14:xfrm>
          </p:contentPart>
        </mc:Choice>
        <mc:Fallback>
          <p:pic>
            <p:nvPicPr>
              <p:cNvPr id="7" name="Freihand 6">
                <a:extLst>
                  <a:ext uri="{FF2B5EF4-FFF2-40B4-BE49-F238E27FC236}">
                    <a16:creationId xmlns:a16="http://schemas.microsoft.com/office/drawing/2014/main" id="{28B58DE0-0753-0C95-3365-D0239BABD3E6}"/>
                  </a:ext>
                </a:extLst>
              </p:cNvPr>
              <p:cNvPicPr/>
              <p:nvPr/>
            </p:nvPicPr>
            <p:blipFill>
              <a:blip r:embed="rId22"/>
              <a:stretch>
                <a:fillRect/>
              </a:stretch>
            </p:blipFill>
            <p:spPr>
              <a:xfrm>
                <a:off x="11274709" y="2776222"/>
                <a:ext cx="246960" cy="4201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9" name="Freihand 8">
                <a:extLst>
                  <a:ext uri="{FF2B5EF4-FFF2-40B4-BE49-F238E27FC236}">
                    <a16:creationId xmlns:a16="http://schemas.microsoft.com/office/drawing/2014/main" id="{23A02C2F-3C6C-E974-EB0C-38A9A51C0105}"/>
                  </a:ext>
                </a:extLst>
              </p14:cNvPr>
              <p14:cNvContentPartPr/>
              <p14:nvPr/>
            </p14:nvContentPartPr>
            <p14:xfrm>
              <a:off x="9173389" y="1605502"/>
              <a:ext cx="279360" cy="368280"/>
            </p14:xfrm>
          </p:contentPart>
        </mc:Choice>
        <mc:Fallback>
          <p:pic>
            <p:nvPicPr>
              <p:cNvPr id="9" name="Freihand 8">
                <a:extLst>
                  <a:ext uri="{FF2B5EF4-FFF2-40B4-BE49-F238E27FC236}">
                    <a16:creationId xmlns:a16="http://schemas.microsoft.com/office/drawing/2014/main" id="{23A02C2F-3C6C-E974-EB0C-38A9A51C0105}"/>
                  </a:ext>
                </a:extLst>
              </p:cNvPr>
              <p:cNvPicPr/>
              <p:nvPr/>
            </p:nvPicPr>
            <p:blipFill>
              <a:blip r:embed="rId24"/>
              <a:stretch>
                <a:fillRect/>
              </a:stretch>
            </p:blipFill>
            <p:spPr>
              <a:xfrm>
                <a:off x="9164389" y="1596862"/>
                <a:ext cx="297000" cy="3859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1" name="Freihand 10">
                <a:extLst>
                  <a:ext uri="{FF2B5EF4-FFF2-40B4-BE49-F238E27FC236}">
                    <a16:creationId xmlns:a16="http://schemas.microsoft.com/office/drawing/2014/main" id="{4A485527-1FDA-6B17-410F-34B8BF2F0124}"/>
                  </a:ext>
                </a:extLst>
              </p14:cNvPr>
              <p14:cNvContentPartPr/>
              <p14:nvPr/>
            </p14:nvContentPartPr>
            <p14:xfrm>
              <a:off x="8824909" y="1635742"/>
              <a:ext cx="179280" cy="362520"/>
            </p14:xfrm>
          </p:contentPart>
        </mc:Choice>
        <mc:Fallback>
          <p:pic>
            <p:nvPicPr>
              <p:cNvPr id="11" name="Freihand 10">
                <a:extLst>
                  <a:ext uri="{FF2B5EF4-FFF2-40B4-BE49-F238E27FC236}">
                    <a16:creationId xmlns:a16="http://schemas.microsoft.com/office/drawing/2014/main" id="{4A485527-1FDA-6B17-410F-34B8BF2F0124}"/>
                  </a:ext>
                </a:extLst>
              </p:cNvPr>
              <p:cNvPicPr/>
              <p:nvPr/>
            </p:nvPicPr>
            <p:blipFill>
              <a:blip r:embed="rId26"/>
              <a:stretch>
                <a:fillRect/>
              </a:stretch>
            </p:blipFill>
            <p:spPr>
              <a:xfrm>
                <a:off x="8815909" y="1626742"/>
                <a:ext cx="196920" cy="3801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2" name="Freihand 11">
                <a:extLst>
                  <a:ext uri="{FF2B5EF4-FFF2-40B4-BE49-F238E27FC236}">
                    <a16:creationId xmlns:a16="http://schemas.microsoft.com/office/drawing/2014/main" id="{2282A0ED-E5DB-1ED7-684A-B93DCE3DAF98}"/>
                  </a:ext>
                </a:extLst>
              </p14:cNvPr>
              <p14:cNvContentPartPr/>
              <p14:nvPr/>
            </p14:nvContentPartPr>
            <p14:xfrm>
              <a:off x="11285869" y="3074662"/>
              <a:ext cx="238320" cy="338040"/>
            </p14:xfrm>
          </p:contentPart>
        </mc:Choice>
        <mc:Fallback>
          <p:pic>
            <p:nvPicPr>
              <p:cNvPr id="12" name="Freihand 11">
                <a:extLst>
                  <a:ext uri="{FF2B5EF4-FFF2-40B4-BE49-F238E27FC236}">
                    <a16:creationId xmlns:a16="http://schemas.microsoft.com/office/drawing/2014/main" id="{2282A0ED-E5DB-1ED7-684A-B93DCE3DAF98}"/>
                  </a:ext>
                </a:extLst>
              </p:cNvPr>
              <p:cNvPicPr/>
              <p:nvPr/>
            </p:nvPicPr>
            <p:blipFill>
              <a:blip r:embed="rId28"/>
              <a:stretch>
                <a:fillRect/>
              </a:stretch>
            </p:blipFill>
            <p:spPr>
              <a:xfrm>
                <a:off x="11277229" y="3066022"/>
                <a:ext cx="255960" cy="3556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3" name="Freihand 12">
                <a:extLst>
                  <a:ext uri="{FF2B5EF4-FFF2-40B4-BE49-F238E27FC236}">
                    <a16:creationId xmlns:a16="http://schemas.microsoft.com/office/drawing/2014/main" id="{52842F73-B166-0A69-6860-9C3A39E75ABD}"/>
                  </a:ext>
                </a:extLst>
              </p14:cNvPr>
              <p14:cNvContentPartPr/>
              <p14:nvPr/>
            </p14:nvContentPartPr>
            <p14:xfrm>
              <a:off x="11348149" y="3168622"/>
              <a:ext cx="153000" cy="123840"/>
            </p14:xfrm>
          </p:contentPart>
        </mc:Choice>
        <mc:Fallback>
          <p:pic>
            <p:nvPicPr>
              <p:cNvPr id="13" name="Freihand 12">
                <a:extLst>
                  <a:ext uri="{FF2B5EF4-FFF2-40B4-BE49-F238E27FC236}">
                    <a16:creationId xmlns:a16="http://schemas.microsoft.com/office/drawing/2014/main" id="{52842F73-B166-0A69-6860-9C3A39E75ABD}"/>
                  </a:ext>
                </a:extLst>
              </p:cNvPr>
              <p:cNvPicPr/>
              <p:nvPr/>
            </p:nvPicPr>
            <p:blipFill>
              <a:blip r:embed="rId30"/>
              <a:stretch>
                <a:fillRect/>
              </a:stretch>
            </p:blipFill>
            <p:spPr>
              <a:xfrm>
                <a:off x="11339149" y="3159622"/>
                <a:ext cx="1706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4" name="Freihand 13">
                <a:extLst>
                  <a:ext uri="{FF2B5EF4-FFF2-40B4-BE49-F238E27FC236}">
                    <a16:creationId xmlns:a16="http://schemas.microsoft.com/office/drawing/2014/main" id="{B29A13D5-7812-D984-7023-A2328244DD8D}"/>
                  </a:ext>
                </a:extLst>
              </p14:cNvPr>
              <p14:cNvContentPartPr/>
              <p14:nvPr/>
            </p14:nvContentPartPr>
            <p14:xfrm>
              <a:off x="9758749" y="1632502"/>
              <a:ext cx="1372320" cy="1033920"/>
            </p14:xfrm>
          </p:contentPart>
        </mc:Choice>
        <mc:Fallback>
          <p:pic>
            <p:nvPicPr>
              <p:cNvPr id="14" name="Freihand 13">
                <a:extLst>
                  <a:ext uri="{FF2B5EF4-FFF2-40B4-BE49-F238E27FC236}">
                    <a16:creationId xmlns:a16="http://schemas.microsoft.com/office/drawing/2014/main" id="{B29A13D5-7812-D984-7023-A2328244DD8D}"/>
                  </a:ext>
                </a:extLst>
              </p:cNvPr>
              <p:cNvPicPr/>
              <p:nvPr/>
            </p:nvPicPr>
            <p:blipFill>
              <a:blip r:embed="rId32"/>
              <a:stretch>
                <a:fillRect/>
              </a:stretch>
            </p:blipFill>
            <p:spPr>
              <a:xfrm>
                <a:off x="9750109" y="1623502"/>
                <a:ext cx="1389960" cy="10515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5" name="Freihand 14">
                <a:extLst>
                  <a:ext uri="{FF2B5EF4-FFF2-40B4-BE49-F238E27FC236}">
                    <a16:creationId xmlns:a16="http://schemas.microsoft.com/office/drawing/2014/main" id="{810C4F67-EB4A-07E5-8694-69725EBA5059}"/>
                  </a:ext>
                </a:extLst>
              </p14:cNvPr>
              <p14:cNvContentPartPr/>
              <p14:nvPr/>
            </p14:nvContentPartPr>
            <p14:xfrm>
              <a:off x="9754789" y="1448902"/>
              <a:ext cx="1405080" cy="1321920"/>
            </p14:xfrm>
          </p:contentPart>
        </mc:Choice>
        <mc:Fallback>
          <p:pic>
            <p:nvPicPr>
              <p:cNvPr id="15" name="Freihand 14">
                <a:extLst>
                  <a:ext uri="{FF2B5EF4-FFF2-40B4-BE49-F238E27FC236}">
                    <a16:creationId xmlns:a16="http://schemas.microsoft.com/office/drawing/2014/main" id="{810C4F67-EB4A-07E5-8694-69725EBA5059}"/>
                  </a:ext>
                </a:extLst>
              </p:cNvPr>
              <p:cNvPicPr/>
              <p:nvPr/>
            </p:nvPicPr>
            <p:blipFill>
              <a:blip r:embed="rId34"/>
              <a:stretch>
                <a:fillRect/>
              </a:stretch>
            </p:blipFill>
            <p:spPr>
              <a:xfrm>
                <a:off x="9745789" y="1439902"/>
                <a:ext cx="1422720" cy="13395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6" name="Freihand 15">
                <a:extLst>
                  <a:ext uri="{FF2B5EF4-FFF2-40B4-BE49-F238E27FC236}">
                    <a16:creationId xmlns:a16="http://schemas.microsoft.com/office/drawing/2014/main" id="{5636C833-382C-208C-EE3A-A2BE8024054F}"/>
                  </a:ext>
                </a:extLst>
              </p14:cNvPr>
              <p14:cNvContentPartPr/>
              <p14:nvPr/>
            </p14:nvContentPartPr>
            <p14:xfrm>
              <a:off x="11244829" y="1206622"/>
              <a:ext cx="167400" cy="249120"/>
            </p14:xfrm>
          </p:contentPart>
        </mc:Choice>
        <mc:Fallback>
          <p:pic>
            <p:nvPicPr>
              <p:cNvPr id="16" name="Freihand 15">
                <a:extLst>
                  <a:ext uri="{FF2B5EF4-FFF2-40B4-BE49-F238E27FC236}">
                    <a16:creationId xmlns:a16="http://schemas.microsoft.com/office/drawing/2014/main" id="{5636C833-382C-208C-EE3A-A2BE8024054F}"/>
                  </a:ext>
                </a:extLst>
              </p:cNvPr>
              <p:cNvPicPr/>
              <p:nvPr/>
            </p:nvPicPr>
            <p:blipFill>
              <a:blip r:embed="rId36"/>
              <a:stretch>
                <a:fillRect/>
              </a:stretch>
            </p:blipFill>
            <p:spPr>
              <a:xfrm>
                <a:off x="11235829" y="1197622"/>
                <a:ext cx="18504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7" name="Freihand 16">
                <a:extLst>
                  <a:ext uri="{FF2B5EF4-FFF2-40B4-BE49-F238E27FC236}">
                    <a16:creationId xmlns:a16="http://schemas.microsoft.com/office/drawing/2014/main" id="{5BA747CF-D027-8416-6AE4-9770182FC304}"/>
                  </a:ext>
                </a:extLst>
              </p14:cNvPr>
              <p14:cNvContentPartPr/>
              <p14:nvPr/>
            </p14:nvContentPartPr>
            <p14:xfrm>
              <a:off x="11280829" y="1249822"/>
              <a:ext cx="224280" cy="223200"/>
            </p14:xfrm>
          </p:contentPart>
        </mc:Choice>
        <mc:Fallback>
          <p:pic>
            <p:nvPicPr>
              <p:cNvPr id="17" name="Freihand 16">
                <a:extLst>
                  <a:ext uri="{FF2B5EF4-FFF2-40B4-BE49-F238E27FC236}">
                    <a16:creationId xmlns:a16="http://schemas.microsoft.com/office/drawing/2014/main" id="{5BA747CF-D027-8416-6AE4-9770182FC304}"/>
                  </a:ext>
                </a:extLst>
              </p:cNvPr>
              <p:cNvPicPr/>
              <p:nvPr/>
            </p:nvPicPr>
            <p:blipFill>
              <a:blip r:embed="rId38"/>
              <a:stretch>
                <a:fillRect/>
              </a:stretch>
            </p:blipFill>
            <p:spPr>
              <a:xfrm>
                <a:off x="11272189" y="1240822"/>
                <a:ext cx="24192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8" name="Freihand 17">
                <a:extLst>
                  <a:ext uri="{FF2B5EF4-FFF2-40B4-BE49-F238E27FC236}">
                    <a16:creationId xmlns:a16="http://schemas.microsoft.com/office/drawing/2014/main" id="{CDBE1BA4-9CA7-EF08-B52B-50B2DFF6391D}"/>
                  </a:ext>
                </a:extLst>
              </p14:cNvPr>
              <p14:cNvContentPartPr/>
              <p14:nvPr/>
            </p14:nvContentPartPr>
            <p14:xfrm>
              <a:off x="11226109" y="2359702"/>
              <a:ext cx="36360" cy="273960"/>
            </p14:xfrm>
          </p:contentPart>
        </mc:Choice>
        <mc:Fallback>
          <p:pic>
            <p:nvPicPr>
              <p:cNvPr id="18" name="Freihand 17">
                <a:extLst>
                  <a:ext uri="{FF2B5EF4-FFF2-40B4-BE49-F238E27FC236}">
                    <a16:creationId xmlns:a16="http://schemas.microsoft.com/office/drawing/2014/main" id="{CDBE1BA4-9CA7-EF08-B52B-50B2DFF6391D}"/>
                  </a:ext>
                </a:extLst>
              </p:cNvPr>
              <p:cNvPicPr/>
              <p:nvPr/>
            </p:nvPicPr>
            <p:blipFill>
              <a:blip r:embed="rId40"/>
              <a:stretch>
                <a:fillRect/>
              </a:stretch>
            </p:blipFill>
            <p:spPr>
              <a:xfrm>
                <a:off x="11217469" y="2350702"/>
                <a:ext cx="5400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9" name="Freihand 18">
                <a:extLst>
                  <a:ext uri="{FF2B5EF4-FFF2-40B4-BE49-F238E27FC236}">
                    <a16:creationId xmlns:a16="http://schemas.microsoft.com/office/drawing/2014/main" id="{67A3FEC8-1128-B5F3-E5E7-0B2A216D0DC3}"/>
                  </a:ext>
                </a:extLst>
              </p14:cNvPr>
              <p14:cNvContentPartPr/>
              <p14:nvPr/>
            </p14:nvContentPartPr>
            <p14:xfrm>
              <a:off x="11250229" y="2198422"/>
              <a:ext cx="217440" cy="344520"/>
            </p14:xfrm>
          </p:contentPart>
        </mc:Choice>
        <mc:Fallback>
          <p:pic>
            <p:nvPicPr>
              <p:cNvPr id="19" name="Freihand 18">
                <a:extLst>
                  <a:ext uri="{FF2B5EF4-FFF2-40B4-BE49-F238E27FC236}">
                    <a16:creationId xmlns:a16="http://schemas.microsoft.com/office/drawing/2014/main" id="{67A3FEC8-1128-B5F3-E5E7-0B2A216D0DC3}"/>
                  </a:ext>
                </a:extLst>
              </p:cNvPr>
              <p:cNvPicPr/>
              <p:nvPr/>
            </p:nvPicPr>
            <p:blipFill>
              <a:blip r:embed="rId42"/>
              <a:stretch>
                <a:fillRect/>
              </a:stretch>
            </p:blipFill>
            <p:spPr>
              <a:xfrm>
                <a:off x="11241229" y="2189782"/>
                <a:ext cx="235080" cy="3621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1" name="Freihand 20">
                <a:extLst>
                  <a:ext uri="{FF2B5EF4-FFF2-40B4-BE49-F238E27FC236}">
                    <a16:creationId xmlns:a16="http://schemas.microsoft.com/office/drawing/2014/main" id="{7D3D13E5-0EBF-A90A-6C6C-6254E82E75AB}"/>
                  </a:ext>
                </a:extLst>
              </p14:cNvPr>
              <p14:cNvContentPartPr/>
              <p14:nvPr/>
            </p14:nvContentPartPr>
            <p14:xfrm>
              <a:off x="9432229" y="2093302"/>
              <a:ext cx="973080" cy="82440"/>
            </p14:xfrm>
          </p:contentPart>
        </mc:Choice>
        <mc:Fallback>
          <p:pic>
            <p:nvPicPr>
              <p:cNvPr id="21" name="Freihand 20">
                <a:extLst>
                  <a:ext uri="{FF2B5EF4-FFF2-40B4-BE49-F238E27FC236}">
                    <a16:creationId xmlns:a16="http://schemas.microsoft.com/office/drawing/2014/main" id="{7D3D13E5-0EBF-A90A-6C6C-6254E82E75AB}"/>
                  </a:ext>
                </a:extLst>
              </p:cNvPr>
              <p:cNvPicPr/>
              <p:nvPr/>
            </p:nvPicPr>
            <p:blipFill>
              <a:blip r:embed="rId44"/>
              <a:stretch>
                <a:fillRect/>
              </a:stretch>
            </p:blipFill>
            <p:spPr>
              <a:xfrm>
                <a:off x="9423229" y="2084662"/>
                <a:ext cx="9907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2" name="Freihand 21">
                <a:extLst>
                  <a:ext uri="{FF2B5EF4-FFF2-40B4-BE49-F238E27FC236}">
                    <a16:creationId xmlns:a16="http://schemas.microsoft.com/office/drawing/2014/main" id="{5D286C40-3925-34C5-79FD-65989ADA34A5}"/>
                  </a:ext>
                </a:extLst>
              </p14:cNvPr>
              <p14:cNvContentPartPr/>
              <p14:nvPr/>
            </p14:nvContentPartPr>
            <p14:xfrm>
              <a:off x="8960269" y="2150902"/>
              <a:ext cx="218520" cy="312120"/>
            </p14:xfrm>
          </p:contentPart>
        </mc:Choice>
        <mc:Fallback>
          <p:pic>
            <p:nvPicPr>
              <p:cNvPr id="22" name="Freihand 21">
                <a:extLst>
                  <a:ext uri="{FF2B5EF4-FFF2-40B4-BE49-F238E27FC236}">
                    <a16:creationId xmlns:a16="http://schemas.microsoft.com/office/drawing/2014/main" id="{5D286C40-3925-34C5-79FD-65989ADA34A5}"/>
                  </a:ext>
                </a:extLst>
              </p:cNvPr>
              <p:cNvPicPr/>
              <p:nvPr/>
            </p:nvPicPr>
            <p:blipFill>
              <a:blip r:embed="rId46"/>
              <a:stretch>
                <a:fillRect/>
              </a:stretch>
            </p:blipFill>
            <p:spPr>
              <a:xfrm>
                <a:off x="8951269" y="2142262"/>
                <a:ext cx="236160"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6" name="Freihand 25">
                <a:extLst>
                  <a:ext uri="{FF2B5EF4-FFF2-40B4-BE49-F238E27FC236}">
                    <a16:creationId xmlns:a16="http://schemas.microsoft.com/office/drawing/2014/main" id="{3B3F6390-5D90-1432-F037-0129194C8CD2}"/>
                  </a:ext>
                </a:extLst>
              </p14:cNvPr>
              <p14:cNvContentPartPr/>
              <p14:nvPr/>
            </p14:nvContentPartPr>
            <p14:xfrm>
              <a:off x="9824989" y="1607302"/>
              <a:ext cx="1053360" cy="1004040"/>
            </p14:xfrm>
          </p:contentPart>
        </mc:Choice>
        <mc:Fallback>
          <p:pic>
            <p:nvPicPr>
              <p:cNvPr id="26" name="Freihand 25">
                <a:extLst>
                  <a:ext uri="{FF2B5EF4-FFF2-40B4-BE49-F238E27FC236}">
                    <a16:creationId xmlns:a16="http://schemas.microsoft.com/office/drawing/2014/main" id="{3B3F6390-5D90-1432-F037-0129194C8CD2}"/>
                  </a:ext>
                </a:extLst>
              </p:cNvPr>
              <p:cNvPicPr/>
              <p:nvPr/>
            </p:nvPicPr>
            <p:blipFill>
              <a:blip r:embed="rId48"/>
              <a:stretch>
                <a:fillRect/>
              </a:stretch>
            </p:blipFill>
            <p:spPr>
              <a:xfrm>
                <a:off x="9815989" y="1598302"/>
                <a:ext cx="1071000" cy="10216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8" name="Freihand 27">
                <a:extLst>
                  <a:ext uri="{FF2B5EF4-FFF2-40B4-BE49-F238E27FC236}">
                    <a16:creationId xmlns:a16="http://schemas.microsoft.com/office/drawing/2014/main" id="{CCD3C294-8D2F-6EF6-7BA3-061F2FB7CF44}"/>
                  </a:ext>
                </a:extLst>
              </p14:cNvPr>
              <p14:cNvContentPartPr/>
              <p14:nvPr/>
            </p14:nvContentPartPr>
            <p14:xfrm>
              <a:off x="9728869" y="1497862"/>
              <a:ext cx="1418760" cy="1414440"/>
            </p14:xfrm>
          </p:contentPart>
        </mc:Choice>
        <mc:Fallback>
          <p:pic>
            <p:nvPicPr>
              <p:cNvPr id="28" name="Freihand 27">
                <a:extLst>
                  <a:ext uri="{FF2B5EF4-FFF2-40B4-BE49-F238E27FC236}">
                    <a16:creationId xmlns:a16="http://schemas.microsoft.com/office/drawing/2014/main" id="{CCD3C294-8D2F-6EF6-7BA3-061F2FB7CF44}"/>
                  </a:ext>
                </a:extLst>
              </p:cNvPr>
              <p:cNvPicPr/>
              <p:nvPr/>
            </p:nvPicPr>
            <p:blipFill>
              <a:blip r:embed="rId50"/>
              <a:stretch>
                <a:fillRect/>
              </a:stretch>
            </p:blipFill>
            <p:spPr>
              <a:xfrm>
                <a:off x="9720229" y="1489222"/>
                <a:ext cx="1436400" cy="14320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9" name="Freihand 28">
                <a:extLst>
                  <a:ext uri="{FF2B5EF4-FFF2-40B4-BE49-F238E27FC236}">
                    <a16:creationId xmlns:a16="http://schemas.microsoft.com/office/drawing/2014/main" id="{66C00B47-7A21-BD32-6B33-3B26B6732048}"/>
                  </a:ext>
                </a:extLst>
              </p14:cNvPr>
              <p14:cNvContentPartPr/>
              <p14:nvPr/>
            </p14:nvContentPartPr>
            <p14:xfrm>
              <a:off x="8787469" y="1873342"/>
              <a:ext cx="544320" cy="737280"/>
            </p14:xfrm>
          </p:contentPart>
        </mc:Choice>
        <mc:Fallback>
          <p:pic>
            <p:nvPicPr>
              <p:cNvPr id="29" name="Freihand 28">
                <a:extLst>
                  <a:ext uri="{FF2B5EF4-FFF2-40B4-BE49-F238E27FC236}">
                    <a16:creationId xmlns:a16="http://schemas.microsoft.com/office/drawing/2014/main" id="{66C00B47-7A21-BD32-6B33-3B26B6732048}"/>
                  </a:ext>
                </a:extLst>
              </p:cNvPr>
              <p:cNvPicPr/>
              <p:nvPr/>
            </p:nvPicPr>
            <p:blipFill>
              <a:blip r:embed="rId52"/>
              <a:stretch>
                <a:fillRect/>
              </a:stretch>
            </p:blipFill>
            <p:spPr>
              <a:xfrm>
                <a:off x="8778469" y="1864702"/>
                <a:ext cx="561960" cy="7549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6" name="Freihand 35">
                <a:extLst>
                  <a:ext uri="{FF2B5EF4-FFF2-40B4-BE49-F238E27FC236}">
                    <a16:creationId xmlns:a16="http://schemas.microsoft.com/office/drawing/2014/main" id="{F3EB0DFE-B4BB-E359-1669-94F2B5DE7CAF}"/>
                  </a:ext>
                </a:extLst>
              </p14:cNvPr>
              <p14:cNvContentPartPr/>
              <p14:nvPr/>
            </p14:nvContentPartPr>
            <p14:xfrm>
              <a:off x="3616429" y="1966222"/>
              <a:ext cx="405000" cy="258840"/>
            </p14:xfrm>
          </p:contentPart>
        </mc:Choice>
        <mc:Fallback>
          <p:pic>
            <p:nvPicPr>
              <p:cNvPr id="36" name="Freihand 35">
                <a:extLst>
                  <a:ext uri="{FF2B5EF4-FFF2-40B4-BE49-F238E27FC236}">
                    <a16:creationId xmlns:a16="http://schemas.microsoft.com/office/drawing/2014/main" id="{F3EB0DFE-B4BB-E359-1669-94F2B5DE7CAF}"/>
                  </a:ext>
                </a:extLst>
              </p:cNvPr>
              <p:cNvPicPr/>
              <p:nvPr/>
            </p:nvPicPr>
            <p:blipFill>
              <a:blip r:embed="rId54"/>
              <a:stretch>
                <a:fillRect/>
              </a:stretch>
            </p:blipFill>
            <p:spPr>
              <a:xfrm>
                <a:off x="3607789" y="1957582"/>
                <a:ext cx="42264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7" name="Freihand 36">
                <a:extLst>
                  <a:ext uri="{FF2B5EF4-FFF2-40B4-BE49-F238E27FC236}">
                    <a16:creationId xmlns:a16="http://schemas.microsoft.com/office/drawing/2014/main" id="{4FF6A519-9FAD-1E06-8737-D8BBFF650051}"/>
                  </a:ext>
                </a:extLst>
              </p14:cNvPr>
              <p14:cNvContentPartPr/>
              <p14:nvPr/>
            </p14:nvContentPartPr>
            <p14:xfrm>
              <a:off x="3535429" y="2049382"/>
              <a:ext cx="334800" cy="236160"/>
            </p14:xfrm>
          </p:contentPart>
        </mc:Choice>
        <mc:Fallback>
          <p:pic>
            <p:nvPicPr>
              <p:cNvPr id="37" name="Freihand 36">
                <a:extLst>
                  <a:ext uri="{FF2B5EF4-FFF2-40B4-BE49-F238E27FC236}">
                    <a16:creationId xmlns:a16="http://schemas.microsoft.com/office/drawing/2014/main" id="{4FF6A519-9FAD-1E06-8737-D8BBFF650051}"/>
                  </a:ext>
                </a:extLst>
              </p:cNvPr>
              <p:cNvPicPr/>
              <p:nvPr/>
            </p:nvPicPr>
            <p:blipFill>
              <a:blip r:embed="rId56"/>
              <a:stretch>
                <a:fillRect/>
              </a:stretch>
            </p:blipFill>
            <p:spPr>
              <a:xfrm>
                <a:off x="3526429" y="2040742"/>
                <a:ext cx="35244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9" name="Freihand 38">
                <a:extLst>
                  <a:ext uri="{FF2B5EF4-FFF2-40B4-BE49-F238E27FC236}">
                    <a16:creationId xmlns:a16="http://schemas.microsoft.com/office/drawing/2014/main" id="{5A1C8875-CFA3-AA59-F356-3D5D0704DA2D}"/>
                  </a:ext>
                </a:extLst>
              </p14:cNvPr>
              <p14:cNvContentPartPr/>
              <p14:nvPr/>
            </p14:nvContentPartPr>
            <p14:xfrm>
              <a:off x="4319869" y="1709542"/>
              <a:ext cx="237240" cy="255240"/>
            </p14:xfrm>
          </p:contentPart>
        </mc:Choice>
        <mc:Fallback>
          <p:pic>
            <p:nvPicPr>
              <p:cNvPr id="39" name="Freihand 38">
                <a:extLst>
                  <a:ext uri="{FF2B5EF4-FFF2-40B4-BE49-F238E27FC236}">
                    <a16:creationId xmlns:a16="http://schemas.microsoft.com/office/drawing/2014/main" id="{5A1C8875-CFA3-AA59-F356-3D5D0704DA2D}"/>
                  </a:ext>
                </a:extLst>
              </p:cNvPr>
              <p:cNvPicPr/>
              <p:nvPr/>
            </p:nvPicPr>
            <p:blipFill>
              <a:blip r:embed="rId58"/>
              <a:stretch>
                <a:fillRect/>
              </a:stretch>
            </p:blipFill>
            <p:spPr>
              <a:xfrm>
                <a:off x="4311229" y="1700902"/>
                <a:ext cx="25488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0" name="Freihand 39">
                <a:extLst>
                  <a:ext uri="{FF2B5EF4-FFF2-40B4-BE49-F238E27FC236}">
                    <a16:creationId xmlns:a16="http://schemas.microsoft.com/office/drawing/2014/main" id="{2B3B21AD-0098-AF4A-01AB-1D6614793EE3}"/>
                  </a:ext>
                </a:extLst>
              </p14:cNvPr>
              <p14:cNvContentPartPr/>
              <p14:nvPr/>
            </p14:nvContentPartPr>
            <p14:xfrm>
              <a:off x="4533349" y="1694062"/>
              <a:ext cx="270000" cy="180720"/>
            </p14:xfrm>
          </p:contentPart>
        </mc:Choice>
        <mc:Fallback>
          <p:pic>
            <p:nvPicPr>
              <p:cNvPr id="40" name="Freihand 39">
                <a:extLst>
                  <a:ext uri="{FF2B5EF4-FFF2-40B4-BE49-F238E27FC236}">
                    <a16:creationId xmlns:a16="http://schemas.microsoft.com/office/drawing/2014/main" id="{2B3B21AD-0098-AF4A-01AB-1D6614793EE3}"/>
                  </a:ext>
                </a:extLst>
              </p:cNvPr>
              <p:cNvPicPr/>
              <p:nvPr/>
            </p:nvPicPr>
            <p:blipFill>
              <a:blip r:embed="rId60"/>
              <a:stretch>
                <a:fillRect/>
              </a:stretch>
            </p:blipFill>
            <p:spPr>
              <a:xfrm>
                <a:off x="4524349" y="1685062"/>
                <a:ext cx="2876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1" name="Freihand 40">
                <a:extLst>
                  <a:ext uri="{FF2B5EF4-FFF2-40B4-BE49-F238E27FC236}">
                    <a16:creationId xmlns:a16="http://schemas.microsoft.com/office/drawing/2014/main" id="{86C20DA5-0481-586E-720D-EF6B3D009AF0}"/>
                  </a:ext>
                </a:extLst>
              </p14:cNvPr>
              <p14:cNvContentPartPr/>
              <p14:nvPr/>
            </p14:nvContentPartPr>
            <p14:xfrm>
              <a:off x="4815589" y="1614142"/>
              <a:ext cx="279720" cy="227160"/>
            </p14:xfrm>
          </p:contentPart>
        </mc:Choice>
        <mc:Fallback>
          <p:pic>
            <p:nvPicPr>
              <p:cNvPr id="41" name="Freihand 40">
                <a:extLst>
                  <a:ext uri="{FF2B5EF4-FFF2-40B4-BE49-F238E27FC236}">
                    <a16:creationId xmlns:a16="http://schemas.microsoft.com/office/drawing/2014/main" id="{86C20DA5-0481-586E-720D-EF6B3D009AF0}"/>
                  </a:ext>
                </a:extLst>
              </p:cNvPr>
              <p:cNvPicPr/>
              <p:nvPr/>
            </p:nvPicPr>
            <p:blipFill>
              <a:blip r:embed="rId62"/>
              <a:stretch>
                <a:fillRect/>
              </a:stretch>
            </p:blipFill>
            <p:spPr>
              <a:xfrm>
                <a:off x="4806589" y="1605142"/>
                <a:ext cx="29736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2" name="Freihand 41">
                <a:extLst>
                  <a:ext uri="{FF2B5EF4-FFF2-40B4-BE49-F238E27FC236}">
                    <a16:creationId xmlns:a16="http://schemas.microsoft.com/office/drawing/2014/main" id="{AF52E7FC-3716-9153-7F28-6ADED3EA3727}"/>
                  </a:ext>
                </a:extLst>
              </p14:cNvPr>
              <p14:cNvContentPartPr/>
              <p14:nvPr/>
            </p14:nvContentPartPr>
            <p14:xfrm>
              <a:off x="5180629" y="1643302"/>
              <a:ext cx="131040" cy="271800"/>
            </p14:xfrm>
          </p:contentPart>
        </mc:Choice>
        <mc:Fallback>
          <p:pic>
            <p:nvPicPr>
              <p:cNvPr id="42" name="Freihand 41">
                <a:extLst>
                  <a:ext uri="{FF2B5EF4-FFF2-40B4-BE49-F238E27FC236}">
                    <a16:creationId xmlns:a16="http://schemas.microsoft.com/office/drawing/2014/main" id="{AF52E7FC-3716-9153-7F28-6ADED3EA3727}"/>
                  </a:ext>
                </a:extLst>
              </p:cNvPr>
              <p:cNvPicPr/>
              <p:nvPr/>
            </p:nvPicPr>
            <p:blipFill>
              <a:blip r:embed="rId64"/>
              <a:stretch>
                <a:fillRect/>
              </a:stretch>
            </p:blipFill>
            <p:spPr>
              <a:xfrm>
                <a:off x="5171989" y="1634302"/>
                <a:ext cx="14868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3" name="Freihand 42">
                <a:extLst>
                  <a:ext uri="{FF2B5EF4-FFF2-40B4-BE49-F238E27FC236}">
                    <a16:creationId xmlns:a16="http://schemas.microsoft.com/office/drawing/2014/main" id="{80702254-BD32-DF34-4E5E-127074AA8BD2}"/>
                  </a:ext>
                </a:extLst>
              </p14:cNvPr>
              <p14:cNvContentPartPr/>
              <p14:nvPr/>
            </p14:nvContentPartPr>
            <p14:xfrm>
              <a:off x="5362429" y="1660582"/>
              <a:ext cx="143640" cy="114120"/>
            </p14:xfrm>
          </p:contentPart>
        </mc:Choice>
        <mc:Fallback>
          <p:pic>
            <p:nvPicPr>
              <p:cNvPr id="43" name="Freihand 42">
                <a:extLst>
                  <a:ext uri="{FF2B5EF4-FFF2-40B4-BE49-F238E27FC236}">
                    <a16:creationId xmlns:a16="http://schemas.microsoft.com/office/drawing/2014/main" id="{80702254-BD32-DF34-4E5E-127074AA8BD2}"/>
                  </a:ext>
                </a:extLst>
              </p:cNvPr>
              <p:cNvPicPr/>
              <p:nvPr/>
            </p:nvPicPr>
            <p:blipFill>
              <a:blip r:embed="rId66"/>
              <a:stretch>
                <a:fillRect/>
              </a:stretch>
            </p:blipFill>
            <p:spPr>
              <a:xfrm>
                <a:off x="5353429" y="1651582"/>
                <a:ext cx="1612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5" name="Freihand 44">
                <a:extLst>
                  <a:ext uri="{FF2B5EF4-FFF2-40B4-BE49-F238E27FC236}">
                    <a16:creationId xmlns:a16="http://schemas.microsoft.com/office/drawing/2014/main" id="{8F21C9D6-F59E-F4A4-B526-E44E1253EF17}"/>
                  </a:ext>
                </a:extLst>
              </p14:cNvPr>
              <p14:cNvContentPartPr/>
              <p14:nvPr/>
            </p14:nvContentPartPr>
            <p14:xfrm>
              <a:off x="5573029" y="1587142"/>
              <a:ext cx="342720" cy="124560"/>
            </p14:xfrm>
          </p:contentPart>
        </mc:Choice>
        <mc:Fallback>
          <p:pic>
            <p:nvPicPr>
              <p:cNvPr id="45" name="Freihand 44">
                <a:extLst>
                  <a:ext uri="{FF2B5EF4-FFF2-40B4-BE49-F238E27FC236}">
                    <a16:creationId xmlns:a16="http://schemas.microsoft.com/office/drawing/2014/main" id="{8F21C9D6-F59E-F4A4-B526-E44E1253EF17}"/>
                  </a:ext>
                </a:extLst>
              </p:cNvPr>
              <p:cNvPicPr/>
              <p:nvPr/>
            </p:nvPicPr>
            <p:blipFill>
              <a:blip r:embed="rId68"/>
              <a:stretch>
                <a:fillRect/>
              </a:stretch>
            </p:blipFill>
            <p:spPr>
              <a:xfrm>
                <a:off x="5564389" y="1578142"/>
                <a:ext cx="3603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6" name="Freihand 45">
                <a:extLst>
                  <a:ext uri="{FF2B5EF4-FFF2-40B4-BE49-F238E27FC236}">
                    <a16:creationId xmlns:a16="http://schemas.microsoft.com/office/drawing/2014/main" id="{5905ACD9-8A95-CDE8-F388-216264DDA607}"/>
                  </a:ext>
                </a:extLst>
              </p14:cNvPr>
              <p14:cNvContentPartPr/>
              <p14:nvPr/>
            </p14:nvContentPartPr>
            <p14:xfrm>
              <a:off x="5745109" y="1632142"/>
              <a:ext cx="127800" cy="13320"/>
            </p14:xfrm>
          </p:contentPart>
        </mc:Choice>
        <mc:Fallback>
          <p:pic>
            <p:nvPicPr>
              <p:cNvPr id="46" name="Freihand 45">
                <a:extLst>
                  <a:ext uri="{FF2B5EF4-FFF2-40B4-BE49-F238E27FC236}">
                    <a16:creationId xmlns:a16="http://schemas.microsoft.com/office/drawing/2014/main" id="{5905ACD9-8A95-CDE8-F388-216264DDA607}"/>
                  </a:ext>
                </a:extLst>
              </p:cNvPr>
              <p:cNvPicPr/>
              <p:nvPr/>
            </p:nvPicPr>
            <p:blipFill>
              <a:blip r:embed="rId70"/>
              <a:stretch>
                <a:fillRect/>
              </a:stretch>
            </p:blipFill>
            <p:spPr>
              <a:xfrm>
                <a:off x="5736109" y="1623142"/>
                <a:ext cx="1454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7" name="Freihand 46">
                <a:extLst>
                  <a:ext uri="{FF2B5EF4-FFF2-40B4-BE49-F238E27FC236}">
                    <a16:creationId xmlns:a16="http://schemas.microsoft.com/office/drawing/2014/main" id="{55606802-1227-7313-327F-69C9ACAD9911}"/>
                  </a:ext>
                </a:extLst>
              </p14:cNvPr>
              <p14:cNvContentPartPr/>
              <p14:nvPr/>
            </p14:nvContentPartPr>
            <p14:xfrm>
              <a:off x="5922589" y="1525942"/>
              <a:ext cx="324720" cy="129240"/>
            </p14:xfrm>
          </p:contentPart>
        </mc:Choice>
        <mc:Fallback>
          <p:pic>
            <p:nvPicPr>
              <p:cNvPr id="47" name="Freihand 46">
                <a:extLst>
                  <a:ext uri="{FF2B5EF4-FFF2-40B4-BE49-F238E27FC236}">
                    <a16:creationId xmlns:a16="http://schemas.microsoft.com/office/drawing/2014/main" id="{55606802-1227-7313-327F-69C9ACAD9911}"/>
                  </a:ext>
                </a:extLst>
              </p:cNvPr>
              <p:cNvPicPr/>
              <p:nvPr/>
            </p:nvPicPr>
            <p:blipFill>
              <a:blip r:embed="rId72"/>
              <a:stretch>
                <a:fillRect/>
              </a:stretch>
            </p:blipFill>
            <p:spPr>
              <a:xfrm>
                <a:off x="5913589" y="1517302"/>
                <a:ext cx="3423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8" name="Freihand 47">
                <a:extLst>
                  <a:ext uri="{FF2B5EF4-FFF2-40B4-BE49-F238E27FC236}">
                    <a16:creationId xmlns:a16="http://schemas.microsoft.com/office/drawing/2014/main" id="{A0058AA9-3CF6-EA59-74B4-87E8BE1C9E6A}"/>
                  </a:ext>
                </a:extLst>
              </p14:cNvPr>
              <p14:cNvContentPartPr/>
              <p14:nvPr/>
            </p14:nvContentPartPr>
            <p14:xfrm>
              <a:off x="6233989" y="1489582"/>
              <a:ext cx="219960" cy="165960"/>
            </p14:xfrm>
          </p:contentPart>
        </mc:Choice>
        <mc:Fallback>
          <p:pic>
            <p:nvPicPr>
              <p:cNvPr id="48" name="Freihand 47">
                <a:extLst>
                  <a:ext uri="{FF2B5EF4-FFF2-40B4-BE49-F238E27FC236}">
                    <a16:creationId xmlns:a16="http://schemas.microsoft.com/office/drawing/2014/main" id="{A0058AA9-3CF6-EA59-74B4-87E8BE1C9E6A}"/>
                  </a:ext>
                </a:extLst>
              </p:cNvPr>
              <p:cNvPicPr/>
              <p:nvPr/>
            </p:nvPicPr>
            <p:blipFill>
              <a:blip r:embed="rId74"/>
              <a:stretch>
                <a:fillRect/>
              </a:stretch>
            </p:blipFill>
            <p:spPr>
              <a:xfrm>
                <a:off x="6225349" y="1480582"/>
                <a:ext cx="2376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03" name="Freihand 102">
                <a:extLst>
                  <a:ext uri="{FF2B5EF4-FFF2-40B4-BE49-F238E27FC236}">
                    <a16:creationId xmlns:a16="http://schemas.microsoft.com/office/drawing/2014/main" id="{5A351297-8FB4-7222-4F2A-228E4280378A}"/>
                  </a:ext>
                </a:extLst>
              </p14:cNvPr>
              <p14:cNvContentPartPr/>
              <p14:nvPr/>
            </p14:nvContentPartPr>
            <p14:xfrm>
              <a:off x="976909" y="1024822"/>
              <a:ext cx="7538760" cy="5243040"/>
            </p14:xfrm>
          </p:contentPart>
        </mc:Choice>
        <mc:Fallback>
          <p:pic>
            <p:nvPicPr>
              <p:cNvPr id="103" name="Freihand 102">
                <a:extLst>
                  <a:ext uri="{FF2B5EF4-FFF2-40B4-BE49-F238E27FC236}">
                    <a16:creationId xmlns:a16="http://schemas.microsoft.com/office/drawing/2014/main" id="{5A351297-8FB4-7222-4F2A-228E4280378A}"/>
                  </a:ext>
                </a:extLst>
              </p:cNvPr>
              <p:cNvPicPr/>
              <p:nvPr/>
            </p:nvPicPr>
            <p:blipFill>
              <a:blip r:embed="rId76"/>
              <a:stretch>
                <a:fillRect/>
              </a:stretch>
            </p:blipFill>
            <p:spPr>
              <a:xfrm>
                <a:off x="968269" y="1016182"/>
                <a:ext cx="7556400" cy="5260680"/>
              </a:xfrm>
              <a:prstGeom prst="rect">
                <a:avLst/>
              </a:prstGeom>
            </p:spPr>
          </p:pic>
        </mc:Fallback>
      </mc:AlternateContent>
      <p:grpSp>
        <p:nvGrpSpPr>
          <p:cNvPr id="111" name="Gruppieren 110">
            <a:extLst>
              <a:ext uri="{FF2B5EF4-FFF2-40B4-BE49-F238E27FC236}">
                <a16:creationId xmlns:a16="http://schemas.microsoft.com/office/drawing/2014/main" id="{A8CBB381-F39C-B346-91BC-F71C7C4000B6}"/>
              </a:ext>
            </a:extLst>
          </p:cNvPr>
          <p:cNvGrpSpPr/>
          <p:nvPr/>
        </p:nvGrpSpPr>
        <p:grpSpPr>
          <a:xfrm>
            <a:off x="5285029" y="4929382"/>
            <a:ext cx="2892960" cy="1587240"/>
            <a:chOff x="5285029" y="4929382"/>
            <a:chExt cx="2892960" cy="1587240"/>
          </a:xfrm>
        </p:grpSpPr>
        <mc:AlternateContent xmlns:mc="http://schemas.openxmlformats.org/markup-compatibility/2006">
          <mc:Choice xmlns:p14="http://schemas.microsoft.com/office/powerpoint/2010/main" Requires="p14">
            <p:contentPart p14:bwMode="auto" r:id="rId77">
              <p14:nvContentPartPr>
                <p14:cNvPr id="105" name="Freihand 104">
                  <a:extLst>
                    <a:ext uri="{FF2B5EF4-FFF2-40B4-BE49-F238E27FC236}">
                      <a16:creationId xmlns:a16="http://schemas.microsoft.com/office/drawing/2014/main" id="{F17BE67B-A9EC-7E55-BB8F-9A0D80240BD4}"/>
                    </a:ext>
                  </a:extLst>
                </p14:cNvPr>
                <p14:cNvContentPartPr/>
                <p14:nvPr/>
              </p14:nvContentPartPr>
              <p14:xfrm>
                <a:off x="5621269" y="5323222"/>
                <a:ext cx="759600" cy="938880"/>
              </p14:xfrm>
            </p:contentPart>
          </mc:Choice>
          <mc:Fallback>
            <p:pic>
              <p:nvPicPr>
                <p:cNvPr id="105" name="Freihand 104">
                  <a:extLst>
                    <a:ext uri="{FF2B5EF4-FFF2-40B4-BE49-F238E27FC236}">
                      <a16:creationId xmlns:a16="http://schemas.microsoft.com/office/drawing/2014/main" id="{F17BE67B-A9EC-7E55-BB8F-9A0D80240BD4}"/>
                    </a:ext>
                  </a:extLst>
                </p:cNvPr>
                <p:cNvPicPr/>
                <p:nvPr/>
              </p:nvPicPr>
              <p:blipFill>
                <a:blip r:embed="rId78"/>
                <a:stretch>
                  <a:fillRect/>
                </a:stretch>
              </p:blipFill>
              <p:spPr>
                <a:xfrm>
                  <a:off x="5612269" y="5314582"/>
                  <a:ext cx="777240" cy="9565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06" name="Freihand 105">
                  <a:extLst>
                    <a:ext uri="{FF2B5EF4-FFF2-40B4-BE49-F238E27FC236}">
                      <a16:creationId xmlns:a16="http://schemas.microsoft.com/office/drawing/2014/main" id="{06F3804F-4FC5-A6D9-E4EA-5C1FD235280B}"/>
                    </a:ext>
                  </a:extLst>
                </p14:cNvPr>
                <p14:cNvContentPartPr/>
                <p14:nvPr/>
              </p14:nvContentPartPr>
              <p14:xfrm>
                <a:off x="5285029" y="4929382"/>
                <a:ext cx="758520" cy="653760"/>
              </p14:xfrm>
            </p:contentPart>
          </mc:Choice>
          <mc:Fallback>
            <p:pic>
              <p:nvPicPr>
                <p:cNvPr id="106" name="Freihand 105">
                  <a:extLst>
                    <a:ext uri="{FF2B5EF4-FFF2-40B4-BE49-F238E27FC236}">
                      <a16:creationId xmlns:a16="http://schemas.microsoft.com/office/drawing/2014/main" id="{06F3804F-4FC5-A6D9-E4EA-5C1FD235280B}"/>
                    </a:ext>
                  </a:extLst>
                </p:cNvPr>
                <p:cNvPicPr/>
                <p:nvPr/>
              </p:nvPicPr>
              <p:blipFill>
                <a:blip r:embed="rId80"/>
                <a:stretch>
                  <a:fillRect/>
                </a:stretch>
              </p:blipFill>
              <p:spPr>
                <a:xfrm>
                  <a:off x="5276029" y="4920382"/>
                  <a:ext cx="776160" cy="6714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07" name="Freihand 106">
                  <a:extLst>
                    <a:ext uri="{FF2B5EF4-FFF2-40B4-BE49-F238E27FC236}">
                      <a16:creationId xmlns:a16="http://schemas.microsoft.com/office/drawing/2014/main" id="{423E5285-56F8-F503-9EC5-AEA9C662C576}"/>
                    </a:ext>
                  </a:extLst>
                </p14:cNvPr>
                <p14:cNvContentPartPr/>
                <p14:nvPr/>
              </p14:nvContentPartPr>
              <p14:xfrm>
                <a:off x="6569149" y="5713822"/>
                <a:ext cx="408960" cy="615960"/>
              </p14:xfrm>
            </p:contentPart>
          </mc:Choice>
          <mc:Fallback>
            <p:pic>
              <p:nvPicPr>
                <p:cNvPr id="107" name="Freihand 106">
                  <a:extLst>
                    <a:ext uri="{FF2B5EF4-FFF2-40B4-BE49-F238E27FC236}">
                      <a16:creationId xmlns:a16="http://schemas.microsoft.com/office/drawing/2014/main" id="{423E5285-56F8-F503-9EC5-AEA9C662C576}"/>
                    </a:ext>
                  </a:extLst>
                </p:cNvPr>
                <p:cNvPicPr/>
                <p:nvPr/>
              </p:nvPicPr>
              <p:blipFill>
                <a:blip r:embed="rId82"/>
                <a:stretch>
                  <a:fillRect/>
                </a:stretch>
              </p:blipFill>
              <p:spPr>
                <a:xfrm>
                  <a:off x="6560509" y="5705182"/>
                  <a:ext cx="426600" cy="6336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08" name="Freihand 107">
                  <a:extLst>
                    <a:ext uri="{FF2B5EF4-FFF2-40B4-BE49-F238E27FC236}">
                      <a16:creationId xmlns:a16="http://schemas.microsoft.com/office/drawing/2014/main" id="{B7D68352-9162-0934-BA14-868492F1EC8B}"/>
                    </a:ext>
                  </a:extLst>
                </p14:cNvPr>
                <p14:cNvContentPartPr/>
                <p14:nvPr/>
              </p14:nvContentPartPr>
              <p14:xfrm>
                <a:off x="7024909" y="5645422"/>
                <a:ext cx="399960" cy="607680"/>
              </p14:xfrm>
            </p:contentPart>
          </mc:Choice>
          <mc:Fallback>
            <p:pic>
              <p:nvPicPr>
                <p:cNvPr id="108" name="Freihand 107">
                  <a:extLst>
                    <a:ext uri="{FF2B5EF4-FFF2-40B4-BE49-F238E27FC236}">
                      <a16:creationId xmlns:a16="http://schemas.microsoft.com/office/drawing/2014/main" id="{B7D68352-9162-0934-BA14-868492F1EC8B}"/>
                    </a:ext>
                  </a:extLst>
                </p:cNvPr>
                <p:cNvPicPr/>
                <p:nvPr/>
              </p:nvPicPr>
              <p:blipFill>
                <a:blip r:embed="rId84"/>
                <a:stretch>
                  <a:fillRect/>
                </a:stretch>
              </p:blipFill>
              <p:spPr>
                <a:xfrm>
                  <a:off x="7015909" y="5636782"/>
                  <a:ext cx="417600" cy="6253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09" name="Freihand 108">
                  <a:extLst>
                    <a:ext uri="{FF2B5EF4-FFF2-40B4-BE49-F238E27FC236}">
                      <a16:creationId xmlns:a16="http://schemas.microsoft.com/office/drawing/2014/main" id="{46DEEC85-1D0B-47D5-B1F7-561F990E6B03}"/>
                    </a:ext>
                  </a:extLst>
                </p14:cNvPr>
                <p14:cNvContentPartPr/>
                <p14:nvPr/>
              </p14:nvContentPartPr>
              <p14:xfrm>
                <a:off x="7467709" y="5577382"/>
                <a:ext cx="326520" cy="594720"/>
              </p14:xfrm>
            </p:contentPart>
          </mc:Choice>
          <mc:Fallback>
            <p:pic>
              <p:nvPicPr>
                <p:cNvPr id="109" name="Freihand 108">
                  <a:extLst>
                    <a:ext uri="{FF2B5EF4-FFF2-40B4-BE49-F238E27FC236}">
                      <a16:creationId xmlns:a16="http://schemas.microsoft.com/office/drawing/2014/main" id="{46DEEC85-1D0B-47D5-B1F7-561F990E6B03}"/>
                    </a:ext>
                  </a:extLst>
                </p:cNvPr>
                <p:cNvPicPr/>
                <p:nvPr/>
              </p:nvPicPr>
              <p:blipFill>
                <a:blip r:embed="rId86"/>
                <a:stretch>
                  <a:fillRect/>
                </a:stretch>
              </p:blipFill>
              <p:spPr>
                <a:xfrm>
                  <a:off x="7459069" y="5568742"/>
                  <a:ext cx="344160" cy="6123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10" name="Freihand 109">
                  <a:extLst>
                    <a:ext uri="{FF2B5EF4-FFF2-40B4-BE49-F238E27FC236}">
                      <a16:creationId xmlns:a16="http://schemas.microsoft.com/office/drawing/2014/main" id="{A9CC611C-C5D8-F56F-143C-84D150304ACA}"/>
                    </a:ext>
                  </a:extLst>
                </p14:cNvPr>
                <p14:cNvContentPartPr/>
                <p14:nvPr/>
              </p14:nvContentPartPr>
              <p14:xfrm>
                <a:off x="6237589" y="6131062"/>
                <a:ext cx="1940400" cy="385560"/>
              </p14:xfrm>
            </p:contentPart>
          </mc:Choice>
          <mc:Fallback>
            <p:pic>
              <p:nvPicPr>
                <p:cNvPr id="110" name="Freihand 109">
                  <a:extLst>
                    <a:ext uri="{FF2B5EF4-FFF2-40B4-BE49-F238E27FC236}">
                      <a16:creationId xmlns:a16="http://schemas.microsoft.com/office/drawing/2014/main" id="{A9CC611C-C5D8-F56F-143C-84D150304ACA}"/>
                    </a:ext>
                  </a:extLst>
                </p:cNvPr>
                <p:cNvPicPr/>
                <p:nvPr/>
              </p:nvPicPr>
              <p:blipFill>
                <a:blip r:embed="rId88"/>
                <a:stretch>
                  <a:fillRect/>
                </a:stretch>
              </p:blipFill>
              <p:spPr>
                <a:xfrm>
                  <a:off x="6228949" y="6122422"/>
                  <a:ext cx="1958040" cy="403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9">
            <p14:nvContentPartPr>
              <p14:cNvPr id="112" name="Freihand 111">
                <a:extLst>
                  <a:ext uri="{FF2B5EF4-FFF2-40B4-BE49-F238E27FC236}">
                    <a16:creationId xmlns:a16="http://schemas.microsoft.com/office/drawing/2014/main" id="{A878E4D2-2213-95BC-7FA3-E4AB3EDBA4ED}"/>
                  </a:ext>
                </a:extLst>
              </p14:cNvPr>
              <p14:cNvContentPartPr/>
              <p14:nvPr/>
            </p14:nvContentPartPr>
            <p14:xfrm>
              <a:off x="1682869" y="4979422"/>
              <a:ext cx="2407680" cy="125280"/>
            </p14:xfrm>
          </p:contentPart>
        </mc:Choice>
        <mc:Fallback>
          <p:pic>
            <p:nvPicPr>
              <p:cNvPr id="112" name="Freihand 111">
                <a:extLst>
                  <a:ext uri="{FF2B5EF4-FFF2-40B4-BE49-F238E27FC236}">
                    <a16:creationId xmlns:a16="http://schemas.microsoft.com/office/drawing/2014/main" id="{A878E4D2-2213-95BC-7FA3-E4AB3EDBA4ED}"/>
                  </a:ext>
                </a:extLst>
              </p:cNvPr>
              <p:cNvPicPr/>
              <p:nvPr/>
            </p:nvPicPr>
            <p:blipFill>
              <a:blip r:embed="rId90"/>
              <a:stretch>
                <a:fillRect/>
              </a:stretch>
            </p:blipFill>
            <p:spPr>
              <a:xfrm>
                <a:off x="1673869" y="4970782"/>
                <a:ext cx="24253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13" name="Freihand 112">
                <a:extLst>
                  <a:ext uri="{FF2B5EF4-FFF2-40B4-BE49-F238E27FC236}">
                    <a16:creationId xmlns:a16="http://schemas.microsoft.com/office/drawing/2014/main" id="{F67F30AF-02AE-E677-7234-03858B54CD0B}"/>
                  </a:ext>
                </a:extLst>
              </p14:cNvPr>
              <p14:cNvContentPartPr/>
              <p14:nvPr/>
            </p14:nvContentPartPr>
            <p14:xfrm>
              <a:off x="1489549" y="3413062"/>
              <a:ext cx="2421720" cy="211680"/>
            </p14:xfrm>
          </p:contentPart>
        </mc:Choice>
        <mc:Fallback>
          <p:pic>
            <p:nvPicPr>
              <p:cNvPr id="113" name="Freihand 112">
                <a:extLst>
                  <a:ext uri="{FF2B5EF4-FFF2-40B4-BE49-F238E27FC236}">
                    <a16:creationId xmlns:a16="http://schemas.microsoft.com/office/drawing/2014/main" id="{F67F30AF-02AE-E677-7234-03858B54CD0B}"/>
                  </a:ext>
                </a:extLst>
              </p:cNvPr>
              <p:cNvPicPr/>
              <p:nvPr/>
            </p:nvPicPr>
            <p:blipFill>
              <a:blip r:embed="rId92"/>
              <a:stretch>
                <a:fillRect/>
              </a:stretch>
            </p:blipFill>
            <p:spPr>
              <a:xfrm>
                <a:off x="1480909" y="3404422"/>
                <a:ext cx="243936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14" name="Freihand 113">
                <a:extLst>
                  <a:ext uri="{FF2B5EF4-FFF2-40B4-BE49-F238E27FC236}">
                    <a16:creationId xmlns:a16="http://schemas.microsoft.com/office/drawing/2014/main" id="{E57E1760-0647-5B0B-88DB-72EAB7887482}"/>
                  </a:ext>
                </a:extLst>
              </p14:cNvPr>
              <p14:cNvContentPartPr/>
              <p14:nvPr/>
            </p14:nvContentPartPr>
            <p14:xfrm>
              <a:off x="1937029" y="4227382"/>
              <a:ext cx="2523960" cy="210240"/>
            </p14:xfrm>
          </p:contentPart>
        </mc:Choice>
        <mc:Fallback>
          <p:pic>
            <p:nvPicPr>
              <p:cNvPr id="114" name="Freihand 113">
                <a:extLst>
                  <a:ext uri="{FF2B5EF4-FFF2-40B4-BE49-F238E27FC236}">
                    <a16:creationId xmlns:a16="http://schemas.microsoft.com/office/drawing/2014/main" id="{E57E1760-0647-5B0B-88DB-72EAB7887482}"/>
                  </a:ext>
                </a:extLst>
              </p:cNvPr>
              <p:cNvPicPr/>
              <p:nvPr/>
            </p:nvPicPr>
            <p:blipFill>
              <a:blip r:embed="rId94"/>
              <a:stretch>
                <a:fillRect/>
              </a:stretch>
            </p:blipFill>
            <p:spPr>
              <a:xfrm>
                <a:off x="1928029" y="4218382"/>
                <a:ext cx="2541600" cy="227880"/>
              </a:xfrm>
              <a:prstGeom prst="rect">
                <a:avLst/>
              </a:prstGeom>
            </p:spPr>
          </p:pic>
        </mc:Fallback>
      </mc:AlternateContent>
      <p:grpSp>
        <p:nvGrpSpPr>
          <p:cNvPr id="120" name="Gruppieren 119">
            <a:extLst>
              <a:ext uri="{FF2B5EF4-FFF2-40B4-BE49-F238E27FC236}">
                <a16:creationId xmlns:a16="http://schemas.microsoft.com/office/drawing/2014/main" id="{5513AF0C-4527-0FE4-DD1B-FF96F7B1471D}"/>
              </a:ext>
            </a:extLst>
          </p:cNvPr>
          <p:cNvGrpSpPr/>
          <p:nvPr/>
        </p:nvGrpSpPr>
        <p:grpSpPr>
          <a:xfrm>
            <a:off x="1377229" y="2382382"/>
            <a:ext cx="6624000" cy="2414880"/>
            <a:chOff x="1377229" y="2382382"/>
            <a:chExt cx="6624000" cy="2414880"/>
          </a:xfrm>
        </p:grpSpPr>
        <mc:AlternateContent xmlns:mc="http://schemas.openxmlformats.org/markup-compatibility/2006">
          <mc:Choice xmlns:p14="http://schemas.microsoft.com/office/powerpoint/2010/main" Requires="p14">
            <p:contentPart p14:bwMode="auto" r:id="rId95">
              <p14:nvContentPartPr>
                <p14:cNvPr id="49" name="Freihand 48">
                  <a:extLst>
                    <a:ext uri="{FF2B5EF4-FFF2-40B4-BE49-F238E27FC236}">
                      <a16:creationId xmlns:a16="http://schemas.microsoft.com/office/drawing/2014/main" id="{E8FF17C0-6817-4F0E-24E0-FBAADBD686A3}"/>
                    </a:ext>
                  </a:extLst>
                </p14:cNvPr>
                <p14:cNvContentPartPr/>
                <p14:nvPr/>
              </p14:nvContentPartPr>
              <p14:xfrm>
                <a:off x="3702109" y="2997262"/>
                <a:ext cx="448200" cy="128880"/>
              </p14:xfrm>
            </p:contentPart>
          </mc:Choice>
          <mc:Fallback>
            <p:pic>
              <p:nvPicPr>
                <p:cNvPr id="49" name="Freihand 48">
                  <a:extLst>
                    <a:ext uri="{FF2B5EF4-FFF2-40B4-BE49-F238E27FC236}">
                      <a16:creationId xmlns:a16="http://schemas.microsoft.com/office/drawing/2014/main" id="{E8FF17C0-6817-4F0E-24E0-FBAADBD686A3}"/>
                    </a:ext>
                  </a:extLst>
                </p:cNvPr>
                <p:cNvPicPr/>
                <p:nvPr/>
              </p:nvPicPr>
              <p:blipFill>
                <a:blip r:embed="rId96"/>
                <a:stretch>
                  <a:fillRect/>
                </a:stretch>
              </p:blipFill>
              <p:spPr>
                <a:xfrm>
                  <a:off x="3693469" y="2988262"/>
                  <a:ext cx="4658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0" name="Freihand 49">
                  <a:extLst>
                    <a:ext uri="{FF2B5EF4-FFF2-40B4-BE49-F238E27FC236}">
                      <a16:creationId xmlns:a16="http://schemas.microsoft.com/office/drawing/2014/main" id="{A6D2E0A6-0CCB-EB49-3BE1-A12CC5C5553B}"/>
                    </a:ext>
                  </a:extLst>
                </p14:cNvPr>
                <p14:cNvContentPartPr/>
                <p14:nvPr/>
              </p14:nvContentPartPr>
              <p14:xfrm>
                <a:off x="3655309" y="2985742"/>
                <a:ext cx="205560" cy="226800"/>
              </p14:xfrm>
            </p:contentPart>
          </mc:Choice>
          <mc:Fallback>
            <p:pic>
              <p:nvPicPr>
                <p:cNvPr id="50" name="Freihand 49">
                  <a:extLst>
                    <a:ext uri="{FF2B5EF4-FFF2-40B4-BE49-F238E27FC236}">
                      <a16:creationId xmlns:a16="http://schemas.microsoft.com/office/drawing/2014/main" id="{A6D2E0A6-0CCB-EB49-3BE1-A12CC5C5553B}"/>
                    </a:ext>
                  </a:extLst>
                </p:cNvPr>
                <p:cNvPicPr/>
                <p:nvPr/>
              </p:nvPicPr>
              <p:blipFill>
                <a:blip r:embed="rId98"/>
                <a:stretch>
                  <a:fillRect/>
                </a:stretch>
              </p:blipFill>
              <p:spPr>
                <a:xfrm>
                  <a:off x="3646309" y="2976742"/>
                  <a:ext cx="22320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3" name="Freihand 52">
                  <a:extLst>
                    <a:ext uri="{FF2B5EF4-FFF2-40B4-BE49-F238E27FC236}">
                      <a16:creationId xmlns:a16="http://schemas.microsoft.com/office/drawing/2014/main" id="{CBEADACB-6030-037B-84FC-D18AD46404E2}"/>
                    </a:ext>
                  </a:extLst>
                </p14:cNvPr>
                <p14:cNvContentPartPr/>
                <p14:nvPr/>
              </p14:nvContentPartPr>
              <p14:xfrm>
                <a:off x="4486909" y="2833102"/>
                <a:ext cx="23400" cy="199080"/>
              </p14:xfrm>
            </p:contentPart>
          </mc:Choice>
          <mc:Fallback>
            <p:pic>
              <p:nvPicPr>
                <p:cNvPr id="53" name="Freihand 52">
                  <a:extLst>
                    <a:ext uri="{FF2B5EF4-FFF2-40B4-BE49-F238E27FC236}">
                      <a16:creationId xmlns:a16="http://schemas.microsoft.com/office/drawing/2014/main" id="{CBEADACB-6030-037B-84FC-D18AD46404E2}"/>
                    </a:ext>
                  </a:extLst>
                </p:cNvPr>
                <p:cNvPicPr/>
                <p:nvPr/>
              </p:nvPicPr>
              <p:blipFill>
                <a:blip r:embed="rId100"/>
                <a:stretch>
                  <a:fillRect/>
                </a:stretch>
              </p:blipFill>
              <p:spPr>
                <a:xfrm>
                  <a:off x="4478269" y="2824462"/>
                  <a:ext cx="410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4" name="Freihand 53">
                  <a:extLst>
                    <a:ext uri="{FF2B5EF4-FFF2-40B4-BE49-F238E27FC236}">
                      <a16:creationId xmlns:a16="http://schemas.microsoft.com/office/drawing/2014/main" id="{E140821F-92CB-134D-CC3A-94F59C9CBA4F}"/>
                    </a:ext>
                  </a:extLst>
                </p14:cNvPr>
                <p14:cNvContentPartPr/>
                <p14:nvPr/>
              </p14:nvContentPartPr>
              <p14:xfrm>
                <a:off x="4342189" y="2795662"/>
                <a:ext cx="268560" cy="224640"/>
              </p14:xfrm>
            </p:contentPart>
          </mc:Choice>
          <mc:Fallback>
            <p:pic>
              <p:nvPicPr>
                <p:cNvPr id="54" name="Freihand 53">
                  <a:extLst>
                    <a:ext uri="{FF2B5EF4-FFF2-40B4-BE49-F238E27FC236}">
                      <a16:creationId xmlns:a16="http://schemas.microsoft.com/office/drawing/2014/main" id="{E140821F-92CB-134D-CC3A-94F59C9CBA4F}"/>
                    </a:ext>
                  </a:extLst>
                </p:cNvPr>
                <p:cNvPicPr/>
                <p:nvPr/>
              </p:nvPicPr>
              <p:blipFill>
                <a:blip r:embed="rId102"/>
                <a:stretch>
                  <a:fillRect/>
                </a:stretch>
              </p:blipFill>
              <p:spPr>
                <a:xfrm>
                  <a:off x="4333549" y="2787022"/>
                  <a:ext cx="28620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5" name="Freihand 54">
                  <a:extLst>
                    <a:ext uri="{FF2B5EF4-FFF2-40B4-BE49-F238E27FC236}">
                      <a16:creationId xmlns:a16="http://schemas.microsoft.com/office/drawing/2014/main" id="{C241D69F-2A4F-D7B7-2F60-EFA1B0629CE1}"/>
                    </a:ext>
                  </a:extLst>
                </p14:cNvPr>
                <p14:cNvContentPartPr/>
                <p14:nvPr/>
              </p14:nvContentPartPr>
              <p14:xfrm>
                <a:off x="4663309" y="2679382"/>
                <a:ext cx="380880" cy="269280"/>
              </p14:xfrm>
            </p:contentPart>
          </mc:Choice>
          <mc:Fallback>
            <p:pic>
              <p:nvPicPr>
                <p:cNvPr id="55" name="Freihand 54">
                  <a:extLst>
                    <a:ext uri="{FF2B5EF4-FFF2-40B4-BE49-F238E27FC236}">
                      <a16:creationId xmlns:a16="http://schemas.microsoft.com/office/drawing/2014/main" id="{C241D69F-2A4F-D7B7-2F60-EFA1B0629CE1}"/>
                    </a:ext>
                  </a:extLst>
                </p:cNvPr>
                <p:cNvPicPr/>
                <p:nvPr/>
              </p:nvPicPr>
              <p:blipFill>
                <a:blip r:embed="rId104"/>
                <a:stretch>
                  <a:fillRect/>
                </a:stretch>
              </p:blipFill>
              <p:spPr>
                <a:xfrm>
                  <a:off x="4654309" y="2670382"/>
                  <a:ext cx="39852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6" name="Freihand 55">
                  <a:extLst>
                    <a:ext uri="{FF2B5EF4-FFF2-40B4-BE49-F238E27FC236}">
                      <a16:creationId xmlns:a16="http://schemas.microsoft.com/office/drawing/2014/main" id="{1980669F-E09F-53C7-FD60-674A3284412C}"/>
                    </a:ext>
                  </a:extLst>
                </p14:cNvPr>
                <p14:cNvContentPartPr/>
                <p14:nvPr/>
              </p14:nvContentPartPr>
              <p14:xfrm>
                <a:off x="5022589" y="2522782"/>
                <a:ext cx="785880" cy="313560"/>
              </p14:xfrm>
            </p:contentPart>
          </mc:Choice>
          <mc:Fallback>
            <p:pic>
              <p:nvPicPr>
                <p:cNvPr id="56" name="Freihand 55">
                  <a:extLst>
                    <a:ext uri="{FF2B5EF4-FFF2-40B4-BE49-F238E27FC236}">
                      <a16:creationId xmlns:a16="http://schemas.microsoft.com/office/drawing/2014/main" id="{1980669F-E09F-53C7-FD60-674A3284412C}"/>
                    </a:ext>
                  </a:extLst>
                </p:cNvPr>
                <p:cNvPicPr/>
                <p:nvPr/>
              </p:nvPicPr>
              <p:blipFill>
                <a:blip r:embed="rId106"/>
                <a:stretch>
                  <a:fillRect/>
                </a:stretch>
              </p:blipFill>
              <p:spPr>
                <a:xfrm>
                  <a:off x="5013949" y="2514142"/>
                  <a:ext cx="803520" cy="3312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57" name="Freihand 56">
                  <a:extLst>
                    <a:ext uri="{FF2B5EF4-FFF2-40B4-BE49-F238E27FC236}">
                      <a16:creationId xmlns:a16="http://schemas.microsoft.com/office/drawing/2014/main" id="{986F7455-C3FA-85AB-14E3-700907E3254F}"/>
                    </a:ext>
                  </a:extLst>
                </p14:cNvPr>
                <p14:cNvContentPartPr/>
                <p14:nvPr/>
              </p14:nvContentPartPr>
              <p14:xfrm>
                <a:off x="6023389" y="2382382"/>
                <a:ext cx="406080" cy="152640"/>
              </p14:xfrm>
            </p:contentPart>
          </mc:Choice>
          <mc:Fallback>
            <p:pic>
              <p:nvPicPr>
                <p:cNvPr id="57" name="Freihand 56">
                  <a:extLst>
                    <a:ext uri="{FF2B5EF4-FFF2-40B4-BE49-F238E27FC236}">
                      <a16:creationId xmlns:a16="http://schemas.microsoft.com/office/drawing/2014/main" id="{986F7455-C3FA-85AB-14E3-700907E3254F}"/>
                    </a:ext>
                  </a:extLst>
                </p:cNvPr>
                <p:cNvPicPr/>
                <p:nvPr/>
              </p:nvPicPr>
              <p:blipFill>
                <a:blip r:embed="rId108"/>
                <a:stretch>
                  <a:fillRect/>
                </a:stretch>
              </p:blipFill>
              <p:spPr>
                <a:xfrm>
                  <a:off x="6014389" y="2373382"/>
                  <a:ext cx="4237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8" name="Freihand 57">
                  <a:extLst>
                    <a:ext uri="{FF2B5EF4-FFF2-40B4-BE49-F238E27FC236}">
                      <a16:creationId xmlns:a16="http://schemas.microsoft.com/office/drawing/2014/main" id="{5F9D8429-9368-9C34-82EA-04DDAD067D71}"/>
                    </a:ext>
                  </a:extLst>
                </p14:cNvPr>
                <p14:cNvContentPartPr/>
                <p14:nvPr/>
              </p14:nvContentPartPr>
              <p14:xfrm>
                <a:off x="5310949" y="2990422"/>
                <a:ext cx="259920" cy="165600"/>
              </p14:xfrm>
            </p:contentPart>
          </mc:Choice>
          <mc:Fallback>
            <p:pic>
              <p:nvPicPr>
                <p:cNvPr id="58" name="Freihand 57">
                  <a:extLst>
                    <a:ext uri="{FF2B5EF4-FFF2-40B4-BE49-F238E27FC236}">
                      <a16:creationId xmlns:a16="http://schemas.microsoft.com/office/drawing/2014/main" id="{5F9D8429-9368-9C34-82EA-04DDAD067D71}"/>
                    </a:ext>
                  </a:extLst>
                </p:cNvPr>
                <p:cNvPicPr/>
                <p:nvPr/>
              </p:nvPicPr>
              <p:blipFill>
                <a:blip r:embed="rId110"/>
                <a:stretch>
                  <a:fillRect/>
                </a:stretch>
              </p:blipFill>
              <p:spPr>
                <a:xfrm>
                  <a:off x="5302309" y="2981422"/>
                  <a:ext cx="2775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59" name="Freihand 58">
                  <a:extLst>
                    <a:ext uri="{FF2B5EF4-FFF2-40B4-BE49-F238E27FC236}">
                      <a16:creationId xmlns:a16="http://schemas.microsoft.com/office/drawing/2014/main" id="{5BA68232-36AF-15F5-E2C3-443C79C9BD1B}"/>
                    </a:ext>
                  </a:extLst>
                </p14:cNvPr>
                <p14:cNvContentPartPr/>
                <p14:nvPr/>
              </p14:nvContentPartPr>
              <p14:xfrm>
                <a:off x="5557909" y="2857942"/>
                <a:ext cx="128520" cy="221760"/>
              </p14:xfrm>
            </p:contentPart>
          </mc:Choice>
          <mc:Fallback>
            <p:pic>
              <p:nvPicPr>
                <p:cNvPr id="59" name="Freihand 58">
                  <a:extLst>
                    <a:ext uri="{FF2B5EF4-FFF2-40B4-BE49-F238E27FC236}">
                      <a16:creationId xmlns:a16="http://schemas.microsoft.com/office/drawing/2014/main" id="{5BA68232-36AF-15F5-E2C3-443C79C9BD1B}"/>
                    </a:ext>
                  </a:extLst>
                </p:cNvPr>
                <p:cNvPicPr/>
                <p:nvPr/>
              </p:nvPicPr>
              <p:blipFill>
                <a:blip r:embed="rId112"/>
                <a:stretch>
                  <a:fillRect/>
                </a:stretch>
              </p:blipFill>
              <p:spPr>
                <a:xfrm>
                  <a:off x="5548909" y="2849302"/>
                  <a:ext cx="14616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0" name="Freihand 59">
                  <a:extLst>
                    <a:ext uri="{FF2B5EF4-FFF2-40B4-BE49-F238E27FC236}">
                      <a16:creationId xmlns:a16="http://schemas.microsoft.com/office/drawing/2014/main" id="{176E6ABB-FFA1-91F9-F437-C56B8CFD1D4D}"/>
                    </a:ext>
                  </a:extLst>
                </p14:cNvPr>
                <p14:cNvContentPartPr/>
                <p14:nvPr/>
              </p14:nvContentPartPr>
              <p14:xfrm>
                <a:off x="5682829" y="2785582"/>
                <a:ext cx="441720" cy="232560"/>
              </p14:xfrm>
            </p:contentPart>
          </mc:Choice>
          <mc:Fallback>
            <p:pic>
              <p:nvPicPr>
                <p:cNvPr id="60" name="Freihand 59">
                  <a:extLst>
                    <a:ext uri="{FF2B5EF4-FFF2-40B4-BE49-F238E27FC236}">
                      <a16:creationId xmlns:a16="http://schemas.microsoft.com/office/drawing/2014/main" id="{176E6ABB-FFA1-91F9-F437-C56B8CFD1D4D}"/>
                    </a:ext>
                  </a:extLst>
                </p:cNvPr>
                <p:cNvPicPr/>
                <p:nvPr/>
              </p:nvPicPr>
              <p:blipFill>
                <a:blip r:embed="rId114"/>
                <a:stretch>
                  <a:fillRect/>
                </a:stretch>
              </p:blipFill>
              <p:spPr>
                <a:xfrm>
                  <a:off x="5674189" y="2776582"/>
                  <a:ext cx="45936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1" name="Freihand 60">
                  <a:extLst>
                    <a:ext uri="{FF2B5EF4-FFF2-40B4-BE49-F238E27FC236}">
                      <a16:creationId xmlns:a16="http://schemas.microsoft.com/office/drawing/2014/main" id="{1FEC7F6F-CB94-A448-948D-7D9578ADA2F6}"/>
                    </a:ext>
                  </a:extLst>
                </p14:cNvPr>
                <p14:cNvContentPartPr/>
                <p14:nvPr/>
              </p14:nvContentPartPr>
              <p14:xfrm>
                <a:off x="6028429" y="2748142"/>
                <a:ext cx="51480" cy="16200"/>
              </p14:xfrm>
            </p:contentPart>
          </mc:Choice>
          <mc:Fallback>
            <p:pic>
              <p:nvPicPr>
                <p:cNvPr id="61" name="Freihand 60">
                  <a:extLst>
                    <a:ext uri="{FF2B5EF4-FFF2-40B4-BE49-F238E27FC236}">
                      <a16:creationId xmlns:a16="http://schemas.microsoft.com/office/drawing/2014/main" id="{1FEC7F6F-CB94-A448-948D-7D9578ADA2F6}"/>
                    </a:ext>
                  </a:extLst>
                </p:cNvPr>
                <p:cNvPicPr/>
                <p:nvPr/>
              </p:nvPicPr>
              <p:blipFill>
                <a:blip r:embed="rId116"/>
                <a:stretch>
                  <a:fillRect/>
                </a:stretch>
              </p:blipFill>
              <p:spPr>
                <a:xfrm>
                  <a:off x="6019429" y="2739142"/>
                  <a:ext cx="691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2" name="Freihand 61">
                  <a:extLst>
                    <a:ext uri="{FF2B5EF4-FFF2-40B4-BE49-F238E27FC236}">
                      <a16:creationId xmlns:a16="http://schemas.microsoft.com/office/drawing/2014/main" id="{AC3B9D88-21E2-DAEE-2597-969879ABB1A1}"/>
                    </a:ext>
                  </a:extLst>
                </p14:cNvPr>
                <p14:cNvContentPartPr/>
                <p14:nvPr/>
              </p14:nvContentPartPr>
              <p14:xfrm>
                <a:off x="6164509" y="2789902"/>
                <a:ext cx="320760" cy="78120"/>
              </p14:xfrm>
            </p:contentPart>
          </mc:Choice>
          <mc:Fallback>
            <p:pic>
              <p:nvPicPr>
                <p:cNvPr id="62" name="Freihand 61">
                  <a:extLst>
                    <a:ext uri="{FF2B5EF4-FFF2-40B4-BE49-F238E27FC236}">
                      <a16:creationId xmlns:a16="http://schemas.microsoft.com/office/drawing/2014/main" id="{AC3B9D88-21E2-DAEE-2597-969879ABB1A1}"/>
                    </a:ext>
                  </a:extLst>
                </p:cNvPr>
                <p:cNvPicPr/>
                <p:nvPr/>
              </p:nvPicPr>
              <p:blipFill>
                <a:blip r:embed="rId118"/>
                <a:stretch>
                  <a:fillRect/>
                </a:stretch>
              </p:blipFill>
              <p:spPr>
                <a:xfrm>
                  <a:off x="6155869" y="2780902"/>
                  <a:ext cx="3384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4" name="Freihand 63">
                  <a:extLst>
                    <a:ext uri="{FF2B5EF4-FFF2-40B4-BE49-F238E27FC236}">
                      <a16:creationId xmlns:a16="http://schemas.microsoft.com/office/drawing/2014/main" id="{70DDAB1B-3E43-CD6B-EC00-B43DB8E1737B}"/>
                    </a:ext>
                  </a:extLst>
                </p14:cNvPr>
                <p14:cNvContentPartPr/>
                <p14:nvPr/>
              </p14:nvContentPartPr>
              <p14:xfrm>
                <a:off x="6536749" y="2574622"/>
                <a:ext cx="176400" cy="259920"/>
              </p14:xfrm>
            </p:contentPart>
          </mc:Choice>
          <mc:Fallback>
            <p:pic>
              <p:nvPicPr>
                <p:cNvPr id="64" name="Freihand 63">
                  <a:extLst>
                    <a:ext uri="{FF2B5EF4-FFF2-40B4-BE49-F238E27FC236}">
                      <a16:creationId xmlns:a16="http://schemas.microsoft.com/office/drawing/2014/main" id="{70DDAB1B-3E43-CD6B-EC00-B43DB8E1737B}"/>
                    </a:ext>
                  </a:extLst>
                </p:cNvPr>
                <p:cNvPicPr/>
                <p:nvPr/>
              </p:nvPicPr>
              <p:blipFill>
                <a:blip r:embed="rId120"/>
                <a:stretch>
                  <a:fillRect/>
                </a:stretch>
              </p:blipFill>
              <p:spPr>
                <a:xfrm>
                  <a:off x="6527749" y="2565622"/>
                  <a:ext cx="19404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65" name="Freihand 64">
                  <a:extLst>
                    <a:ext uri="{FF2B5EF4-FFF2-40B4-BE49-F238E27FC236}">
                      <a16:creationId xmlns:a16="http://schemas.microsoft.com/office/drawing/2014/main" id="{C2BD8CDF-C2B0-1FF9-42DE-BC26E225DE11}"/>
                    </a:ext>
                  </a:extLst>
                </p14:cNvPr>
                <p14:cNvContentPartPr/>
                <p14:nvPr/>
              </p14:nvContentPartPr>
              <p14:xfrm>
                <a:off x="6755629" y="2584702"/>
                <a:ext cx="302400" cy="196920"/>
              </p14:xfrm>
            </p:contentPart>
          </mc:Choice>
          <mc:Fallback>
            <p:pic>
              <p:nvPicPr>
                <p:cNvPr id="65" name="Freihand 64">
                  <a:extLst>
                    <a:ext uri="{FF2B5EF4-FFF2-40B4-BE49-F238E27FC236}">
                      <a16:creationId xmlns:a16="http://schemas.microsoft.com/office/drawing/2014/main" id="{C2BD8CDF-C2B0-1FF9-42DE-BC26E225DE11}"/>
                    </a:ext>
                  </a:extLst>
                </p:cNvPr>
                <p:cNvPicPr/>
                <p:nvPr/>
              </p:nvPicPr>
              <p:blipFill>
                <a:blip r:embed="rId122"/>
                <a:stretch>
                  <a:fillRect/>
                </a:stretch>
              </p:blipFill>
              <p:spPr>
                <a:xfrm>
                  <a:off x="6746629" y="2576062"/>
                  <a:ext cx="32004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66" name="Freihand 65">
                  <a:extLst>
                    <a:ext uri="{FF2B5EF4-FFF2-40B4-BE49-F238E27FC236}">
                      <a16:creationId xmlns:a16="http://schemas.microsoft.com/office/drawing/2014/main" id="{EF44E95F-2954-ED06-08EE-79A19F8338CF}"/>
                    </a:ext>
                  </a:extLst>
                </p14:cNvPr>
                <p14:cNvContentPartPr/>
                <p14:nvPr/>
              </p14:nvContentPartPr>
              <p14:xfrm>
                <a:off x="7003309" y="2508022"/>
                <a:ext cx="230400" cy="168840"/>
              </p14:xfrm>
            </p:contentPart>
          </mc:Choice>
          <mc:Fallback>
            <p:pic>
              <p:nvPicPr>
                <p:cNvPr id="66" name="Freihand 65">
                  <a:extLst>
                    <a:ext uri="{FF2B5EF4-FFF2-40B4-BE49-F238E27FC236}">
                      <a16:creationId xmlns:a16="http://schemas.microsoft.com/office/drawing/2014/main" id="{EF44E95F-2954-ED06-08EE-79A19F8338CF}"/>
                    </a:ext>
                  </a:extLst>
                </p:cNvPr>
                <p:cNvPicPr/>
                <p:nvPr/>
              </p:nvPicPr>
              <p:blipFill>
                <a:blip r:embed="rId124"/>
                <a:stretch>
                  <a:fillRect/>
                </a:stretch>
              </p:blipFill>
              <p:spPr>
                <a:xfrm>
                  <a:off x="6994309" y="2499022"/>
                  <a:ext cx="2480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67" name="Freihand 66">
                  <a:extLst>
                    <a:ext uri="{FF2B5EF4-FFF2-40B4-BE49-F238E27FC236}">
                      <a16:creationId xmlns:a16="http://schemas.microsoft.com/office/drawing/2014/main" id="{DD933633-46DB-99BD-F31E-8EC3EB82FEC2}"/>
                    </a:ext>
                  </a:extLst>
                </p14:cNvPr>
                <p14:cNvContentPartPr/>
                <p14:nvPr/>
              </p14:nvContentPartPr>
              <p14:xfrm>
                <a:off x="7250269" y="2493262"/>
                <a:ext cx="127800" cy="142200"/>
              </p14:xfrm>
            </p:contentPart>
          </mc:Choice>
          <mc:Fallback>
            <p:pic>
              <p:nvPicPr>
                <p:cNvPr id="67" name="Freihand 66">
                  <a:extLst>
                    <a:ext uri="{FF2B5EF4-FFF2-40B4-BE49-F238E27FC236}">
                      <a16:creationId xmlns:a16="http://schemas.microsoft.com/office/drawing/2014/main" id="{DD933633-46DB-99BD-F31E-8EC3EB82FEC2}"/>
                    </a:ext>
                  </a:extLst>
                </p:cNvPr>
                <p:cNvPicPr/>
                <p:nvPr/>
              </p:nvPicPr>
              <p:blipFill>
                <a:blip r:embed="rId126"/>
                <a:stretch>
                  <a:fillRect/>
                </a:stretch>
              </p:blipFill>
              <p:spPr>
                <a:xfrm>
                  <a:off x="7241269" y="2484262"/>
                  <a:ext cx="1454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68" name="Freihand 67">
                  <a:extLst>
                    <a:ext uri="{FF2B5EF4-FFF2-40B4-BE49-F238E27FC236}">
                      <a16:creationId xmlns:a16="http://schemas.microsoft.com/office/drawing/2014/main" id="{0FA63432-DD33-BEA8-3D1E-94FE9347CDC0}"/>
                    </a:ext>
                  </a:extLst>
                </p14:cNvPr>
                <p14:cNvContentPartPr/>
                <p14:nvPr/>
              </p14:nvContentPartPr>
              <p14:xfrm>
                <a:off x="6875509" y="2593702"/>
                <a:ext cx="53280" cy="105840"/>
              </p14:xfrm>
            </p:contentPart>
          </mc:Choice>
          <mc:Fallback>
            <p:pic>
              <p:nvPicPr>
                <p:cNvPr id="68" name="Freihand 67">
                  <a:extLst>
                    <a:ext uri="{FF2B5EF4-FFF2-40B4-BE49-F238E27FC236}">
                      <a16:creationId xmlns:a16="http://schemas.microsoft.com/office/drawing/2014/main" id="{0FA63432-DD33-BEA8-3D1E-94FE9347CDC0}"/>
                    </a:ext>
                  </a:extLst>
                </p:cNvPr>
                <p:cNvPicPr/>
                <p:nvPr/>
              </p:nvPicPr>
              <p:blipFill>
                <a:blip r:embed="rId128"/>
                <a:stretch>
                  <a:fillRect/>
                </a:stretch>
              </p:blipFill>
              <p:spPr>
                <a:xfrm>
                  <a:off x="6866509" y="2584702"/>
                  <a:ext cx="709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2" name="Freihand 71">
                  <a:extLst>
                    <a:ext uri="{FF2B5EF4-FFF2-40B4-BE49-F238E27FC236}">
                      <a16:creationId xmlns:a16="http://schemas.microsoft.com/office/drawing/2014/main" id="{B84051C4-121D-D8F3-F1C9-34CFE1873340}"/>
                    </a:ext>
                  </a:extLst>
                </p14:cNvPr>
                <p14:cNvContentPartPr/>
                <p14:nvPr/>
              </p14:nvContentPartPr>
              <p14:xfrm>
                <a:off x="4379629" y="3790342"/>
                <a:ext cx="495000" cy="137520"/>
              </p14:xfrm>
            </p:contentPart>
          </mc:Choice>
          <mc:Fallback>
            <p:pic>
              <p:nvPicPr>
                <p:cNvPr id="72" name="Freihand 71">
                  <a:extLst>
                    <a:ext uri="{FF2B5EF4-FFF2-40B4-BE49-F238E27FC236}">
                      <a16:creationId xmlns:a16="http://schemas.microsoft.com/office/drawing/2014/main" id="{B84051C4-121D-D8F3-F1C9-34CFE1873340}"/>
                    </a:ext>
                  </a:extLst>
                </p:cNvPr>
                <p:cNvPicPr/>
                <p:nvPr/>
              </p:nvPicPr>
              <p:blipFill>
                <a:blip r:embed="rId130"/>
                <a:stretch>
                  <a:fillRect/>
                </a:stretch>
              </p:blipFill>
              <p:spPr>
                <a:xfrm>
                  <a:off x="4370989" y="3781342"/>
                  <a:ext cx="5126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3" name="Freihand 72">
                  <a:extLst>
                    <a:ext uri="{FF2B5EF4-FFF2-40B4-BE49-F238E27FC236}">
                      <a16:creationId xmlns:a16="http://schemas.microsoft.com/office/drawing/2014/main" id="{0CBE2651-3E38-5E6D-D5BF-6B1FFE5CB2E5}"/>
                    </a:ext>
                  </a:extLst>
                </p14:cNvPr>
                <p14:cNvContentPartPr/>
                <p14:nvPr/>
              </p14:nvContentPartPr>
              <p14:xfrm>
                <a:off x="4275229" y="3733462"/>
                <a:ext cx="468000" cy="214920"/>
              </p14:xfrm>
            </p:contentPart>
          </mc:Choice>
          <mc:Fallback>
            <p:pic>
              <p:nvPicPr>
                <p:cNvPr id="73" name="Freihand 72">
                  <a:extLst>
                    <a:ext uri="{FF2B5EF4-FFF2-40B4-BE49-F238E27FC236}">
                      <a16:creationId xmlns:a16="http://schemas.microsoft.com/office/drawing/2014/main" id="{0CBE2651-3E38-5E6D-D5BF-6B1FFE5CB2E5}"/>
                    </a:ext>
                  </a:extLst>
                </p:cNvPr>
                <p:cNvPicPr/>
                <p:nvPr/>
              </p:nvPicPr>
              <p:blipFill>
                <a:blip r:embed="rId132"/>
                <a:stretch>
                  <a:fillRect/>
                </a:stretch>
              </p:blipFill>
              <p:spPr>
                <a:xfrm>
                  <a:off x="4266589" y="3724822"/>
                  <a:ext cx="48564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5" name="Freihand 74">
                  <a:extLst>
                    <a:ext uri="{FF2B5EF4-FFF2-40B4-BE49-F238E27FC236}">
                      <a16:creationId xmlns:a16="http://schemas.microsoft.com/office/drawing/2014/main" id="{C86D0520-5E68-9927-2A08-A65E9DC2DE50}"/>
                    </a:ext>
                  </a:extLst>
                </p14:cNvPr>
                <p14:cNvContentPartPr/>
                <p14:nvPr/>
              </p14:nvContentPartPr>
              <p14:xfrm>
                <a:off x="5118709" y="3485782"/>
                <a:ext cx="226440" cy="433440"/>
              </p14:xfrm>
            </p:contentPart>
          </mc:Choice>
          <mc:Fallback>
            <p:pic>
              <p:nvPicPr>
                <p:cNvPr id="75" name="Freihand 74">
                  <a:extLst>
                    <a:ext uri="{FF2B5EF4-FFF2-40B4-BE49-F238E27FC236}">
                      <a16:creationId xmlns:a16="http://schemas.microsoft.com/office/drawing/2014/main" id="{C86D0520-5E68-9927-2A08-A65E9DC2DE50}"/>
                    </a:ext>
                  </a:extLst>
                </p:cNvPr>
                <p:cNvPicPr/>
                <p:nvPr/>
              </p:nvPicPr>
              <p:blipFill>
                <a:blip r:embed="rId134"/>
                <a:stretch>
                  <a:fillRect/>
                </a:stretch>
              </p:blipFill>
              <p:spPr>
                <a:xfrm>
                  <a:off x="5109709" y="3476782"/>
                  <a:ext cx="244080" cy="4510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6" name="Freihand 75">
                  <a:extLst>
                    <a:ext uri="{FF2B5EF4-FFF2-40B4-BE49-F238E27FC236}">
                      <a16:creationId xmlns:a16="http://schemas.microsoft.com/office/drawing/2014/main" id="{209997A5-24C0-667C-30A9-385ED4833942}"/>
                    </a:ext>
                  </a:extLst>
                </p14:cNvPr>
                <p14:cNvContentPartPr/>
                <p14:nvPr/>
              </p14:nvContentPartPr>
              <p14:xfrm>
                <a:off x="5366389" y="3549502"/>
                <a:ext cx="348480" cy="181080"/>
              </p14:xfrm>
            </p:contentPart>
          </mc:Choice>
          <mc:Fallback>
            <p:pic>
              <p:nvPicPr>
                <p:cNvPr id="76" name="Freihand 75">
                  <a:extLst>
                    <a:ext uri="{FF2B5EF4-FFF2-40B4-BE49-F238E27FC236}">
                      <a16:creationId xmlns:a16="http://schemas.microsoft.com/office/drawing/2014/main" id="{209997A5-24C0-667C-30A9-385ED4833942}"/>
                    </a:ext>
                  </a:extLst>
                </p:cNvPr>
                <p:cNvPicPr/>
                <p:nvPr/>
              </p:nvPicPr>
              <p:blipFill>
                <a:blip r:embed="rId136"/>
                <a:stretch>
                  <a:fillRect/>
                </a:stretch>
              </p:blipFill>
              <p:spPr>
                <a:xfrm>
                  <a:off x="5357389" y="3540502"/>
                  <a:ext cx="3661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7" name="Freihand 76">
                  <a:extLst>
                    <a:ext uri="{FF2B5EF4-FFF2-40B4-BE49-F238E27FC236}">
                      <a16:creationId xmlns:a16="http://schemas.microsoft.com/office/drawing/2014/main" id="{AA6C47C2-E6A0-EF53-E716-711DBA54987D}"/>
                    </a:ext>
                  </a:extLst>
                </p14:cNvPr>
                <p14:cNvContentPartPr/>
                <p14:nvPr/>
              </p14:nvContentPartPr>
              <p14:xfrm>
                <a:off x="5416429" y="3398302"/>
                <a:ext cx="150480" cy="63720"/>
              </p14:xfrm>
            </p:contentPart>
          </mc:Choice>
          <mc:Fallback>
            <p:pic>
              <p:nvPicPr>
                <p:cNvPr id="77" name="Freihand 76">
                  <a:extLst>
                    <a:ext uri="{FF2B5EF4-FFF2-40B4-BE49-F238E27FC236}">
                      <a16:creationId xmlns:a16="http://schemas.microsoft.com/office/drawing/2014/main" id="{AA6C47C2-E6A0-EF53-E716-711DBA54987D}"/>
                    </a:ext>
                  </a:extLst>
                </p:cNvPr>
                <p:cNvPicPr/>
                <p:nvPr/>
              </p:nvPicPr>
              <p:blipFill>
                <a:blip r:embed="rId138"/>
                <a:stretch>
                  <a:fillRect/>
                </a:stretch>
              </p:blipFill>
              <p:spPr>
                <a:xfrm>
                  <a:off x="5407429" y="3389302"/>
                  <a:ext cx="1681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78" name="Freihand 77">
                  <a:extLst>
                    <a:ext uri="{FF2B5EF4-FFF2-40B4-BE49-F238E27FC236}">
                      <a16:creationId xmlns:a16="http://schemas.microsoft.com/office/drawing/2014/main" id="{4CAD72D3-E2F3-C454-ED00-FAFBE60BAC24}"/>
                    </a:ext>
                  </a:extLst>
                </p14:cNvPr>
                <p14:cNvContentPartPr/>
                <p14:nvPr/>
              </p14:nvContentPartPr>
              <p14:xfrm>
                <a:off x="5889109" y="3209302"/>
                <a:ext cx="287640" cy="370080"/>
              </p14:xfrm>
            </p:contentPart>
          </mc:Choice>
          <mc:Fallback>
            <p:pic>
              <p:nvPicPr>
                <p:cNvPr id="78" name="Freihand 77">
                  <a:extLst>
                    <a:ext uri="{FF2B5EF4-FFF2-40B4-BE49-F238E27FC236}">
                      <a16:creationId xmlns:a16="http://schemas.microsoft.com/office/drawing/2014/main" id="{4CAD72D3-E2F3-C454-ED00-FAFBE60BAC24}"/>
                    </a:ext>
                  </a:extLst>
                </p:cNvPr>
                <p:cNvPicPr/>
                <p:nvPr/>
              </p:nvPicPr>
              <p:blipFill>
                <a:blip r:embed="rId140"/>
                <a:stretch>
                  <a:fillRect/>
                </a:stretch>
              </p:blipFill>
              <p:spPr>
                <a:xfrm>
                  <a:off x="5880469" y="3200662"/>
                  <a:ext cx="305280" cy="3877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79" name="Freihand 78">
                  <a:extLst>
                    <a:ext uri="{FF2B5EF4-FFF2-40B4-BE49-F238E27FC236}">
                      <a16:creationId xmlns:a16="http://schemas.microsoft.com/office/drawing/2014/main" id="{A382E501-CFDC-CA72-D78E-4599C5B369FE}"/>
                    </a:ext>
                  </a:extLst>
                </p14:cNvPr>
                <p14:cNvContentPartPr/>
                <p14:nvPr/>
              </p14:nvContentPartPr>
              <p14:xfrm>
                <a:off x="6228949" y="3265462"/>
                <a:ext cx="459000" cy="221040"/>
              </p14:xfrm>
            </p:contentPart>
          </mc:Choice>
          <mc:Fallback>
            <p:pic>
              <p:nvPicPr>
                <p:cNvPr id="79" name="Freihand 78">
                  <a:extLst>
                    <a:ext uri="{FF2B5EF4-FFF2-40B4-BE49-F238E27FC236}">
                      <a16:creationId xmlns:a16="http://schemas.microsoft.com/office/drawing/2014/main" id="{A382E501-CFDC-CA72-D78E-4599C5B369FE}"/>
                    </a:ext>
                  </a:extLst>
                </p:cNvPr>
                <p:cNvPicPr/>
                <p:nvPr/>
              </p:nvPicPr>
              <p:blipFill>
                <a:blip r:embed="rId142"/>
                <a:stretch>
                  <a:fillRect/>
                </a:stretch>
              </p:blipFill>
              <p:spPr>
                <a:xfrm>
                  <a:off x="6220309" y="3256462"/>
                  <a:ext cx="47664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0" name="Freihand 79">
                  <a:extLst>
                    <a:ext uri="{FF2B5EF4-FFF2-40B4-BE49-F238E27FC236}">
                      <a16:creationId xmlns:a16="http://schemas.microsoft.com/office/drawing/2014/main" id="{2D5D64D5-CB3F-0BE5-B510-0B8FEDAD1D91}"/>
                    </a:ext>
                  </a:extLst>
                </p14:cNvPr>
                <p14:cNvContentPartPr/>
                <p14:nvPr/>
              </p14:nvContentPartPr>
              <p14:xfrm>
                <a:off x="6683269" y="3238102"/>
                <a:ext cx="162360" cy="132840"/>
              </p14:xfrm>
            </p:contentPart>
          </mc:Choice>
          <mc:Fallback>
            <p:pic>
              <p:nvPicPr>
                <p:cNvPr id="80" name="Freihand 79">
                  <a:extLst>
                    <a:ext uri="{FF2B5EF4-FFF2-40B4-BE49-F238E27FC236}">
                      <a16:creationId xmlns:a16="http://schemas.microsoft.com/office/drawing/2014/main" id="{2D5D64D5-CB3F-0BE5-B510-0B8FEDAD1D91}"/>
                    </a:ext>
                  </a:extLst>
                </p:cNvPr>
                <p:cNvPicPr/>
                <p:nvPr/>
              </p:nvPicPr>
              <p:blipFill>
                <a:blip r:embed="rId144"/>
                <a:stretch>
                  <a:fillRect/>
                </a:stretch>
              </p:blipFill>
              <p:spPr>
                <a:xfrm>
                  <a:off x="6674629" y="3229462"/>
                  <a:ext cx="1800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1" name="Freihand 80">
                  <a:extLst>
                    <a:ext uri="{FF2B5EF4-FFF2-40B4-BE49-F238E27FC236}">
                      <a16:creationId xmlns:a16="http://schemas.microsoft.com/office/drawing/2014/main" id="{857E8712-4CC2-CDB0-C83B-4AB3672D74DB}"/>
                    </a:ext>
                  </a:extLst>
                </p14:cNvPr>
                <p14:cNvContentPartPr/>
                <p14:nvPr/>
              </p14:nvContentPartPr>
              <p14:xfrm>
                <a:off x="6939949" y="3030742"/>
                <a:ext cx="259200" cy="263160"/>
              </p14:xfrm>
            </p:contentPart>
          </mc:Choice>
          <mc:Fallback>
            <p:pic>
              <p:nvPicPr>
                <p:cNvPr id="81" name="Freihand 80">
                  <a:extLst>
                    <a:ext uri="{FF2B5EF4-FFF2-40B4-BE49-F238E27FC236}">
                      <a16:creationId xmlns:a16="http://schemas.microsoft.com/office/drawing/2014/main" id="{857E8712-4CC2-CDB0-C83B-4AB3672D74DB}"/>
                    </a:ext>
                  </a:extLst>
                </p:cNvPr>
                <p:cNvPicPr/>
                <p:nvPr/>
              </p:nvPicPr>
              <p:blipFill>
                <a:blip r:embed="rId146"/>
                <a:stretch>
                  <a:fillRect/>
                </a:stretch>
              </p:blipFill>
              <p:spPr>
                <a:xfrm>
                  <a:off x="6930949" y="3022102"/>
                  <a:ext cx="27684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2" name="Freihand 81">
                  <a:extLst>
                    <a:ext uri="{FF2B5EF4-FFF2-40B4-BE49-F238E27FC236}">
                      <a16:creationId xmlns:a16="http://schemas.microsoft.com/office/drawing/2014/main" id="{AEB7A62C-5E9B-DBCB-6ACE-837218B5DFD6}"/>
                    </a:ext>
                  </a:extLst>
                </p14:cNvPr>
                <p14:cNvContentPartPr/>
                <p14:nvPr/>
              </p14:nvContentPartPr>
              <p14:xfrm>
                <a:off x="5980549" y="3239182"/>
                <a:ext cx="1496160" cy="492840"/>
              </p14:xfrm>
            </p:contentPart>
          </mc:Choice>
          <mc:Fallback>
            <p:pic>
              <p:nvPicPr>
                <p:cNvPr id="82" name="Freihand 81">
                  <a:extLst>
                    <a:ext uri="{FF2B5EF4-FFF2-40B4-BE49-F238E27FC236}">
                      <a16:creationId xmlns:a16="http://schemas.microsoft.com/office/drawing/2014/main" id="{AEB7A62C-5E9B-DBCB-6ACE-837218B5DFD6}"/>
                    </a:ext>
                  </a:extLst>
                </p:cNvPr>
                <p:cNvPicPr/>
                <p:nvPr/>
              </p:nvPicPr>
              <p:blipFill>
                <a:blip r:embed="rId148"/>
                <a:stretch>
                  <a:fillRect/>
                </a:stretch>
              </p:blipFill>
              <p:spPr>
                <a:xfrm>
                  <a:off x="5971549" y="3230542"/>
                  <a:ext cx="1513800" cy="5104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4" name="Freihand 83">
                  <a:extLst>
                    <a:ext uri="{FF2B5EF4-FFF2-40B4-BE49-F238E27FC236}">
                      <a16:creationId xmlns:a16="http://schemas.microsoft.com/office/drawing/2014/main" id="{6672C3FA-4B24-DF02-5B1E-225D86BEB07F}"/>
                    </a:ext>
                  </a:extLst>
                </p14:cNvPr>
                <p14:cNvContentPartPr/>
                <p14:nvPr/>
              </p14:nvContentPartPr>
              <p14:xfrm>
                <a:off x="3858709" y="4620502"/>
                <a:ext cx="459000" cy="102240"/>
              </p14:xfrm>
            </p:contentPart>
          </mc:Choice>
          <mc:Fallback>
            <p:pic>
              <p:nvPicPr>
                <p:cNvPr id="84" name="Freihand 83">
                  <a:extLst>
                    <a:ext uri="{FF2B5EF4-FFF2-40B4-BE49-F238E27FC236}">
                      <a16:creationId xmlns:a16="http://schemas.microsoft.com/office/drawing/2014/main" id="{6672C3FA-4B24-DF02-5B1E-225D86BEB07F}"/>
                    </a:ext>
                  </a:extLst>
                </p:cNvPr>
                <p:cNvPicPr/>
                <p:nvPr/>
              </p:nvPicPr>
              <p:blipFill>
                <a:blip r:embed="rId150"/>
                <a:stretch>
                  <a:fillRect/>
                </a:stretch>
              </p:blipFill>
              <p:spPr>
                <a:xfrm>
                  <a:off x="3849709" y="4611862"/>
                  <a:ext cx="4766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5" name="Freihand 84">
                  <a:extLst>
                    <a:ext uri="{FF2B5EF4-FFF2-40B4-BE49-F238E27FC236}">
                      <a16:creationId xmlns:a16="http://schemas.microsoft.com/office/drawing/2014/main" id="{E29CD6F3-C03E-9868-5A8C-A298E3AD962D}"/>
                    </a:ext>
                  </a:extLst>
                </p14:cNvPr>
                <p14:cNvContentPartPr/>
                <p14:nvPr/>
              </p14:nvContentPartPr>
              <p14:xfrm>
                <a:off x="3705349" y="4535902"/>
                <a:ext cx="345960" cy="261360"/>
              </p14:xfrm>
            </p:contentPart>
          </mc:Choice>
          <mc:Fallback>
            <p:pic>
              <p:nvPicPr>
                <p:cNvPr id="85" name="Freihand 84">
                  <a:extLst>
                    <a:ext uri="{FF2B5EF4-FFF2-40B4-BE49-F238E27FC236}">
                      <a16:creationId xmlns:a16="http://schemas.microsoft.com/office/drawing/2014/main" id="{E29CD6F3-C03E-9868-5A8C-A298E3AD962D}"/>
                    </a:ext>
                  </a:extLst>
                </p:cNvPr>
                <p:cNvPicPr/>
                <p:nvPr/>
              </p:nvPicPr>
              <p:blipFill>
                <a:blip r:embed="rId152"/>
                <a:stretch>
                  <a:fillRect/>
                </a:stretch>
              </p:blipFill>
              <p:spPr>
                <a:xfrm>
                  <a:off x="3696709" y="4526902"/>
                  <a:ext cx="36360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7" name="Freihand 86">
                  <a:extLst>
                    <a:ext uri="{FF2B5EF4-FFF2-40B4-BE49-F238E27FC236}">
                      <a16:creationId xmlns:a16="http://schemas.microsoft.com/office/drawing/2014/main" id="{C508AF78-38E3-0854-E334-E3EC8075407B}"/>
                    </a:ext>
                  </a:extLst>
                </p14:cNvPr>
                <p14:cNvContentPartPr/>
                <p14:nvPr/>
              </p14:nvContentPartPr>
              <p14:xfrm>
                <a:off x="4595269" y="4549222"/>
                <a:ext cx="303480" cy="190080"/>
              </p14:xfrm>
            </p:contentPart>
          </mc:Choice>
          <mc:Fallback>
            <p:pic>
              <p:nvPicPr>
                <p:cNvPr id="87" name="Freihand 86">
                  <a:extLst>
                    <a:ext uri="{FF2B5EF4-FFF2-40B4-BE49-F238E27FC236}">
                      <a16:creationId xmlns:a16="http://schemas.microsoft.com/office/drawing/2014/main" id="{C508AF78-38E3-0854-E334-E3EC8075407B}"/>
                    </a:ext>
                  </a:extLst>
                </p:cNvPr>
                <p:cNvPicPr/>
                <p:nvPr/>
              </p:nvPicPr>
              <p:blipFill>
                <a:blip r:embed="rId154"/>
                <a:stretch>
                  <a:fillRect/>
                </a:stretch>
              </p:blipFill>
              <p:spPr>
                <a:xfrm>
                  <a:off x="4586629" y="4540582"/>
                  <a:ext cx="32112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88" name="Freihand 87">
                  <a:extLst>
                    <a:ext uri="{FF2B5EF4-FFF2-40B4-BE49-F238E27FC236}">
                      <a16:creationId xmlns:a16="http://schemas.microsoft.com/office/drawing/2014/main" id="{B3DDD78C-3487-B4B8-AAF8-C17A5072AB65}"/>
                    </a:ext>
                  </a:extLst>
                </p14:cNvPr>
                <p14:cNvContentPartPr/>
                <p14:nvPr/>
              </p14:nvContentPartPr>
              <p14:xfrm>
                <a:off x="4777069" y="4336102"/>
                <a:ext cx="30240" cy="26640"/>
              </p14:xfrm>
            </p:contentPart>
          </mc:Choice>
          <mc:Fallback>
            <p:pic>
              <p:nvPicPr>
                <p:cNvPr id="88" name="Freihand 87">
                  <a:extLst>
                    <a:ext uri="{FF2B5EF4-FFF2-40B4-BE49-F238E27FC236}">
                      <a16:creationId xmlns:a16="http://schemas.microsoft.com/office/drawing/2014/main" id="{B3DDD78C-3487-B4B8-AAF8-C17A5072AB65}"/>
                    </a:ext>
                  </a:extLst>
                </p:cNvPr>
                <p:cNvPicPr/>
                <p:nvPr/>
              </p:nvPicPr>
              <p:blipFill>
                <a:blip r:embed="rId156"/>
                <a:stretch>
                  <a:fillRect/>
                </a:stretch>
              </p:blipFill>
              <p:spPr>
                <a:xfrm>
                  <a:off x="4768069" y="4327462"/>
                  <a:ext cx="478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89" name="Freihand 88">
                  <a:extLst>
                    <a:ext uri="{FF2B5EF4-FFF2-40B4-BE49-F238E27FC236}">
                      <a16:creationId xmlns:a16="http://schemas.microsoft.com/office/drawing/2014/main" id="{FE4D88BD-1C30-FEAC-246F-18B297168B4B}"/>
                    </a:ext>
                  </a:extLst>
                </p14:cNvPr>
                <p14:cNvContentPartPr/>
                <p14:nvPr/>
              </p14:nvContentPartPr>
              <p14:xfrm>
                <a:off x="4943029" y="4229902"/>
                <a:ext cx="343800" cy="343440"/>
              </p14:xfrm>
            </p:contentPart>
          </mc:Choice>
          <mc:Fallback>
            <p:pic>
              <p:nvPicPr>
                <p:cNvPr id="89" name="Freihand 88">
                  <a:extLst>
                    <a:ext uri="{FF2B5EF4-FFF2-40B4-BE49-F238E27FC236}">
                      <a16:creationId xmlns:a16="http://schemas.microsoft.com/office/drawing/2014/main" id="{FE4D88BD-1C30-FEAC-246F-18B297168B4B}"/>
                    </a:ext>
                  </a:extLst>
                </p:cNvPr>
                <p:cNvPicPr/>
                <p:nvPr/>
              </p:nvPicPr>
              <p:blipFill>
                <a:blip r:embed="rId158"/>
                <a:stretch>
                  <a:fillRect/>
                </a:stretch>
              </p:blipFill>
              <p:spPr>
                <a:xfrm>
                  <a:off x="4934389" y="4221262"/>
                  <a:ext cx="361440" cy="3610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0" name="Freihand 89">
                  <a:extLst>
                    <a:ext uri="{FF2B5EF4-FFF2-40B4-BE49-F238E27FC236}">
                      <a16:creationId xmlns:a16="http://schemas.microsoft.com/office/drawing/2014/main" id="{B7266530-1F40-4B73-9735-C5394091A93E}"/>
                    </a:ext>
                  </a:extLst>
                </p14:cNvPr>
                <p14:cNvContentPartPr/>
                <p14:nvPr/>
              </p14:nvContentPartPr>
              <p14:xfrm>
                <a:off x="5368909" y="4166902"/>
                <a:ext cx="466200" cy="297360"/>
              </p14:xfrm>
            </p:contentPart>
          </mc:Choice>
          <mc:Fallback>
            <p:pic>
              <p:nvPicPr>
                <p:cNvPr id="90" name="Freihand 89">
                  <a:extLst>
                    <a:ext uri="{FF2B5EF4-FFF2-40B4-BE49-F238E27FC236}">
                      <a16:creationId xmlns:a16="http://schemas.microsoft.com/office/drawing/2014/main" id="{B7266530-1F40-4B73-9735-C5394091A93E}"/>
                    </a:ext>
                  </a:extLst>
                </p:cNvPr>
                <p:cNvPicPr/>
                <p:nvPr/>
              </p:nvPicPr>
              <p:blipFill>
                <a:blip r:embed="rId160"/>
                <a:stretch>
                  <a:fillRect/>
                </a:stretch>
              </p:blipFill>
              <p:spPr>
                <a:xfrm>
                  <a:off x="5359909" y="4157902"/>
                  <a:ext cx="48384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1" name="Freihand 90">
                  <a:extLst>
                    <a:ext uri="{FF2B5EF4-FFF2-40B4-BE49-F238E27FC236}">
                      <a16:creationId xmlns:a16="http://schemas.microsoft.com/office/drawing/2014/main" id="{DFB7F455-7D4D-2804-C8A2-F08484C084FB}"/>
                    </a:ext>
                  </a:extLst>
                </p14:cNvPr>
                <p14:cNvContentPartPr/>
                <p14:nvPr/>
              </p14:nvContentPartPr>
              <p14:xfrm>
                <a:off x="5893789" y="4171942"/>
                <a:ext cx="148320" cy="341640"/>
              </p14:xfrm>
            </p:contentPart>
          </mc:Choice>
          <mc:Fallback>
            <p:pic>
              <p:nvPicPr>
                <p:cNvPr id="91" name="Freihand 90">
                  <a:extLst>
                    <a:ext uri="{FF2B5EF4-FFF2-40B4-BE49-F238E27FC236}">
                      <a16:creationId xmlns:a16="http://schemas.microsoft.com/office/drawing/2014/main" id="{DFB7F455-7D4D-2804-C8A2-F08484C084FB}"/>
                    </a:ext>
                  </a:extLst>
                </p:cNvPr>
                <p:cNvPicPr/>
                <p:nvPr/>
              </p:nvPicPr>
              <p:blipFill>
                <a:blip r:embed="rId162"/>
                <a:stretch>
                  <a:fillRect/>
                </a:stretch>
              </p:blipFill>
              <p:spPr>
                <a:xfrm>
                  <a:off x="5885149" y="4163302"/>
                  <a:ext cx="165960" cy="3592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2" name="Freihand 91">
                  <a:extLst>
                    <a:ext uri="{FF2B5EF4-FFF2-40B4-BE49-F238E27FC236}">
                      <a16:creationId xmlns:a16="http://schemas.microsoft.com/office/drawing/2014/main" id="{6A7735C5-2F59-6D00-6250-86535FC1CA73}"/>
                    </a:ext>
                  </a:extLst>
                </p14:cNvPr>
                <p14:cNvContentPartPr/>
                <p14:nvPr/>
              </p14:nvContentPartPr>
              <p14:xfrm>
                <a:off x="6091429" y="4083382"/>
                <a:ext cx="211680" cy="127080"/>
              </p14:xfrm>
            </p:contentPart>
          </mc:Choice>
          <mc:Fallback>
            <p:pic>
              <p:nvPicPr>
                <p:cNvPr id="92" name="Freihand 91">
                  <a:extLst>
                    <a:ext uri="{FF2B5EF4-FFF2-40B4-BE49-F238E27FC236}">
                      <a16:creationId xmlns:a16="http://schemas.microsoft.com/office/drawing/2014/main" id="{6A7735C5-2F59-6D00-6250-86535FC1CA73}"/>
                    </a:ext>
                  </a:extLst>
                </p:cNvPr>
                <p:cNvPicPr/>
                <p:nvPr/>
              </p:nvPicPr>
              <p:blipFill>
                <a:blip r:embed="rId164"/>
                <a:stretch>
                  <a:fillRect/>
                </a:stretch>
              </p:blipFill>
              <p:spPr>
                <a:xfrm>
                  <a:off x="6082789" y="4074382"/>
                  <a:ext cx="2293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3" name="Freihand 92">
                  <a:extLst>
                    <a:ext uri="{FF2B5EF4-FFF2-40B4-BE49-F238E27FC236}">
                      <a16:creationId xmlns:a16="http://schemas.microsoft.com/office/drawing/2014/main" id="{BE41FB41-18A9-F910-9FAD-5A1779E9ED6D}"/>
                    </a:ext>
                  </a:extLst>
                </p14:cNvPr>
                <p14:cNvContentPartPr/>
                <p14:nvPr/>
              </p14:nvContentPartPr>
              <p14:xfrm>
                <a:off x="6325789" y="3784582"/>
                <a:ext cx="411480" cy="323640"/>
              </p14:xfrm>
            </p:contentPart>
          </mc:Choice>
          <mc:Fallback>
            <p:pic>
              <p:nvPicPr>
                <p:cNvPr id="93" name="Freihand 92">
                  <a:extLst>
                    <a:ext uri="{FF2B5EF4-FFF2-40B4-BE49-F238E27FC236}">
                      <a16:creationId xmlns:a16="http://schemas.microsoft.com/office/drawing/2014/main" id="{BE41FB41-18A9-F910-9FAD-5A1779E9ED6D}"/>
                    </a:ext>
                  </a:extLst>
                </p:cNvPr>
                <p:cNvPicPr/>
                <p:nvPr/>
              </p:nvPicPr>
              <p:blipFill>
                <a:blip r:embed="rId166"/>
                <a:stretch>
                  <a:fillRect/>
                </a:stretch>
              </p:blipFill>
              <p:spPr>
                <a:xfrm>
                  <a:off x="6316789" y="3775942"/>
                  <a:ext cx="429120" cy="3412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5" name="Freihand 94">
                  <a:extLst>
                    <a:ext uri="{FF2B5EF4-FFF2-40B4-BE49-F238E27FC236}">
                      <a16:creationId xmlns:a16="http://schemas.microsoft.com/office/drawing/2014/main" id="{8D96258F-73BC-F85D-6CAB-43E57D2BF309}"/>
                    </a:ext>
                  </a:extLst>
                </p14:cNvPr>
                <p14:cNvContentPartPr/>
                <p14:nvPr/>
              </p14:nvContentPartPr>
              <p14:xfrm>
                <a:off x="6899269" y="3612142"/>
                <a:ext cx="227880" cy="348840"/>
              </p14:xfrm>
            </p:contentPart>
          </mc:Choice>
          <mc:Fallback>
            <p:pic>
              <p:nvPicPr>
                <p:cNvPr id="95" name="Freihand 94">
                  <a:extLst>
                    <a:ext uri="{FF2B5EF4-FFF2-40B4-BE49-F238E27FC236}">
                      <a16:creationId xmlns:a16="http://schemas.microsoft.com/office/drawing/2014/main" id="{8D96258F-73BC-F85D-6CAB-43E57D2BF309}"/>
                    </a:ext>
                  </a:extLst>
                </p:cNvPr>
                <p:cNvPicPr/>
                <p:nvPr/>
              </p:nvPicPr>
              <p:blipFill>
                <a:blip r:embed="rId168"/>
                <a:stretch>
                  <a:fillRect/>
                </a:stretch>
              </p:blipFill>
              <p:spPr>
                <a:xfrm>
                  <a:off x="6890629" y="3603502"/>
                  <a:ext cx="245520" cy="3664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6" name="Freihand 95">
                  <a:extLst>
                    <a:ext uri="{FF2B5EF4-FFF2-40B4-BE49-F238E27FC236}">
                      <a16:creationId xmlns:a16="http://schemas.microsoft.com/office/drawing/2014/main" id="{9300C216-CD0A-E378-D1FD-D63D8DEBDB0E}"/>
                    </a:ext>
                  </a:extLst>
                </p14:cNvPr>
                <p14:cNvContentPartPr/>
                <p14:nvPr/>
              </p14:nvContentPartPr>
              <p14:xfrm>
                <a:off x="6710989" y="3892582"/>
                <a:ext cx="261720" cy="173880"/>
              </p14:xfrm>
            </p:contentPart>
          </mc:Choice>
          <mc:Fallback>
            <p:pic>
              <p:nvPicPr>
                <p:cNvPr id="96" name="Freihand 95">
                  <a:extLst>
                    <a:ext uri="{FF2B5EF4-FFF2-40B4-BE49-F238E27FC236}">
                      <a16:creationId xmlns:a16="http://schemas.microsoft.com/office/drawing/2014/main" id="{9300C216-CD0A-E378-D1FD-D63D8DEBDB0E}"/>
                    </a:ext>
                  </a:extLst>
                </p:cNvPr>
                <p:cNvPicPr/>
                <p:nvPr/>
              </p:nvPicPr>
              <p:blipFill>
                <a:blip r:embed="rId170"/>
                <a:stretch>
                  <a:fillRect/>
                </a:stretch>
              </p:blipFill>
              <p:spPr>
                <a:xfrm>
                  <a:off x="6702349" y="3883942"/>
                  <a:ext cx="2793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97" name="Freihand 96">
                  <a:extLst>
                    <a:ext uri="{FF2B5EF4-FFF2-40B4-BE49-F238E27FC236}">
                      <a16:creationId xmlns:a16="http://schemas.microsoft.com/office/drawing/2014/main" id="{7DE47962-6B61-A12C-0F7E-7CF117EAFCA7}"/>
                    </a:ext>
                  </a:extLst>
                </p14:cNvPr>
                <p14:cNvContentPartPr/>
                <p14:nvPr/>
              </p14:nvContentPartPr>
              <p14:xfrm>
                <a:off x="7177909" y="3701782"/>
                <a:ext cx="289800" cy="145800"/>
              </p14:xfrm>
            </p:contentPart>
          </mc:Choice>
          <mc:Fallback>
            <p:pic>
              <p:nvPicPr>
                <p:cNvPr id="97" name="Freihand 96">
                  <a:extLst>
                    <a:ext uri="{FF2B5EF4-FFF2-40B4-BE49-F238E27FC236}">
                      <a16:creationId xmlns:a16="http://schemas.microsoft.com/office/drawing/2014/main" id="{7DE47962-6B61-A12C-0F7E-7CF117EAFCA7}"/>
                    </a:ext>
                  </a:extLst>
                </p:cNvPr>
                <p:cNvPicPr/>
                <p:nvPr/>
              </p:nvPicPr>
              <p:blipFill>
                <a:blip r:embed="rId172"/>
                <a:stretch>
                  <a:fillRect/>
                </a:stretch>
              </p:blipFill>
              <p:spPr>
                <a:xfrm>
                  <a:off x="7169269" y="3692782"/>
                  <a:ext cx="3074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98" name="Freihand 97">
                  <a:extLst>
                    <a:ext uri="{FF2B5EF4-FFF2-40B4-BE49-F238E27FC236}">
                      <a16:creationId xmlns:a16="http://schemas.microsoft.com/office/drawing/2014/main" id="{D6E21AA2-67B4-853C-6DDB-4E069027F5B7}"/>
                    </a:ext>
                  </a:extLst>
                </p14:cNvPr>
                <p14:cNvContentPartPr/>
                <p14:nvPr/>
              </p14:nvContentPartPr>
              <p14:xfrm>
                <a:off x="7531429" y="3626182"/>
                <a:ext cx="113040" cy="158760"/>
              </p14:xfrm>
            </p:contentPart>
          </mc:Choice>
          <mc:Fallback>
            <p:pic>
              <p:nvPicPr>
                <p:cNvPr id="98" name="Freihand 97">
                  <a:extLst>
                    <a:ext uri="{FF2B5EF4-FFF2-40B4-BE49-F238E27FC236}">
                      <a16:creationId xmlns:a16="http://schemas.microsoft.com/office/drawing/2014/main" id="{D6E21AA2-67B4-853C-6DDB-4E069027F5B7}"/>
                    </a:ext>
                  </a:extLst>
                </p:cNvPr>
                <p:cNvPicPr/>
                <p:nvPr/>
              </p:nvPicPr>
              <p:blipFill>
                <a:blip r:embed="rId174"/>
                <a:stretch>
                  <a:fillRect/>
                </a:stretch>
              </p:blipFill>
              <p:spPr>
                <a:xfrm>
                  <a:off x="7522429" y="3617542"/>
                  <a:ext cx="1306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99" name="Freihand 98">
                  <a:extLst>
                    <a:ext uri="{FF2B5EF4-FFF2-40B4-BE49-F238E27FC236}">
                      <a16:creationId xmlns:a16="http://schemas.microsoft.com/office/drawing/2014/main" id="{7365732C-880F-7F2D-7953-08CC18520AC9}"/>
                    </a:ext>
                  </a:extLst>
                </p14:cNvPr>
                <p14:cNvContentPartPr/>
                <p14:nvPr/>
              </p14:nvContentPartPr>
              <p14:xfrm>
                <a:off x="7708189" y="3452662"/>
                <a:ext cx="181800" cy="243720"/>
              </p14:xfrm>
            </p:contentPart>
          </mc:Choice>
          <mc:Fallback>
            <p:pic>
              <p:nvPicPr>
                <p:cNvPr id="99" name="Freihand 98">
                  <a:extLst>
                    <a:ext uri="{FF2B5EF4-FFF2-40B4-BE49-F238E27FC236}">
                      <a16:creationId xmlns:a16="http://schemas.microsoft.com/office/drawing/2014/main" id="{7365732C-880F-7F2D-7953-08CC18520AC9}"/>
                    </a:ext>
                  </a:extLst>
                </p:cNvPr>
                <p:cNvPicPr/>
                <p:nvPr/>
              </p:nvPicPr>
              <p:blipFill>
                <a:blip r:embed="rId176"/>
                <a:stretch>
                  <a:fillRect/>
                </a:stretch>
              </p:blipFill>
              <p:spPr>
                <a:xfrm>
                  <a:off x="7699549" y="3444022"/>
                  <a:ext cx="19944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1" name="Freihand 100">
                  <a:extLst>
                    <a:ext uri="{FF2B5EF4-FFF2-40B4-BE49-F238E27FC236}">
                      <a16:creationId xmlns:a16="http://schemas.microsoft.com/office/drawing/2014/main" id="{2EFFBFCB-22BF-5AC0-EF65-D4BE8CA56000}"/>
                    </a:ext>
                  </a:extLst>
                </p14:cNvPr>
                <p14:cNvContentPartPr/>
                <p14:nvPr/>
              </p14:nvContentPartPr>
              <p14:xfrm>
                <a:off x="7867669" y="3532582"/>
                <a:ext cx="133560" cy="155160"/>
              </p14:xfrm>
            </p:contentPart>
          </mc:Choice>
          <mc:Fallback>
            <p:pic>
              <p:nvPicPr>
                <p:cNvPr id="101" name="Freihand 100">
                  <a:extLst>
                    <a:ext uri="{FF2B5EF4-FFF2-40B4-BE49-F238E27FC236}">
                      <a16:creationId xmlns:a16="http://schemas.microsoft.com/office/drawing/2014/main" id="{2EFFBFCB-22BF-5AC0-EF65-D4BE8CA56000}"/>
                    </a:ext>
                  </a:extLst>
                </p:cNvPr>
                <p:cNvPicPr/>
                <p:nvPr/>
              </p:nvPicPr>
              <p:blipFill>
                <a:blip r:embed="rId178"/>
                <a:stretch>
                  <a:fillRect/>
                </a:stretch>
              </p:blipFill>
              <p:spPr>
                <a:xfrm>
                  <a:off x="7858669" y="3523942"/>
                  <a:ext cx="1512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6" name="Freihand 115">
                  <a:extLst>
                    <a:ext uri="{FF2B5EF4-FFF2-40B4-BE49-F238E27FC236}">
                      <a16:creationId xmlns:a16="http://schemas.microsoft.com/office/drawing/2014/main" id="{C0155A22-8282-943A-BD27-DA1E8AD33C47}"/>
                    </a:ext>
                  </a:extLst>
                </p14:cNvPr>
                <p14:cNvContentPartPr/>
                <p14:nvPr/>
              </p14:nvContentPartPr>
              <p14:xfrm>
                <a:off x="1782229" y="4161862"/>
                <a:ext cx="3021840" cy="163800"/>
              </p14:xfrm>
            </p:contentPart>
          </mc:Choice>
          <mc:Fallback>
            <p:pic>
              <p:nvPicPr>
                <p:cNvPr id="116" name="Freihand 115">
                  <a:extLst>
                    <a:ext uri="{FF2B5EF4-FFF2-40B4-BE49-F238E27FC236}">
                      <a16:creationId xmlns:a16="http://schemas.microsoft.com/office/drawing/2014/main" id="{C0155A22-8282-943A-BD27-DA1E8AD33C47}"/>
                    </a:ext>
                  </a:extLst>
                </p:cNvPr>
                <p:cNvPicPr/>
                <p:nvPr/>
              </p:nvPicPr>
              <p:blipFill>
                <a:blip r:embed="rId180"/>
                <a:stretch>
                  <a:fillRect/>
                </a:stretch>
              </p:blipFill>
              <p:spPr>
                <a:xfrm>
                  <a:off x="1773589" y="4152862"/>
                  <a:ext cx="30394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7" name="Freihand 116">
                  <a:extLst>
                    <a:ext uri="{FF2B5EF4-FFF2-40B4-BE49-F238E27FC236}">
                      <a16:creationId xmlns:a16="http://schemas.microsoft.com/office/drawing/2014/main" id="{BD28ED55-BFB3-70D5-74DF-C727EC530F48}"/>
                    </a:ext>
                  </a:extLst>
                </p14:cNvPr>
                <p14:cNvContentPartPr/>
                <p14:nvPr/>
              </p14:nvContentPartPr>
              <p14:xfrm>
                <a:off x="1739389" y="4232062"/>
                <a:ext cx="2924640" cy="189360"/>
              </p14:xfrm>
            </p:contentPart>
          </mc:Choice>
          <mc:Fallback>
            <p:pic>
              <p:nvPicPr>
                <p:cNvPr id="117" name="Freihand 116">
                  <a:extLst>
                    <a:ext uri="{FF2B5EF4-FFF2-40B4-BE49-F238E27FC236}">
                      <a16:creationId xmlns:a16="http://schemas.microsoft.com/office/drawing/2014/main" id="{BD28ED55-BFB3-70D5-74DF-C727EC530F48}"/>
                    </a:ext>
                  </a:extLst>
                </p:cNvPr>
                <p:cNvPicPr/>
                <p:nvPr/>
              </p:nvPicPr>
              <p:blipFill>
                <a:blip r:embed="rId182"/>
                <a:stretch>
                  <a:fillRect/>
                </a:stretch>
              </p:blipFill>
              <p:spPr>
                <a:xfrm>
                  <a:off x="1730749" y="4223062"/>
                  <a:ext cx="29422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9" name="Freihand 118">
                  <a:extLst>
                    <a:ext uri="{FF2B5EF4-FFF2-40B4-BE49-F238E27FC236}">
                      <a16:creationId xmlns:a16="http://schemas.microsoft.com/office/drawing/2014/main" id="{82991BB8-CF70-CA06-C7D6-3E3D0B267AF3}"/>
                    </a:ext>
                  </a:extLst>
                </p14:cNvPr>
                <p14:cNvContentPartPr/>
                <p14:nvPr/>
              </p14:nvContentPartPr>
              <p14:xfrm>
                <a:off x="1377229" y="2626462"/>
                <a:ext cx="3016800" cy="256680"/>
              </p14:xfrm>
            </p:contentPart>
          </mc:Choice>
          <mc:Fallback>
            <p:pic>
              <p:nvPicPr>
                <p:cNvPr id="119" name="Freihand 118">
                  <a:extLst>
                    <a:ext uri="{FF2B5EF4-FFF2-40B4-BE49-F238E27FC236}">
                      <a16:creationId xmlns:a16="http://schemas.microsoft.com/office/drawing/2014/main" id="{82991BB8-CF70-CA06-C7D6-3E3D0B267AF3}"/>
                    </a:ext>
                  </a:extLst>
                </p:cNvPr>
                <p:cNvPicPr/>
                <p:nvPr/>
              </p:nvPicPr>
              <p:blipFill>
                <a:blip r:embed="rId184"/>
                <a:stretch>
                  <a:fillRect/>
                </a:stretch>
              </p:blipFill>
              <p:spPr>
                <a:xfrm>
                  <a:off x="1368229" y="2617462"/>
                  <a:ext cx="3034440" cy="274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5">
            <p14:nvContentPartPr>
              <p14:cNvPr id="121" name="Freihand 120">
                <a:extLst>
                  <a:ext uri="{FF2B5EF4-FFF2-40B4-BE49-F238E27FC236}">
                    <a16:creationId xmlns:a16="http://schemas.microsoft.com/office/drawing/2014/main" id="{7932420E-3D59-AA9C-D567-32388AEB3BD2}"/>
                  </a:ext>
                </a:extLst>
              </p14:cNvPr>
              <p14:cNvContentPartPr/>
              <p14:nvPr/>
            </p14:nvContentPartPr>
            <p14:xfrm>
              <a:off x="1583149" y="5767462"/>
              <a:ext cx="3346560" cy="218520"/>
            </p14:xfrm>
          </p:contentPart>
        </mc:Choice>
        <mc:Fallback>
          <p:pic>
            <p:nvPicPr>
              <p:cNvPr id="121" name="Freihand 120">
                <a:extLst>
                  <a:ext uri="{FF2B5EF4-FFF2-40B4-BE49-F238E27FC236}">
                    <a16:creationId xmlns:a16="http://schemas.microsoft.com/office/drawing/2014/main" id="{7932420E-3D59-AA9C-D567-32388AEB3BD2}"/>
                  </a:ext>
                </a:extLst>
              </p:cNvPr>
              <p:cNvPicPr/>
              <p:nvPr/>
            </p:nvPicPr>
            <p:blipFill>
              <a:blip r:embed="rId186"/>
              <a:stretch>
                <a:fillRect/>
              </a:stretch>
            </p:blipFill>
            <p:spPr>
              <a:xfrm>
                <a:off x="1574149" y="5758822"/>
                <a:ext cx="3364200" cy="236160"/>
              </a:xfrm>
              <a:prstGeom prst="rect">
                <a:avLst/>
              </a:prstGeom>
            </p:spPr>
          </p:pic>
        </mc:Fallback>
      </mc:AlternateContent>
    </p:spTree>
    <p:extLst>
      <p:ext uri="{BB962C8B-B14F-4D97-AF65-F5344CB8AC3E}">
        <p14:creationId xmlns:p14="http://schemas.microsoft.com/office/powerpoint/2010/main" val="3588700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2082575" y="1256142"/>
            <a:ext cx="8883125" cy="5094890"/>
          </a:xfrm>
          <a:prstGeom prst="rect">
            <a:avLst/>
          </a:prstGeom>
          <a:noFill/>
          <a:ln>
            <a:noFill/>
          </a:ln>
        </p:spPr>
        <p:txBody>
          <a:bodyPr vert="horz" wrap="square" lIns="81646" tIns="40823" rIns="81646" bIns="40823" anchorCtr="0" compatLnSpc="0">
            <a:noAutofit/>
          </a:bodyPr>
          <a:lstStyle/>
          <a:p>
            <a:r>
              <a:rPr lang="de-DE" sz="2540" dirty="0"/>
              <a:t>In der modernen Ökonomie wird als Geld bezeichnet, was </a:t>
            </a:r>
          </a:p>
          <a:p>
            <a:r>
              <a:rPr lang="de-DE" sz="2540" dirty="0"/>
              <a:t>Geldfunktionen erfüllt:</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Tauschmittel und Zahlungsmittel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Wertaufbewahrungsmittel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Bewertungsmaßstab und Recheneinheit</a:t>
            </a:r>
          </a:p>
        </p:txBody>
      </p:sp>
      <p:sp>
        <p:nvSpPr>
          <p:cNvPr id="5" name="Rechteck 4">
            <a:extLst>
              <a:ext uri="{FF2B5EF4-FFF2-40B4-BE49-F238E27FC236}">
                <a16:creationId xmlns:a16="http://schemas.microsoft.com/office/drawing/2014/main" id="{29A014C4-957D-451C-9293-C0BB75ADE26C}"/>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926ED60-129E-43F8-8F9D-7164586D88CA}"/>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45909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690374" cy="593674"/>
          </a:xfrm>
          <a:prstGeom prst="rect">
            <a:avLst/>
          </a:prstGeom>
          <a:noFill/>
          <a:ln>
            <a:noFill/>
          </a:ln>
        </p:spPr>
        <p:txBody>
          <a:bodyPr vert="horz" wrap="none" lIns="81646" tIns="40823" rIns="81646" bIns="40823" anchorCtr="0" compatLnSpc="0">
            <a:spAutoFit/>
          </a:bodyPr>
          <a:lstStyle/>
          <a:p>
            <a:r>
              <a:rPr lang="de-DE" sz="3266" dirty="0"/>
              <a:t>Tauschmittel und Zahlungsmittel</a:t>
            </a:r>
          </a:p>
        </p:txBody>
      </p:sp>
      <p:sp>
        <p:nvSpPr>
          <p:cNvPr id="4" name="Textfeld 3"/>
          <p:cNvSpPr txBox="1"/>
          <p:nvPr/>
        </p:nvSpPr>
        <p:spPr>
          <a:xfrm>
            <a:off x="213773" y="831103"/>
            <a:ext cx="6009002" cy="5094890"/>
          </a:xfrm>
          <a:prstGeom prst="rect">
            <a:avLst/>
          </a:prstGeom>
          <a:noFill/>
          <a:ln>
            <a:noFill/>
          </a:ln>
        </p:spPr>
        <p:txBody>
          <a:bodyPr vert="horz" wrap="square" lIns="81646" tIns="40823" rIns="81646" bIns="40823" anchorCtr="0" compatLnSpc="0">
            <a:noAutofit/>
          </a:bodyPr>
          <a:lstStyle/>
          <a:p>
            <a:endParaRPr lang="de-DE" sz="2540" dirty="0"/>
          </a:p>
          <a:p>
            <a:r>
              <a:rPr lang="de-DE" sz="2000" dirty="0"/>
              <a:t>Geld vereinfacht Tauschvorgänge, indem Anbieter und </a:t>
            </a:r>
          </a:p>
          <a:p>
            <a:r>
              <a:rPr lang="de-DE" sz="2000" dirty="0"/>
              <a:t>Nachfrager eines realen Gutes sich nicht physisch </a:t>
            </a:r>
          </a:p>
          <a:p>
            <a:r>
              <a:rPr lang="de-DE" sz="2000" dirty="0"/>
              <a:t>treffen müssen</a:t>
            </a:r>
          </a:p>
          <a:p>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Die Transaktionskosten beim Tausch werden gesenkt</a:t>
            </a:r>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Geld vereinfacht eine arbeitsteilige Produktion</a:t>
            </a:r>
          </a:p>
        </p:txBody>
      </p:sp>
      <p:sp>
        <p:nvSpPr>
          <p:cNvPr id="23" name="Rechteck 22">
            <a:extLst>
              <a:ext uri="{FF2B5EF4-FFF2-40B4-BE49-F238E27FC236}">
                <a16:creationId xmlns:a16="http://schemas.microsoft.com/office/drawing/2014/main" id="{A9569FCB-340A-4859-8C7B-FD17CDCF2E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72802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4781535" cy="593674"/>
          </a:xfrm>
          <a:prstGeom prst="rect">
            <a:avLst/>
          </a:prstGeom>
          <a:noFill/>
          <a:ln>
            <a:noFill/>
          </a:ln>
        </p:spPr>
        <p:txBody>
          <a:bodyPr vert="horz" wrap="none" lIns="81646" tIns="40823" rIns="81646" bIns="40823" anchorCtr="0" compatLnSpc="0">
            <a:spAutoFit/>
          </a:bodyPr>
          <a:lstStyle/>
          <a:p>
            <a:r>
              <a:rPr lang="de-DE" sz="3266" dirty="0"/>
              <a:t>Wertaufbewahrungsmittel	</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Bei zeitlicher Differenz zwischen Ein- und Ausgaben</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Verschiebung von Konsumplänen in die Zukunft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Geld konkurriert dabei mit anderen Vermögensarten                (z. B. Aktien, Immobilien). Geld weist im Allgemeinen           aber einen höheren Liquiditätsgrad auf</a:t>
            </a:r>
          </a:p>
          <a:p>
            <a:endParaRPr lang="de-DE" sz="2540" dirty="0"/>
          </a:p>
        </p:txBody>
      </p:sp>
      <p:sp>
        <p:nvSpPr>
          <p:cNvPr id="5" name="Rechteck 4">
            <a:extLst>
              <a:ext uri="{FF2B5EF4-FFF2-40B4-BE49-F238E27FC236}">
                <a16:creationId xmlns:a16="http://schemas.microsoft.com/office/drawing/2014/main" id="{EA4D01A2-3977-4289-B32F-E072AA9A22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91581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954759" cy="593674"/>
          </a:xfrm>
          <a:prstGeom prst="rect">
            <a:avLst/>
          </a:prstGeom>
          <a:noFill/>
          <a:ln>
            <a:noFill/>
          </a:ln>
        </p:spPr>
        <p:txBody>
          <a:bodyPr vert="horz" wrap="none" lIns="81646" tIns="40823" rIns="81646" bIns="40823" anchorCtr="0" compatLnSpc="0">
            <a:spAutoFit/>
          </a:bodyPr>
          <a:lstStyle/>
          <a:p>
            <a:r>
              <a:rPr lang="de-DE" sz="3266" dirty="0"/>
              <a:t>Bewertungsmaßstab und Recheneinheit</a:t>
            </a:r>
          </a:p>
        </p:txBody>
      </p:sp>
      <p:sp>
        <p:nvSpPr>
          <p:cNvPr id="4" name="Textfeld 3"/>
          <p:cNvSpPr txBox="1"/>
          <p:nvPr/>
        </p:nvSpPr>
        <p:spPr>
          <a:xfrm>
            <a:off x="1654154" y="1077732"/>
            <a:ext cx="8883125" cy="3769397"/>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Standardisierung der Bewertung</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Die relativen Preisverhältnisse drücken das Tauschverhältnis zwischen realen Gütern aus</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Bildet die Grundlage der Wirtschaftsrechnung (z. B. VGR und Berechnung des Bruttoinlandsprodukts</a:t>
            </a:r>
          </a:p>
        </p:txBody>
      </p:sp>
      <p:sp>
        <p:nvSpPr>
          <p:cNvPr id="5" name="Rechteck 4">
            <a:extLst>
              <a:ext uri="{FF2B5EF4-FFF2-40B4-BE49-F238E27FC236}">
                <a16:creationId xmlns:a16="http://schemas.microsoft.com/office/drawing/2014/main" id="{7B258D37-25FC-441C-A4F5-D4BC55D119F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8054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2523466"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Magisches Viereck</a:t>
            </a:r>
          </a:p>
        </p:txBody>
      </p:sp>
      <p:sp>
        <p:nvSpPr>
          <p:cNvPr id="472067" name="Rectangle 3"/>
          <p:cNvSpPr>
            <a:spLocks noChangeArrowheads="1"/>
          </p:cNvSpPr>
          <p:nvPr/>
        </p:nvSpPr>
        <p:spPr bwMode="auto">
          <a:xfrm>
            <a:off x="1923391" y="2420938"/>
            <a:ext cx="4248150" cy="2120900"/>
          </a:xfrm>
          <a:prstGeom prst="rect">
            <a:avLst/>
          </a:prstGeom>
          <a:noFill/>
          <a:ln w="936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2068" name="Text Box 4"/>
          <p:cNvSpPr txBox="1">
            <a:spLocks noChangeArrowheads="1"/>
          </p:cNvSpPr>
          <p:nvPr/>
        </p:nvSpPr>
        <p:spPr bwMode="auto">
          <a:xfrm>
            <a:off x="194603" y="5084763"/>
            <a:ext cx="267282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Preisniveaustabilität</a:t>
            </a:r>
          </a:p>
        </p:txBody>
      </p:sp>
      <p:sp>
        <p:nvSpPr>
          <p:cNvPr id="472069" name="Text Box 5"/>
          <p:cNvSpPr txBox="1">
            <a:spLocks noChangeArrowheads="1"/>
          </p:cNvSpPr>
          <p:nvPr/>
        </p:nvSpPr>
        <p:spPr bwMode="auto">
          <a:xfrm>
            <a:off x="4947578" y="5084763"/>
            <a:ext cx="347112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Hoher Beschäftigungsgrad</a:t>
            </a:r>
          </a:p>
        </p:txBody>
      </p:sp>
      <p:sp>
        <p:nvSpPr>
          <p:cNvPr id="472070" name="Text Box 6"/>
          <p:cNvSpPr txBox="1">
            <a:spLocks noChangeArrowheads="1"/>
          </p:cNvSpPr>
          <p:nvPr/>
        </p:nvSpPr>
        <p:spPr bwMode="auto">
          <a:xfrm>
            <a:off x="194604" y="1268413"/>
            <a:ext cx="3009455"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Angemessenes stetiges</a:t>
            </a:r>
          </a:p>
          <a:p>
            <a:pPr>
              <a:buClrTx/>
              <a:buFontTx/>
              <a:buNone/>
            </a:pPr>
            <a:r>
              <a:rPr lang="de-DE" dirty="0"/>
              <a:t>Wirtschaftswachstum</a:t>
            </a:r>
          </a:p>
        </p:txBody>
      </p:sp>
      <p:sp>
        <p:nvSpPr>
          <p:cNvPr id="472071" name="Text Box 7"/>
          <p:cNvSpPr txBox="1">
            <a:spLocks noChangeArrowheads="1"/>
          </p:cNvSpPr>
          <p:nvPr/>
        </p:nvSpPr>
        <p:spPr bwMode="auto">
          <a:xfrm>
            <a:off x="5306354" y="1268413"/>
            <a:ext cx="2948541"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Außenwirtschaftliches</a:t>
            </a:r>
          </a:p>
          <a:p>
            <a:pPr>
              <a:buClrTx/>
              <a:buFontTx/>
              <a:buNone/>
            </a:pPr>
            <a:r>
              <a:rPr lang="de-DE" dirty="0"/>
              <a:t>Gleichgewicht</a:t>
            </a:r>
          </a:p>
        </p:txBody>
      </p:sp>
      <p:sp>
        <p:nvSpPr>
          <p:cNvPr id="8" name="Rechteck 7">
            <a:extLst>
              <a:ext uri="{FF2B5EF4-FFF2-40B4-BE49-F238E27FC236}">
                <a16:creationId xmlns:a16="http://schemas.microsoft.com/office/drawing/2014/main" id="{6CE5DD57-58D6-4708-8157-A6FD6CDAED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472080" name="Gruppieren 472079">
            <a:extLst>
              <a:ext uri="{FF2B5EF4-FFF2-40B4-BE49-F238E27FC236}">
                <a16:creationId xmlns:a16="http://schemas.microsoft.com/office/drawing/2014/main" id="{3BC56EB6-FB43-41EC-4EDE-AD224838E24D}"/>
              </a:ext>
            </a:extLst>
          </p:cNvPr>
          <p:cNvGrpSpPr/>
          <p:nvPr/>
        </p:nvGrpSpPr>
        <p:grpSpPr>
          <a:xfrm>
            <a:off x="242738" y="5424382"/>
            <a:ext cx="3117960" cy="1063440"/>
            <a:chOff x="242738" y="5424382"/>
            <a:chExt cx="3117960" cy="1063440"/>
          </a:xfrm>
        </p:grpSpPr>
        <mc:AlternateContent xmlns:mc="http://schemas.openxmlformats.org/markup-compatibility/2006">
          <mc:Choice xmlns:p14="http://schemas.microsoft.com/office/powerpoint/2010/main" Requires="p14">
            <p:contentPart p14:bwMode="auto" r:id="rId3">
              <p14:nvContentPartPr>
                <p14:cNvPr id="43" name="Freihand 42">
                  <a:extLst>
                    <a:ext uri="{FF2B5EF4-FFF2-40B4-BE49-F238E27FC236}">
                      <a16:creationId xmlns:a16="http://schemas.microsoft.com/office/drawing/2014/main" id="{12E91745-5A8C-7247-107E-0D8134C426F6}"/>
                    </a:ext>
                  </a:extLst>
                </p14:cNvPr>
                <p14:cNvContentPartPr/>
                <p14:nvPr/>
              </p14:nvContentPartPr>
              <p14:xfrm>
                <a:off x="242738" y="5551822"/>
                <a:ext cx="138240" cy="226080"/>
              </p14:xfrm>
            </p:contentPart>
          </mc:Choice>
          <mc:Fallback>
            <p:pic>
              <p:nvPicPr>
                <p:cNvPr id="43" name="Freihand 42">
                  <a:extLst>
                    <a:ext uri="{FF2B5EF4-FFF2-40B4-BE49-F238E27FC236}">
                      <a16:creationId xmlns:a16="http://schemas.microsoft.com/office/drawing/2014/main" id="{12E91745-5A8C-7247-107E-0D8134C426F6}"/>
                    </a:ext>
                  </a:extLst>
                </p:cNvPr>
                <p:cNvPicPr/>
                <p:nvPr/>
              </p:nvPicPr>
              <p:blipFill>
                <a:blip r:embed="rId4"/>
                <a:stretch>
                  <a:fillRect/>
                </a:stretch>
              </p:blipFill>
              <p:spPr>
                <a:xfrm>
                  <a:off x="234098" y="5542822"/>
                  <a:ext cx="15588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4" name="Freihand 43">
                  <a:extLst>
                    <a:ext uri="{FF2B5EF4-FFF2-40B4-BE49-F238E27FC236}">
                      <a16:creationId xmlns:a16="http://schemas.microsoft.com/office/drawing/2014/main" id="{529104B9-718B-4A74-FC3A-47AF3123ADC4}"/>
                    </a:ext>
                  </a:extLst>
                </p14:cNvPr>
                <p14:cNvContentPartPr/>
                <p14:nvPr/>
              </p14:nvContentPartPr>
              <p14:xfrm>
                <a:off x="407618" y="5642542"/>
                <a:ext cx="185400" cy="74520"/>
              </p14:xfrm>
            </p:contentPart>
          </mc:Choice>
          <mc:Fallback>
            <p:pic>
              <p:nvPicPr>
                <p:cNvPr id="44" name="Freihand 43">
                  <a:extLst>
                    <a:ext uri="{FF2B5EF4-FFF2-40B4-BE49-F238E27FC236}">
                      <a16:creationId xmlns:a16="http://schemas.microsoft.com/office/drawing/2014/main" id="{529104B9-718B-4A74-FC3A-47AF3123ADC4}"/>
                    </a:ext>
                  </a:extLst>
                </p:cNvPr>
                <p:cNvPicPr/>
                <p:nvPr/>
              </p:nvPicPr>
              <p:blipFill>
                <a:blip r:embed="rId6"/>
                <a:stretch>
                  <a:fillRect/>
                </a:stretch>
              </p:blipFill>
              <p:spPr>
                <a:xfrm>
                  <a:off x="398618" y="5633542"/>
                  <a:ext cx="2030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5" name="Freihand 44">
                  <a:extLst>
                    <a:ext uri="{FF2B5EF4-FFF2-40B4-BE49-F238E27FC236}">
                      <a16:creationId xmlns:a16="http://schemas.microsoft.com/office/drawing/2014/main" id="{9C2CF2E9-2312-3B7B-4E05-7C07D953228C}"/>
                    </a:ext>
                  </a:extLst>
                </p14:cNvPr>
                <p14:cNvContentPartPr/>
                <p14:nvPr/>
              </p14:nvContentPartPr>
              <p14:xfrm>
                <a:off x="639098" y="5634982"/>
                <a:ext cx="208800" cy="70560"/>
              </p14:xfrm>
            </p:contentPart>
          </mc:Choice>
          <mc:Fallback>
            <p:pic>
              <p:nvPicPr>
                <p:cNvPr id="45" name="Freihand 44">
                  <a:extLst>
                    <a:ext uri="{FF2B5EF4-FFF2-40B4-BE49-F238E27FC236}">
                      <a16:creationId xmlns:a16="http://schemas.microsoft.com/office/drawing/2014/main" id="{9C2CF2E9-2312-3B7B-4E05-7C07D953228C}"/>
                    </a:ext>
                  </a:extLst>
                </p:cNvPr>
                <p:cNvPicPr/>
                <p:nvPr/>
              </p:nvPicPr>
              <p:blipFill>
                <a:blip r:embed="rId8"/>
                <a:stretch>
                  <a:fillRect/>
                </a:stretch>
              </p:blipFill>
              <p:spPr>
                <a:xfrm>
                  <a:off x="630098" y="5625982"/>
                  <a:ext cx="2264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6" name="Freihand 45">
                  <a:extLst>
                    <a:ext uri="{FF2B5EF4-FFF2-40B4-BE49-F238E27FC236}">
                      <a16:creationId xmlns:a16="http://schemas.microsoft.com/office/drawing/2014/main" id="{8A3CE8A2-B230-538A-BF87-F0E9C1C9FFB6}"/>
                    </a:ext>
                  </a:extLst>
                </p14:cNvPr>
                <p14:cNvContentPartPr/>
                <p14:nvPr/>
              </p14:nvContentPartPr>
              <p14:xfrm>
                <a:off x="930338" y="5534902"/>
                <a:ext cx="284400" cy="168120"/>
              </p14:xfrm>
            </p:contentPart>
          </mc:Choice>
          <mc:Fallback>
            <p:pic>
              <p:nvPicPr>
                <p:cNvPr id="46" name="Freihand 45">
                  <a:extLst>
                    <a:ext uri="{FF2B5EF4-FFF2-40B4-BE49-F238E27FC236}">
                      <a16:creationId xmlns:a16="http://schemas.microsoft.com/office/drawing/2014/main" id="{8A3CE8A2-B230-538A-BF87-F0E9C1C9FFB6}"/>
                    </a:ext>
                  </a:extLst>
                </p:cNvPr>
                <p:cNvPicPr/>
                <p:nvPr/>
              </p:nvPicPr>
              <p:blipFill>
                <a:blip r:embed="rId10"/>
                <a:stretch>
                  <a:fillRect/>
                </a:stretch>
              </p:blipFill>
              <p:spPr>
                <a:xfrm>
                  <a:off x="921338" y="5525902"/>
                  <a:ext cx="3020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7" name="Freihand 46">
                  <a:extLst>
                    <a:ext uri="{FF2B5EF4-FFF2-40B4-BE49-F238E27FC236}">
                      <a16:creationId xmlns:a16="http://schemas.microsoft.com/office/drawing/2014/main" id="{A5BD8935-7239-E692-CA62-9876B72F8CC5}"/>
                    </a:ext>
                  </a:extLst>
                </p14:cNvPr>
                <p14:cNvContentPartPr/>
                <p14:nvPr/>
              </p14:nvContentPartPr>
              <p14:xfrm>
                <a:off x="1257578" y="5605102"/>
                <a:ext cx="82800" cy="162360"/>
              </p14:xfrm>
            </p:contentPart>
          </mc:Choice>
          <mc:Fallback>
            <p:pic>
              <p:nvPicPr>
                <p:cNvPr id="47" name="Freihand 46">
                  <a:extLst>
                    <a:ext uri="{FF2B5EF4-FFF2-40B4-BE49-F238E27FC236}">
                      <a16:creationId xmlns:a16="http://schemas.microsoft.com/office/drawing/2014/main" id="{A5BD8935-7239-E692-CA62-9876B72F8CC5}"/>
                    </a:ext>
                  </a:extLst>
                </p:cNvPr>
                <p:cNvPicPr/>
                <p:nvPr/>
              </p:nvPicPr>
              <p:blipFill>
                <a:blip r:embed="rId12"/>
                <a:stretch>
                  <a:fillRect/>
                </a:stretch>
              </p:blipFill>
              <p:spPr>
                <a:xfrm>
                  <a:off x="1248578" y="5596102"/>
                  <a:ext cx="1004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8" name="Freihand 47">
                  <a:extLst>
                    <a:ext uri="{FF2B5EF4-FFF2-40B4-BE49-F238E27FC236}">
                      <a16:creationId xmlns:a16="http://schemas.microsoft.com/office/drawing/2014/main" id="{34EFFB4B-F950-A615-8251-1133560F9F7D}"/>
                    </a:ext>
                  </a:extLst>
                </p14:cNvPr>
                <p14:cNvContentPartPr/>
                <p14:nvPr/>
              </p14:nvContentPartPr>
              <p14:xfrm>
                <a:off x="1385378" y="5569462"/>
                <a:ext cx="68400" cy="84240"/>
              </p14:xfrm>
            </p:contentPart>
          </mc:Choice>
          <mc:Fallback>
            <p:pic>
              <p:nvPicPr>
                <p:cNvPr id="48" name="Freihand 47">
                  <a:extLst>
                    <a:ext uri="{FF2B5EF4-FFF2-40B4-BE49-F238E27FC236}">
                      <a16:creationId xmlns:a16="http://schemas.microsoft.com/office/drawing/2014/main" id="{34EFFB4B-F950-A615-8251-1133560F9F7D}"/>
                    </a:ext>
                  </a:extLst>
                </p:cNvPr>
                <p:cNvPicPr/>
                <p:nvPr/>
              </p:nvPicPr>
              <p:blipFill>
                <a:blip r:embed="rId14"/>
                <a:stretch>
                  <a:fillRect/>
                </a:stretch>
              </p:blipFill>
              <p:spPr>
                <a:xfrm>
                  <a:off x="1376378" y="5560462"/>
                  <a:ext cx="860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9" name="Freihand 48">
                  <a:extLst>
                    <a:ext uri="{FF2B5EF4-FFF2-40B4-BE49-F238E27FC236}">
                      <a16:creationId xmlns:a16="http://schemas.microsoft.com/office/drawing/2014/main" id="{36D736CE-D4B8-9CC2-F8E6-DB9A45AF4B27}"/>
                    </a:ext>
                  </a:extLst>
                </p14:cNvPr>
                <p14:cNvContentPartPr/>
                <p14:nvPr/>
              </p14:nvContentPartPr>
              <p14:xfrm>
                <a:off x="1539458" y="5548582"/>
                <a:ext cx="104040" cy="95040"/>
              </p14:xfrm>
            </p:contentPart>
          </mc:Choice>
          <mc:Fallback>
            <p:pic>
              <p:nvPicPr>
                <p:cNvPr id="49" name="Freihand 48">
                  <a:extLst>
                    <a:ext uri="{FF2B5EF4-FFF2-40B4-BE49-F238E27FC236}">
                      <a16:creationId xmlns:a16="http://schemas.microsoft.com/office/drawing/2014/main" id="{36D736CE-D4B8-9CC2-F8E6-DB9A45AF4B27}"/>
                    </a:ext>
                  </a:extLst>
                </p:cNvPr>
                <p:cNvPicPr/>
                <p:nvPr/>
              </p:nvPicPr>
              <p:blipFill>
                <a:blip r:embed="rId16"/>
                <a:stretch>
                  <a:fillRect/>
                </a:stretch>
              </p:blipFill>
              <p:spPr>
                <a:xfrm>
                  <a:off x="1530458" y="5539942"/>
                  <a:ext cx="1216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50" name="Freihand 49">
                  <a:extLst>
                    <a:ext uri="{FF2B5EF4-FFF2-40B4-BE49-F238E27FC236}">
                      <a16:creationId xmlns:a16="http://schemas.microsoft.com/office/drawing/2014/main" id="{89159A27-52DE-A02A-2228-19846444DE49}"/>
                    </a:ext>
                  </a:extLst>
                </p14:cNvPr>
                <p14:cNvContentPartPr/>
                <p14:nvPr/>
              </p14:nvContentPartPr>
              <p14:xfrm>
                <a:off x="1649978" y="5445982"/>
                <a:ext cx="411480" cy="210600"/>
              </p14:xfrm>
            </p:contentPart>
          </mc:Choice>
          <mc:Fallback>
            <p:pic>
              <p:nvPicPr>
                <p:cNvPr id="50" name="Freihand 49">
                  <a:extLst>
                    <a:ext uri="{FF2B5EF4-FFF2-40B4-BE49-F238E27FC236}">
                      <a16:creationId xmlns:a16="http://schemas.microsoft.com/office/drawing/2014/main" id="{89159A27-52DE-A02A-2228-19846444DE49}"/>
                    </a:ext>
                  </a:extLst>
                </p:cNvPr>
                <p:cNvPicPr/>
                <p:nvPr/>
              </p:nvPicPr>
              <p:blipFill>
                <a:blip r:embed="rId18"/>
                <a:stretch>
                  <a:fillRect/>
                </a:stretch>
              </p:blipFill>
              <p:spPr>
                <a:xfrm>
                  <a:off x="1640978" y="5437342"/>
                  <a:ext cx="42912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51" name="Freihand 50">
                  <a:extLst>
                    <a:ext uri="{FF2B5EF4-FFF2-40B4-BE49-F238E27FC236}">
                      <a16:creationId xmlns:a16="http://schemas.microsoft.com/office/drawing/2014/main" id="{3C19D478-1A4C-0105-9AC6-C160A4DC9ED2}"/>
                    </a:ext>
                  </a:extLst>
                </p14:cNvPr>
                <p14:cNvContentPartPr/>
                <p14:nvPr/>
              </p14:nvContentPartPr>
              <p14:xfrm>
                <a:off x="2275658" y="5451742"/>
                <a:ext cx="252360" cy="201960"/>
              </p14:xfrm>
            </p:contentPart>
          </mc:Choice>
          <mc:Fallback>
            <p:pic>
              <p:nvPicPr>
                <p:cNvPr id="51" name="Freihand 50">
                  <a:extLst>
                    <a:ext uri="{FF2B5EF4-FFF2-40B4-BE49-F238E27FC236}">
                      <a16:creationId xmlns:a16="http://schemas.microsoft.com/office/drawing/2014/main" id="{3C19D478-1A4C-0105-9AC6-C160A4DC9ED2}"/>
                    </a:ext>
                  </a:extLst>
                </p:cNvPr>
                <p:cNvPicPr/>
                <p:nvPr/>
              </p:nvPicPr>
              <p:blipFill>
                <a:blip r:embed="rId20"/>
                <a:stretch>
                  <a:fillRect/>
                </a:stretch>
              </p:blipFill>
              <p:spPr>
                <a:xfrm>
                  <a:off x="2266658" y="5442742"/>
                  <a:ext cx="2700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52" name="Freihand 51">
                  <a:extLst>
                    <a:ext uri="{FF2B5EF4-FFF2-40B4-BE49-F238E27FC236}">
                      <a16:creationId xmlns:a16="http://schemas.microsoft.com/office/drawing/2014/main" id="{D3B1ECC1-342C-274C-E8A2-FE207D785144}"/>
                    </a:ext>
                  </a:extLst>
                </p14:cNvPr>
                <p14:cNvContentPartPr/>
                <p14:nvPr/>
              </p14:nvContentPartPr>
              <p14:xfrm>
                <a:off x="2576258" y="5524822"/>
                <a:ext cx="102240" cy="101160"/>
              </p14:xfrm>
            </p:contentPart>
          </mc:Choice>
          <mc:Fallback>
            <p:pic>
              <p:nvPicPr>
                <p:cNvPr id="52" name="Freihand 51">
                  <a:extLst>
                    <a:ext uri="{FF2B5EF4-FFF2-40B4-BE49-F238E27FC236}">
                      <a16:creationId xmlns:a16="http://schemas.microsoft.com/office/drawing/2014/main" id="{D3B1ECC1-342C-274C-E8A2-FE207D785144}"/>
                    </a:ext>
                  </a:extLst>
                </p:cNvPr>
                <p:cNvPicPr/>
                <p:nvPr/>
              </p:nvPicPr>
              <p:blipFill>
                <a:blip r:embed="rId22"/>
                <a:stretch>
                  <a:fillRect/>
                </a:stretch>
              </p:blipFill>
              <p:spPr>
                <a:xfrm>
                  <a:off x="2567618" y="5516182"/>
                  <a:ext cx="1198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53" name="Freihand 52">
                  <a:extLst>
                    <a:ext uri="{FF2B5EF4-FFF2-40B4-BE49-F238E27FC236}">
                      <a16:creationId xmlns:a16="http://schemas.microsoft.com/office/drawing/2014/main" id="{EE345F97-C606-6E7D-AF31-4CF2991822B7}"/>
                    </a:ext>
                  </a:extLst>
                </p14:cNvPr>
                <p14:cNvContentPartPr/>
                <p14:nvPr/>
              </p14:nvContentPartPr>
              <p14:xfrm>
                <a:off x="2875778" y="5465422"/>
                <a:ext cx="128160" cy="150480"/>
              </p14:xfrm>
            </p:contentPart>
          </mc:Choice>
          <mc:Fallback>
            <p:pic>
              <p:nvPicPr>
                <p:cNvPr id="53" name="Freihand 52">
                  <a:extLst>
                    <a:ext uri="{FF2B5EF4-FFF2-40B4-BE49-F238E27FC236}">
                      <a16:creationId xmlns:a16="http://schemas.microsoft.com/office/drawing/2014/main" id="{EE345F97-C606-6E7D-AF31-4CF2991822B7}"/>
                    </a:ext>
                  </a:extLst>
                </p:cNvPr>
                <p:cNvPicPr/>
                <p:nvPr/>
              </p:nvPicPr>
              <p:blipFill>
                <a:blip r:embed="rId24"/>
                <a:stretch>
                  <a:fillRect/>
                </a:stretch>
              </p:blipFill>
              <p:spPr>
                <a:xfrm>
                  <a:off x="2867138" y="5456782"/>
                  <a:ext cx="1458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54" name="Freihand 53">
                  <a:extLst>
                    <a:ext uri="{FF2B5EF4-FFF2-40B4-BE49-F238E27FC236}">
                      <a16:creationId xmlns:a16="http://schemas.microsoft.com/office/drawing/2014/main" id="{919D1A12-809C-79A1-45E8-D212CE91E820}"/>
                    </a:ext>
                  </a:extLst>
                </p14:cNvPr>
                <p14:cNvContentPartPr/>
                <p14:nvPr/>
              </p14:nvContentPartPr>
              <p14:xfrm>
                <a:off x="3103298" y="5457862"/>
                <a:ext cx="18360" cy="127800"/>
              </p14:xfrm>
            </p:contentPart>
          </mc:Choice>
          <mc:Fallback>
            <p:pic>
              <p:nvPicPr>
                <p:cNvPr id="54" name="Freihand 53">
                  <a:extLst>
                    <a:ext uri="{FF2B5EF4-FFF2-40B4-BE49-F238E27FC236}">
                      <a16:creationId xmlns:a16="http://schemas.microsoft.com/office/drawing/2014/main" id="{919D1A12-809C-79A1-45E8-D212CE91E820}"/>
                    </a:ext>
                  </a:extLst>
                </p:cNvPr>
                <p:cNvPicPr/>
                <p:nvPr/>
              </p:nvPicPr>
              <p:blipFill>
                <a:blip r:embed="rId26"/>
                <a:stretch>
                  <a:fillRect/>
                </a:stretch>
              </p:blipFill>
              <p:spPr>
                <a:xfrm>
                  <a:off x="3094658" y="5449222"/>
                  <a:ext cx="360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55" name="Freihand 54">
                  <a:extLst>
                    <a:ext uri="{FF2B5EF4-FFF2-40B4-BE49-F238E27FC236}">
                      <a16:creationId xmlns:a16="http://schemas.microsoft.com/office/drawing/2014/main" id="{57C81DFC-EF3A-EB5D-8F49-EFA4264D7721}"/>
                    </a:ext>
                  </a:extLst>
                </p14:cNvPr>
                <p14:cNvContentPartPr/>
                <p14:nvPr/>
              </p14:nvContentPartPr>
              <p14:xfrm>
                <a:off x="3049658" y="5424382"/>
                <a:ext cx="311040" cy="204840"/>
              </p14:xfrm>
            </p:contentPart>
          </mc:Choice>
          <mc:Fallback>
            <p:pic>
              <p:nvPicPr>
                <p:cNvPr id="55" name="Freihand 54">
                  <a:extLst>
                    <a:ext uri="{FF2B5EF4-FFF2-40B4-BE49-F238E27FC236}">
                      <a16:creationId xmlns:a16="http://schemas.microsoft.com/office/drawing/2014/main" id="{57C81DFC-EF3A-EB5D-8F49-EFA4264D7721}"/>
                    </a:ext>
                  </a:extLst>
                </p:cNvPr>
                <p:cNvPicPr/>
                <p:nvPr/>
              </p:nvPicPr>
              <p:blipFill>
                <a:blip r:embed="rId28"/>
                <a:stretch>
                  <a:fillRect/>
                </a:stretch>
              </p:blipFill>
              <p:spPr>
                <a:xfrm>
                  <a:off x="3041018" y="5415382"/>
                  <a:ext cx="32868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58" name="Freihand 57">
                  <a:extLst>
                    <a:ext uri="{FF2B5EF4-FFF2-40B4-BE49-F238E27FC236}">
                      <a16:creationId xmlns:a16="http://schemas.microsoft.com/office/drawing/2014/main" id="{B0D2C10D-8A42-767D-65E0-B25090E0DA99}"/>
                    </a:ext>
                  </a:extLst>
                </p14:cNvPr>
                <p14:cNvContentPartPr/>
                <p14:nvPr/>
              </p14:nvContentPartPr>
              <p14:xfrm>
                <a:off x="846458" y="6057262"/>
                <a:ext cx="189360" cy="153720"/>
              </p14:xfrm>
            </p:contentPart>
          </mc:Choice>
          <mc:Fallback>
            <p:pic>
              <p:nvPicPr>
                <p:cNvPr id="58" name="Freihand 57">
                  <a:extLst>
                    <a:ext uri="{FF2B5EF4-FFF2-40B4-BE49-F238E27FC236}">
                      <a16:creationId xmlns:a16="http://schemas.microsoft.com/office/drawing/2014/main" id="{B0D2C10D-8A42-767D-65E0-B25090E0DA99}"/>
                    </a:ext>
                  </a:extLst>
                </p:cNvPr>
                <p:cNvPicPr/>
                <p:nvPr/>
              </p:nvPicPr>
              <p:blipFill>
                <a:blip r:embed="rId30"/>
                <a:stretch>
                  <a:fillRect/>
                </a:stretch>
              </p:blipFill>
              <p:spPr>
                <a:xfrm>
                  <a:off x="837818" y="6048262"/>
                  <a:ext cx="2070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59" name="Freihand 58">
                  <a:extLst>
                    <a:ext uri="{FF2B5EF4-FFF2-40B4-BE49-F238E27FC236}">
                      <a16:creationId xmlns:a16="http://schemas.microsoft.com/office/drawing/2014/main" id="{484D03F2-CE6C-CECC-72B3-062CBC70E275}"/>
                    </a:ext>
                  </a:extLst>
                </p14:cNvPr>
                <p14:cNvContentPartPr/>
                <p14:nvPr/>
              </p14:nvContentPartPr>
              <p14:xfrm>
                <a:off x="1096658" y="6010462"/>
                <a:ext cx="84240" cy="135000"/>
              </p14:xfrm>
            </p:contentPart>
          </mc:Choice>
          <mc:Fallback>
            <p:pic>
              <p:nvPicPr>
                <p:cNvPr id="59" name="Freihand 58">
                  <a:extLst>
                    <a:ext uri="{FF2B5EF4-FFF2-40B4-BE49-F238E27FC236}">
                      <a16:creationId xmlns:a16="http://schemas.microsoft.com/office/drawing/2014/main" id="{484D03F2-CE6C-CECC-72B3-062CBC70E275}"/>
                    </a:ext>
                  </a:extLst>
                </p:cNvPr>
                <p:cNvPicPr/>
                <p:nvPr/>
              </p:nvPicPr>
              <p:blipFill>
                <a:blip r:embed="rId32"/>
                <a:stretch>
                  <a:fillRect/>
                </a:stretch>
              </p:blipFill>
              <p:spPr>
                <a:xfrm>
                  <a:off x="1088018" y="6001462"/>
                  <a:ext cx="1018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60" name="Freihand 59">
                  <a:extLst>
                    <a:ext uri="{FF2B5EF4-FFF2-40B4-BE49-F238E27FC236}">
                      <a16:creationId xmlns:a16="http://schemas.microsoft.com/office/drawing/2014/main" id="{94F3C612-FE37-D655-DEC5-F043FA0B511F}"/>
                    </a:ext>
                  </a:extLst>
                </p14:cNvPr>
                <p14:cNvContentPartPr/>
                <p14:nvPr/>
              </p14:nvContentPartPr>
              <p14:xfrm>
                <a:off x="1353698" y="5971582"/>
                <a:ext cx="71640" cy="180000"/>
              </p14:xfrm>
            </p:contentPart>
          </mc:Choice>
          <mc:Fallback>
            <p:pic>
              <p:nvPicPr>
                <p:cNvPr id="60" name="Freihand 59">
                  <a:extLst>
                    <a:ext uri="{FF2B5EF4-FFF2-40B4-BE49-F238E27FC236}">
                      <a16:creationId xmlns:a16="http://schemas.microsoft.com/office/drawing/2014/main" id="{94F3C612-FE37-D655-DEC5-F043FA0B511F}"/>
                    </a:ext>
                  </a:extLst>
                </p:cNvPr>
                <p:cNvPicPr/>
                <p:nvPr/>
              </p:nvPicPr>
              <p:blipFill>
                <a:blip r:embed="rId34"/>
                <a:stretch>
                  <a:fillRect/>
                </a:stretch>
              </p:blipFill>
              <p:spPr>
                <a:xfrm>
                  <a:off x="1344698" y="5962582"/>
                  <a:ext cx="892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61" name="Freihand 60">
                  <a:extLst>
                    <a:ext uri="{FF2B5EF4-FFF2-40B4-BE49-F238E27FC236}">
                      <a16:creationId xmlns:a16="http://schemas.microsoft.com/office/drawing/2014/main" id="{FF5E6436-045C-F6D5-FDC3-0BBA8EEE50CD}"/>
                    </a:ext>
                  </a:extLst>
                </p14:cNvPr>
                <p14:cNvContentPartPr/>
                <p14:nvPr/>
              </p14:nvContentPartPr>
              <p14:xfrm>
                <a:off x="1473578" y="6011182"/>
                <a:ext cx="412920" cy="266400"/>
              </p14:xfrm>
            </p:contentPart>
          </mc:Choice>
          <mc:Fallback>
            <p:pic>
              <p:nvPicPr>
                <p:cNvPr id="61" name="Freihand 60">
                  <a:extLst>
                    <a:ext uri="{FF2B5EF4-FFF2-40B4-BE49-F238E27FC236}">
                      <a16:creationId xmlns:a16="http://schemas.microsoft.com/office/drawing/2014/main" id="{FF5E6436-045C-F6D5-FDC3-0BBA8EEE50CD}"/>
                    </a:ext>
                  </a:extLst>
                </p:cNvPr>
                <p:cNvPicPr/>
                <p:nvPr/>
              </p:nvPicPr>
              <p:blipFill>
                <a:blip r:embed="rId36"/>
                <a:stretch>
                  <a:fillRect/>
                </a:stretch>
              </p:blipFill>
              <p:spPr>
                <a:xfrm>
                  <a:off x="1464578" y="6002542"/>
                  <a:ext cx="43056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63" name="Freihand 62">
                  <a:extLst>
                    <a:ext uri="{FF2B5EF4-FFF2-40B4-BE49-F238E27FC236}">
                      <a16:creationId xmlns:a16="http://schemas.microsoft.com/office/drawing/2014/main" id="{98AC36DC-00DF-77C7-3B7A-7765E498BF7B}"/>
                    </a:ext>
                  </a:extLst>
                </p14:cNvPr>
                <p14:cNvContentPartPr/>
                <p14:nvPr/>
              </p14:nvContentPartPr>
              <p14:xfrm>
                <a:off x="1965338" y="5983822"/>
                <a:ext cx="144360" cy="65160"/>
              </p14:xfrm>
            </p:contentPart>
          </mc:Choice>
          <mc:Fallback>
            <p:pic>
              <p:nvPicPr>
                <p:cNvPr id="63" name="Freihand 62">
                  <a:extLst>
                    <a:ext uri="{FF2B5EF4-FFF2-40B4-BE49-F238E27FC236}">
                      <a16:creationId xmlns:a16="http://schemas.microsoft.com/office/drawing/2014/main" id="{98AC36DC-00DF-77C7-3B7A-7765E498BF7B}"/>
                    </a:ext>
                  </a:extLst>
                </p:cNvPr>
                <p:cNvPicPr/>
                <p:nvPr/>
              </p:nvPicPr>
              <p:blipFill>
                <a:blip r:embed="rId38"/>
                <a:stretch>
                  <a:fillRect/>
                </a:stretch>
              </p:blipFill>
              <p:spPr>
                <a:xfrm>
                  <a:off x="1956338" y="5974822"/>
                  <a:ext cx="1620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72064" name="Freihand 472063">
                  <a:extLst>
                    <a:ext uri="{FF2B5EF4-FFF2-40B4-BE49-F238E27FC236}">
                      <a16:creationId xmlns:a16="http://schemas.microsoft.com/office/drawing/2014/main" id="{A1AAB4D3-D21F-346A-65AC-82175AD7F197}"/>
                    </a:ext>
                  </a:extLst>
                </p14:cNvPr>
                <p14:cNvContentPartPr/>
                <p14:nvPr/>
              </p14:nvContentPartPr>
              <p14:xfrm>
                <a:off x="2184218" y="5934862"/>
                <a:ext cx="88200" cy="100440"/>
              </p14:xfrm>
            </p:contentPart>
          </mc:Choice>
          <mc:Fallback>
            <p:pic>
              <p:nvPicPr>
                <p:cNvPr id="472064" name="Freihand 472063">
                  <a:extLst>
                    <a:ext uri="{FF2B5EF4-FFF2-40B4-BE49-F238E27FC236}">
                      <a16:creationId xmlns:a16="http://schemas.microsoft.com/office/drawing/2014/main" id="{A1AAB4D3-D21F-346A-65AC-82175AD7F197}"/>
                    </a:ext>
                  </a:extLst>
                </p:cNvPr>
                <p:cNvPicPr/>
                <p:nvPr/>
              </p:nvPicPr>
              <p:blipFill>
                <a:blip r:embed="rId40"/>
                <a:stretch>
                  <a:fillRect/>
                </a:stretch>
              </p:blipFill>
              <p:spPr>
                <a:xfrm>
                  <a:off x="2175218" y="5926222"/>
                  <a:ext cx="1058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72065" name="Freihand 472064">
                  <a:extLst>
                    <a:ext uri="{FF2B5EF4-FFF2-40B4-BE49-F238E27FC236}">
                      <a16:creationId xmlns:a16="http://schemas.microsoft.com/office/drawing/2014/main" id="{4ED27021-8729-1C2C-AC22-B3687F5AE734}"/>
                    </a:ext>
                  </a:extLst>
                </p14:cNvPr>
                <p14:cNvContentPartPr/>
                <p14:nvPr/>
              </p14:nvContentPartPr>
              <p14:xfrm>
                <a:off x="2311298" y="5825422"/>
                <a:ext cx="235080" cy="174600"/>
              </p14:xfrm>
            </p:contentPart>
          </mc:Choice>
          <mc:Fallback>
            <p:pic>
              <p:nvPicPr>
                <p:cNvPr id="472065" name="Freihand 472064">
                  <a:extLst>
                    <a:ext uri="{FF2B5EF4-FFF2-40B4-BE49-F238E27FC236}">
                      <a16:creationId xmlns:a16="http://schemas.microsoft.com/office/drawing/2014/main" id="{4ED27021-8729-1C2C-AC22-B3687F5AE734}"/>
                    </a:ext>
                  </a:extLst>
                </p:cNvPr>
                <p:cNvPicPr/>
                <p:nvPr/>
              </p:nvPicPr>
              <p:blipFill>
                <a:blip r:embed="rId42"/>
                <a:stretch>
                  <a:fillRect/>
                </a:stretch>
              </p:blipFill>
              <p:spPr>
                <a:xfrm>
                  <a:off x="2302658" y="5816422"/>
                  <a:ext cx="2527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72072" name="Freihand 472071">
                  <a:extLst>
                    <a:ext uri="{FF2B5EF4-FFF2-40B4-BE49-F238E27FC236}">
                      <a16:creationId xmlns:a16="http://schemas.microsoft.com/office/drawing/2014/main" id="{30C3CE9D-A9A0-A490-4A63-C67599A58DF0}"/>
                    </a:ext>
                  </a:extLst>
                </p14:cNvPr>
                <p14:cNvContentPartPr/>
                <p14:nvPr/>
              </p14:nvContentPartPr>
              <p14:xfrm>
                <a:off x="2549258" y="5810302"/>
                <a:ext cx="52920" cy="45360"/>
              </p14:xfrm>
            </p:contentPart>
          </mc:Choice>
          <mc:Fallback>
            <p:pic>
              <p:nvPicPr>
                <p:cNvPr id="472072" name="Freihand 472071">
                  <a:extLst>
                    <a:ext uri="{FF2B5EF4-FFF2-40B4-BE49-F238E27FC236}">
                      <a16:creationId xmlns:a16="http://schemas.microsoft.com/office/drawing/2014/main" id="{30C3CE9D-A9A0-A490-4A63-C67599A58DF0}"/>
                    </a:ext>
                  </a:extLst>
                </p:cNvPr>
                <p:cNvPicPr/>
                <p:nvPr/>
              </p:nvPicPr>
              <p:blipFill>
                <a:blip r:embed="rId44"/>
                <a:stretch>
                  <a:fillRect/>
                </a:stretch>
              </p:blipFill>
              <p:spPr>
                <a:xfrm>
                  <a:off x="2540618" y="5801302"/>
                  <a:ext cx="705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72073" name="Freihand 472072">
                  <a:extLst>
                    <a:ext uri="{FF2B5EF4-FFF2-40B4-BE49-F238E27FC236}">
                      <a16:creationId xmlns:a16="http://schemas.microsoft.com/office/drawing/2014/main" id="{2AC330DC-2BF5-119E-3EDB-D8968336BFFF}"/>
                    </a:ext>
                  </a:extLst>
                </p14:cNvPr>
                <p14:cNvContentPartPr/>
                <p14:nvPr/>
              </p14:nvContentPartPr>
              <p14:xfrm>
                <a:off x="2632418" y="5880502"/>
                <a:ext cx="97920" cy="98640"/>
              </p14:xfrm>
            </p:contentPart>
          </mc:Choice>
          <mc:Fallback>
            <p:pic>
              <p:nvPicPr>
                <p:cNvPr id="472073" name="Freihand 472072">
                  <a:extLst>
                    <a:ext uri="{FF2B5EF4-FFF2-40B4-BE49-F238E27FC236}">
                      <a16:creationId xmlns:a16="http://schemas.microsoft.com/office/drawing/2014/main" id="{2AC330DC-2BF5-119E-3EDB-D8968336BFFF}"/>
                    </a:ext>
                  </a:extLst>
                </p:cNvPr>
                <p:cNvPicPr/>
                <p:nvPr/>
              </p:nvPicPr>
              <p:blipFill>
                <a:blip r:embed="rId46"/>
                <a:stretch>
                  <a:fillRect/>
                </a:stretch>
              </p:blipFill>
              <p:spPr>
                <a:xfrm>
                  <a:off x="2623418" y="5871502"/>
                  <a:ext cx="1155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72074" name="Freihand 472073">
                  <a:extLst>
                    <a:ext uri="{FF2B5EF4-FFF2-40B4-BE49-F238E27FC236}">
                      <a16:creationId xmlns:a16="http://schemas.microsoft.com/office/drawing/2014/main" id="{6C7AC66A-E181-8781-B944-F0BCA3D7410D}"/>
                    </a:ext>
                  </a:extLst>
                </p14:cNvPr>
                <p14:cNvContentPartPr/>
                <p14:nvPr/>
              </p14:nvContentPartPr>
              <p14:xfrm>
                <a:off x="2805578" y="5753062"/>
                <a:ext cx="174960" cy="233280"/>
              </p14:xfrm>
            </p:contentPart>
          </mc:Choice>
          <mc:Fallback>
            <p:pic>
              <p:nvPicPr>
                <p:cNvPr id="472074" name="Freihand 472073">
                  <a:extLst>
                    <a:ext uri="{FF2B5EF4-FFF2-40B4-BE49-F238E27FC236}">
                      <a16:creationId xmlns:a16="http://schemas.microsoft.com/office/drawing/2014/main" id="{6C7AC66A-E181-8781-B944-F0BCA3D7410D}"/>
                    </a:ext>
                  </a:extLst>
                </p:cNvPr>
                <p:cNvPicPr/>
                <p:nvPr/>
              </p:nvPicPr>
              <p:blipFill>
                <a:blip r:embed="rId48"/>
                <a:stretch>
                  <a:fillRect/>
                </a:stretch>
              </p:blipFill>
              <p:spPr>
                <a:xfrm>
                  <a:off x="2796938" y="5744422"/>
                  <a:ext cx="19260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72075" name="Freihand 472074">
                  <a:extLst>
                    <a:ext uri="{FF2B5EF4-FFF2-40B4-BE49-F238E27FC236}">
                      <a16:creationId xmlns:a16="http://schemas.microsoft.com/office/drawing/2014/main" id="{1D3E93E1-A00F-9289-556E-AC5BF7BFBA53}"/>
                    </a:ext>
                  </a:extLst>
                </p14:cNvPr>
                <p14:cNvContentPartPr/>
                <p14:nvPr/>
              </p14:nvContentPartPr>
              <p14:xfrm>
                <a:off x="3040658" y="5826142"/>
                <a:ext cx="251280" cy="165600"/>
              </p14:xfrm>
            </p:contentPart>
          </mc:Choice>
          <mc:Fallback>
            <p:pic>
              <p:nvPicPr>
                <p:cNvPr id="472075" name="Freihand 472074">
                  <a:extLst>
                    <a:ext uri="{FF2B5EF4-FFF2-40B4-BE49-F238E27FC236}">
                      <a16:creationId xmlns:a16="http://schemas.microsoft.com/office/drawing/2014/main" id="{1D3E93E1-A00F-9289-556E-AC5BF7BFBA53}"/>
                    </a:ext>
                  </a:extLst>
                </p:cNvPr>
                <p:cNvPicPr/>
                <p:nvPr/>
              </p:nvPicPr>
              <p:blipFill>
                <a:blip r:embed="rId50"/>
                <a:stretch>
                  <a:fillRect/>
                </a:stretch>
              </p:blipFill>
              <p:spPr>
                <a:xfrm>
                  <a:off x="3031658" y="5817142"/>
                  <a:ext cx="2689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72076" name="Freihand 472075">
                  <a:extLst>
                    <a:ext uri="{FF2B5EF4-FFF2-40B4-BE49-F238E27FC236}">
                      <a16:creationId xmlns:a16="http://schemas.microsoft.com/office/drawing/2014/main" id="{115CD0E8-AE6B-99B8-4453-58F6A10FCFFB}"/>
                    </a:ext>
                  </a:extLst>
                </p14:cNvPr>
                <p14:cNvContentPartPr/>
                <p14:nvPr/>
              </p14:nvContentPartPr>
              <p14:xfrm>
                <a:off x="2360618" y="6286222"/>
                <a:ext cx="196920" cy="201600"/>
              </p14:xfrm>
            </p:contentPart>
          </mc:Choice>
          <mc:Fallback>
            <p:pic>
              <p:nvPicPr>
                <p:cNvPr id="472076" name="Freihand 472075">
                  <a:extLst>
                    <a:ext uri="{FF2B5EF4-FFF2-40B4-BE49-F238E27FC236}">
                      <a16:creationId xmlns:a16="http://schemas.microsoft.com/office/drawing/2014/main" id="{115CD0E8-AE6B-99B8-4453-58F6A10FCFFB}"/>
                    </a:ext>
                  </a:extLst>
                </p:cNvPr>
                <p:cNvPicPr/>
                <p:nvPr/>
              </p:nvPicPr>
              <p:blipFill>
                <a:blip r:embed="rId52"/>
                <a:stretch>
                  <a:fillRect/>
                </a:stretch>
              </p:blipFill>
              <p:spPr>
                <a:xfrm>
                  <a:off x="2351618" y="6277582"/>
                  <a:ext cx="21456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72077" name="Freihand 472076">
                  <a:extLst>
                    <a:ext uri="{FF2B5EF4-FFF2-40B4-BE49-F238E27FC236}">
                      <a16:creationId xmlns:a16="http://schemas.microsoft.com/office/drawing/2014/main" id="{013B3A4D-893C-C073-8CE2-4EA356334FF8}"/>
                    </a:ext>
                  </a:extLst>
                </p14:cNvPr>
                <p14:cNvContentPartPr/>
                <p14:nvPr/>
              </p14:nvContentPartPr>
              <p14:xfrm>
                <a:off x="2737178" y="6269662"/>
                <a:ext cx="64800" cy="157320"/>
              </p14:xfrm>
            </p:contentPart>
          </mc:Choice>
          <mc:Fallback>
            <p:pic>
              <p:nvPicPr>
                <p:cNvPr id="472077" name="Freihand 472076">
                  <a:extLst>
                    <a:ext uri="{FF2B5EF4-FFF2-40B4-BE49-F238E27FC236}">
                      <a16:creationId xmlns:a16="http://schemas.microsoft.com/office/drawing/2014/main" id="{013B3A4D-893C-C073-8CE2-4EA356334FF8}"/>
                    </a:ext>
                  </a:extLst>
                </p:cNvPr>
                <p:cNvPicPr/>
                <p:nvPr/>
              </p:nvPicPr>
              <p:blipFill>
                <a:blip r:embed="rId54"/>
                <a:stretch>
                  <a:fillRect/>
                </a:stretch>
              </p:blipFill>
              <p:spPr>
                <a:xfrm>
                  <a:off x="2728178" y="6260662"/>
                  <a:ext cx="824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72078" name="Freihand 472077">
                  <a:extLst>
                    <a:ext uri="{FF2B5EF4-FFF2-40B4-BE49-F238E27FC236}">
                      <a16:creationId xmlns:a16="http://schemas.microsoft.com/office/drawing/2014/main" id="{6CF17138-DEF7-5873-3D43-0588823C4630}"/>
                    </a:ext>
                  </a:extLst>
                </p14:cNvPr>
                <p14:cNvContentPartPr/>
                <p14:nvPr/>
              </p14:nvContentPartPr>
              <p14:xfrm>
                <a:off x="2575898" y="6188302"/>
                <a:ext cx="390960" cy="202320"/>
              </p14:xfrm>
            </p:contentPart>
          </mc:Choice>
          <mc:Fallback>
            <p:pic>
              <p:nvPicPr>
                <p:cNvPr id="472078" name="Freihand 472077">
                  <a:extLst>
                    <a:ext uri="{FF2B5EF4-FFF2-40B4-BE49-F238E27FC236}">
                      <a16:creationId xmlns:a16="http://schemas.microsoft.com/office/drawing/2014/main" id="{6CF17138-DEF7-5873-3D43-0588823C4630}"/>
                    </a:ext>
                  </a:extLst>
                </p:cNvPr>
                <p:cNvPicPr/>
                <p:nvPr/>
              </p:nvPicPr>
              <p:blipFill>
                <a:blip r:embed="rId56"/>
                <a:stretch>
                  <a:fillRect/>
                </a:stretch>
              </p:blipFill>
              <p:spPr>
                <a:xfrm>
                  <a:off x="2566898" y="6179302"/>
                  <a:ext cx="408600" cy="219960"/>
                </a:xfrm>
                <a:prstGeom prst="rect">
                  <a:avLst/>
                </a:prstGeom>
              </p:spPr>
            </p:pic>
          </mc:Fallback>
        </mc:AlternateContent>
      </p:grpSp>
      <p:grpSp>
        <p:nvGrpSpPr>
          <p:cNvPr id="472085" name="Gruppieren 472084">
            <a:extLst>
              <a:ext uri="{FF2B5EF4-FFF2-40B4-BE49-F238E27FC236}">
                <a16:creationId xmlns:a16="http://schemas.microsoft.com/office/drawing/2014/main" id="{3E0CA909-BC03-8FCC-4B89-D5B9F6818005}"/>
              </a:ext>
            </a:extLst>
          </p:cNvPr>
          <p:cNvGrpSpPr/>
          <p:nvPr/>
        </p:nvGrpSpPr>
        <p:grpSpPr>
          <a:xfrm>
            <a:off x="5120378" y="5588902"/>
            <a:ext cx="774000" cy="307440"/>
            <a:chOff x="5120378" y="5588902"/>
            <a:chExt cx="774000" cy="307440"/>
          </a:xfrm>
        </p:grpSpPr>
        <mc:AlternateContent xmlns:mc="http://schemas.openxmlformats.org/markup-compatibility/2006">
          <mc:Choice xmlns:p14="http://schemas.microsoft.com/office/powerpoint/2010/main" Requires="p14">
            <p:contentPart p14:bwMode="auto" r:id="rId57">
              <p14:nvContentPartPr>
                <p14:cNvPr id="472081" name="Freihand 472080">
                  <a:extLst>
                    <a:ext uri="{FF2B5EF4-FFF2-40B4-BE49-F238E27FC236}">
                      <a16:creationId xmlns:a16="http://schemas.microsoft.com/office/drawing/2014/main" id="{0F7D4279-FBED-5D5E-B44E-0F6E85C09D45}"/>
                    </a:ext>
                  </a:extLst>
                </p14:cNvPr>
                <p14:cNvContentPartPr/>
                <p14:nvPr/>
              </p14:nvContentPartPr>
              <p14:xfrm>
                <a:off x="5120378" y="5593222"/>
                <a:ext cx="153360" cy="298440"/>
              </p14:xfrm>
            </p:contentPart>
          </mc:Choice>
          <mc:Fallback>
            <p:pic>
              <p:nvPicPr>
                <p:cNvPr id="472081" name="Freihand 472080">
                  <a:extLst>
                    <a:ext uri="{FF2B5EF4-FFF2-40B4-BE49-F238E27FC236}">
                      <a16:creationId xmlns:a16="http://schemas.microsoft.com/office/drawing/2014/main" id="{0F7D4279-FBED-5D5E-B44E-0F6E85C09D45}"/>
                    </a:ext>
                  </a:extLst>
                </p:cNvPr>
                <p:cNvPicPr/>
                <p:nvPr/>
              </p:nvPicPr>
              <p:blipFill>
                <a:blip r:embed="rId58"/>
                <a:stretch>
                  <a:fillRect/>
                </a:stretch>
              </p:blipFill>
              <p:spPr>
                <a:xfrm>
                  <a:off x="5111378" y="5584582"/>
                  <a:ext cx="17100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72082" name="Freihand 472081">
                  <a:extLst>
                    <a:ext uri="{FF2B5EF4-FFF2-40B4-BE49-F238E27FC236}">
                      <a16:creationId xmlns:a16="http://schemas.microsoft.com/office/drawing/2014/main" id="{6A88C219-3A22-0442-56AF-849304907E3B}"/>
                    </a:ext>
                  </a:extLst>
                </p14:cNvPr>
                <p14:cNvContentPartPr/>
                <p14:nvPr/>
              </p14:nvContentPartPr>
              <p14:xfrm>
                <a:off x="5201378" y="5626342"/>
                <a:ext cx="160200" cy="270000"/>
              </p14:xfrm>
            </p:contentPart>
          </mc:Choice>
          <mc:Fallback>
            <p:pic>
              <p:nvPicPr>
                <p:cNvPr id="472082" name="Freihand 472081">
                  <a:extLst>
                    <a:ext uri="{FF2B5EF4-FFF2-40B4-BE49-F238E27FC236}">
                      <a16:creationId xmlns:a16="http://schemas.microsoft.com/office/drawing/2014/main" id="{6A88C219-3A22-0442-56AF-849304907E3B}"/>
                    </a:ext>
                  </a:extLst>
                </p:cNvPr>
                <p:cNvPicPr/>
                <p:nvPr/>
              </p:nvPicPr>
              <p:blipFill>
                <a:blip r:embed="rId60"/>
                <a:stretch>
                  <a:fillRect/>
                </a:stretch>
              </p:blipFill>
              <p:spPr>
                <a:xfrm>
                  <a:off x="5192738" y="5617702"/>
                  <a:ext cx="17784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72083" name="Freihand 472082">
                  <a:extLst>
                    <a:ext uri="{FF2B5EF4-FFF2-40B4-BE49-F238E27FC236}">
                      <a16:creationId xmlns:a16="http://schemas.microsoft.com/office/drawing/2014/main" id="{AF9DF4B8-B3F6-655F-2CF4-BD8B32AFAA01}"/>
                    </a:ext>
                  </a:extLst>
                </p14:cNvPr>
                <p14:cNvContentPartPr/>
                <p14:nvPr/>
              </p14:nvContentPartPr>
              <p14:xfrm>
                <a:off x="5375978" y="5620942"/>
                <a:ext cx="128520" cy="258480"/>
              </p14:xfrm>
            </p:contentPart>
          </mc:Choice>
          <mc:Fallback>
            <p:pic>
              <p:nvPicPr>
                <p:cNvPr id="472083" name="Freihand 472082">
                  <a:extLst>
                    <a:ext uri="{FF2B5EF4-FFF2-40B4-BE49-F238E27FC236}">
                      <a16:creationId xmlns:a16="http://schemas.microsoft.com/office/drawing/2014/main" id="{AF9DF4B8-B3F6-655F-2CF4-BD8B32AFAA01}"/>
                    </a:ext>
                  </a:extLst>
                </p:cNvPr>
                <p:cNvPicPr/>
                <p:nvPr/>
              </p:nvPicPr>
              <p:blipFill>
                <a:blip r:embed="rId62"/>
                <a:stretch>
                  <a:fillRect/>
                </a:stretch>
              </p:blipFill>
              <p:spPr>
                <a:xfrm>
                  <a:off x="5367338" y="5612302"/>
                  <a:ext cx="14616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72084" name="Freihand 472083">
                  <a:extLst>
                    <a:ext uri="{FF2B5EF4-FFF2-40B4-BE49-F238E27FC236}">
                      <a16:creationId xmlns:a16="http://schemas.microsoft.com/office/drawing/2014/main" id="{32C7C8C5-B79D-1D41-A748-01FD16D849D4}"/>
                    </a:ext>
                  </a:extLst>
                </p14:cNvPr>
                <p14:cNvContentPartPr/>
                <p14:nvPr/>
              </p14:nvContentPartPr>
              <p14:xfrm>
                <a:off x="5633018" y="5588902"/>
                <a:ext cx="261360" cy="258840"/>
              </p14:xfrm>
            </p:contentPart>
          </mc:Choice>
          <mc:Fallback>
            <p:pic>
              <p:nvPicPr>
                <p:cNvPr id="472084" name="Freihand 472083">
                  <a:extLst>
                    <a:ext uri="{FF2B5EF4-FFF2-40B4-BE49-F238E27FC236}">
                      <a16:creationId xmlns:a16="http://schemas.microsoft.com/office/drawing/2014/main" id="{32C7C8C5-B79D-1D41-A748-01FD16D849D4}"/>
                    </a:ext>
                  </a:extLst>
                </p:cNvPr>
                <p:cNvPicPr/>
                <p:nvPr/>
              </p:nvPicPr>
              <p:blipFill>
                <a:blip r:embed="rId64"/>
                <a:stretch>
                  <a:fillRect/>
                </a:stretch>
              </p:blipFill>
              <p:spPr>
                <a:xfrm>
                  <a:off x="5624018" y="5580262"/>
                  <a:ext cx="279000" cy="276480"/>
                </a:xfrm>
                <a:prstGeom prst="rect">
                  <a:avLst/>
                </a:prstGeom>
              </p:spPr>
            </p:pic>
          </mc:Fallback>
        </mc:AlternateContent>
      </p:grpSp>
      <p:grpSp>
        <p:nvGrpSpPr>
          <p:cNvPr id="472093" name="Gruppieren 472092">
            <a:extLst>
              <a:ext uri="{FF2B5EF4-FFF2-40B4-BE49-F238E27FC236}">
                <a16:creationId xmlns:a16="http://schemas.microsoft.com/office/drawing/2014/main" id="{FF3C64D5-C64B-760A-C073-140FEB0C1ADB}"/>
              </a:ext>
            </a:extLst>
          </p:cNvPr>
          <p:cNvGrpSpPr/>
          <p:nvPr/>
        </p:nvGrpSpPr>
        <p:grpSpPr>
          <a:xfrm>
            <a:off x="6299378" y="5503582"/>
            <a:ext cx="1190160" cy="348120"/>
            <a:chOff x="6299378" y="5503582"/>
            <a:chExt cx="1190160" cy="348120"/>
          </a:xfrm>
        </p:grpSpPr>
        <mc:AlternateContent xmlns:mc="http://schemas.openxmlformats.org/markup-compatibility/2006">
          <mc:Choice xmlns:p14="http://schemas.microsoft.com/office/powerpoint/2010/main" Requires="p14">
            <p:contentPart p14:bwMode="auto" r:id="rId65">
              <p14:nvContentPartPr>
                <p14:cNvPr id="472086" name="Freihand 472085">
                  <a:extLst>
                    <a:ext uri="{FF2B5EF4-FFF2-40B4-BE49-F238E27FC236}">
                      <a16:creationId xmlns:a16="http://schemas.microsoft.com/office/drawing/2014/main" id="{6C7EDF67-79C7-02BB-1F17-BD4BD65BB7FC}"/>
                    </a:ext>
                  </a:extLst>
                </p14:cNvPr>
                <p14:cNvContentPartPr/>
                <p14:nvPr/>
              </p14:nvContentPartPr>
              <p14:xfrm>
                <a:off x="6299378" y="5599342"/>
                <a:ext cx="129240" cy="252360"/>
              </p14:xfrm>
            </p:contentPart>
          </mc:Choice>
          <mc:Fallback>
            <p:pic>
              <p:nvPicPr>
                <p:cNvPr id="472086" name="Freihand 472085">
                  <a:extLst>
                    <a:ext uri="{FF2B5EF4-FFF2-40B4-BE49-F238E27FC236}">
                      <a16:creationId xmlns:a16="http://schemas.microsoft.com/office/drawing/2014/main" id="{6C7EDF67-79C7-02BB-1F17-BD4BD65BB7FC}"/>
                    </a:ext>
                  </a:extLst>
                </p:cNvPr>
                <p:cNvPicPr/>
                <p:nvPr/>
              </p:nvPicPr>
              <p:blipFill>
                <a:blip r:embed="rId66"/>
                <a:stretch>
                  <a:fillRect/>
                </a:stretch>
              </p:blipFill>
              <p:spPr>
                <a:xfrm>
                  <a:off x="6290378" y="5590702"/>
                  <a:ext cx="14688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72087" name="Freihand 472086">
                  <a:extLst>
                    <a:ext uri="{FF2B5EF4-FFF2-40B4-BE49-F238E27FC236}">
                      <a16:creationId xmlns:a16="http://schemas.microsoft.com/office/drawing/2014/main" id="{6B233F4E-19A9-DC98-6329-9B694C7CD36C}"/>
                    </a:ext>
                  </a:extLst>
                </p14:cNvPr>
                <p14:cNvContentPartPr/>
                <p14:nvPr/>
              </p14:nvContentPartPr>
              <p14:xfrm>
                <a:off x="6575498" y="5618422"/>
                <a:ext cx="60840" cy="158760"/>
              </p14:xfrm>
            </p:contentPart>
          </mc:Choice>
          <mc:Fallback>
            <p:pic>
              <p:nvPicPr>
                <p:cNvPr id="472087" name="Freihand 472086">
                  <a:extLst>
                    <a:ext uri="{FF2B5EF4-FFF2-40B4-BE49-F238E27FC236}">
                      <a16:creationId xmlns:a16="http://schemas.microsoft.com/office/drawing/2014/main" id="{6B233F4E-19A9-DC98-6329-9B694C7CD36C}"/>
                    </a:ext>
                  </a:extLst>
                </p:cNvPr>
                <p:cNvPicPr/>
                <p:nvPr/>
              </p:nvPicPr>
              <p:blipFill>
                <a:blip r:embed="rId68"/>
                <a:stretch>
                  <a:fillRect/>
                </a:stretch>
              </p:blipFill>
              <p:spPr>
                <a:xfrm>
                  <a:off x="6566858" y="5609422"/>
                  <a:ext cx="784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72088" name="Freihand 472087">
                  <a:extLst>
                    <a:ext uri="{FF2B5EF4-FFF2-40B4-BE49-F238E27FC236}">
                      <a16:creationId xmlns:a16="http://schemas.microsoft.com/office/drawing/2014/main" id="{8D0021ED-8D15-E32C-F47B-F73F97880706}"/>
                    </a:ext>
                  </a:extLst>
                </p14:cNvPr>
                <p14:cNvContentPartPr/>
                <p14:nvPr/>
              </p14:nvContentPartPr>
              <p14:xfrm>
                <a:off x="6501338" y="5560822"/>
                <a:ext cx="74520" cy="118080"/>
              </p14:xfrm>
            </p:contentPart>
          </mc:Choice>
          <mc:Fallback>
            <p:pic>
              <p:nvPicPr>
                <p:cNvPr id="472088" name="Freihand 472087">
                  <a:extLst>
                    <a:ext uri="{FF2B5EF4-FFF2-40B4-BE49-F238E27FC236}">
                      <a16:creationId xmlns:a16="http://schemas.microsoft.com/office/drawing/2014/main" id="{8D0021ED-8D15-E32C-F47B-F73F97880706}"/>
                    </a:ext>
                  </a:extLst>
                </p:cNvPr>
                <p:cNvPicPr/>
                <p:nvPr/>
              </p:nvPicPr>
              <p:blipFill>
                <a:blip r:embed="rId70"/>
                <a:stretch>
                  <a:fillRect/>
                </a:stretch>
              </p:blipFill>
              <p:spPr>
                <a:xfrm>
                  <a:off x="6492698" y="5552182"/>
                  <a:ext cx="921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72089" name="Freihand 472088">
                  <a:extLst>
                    <a:ext uri="{FF2B5EF4-FFF2-40B4-BE49-F238E27FC236}">
                      <a16:creationId xmlns:a16="http://schemas.microsoft.com/office/drawing/2014/main" id="{747A6780-0212-6D8E-E0C2-0E5623218C82}"/>
                    </a:ext>
                  </a:extLst>
                </p14:cNvPr>
                <p14:cNvContentPartPr/>
                <p14:nvPr/>
              </p14:nvContentPartPr>
              <p14:xfrm>
                <a:off x="6664418" y="5647942"/>
                <a:ext cx="248760" cy="125280"/>
              </p14:xfrm>
            </p:contentPart>
          </mc:Choice>
          <mc:Fallback>
            <p:pic>
              <p:nvPicPr>
                <p:cNvPr id="472089" name="Freihand 472088">
                  <a:extLst>
                    <a:ext uri="{FF2B5EF4-FFF2-40B4-BE49-F238E27FC236}">
                      <a16:creationId xmlns:a16="http://schemas.microsoft.com/office/drawing/2014/main" id="{747A6780-0212-6D8E-E0C2-0E5623218C82}"/>
                    </a:ext>
                  </a:extLst>
                </p:cNvPr>
                <p:cNvPicPr/>
                <p:nvPr/>
              </p:nvPicPr>
              <p:blipFill>
                <a:blip r:embed="rId72"/>
                <a:stretch>
                  <a:fillRect/>
                </a:stretch>
              </p:blipFill>
              <p:spPr>
                <a:xfrm>
                  <a:off x="6655778" y="5638942"/>
                  <a:ext cx="2664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72090" name="Freihand 472089">
                  <a:extLst>
                    <a:ext uri="{FF2B5EF4-FFF2-40B4-BE49-F238E27FC236}">
                      <a16:creationId xmlns:a16="http://schemas.microsoft.com/office/drawing/2014/main" id="{868F5EBE-9DC6-F206-3450-22EC7176421C}"/>
                    </a:ext>
                  </a:extLst>
                </p14:cNvPr>
                <p14:cNvContentPartPr/>
                <p14:nvPr/>
              </p14:nvContentPartPr>
              <p14:xfrm>
                <a:off x="7028018" y="5548222"/>
                <a:ext cx="94320" cy="200160"/>
              </p14:xfrm>
            </p:contentPart>
          </mc:Choice>
          <mc:Fallback>
            <p:pic>
              <p:nvPicPr>
                <p:cNvPr id="472090" name="Freihand 472089">
                  <a:extLst>
                    <a:ext uri="{FF2B5EF4-FFF2-40B4-BE49-F238E27FC236}">
                      <a16:creationId xmlns:a16="http://schemas.microsoft.com/office/drawing/2014/main" id="{868F5EBE-9DC6-F206-3450-22EC7176421C}"/>
                    </a:ext>
                  </a:extLst>
                </p:cNvPr>
                <p:cNvPicPr/>
                <p:nvPr/>
              </p:nvPicPr>
              <p:blipFill>
                <a:blip r:embed="rId74"/>
                <a:stretch>
                  <a:fillRect/>
                </a:stretch>
              </p:blipFill>
              <p:spPr>
                <a:xfrm>
                  <a:off x="7019378" y="5539222"/>
                  <a:ext cx="1119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72091" name="Freihand 472090">
                  <a:extLst>
                    <a:ext uri="{FF2B5EF4-FFF2-40B4-BE49-F238E27FC236}">
                      <a16:creationId xmlns:a16="http://schemas.microsoft.com/office/drawing/2014/main" id="{E1919E97-3541-E8AC-348E-EA9D2DB7F503}"/>
                    </a:ext>
                  </a:extLst>
                </p14:cNvPr>
                <p14:cNvContentPartPr/>
                <p14:nvPr/>
              </p14:nvContentPartPr>
              <p14:xfrm>
                <a:off x="7296938" y="5570542"/>
                <a:ext cx="19800" cy="135000"/>
              </p14:xfrm>
            </p:contentPart>
          </mc:Choice>
          <mc:Fallback>
            <p:pic>
              <p:nvPicPr>
                <p:cNvPr id="472091" name="Freihand 472090">
                  <a:extLst>
                    <a:ext uri="{FF2B5EF4-FFF2-40B4-BE49-F238E27FC236}">
                      <a16:creationId xmlns:a16="http://schemas.microsoft.com/office/drawing/2014/main" id="{E1919E97-3541-E8AC-348E-EA9D2DB7F503}"/>
                    </a:ext>
                  </a:extLst>
                </p:cNvPr>
                <p:cNvPicPr/>
                <p:nvPr/>
              </p:nvPicPr>
              <p:blipFill>
                <a:blip r:embed="rId76"/>
                <a:stretch>
                  <a:fillRect/>
                </a:stretch>
              </p:blipFill>
              <p:spPr>
                <a:xfrm>
                  <a:off x="7287938" y="5561542"/>
                  <a:ext cx="374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72092" name="Freihand 472091">
                  <a:extLst>
                    <a:ext uri="{FF2B5EF4-FFF2-40B4-BE49-F238E27FC236}">
                      <a16:creationId xmlns:a16="http://schemas.microsoft.com/office/drawing/2014/main" id="{139F0029-31BC-0543-083A-2C38E7BF086B}"/>
                    </a:ext>
                  </a:extLst>
                </p14:cNvPr>
                <p14:cNvContentPartPr/>
                <p14:nvPr/>
              </p14:nvContentPartPr>
              <p14:xfrm>
                <a:off x="7197938" y="5503582"/>
                <a:ext cx="291600" cy="218520"/>
              </p14:xfrm>
            </p:contentPart>
          </mc:Choice>
          <mc:Fallback>
            <p:pic>
              <p:nvPicPr>
                <p:cNvPr id="472092" name="Freihand 472091">
                  <a:extLst>
                    <a:ext uri="{FF2B5EF4-FFF2-40B4-BE49-F238E27FC236}">
                      <a16:creationId xmlns:a16="http://schemas.microsoft.com/office/drawing/2014/main" id="{139F0029-31BC-0543-083A-2C38E7BF086B}"/>
                    </a:ext>
                  </a:extLst>
                </p:cNvPr>
                <p:cNvPicPr/>
                <p:nvPr/>
              </p:nvPicPr>
              <p:blipFill>
                <a:blip r:embed="rId78"/>
                <a:stretch>
                  <a:fillRect/>
                </a:stretch>
              </p:blipFill>
              <p:spPr>
                <a:xfrm>
                  <a:off x="7188938" y="5494582"/>
                  <a:ext cx="309240" cy="236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9">
            <p14:nvContentPartPr>
              <p14:cNvPr id="472094" name="Freihand 472093">
                <a:extLst>
                  <a:ext uri="{FF2B5EF4-FFF2-40B4-BE49-F238E27FC236}">
                    <a16:creationId xmlns:a16="http://schemas.microsoft.com/office/drawing/2014/main" id="{5DD6EEEC-0965-6EA4-EBCA-E62BD6E8C7D5}"/>
                  </a:ext>
                </a:extLst>
              </p14:cNvPr>
              <p14:cNvContentPartPr/>
              <p14:nvPr/>
            </p14:nvContentPartPr>
            <p14:xfrm>
              <a:off x="5081138" y="953542"/>
              <a:ext cx="3528000" cy="1330560"/>
            </p14:xfrm>
          </p:contentPart>
        </mc:Choice>
        <mc:Fallback>
          <p:pic>
            <p:nvPicPr>
              <p:cNvPr id="472094" name="Freihand 472093">
                <a:extLst>
                  <a:ext uri="{FF2B5EF4-FFF2-40B4-BE49-F238E27FC236}">
                    <a16:creationId xmlns:a16="http://schemas.microsoft.com/office/drawing/2014/main" id="{5DD6EEEC-0965-6EA4-EBCA-E62BD6E8C7D5}"/>
                  </a:ext>
                </a:extLst>
              </p:cNvPr>
              <p:cNvPicPr/>
              <p:nvPr/>
            </p:nvPicPr>
            <p:blipFill>
              <a:blip r:embed="rId80"/>
              <a:stretch>
                <a:fillRect/>
              </a:stretch>
            </p:blipFill>
            <p:spPr>
              <a:xfrm>
                <a:off x="5072498" y="944902"/>
                <a:ext cx="3545640" cy="13482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72164" name="Freihand 472163">
                <a:extLst>
                  <a:ext uri="{FF2B5EF4-FFF2-40B4-BE49-F238E27FC236}">
                    <a16:creationId xmlns:a16="http://schemas.microsoft.com/office/drawing/2014/main" id="{79766BF4-D07D-C95E-F47C-C6EE2EC5D54D}"/>
                  </a:ext>
                </a:extLst>
              </p14:cNvPr>
              <p14:cNvContentPartPr/>
              <p14:nvPr/>
            </p14:nvContentPartPr>
            <p14:xfrm>
              <a:off x="9400418" y="1359982"/>
              <a:ext cx="1833480" cy="70560"/>
            </p14:xfrm>
          </p:contentPart>
        </mc:Choice>
        <mc:Fallback>
          <p:pic>
            <p:nvPicPr>
              <p:cNvPr id="472164" name="Freihand 472163">
                <a:extLst>
                  <a:ext uri="{FF2B5EF4-FFF2-40B4-BE49-F238E27FC236}">
                    <a16:creationId xmlns:a16="http://schemas.microsoft.com/office/drawing/2014/main" id="{79766BF4-D07D-C95E-F47C-C6EE2EC5D54D}"/>
                  </a:ext>
                </a:extLst>
              </p:cNvPr>
              <p:cNvPicPr/>
              <p:nvPr/>
            </p:nvPicPr>
            <p:blipFill>
              <a:blip r:embed="rId82"/>
              <a:stretch>
                <a:fillRect/>
              </a:stretch>
            </p:blipFill>
            <p:spPr>
              <a:xfrm>
                <a:off x="9391778" y="1350982"/>
                <a:ext cx="18511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72166" name="Freihand 472165">
                <a:extLst>
                  <a:ext uri="{FF2B5EF4-FFF2-40B4-BE49-F238E27FC236}">
                    <a16:creationId xmlns:a16="http://schemas.microsoft.com/office/drawing/2014/main" id="{5C9735A8-4181-74E2-30A4-66DC4A53E576}"/>
                  </a:ext>
                </a:extLst>
              </p14:cNvPr>
              <p14:cNvContentPartPr/>
              <p14:nvPr/>
            </p14:nvContentPartPr>
            <p14:xfrm>
              <a:off x="9217178" y="1704502"/>
              <a:ext cx="2100960" cy="111960"/>
            </p14:xfrm>
          </p:contentPart>
        </mc:Choice>
        <mc:Fallback>
          <p:pic>
            <p:nvPicPr>
              <p:cNvPr id="472166" name="Freihand 472165">
                <a:extLst>
                  <a:ext uri="{FF2B5EF4-FFF2-40B4-BE49-F238E27FC236}">
                    <a16:creationId xmlns:a16="http://schemas.microsoft.com/office/drawing/2014/main" id="{5C9735A8-4181-74E2-30A4-66DC4A53E576}"/>
                  </a:ext>
                </a:extLst>
              </p:cNvPr>
              <p:cNvPicPr/>
              <p:nvPr/>
            </p:nvPicPr>
            <p:blipFill>
              <a:blip r:embed="rId84"/>
              <a:stretch>
                <a:fillRect/>
              </a:stretch>
            </p:blipFill>
            <p:spPr>
              <a:xfrm>
                <a:off x="9208538" y="1695862"/>
                <a:ext cx="21186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72168" name="Freihand 472167">
                <a:extLst>
                  <a:ext uri="{FF2B5EF4-FFF2-40B4-BE49-F238E27FC236}">
                    <a16:creationId xmlns:a16="http://schemas.microsoft.com/office/drawing/2014/main" id="{7BA28EAF-265B-0303-4D8A-8229DF396798}"/>
                  </a:ext>
                </a:extLst>
              </p14:cNvPr>
              <p14:cNvContentPartPr/>
              <p14:nvPr/>
            </p14:nvContentPartPr>
            <p14:xfrm>
              <a:off x="9272618" y="1755982"/>
              <a:ext cx="2814480" cy="1091880"/>
            </p14:xfrm>
          </p:contentPart>
        </mc:Choice>
        <mc:Fallback>
          <p:pic>
            <p:nvPicPr>
              <p:cNvPr id="472168" name="Freihand 472167">
                <a:extLst>
                  <a:ext uri="{FF2B5EF4-FFF2-40B4-BE49-F238E27FC236}">
                    <a16:creationId xmlns:a16="http://schemas.microsoft.com/office/drawing/2014/main" id="{7BA28EAF-265B-0303-4D8A-8229DF396798}"/>
                  </a:ext>
                </a:extLst>
              </p:cNvPr>
              <p:cNvPicPr/>
              <p:nvPr/>
            </p:nvPicPr>
            <p:blipFill>
              <a:blip r:embed="rId86"/>
              <a:stretch>
                <a:fillRect/>
              </a:stretch>
            </p:blipFill>
            <p:spPr>
              <a:xfrm>
                <a:off x="9263618" y="1746982"/>
                <a:ext cx="2832120" cy="11095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72170" name="Freihand 472169">
                <a:extLst>
                  <a:ext uri="{FF2B5EF4-FFF2-40B4-BE49-F238E27FC236}">
                    <a16:creationId xmlns:a16="http://schemas.microsoft.com/office/drawing/2014/main" id="{BC903CE0-D927-B03B-E3D5-7994C48D953F}"/>
                  </a:ext>
                </a:extLst>
              </p14:cNvPr>
              <p14:cNvContentPartPr/>
              <p14:nvPr/>
            </p14:nvContentPartPr>
            <p14:xfrm>
              <a:off x="9269738" y="1705582"/>
              <a:ext cx="2632680" cy="960840"/>
            </p14:xfrm>
          </p:contentPart>
        </mc:Choice>
        <mc:Fallback>
          <p:pic>
            <p:nvPicPr>
              <p:cNvPr id="472170" name="Freihand 472169">
                <a:extLst>
                  <a:ext uri="{FF2B5EF4-FFF2-40B4-BE49-F238E27FC236}">
                    <a16:creationId xmlns:a16="http://schemas.microsoft.com/office/drawing/2014/main" id="{BC903CE0-D927-B03B-E3D5-7994C48D953F}"/>
                  </a:ext>
                </a:extLst>
              </p:cNvPr>
              <p:cNvPicPr/>
              <p:nvPr/>
            </p:nvPicPr>
            <p:blipFill>
              <a:blip r:embed="rId88"/>
              <a:stretch>
                <a:fillRect/>
              </a:stretch>
            </p:blipFill>
            <p:spPr>
              <a:xfrm>
                <a:off x="9261098" y="1696582"/>
                <a:ext cx="2650320" cy="978480"/>
              </a:xfrm>
              <a:prstGeom prst="rect">
                <a:avLst/>
              </a:prstGeom>
            </p:spPr>
          </p:pic>
        </mc:Fallback>
      </mc:AlternateContent>
      <p:grpSp>
        <p:nvGrpSpPr>
          <p:cNvPr id="472176" name="Gruppieren 472175">
            <a:extLst>
              <a:ext uri="{FF2B5EF4-FFF2-40B4-BE49-F238E27FC236}">
                <a16:creationId xmlns:a16="http://schemas.microsoft.com/office/drawing/2014/main" id="{3F54E172-7923-2D4F-8383-91083BEC3015}"/>
              </a:ext>
            </a:extLst>
          </p:cNvPr>
          <p:cNvGrpSpPr/>
          <p:nvPr/>
        </p:nvGrpSpPr>
        <p:grpSpPr>
          <a:xfrm>
            <a:off x="124658" y="78382"/>
            <a:ext cx="11885760" cy="3070080"/>
            <a:chOff x="124658" y="78382"/>
            <a:chExt cx="11885760" cy="3070080"/>
          </a:xfrm>
        </p:grpSpPr>
        <mc:AlternateContent xmlns:mc="http://schemas.openxmlformats.org/markup-compatibility/2006">
          <mc:Choice xmlns:p14="http://schemas.microsoft.com/office/powerpoint/2010/main" Requires="p14">
            <p:contentPart p14:bwMode="auto" r:id="rId89">
              <p14:nvContentPartPr>
                <p14:cNvPr id="472098" name="Freihand 472097">
                  <a:extLst>
                    <a:ext uri="{FF2B5EF4-FFF2-40B4-BE49-F238E27FC236}">
                      <a16:creationId xmlns:a16="http://schemas.microsoft.com/office/drawing/2014/main" id="{EF7DE24A-5B3B-DAD1-EFF5-7DE17F386E5A}"/>
                    </a:ext>
                  </a:extLst>
                </p14:cNvPr>
                <p14:cNvContentPartPr/>
                <p14:nvPr/>
              </p14:nvContentPartPr>
              <p14:xfrm>
                <a:off x="8810738" y="261262"/>
                <a:ext cx="136440" cy="160200"/>
              </p14:xfrm>
            </p:contentPart>
          </mc:Choice>
          <mc:Fallback>
            <p:pic>
              <p:nvPicPr>
                <p:cNvPr id="472098" name="Freihand 472097">
                  <a:extLst>
                    <a:ext uri="{FF2B5EF4-FFF2-40B4-BE49-F238E27FC236}">
                      <a16:creationId xmlns:a16="http://schemas.microsoft.com/office/drawing/2014/main" id="{EF7DE24A-5B3B-DAD1-EFF5-7DE17F386E5A}"/>
                    </a:ext>
                  </a:extLst>
                </p:cNvPr>
                <p:cNvPicPr/>
                <p:nvPr/>
              </p:nvPicPr>
              <p:blipFill>
                <a:blip r:embed="rId90"/>
                <a:stretch>
                  <a:fillRect/>
                </a:stretch>
              </p:blipFill>
              <p:spPr>
                <a:xfrm>
                  <a:off x="8802098" y="252262"/>
                  <a:ext cx="1540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72099" name="Freihand 472098">
                  <a:extLst>
                    <a:ext uri="{FF2B5EF4-FFF2-40B4-BE49-F238E27FC236}">
                      <a16:creationId xmlns:a16="http://schemas.microsoft.com/office/drawing/2014/main" id="{0EAE0ECA-1C19-FFCB-5EBE-C2877724694D}"/>
                    </a:ext>
                  </a:extLst>
                </p14:cNvPr>
                <p14:cNvContentPartPr/>
                <p14:nvPr/>
              </p14:nvContentPartPr>
              <p14:xfrm>
                <a:off x="8904698" y="362422"/>
                <a:ext cx="64440" cy="67320"/>
              </p14:xfrm>
            </p:contentPart>
          </mc:Choice>
          <mc:Fallback>
            <p:pic>
              <p:nvPicPr>
                <p:cNvPr id="472099" name="Freihand 472098">
                  <a:extLst>
                    <a:ext uri="{FF2B5EF4-FFF2-40B4-BE49-F238E27FC236}">
                      <a16:creationId xmlns:a16="http://schemas.microsoft.com/office/drawing/2014/main" id="{0EAE0ECA-1C19-FFCB-5EBE-C2877724694D}"/>
                    </a:ext>
                  </a:extLst>
                </p:cNvPr>
                <p:cNvPicPr/>
                <p:nvPr/>
              </p:nvPicPr>
              <p:blipFill>
                <a:blip r:embed="rId92"/>
                <a:stretch>
                  <a:fillRect/>
                </a:stretch>
              </p:blipFill>
              <p:spPr>
                <a:xfrm>
                  <a:off x="8895698" y="353422"/>
                  <a:ext cx="820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72100" name="Freihand 472099">
                  <a:extLst>
                    <a:ext uri="{FF2B5EF4-FFF2-40B4-BE49-F238E27FC236}">
                      <a16:creationId xmlns:a16="http://schemas.microsoft.com/office/drawing/2014/main" id="{79CB2134-452C-DEED-FFF8-205D01776C85}"/>
                    </a:ext>
                  </a:extLst>
                </p14:cNvPr>
                <p14:cNvContentPartPr/>
                <p14:nvPr/>
              </p14:nvContentPartPr>
              <p14:xfrm>
                <a:off x="9066338" y="303742"/>
                <a:ext cx="438120" cy="99720"/>
              </p14:xfrm>
            </p:contentPart>
          </mc:Choice>
          <mc:Fallback>
            <p:pic>
              <p:nvPicPr>
                <p:cNvPr id="472100" name="Freihand 472099">
                  <a:extLst>
                    <a:ext uri="{FF2B5EF4-FFF2-40B4-BE49-F238E27FC236}">
                      <a16:creationId xmlns:a16="http://schemas.microsoft.com/office/drawing/2014/main" id="{79CB2134-452C-DEED-FFF8-205D01776C85}"/>
                    </a:ext>
                  </a:extLst>
                </p:cNvPr>
                <p:cNvPicPr/>
                <p:nvPr/>
              </p:nvPicPr>
              <p:blipFill>
                <a:blip r:embed="rId94"/>
                <a:stretch>
                  <a:fillRect/>
                </a:stretch>
              </p:blipFill>
              <p:spPr>
                <a:xfrm>
                  <a:off x="9057698" y="294742"/>
                  <a:ext cx="4557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472101" name="Freihand 472100">
                  <a:extLst>
                    <a:ext uri="{FF2B5EF4-FFF2-40B4-BE49-F238E27FC236}">
                      <a16:creationId xmlns:a16="http://schemas.microsoft.com/office/drawing/2014/main" id="{36364A9B-CB84-7788-D4A2-BB26A1D77AAF}"/>
                    </a:ext>
                  </a:extLst>
                </p14:cNvPr>
                <p14:cNvContentPartPr/>
                <p14:nvPr/>
              </p14:nvContentPartPr>
              <p14:xfrm>
                <a:off x="9402578" y="229222"/>
                <a:ext cx="14760" cy="11880"/>
              </p14:xfrm>
            </p:contentPart>
          </mc:Choice>
          <mc:Fallback>
            <p:pic>
              <p:nvPicPr>
                <p:cNvPr id="472101" name="Freihand 472100">
                  <a:extLst>
                    <a:ext uri="{FF2B5EF4-FFF2-40B4-BE49-F238E27FC236}">
                      <a16:creationId xmlns:a16="http://schemas.microsoft.com/office/drawing/2014/main" id="{36364A9B-CB84-7788-D4A2-BB26A1D77AAF}"/>
                    </a:ext>
                  </a:extLst>
                </p:cNvPr>
                <p:cNvPicPr/>
                <p:nvPr/>
              </p:nvPicPr>
              <p:blipFill>
                <a:blip r:embed="rId96"/>
                <a:stretch>
                  <a:fillRect/>
                </a:stretch>
              </p:blipFill>
              <p:spPr>
                <a:xfrm>
                  <a:off x="9393938" y="220222"/>
                  <a:ext cx="324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472102" name="Freihand 472101">
                  <a:extLst>
                    <a:ext uri="{FF2B5EF4-FFF2-40B4-BE49-F238E27FC236}">
                      <a16:creationId xmlns:a16="http://schemas.microsoft.com/office/drawing/2014/main" id="{BE5513EF-142D-7041-81B2-994382785E7C}"/>
                    </a:ext>
                  </a:extLst>
                </p14:cNvPr>
                <p14:cNvContentPartPr/>
                <p14:nvPr/>
              </p14:nvContentPartPr>
              <p14:xfrm>
                <a:off x="9588338" y="289342"/>
                <a:ext cx="132840" cy="114480"/>
              </p14:xfrm>
            </p:contentPart>
          </mc:Choice>
          <mc:Fallback>
            <p:pic>
              <p:nvPicPr>
                <p:cNvPr id="472102" name="Freihand 472101">
                  <a:extLst>
                    <a:ext uri="{FF2B5EF4-FFF2-40B4-BE49-F238E27FC236}">
                      <a16:creationId xmlns:a16="http://schemas.microsoft.com/office/drawing/2014/main" id="{BE5513EF-142D-7041-81B2-994382785E7C}"/>
                    </a:ext>
                  </a:extLst>
                </p:cNvPr>
                <p:cNvPicPr/>
                <p:nvPr/>
              </p:nvPicPr>
              <p:blipFill>
                <a:blip r:embed="rId98"/>
                <a:stretch>
                  <a:fillRect/>
                </a:stretch>
              </p:blipFill>
              <p:spPr>
                <a:xfrm>
                  <a:off x="9579338" y="280702"/>
                  <a:ext cx="1504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472105" name="Freihand 472104">
                  <a:extLst>
                    <a:ext uri="{FF2B5EF4-FFF2-40B4-BE49-F238E27FC236}">
                      <a16:creationId xmlns:a16="http://schemas.microsoft.com/office/drawing/2014/main" id="{D1BC8EC8-6190-1F37-20A1-C4BC0A26693A}"/>
                    </a:ext>
                  </a:extLst>
                </p14:cNvPr>
                <p14:cNvContentPartPr/>
                <p14:nvPr/>
              </p14:nvContentPartPr>
              <p14:xfrm>
                <a:off x="10000538" y="268462"/>
                <a:ext cx="251280" cy="136080"/>
              </p14:xfrm>
            </p:contentPart>
          </mc:Choice>
          <mc:Fallback>
            <p:pic>
              <p:nvPicPr>
                <p:cNvPr id="472105" name="Freihand 472104">
                  <a:extLst>
                    <a:ext uri="{FF2B5EF4-FFF2-40B4-BE49-F238E27FC236}">
                      <a16:creationId xmlns:a16="http://schemas.microsoft.com/office/drawing/2014/main" id="{D1BC8EC8-6190-1F37-20A1-C4BC0A26693A}"/>
                    </a:ext>
                  </a:extLst>
                </p:cNvPr>
                <p:cNvPicPr/>
                <p:nvPr/>
              </p:nvPicPr>
              <p:blipFill>
                <a:blip r:embed="rId100"/>
                <a:stretch>
                  <a:fillRect/>
                </a:stretch>
              </p:blipFill>
              <p:spPr>
                <a:xfrm>
                  <a:off x="9991898" y="259822"/>
                  <a:ext cx="2689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472106" name="Freihand 472105">
                  <a:extLst>
                    <a:ext uri="{FF2B5EF4-FFF2-40B4-BE49-F238E27FC236}">
                      <a16:creationId xmlns:a16="http://schemas.microsoft.com/office/drawing/2014/main" id="{B036A9B2-3CE8-0AAF-8E0C-F3190C201D41}"/>
                    </a:ext>
                  </a:extLst>
                </p14:cNvPr>
                <p14:cNvContentPartPr/>
                <p14:nvPr/>
              </p14:nvContentPartPr>
              <p14:xfrm>
                <a:off x="10255418" y="255862"/>
                <a:ext cx="135720" cy="111240"/>
              </p14:xfrm>
            </p:contentPart>
          </mc:Choice>
          <mc:Fallback>
            <p:pic>
              <p:nvPicPr>
                <p:cNvPr id="472106" name="Freihand 472105">
                  <a:extLst>
                    <a:ext uri="{FF2B5EF4-FFF2-40B4-BE49-F238E27FC236}">
                      <a16:creationId xmlns:a16="http://schemas.microsoft.com/office/drawing/2014/main" id="{B036A9B2-3CE8-0AAF-8E0C-F3190C201D41}"/>
                    </a:ext>
                  </a:extLst>
                </p:cNvPr>
                <p:cNvPicPr/>
                <p:nvPr/>
              </p:nvPicPr>
              <p:blipFill>
                <a:blip r:embed="rId102"/>
                <a:stretch>
                  <a:fillRect/>
                </a:stretch>
              </p:blipFill>
              <p:spPr>
                <a:xfrm>
                  <a:off x="10246778" y="247222"/>
                  <a:ext cx="1533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472107" name="Freihand 472106">
                  <a:extLst>
                    <a:ext uri="{FF2B5EF4-FFF2-40B4-BE49-F238E27FC236}">
                      <a16:creationId xmlns:a16="http://schemas.microsoft.com/office/drawing/2014/main" id="{E4D24BF5-A563-BC31-542F-ACA4469F1622}"/>
                    </a:ext>
                  </a:extLst>
                </p14:cNvPr>
                <p14:cNvContentPartPr/>
                <p14:nvPr/>
              </p14:nvContentPartPr>
              <p14:xfrm>
                <a:off x="10400858" y="286462"/>
                <a:ext cx="51840" cy="207000"/>
              </p14:xfrm>
            </p:contentPart>
          </mc:Choice>
          <mc:Fallback>
            <p:pic>
              <p:nvPicPr>
                <p:cNvPr id="472107" name="Freihand 472106">
                  <a:extLst>
                    <a:ext uri="{FF2B5EF4-FFF2-40B4-BE49-F238E27FC236}">
                      <a16:creationId xmlns:a16="http://schemas.microsoft.com/office/drawing/2014/main" id="{E4D24BF5-A563-BC31-542F-ACA4469F1622}"/>
                    </a:ext>
                  </a:extLst>
                </p:cNvPr>
                <p:cNvPicPr/>
                <p:nvPr/>
              </p:nvPicPr>
              <p:blipFill>
                <a:blip r:embed="rId104"/>
                <a:stretch>
                  <a:fillRect/>
                </a:stretch>
              </p:blipFill>
              <p:spPr>
                <a:xfrm>
                  <a:off x="10392218" y="277822"/>
                  <a:ext cx="6948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472108" name="Freihand 472107">
                  <a:extLst>
                    <a:ext uri="{FF2B5EF4-FFF2-40B4-BE49-F238E27FC236}">
                      <a16:creationId xmlns:a16="http://schemas.microsoft.com/office/drawing/2014/main" id="{47CBA53B-C396-2E97-4876-A8EE0E96456E}"/>
                    </a:ext>
                  </a:extLst>
                </p14:cNvPr>
                <p14:cNvContentPartPr/>
                <p14:nvPr/>
              </p14:nvContentPartPr>
              <p14:xfrm>
                <a:off x="10510658" y="216262"/>
                <a:ext cx="136800" cy="118440"/>
              </p14:xfrm>
            </p:contentPart>
          </mc:Choice>
          <mc:Fallback>
            <p:pic>
              <p:nvPicPr>
                <p:cNvPr id="472108" name="Freihand 472107">
                  <a:extLst>
                    <a:ext uri="{FF2B5EF4-FFF2-40B4-BE49-F238E27FC236}">
                      <a16:creationId xmlns:a16="http://schemas.microsoft.com/office/drawing/2014/main" id="{47CBA53B-C396-2E97-4876-A8EE0E96456E}"/>
                    </a:ext>
                  </a:extLst>
                </p:cNvPr>
                <p:cNvPicPr/>
                <p:nvPr/>
              </p:nvPicPr>
              <p:blipFill>
                <a:blip r:embed="rId106"/>
                <a:stretch>
                  <a:fillRect/>
                </a:stretch>
              </p:blipFill>
              <p:spPr>
                <a:xfrm>
                  <a:off x="10502018" y="207262"/>
                  <a:ext cx="1544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472109" name="Freihand 472108">
                  <a:extLst>
                    <a:ext uri="{FF2B5EF4-FFF2-40B4-BE49-F238E27FC236}">
                      <a16:creationId xmlns:a16="http://schemas.microsoft.com/office/drawing/2014/main" id="{D50C3392-CA0A-F3F9-B493-1E559A28BC0F}"/>
                    </a:ext>
                  </a:extLst>
                </p14:cNvPr>
                <p14:cNvContentPartPr/>
                <p14:nvPr/>
              </p14:nvContentPartPr>
              <p14:xfrm>
                <a:off x="10663298" y="232822"/>
                <a:ext cx="170280" cy="105840"/>
              </p14:xfrm>
            </p:contentPart>
          </mc:Choice>
          <mc:Fallback>
            <p:pic>
              <p:nvPicPr>
                <p:cNvPr id="472109" name="Freihand 472108">
                  <a:extLst>
                    <a:ext uri="{FF2B5EF4-FFF2-40B4-BE49-F238E27FC236}">
                      <a16:creationId xmlns:a16="http://schemas.microsoft.com/office/drawing/2014/main" id="{D50C3392-CA0A-F3F9-B493-1E559A28BC0F}"/>
                    </a:ext>
                  </a:extLst>
                </p:cNvPr>
                <p:cNvPicPr/>
                <p:nvPr/>
              </p:nvPicPr>
              <p:blipFill>
                <a:blip r:embed="rId108"/>
                <a:stretch>
                  <a:fillRect/>
                </a:stretch>
              </p:blipFill>
              <p:spPr>
                <a:xfrm>
                  <a:off x="10654298" y="223822"/>
                  <a:ext cx="1879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472110" name="Freihand 472109">
                  <a:extLst>
                    <a:ext uri="{FF2B5EF4-FFF2-40B4-BE49-F238E27FC236}">
                      <a16:creationId xmlns:a16="http://schemas.microsoft.com/office/drawing/2014/main" id="{C71A2E87-0011-FF65-8ADE-8AF2888D2490}"/>
                    </a:ext>
                  </a:extLst>
                </p14:cNvPr>
                <p14:cNvContentPartPr/>
                <p14:nvPr/>
              </p14:nvContentPartPr>
              <p14:xfrm>
                <a:off x="10716938" y="268822"/>
                <a:ext cx="193680" cy="61200"/>
              </p14:xfrm>
            </p:contentPart>
          </mc:Choice>
          <mc:Fallback>
            <p:pic>
              <p:nvPicPr>
                <p:cNvPr id="472110" name="Freihand 472109">
                  <a:extLst>
                    <a:ext uri="{FF2B5EF4-FFF2-40B4-BE49-F238E27FC236}">
                      <a16:creationId xmlns:a16="http://schemas.microsoft.com/office/drawing/2014/main" id="{C71A2E87-0011-FF65-8ADE-8AF2888D2490}"/>
                    </a:ext>
                  </a:extLst>
                </p:cNvPr>
                <p:cNvPicPr/>
                <p:nvPr/>
              </p:nvPicPr>
              <p:blipFill>
                <a:blip r:embed="rId110"/>
                <a:stretch>
                  <a:fillRect/>
                </a:stretch>
              </p:blipFill>
              <p:spPr>
                <a:xfrm>
                  <a:off x="10707938" y="260182"/>
                  <a:ext cx="2113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472111" name="Freihand 472110">
                  <a:extLst>
                    <a:ext uri="{FF2B5EF4-FFF2-40B4-BE49-F238E27FC236}">
                      <a16:creationId xmlns:a16="http://schemas.microsoft.com/office/drawing/2014/main" id="{F8E5662F-443E-9B82-2B18-B3FF12CF04BB}"/>
                    </a:ext>
                  </a:extLst>
                </p14:cNvPr>
                <p14:cNvContentPartPr/>
                <p14:nvPr/>
              </p14:nvContentPartPr>
              <p14:xfrm>
                <a:off x="10954898" y="168382"/>
                <a:ext cx="179280" cy="145440"/>
              </p14:xfrm>
            </p:contentPart>
          </mc:Choice>
          <mc:Fallback>
            <p:pic>
              <p:nvPicPr>
                <p:cNvPr id="472111" name="Freihand 472110">
                  <a:extLst>
                    <a:ext uri="{FF2B5EF4-FFF2-40B4-BE49-F238E27FC236}">
                      <a16:creationId xmlns:a16="http://schemas.microsoft.com/office/drawing/2014/main" id="{F8E5662F-443E-9B82-2B18-B3FF12CF04BB}"/>
                    </a:ext>
                  </a:extLst>
                </p:cNvPr>
                <p:cNvPicPr/>
                <p:nvPr/>
              </p:nvPicPr>
              <p:blipFill>
                <a:blip r:embed="rId112"/>
                <a:stretch>
                  <a:fillRect/>
                </a:stretch>
              </p:blipFill>
              <p:spPr>
                <a:xfrm>
                  <a:off x="10945898" y="159382"/>
                  <a:ext cx="1969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472112" name="Freihand 472111">
                  <a:extLst>
                    <a:ext uri="{FF2B5EF4-FFF2-40B4-BE49-F238E27FC236}">
                      <a16:creationId xmlns:a16="http://schemas.microsoft.com/office/drawing/2014/main" id="{1903DEBE-AA42-6C0E-898C-6BA53F6E20B4}"/>
                    </a:ext>
                  </a:extLst>
                </p14:cNvPr>
                <p14:cNvContentPartPr/>
                <p14:nvPr/>
              </p14:nvContentPartPr>
              <p14:xfrm>
                <a:off x="10979018" y="78382"/>
                <a:ext cx="263160" cy="247680"/>
              </p14:xfrm>
            </p:contentPart>
          </mc:Choice>
          <mc:Fallback>
            <p:pic>
              <p:nvPicPr>
                <p:cNvPr id="472112" name="Freihand 472111">
                  <a:extLst>
                    <a:ext uri="{FF2B5EF4-FFF2-40B4-BE49-F238E27FC236}">
                      <a16:creationId xmlns:a16="http://schemas.microsoft.com/office/drawing/2014/main" id="{1903DEBE-AA42-6C0E-898C-6BA53F6E20B4}"/>
                    </a:ext>
                  </a:extLst>
                </p:cNvPr>
                <p:cNvPicPr/>
                <p:nvPr/>
              </p:nvPicPr>
              <p:blipFill>
                <a:blip r:embed="rId114"/>
                <a:stretch>
                  <a:fillRect/>
                </a:stretch>
              </p:blipFill>
              <p:spPr>
                <a:xfrm>
                  <a:off x="10970018" y="69742"/>
                  <a:ext cx="28080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472113" name="Freihand 472112">
                  <a:extLst>
                    <a:ext uri="{FF2B5EF4-FFF2-40B4-BE49-F238E27FC236}">
                      <a16:creationId xmlns:a16="http://schemas.microsoft.com/office/drawing/2014/main" id="{D198E801-920A-4ACE-1134-22980396441E}"/>
                    </a:ext>
                  </a:extLst>
                </p14:cNvPr>
                <p14:cNvContentPartPr/>
                <p14:nvPr/>
              </p14:nvContentPartPr>
              <p14:xfrm>
                <a:off x="9351098" y="593182"/>
                <a:ext cx="198720" cy="199800"/>
              </p14:xfrm>
            </p:contentPart>
          </mc:Choice>
          <mc:Fallback>
            <p:pic>
              <p:nvPicPr>
                <p:cNvPr id="472113" name="Freihand 472112">
                  <a:extLst>
                    <a:ext uri="{FF2B5EF4-FFF2-40B4-BE49-F238E27FC236}">
                      <a16:creationId xmlns:a16="http://schemas.microsoft.com/office/drawing/2014/main" id="{D198E801-920A-4ACE-1134-22980396441E}"/>
                    </a:ext>
                  </a:extLst>
                </p:cNvPr>
                <p:cNvPicPr/>
                <p:nvPr/>
              </p:nvPicPr>
              <p:blipFill>
                <a:blip r:embed="rId116"/>
                <a:stretch>
                  <a:fillRect/>
                </a:stretch>
              </p:blipFill>
              <p:spPr>
                <a:xfrm>
                  <a:off x="9342098" y="584542"/>
                  <a:ext cx="21636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472114" name="Freihand 472113">
                  <a:extLst>
                    <a:ext uri="{FF2B5EF4-FFF2-40B4-BE49-F238E27FC236}">
                      <a16:creationId xmlns:a16="http://schemas.microsoft.com/office/drawing/2014/main" id="{17C8C52C-B74A-E6F0-48BE-85F6E97C61CC}"/>
                    </a:ext>
                  </a:extLst>
                </p14:cNvPr>
                <p14:cNvContentPartPr/>
                <p14:nvPr/>
              </p14:nvContentPartPr>
              <p14:xfrm>
                <a:off x="9393218" y="692542"/>
                <a:ext cx="279000" cy="48960"/>
              </p14:xfrm>
            </p:contentPart>
          </mc:Choice>
          <mc:Fallback>
            <p:pic>
              <p:nvPicPr>
                <p:cNvPr id="472114" name="Freihand 472113">
                  <a:extLst>
                    <a:ext uri="{FF2B5EF4-FFF2-40B4-BE49-F238E27FC236}">
                      <a16:creationId xmlns:a16="http://schemas.microsoft.com/office/drawing/2014/main" id="{17C8C52C-B74A-E6F0-48BE-85F6E97C61CC}"/>
                    </a:ext>
                  </a:extLst>
                </p:cNvPr>
                <p:cNvPicPr/>
                <p:nvPr/>
              </p:nvPicPr>
              <p:blipFill>
                <a:blip r:embed="rId118"/>
                <a:stretch>
                  <a:fillRect/>
                </a:stretch>
              </p:blipFill>
              <p:spPr>
                <a:xfrm>
                  <a:off x="9384578" y="683542"/>
                  <a:ext cx="2966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472115" name="Freihand 472114">
                  <a:extLst>
                    <a:ext uri="{FF2B5EF4-FFF2-40B4-BE49-F238E27FC236}">
                      <a16:creationId xmlns:a16="http://schemas.microsoft.com/office/drawing/2014/main" id="{825937CD-16C9-B96E-AB81-9CDCB7119105}"/>
                    </a:ext>
                  </a:extLst>
                </p14:cNvPr>
                <p14:cNvContentPartPr/>
                <p14:nvPr/>
              </p14:nvContentPartPr>
              <p14:xfrm>
                <a:off x="9738458" y="521542"/>
                <a:ext cx="350280" cy="231480"/>
              </p14:xfrm>
            </p:contentPart>
          </mc:Choice>
          <mc:Fallback>
            <p:pic>
              <p:nvPicPr>
                <p:cNvPr id="472115" name="Freihand 472114">
                  <a:extLst>
                    <a:ext uri="{FF2B5EF4-FFF2-40B4-BE49-F238E27FC236}">
                      <a16:creationId xmlns:a16="http://schemas.microsoft.com/office/drawing/2014/main" id="{825937CD-16C9-B96E-AB81-9CDCB7119105}"/>
                    </a:ext>
                  </a:extLst>
                </p:cNvPr>
                <p:cNvPicPr/>
                <p:nvPr/>
              </p:nvPicPr>
              <p:blipFill>
                <a:blip r:embed="rId120"/>
                <a:stretch>
                  <a:fillRect/>
                </a:stretch>
              </p:blipFill>
              <p:spPr>
                <a:xfrm>
                  <a:off x="9729818" y="512542"/>
                  <a:ext cx="36792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472116" name="Freihand 472115">
                  <a:extLst>
                    <a:ext uri="{FF2B5EF4-FFF2-40B4-BE49-F238E27FC236}">
                      <a16:creationId xmlns:a16="http://schemas.microsoft.com/office/drawing/2014/main" id="{C45E0272-EC1D-258F-A9F0-BB7D57E1134C}"/>
                    </a:ext>
                  </a:extLst>
                </p14:cNvPr>
                <p14:cNvContentPartPr/>
                <p14:nvPr/>
              </p14:nvContentPartPr>
              <p14:xfrm>
                <a:off x="9776258" y="533062"/>
                <a:ext cx="28080" cy="7920"/>
              </p14:xfrm>
            </p:contentPart>
          </mc:Choice>
          <mc:Fallback>
            <p:pic>
              <p:nvPicPr>
                <p:cNvPr id="472116" name="Freihand 472115">
                  <a:extLst>
                    <a:ext uri="{FF2B5EF4-FFF2-40B4-BE49-F238E27FC236}">
                      <a16:creationId xmlns:a16="http://schemas.microsoft.com/office/drawing/2014/main" id="{C45E0272-EC1D-258F-A9F0-BB7D57E1134C}"/>
                    </a:ext>
                  </a:extLst>
                </p:cNvPr>
                <p:cNvPicPr/>
                <p:nvPr/>
              </p:nvPicPr>
              <p:blipFill>
                <a:blip r:embed="rId122"/>
                <a:stretch>
                  <a:fillRect/>
                </a:stretch>
              </p:blipFill>
              <p:spPr>
                <a:xfrm>
                  <a:off x="9767258" y="524062"/>
                  <a:ext cx="457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9" name="Freihand 8">
                  <a:extLst>
                    <a:ext uri="{FF2B5EF4-FFF2-40B4-BE49-F238E27FC236}">
                      <a16:creationId xmlns:a16="http://schemas.microsoft.com/office/drawing/2014/main" id="{5B49B953-7BDF-3345-9696-A46E247BF1CA}"/>
                    </a:ext>
                  </a:extLst>
                </p14:cNvPr>
                <p14:cNvContentPartPr/>
                <p14:nvPr/>
              </p14:nvContentPartPr>
              <p14:xfrm>
                <a:off x="3192218" y="1429822"/>
                <a:ext cx="9000" cy="6120"/>
              </p14:xfrm>
            </p:contentPart>
          </mc:Choice>
          <mc:Fallback>
            <p:pic>
              <p:nvPicPr>
                <p:cNvPr id="9" name="Freihand 8">
                  <a:extLst>
                    <a:ext uri="{FF2B5EF4-FFF2-40B4-BE49-F238E27FC236}">
                      <a16:creationId xmlns:a16="http://schemas.microsoft.com/office/drawing/2014/main" id="{5B49B953-7BDF-3345-9696-A46E247BF1CA}"/>
                    </a:ext>
                  </a:extLst>
                </p:cNvPr>
                <p:cNvPicPr/>
                <p:nvPr/>
              </p:nvPicPr>
              <p:blipFill>
                <a:blip r:embed="rId124"/>
                <a:stretch>
                  <a:fillRect/>
                </a:stretch>
              </p:blipFill>
              <p:spPr>
                <a:xfrm>
                  <a:off x="3183218" y="1420822"/>
                  <a:ext cx="266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0" name="Freihand 9">
                  <a:extLst>
                    <a:ext uri="{FF2B5EF4-FFF2-40B4-BE49-F238E27FC236}">
                      <a16:creationId xmlns:a16="http://schemas.microsoft.com/office/drawing/2014/main" id="{38521149-2E73-248A-D7F5-DB2801692BB0}"/>
                    </a:ext>
                  </a:extLst>
                </p14:cNvPr>
                <p14:cNvContentPartPr/>
                <p14:nvPr/>
              </p14:nvContentPartPr>
              <p14:xfrm>
                <a:off x="124658" y="1021942"/>
                <a:ext cx="3347640" cy="1355760"/>
              </p14:xfrm>
            </p:contentPart>
          </mc:Choice>
          <mc:Fallback>
            <p:pic>
              <p:nvPicPr>
                <p:cNvPr id="10" name="Freihand 9">
                  <a:extLst>
                    <a:ext uri="{FF2B5EF4-FFF2-40B4-BE49-F238E27FC236}">
                      <a16:creationId xmlns:a16="http://schemas.microsoft.com/office/drawing/2014/main" id="{38521149-2E73-248A-D7F5-DB2801692BB0}"/>
                    </a:ext>
                  </a:extLst>
                </p:cNvPr>
                <p:cNvPicPr/>
                <p:nvPr/>
              </p:nvPicPr>
              <p:blipFill>
                <a:blip r:embed="rId126"/>
                <a:stretch>
                  <a:fillRect/>
                </a:stretch>
              </p:blipFill>
              <p:spPr>
                <a:xfrm>
                  <a:off x="115658" y="1012942"/>
                  <a:ext cx="3365280" cy="13734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2" name="Freihand 11">
                  <a:extLst>
                    <a:ext uri="{FF2B5EF4-FFF2-40B4-BE49-F238E27FC236}">
                      <a16:creationId xmlns:a16="http://schemas.microsoft.com/office/drawing/2014/main" id="{4C43191B-A870-B33D-1A21-740217212C9B}"/>
                    </a:ext>
                  </a:extLst>
                </p14:cNvPr>
                <p14:cNvContentPartPr/>
                <p14:nvPr/>
              </p14:nvContentPartPr>
              <p14:xfrm>
                <a:off x="462698" y="699022"/>
                <a:ext cx="117360" cy="148320"/>
              </p14:xfrm>
            </p:contentPart>
          </mc:Choice>
          <mc:Fallback>
            <p:pic>
              <p:nvPicPr>
                <p:cNvPr id="12" name="Freihand 11">
                  <a:extLst>
                    <a:ext uri="{FF2B5EF4-FFF2-40B4-BE49-F238E27FC236}">
                      <a16:creationId xmlns:a16="http://schemas.microsoft.com/office/drawing/2014/main" id="{4C43191B-A870-B33D-1A21-740217212C9B}"/>
                    </a:ext>
                  </a:extLst>
                </p:cNvPr>
                <p:cNvPicPr/>
                <p:nvPr/>
              </p:nvPicPr>
              <p:blipFill>
                <a:blip r:embed="rId128"/>
                <a:stretch>
                  <a:fillRect/>
                </a:stretch>
              </p:blipFill>
              <p:spPr>
                <a:xfrm>
                  <a:off x="454058" y="690382"/>
                  <a:ext cx="1350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3" name="Freihand 12">
                  <a:extLst>
                    <a:ext uri="{FF2B5EF4-FFF2-40B4-BE49-F238E27FC236}">
                      <a16:creationId xmlns:a16="http://schemas.microsoft.com/office/drawing/2014/main" id="{B15AE455-53E3-08E6-AC96-0E38C4FFE3DC}"/>
                    </a:ext>
                  </a:extLst>
                </p14:cNvPr>
                <p14:cNvContentPartPr/>
                <p14:nvPr/>
              </p14:nvContentPartPr>
              <p14:xfrm>
                <a:off x="610658" y="748342"/>
                <a:ext cx="232200" cy="60840"/>
              </p14:xfrm>
            </p:contentPart>
          </mc:Choice>
          <mc:Fallback>
            <p:pic>
              <p:nvPicPr>
                <p:cNvPr id="13" name="Freihand 12">
                  <a:extLst>
                    <a:ext uri="{FF2B5EF4-FFF2-40B4-BE49-F238E27FC236}">
                      <a16:creationId xmlns:a16="http://schemas.microsoft.com/office/drawing/2014/main" id="{B15AE455-53E3-08E6-AC96-0E38C4FFE3DC}"/>
                    </a:ext>
                  </a:extLst>
                </p:cNvPr>
                <p:cNvPicPr/>
                <p:nvPr/>
              </p:nvPicPr>
              <p:blipFill>
                <a:blip r:embed="rId130"/>
                <a:stretch>
                  <a:fillRect/>
                </a:stretch>
              </p:blipFill>
              <p:spPr>
                <a:xfrm>
                  <a:off x="601658" y="739702"/>
                  <a:ext cx="2498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4" name="Freihand 13">
                  <a:extLst>
                    <a:ext uri="{FF2B5EF4-FFF2-40B4-BE49-F238E27FC236}">
                      <a16:creationId xmlns:a16="http://schemas.microsoft.com/office/drawing/2014/main" id="{87556F01-FE3A-3A7E-D5C0-1352709DADB6}"/>
                    </a:ext>
                  </a:extLst>
                </p14:cNvPr>
                <p14:cNvContentPartPr/>
                <p14:nvPr/>
              </p14:nvContentPartPr>
              <p14:xfrm>
                <a:off x="891098" y="742582"/>
                <a:ext cx="238320" cy="51480"/>
              </p14:xfrm>
            </p:contentPart>
          </mc:Choice>
          <mc:Fallback>
            <p:pic>
              <p:nvPicPr>
                <p:cNvPr id="14" name="Freihand 13">
                  <a:extLst>
                    <a:ext uri="{FF2B5EF4-FFF2-40B4-BE49-F238E27FC236}">
                      <a16:creationId xmlns:a16="http://schemas.microsoft.com/office/drawing/2014/main" id="{87556F01-FE3A-3A7E-D5C0-1352709DADB6}"/>
                    </a:ext>
                  </a:extLst>
                </p:cNvPr>
                <p:cNvPicPr/>
                <p:nvPr/>
              </p:nvPicPr>
              <p:blipFill>
                <a:blip r:embed="rId132"/>
                <a:stretch>
                  <a:fillRect/>
                </a:stretch>
              </p:blipFill>
              <p:spPr>
                <a:xfrm>
                  <a:off x="882458" y="733582"/>
                  <a:ext cx="2559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5" name="Freihand 14">
                  <a:extLst>
                    <a:ext uri="{FF2B5EF4-FFF2-40B4-BE49-F238E27FC236}">
                      <a16:creationId xmlns:a16="http://schemas.microsoft.com/office/drawing/2014/main" id="{DC648062-ECD2-08B5-6CAC-D91938196EFB}"/>
                    </a:ext>
                  </a:extLst>
                </p14:cNvPr>
                <p14:cNvContentPartPr/>
                <p14:nvPr/>
              </p14:nvContentPartPr>
              <p14:xfrm>
                <a:off x="1170818" y="669502"/>
                <a:ext cx="452160" cy="273600"/>
              </p14:xfrm>
            </p:contentPart>
          </mc:Choice>
          <mc:Fallback>
            <p:pic>
              <p:nvPicPr>
                <p:cNvPr id="15" name="Freihand 14">
                  <a:extLst>
                    <a:ext uri="{FF2B5EF4-FFF2-40B4-BE49-F238E27FC236}">
                      <a16:creationId xmlns:a16="http://schemas.microsoft.com/office/drawing/2014/main" id="{DC648062-ECD2-08B5-6CAC-D91938196EFB}"/>
                    </a:ext>
                  </a:extLst>
                </p:cNvPr>
                <p:cNvPicPr/>
                <p:nvPr/>
              </p:nvPicPr>
              <p:blipFill>
                <a:blip r:embed="rId134"/>
                <a:stretch>
                  <a:fillRect/>
                </a:stretch>
              </p:blipFill>
              <p:spPr>
                <a:xfrm>
                  <a:off x="1162178" y="660502"/>
                  <a:ext cx="46980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6" name="Freihand 15">
                  <a:extLst>
                    <a:ext uri="{FF2B5EF4-FFF2-40B4-BE49-F238E27FC236}">
                      <a16:creationId xmlns:a16="http://schemas.microsoft.com/office/drawing/2014/main" id="{050C2FD1-B35C-A3CF-A676-12BC7B6F07AD}"/>
                    </a:ext>
                  </a:extLst>
                </p14:cNvPr>
                <p14:cNvContentPartPr/>
                <p14:nvPr/>
              </p14:nvContentPartPr>
              <p14:xfrm>
                <a:off x="1672658" y="750142"/>
                <a:ext cx="83160" cy="72360"/>
              </p14:xfrm>
            </p:contentPart>
          </mc:Choice>
          <mc:Fallback>
            <p:pic>
              <p:nvPicPr>
                <p:cNvPr id="16" name="Freihand 15">
                  <a:extLst>
                    <a:ext uri="{FF2B5EF4-FFF2-40B4-BE49-F238E27FC236}">
                      <a16:creationId xmlns:a16="http://schemas.microsoft.com/office/drawing/2014/main" id="{050C2FD1-B35C-A3CF-A676-12BC7B6F07AD}"/>
                    </a:ext>
                  </a:extLst>
                </p:cNvPr>
                <p:cNvPicPr/>
                <p:nvPr/>
              </p:nvPicPr>
              <p:blipFill>
                <a:blip r:embed="rId136"/>
                <a:stretch>
                  <a:fillRect/>
                </a:stretch>
              </p:blipFill>
              <p:spPr>
                <a:xfrm>
                  <a:off x="1663658" y="741502"/>
                  <a:ext cx="1008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7" name="Freihand 16">
                  <a:extLst>
                    <a:ext uri="{FF2B5EF4-FFF2-40B4-BE49-F238E27FC236}">
                      <a16:creationId xmlns:a16="http://schemas.microsoft.com/office/drawing/2014/main" id="{1818C66E-2ADB-A6E0-173F-CF14D8B1454A}"/>
                    </a:ext>
                  </a:extLst>
                </p14:cNvPr>
                <p14:cNvContentPartPr/>
                <p14:nvPr/>
              </p14:nvContentPartPr>
              <p14:xfrm>
                <a:off x="991178" y="564382"/>
                <a:ext cx="110160" cy="19080"/>
              </p14:xfrm>
            </p:contentPart>
          </mc:Choice>
          <mc:Fallback>
            <p:pic>
              <p:nvPicPr>
                <p:cNvPr id="17" name="Freihand 16">
                  <a:extLst>
                    <a:ext uri="{FF2B5EF4-FFF2-40B4-BE49-F238E27FC236}">
                      <a16:creationId xmlns:a16="http://schemas.microsoft.com/office/drawing/2014/main" id="{1818C66E-2ADB-A6E0-173F-CF14D8B1454A}"/>
                    </a:ext>
                  </a:extLst>
                </p:cNvPr>
                <p:cNvPicPr/>
                <p:nvPr/>
              </p:nvPicPr>
              <p:blipFill>
                <a:blip r:embed="rId138"/>
                <a:stretch>
                  <a:fillRect/>
                </a:stretch>
              </p:blipFill>
              <p:spPr>
                <a:xfrm>
                  <a:off x="982178" y="555742"/>
                  <a:ext cx="1278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8" name="Freihand 17">
                  <a:extLst>
                    <a:ext uri="{FF2B5EF4-FFF2-40B4-BE49-F238E27FC236}">
                      <a16:creationId xmlns:a16="http://schemas.microsoft.com/office/drawing/2014/main" id="{37D9647F-1F18-569A-7454-1A78338908A0}"/>
                    </a:ext>
                  </a:extLst>
                </p14:cNvPr>
                <p14:cNvContentPartPr/>
                <p14:nvPr/>
              </p14:nvContentPartPr>
              <p14:xfrm>
                <a:off x="1879298" y="715582"/>
                <a:ext cx="129960" cy="110880"/>
              </p14:xfrm>
            </p:contentPart>
          </mc:Choice>
          <mc:Fallback>
            <p:pic>
              <p:nvPicPr>
                <p:cNvPr id="18" name="Freihand 17">
                  <a:extLst>
                    <a:ext uri="{FF2B5EF4-FFF2-40B4-BE49-F238E27FC236}">
                      <a16:creationId xmlns:a16="http://schemas.microsoft.com/office/drawing/2014/main" id="{37D9647F-1F18-569A-7454-1A78338908A0}"/>
                    </a:ext>
                  </a:extLst>
                </p:cNvPr>
                <p:cNvPicPr/>
                <p:nvPr/>
              </p:nvPicPr>
              <p:blipFill>
                <a:blip r:embed="rId140"/>
                <a:stretch>
                  <a:fillRect/>
                </a:stretch>
              </p:blipFill>
              <p:spPr>
                <a:xfrm>
                  <a:off x="1870658" y="706942"/>
                  <a:ext cx="1476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9" name="Freihand 18">
                  <a:extLst>
                    <a:ext uri="{FF2B5EF4-FFF2-40B4-BE49-F238E27FC236}">
                      <a16:creationId xmlns:a16="http://schemas.microsoft.com/office/drawing/2014/main" id="{174F91FF-66FA-0209-2C00-8BD397DCE602}"/>
                    </a:ext>
                  </a:extLst>
                </p14:cNvPr>
                <p14:cNvContentPartPr/>
                <p14:nvPr/>
              </p14:nvContentPartPr>
              <p14:xfrm>
                <a:off x="2019698" y="659062"/>
                <a:ext cx="473400" cy="165240"/>
              </p14:xfrm>
            </p:contentPart>
          </mc:Choice>
          <mc:Fallback>
            <p:pic>
              <p:nvPicPr>
                <p:cNvPr id="19" name="Freihand 18">
                  <a:extLst>
                    <a:ext uri="{FF2B5EF4-FFF2-40B4-BE49-F238E27FC236}">
                      <a16:creationId xmlns:a16="http://schemas.microsoft.com/office/drawing/2014/main" id="{174F91FF-66FA-0209-2C00-8BD397DCE602}"/>
                    </a:ext>
                  </a:extLst>
                </p:cNvPr>
                <p:cNvPicPr/>
                <p:nvPr/>
              </p:nvPicPr>
              <p:blipFill>
                <a:blip r:embed="rId142"/>
                <a:stretch>
                  <a:fillRect/>
                </a:stretch>
              </p:blipFill>
              <p:spPr>
                <a:xfrm>
                  <a:off x="2010698" y="650422"/>
                  <a:ext cx="4910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20" name="Freihand 19">
                  <a:extLst>
                    <a:ext uri="{FF2B5EF4-FFF2-40B4-BE49-F238E27FC236}">
                      <a16:creationId xmlns:a16="http://schemas.microsoft.com/office/drawing/2014/main" id="{F73E4C68-4530-90E7-E0CF-E0C7468236CF}"/>
                    </a:ext>
                  </a:extLst>
                </p14:cNvPr>
                <p14:cNvContentPartPr/>
                <p14:nvPr/>
              </p14:nvContentPartPr>
              <p14:xfrm>
                <a:off x="2719178" y="667702"/>
                <a:ext cx="252360" cy="158400"/>
              </p14:xfrm>
            </p:contentPart>
          </mc:Choice>
          <mc:Fallback>
            <p:pic>
              <p:nvPicPr>
                <p:cNvPr id="20" name="Freihand 19">
                  <a:extLst>
                    <a:ext uri="{FF2B5EF4-FFF2-40B4-BE49-F238E27FC236}">
                      <a16:creationId xmlns:a16="http://schemas.microsoft.com/office/drawing/2014/main" id="{F73E4C68-4530-90E7-E0CF-E0C7468236CF}"/>
                    </a:ext>
                  </a:extLst>
                </p:cNvPr>
                <p:cNvPicPr/>
                <p:nvPr/>
              </p:nvPicPr>
              <p:blipFill>
                <a:blip r:embed="rId144"/>
                <a:stretch>
                  <a:fillRect/>
                </a:stretch>
              </p:blipFill>
              <p:spPr>
                <a:xfrm>
                  <a:off x="2710538" y="658702"/>
                  <a:ext cx="2700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21" name="Freihand 20">
                  <a:extLst>
                    <a:ext uri="{FF2B5EF4-FFF2-40B4-BE49-F238E27FC236}">
                      <a16:creationId xmlns:a16="http://schemas.microsoft.com/office/drawing/2014/main" id="{A8033D43-A858-63C8-809E-C61D4CE12FA4}"/>
                    </a:ext>
                  </a:extLst>
                </p14:cNvPr>
                <p14:cNvContentPartPr/>
                <p14:nvPr/>
              </p14:nvContentPartPr>
              <p14:xfrm>
                <a:off x="3021938" y="716662"/>
                <a:ext cx="144720" cy="87120"/>
              </p14:xfrm>
            </p:contentPart>
          </mc:Choice>
          <mc:Fallback>
            <p:pic>
              <p:nvPicPr>
                <p:cNvPr id="21" name="Freihand 20">
                  <a:extLst>
                    <a:ext uri="{FF2B5EF4-FFF2-40B4-BE49-F238E27FC236}">
                      <a16:creationId xmlns:a16="http://schemas.microsoft.com/office/drawing/2014/main" id="{A8033D43-A858-63C8-809E-C61D4CE12FA4}"/>
                    </a:ext>
                  </a:extLst>
                </p:cNvPr>
                <p:cNvPicPr/>
                <p:nvPr/>
              </p:nvPicPr>
              <p:blipFill>
                <a:blip r:embed="rId146"/>
                <a:stretch>
                  <a:fillRect/>
                </a:stretch>
              </p:blipFill>
              <p:spPr>
                <a:xfrm>
                  <a:off x="3012938" y="708022"/>
                  <a:ext cx="1623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22" name="Freihand 21">
                  <a:extLst>
                    <a:ext uri="{FF2B5EF4-FFF2-40B4-BE49-F238E27FC236}">
                      <a16:creationId xmlns:a16="http://schemas.microsoft.com/office/drawing/2014/main" id="{8819C792-C0C3-E36B-B18E-CEB0173F1296}"/>
                    </a:ext>
                  </a:extLst>
                </p14:cNvPr>
                <p14:cNvContentPartPr/>
                <p14:nvPr/>
              </p14:nvContentPartPr>
              <p14:xfrm>
                <a:off x="3196898" y="709102"/>
                <a:ext cx="97560" cy="132840"/>
              </p14:xfrm>
            </p:contentPart>
          </mc:Choice>
          <mc:Fallback>
            <p:pic>
              <p:nvPicPr>
                <p:cNvPr id="22" name="Freihand 21">
                  <a:extLst>
                    <a:ext uri="{FF2B5EF4-FFF2-40B4-BE49-F238E27FC236}">
                      <a16:creationId xmlns:a16="http://schemas.microsoft.com/office/drawing/2014/main" id="{8819C792-C0C3-E36B-B18E-CEB0173F1296}"/>
                    </a:ext>
                  </a:extLst>
                </p:cNvPr>
                <p:cNvPicPr/>
                <p:nvPr/>
              </p:nvPicPr>
              <p:blipFill>
                <a:blip r:embed="rId148"/>
                <a:stretch>
                  <a:fillRect/>
                </a:stretch>
              </p:blipFill>
              <p:spPr>
                <a:xfrm>
                  <a:off x="3187898" y="700102"/>
                  <a:ext cx="1152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23" name="Freihand 22">
                  <a:extLst>
                    <a:ext uri="{FF2B5EF4-FFF2-40B4-BE49-F238E27FC236}">
                      <a16:creationId xmlns:a16="http://schemas.microsoft.com/office/drawing/2014/main" id="{0F7BB548-B2BE-4EB9-5010-5876BCFA9409}"/>
                    </a:ext>
                  </a:extLst>
                </p14:cNvPr>
                <p14:cNvContentPartPr/>
                <p14:nvPr/>
              </p14:nvContentPartPr>
              <p14:xfrm>
                <a:off x="3529178" y="736822"/>
                <a:ext cx="205560" cy="101160"/>
              </p14:xfrm>
            </p:contentPart>
          </mc:Choice>
          <mc:Fallback>
            <p:pic>
              <p:nvPicPr>
                <p:cNvPr id="23" name="Freihand 22">
                  <a:extLst>
                    <a:ext uri="{FF2B5EF4-FFF2-40B4-BE49-F238E27FC236}">
                      <a16:creationId xmlns:a16="http://schemas.microsoft.com/office/drawing/2014/main" id="{0F7BB548-B2BE-4EB9-5010-5876BCFA9409}"/>
                    </a:ext>
                  </a:extLst>
                </p:cNvPr>
                <p:cNvPicPr/>
                <p:nvPr/>
              </p:nvPicPr>
              <p:blipFill>
                <a:blip r:embed="rId150"/>
                <a:stretch>
                  <a:fillRect/>
                </a:stretch>
              </p:blipFill>
              <p:spPr>
                <a:xfrm>
                  <a:off x="3520178" y="728182"/>
                  <a:ext cx="2232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24" name="Freihand 23">
                  <a:extLst>
                    <a:ext uri="{FF2B5EF4-FFF2-40B4-BE49-F238E27FC236}">
                      <a16:creationId xmlns:a16="http://schemas.microsoft.com/office/drawing/2014/main" id="{67674C96-C1D9-E1BD-2CA0-BF46FB6F9E0E}"/>
                    </a:ext>
                  </a:extLst>
                </p14:cNvPr>
                <p14:cNvContentPartPr/>
                <p14:nvPr/>
              </p14:nvContentPartPr>
              <p14:xfrm>
                <a:off x="3797738" y="722422"/>
                <a:ext cx="102240" cy="105120"/>
              </p14:xfrm>
            </p:contentPart>
          </mc:Choice>
          <mc:Fallback>
            <p:pic>
              <p:nvPicPr>
                <p:cNvPr id="24" name="Freihand 23">
                  <a:extLst>
                    <a:ext uri="{FF2B5EF4-FFF2-40B4-BE49-F238E27FC236}">
                      <a16:creationId xmlns:a16="http://schemas.microsoft.com/office/drawing/2014/main" id="{67674C96-C1D9-E1BD-2CA0-BF46FB6F9E0E}"/>
                    </a:ext>
                  </a:extLst>
                </p:cNvPr>
                <p:cNvPicPr/>
                <p:nvPr/>
              </p:nvPicPr>
              <p:blipFill>
                <a:blip r:embed="rId152"/>
                <a:stretch>
                  <a:fillRect/>
                </a:stretch>
              </p:blipFill>
              <p:spPr>
                <a:xfrm>
                  <a:off x="3788738" y="713422"/>
                  <a:ext cx="1198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25" name="Freihand 24">
                  <a:extLst>
                    <a:ext uri="{FF2B5EF4-FFF2-40B4-BE49-F238E27FC236}">
                      <a16:creationId xmlns:a16="http://schemas.microsoft.com/office/drawing/2014/main" id="{692AAC3F-645E-24BF-BC24-67B1E207923D}"/>
                    </a:ext>
                  </a:extLst>
                </p14:cNvPr>
                <p14:cNvContentPartPr/>
                <p14:nvPr/>
              </p14:nvContentPartPr>
              <p14:xfrm>
                <a:off x="4047218" y="680662"/>
                <a:ext cx="38160" cy="131760"/>
              </p14:xfrm>
            </p:contentPart>
          </mc:Choice>
          <mc:Fallback>
            <p:pic>
              <p:nvPicPr>
                <p:cNvPr id="25" name="Freihand 24">
                  <a:extLst>
                    <a:ext uri="{FF2B5EF4-FFF2-40B4-BE49-F238E27FC236}">
                      <a16:creationId xmlns:a16="http://schemas.microsoft.com/office/drawing/2014/main" id="{692AAC3F-645E-24BF-BC24-67B1E207923D}"/>
                    </a:ext>
                  </a:extLst>
                </p:cNvPr>
                <p:cNvPicPr/>
                <p:nvPr/>
              </p:nvPicPr>
              <p:blipFill>
                <a:blip r:embed="rId154"/>
                <a:stretch>
                  <a:fillRect/>
                </a:stretch>
              </p:blipFill>
              <p:spPr>
                <a:xfrm>
                  <a:off x="4038218" y="671662"/>
                  <a:ext cx="558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26" name="Freihand 25">
                  <a:extLst>
                    <a:ext uri="{FF2B5EF4-FFF2-40B4-BE49-F238E27FC236}">
                      <a16:creationId xmlns:a16="http://schemas.microsoft.com/office/drawing/2014/main" id="{953D0033-5711-2BC4-A265-C667CD17330A}"/>
                    </a:ext>
                  </a:extLst>
                </p14:cNvPr>
                <p14:cNvContentPartPr/>
                <p14:nvPr/>
              </p14:nvContentPartPr>
              <p14:xfrm>
                <a:off x="4131458" y="732862"/>
                <a:ext cx="262440" cy="54000"/>
              </p14:xfrm>
            </p:contentPart>
          </mc:Choice>
          <mc:Fallback>
            <p:pic>
              <p:nvPicPr>
                <p:cNvPr id="26" name="Freihand 25">
                  <a:extLst>
                    <a:ext uri="{FF2B5EF4-FFF2-40B4-BE49-F238E27FC236}">
                      <a16:creationId xmlns:a16="http://schemas.microsoft.com/office/drawing/2014/main" id="{953D0033-5711-2BC4-A265-C667CD17330A}"/>
                    </a:ext>
                  </a:extLst>
                </p:cNvPr>
                <p:cNvPicPr/>
                <p:nvPr/>
              </p:nvPicPr>
              <p:blipFill>
                <a:blip r:embed="rId156"/>
                <a:stretch>
                  <a:fillRect/>
                </a:stretch>
              </p:blipFill>
              <p:spPr>
                <a:xfrm>
                  <a:off x="4122458" y="723862"/>
                  <a:ext cx="2800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27" name="Freihand 26">
                  <a:extLst>
                    <a:ext uri="{FF2B5EF4-FFF2-40B4-BE49-F238E27FC236}">
                      <a16:creationId xmlns:a16="http://schemas.microsoft.com/office/drawing/2014/main" id="{4D4C3609-872C-987A-5D3F-A8D66D02C362}"/>
                    </a:ext>
                  </a:extLst>
                </p14:cNvPr>
                <p14:cNvContentPartPr/>
                <p14:nvPr/>
              </p14:nvContentPartPr>
              <p14:xfrm>
                <a:off x="3620978" y="999622"/>
                <a:ext cx="12240" cy="117000"/>
              </p14:xfrm>
            </p:contentPart>
          </mc:Choice>
          <mc:Fallback>
            <p:pic>
              <p:nvPicPr>
                <p:cNvPr id="27" name="Freihand 26">
                  <a:extLst>
                    <a:ext uri="{FF2B5EF4-FFF2-40B4-BE49-F238E27FC236}">
                      <a16:creationId xmlns:a16="http://schemas.microsoft.com/office/drawing/2014/main" id="{4D4C3609-872C-987A-5D3F-A8D66D02C362}"/>
                    </a:ext>
                  </a:extLst>
                </p:cNvPr>
                <p:cNvPicPr/>
                <p:nvPr/>
              </p:nvPicPr>
              <p:blipFill>
                <a:blip r:embed="rId158"/>
                <a:stretch>
                  <a:fillRect/>
                </a:stretch>
              </p:blipFill>
              <p:spPr>
                <a:xfrm>
                  <a:off x="3611978" y="990622"/>
                  <a:ext cx="298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28" name="Freihand 27">
                  <a:extLst>
                    <a:ext uri="{FF2B5EF4-FFF2-40B4-BE49-F238E27FC236}">
                      <a16:creationId xmlns:a16="http://schemas.microsoft.com/office/drawing/2014/main" id="{FFA7F343-228A-ABD3-A4BD-9B52DA0F0A93}"/>
                    </a:ext>
                  </a:extLst>
                </p14:cNvPr>
                <p14:cNvContentPartPr/>
                <p14:nvPr/>
              </p14:nvContentPartPr>
              <p14:xfrm>
                <a:off x="3550778" y="942022"/>
                <a:ext cx="235440" cy="229320"/>
              </p14:xfrm>
            </p:contentPart>
          </mc:Choice>
          <mc:Fallback>
            <p:pic>
              <p:nvPicPr>
                <p:cNvPr id="28" name="Freihand 27">
                  <a:extLst>
                    <a:ext uri="{FF2B5EF4-FFF2-40B4-BE49-F238E27FC236}">
                      <a16:creationId xmlns:a16="http://schemas.microsoft.com/office/drawing/2014/main" id="{FFA7F343-228A-ABD3-A4BD-9B52DA0F0A93}"/>
                    </a:ext>
                  </a:extLst>
                </p:cNvPr>
                <p:cNvPicPr/>
                <p:nvPr/>
              </p:nvPicPr>
              <p:blipFill>
                <a:blip r:embed="rId160"/>
                <a:stretch>
                  <a:fillRect/>
                </a:stretch>
              </p:blipFill>
              <p:spPr>
                <a:xfrm>
                  <a:off x="3542138" y="933382"/>
                  <a:ext cx="25308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29" name="Freihand 28">
                  <a:extLst>
                    <a:ext uri="{FF2B5EF4-FFF2-40B4-BE49-F238E27FC236}">
                      <a16:creationId xmlns:a16="http://schemas.microsoft.com/office/drawing/2014/main" id="{0866B468-0C22-71E9-C245-12C044126F0C}"/>
                    </a:ext>
                  </a:extLst>
                </p14:cNvPr>
                <p14:cNvContentPartPr/>
                <p14:nvPr/>
              </p14:nvContentPartPr>
              <p14:xfrm>
                <a:off x="3849218" y="965782"/>
                <a:ext cx="170640" cy="187200"/>
              </p14:xfrm>
            </p:contentPart>
          </mc:Choice>
          <mc:Fallback>
            <p:pic>
              <p:nvPicPr>
                <p:cNvPr id="29" name="Freihand 28">
                  <a:extLst>
                    <a:ext uri="{FF2B5EF4-FFF2-40B4-BE49-F238E27FC236}">
                      <a16:creationId xmlns:a16="http://schemas.microsoft.com/office/drawing/2014/main" id="{0866B468-0C22-71E9-C245-12C044126F0C}"/>
                    </a:ext>
                  </a:extLst>
                </p:cNvPr>
                <p:cNvPicPr/>
                <p:nvPr/>
              </p:nvPicPr>
              <p:blipFill>
                <a:blip r:embed="rId162"/>
                <a:stretch>
                  <a:fillRect/>
                </a:stretch>
              </p:blipFill>
              <p:spPr>
                <a:xfrm>
                  <a:off x="3840218" y="957142"/>
                  <a:ext cx="18828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30" name="Freihand 29">
                  <a:extLst>
                    <a:ext uri="{FF2B5EF4-FFF2-40B4-BE49-F238E27FC236}">
                      <a16:creationId xmlns:a16="http://schemas.microsoft.com/office/drawing/2014/main" id="{CF8A0DF0-A1E0-710E-9820-BD4682D6D884}"/>
                    </a:ext>
                  </a:extLst>
                </p14:cNvPr>
                <p14:cNvContentPartPr/>
                <p14:nvPr/>
              </p14:nvContentPartPr>
              <p14:xfrm>
                <a:off x="3922658" y="929422"/>
                <a:ext cx="230040" cy="87840"/>
              </p14:xfrm>
            </p:contentPart>
          </mc:Choice>
          <mc:Fallback>
            <p:pic>
              <p:nvPicPr>
                <p:cNvPr id="30" name="Freihand 29">
                  <a:extLst>
                    <a:ext uri="{FF2B5EF4-FFF2-40B4-BE49-F238E27FC236}">
                      <a16:creationId xmlns:a16="http://schemas.microsoft.com/office/drawing/2014/main" id="{CF8A0DF0-A1E0-710E-9820-BD4682D6D884}"/>
                    </a:ext>
                  </a:extLst>
                </p:cNvPr>
                <p:cNvPicPr/>
                <p:nvPr/>
              </p:nvPicPr>
              <p:blipFill>
                <a:blip r:embed="rId164"/>
                <a:stretch>
                  <a:fillRect/>
                </a:stretch>
              </p:blipFill>
              <p:spPr>
                <a:xfrm>
                  <a:off x="3914018" y="920422"/>
                  <a:ext cx="2476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31" name="Freihand 30">
                  <a:extLst>
                    <a:ext uri="{FF2B5EF4-FFF2-40B4-BE49-F238E27FC236}">
                      <a16:creationId xmlns:a16="http://schemas.microsoft.com/office/drawing/2014/main" id="{DDE16653-C459-39C1-93D2-E40B0939C9DA}"/>
                    </a:ext>
                  </a:extLst>
                </p14:cNvPr>
                <p14:cNvContentPartPr/>
                <p14:nvPr/>
              </p14:nvContentPartPr>
              <p14:xfrm>
                <a:off x="3655898" y="1329382"/>
                <a:ext cx="239040" cy="95760"/>
              </p14:xfrm>
            </p:contentPart>
          </mc:Choice>
          <mc:Fallback>
            <p:pic>
              <p:nvPicPr>
                <p:cNvPr id="31" name="Freihand 30">
                  <a:extLst>
                    <a:ext uri="{FF2B5EF4-FFF2-40B4-BE49-F238E27FC236}">
                      <a16:creationId xmlns:a16="http://schemas.microsoft.com/office/drawing/2014/main" id="{DDE16653-C459-39C1-93D2-E40B0939C9DA}"/>
                    </a:ext>
                  </a:extLst>
                </p:cNvPr>
                <p:cNvPicPr/>
                <p:nvPr/>
              </p:nvPicPr>
              <p:blipFill>
                <a:blip r:embed="rId166"/>
                <a:stretch>
                  <a:fillRect/>
                </a:stretch>
              </p:blipFill>
              <p:spPr>
                <a:xfrm>
                  <a:off x="3646898" y="1320382"/>
                  <a:ext cx="2566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32" name="Freihand 31">
                  <a:extLst>
                    <a:ext uri="{FF2B5EF4-FFF2-40B4-BE49-F238E27FC236}">
                      <a16:creationId xmlns:a16="http://schemas.microsoft.com/office/drawing/2014/main" id="{E61A4E85-7CE7-0F4D-3A93-3DFD42E0F75C}"/>
                    </a:ext>
                  </a:extLst>
                </p14:cNvPr>
                <p14:cNvContentPartPr/>
                <p14:nvPr/>
              </p14:nvContentPartPr>
              <p14:xfrm>
                <a:off x="4053338" y="1264582"/>
                <a:ext cx="142200" cy="162720"/>
              </p14:xfrm>
            </p:contentPart>
          </mc:Choice>
          <mc:Fallback>
            <p:pic>
              <p:nvPicPr>
                <p:cNvPr id="32" name="Freihand 31">
                  <a:extLst>
                    <a:ext uri="{FF2B5EF4-FFF2-40B4-BE49-F238E27FC236}">
                      <a16:creationId xmlns:a16="http://schemas.microsoft.com/office/drawing/2014/main" id="{E61A4E85-7CE7-0F4D-3A93-3DFD42E0F75C}"/>
                    </a:ext>
                  </a:extLst>
                </p:cNvPr>
                <p:cNvPicPr/>
                <p:nvPr/>
              </p:nvPicPr>
              <p:blipFill>
                <a:blip r:embed="rId168"/>
                <a:stretch>
                  <a:fillRect/>
                </a:stretch>
              </p:blipFill>
              <p:spPr>
                <a:xfrm>
                  <a:off x="4044698" y="1255582"/>
                  <a:ext cx="1598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33" name="Freihand 32">
                  <a:extLst>
                    <a:ext uri="{FF2B5EF4-FFF2-40B4-BE49-F238E27FC236}">
                      <a16:creationId xmlns:a16="http://schemas.microsoft.com/office/drawing/2014/main" id="{D281B742-6CEA-0415-3574-FCE1015279E0}"/>
                    </a:ext>
                  </a:extLst>
                </p14:cNvPr>
                <p14:cNvContentPartPr/>
                <p14:nvPr/>
              </p14:nvContentPartPr>
              <p14:xfrm>
                <a:off x="4357898" y="1257382"/>
                <a:ext cx="117000" cy="151920"/>
              </p14:xfrm>
            </p:contentPart>
          </mc:Choice>
          <mc:Fallback>
            <p:pic>
              <p:nvPicPr>
                <p:cNvPr id="33" name="Freihand 32">
                  <a:extLst>
                    <a:ext uri="{FF2B5EF4-FFF2-40B4-BE49-F238E27FC236}">
                      <a16:creationId xmlns:a16="http://schemas.microsoft.com/office/drawing/2014/main" id="{D281B742-6CEA-0415-3574-FCE1015279E0}"/>
                    </a:ext>
                  </a:extLst>
                </p:cNvPr>
                <p:cNvPicPr/>
                <p:nvPr/>
              </p:nvPicPr>
              <p:blipFill>
                <a:blip r:embed="rId170"/>
                <a:stretch>
                  <a:fillRect/>
                </a:stretch>
              </p:blipFill>
              <p:spPr>
                <a:xfrm>
                  <a:off x="4348898" y="1248742"/>
                  <a:ext cx="1346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34" name="Freihand 33">
                  <a:extLst>
                    <a:ext uri="{FF2B5EF4-FFF2-40B4-BE49-F238E27FC236}">
                      <a16:creationId xmlns:a16="http://schemas.microsoft.com/office/drawing/2014/main" id="{346B203D-BE87-0801-D073-89721E6D534E}"/>
                    </a:ext>
                  </a:extLst>
                </p14:cNvPr>
                <p14:cNvContentPartPr/>
                <p14:nvPr/>
              </p14:nvContentPartPr>
              <p14:xfrm>
                <a:off x="4350698" y="1217782"/>
                <a:ext cx="55800" cy="94680"/>
              </p14:xfrm>
            </p:contentPart>
          </mc:Choice>
          <mc:Fallback>
            <p:pic>
              <p:nvPicPr>
                <p:cNvPr id="34" name="Freihand 33">
                  <a:extLst>
                    <a:ext uri="{FF2B5EF4-FFF2-40B4-BE49-F238E27FC236}">
                      <a16:creationId xmlns:a16="http://schemas.microsoft.com/office/drawing/2014/main" id="{346B203D-BE87-0801-D073-89721E6D534E}"/>
                    </a:ext>
                  </a:extLst>
                </p:cNvPr>
                <p:cNvPicPr/>
                <p:nvPr/>
              </p:nvPicPr>
              <p:blipFill>
                <a:blip r:embed="rId172"/>
                <a:stretch>
                  <a:fillRect/>
                </a:stretch>
              </p:blipFill>
              <p:spPr>
                <a:xfrm>
                  <a:off x="4341698" y="1208782"/>
                  <a:ext cx="734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35" name="Freihand 34">
                  <a:extLst>
                    <a:ext uri="{FF2B5EF4-FFF2-40B4-BE49-F238E27FC236}">
                      <a16:creationId xmlns:a16="http://schemas.microsoft.com/office/drawing/2014/main" id="{03E38C20-FEC7-E359-DFC5-BF65C21738EE}"/>
                    </a:ext>
                  </a:extLst>
                </p14:cNvPr>
                <p14:cNvContentPartPr/>
                <p14:nvPr/>
              </p14:nvContentPartPr>
              <p14:xfrm>
                <a:off x="4492538" y="1342702"/>
                <a:ext cx="245160" cy="100080"/>
              </p14:xfrm>
            </p:contentPart>
          </mc:Choice>
          <mc:Fallback>
            <p:pic>
              <p:nvPicPr>
                <p:cNvPr id="35" name="Freihand 34">
                  <a:extLst>
                    <a:ext uri="{FF2B5EF4-FFF2-40B4-BE49-F238E27FC236}">
                      <a16:creationId xmlns:a16="http://schemas.microsoft.com/office/drawing/2014/main" id="{03E38C20-FEC7-E359-DFC5-BF65C21738EE}"/>
                    </a:ext>
                  </a:extLst>
                </p:cNvPr>
                <p:cNvPicPr/>
                <p:nvPr/>
              </p:nvPicPr>
              <p:blipFill>
                <a:blip r:embed="rId174"/>
                <a:stretch>
                  <a:fillRect/>
                </a:stretch>
              </p:blipFill>
              <p:spPr>
                <a:xfrm>
                  <a:off x="4483538" y="1333702"/>
                  <a:ext cx="2628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36" name="Freihand 35">
                  <a:extLst>
                    <a:ext uri="{FF2B5EF4-FFF2-40B4-BE49-F238E27FC236}">
                      <a16:creationId xmlns:a16="http://schemas.microsoft.com/office/drawing/2014/main" id="{06E8E474-BF5D-27F8-1A70-DE7B92557819}"/>
                    </a:ext>
                  </a:extLst>
                </p14:cNvPr>
                <p14:cNvContentPartPr/>
                <p14:nvPr/>
              </p14:nvContentPartPr>
              <p14:xfrm>
                <a:off x="4808618" y="1218502"/>
                <a:ext cx="135000" cy="193320"/>
              </p14:xfrm>
            </p:contentPart>
          </mc:Choice>
          <mc:Fallback>
            <p:pic>
              <p:nvPicPr>
                <p:cNvPr id="36" name="Freihand 35">
                  <a:extLst>
                    <a:ext uri="{FF2B5EF4-FFF2-40B4-BE49-F238E27FC236}">
                      <a16:creationId xmlns:a16="http://schemas.microsoft.com/office/drawing/2014/main" id="{06E8E474-BF5D-27F8-1A70-DE7B92557819}"/>
                    </a:ext>
                  </a:extLst>
                </p:cNvPr>
                <p:cNvPicPr/>
                <p:nvPr/>
              </p:nvPicPr>
              <p:blipFill>
                <a:blip r:embed="rId176"/>
                <a:stretch>
                  <a:fillRect/>
                </a:stretch>
              </p:blipFill>
              <p:spPr>
                <a:xfrm>
                  <a:off x="4799978" y="1209502"/>
                  <a:ext cx="15264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37" name="Freihand 36">
                  <a:extLst>
                    <a:ext uri="{FF2B5EF4-FFF2-40B4-BE49-F238E27FC236}">
                      <a16:creationId xmlns:a16="http://schemas.microsoft.com/office/drawing/2014/main" id="{2159EB0C-6630-8D0E-6F10-182247711D34}"/>
                    </a:ext>
                  </a:extLst>
                </p14:cNvPr>
                <p14:cNvContentPartPr/>
                <p14:nvPr/>
              </p14:nvContentPartPr>
              <p14:xfrm>
                <a:off x="5127578" y="1230022"/>
                <a:ext cx="111240" cy="174240"/>
              </p14:xfrm>
            </p:contentPart>
          </mc:Choice>
          <mc:Fallback>
            <p:pic>
              <p:nvPicPr>
                <p:cNvPr id="37" name="Freihand 36">
                  <a:extLst>
                    <a:ext uri="{FF2B5EF4-FFF2-40B4-BE49-F238E27FC236}">
                      <a16:creationId xmlns:a16="http://schemas.microsoft.com/office/drawing/2014/main" id="{2159EB0C-6630-8D0E-6F10-182247711D34}"/>
                    </a:ext>
                  </a:extLst>
                </p:cNvPr>
                <p:cNvPicPr/>
                <p:nvPr/>
              </p:nvPicPr>
              <p:blipFill>
                <a:blip r:embed="rId178"/>
                <a:stretch>
                  <a:fillRect/>
                </a:stretch>
              </p:blipFill>
              <p:spPr>
                <a:xfrm>
                  <a:off x="5118938" y="1221382"/>
                  <a:ext cx="1288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38" name="Freihand 37">
                  <a:extLst>
                    <a:ext uri="{FF2B5EF4-FFF2-40B4-BE49-F238E27FC236}">
                      <a16:creationId xmlns:a16="http://schemas.microsoft.com/office/drawing/2014/main" id="{0FB851B3-A114-31F5-1336-3B11B632E082}"/>
                    </a:ext>
                  </a:extLst>
                </p14:cNvPr>
                <p14:cNvContentPartPr/>
                <p14:nvPr/>
              </p14:nvContentPartPr>
              <p14:xfrm>
                <a:off x="5036138" y="1183222"/>
                <a:ext cx="110160" cy="88200"/>
              </p14:xfrm>
            </p:contentPart>
          </mc:Choice>
          <mc:Fallback>
            <p:pic>
              <p:nvPicPr>
                <p:cNvPr id="38" name="Freihand 37">
                  <a:extLst>
                    <a:ext uri="{FF2B5EF4-FFF2-40B4-BE49-F238E27FC236}">
                      <a16:creationId xmlns:a16="http://schemas.microsoft.com/office/drawing/2014/main" id="{0FB851B3-A114-31F5-1336-3B11B632E082}"/>
                    </a:ext>
                  </a:extLst>
                </p:cNvPr>
                <p:cNvPicPr/>
                <p:nvPr/>
              </p:nvPicPr>
              <p:blipFill>
                <a:blip r:embed="rId180"/>
                <a:stretch>
                  <a:fillRect/>
                </a:stretch>
              </p:blipFill>
              <p:spPr>
                <a:xfrm>
                  <a:off x="5027498" y="1174222"/>
                  <a:ext cx="1278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39" name="Freihand 38">
                  <a:extLst>
                    <a:ext uri="{FF2B5EF4-FFF2-40B4-BE49-F238E27FC236}">
                      <a16:creationId xmlns:a16="http://schemas.microsoft.com/office/drawing/2014/main" id="{4E6431CE-2B48-AF14-B18A-884DC4FD381C}"/>
                    </a:ext>
                  </a:extLst>
                </p14:cNvPr>
                <p14:cNvContentPartPr/>
                <p14:nvPr/>
              </p14:nvContentPartPr>
              <p14:xfrm>
                <a:off x="5233418" y="1396702"/>
                <a:ext cx="66240" cy="62280"/>
              </p14:xfrm>
            </p:contentPart>
          </mc:Choice>
          <mc:Fallback>
            <p:pic>
              <p:nvPicPr>
                <p:cNvPr id="39" name="Freihand 38">
                  <a:extLst>
                    <a:ext uri="{FF2B5EF4-FFF2-40B4-BE49-F238E27FC236}">
                      <a16:creationId xmlns:a16="http://schemas.microsoft.com/office/drawing/2014/main" id="{4E6431CE-2B48-AF14-B18A-884DC4FD381C}"/>
                    </a:ext>
                  </a:extLst>
                </p:cNvPr>
                <p:cNvPicPr/>
                <p:nvPr/>
              </p:nvPicPr>
              <p:blipFill>
                <a:blip r:embed="rId182"/>
                <a:stretch>
                  <a:fillRect/>
                </a:stretch>
              </p:blipFill>
              <p:spPr>
                <a:xfrm>
                  <a:off x="5224778" y="1388062"/>
                  <a:ext cx="838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472096" name="Freihand 472095">
                  <a:extLst>
                    <a:ext uri="{FF2B5EF4-FFF2-40B4-BE49-F238E27FC236}">
                      <a16:creationId xmlns:a16="http://schemas.microsoft.com/office/drawing/2014/main" id="{BE839ECC-87AF-8111-2989-3F384B04972A}"/>
                    </a:ext>
                  </a:extLst>
                </p14:cNvPr>
                <p14:cNvContentPartPr/>
                <p14:nvPr/>
              </p14:nvContentPartPr>
              <p14:xfrm>
                <a:off x="8373338" y="471502"/>
                <a:ext cx="150120" cy="154080"/>
              </p14:xfrm>
            </p:contentPart>
          </mc:Choice>
          <mc:Fallback>
            <p:pic>
              <p:nvPicPr>
                <p:cNvPr id="472096" name="Freihand 472095">
                  <a:extLst>
                    <a:ext uri="{FF2B5EF4-FFF2-40B4-BE49-F238E27FC236}">
                      <a16:creationId xmlns:a16="http://schemas.microsoft.com/office/drawing/2014/main" id="{BE839ECC-87AF-8111-2989-3F384B04972A}"/>
                    </a:ext>
                  </a:extLst>
                </p:cNvPr>
                <p:cNvPicPr/>
                <p:nvPr/>
              </p:nvPicPr>
              <p:blipFill>
                <a:blip r:embed="rId184"/>
                <a:stretch>
                  <a:fillRect/>
                </a:stretch>
              </p:blipFill>
              <p:spPr>
                <a:xfrm>
                  <a:off x="8364338" y="462862"/>
                  <a:ext cx="1677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472097" name="Freihand 472096">
                  <a:extLst>
                    <a:ext uri="{FF2B5EF4-FFF2-40B4-BE49-F238E27FC236}">
                      <a16:creationId xmlns:a16="http://schemas.microsoft.com/office/drawing/2014/main" id="{4CD23D89-C5D7-77FF-E9C2-9B1492407425}"/>
                    </a:ext>
                  </a:extLst>
                </p14:cNvPr>
                <p14:cNvContentPartPr/>
                <p14:nvPr/>
              </p14:nvContentPartPr>
              <p14:xfrm>
                <a:off x="8173178" y="526222"/>
                <a:ext cx="241200" cy="203400"/>
              </p14:xfrm>
            </p:contentPart>
          </mc:Choice>
          <mc:Fallback>
            <p:pic>
              <p:nvPicPr>
                <p:cNvPr id="472097" name="Freihand 472096">
                  <a:extLst>
                    <a:ext uri="{FF2B5EF4-FFF2-40B4-BE49-F238E27FC236}">
                      <a16:creationId xmlns:a16="http://schemas.microsoft.com/office/drawing/2014/main" id="{4CD23D89-C5D7-77FF-E9C2-9B1492407425}"/>
                    </a:ext>
                  </a:extLst>
                </p:cNvPr>
                <p:cNvPicPr/>
                <p:nvPr/>
              </p:nvPicPr>
              <p:blipFill>
                <a:blip r:embed="rId186"/>
                <a:stretch>
                  <a:fillRect/>
                </a:stretch>
              </p:blipFill>
              <p:spPr>
                <a:xfrm>
                  <a:off x="8164538" y="517582"/>
                  <a:ext cx="2588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472162" name="Freihand 472161">
                  <a:extLst>
                    <a:ext uri="{FF2B5EF4-FFF2-40B4-BE49-F238E27FC236}">
                      <a16:creationId xmlns:a16="http://schemas.microsoft.com/office/drawing/2014/main" id="{307F8B9F-AF06-CC95-B52B-DBB74DF22096}"/>
                    </a:ext>
                  </a:extLst>
                </p14:cNvPr>
                <p14:cNvContentPartPr/>
                <p14:nvPr/>
              </p14:nvContentPartPr>
              <p14:xfrm>
                <a:off x="5046218" y="887662"/>
                <a:ext cx="3195360" cy="1371960"/>
              </p14:xfrm>
            </p:contentPart>
          </mc:Choice>
          <mc:Fallback>
            <p:pic>
              <p:nvPicPr>
                <p:cNvPr id="472162" name="Freihand 472161">
                  <a:extLst>
                    <a:ext uri="{FF2B5EF4-FFF2-40B4-BE49-F238E27FC236}">
                      <a16:creationId xmlns:a16="http://schemas.microsoft.com/office/drawing/2014/main" id="{307F8B9F-AF06-CC95-B52B-DBB74DF22096}"/>
                    </a:ext>
                  </a:extLst>
                </p:cNvPr>
                <p:cNvPicPr/>
                <p:nvPr/>
              </p:nvPicPr>
              <p:blipFill>
                <a:blip r:embed="rId188"/>
                <a:stretch>
                  <a:fillRect/>
                </a:stretch>
              </p:blipFill>
              <p:spPr>
                <a:xfrm>
                  <a:off x="5037578" y="879022"/>
                  <a:ext cx="3213000" cy="13896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472119" name="Freihand 472118">
                  <a:extLst>
                    <a:ext uri="{FF2B5EF4-FFF2-40B4-BE49-F238E27FC236}">
                      <a16:creationId xmlns:a16="http://schemas.microsoft.com/office/drawing/2014/main" id="{E722B390-9F61-8D89-6F2E-D4DE002DF7A7}"/>
                    </a:ext>
                  </a:extLst>
                </p14:cNvPr>
                <p14:cNvContentPartPr/>
                <p14:nvPr/>
              </p14:nvContentPartPr>
              <p14:xfrm>
                <a:off x="9471698" y="1146142"/>
                <a:ext cx="51480" cy="189720"/>
              </p14:xfrm>
            </p:contentPart>
          </mc:Choice>
          <mc:Fallback>
            <p:pic>
              <p:nvPicPr>
                <p:cNvPr id="472119" name="Freihand 472118">
                  <a:extLst>
                    <a:ext uri="{FF2B5EF4-FFF2-40B4-BE49-F238E27FC236}">
                      <a16:creationId xmlns:a16="http://schemas.microsoft.com/office/drawing/2014/main" id="{E722B390-9F61-8D89-6F2E-D4DE002DF7A7}"/>
                    </a:ext>
                  </a:extLst>
                </p:cNvPr>
                <p:cNvPicPr/>
                <p:nvPr/>
              </p:nvPicPr>
              <p:blipFill>
                <a:blip r:embed="rId190"/>
                <a:stretch>
                  <a:fillRect/>
                </a:stretch>
              </p:blipFill>
              <p:spPr>
                <a:xfrm>
                  <a:off x="9463058" y="1137142"/>
                  <a:ext cx="6912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472120" name="Freihand 472119">
                  <a:extLst>
                    <a:ext uri="{FF2B5EF4-FFF2-40B4-BE49-F238E27FC236}">
                      <a16:creationId xmlns:a16="http://schemas.microsoft.com/office/drawing/2014/main" id="{14FA9065-76B3-5D42-C9CB-86F7063E8DC7}"/>
                    </a:ext>
                  </a:extLst>
                </p14:cNvPr>
                <p14:cNvContentPartPr/>
                <p14:nvPr/>
              </p14:nvContentPartPr>
              <p14:xfrm>
                <a:off x="9524618" y="1166302"/>
                <a:ext cx="96480" cy="150480"/>
              </p14:xfrm>
            </p:contentPart>
          </mc:Choice>
          <mc:Fallback>
            <p:pic>
              <p:nvPicPr>
                <p:cNvPr id="472120" name="Freihand 472119">
                  <a:extLst>
                    <a:ext uri="{FF2B5EF4-FFF2-40B4-BE49-F238E27FC236}">
                      <a16:creationId xmlns:a16="http://schemas.microsoft.com/office/drawing/2014/main" id="{14FA9065-76B3-5D42-C9CB-86F7063E8DC7}"/>
                    </a:ext>
                  </a:extLst>
                </p:cNvPr>
                <p:cNvPicPr/>
                <p:nvPr/>
              </p:nvPicPr>
              <p:blipFill>
                <a:blip r:embed="rId192"/>
                <a:stretch>
                  <a:fillRect/>
                </a:stretch>
              </p:blipFill>
              <p:spPr>
                <a:xfrm>
                  <a:off x="9515978" y="1157302"/>
                  <a:ext cx="1141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472121" name="Freihand 472120">
                  <a:extLst>
                    <a:ext uri="{FF2B5EF4-FFF2-40B4-BE49-F238E27FC236}">
                      <a16:creationId xmlns:a16="http://schemas.microsoft.com/office/drawing/2014/main" id="{A8251583-D561-8635-3F65-E3861D8E309F}"/>
                    </a:ext>
                  </a:extLst>
                </p14:cNvPr>
                <p14:cNvContentPartPr/>
                <p14:nvPr/>
              </p14:nvContentPartPr>
              <p14:xfrm>
                <a:off x="9785618" y="1160902"/>
                <a:ext cx="31320" cy="120600"/>
              </p14:xfrm>
            </p:contentPart>
          </mc:Choice>
          <mc:Fallback>
            <p:pic>
              <p:nvPicPr>
                <p:cNvPr id="472121" name="Freihand 472120">
                  <a:extLst>
                    <a:ext uri="{FF2B5EF4-FFF2-40B4-BE49-F238E27FC236}">
                      <a16:creationId xmlns:a16="http://schemas.microsoft.com/office/drawing/2014/main" id="{A8251583-D561-8635-3F65-E3861D8E309F}"/>
                    </a:ext>
                  </a:extLst>
                </p:cNvPr>
                <p:cNvPicPr/>
                <p:nvPr/>
              </p:nvPicPr>
              <p:blipFill>
                <a:blip r:embed="rId194"/>
                <a:stretch>
                  <a:fillRect/>
                </a:stretch>
              </p:blipFill>
              <p:spPr>
                <a:xfrm>
                  <a:off x="9776618" y="1152262"/>
                  <a:ext cx="489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472122" name="Freihand 472121">
                  <a:extLst>
                    <a:ext uri="{FF2B5EF4-FFF2-40B4-BE49-F238E27FC236}">
                      <a16:creationId xmlns:a16="http://schemas.microsoft.com/office/drawing/2014/main" id="{41B72366-2A93-ECCB-B4C8-5A896E06C073}"/>
                    </a:ext>
                  </a:extLst>
                </p14:cNvPr>
                <p14:cNvContentPartPr/>
                <p14:nvPr/>
              </p14:nvContentPartPr>
              <p14:xfrm>
                <a:off x="9743138" y="1145782"/>
                <a:ext cx="175680" cy="200880"/>
              </p14:xfrm>
            </p:contentPart>
          </mc:Choice>
          <mc:Fallback>
            <p:pic>
              <p:nvPicPr>
                <p:cNvPr id="472122" name="Freihand 472121">
                  <a:extLst>
                    <a:ext uri="{FF2B5EF4-FFF2-40B4-BE49-F238E27FC236}">
                      <a16:creationId xmlns:a16="http://schemas.microsoft.com/office/drawing/2014/main" id="{41B72366-2A93-ECCB-B4C8-5A896E06C073}"/>
                    </a:ext>
                  </a:extLst>
                </p:cNvPr>
                <p:cNvPicPr/>
                <p:nvPr/>
              </p:nvPicPr>
              <p:blipFill>
                <a:blip r:embed="rId196"/>
                <a:stretch>
                  <a:fillRect/>
                </a:stretch>
              </p:blipFill>
              <p:spPr>
                <a:xfrm>
                  <a:off x="9734138" y="1136782"/>
                  <a:ext cx="19332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472123" name="Freihand 472122">
                  <a:extLst>
                    <a:ext uri="{FF2B5EF4-FFF2-40B4-BE49-F238E27FC236}">
                      <a16:creationId xmlns:a16="http://schemas.microsoft.com/office/drawing/2014/main" id="{26559F61-DFCE-A729-9765-AAE42F028117}"/>
                    </a:ext>
                  </a:extLst>
                </p14:cNvPr>
                <p14:cNvContentPartPr/>
                <p14:nvPr/>
              </p14:nvContentPartPr>
              <p14:xfrm>
                <a:off x="10067858" y="1203742"/>
                <a:ext cx="172800" cy="15840"/>
              </p14:xfrm>
            </p:contentPart>
          </mc:Choice>
          <mc:Fallback>
            <p:pic>
              <p:nvPicPr>
                <p:cNvPr id="472123" name="Freihand 472122">
                  <a:extLst>
                    <a:ext uri="{FF2B5EF4-FFF2-40B4-BE49-F238E27FC236}">
                      <a16:creationId xmlns:a16="http://schemas.microsoft.com/office/drawing/2014/main" id="{26559F61-DFCE-A729-9765-AAE42F028117}"/>
                    </a:ext>
                  </a:extLst>
                </p:cNvPr>
                <p:cNvPicPr/>
                <p:nvPr/>
              </p:nvPicPr>
              <p:blipFill>
                <a:blip r:embed="rId198"/>
                <a:stretch>
                  <a:fillRect/>
                </a:stretch>
              </p:blipFill>
              <p:spPr>
                <a:xfrm>
                  <a:off x="10058858" y="1195102"/>
                  <a:ext cx="1904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472124" name="Freihand 472123">
                  <a:extLst>
                    <a:ext uri="{FF2B5EF4-FFF2-40B4-BE49-F238E27FC236}">
                      <a16:creationId xmlns:a16="http://schemas.microsoft.com/office/drawing/2014/main" id="{25B374F2-54B5-E9D0-3442-A5F3B82392DF}"/>
                    </a:ext>
                  </a:extLst>
                </p14:cNvPr>
                <p14:cNvContentPartPr/>
                <p14:nvPr/>
              </p14:nvContentPartPr>
              <p14:xfrm>
                <a:off x="10099178" y="1268902"/>
                <a:ext cx="170640" cy="38520"/>
              </p14:xfrm>
            </p:contentPart>
          </mc:Choice>
          <mc:Fallback>
            <p:pic>
              <p:nvPicPr>
                <p:cNvPr id="472124" name="Freihand 472123">
                  <a:extLst>
                    <a:ext uri="{FF2B5EF4-FFF2-40B4-BE49-F238E27FC236}">
                      <a16:creationId xmlns:a16="http://schemas.microsoft.com/office/drawing/2014/main" id="{25B374F2-54B5-E9D0-3442-A5F3B82392DF}"/>
                    </a:ext>
                  </a:extLst>
                </p:cNvPr>
                <p:cNvPicPr/>
                <p:nvPr/>
              </p:nvPicPr>
              <p:blipFill>
                <a:blip r:embed="rId200"/>
                <a:stretch>
                  <a:fillRect/>
                </a:stretch>
              </p:blipFill>
              <p:spPr>
                <a:xfrm>
                  <a:off x="10090178" y="1259902"/>
                  <a:ext cx="18828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472125" name="Freihand 472124">
                  <a:extLst>
                    <a:ext uri="{FF2B5EF4-FFF2-40B4-BE49-F238E27FC236}">
                      <a16:creationId xmlns:a16="http://schemas.microsoft.com/office/drawing/2014/main" id="{6C51F396-6E70-F66F-9955-2F2943E95DCC}"/>
                    </a:ext>
                  </a:extLst>
                </p14:cNvPr>
                <p14:cNvContentPartPr/>
                <p14:nvPr/>
              </p14:nvContentPartPr>
              <p14:xfrm>
                <a:off x="10456298" y="1172062"/>
                <a:ext cx="128880" cy="130680"/>
              </p14:xfrm>
            </p:contentPart>
          </mc:Choice>
          <mc:Fallback>
            <p:pic>
              <p:nvPicPr>
                <p:cNvPr id="472125" name="Freihand 472124">
                  <a:extLst>
                    <a:ext uri="{FF2B5EF4-FFF2-40B4-BE49-F238E27FC236}">
                      <a16:creationId xmlns:a16="http://schemas.microsoft.com/office/drawing/2014/main" id="{6C51F396-6E70-F66F-9955-2F2943E95DCC}"/>
                    </a:ext>
                  </a:extLst>
                </p:cNvPr>
                <p:cNvPicPr/>
                <p:nvPr/>
              </p:nvPicPr>
              <p:blipFill>
                <a:blip r:embed="rId202"/>
                <a:stretch>
                  <a:fillRect/>
                </a:stretch>
              </p:blipFill>
              <p:spPr>
                <a:xfrm>
                  <a:off x="10447658" y="1163062"/>
                  <a:ext cx="1465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472126" name="Freihand 472125">
                  <a:extLst>
                    <a:ext uri="{FF2B5EF4-FFF2-40B4-BE49-F238E27FC236}">
                      <a16:creationId xmlns:a16="http://schemas.microsoft.com/office/drawing/2014/main" id="{F5BCBB65-3354-2CA9-CB48-AF425EA82191}"/>
                    </a:ext>
                  </a:extLst>
                </p14:cNvPr>
                <p14:cNvContentPartPr/>
                <p14:nvPr/>
              </p14:nvContentPartPr>
              <p14:xfrm>
                <a:off x="9563858" y="1556542"/>
                <a:ext cx="185760" cy="191520"/>
              </p14:xfrm>
            </p:contentPart>
          </mc:Choice>
          <mc:Fallback>
            <p:pic>
              <p:nvPicPr>
                <p:cNvPr id="472126" name="Freihand 472125">
                  <a:extLst>
                    <a:ext uri="{FF2B5EF4-FFF2-40B4-BE49-F238E27FC236}">
                      <a16:creationId xmlns:a16="http://schemas.microsoft.com/office/drawing/2014/main" id="{F5BCBB65-3354-2CA9-CB48-AF425EA82191}"/>
                    </a:ext>
                  </a:extLst>
                </p:cNvPr>
                <p:cNvPicPr/>
                <p:nvPr/>
              </p:nvPicPr>
              <p:blipFill>
                <a:blip r:embed="rId204"/>
                <a:stretch>
                  <a:fillRect/>
                </a:stretch>
              </p:blipFill>
              <p:spPr>
                <a:xfrm>
                  <a:off x="9555218" y="1547902"/>
                  <a:ext cx="20340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472127" name="Freihand 472126">
                  <a:extLst>
                    <a:ext uri="{FF2B5EF4-FFF2-40B4-BE49-F238E27FC236}">
                      <a16:creationId xmlns:a16="http://schemas.microsoft.com/office/drawing/2014/main" id="{5E1B0F4B-EF6D-0CCB-4F42-F5C1A6FD0136}"/>
                    </a:ext>
                  </a:extLst>
                </p14:cNvPr>
                <p14:cNvContentPartPr/>
                <p14:nvPr/>
              </p14:nvContentPartPr>
              <p14:xfrm>
                <a:off x="9805058" y="1551142"/>
                <a:ext cx="29880" cy="136800"/>
              </p14:xfrm>
            </p:contentPart>
          </mc:Choice>
          <mc:Fallback>
            <p:pic>
              <p:nvPicPr>
                <p:cNvPr id="472127" name="Freihand 472126">
                  <a:extLst>
                    <a:ext uri="{FF2B5EF4-FFF2-40B4-BE49-F238E27FC236}">
                      <a16:creationId xmlns:a16="http://schemas.microsoft.com/office/drawing/2014/main" id="{5E1B0F4B-EF6D-0CCB-4F42-F5C1A6FD0136}"/>
                    </a:ext>
                  </a:extLst>
                </p:cNvPr>
                <p:cNvPicPr/>
                <p:nvPr/>
              </p:nvPicPr>
              <p:blipFill>
                <a:blip r:embed="rId206"/>
                <a:stretch>
                  <a:fillRect/>
                </a:stretch>
              </p:blipFill>
              <p:spPr>
                <a:xfrm>
                  <a:off x="9796058" y="1542142"/>
                  <a:ext cx="475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472128" name="Freihand 472127">
                  <a:extLst>
                    <a:ext uri="{FF2B5EF4-FFF2-40B4-BE49-F238E27FC236}">
                      <a16:creationId xmlns:a16="http://schemas.microsoft.com/office/drawing/2014/main" id="{CF147D76-0CC1-6109-5AB2-E4030BAAF5CD}"/>
                    </a:ext>
                  </a:extLst>
                </p14:cNvPr>
                <p14:cNvContentPartPr/>
                <p14:nvPr/>
              </p14:nvContentPartPr>
              <p14:xfrm>
                <a:off x="9795338" y="1514422"/>
                <a:ext cx="457920" cy="194400"/>
              </p14:xfrm>
            </p:contentPart>
          </mc:Choice>
          <mc:Fallback>
            <p:pic>
              <p:nvPicPr>
                <p:cNvPr id="472128" name="Freihand 472127">
                  <a:extLst>
                    <a:ext uri="{FF2B5EF4-FFF2-40B4-BE49-F238E27FC236}">
                      <a16:creationId xmlns:a16="http://schemas.microsoft.com/office/drawing/2014/main" id="{CF147D76-0CC1-6109-5AB2-E4030BAAF5CD}"/>
                    </a:ext>
                  </a:extLst>
                </p:cNvPr>
                <p:cNvPicPr/>
                <p:nvPr/>
              </p:nvPicPr>
              <p:blipFill>
                <a:blip r:embed="rId208"/>
                <a:stretch>
                  <a:fillRect/>
                </a:stretch>
              </p:blipFill>
              <p:spPr>
                <a:xfrm>
                  <a:off x="9786338" y="1505782"/>
                  <a:ext cx="47556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472129" name="Freihand 472128">
                  <a:extLst>
                    <a:ext uri="{FF2B5EF4-FFF2-40B4-BE49-F238E27FC236}">
                      <a16:creationId xmlns:a16="http://schemas.microsoft.com/office/drawing/2014/main" id="{478E2E8A-BF1A-FE63-EA16-04E8B32A7244}"/>
                    </a:ext>
                  </a:extLst>
                </p14:cNvPr>
                <p14:cNvContentPartPr/>
                <p14:nvPr/>
              </p14:nvContentPartPr>
              <p14:xfrm>
                <a:off x="10465298" y="1563382"/>
                <a:ext cx="141840" cy="108360"/>
              </p14:xfrm>
            </p:contentPart>
          </mc:Choice>
          <mc:Fallback>
            <p:pic>
              <p:nvPicPr>
                <p:cNvPr id="472129" name="Freihand 472128">
                  <a:extLst>
                    <a:ext uri="{FF2B5EF4-FFF2-40B4-BE49-F238E27FC236}">
                      <a16:creationId xmlns:a16="http://schemas.microsoft.com/office/drawing/2014/main" id="{478E2E8A-BF1A-FE63-EA16-04E8B32A7244}"/>
                    </a:ext>
                  </a:extLst>
                </p:cNvPr>
                <p:cNvPicPr/>
                <p:nvPr/>
              </p:nvPicPr>
              <p:blipFill>
                <a:blip r:embed="rId210"/>
                <a:stretch>
                  <a:fillRect/>
                </a:stretch>
              </p:blipFill>
              <p:spPr>
                <a:xfrm>
                  <a:off x="10456658" y="1554742"/>
                  <a:ext cx="1594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472132" name="Freihand 472131">
                  <a:extLst>
                    <a:ext uri="{FF2B5EF4-FFF2-40B4-BE49-F238E27FC236}">
                      <a16:creationId xmlns:a16="http://schemas.microsoft.com/office/drawing/2014/main" id="{76AC56FA-713F-8E4A-3D40-F468B330BBB8}"/>
                    </a:ext>
                  </a:extLst>
                </p14:cNvPr>
                <p14:cNvContentPartPr/>
                <p14:nvPr/>
              </p14:nvContentPartPr>
              <p14:xfrm>
                <a:off x="9485738" y="2051542"/>
                <a:ext cx="73080" cy="181440"/>
              </p14:xfrm>
            </p:contentPart>
          </mc:Choice>
          <mc:Fallback>
            <p:pic>
              <p:nvPicPr>
                <p:cNvPr id="472132" name="Freihand 472131">
                  <a:extLst>
                    <a:ext uri="{FF2B5EF4-FFF2-40B4-BE49-F238E27FC236}">
                      <a16:creationId xmlns:a16="http://schemas.microsoft.com/office/drawing/2014/main" id="{76AC56FA-713F-8E4A-3D40-F468B330BBB8}"/>
                    </a:ext>
                  </a:extLst>
                </p:cNvPr>
                <p:cNvPicPr/>
                <p:nvPr/>
              </p:nvPicPr>
              <p:blipFill>
                <a:blip r:embed="rId212"/>
                <a:stretch>
                  <a:fillRect/>
                </a:stretch>
              </p:blipFill>
              <p:spPr>
                <a:xfrm>
                  <a:off x="9477098" y="2042542"/>
                  <a:ext cx="907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472133" name="Freihand 472132">
                  <a:extLst>
                    <a:ext uri="{FF2B5EF4-FFF2-40B4-BE49-F238E27FC236}">
                      <a16:creationId xmlns:a16="http://schemas.microsoft.com/office/drawing/2014/main" id="{007C2EBA-1140-7CCD-A783-B6F08DE55FD7}"/>
                    </a:ext>
                  </a:extLst>
                </p14:cNvPr>
                <p14:cNvContentPartPr/>
                <p14:nvPr/>
              </p14:nvContentPartPr>
              <p14:xfrm>
                <a:off x="9606698" y="1977742"/>
                <a:ext cx="127800" cy="194040"/>
              </p14:xfrm>
            </p:contentPart>
          </mc:Choice>
          <mc:Fallback>
            <p:pic>
              <p:nvPicPr>
                <p:cNvPr id="472133" name="Freihand 472132">
                  <a:extLst>
                    <a:ext uri="{FF2B5EF4-FFF2-40B4-BE49-F238E27FC236}">
                      <a16:creationId xmlns:a16="http://schemas.microsoft.com/office/drawing/2014/main" id="{007C2EBA-1140-7CCD-A783-B6F08DE55FD7}"/>
                    </a:ext>
                  </a:extLst>
                </p:cNvPr>
                <p:cNvPicPr/>
                <p:nvPr/>
              </p:nvPicPr>
              <p:blipFill>
                <a:blip r:embed="rId214"/>
                <a:stretch>
                  <a:fillRect/>
                </a:stretch>
              </p:blipFill>
              <p:spPr>
                <a:xfrm>
                  <a:off x="9598058" y="1969102"/>
                  <a:ext cx="14544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472134" name="Freihand 472133">
                  <a:extLst>
                    <a:ext uri="{FF2B5EF4-FFF2-40B4-BE49-F238E27FC236}">
                      <a16:creationId xmlns:a16="http://schemas.microsoft.com/office/drawing/2014/main" id="{4063D3AF-1E15-50EC-4DCB-C87917D6B532}"/>
                    </a:ext>
                  </a:extLst>
                </p14:cNvPr>
                <p14:cNvContentPartPr/>
                <p14:nvPr/>
              </p14:nvContentPartPr>
              <p14:xfrm>
                <a:off x="9710018" y="2099062"/>
                <a:ext cx="167400" cy="79920"/>
              </p14:xfrm>
            </p:contentPart>
          </mc:Choice>
          <mc:Fallback>
            <p:pic>
              <p:nvPicPr>
                <p:cNvPr id="472134" name="Freihand 472133">
                  <a:extLst>
                    <a:ext uri="{FF2B5EF4-FFF2-40B4-BE49-F238E27FC236}">
                      <a16:creationId xmlns:a16="http://schemas.microsoft.com/office/drawing/2014/main" id="{4063D3AF-1E15-50EC-4DCB-C87917D6B532}"/>
                    </a:ext>
                  </a:extLst>
                </p:cNvPr>
                <p:cNvPicPr/>
                <p:nvPr/>
              </p:nvPicPr>
              <p:blipFill>
                <a:blip r:embed="rId216"/>
                <a:stretch>
                  <a:fillRect/>
                </a:stretch>
              </p:blipFill>
              <p:spPr>
                <a:xfrm>
                  <a:off x="9701018" y="2090062"/>
                  <a:ext cx="1850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472135" name="Freihand 472134">
                  <a:extLst>
                    <a:ext uri="{FF2B5EF4-FFF2-40B4-BE49-F238E27FC236}">
                      <a16:creationId xmlns:a16="http://schemas.microsoft.com/office/drawing/2014/main" id="{0C9E570C-5545-5EAC-4D37-8495A23D7CFA}"/>
                    </a:ext>
                  </a:extLst>
                </p14:cNvPr>
                <p14:cNvContentPartPr/>
                <p14:nvPr/>
              </p14:nvContentPartPr>
              <p14:xfrm>
                <a:off x="9896138" y="1951822"/>
                <a:ext cx="150840" cy="194400"/>
              </p14:xfrm>
            </p:contentPart>
          </mc:Choice>
          <mc:Fallback>
            <p:pic>
              <p:nvPicPr>
                <p:cNvPr id="472135" name="Freihand 472134">
                  <a:extLst>
                    <a:ext uri="{FF2B5EF4-FFF2-40B4-BE49-F238E27FC236}">
                      <a16:creationId xmlns:a16="http://schemas.microsoft.com/office/drawing/2014/main" id="{0C9E570C-5545-5EAC-4D37-8495A23D7CFA}"/>
                    </a:ext>
                  </a:extLst>
                </p:cNvPr>
                <p:cNvPicPr/>
                <p:nvPr/>
              </p:nvPicPr>
              <p:blipFill>
                <a:blip r:embed="rId218"/>
                <a:stretch>
                  <a:fillRect/>
                </a:stretch>
              </p:blipFill>
              <p:spPr>
                <a:xfrm>
                  <a:off x="9887498" y="1943182"/>
                  <a:ext cx="16848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472136" name="Freihand 472135">
                  <a:extLst>
                    <a:ext uri="{FF2B5EF4-FFF2-40B4-BE49-F238E27FC236}">
                      <a16:creationId xmlns:a16="http://schemas.microsoft.com/office/drawing/2014/main" id="{DB414007-6538-D4DF-8547-51EA6297E510}"/>
                    </a:ext>
                  </a:extLst>
                </p14:cNvPr>
                <p14:cNvContentPartPr/>
                <p14:nvPr/>
              </p14:nvContentPartPr>
              <p14:xfrm>
                <a:off x="10134818" y="1930942"/>
                <a:ext cx="36360" cy="190800"/>
              </p14:xfrm>
            </p:contentPart>
          </mc:Choice>
          <mc:Fallback>
            <p:pic>
              <p:nvPicPr>
                <p:cNvPr id="472136" name="Freihand 472135">
                  <a:extLst>
                    <a:ext uri="{FF2B5EF4-FFF2-40B4-BE49-F238E27FC236}">
                      <a16:creationId xmlns:a16="http://schemas.microsoft.com/office/drawing/2014/main" id="{DB414007-6538-D4DF-8547-51EA6297E510}"/>
                    </a:ext>
                  </a:extLst>
                </p:cNvPr>
                <p:cNvPicPr/>
                <p:nvPr/>
              </p:nvPicPr>
              <p:blipFill>
                <a:blip r:embed="rId220"/>
                <a:stretch>
                  <a:fillRect/>
                </a:stretch>
              </p:blipFill>
              <p:spPr>
                <a:xfrm>
                  <a:off x="10125818" y="1921942"/>
                  <a:ext cx="540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472137" name="Freihand 472136">
                  <a:extLst>
                    <a:ext uri="{FF2B5EF4-FFF2-40B4-BE49-F238E27FC236}">
                      <a16:creationId xmlns:a16="http://schemas.microsoft.com/office/drawing/2014/main" id="{0BE17FEE-49C9-2AC0-8268-2835C8747EE1}"/>
                    </a:ext>
                  </a:extLst>
                </p14:cNvPr>
                <p14:cNvContentPartPr/>
                <p14:nvPr/>
              </p14:nvContentPartPr>
              <p14:xfrm>
                <a:off x="10091978" y="1888102"/>
                <a:ext cx="331560" cy="238680"/>
              </p14:xfrm>
            </p:contentPart>
          </mc:Choice>
          <mc:Fallback>
            <p:pic>
              <p:nvPicPr>
                <p:cNvPr id="472137" name="Freihand 472136">
                  <a:extLst>
                    <a:ext uri="{FF2B5EF4-FFF2-40B4-BE49-F238E27FC236}">
                      <a16:creationId xmlns:a16="http://schemas.microsoft.com/office/drawing/2014/main" id="{0BE17FEE-49C9-2AC0-8268-2835C8747EE1}"/>
                    </a:ext>
                  </a:extLst>
                </p:cNvPr>
                <p:cNvPicPr/>
                <p:nvPr/>
              </p:nvPicPr>
              <p:blipFill>
                <a:blip r:embed="rId222"/>
                <a:stretch>
                  <a:fillRect/>
                </a:stretch>
              </p:blipFill>
              <p:spPr>
                <a:xfrm>
                  <a:off x="10082978" y="1879102"/>
                  <a:ext cx="34920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472138" name="Freihand 472137">
                  <a:extLst>
                    <a:ext uri="{FF2B5EF4-FFF2-40B4-BE49-F238E27FC236}">
                      <a16:creationId xmlns:a16="http://schemas.microsoft.com/office/drawing/2014/main" id="{5DD09C41-9193-ECD3-6BC9-C431E7F77DB5}"/>
                    </a:ext>
                  </a:extLst>
                </p14:cNvPr>
                <p14:cNvContentPartPr/>
                <p14:nvPr/>
              </p14:nvContentPartPr>
              <p14:xfrm>
                <a:off x="10553858" y="1915102"/>
                <a:ext cx="306360" cy="182520"/>
              </p14:xfrm>
            </p:contentPart>
          </mc:Choice>
          <mc:Fallback>
            <p:pic>
              <p:nvPicPr>
                <p:cNvPr id="472138" name="Freihand 472137">
                  <a:extLst>
                    <a:ext uri="{FF2B5EF4-FFF2-40B4-BE49-F238E27FC236}">
                      <a16:creationId xmlns:a16="http://schemas.microsoft.com/office/drawing/2014/main" id="{5DD09C41-9193-ECD3-6BC9-C431E7F77DB5}"/>
                    </a:ext>
                  </a:extLst>
                </p:cNvPr>
                <p:cNvPicPr/>
                <p:nvPr/>
              </p:nvPicPr>
              <p:blipFill>
                <a:blip r:embed="rId224"/>
                <a:stretch>
                  <a:fillRect/>
                </a:stretch>
              </p:blipFill>
              <p:spPr>
                <a:xfrm>
                  <a:off x="10545218" y="1906102"/>
                  <a:ext cx="3240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472139" name="Freihand 472138">
                  <a:extLst>
                    <a:ext uri="{FF2B5EF4-FFF2-40B4-BE49-F238E27FC236}">
                      <a16:creationId xmlns:a16="http://schemas.microsoft.com/office/drawing/2014/main" id="{A1A7D64F-9DE9-3396-E1A8-B3042D0E81D7}"/>
                    </a:ext>
                  </a:extLst>
                </p14:cNvPr>
                <p14:cNvContentPartPr/>
                <p14:nvPr/>
              </p14:nvContentPartPr>
              <p14:xfrm>
                <a:off x="10924298" y="1876942"/>
                <a:ext cx="205200" cy="235800"/>
              </p14:xfrm>
            </p:contentPart>
          </mc:Choice>
          <mc:Fallback>
            <p:pic>
              <p:nvPicPr>
                <p:cNvPr id="472139" name="Freihand 472138">
                  <a:extLst>
                    <a:ext uri="{FF2B5EF4-FFF2-40B4-BE49-F238E27FC236}">
                      <a16:creationId xmlns:a16="http://schemas.microsoft.com/office/drawing/2014/main" id="{A1A7D64F-9DE9-3396-E1A8-B3042D0E81D7}"/>
                    </a:ext>
                  </a:extLst>
                </p:cNvPr>
                <p:cNvPicPr/>
                <p:nvPr/>
              </p:nvPicPr>
              <p:blipFill>
                <a:blip r:embed="rId226"/>
                <a:stretch>
                  <a:fillRect/>
                </a:stretch>
              </p:blipFill>
              <p:spPr>
                <a:xfrm>
                  <a:off x="10915658" y="1868302"/>
                  <a:ext cx="22284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472141" name="Freihand 472140">
                  <a:extLst>
                    <a:ext uri="{FF2B5EF4-FFF2-40B4-BE49-F238E27FC236}">
                      <a16:creationId xmlns:a16="http://schemas.microsoft.com/office/drawing/2014/main" id="{BD979E1D-18A3-8F34-CCB7-6570DA05320B}"/>
                    </a:ext>
                  </a:extLst>
                </p14:cNvPr>
                <p14:cNvContentPartPr/>
                <p14:nvPr/>
              </p14:nvContentPartPr>
              <p14:xfrm>
                <a:off x="9509498" y="2402902"/>
                <a:ext cx="440280" cy="258480"/>
              </p14:xfrm>
            </p:contentPart>
          </mc:Choice>
          <mc:Fallback>
            <p:pic>
              <p:nvPicPr>
                <p:cNvPr id="472141" name="Freihand 472140">
                  <a:extLst>
                    <a:ext uri="{FF2B5EF4-FFF2-40B4-BE49-F238E27FC236}">
                      <a16:creationId xmlns:a16="http://schemas.microsoft.com/office/drawing/2014/main" id="{BD979E1D-18A3-8F34-CCB7-6570DA05320B}"/>
                    </a:ext>
                  </a:extLst>
                </p:cNvPr>
                <p:cNvPicPr/>
                <p:nvPr/>
              </p:nvPicPr>
              <p:blipFill>
                <a:blip r:embed="rId228"/>
                <a:stretch>
                  <a:fillRect/>
                </a:stretch>
              </p:blipFill>
              <p:spPr>
                <a:xfrm>
                  <a:off x="9500858" y="2393902"/>
                  <a:ext cx="45792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472142" name="Freihand 472141">
                  <a:extLst>
                    <a:ext uri="{FF2B5EF4-FFF2-40B4-BE49-F238E27FC236}">
                      <a16:creationId xmlns:a16="http://schemas.microsoft.com/office/drawing/2014/main" id="{C8F67271-F86F-4DA5-D8F6-FD4FA0540F6D}"/>
                    </a:ext>
                  </a:extLst>
                </p14:cNvPr>
                <p14:cNvContentPartPr/>
                <p14:nvPr/>
              </p14:nvContentPartPr>
              <p14:xfrm>
                <a:off x="9882818" y="2375182"/>
                <a:ext cx="68400" cy="7200"/>
              </p14:xfrm>
            </p:contentPart>
          </mc:Choice>
          <mc:Fallback>
            <p:pic>
              <p:nvPicPr>
                <p:cNvPr id="472142" name="Freihand 472141">
                  <a:extLst>
                    <a:ext uri="{FF2B5EF4-FFF2-40B4-BE49-F238E27FC236}">
                      <a16:creationId xmlns:a16="http://schemas.microsoft.com/office/drawing/2014/main" id="{C8F67271-F86F-4DA5-D8F6-FD4FA0540F6D}"/>
                    </a:ext>
                  </a:extLst>
                </p:cNvPr>
                <p:cNvPicPr/>
                <p:nvPr/>
              </p:nvPicPr>
              <p:blipFill>
                <a:blip r:embed="rId230"/>
                <a:stretch>
                  <a:fillRect/>
                </a:stretch>
              </p:blipFill>
              <p:spPr>
                <a:xfrm>
                  <a:off x="9874178" y="2366182"/>
                  <a:ext cx="860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472143" name="Freihand 472142">
                  <a:extLst>
                    <a:ext uri="{FF2B5EF4-FFF2-40B4-BE49-F238E27FC236}">
                      <a16:creationId xmlns:a16="http://schemas.microsoft.com/office/drawing/2014/main" id="{4BABAC8A-6508-1001-F108-C55B5FE67034}"/>
                    </a:ext>
                  </a:extLst>
                </p14:cNvPr>
                <p14:cNvContentPartPr/>
                <p14:nvPr/>
              </p14:nvContentPartPr>
              <p14:xfrm>
                <a:off x="9971378" y="2401822"/>
                <a:ext cx="178200" cy="191520"/>
              </p14:xfrm>
            </p:contentPart>
          </mc:Choice>
          <mc:Fallback>
            <p:pic>
              <p:nvPicPr>
                <p:cNvPr id="472143" name="Freihand 472142">
                  <a:extLst>
                    <a:ext uri="{FF2B5EF4-FFF2-40B4-BE49-F238E27FC236}">
                      <a16:creationId xmlns:a16="http://schemas.microsoft.com/office/drawing/2014/main" id="{4BABAC8A-6508-1001-F108-C55B5FE67034}"/>
                    </a:ext>
                  </a:extLst>
                </p:cNvPr>
                <p:cNvPicPr/>
                <p:nvPr/>
              </p:nvPicPr>
              <p:blipFill>
                <a:blip r:embed="rId232"/>
                <a:stretch>
                  <a:fillRect/>
                </a:stretch>
              </p:blipFill>
              <p:spPr>
                <a:xfrm>
                  <a:off x="9962378" y="2392822"/>
                  <a:ext cx="1958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472144" name="Freihand 472143">
                  <a:extLst>
                    <a:ext uri="{FF2B5EF4-FFF2-40B4-BE49-F238E27FC236}">
                      <a16:creationId xmlns:a16="http://schemas.microsoft.com/office/drawing/2014/main" id="{B5154FE6-E273-A23D-7CD3-07796B564E46}"/>
                    </a:ext>
                  </a:extLst>
                </p14:cNvPr>
                <p14:cNvContentPartPr/>
                <p14:nvPr/>
              </p14:nvContentPartPr>
              <p14:xfrm>
                <a:off x="10275218" y="2304262"/>
                <a:ext cx="281880" cy="180360"/>
              </p14:xfrm>
            </p:contentPart>
          </mc:Choice>
          <mc:Fallback>
            <p:pic>
              <p:nvPicPr>
                <p:cNvPr id="472144" name="Freihand 472143">
                  <a:extLst>
                    <a:ext uri="{FF2B5EF4-FFF2-40B4-BE49-F238E27FC236}">
                      <a16:creationId xmlns:a16="http://schemas.microsoft.com/office/drawing/2014/main" id="{B5154FE6-E273-A23D-7CD3-07796B564E46}"/>
                    </a:ext>
                  </a:extLst>
                </p:cNvPr>
                <p:cNvPicPr/>
                <p:nvPr/>
              </p:nvPicPr>
              <p:blipFill>
                <a:blip r:embed="rId234"/>
                <a:stretch>
                  <a:fillRect/>
                </a:stretch>
              </p:blipFill>
              <p:spPr>
                <a:xfrm>
                  <a:off x="10266218" y="2295622"/>
                  <a:ext cx="2995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472145" name="Freihand 472144">
                  <a:extLst>
                    <a:ext uri="{FF2B5EF4-FFF2-40B4-BE49-F238E27FC236}">
                      <a16:creationId xmlns:a16="http://schemas.microsoft.com/office/drawing/2014/main" id="{645822D3-5895-E979-1B9D-6286B10A8075}"/>
                    </a:ext>
                  </a:extLst>
                </p14:cNvPr>
                <p14:cNvContentPartPr/>
                <p14:nvPr/>
              </p14:nvContentPartPr>
              <p14:xfrm>
                <a:off x="10561778" y="2355382"/>
                <a:ext cx="197640" cy="79920"/>
              </p14:xfrm>
            </p:contentPart>
          </mc:Choice>
          <mc:Fallback>
            <p:pic>
              <p:nvPicPr>
                <p:cNvPr id="472145" name="Freihand 472144">
                  <a:extLst>
                    <a:ext uri="{FF2B5EF4-FFF2-40B4-BE49-F238E27FC236}">
                      <a16:creationId xmlns:a16="http://schemas.microsoft.com/office/drawing/2014/main" id="{645822D3-5895-E979-1B9D-6286B10A8075}"/>
                    </a:ext>
                  </a:extLst>
                </p:cNvPr>
                <p:cNvPicPr/>
                <p:nvPr/>
              </p:nvPicPr>
              <p:blipFill>
                <a:blip r:embed="rId236"/>
                <a:stretch>
                  <a:fillRect/>
                </a:stretch>
              </p:blipFill>
              <p:spPr>
                <a:xfrm>
                  <a:off x="10553138" y="2346742"/>
                  <a:ext cx="2152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472146" name="Freihand 472145">
                  <a:extLst>
                    <a:ext uri="{FF2B5EF4-FFF2-40B4-BE49-F238E27FC236}">
                      <a16:creationId xmlns:a16="http://schemas.microsoft.com/office/drawing/2014/main" id="{ED5E4E7F-B692-8D3D-4B2D-905F3BE51761}"/>
                    </a:ext>
                  </a:extLst>
                </p14:cNvPr>
                <p14:cNvContentPartPr/>
                <p14:nvPr/>
              </p14:nvContentPartPr>
              <p14:xfrm>
                <a:off x="10777418" y="2355742"/>
                <a:ext cx="212760" cy="96840"/>
              </p14:xfrm>
            </p:contentPart>
          </mc:Choice>
          <mc:Fallback>
            <p:pic>
              <p:nvPicPr>
                <p:cNvPr id="472146" name="Freihand 472145">
                  <a:extLst>
                    <a:ext uri="{FF2B5EF4-FFF2-40B4-BE49-F238E27FC236}">
                      <a16:creationId xmlns:a16="http://schemas.microsoft.com/office/drawing/2014/main" id="{ED5E4E7F-B692-8D3D-4B2D-905F3BE51761}"/>
                    </a:ext>
                  </a:extLst>
                </p:cNvPr>
                <p:cNvPicPr/>
                <p:nvPr/>
              </p:nvPicPr>
              <p:blipFill>
                <a:blip r:embed="rId238"/>
                <a:stretch>
                  <a:fillRect/>
                </a:stretch>
              </p:blipFill>
              <p:spPr>
                <a:xfrm>
                  <a:off x="10768778" y="2346742"/>
                  <a:ext cx="2304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472147" name="Freihand 472146">
                  <a:extLst>
                    <a:ext uri="{FF2B5EF4-FFF2-40B4-BE49-F238E27FC236}">
                      <a16:creationId xmlns:a16="http://schemas.microsoft.com/office/drawing/2014/main" id="{9EB22DD1-F887-6FFC-D3C2-C15F05090A81}"/>
                    </a:ext>
                  </a:extLst>
                </p14:cNvPr>
                <p14:cNvContentPartPr/>
                <p14:nvPr/>
              </p14:nvContentPartPr>
              <p14:xfrm>
                <a:off x="11063618" y="2258902"/>
                <a:ext cx="492480" cy="263520"/>
              </p14:xfrm>
            </p:contentPart>
          </mc:Choice>
          <mc:Fallback>
            <p:pic>
              <p:nvPicPr>
                <p:cNvPr id="472147" name="Freihand 472146">
                  <a:extLst>
                    <a:ext uri="{FF2B5EF4-FFF2-40B4-BE49-F238E27FC236}">
                      <a16:creationId xmlns:a16="http://schemas.microsoft.com/office/drawing/2014/main" id="{9EB22DD1-F887-6FFC-D3C2-C15F05090A81}"/>
                    </a:ext>
                  </a:extLst>
                </p:cNvPr>
                <p:cNvPicPr/>
                <p:nvPr/>
              </p:nvPicPr>
              <p:blipFill>
                <a:blip r:embed="rId240"/>
                <a:stretch>
                  <a:fillRect/>
                </a:stretch>
              </p:blipFill>
              <p:spPr>
                <a:xfrm>
                  <a:off x="11054978" y="2249902"/>
                  <a:ext cx="51012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472148" name="Freihand 472147">
                  <a:extLst>
                    <a:ext uri="{FF2B5EF4-FFF2-40B4-BE49-F238E27FC236}">
                      <a16:creationId xmlns:a16="http://schemas.microsoft.com/office/drawing/2014/main" id="{12CC8033-8CE8-F4F9-8642-03708B75EBE3}"/>
                    </a:ext>
                  </a:extLst>
                </p14:cNvPr>
                <p14:cNvContentPartPr/>
                <p14:nvPr/>
              </p14:nvContentPartPr>
              <p14:xfrm>
                <a:off x="11547098" y="2275822"/>
                <a:ext cx="131040" cy="271080"/>
              </p14:xfrm>
            </p:contentPart>
          </mc:Choice>
          <mc:Fallback>
            <p:pic>
              <p:nvPicPr>
                <p:cNvPr id="472148" name="Freihand 472147">
                  <a:extLst>
                    <a:ext uri="{FF2B5EF4-FFF2-40B4-BE49-F238E27FC236}">
                      <a16:creationId xmlns:a16="http://schemas.microsoft.com/office/drawing/2014/main" id="{12CC8033-8CE8-F4F9-8642-03708B75EBE3}"/>
                    </a:ext>
                  </a:extLst>
                </p:cNvPr>
                <p:cNvPicPr/>
                <p:nvPr/>
              </p:nvPicPr>
              <p:blipFill>
                <a:blip r:embed="rId242"/>
                <a:stretch>
                  <a:fillRect/>
                </a:stretch>
              </p:blipFill>
              <p:spPr>
                <a:xfrm>
                  <a:off x="11538098" y="2267182"/>
                  <a:ext cx="14868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472149" name="Freihand 472148">
                  <a:extLst>
                    <a:ext uri="{FF2B5EF4-FFF2-40B4-BE49-F238E27FC236}">
                      <a16:creationId xmlns:a16="http://schemas.microsoft.com/office/drawing/2014/main" id="{C16BAB99-C37D-E22E-0635-1F4E8D185ACE}"/>
                    </a:ext>
                  </a:extLst>
                </p14:cNvPr>
                <p14:cNvContentPartPr/>
                <p14:nvPr/>
              </p14:nvContentPartPr>
              <p14:xfrm>
                <a:off x="11693618" y="2144422"/>
                <a:ext cx="128520" cy="254520"/>
              </p14:xfrm>
            </p:contentPart>
          </mc:Choice>
          <mc:Fallback>
            <p:pic>
              <p:nvPicPr>
                <p:cNvPr id="472149" name="Freihand 472148">
                  <a:extLst>
                    <a:ext uri="{FF2B5EF4-FFF2-40B4-BE49-F238E27FC236}">
                      <a16:creationId xmlns:a16="http://schemas.microsoft.com/office/drawing/2014/main" id="{C16BAB99-C37D-E22E-0635-1F4E8D185ACE}"/>
                    </a:ext>
                  </a:extLst>
                </p:cNvPr>
                <p:cNvPicPr/>
                <p:nvPr/>
              </p:nvPicPr>
              <p:blipFill>
                <a:blip r:embed="rId244"/>
                <a:stretch>
                  <a:fillRect/>
                </a:stretch>
              </p:blipFill>
              <p:spPr>
                <a:xfrm>
                  <a:off x="11684978" y="2135422"/>
                  <a:ext cx="14616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472150" name="Freihand 472149">
                  <a:extLst>
                    <a:ext uri="{FF2B5EF4-FFF2-40B4-BE49-F238E27FC236}">
                      <a16:creationId xmlns:a16="http://schemas.microsoft.com/office/drawing/2014/main" id="{F5F1B14E-4531-DA6E-522C-29AD41E9061E}"/>
                    </a:ext>
                  </a:extLst>
                </p14:cNvPr>
                <p14:cNvContentPartPr/>
                <p14:nvPr/>
              </p14:nvContentPartPr>
              <p14:xfrm>
                <a:off x="11801978" y="2203102"/>
                <a:ext cx="208440" cy="212040"/>
              </p14:xfrm>
            </p:contentPart>
          </mc:Choice>
          <mc:Fallback>
            <p:pic>
              <p:nvPicPr>
                <p:cNvPr id="472150" name="Freihand 472149">
                  <a:extLst>
                    <a:ext uri="{FF2B5EF4-FFF2-40B4-BE49-F238E27FC236}">
                      <a16:creationId xmlns:a16="http://schemas.microsoft.com/office/drawing/2014/main" id="{F5F1B14E-4531-DA6E-522C-29AD41E9061E}"/>
                    </a:ext>
                  </a:extLst>
                </p:cNvPr>
                <p:cNvPicPr/>
                <p:nvPr/>
              </p:nvPicPr>
              <p:blipFill>
                <a:blip r:embed="rId246"/>
                <a:stretch>
                  <a:fillRect/>
                </a:stretch>
              </p:blipFill>
              <p:spPr>
                <a:xfrm>
                  <a:off x="11792978" y="2194102"/>
                  <a:ext cx="22608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472151" name="Freihand 472150">
                  <a:extLst>
                    <a:ext uri="{FF2B5EF4-FFF2-40B4-BE49-F238E27FC236}">
                      <a16:creationId xmlns:a16="http://schemas.microsoft.com/office/drawing/2014/main" id="{8E3FF369-8263-BE78-3E43-DF8CE57D5435}"/>
                    </a:ext>
                  </a:extLst>
                </p14:cNvPr>
                <p14:cNvContentPartPr/>
                <p14:nvPr/>
              </p14:nvContentPartPr>
              <p14:xfrm>
                <a:off x="11922578" y="2153782"/>
                <a:ext cx="43200" cy="26280"/>
              </p14:xfrm>
            </p:contentPart>
          </mc:Choice>
          <mc:Fallback>
            <p:pic>
              <p:nvPicPr>
                <p:cNvPr id="472151" name="Freihand 472150">
                  <a:extLst>
                    <a:ext uri="{FF2B5EF4-FFF2-40B4-BE49-F238E27FC236}">
                      <a16:creationId xmlns:a16="http://schemas.microsoft.com/office/drawing/2014/main" id="{8E3FF369-8263-BE78-3E43-DF8CE57D5435}"/>
                    </a:ext>
                  </a:extLst>
                </p:cNvPr>
                <p:cNvPicPr/>
                <p:nvPr/>
              </p:nvPicPr>
              <p:blipFill>
                <a:blip r:embed="rId248"/>
                <a:stretch>
                  <a:fillRect/>
                </a:stretch>
              </p:blipFill>
              <p:spPr>
                <a:xfrm>
                  <a:off x="11913938" y="2144782"/>
                  <a:ext cx="608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472152" name="Freihand 472151">
                  <a:extLst>
                    <a:ext uri="{FF2B5EF4-FFF2-40B4-BE49-F238E27FC236}">
                      <a16:creationId xmlns:a16="http://schemas.microsoft.com/office/drawing/2014/main" id="{CC7CDB5D-00D8-AE59-C62B-5CD6E3CD3787}"/>
                    </a:ext>
                  </a:extLst>
                </p14:cNvPr>
                <p14:cNvContentPartPr/>
                <p14:nvPr/>
              </p14:nvContentPartPr>
              <p14:xfrm>
                <a:off x="9593378" y="2838862"/>
                <a:ext cx="382320" cy="154800"/>
              </p14:xfrm>
            </p:contentPart>
          </mc:Choice>
          <mc:Fallback>
            <p:pic>
              <p:nvPicPr>
                <p:cNvPr id="472152" name="Freihand 472151">
                  <a:extLst>
                    <a:ext uri="{FF2B5EF4-FFF2-40B4-BE49-F238E27FC236}">
                      <a16:creationId xmlns:a16="http://schemas.microsoft.com/office/drawing/2014/main" id="{CC7CDB5D-00D8-AE59-C62B-5CD6E3CD3787}"/>
                    </a:ext>
                  </a:extLst>
                </p:cNvPr>
                <p:cNvPicPr/>
                <p:nvPr/>
              </p:nvPicPr>
              <p:blipFill>
                <a:blip r:embed="rId250"/>
                <a:stretch>
                  <a:fillRect/>
                </a:stretch>
              </p:blipFill>
              <p:spPr>
                <a:xfrm>
                  <a:off x="9584378" y="2829862"/>
                  <a:ext cx="3999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472153" name="Freihand 472152">
                  <a:extLst>
                    <a:ext uri="{FF2B5EF4-FFF2-40B4-BE49-F238E27FC236}">
                      <a16:creationId xmlns:a16="http://schemas.microsoft.com/office/drawing/2014/main" id="{A8B042D7-B5DB-CB6E-B4BB-91396C0C209C}"/>
                    </a:ext>
                  </a:extLst>
                </p14:cNvPr>
                <p14:cNvContentPartPr/>
                <p14:nvPr/>
              </p14:nvContentPartPr>
              <p14:xfrm>
                <a:off x="10048778" y="2823742"/>
                <a:ext cx="119520" cy="138240"/>
              </p14:xfrm>
            </p:contentPart>
          </mc:Choice>
          <mc:Fallback>
            <p:pic>
              <p:nvPicPr>
                <p:cNvPr id="472153" name="Freihand 472152">
                  <a:extLst>
                    <a:ext uri="{FF2B5EF4-FFF2-40B4-BE49-F238E27FC236}">
                      <a16:creationId xmlns:a16="http://schemas.microsoft.com/office/drawing/2014/main" id="{A8B042D7-B5DB-CB6E-B4BB-91396C0C209C}"/>
                    </a:ext>
                  </a:extLst>
                </p:cNvPr>
                <p:cNvPicPr/>
                <p:nvPr/>
              </p:nvPicPr>
              <p:blipFill>
                <a:blip r:embed="rId252"/>
                <a:stretch>
                  <a:fillRect/>
                </a:stretch>
              </p:blipFill>
              <p:spPr>
                <a:xfrm>
                  <a:off x="10040138" y="2815102"/>
                  <a:ext cx="1371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472154" name="Freihand 472153">
                  <a:extLst>
                    <a:ext uri="{FF2B5EF4-FFF2-40B4-BE49-F238E27FC236}">
                      <a16:creationId xmlns:a16="http://schemas.microsoft.com/office/drawing/2014/main" id="{C0AF71FC-905B-2560-3ED3-EEE9F64E4249}"/>
                    </a:ext>
                  </a:extLst>
                </p14:cNvPr>
                <p14:cNvContentPartPr/>
                <p14:nvPr/>
              </p14:nvContentPartPr>
              <p14:xfrm>
                <a:off x="10346498" y="2780542"/>
                <a:ext cx="514800" cy="148320"/>
              </p14:xfrm>
            </p:contentPart>
          </mc:Choice>
          <mc:Fallback>
            <p:pic>
              <p:nvPicPr>
                <p:cNvPr id="472154" name="Freihand 472153">
                  <a:extLst>
                    <a:ext uri="{FF2B5EF4-FFF2-40B4-BE49-F238E27FC236}">
                      <a16:creationId xmlns:a16="http://schemas.microsoft.com/office/drawing/2014/main" id="{C0AF71FC-905B-2560-3ED3-EEE9F64E4249}"/>
                    </a:ext>
                  </a:extLst>
                </p:cNvPr>
                <p:cNvPicPr/>
                <p:nvPr/>
              </p:nvPicPr>
              <p:blipFill>
                <a:blip r:embed="rId254"/>
                <a:stretch>
                  <a:fillRect/>
                </a:stretch>
              </p:blipFill>
              <p:spPr>
                <a:xfrm>
                  <a:off x="10337498" y="2771542"/>
                  <a:ext cx="5324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472155" name="Freihand 472154">
                  <a:extLst>
                    <a:ext uri="{FF2B5EF4-FFF2-40B4-BE49-F238E27FC236}">
                      <a16:creationId xmlns:a16="http://schemas.microsoft.com/office/drawing/2014/main" id="{22166F7C-EF35-A763-98C2-0A188AE0DFA6}"/>
                    </a:ext>
                  </a:extLst>
                </p14:cNvPr>
                <p14:cNvContentPartPr/>
                <p14:nvPr/>
              </p14:nvContentPartPr>
              <p14:xfrm>
                <a:off x="10990178" y="2765422"/>
                <a:ext cx="338400" cy="162360"/>
              </p14:xfrm>
            </p:contentPart>
          </mc:Choice>
          <mc:Fallback>
            <p:pic>
              <p:nvPicPr>
                <p:cNvPr id="472155" name="Freihand 472154">
                  <a:extLst>
                    <a:ext uri="{FF2B5EF4-FFF2-40B4-BE49-F238E27FC236}">
                      <a16:creationId xmlns:a16="http://schemas.microsoft.com/office/drawing/2014/main" id="{22166F7C-EF35-A763-98C2-0A188AE0DFA6}"/>
                    </a:ext>
                  </a:extLst>
                </p:cNvPr>
                <p:cNvPicPr/>
                <p:nvPr/>
              </p:nvPicPr>
              <p:blipFill>
                <a:blip r:embed="rId256"/>
                <a:stretch>
                  <a:fillRect/>
                </a:stretch>
              </p:blipFill>
              <p:spPr>
                <a:xfrm>
                  <a:off x="10981538" y="2756782"/>
                  <a:ext cx="3560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472156" name="Freihand 472155">
                  <a:extLst>
                    <a:ext uri="{FF2B5EF4-FFF2-40B4-BE49-F238E27FC236}">
                      <a16:creationId xmlns:a16="http://schemas.microsoft.com/office/drawing/2014/main" id="{7853270F-0576-1035-5747-228FC733DF98}"/>
                    </a:ext>
                  </a:extLst>
                </p14:cNvPr>
                <p14:cNvContentPartPr/>
                <p14:nvPr/>
              </p14:nvContentPartPr>
              <p14:xfrm>
                <a:off x="11336498" y="2781982"/>
                <a:ext cx="69480" cy="108360"/>
              </p14:xfrm>
            </p:contentPart>
          </mc:Choice>
          <mc:Fallback>
            <p:pic>
              <p:nvPicPr>
                <p:cNvPr id="472156" name="Freihand 472155">
                  <a:extLst>
                    <a:ext uri="{FF2B5EF4-FFF2-40B4-BE49-F238E27FC236}">
                      <a16:creationId xmlns:a16="http://schemas.microsoft.com/office/drawing/2014/main" id="{7853270F-0576-1035-5747-228FC733DF98}"/>
                    </a:ext>
                  </a:extLst>
                </p:cNvPr>
                <p:cNvPicPr/>
                <p:nvPr/>
              </p:nvPicPr>
              <p:blipFill>
                <a:blip r:embed="rId258"/>
                <a:stretch>
                  <a:fillRect/>
                </a:stretch>
              </p:blipFill>
              <p:spPr>
                <a:xfrm>
                  <a:off x="11327858" y="2772982"/>
                  <a:ext cx="871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472157" name="Freihand 472156">
                  <a:extLst>
                    <a:ext uri="{FF2B5EF4-FFF2-40B4-BE49-F238E27FC236}">
                      <a16:creationId xmlns:a16="http://schemas.microsoft.com/office/drawing/2014/main" id="{633BA677-05A3-305B-2338-6221A174EE45}"/>
                    </a:ext>
                  </a:extLst>
                </p14:cNvPr>
                <p14:cNvContentPartPr/>
                <p14:nvPr/>
              </p14:nvContentPartPr>
              <p14:xfrm>
                <a:off x="11456738" y="2707822"/>
                <a:ext cx="316800" cy="174240"/>
              </p14:xfrm>
            </p:contentPart>
          </mc:Choice>
          <mc:Fallback>
            <p:pic>
              <p:nvPicPr>
                <p:cNvPr id="472157" name="Freihand 472156">
                  <a:extLst>
                    <a:ext uri="{FF2B5EF4-FFF2-40B4-BE49-F238E27FC236}">
                      <a16:creationId xmlns:a16="http://schemas.microsoft.com/office/drawing/2014/main" id="{633BA677-05A3-305B-2338-6221A174EE45}"/>
                    </a:ext>
                  </a:extLst>
                </p:cNvPr>
                <p:cNvPicPr/>
                <p:nvPr/>
              </p:nvPicPr>
              <p:blipFill>
                <a:blip r:embed="rId260"/>
                <a:stretch>
                  <a:fillRect/>
                </a:stretch>
              </p:blipFill>
              <p:spPr>
                <a:xfrm>
                  <a:off x="11447738" y="2698822"/>
                  <a:ext cx="3344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472158" name="Freihand 472157">
                  <a:extLst>
                    <a:ext uri="{FF2B5EF4-FFF2-40B4-BE49-F238E27FC236}">
                      <a16:creationId xmlns:a16="http://schemas.microsoft.com/office/drawing/2014/main" id="{2D6D02D3-D7AC-D6FE-CFC3-AE4F44F2D22E}"/>
                    </a:ext>
                  </a:extLst>
                </p14:cNvPr>
                <p14:cNvContentPartPr/>
                <p14:nvPr/>
              </p14:nvContentPartPr>
              <p14:xfrm>
                <a:off x="11811338" y="2713222"/>
                <a:ext cx="118800" cy="137880"/>
              </p14:xfrm>
            </p:contentPart>
          </mc:Choice>
          <mc:Fallback>
            <p:pic>
              <p:nvPicPr>
                <p:cNvPr id="472158" name="Freihand 472157">
                  <a:extLst>
                    <a:ext uri="{FF2B5EF4-FFF2-40B4-BE49-F238E27FC236}">
                      <a16:creationId xmlns:a16="http://schemas.microsoft.com/office/drawing/2014/main" id="{2D6D02D3-D7AC-D6FE-CFC3-AE4F44F2D22E}"/>
                    </a:ext>
                  </a:extLst>
                </p:cNvPr>
                <p:cNvPicPr/>
                <p:nvPr/>
              </p:nvPicPr>
              <p:blipFill>
                <a:blip r:embed="rId262"/>
                <a:stretch>
                  <a:fillRect/>
                </a:stretch>
              </p:blipFill>
              <p:spPr>
                <a:xfrm>
                  <a:off x="11802698" y="2704222"/>
                  <a:ext cx="1364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472159" name="Freihand 472158">
                  <a:extLst>
                    <a:ext uri="{FF2B5EF4-FFF2-40B4-BE49-F238E27FC236}">
                      <a16:creationId xmlns:a16="http://schemas.microsoft.com/office/drawing/2014/main" id="{5C046627-752A-D0AF-2029-C62D5742866D}"/>
                    </a:ext>
                  </a:extLst>
                </p14:cNvPr>
                <p14:cNvContentPartPr/>
                <p14:nvPr/>
              </p14:nvContentPartPr>
              <p14:xfrm>
                <a:off x="9744938" y="3005182"/>
                <a:ext cx="2139120" cy="143280"/>
              </p14:xfrm>
            </p:contentPart>
          </mc:Choice>
          <mc:Fallback>
            <p:pic>
              <p:nvPicPr>
                <p:cNvPr id="472159" name="Freihand 472158">
                  <a:extLst>
                    <a:ext uri="{FF2B5EF4-FFF2-40B4-BE49-F238E27FC236}">
                      <a16:creationId xmlns:a16="http://schemas.microsoft.com/office/drawing/2014/main" id="{5C046627-752A-D0AF-2029-C62D5742866D}"/>
                    </a:ext>
                  </a:extLst>
                </p:cNvPr>
                <p:cNvPicPr/>
                <p:nvPr/>
              </p:nvPicPr>
              <p:blipFill>
                <a:blip r:embed="rId264"/>
                <a:stretch>
                  <a:fillRect/>
                </a:stretch>
              </p:blipFill>
              <p:spPr>
                <a:xfrm>
                  <a:off x="9735938" y="2996182"/>
                  <a:ext cx="21567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472172" name="Freihand 472171">
                  <a:extLst>
                    <a:ext uri="{FF2B5EF4-FFF2-40B4-BE49-F238E27FC236}">
                      <a16:creationId xmlns:a16="http://schemas.microsoft.com/office/drawing/2014/main" id="{11AEB529-E43A-8BFE-345A-415044BB6749}"/>
                    </a:ext>
                  </a:extLst>
                </p14:cNvPr>
                <p14:cNvContentPartPr/>
                <p14:nvPr/>
              </p14:nvContentPartPr>
              <p14:xfrm>
                <a:off x="11175578" y="1728982"/>
                <a:ext cx="207360" cy="20520"/>
              </p14:xfrm>
            </p:contentPart>
          </mc:Choice>
          <mc:Fallback>
            <p:pic>
              <p:nvPicPr>
                <p:cNvPr id="472172" name="Freihand 472171">
                  <a:extLst>
                    <a:ext uri="{FF2B5EF4-FFF2-40B4-BE49-F238E27FC236}">
                      <a16:creationId xmlns:a16="http://schemas.microsoft.com/office/drawing/2014/main" id="{11AEB529-E43A-8BFE-345A-415044BB6749}"/>
                    </a:ext>
                  </a:extLst>
                </p:cNvPr>
                <p:cNvPicPr/>
                <p:nvPr/>
              </p:nvPicPr>
              <p:blipFill>
                <a:blip r:embed="rId266"/>
                <a:stretch>
                  <a:fillRect/>
                </a:stretch>
              </p:blipFill>
              <p:spPr>
                <a:xfrm>
                  <a:off x="11166578" y="1720342"/>
                  <a:ext cx="2250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472173" name="Freihand 472172">
                  <a:extLst>
                    <a:ext uri="{FF2B5EF4-FFF2-40B4-BE49-F238E27FC236}">
                      <a16:creationId xmlns:a16="http://schemas.microsoft.com/office/drawing/2014/main" id="{EF753A63-DD9F-D9E5-01B0-4AC55A0B5A54}"/>
                    </a:ext>
                  </a:extLst>
                </p14:cNvPr>
                <p14:cNvContentPartPr/>
                <p14:nvPr/>
              </p14:nvContentPartPr>
              <p14:xfrm>
                <a:off x="9180818" y="1800622"/>
                <a:ext cx="2647080" cy="881280"/>
              </p14:xfrm>
            </p:contentPart>
          </mc:Choice>
          <mc:Fallback>
            <p:pic>
              <p:nvPicPr>
                <p:cNvPr id="472173" name="Freihand 472172">
                  <a:extLst>
                    <a:ext uri="{FF2B5EF4-FFF2-40B4-BE49-F238E27FC236}">
                      <a16:creationId xmlns:a16="http://schemas.microsoft.com/office/drawing/2014/main" id="{EF753A63-DD9F-D9E5-01B0-4AC55A0B5A54}"/>
                    </a:ext>
                  </a:extLst>
                </p:cNvPr>
                <p:cNvPicPr/>
                <p:nvPr/>
              </p:nvPicPr>
              <p:blipFill>
                <a:blip r:embed="rId268"/>
                <a:stretch>
                  <a:fillRect/>
                </a:stretch>
              </p:blipFill>
              <p:spPr>
                <a:xfrm>
                  <a:off x="9171818" y="1791982"/>
                  <a:ext cx="2664720" cy="8989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472175" name="Freihand 472174">
                  <a:extLst>
                    <a:ext uri="{FF2B5EF4-FFF2-40B4-BE49-F238E27FC236}">
                      <a16:creationId xmlns:a16="http://schemas.microsoft.com/office/drawing/2014/main" id="{CBF1D16C-AF61-2A81-66EC-E8A246D816E4}"/>
                    </a:ext>
                  </a:extLst>
                </p14:cNvPr>
                <p14:cNvContentPartPr/>
                <p14:nvPr/>
              </p14:nvContentPartPr>
              <p14:xfrm>
                <a:off x="5202458" y="955702"/>
                <a:ext cx="3200040" cy="1271880"/>
              </p14:xfrm>
            </p:contentPart>
          </mc:Choice>
          <mc:Fallback>
            <p:pic>
              <p:nvPicPr>
                <p:cNvPr id="472175" name="Freihand 472174">
                  <a:extLst>
                    <a:ext uri="{FF2B5EF4-FFF2-40B4-BE49-F238E27FC236}">
                      <a16:creationId xmlns:a16="http://schemas.microsoft.com/office/drawing/2014/main" id="{CBF1D16C-AF61-2A81-66EC-E8A246D816E4}"/>
                    </a:ext>
                  </a:extLst>
                </p:cNvPr>
                <p:cNvPicPr/>
                <p:nvPr/>
              </p:nvPicPr>
              <p:blipFill>
                <a:blip r:embed="rId270"/>
                <a:stretch>
                  <a:fillRect/>
                </a:stretch>
              </p:blipFill>
              <p:spPr>
                <a:xfrm>
                  <a:off x="5193818" y="946702"/>
                  <a:ext cx="3217680" cy="1289520"/>
                </a:xfrm>
                <a:prstGeom prst="rect">
                  <a:avLst/>
                </a:prstGeom>
              </p:spPr>
            </p:pic>
          </mc:Fallback>
        </mc:AlternateContent>
      </p:grpSp>
    </p:spTree>
    <p:extLst>
      <p:ext uri="{BB962C8B-B14F-4D97-AF65-F5344CB8AC3E}">
        <p14:creationId xmlns:p14="http://schemas.microsoft.com/office/powerpoint/2010/main" val="17129724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2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2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8" grpId="0"/>
      <p:bldP spid="472069" grpId="0"/>
      <p:bldP spid="472070" grpId="0"/>
      <p:bldP spid="47207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403197" y="15092"/>
            <a:ext cx="4220805" cy="593674"/>
          </a:xfrm>
          <a:prstGeom prst="rect">
            <a:avLst/>
          </a:prstGeom>
          <a:noFill/>
          <a:ln>
            <a:noFill/>
          </a:ln>
        </p:spPr>
        <p:txBody>
          <a:bodyPr vert="horz" wrap="none" lIns="81646" tIns="40823" rIns="81646" bIns="40823" anchorCtr="0" compatLnSpc="0">
            <a:spAutoFit/>
          </a:bodyPr>
          <a:lstStyle/>
          <a:p>
            <a:r>
              <a:rPr lang="de-DE" sz="3266" dirty="0"/>
              <a:t>Motive der Geldhaltung</a:t>
            </a:r>
          </a:p>
        </p:txBody>
      </p:sp>
      <p:sp>
        <p:nvSpPr>
          <p:cNvPr id="4" name="Textfeld 3"/>
          <p:cNvSpPr txBox="1"/>
          <p:nvPr/>
        </p:nvSpPr>
        <p:spPr>
          <a:xfrm>
            <a:off x="178025" y="380235"/>
            <a:ext cx="12013975" cy="3491737"/>
          </a:xfrm>
          <a:prstGeom prst="rect">
            <a:avLst/>
          </a:prstGeom>
          <a:noFill/>
          <a:ln>
            <a:noFill/>
          </a:ln>
        </p:spPr>
        <p:txBody>
          <a:bodyPr vert="horz" wrap="square" lIns="81646" tIns="40823" rIns="81646" bIns="40823" anchorCtr="0" compatLnSpc="0">
            <a:noAutofit/>
          </a:bodyPr>
          <a:lstStyle/>
          <a:p>
            <a:r>
              <a:rPr lang="de-DE" sz="1996" b="1" u="sng" dirty="0"/>
              <a:t>Tauschmotiv</a:t>
            </a:r>
            <a:endParaRPr lang="de-DE" sz="1996" dirty="0"/>
          </a:p>
          <a:p>
            <a:r>
              <a:rPr lang="de-DE" sz="1996" dirty="0"/>
              <a:t>Das Tauschmotiv ist auf das häufige zeitliche und örtliche Auseinanderfallen von Einnahmen und Ausgaben in einer arbeitsteiligen Wirtschaft zurückzuführen 		</a:t>
            </a:r>
          </a:p>
          <a:p>
            <a:endParaRPr lang="de-DE" sz="1996" dirty="0"/>
          </a:p>
          <a:p>
            <a:endParaRPr lang="de-DE" sz="1996" b="1" u="sng" dirty="0"/>
          </a:p>
          <a:p>
            <a:r>
              <a:rPr lang="de-DE" sz="1996" b="1" u="sng" dirty="0"/>
              <a:t>Vorsichtsmotiv</a:t>
            </a:r>
            <a:endParaRPr lang="de-DE" sz="1996" dirty="0"/>
          </a:p>
          <a:p>
            <a:r>
              <a:rPr lang="de-DE" sz="1996" dirty="0"/>
              <a:t>Das Vorsichtsmotiv ergibt sich aus der großen Unsicherheit, die üblicherweise über die zukünftige Wirtschaftsentwicklung herrscht</a:t>
            </a:r>
          </a:p>
          <a:p>
            <a:endParaRPr lang="de-DE" sz="1996" dirty="0"/>
          </a:p>
          <a:p>
            <a:endParaRPr lang="de-DE" sz="1996" dirty="0"/>
          </a:p>
        </p:txBody>
      </p:sp>
      <p:sp>
        <p:nvSpPr>
          <p:cNvPr id="8" name="Rechteck 7">
            <a:extLst>
              <a:ext uri="{FF2B5EF4-FFF2-40B4-BE49-F238E27FC236}">
                <a16:creationId xmlns:a16="http://schemas.microsoft.com/office/drawing/2014/main" id="{E3C709BC-0364-4F04-8915-CC70142EA2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CA7AC7F-DC63-4285-96DD-AE1D18DE9EFD}"/>
              </a:ext>
            </a:extLst>
          </p:cNvPr>
          <p:cNvSpPr txBox="1"/>
          <p:nvPr/>
        </p:nvSpPr>
        <p:spPr>
          <a:xfrm>
            <a:off x="3367" y="3565421"/>
            <a:ext cx="8686238" cy="2308324"/>
          </a:xfrm>
          <a:prstGeom prst="rect">
            <a:avLst/>
          </a:prstGeom>
          <a:noFill/>
        </p:spPr>
        <p:txBody>
          <a:bodyPr wrap="square">
            <a:spAutoFit/>
          </a:bodyPr>
          <a:lstStyle/>
          <a:p>
            <a:r>
              <a:rPr lang="de-DE" sz="1800" b="1" u="sng" dirty="0"/>
              <a:t>Spekulationsmotiv</a:t>
            </a:r>
            <a:endParaRPr lang="de-DE" sz="1800" dirty="0"/>
          </a:p>
          <a:p>
            <a:r>
              <a:rPr lang="de-DE" sz="1800" dirty="0"/>
              <a:t>Das Spekulationsmotiv folgt aus der Überlegung, dass die handelnden Akteure in der Wirtschaft umso mehr Geld halten werden, je geringer die Zinsen für festverzinsliche Wertpapiere ausfallen. Da bei niedrigen Zinsen die Kurse der entsprechenden Wertpapiere hoch sind, wird auf einen Kursverfall spekuliert. Geld zu halten bietet die Möglichkeit, Verluste zu vermeiden und bei besseren Preisen einzusteigen. Die sogenannten Opportunitätskosten der Geldhaltung, also die entgangene Rendite einer Wertpapieranlage, sind sehr niedrig oder sogar negativ.</a:t>
            </a:r>
          </a:p>
        </p:txBody>
      </p:sp>
    </p:spTree>
    <p:extLst>
      <p:ext uri="{BB962C8B-B14F-4D97-AF65-F5344CB8AC3E}">
        <p14:creationId xmlns:p14="http://schemas.microsoft.com/office/powerpoint/2010/main" val="962811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243901" y="129219"/>
            <a:ext cx="7879636"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Geldnachfragefunktion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82198" y="848739"/>
                <a:ext cx="9980567" cy="4493310"/>
              </a:xfrm>
              <a:prstGeom prst="rect">
                <a:avLst/>
              </a:prstGeom>
              <a:noFill/>
            </p:spPr>
            <p:txBody>
              <a:bodyPr wrap="square" rtlCol="0">
                <a:noAutofit/>
              </a:bodyPr>
              <a:lstStyle/>
              <a:p>
                <a:pPr marL="342900" indent="-342900">
                  <a:buFont typeface="Arial" panose="020B0604020202020204" pitchFamily="34" charset="0"/>
                  <a:buChar char="•"/>
                </a:pPr>
                <a:r>
                  <a:rPr lang="de-DE" sz="2400" dirty="0"/>
                  <a:t>Im Allgemeinen wird das Niveau der Transaktionen proportional zum Gesamteinkommen sein. Damit ergibt aus dem Transaktionsmotiv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Vorsichtskasse wird prinzipiell abhängig von den erwarteten Transaktionen in der Zukunft sein. Damit ergibt auch aus dem Vorsichtsmotiv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 die Opportunitätskosten bei niedrigen Zinsen niedrig sind, ergibt sich aus dem Spekulationsmotiv eine negative Abhängigkeit vom Zinssatz.</a:t>
                </a:r>
              </a:p>
              <a:p>
                <a:endParaRPr lang="de-DE" sz="2400" dirty="0"/>
              </a:p>
              <a:p>
                <a:pPr algn="ctr"/>
                <a:r>
                  <a:rPr lang="de-DE" sz="2400" dirty="0"/>
                  <a:t>G</a:t>
                </a:r>
                <a14:m>
                  <m:oMath xmlns:m="http://schemas.openxmlformats.org/officeDocument/2006/math">
                    <m:r>
                      <m:rPr>
                        <m:sty m:val="p"/>
                      </m:rPr>
                      <a:rPr lang="de-DE" sz="2400" b="0" i="0" smtClean="0">
                        <a:latin typeface="Cambria Math" panose="02040503050406030204" pitchFamily="18" charset="0"/>
                      </a:rPr>
                      <m:t>eldnachfrage</m:t>
                    </m:r>
                    <m:r>
                      <a:rPr lang="de-DE" sz="2400">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r>
                      <a:rPr lang="de-DE" sz="2400" i="1">
                        <a:latin typeface="Cambria Math" panose="02040503050406030204" pitchFamily="18" charset="0"/>
                      </a:rPr>
                      <m:t>(</m:t>
                    </m:r>
                    <m:r>
                      <a:rPr lang="de-DE" sz="2400" i="1">
                        <a:latin typeface="Cambria Math" panose="02040503050406030204" pitchFamily="18" charset="0"/>
                      </a:rPr>
                      <m:t>𝑌</m:t>
                    </m:r>
                    <m:r>
                      <a:rPr lang="de-DE" sz="2400" i="1">
                        <a:latin typeface="Cambria Math" panose="02040503050406030204" pitchFamily="18" charset="0"/>
                      </a:rPr>
                      <m:t>,</m:t>
                    </m:r>
                    <m:r>
                      <a:rPr lang="de-DE" sz="2400" i="1">
                        <a:latin typeface="Cambria Math" panose="02040503050406030204" pitchFamily="18" charset="0"/>
                      </a:rPr>
                      <m:t>𝑖</m:t>
                    </m:r>
                    <m:r>
                      <a:rPr lang="de-DE" sz="2400" i="1">
                        <a:latin typeface="Cambria Math" panose="02040503050406030204" pitchFamily="18" charset="0"/>
                      </a:rPr>
                      <m:t>)</m:t>
                    </m:r>
                  </m:oMath>
                </a14:m>
                <a:endParaRPr lang="de-DE" sz="2400" dirty="0"/>
              </a:p>
              <a:p>
                <a:pPr algn="ctr"/>
                <a:endParaRPr lang="de-DE" sz="2400" dirty="0"/>
              </a:p>
              <a:p>
                <a:endParaRPr lang="de-DE" sz="2400" dirty="0"/>
              </a:p>
              <a:p>
                <a:endParaRPr lang="de-DE" sz="2400" b="1"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82198" y="848739"/>
                <a:ext cx="9980567" cy="4493310"/>
              </a:xfrm>
              <a:prstGeom prst="rect">
                <a:avLst/>
              </a:prstGeom>
              <a:blipFill>
                <a:blip r:embed="rId3"/>
                <a:stretch>
                  <a:fillRect l="-794" t="-1085" r="-977" b="-2849"/>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B57B2530-8644-4D44-82CC-2E1579D09983}"/>
              </a:ext>
            </a:extLst>
          </p:cNvPr>
          <p:cNvSpPr txBox="1"/>
          <p:nvPr/>
        </p:nvSpPr>
        <p:spPr>
          <a:xfrm>
            <a:off x="6105068" y="4739307"/>
            <a:ext cx="300082" cy="369332"/>
          </a:xfrm>
          <a:prstGeom prst="rect">
            <a:avLst/>
          </a:prstGeom>
          <a:noFill/>
        </p:spPr>
        <p:txBody>
          <a:bodyPr wrap="none" rtlCol="0">
            <a:spAutoFit/>
          </a:bodyPr>
          <a:lstStyle/>
          <a:p>
            <a:r>
              <a:rPr lang="de-DE" dirty="0"/>
              <a:t>+</a:t>
            </a:r>
          </a:p>
        </p:txBody>
      </p:sp>
      <p:sp>
        <p:nvSpPr>
          <p:cNvPr id="8" name="Textfeld 7">
            <a:extLst>
              <a:ext uri="{FF2B5EF4-FFF2-40B4-BE49-F238E27FC236}">
                <a16:creationId xmlns:a16="http://schemas.microsoft.com/office/drawing/2014/main" id="{7558E943-6F68-4701-A5C0-E070B128BCDD}"/>
              </a:ext>
            </a:extLst>
          </p:cNvPr>
          <p:cNvSpPr txBox="1"/>
          <p:nvPr/>
        </p:nvSpPr>
        <p:spPr>
          <a:xfrm>
            <a:off x="6405150" y="4739307"/>
            <a:ext cx="255198" cy="369332"/>
          </a:xfrm>
          <a:prstGeom prst="rect">
            <a:avLst/>
          </a:prstGeom>
          <a:noFill/>
        </p:spPr>
        <p:txBody>
          <a:bodyPr wrap="none" rtlCol="0">
            <a:spAutoFit/>
          </a:bodyPr>
          <a:lstStyle/>
          <a:p>
            <a:r>
              <a:rPr lang="de-DE" dirty="0"/>
              <a:t>-</a:t>
            </a:r>
          </a:p>
        </p:txBody>
      </p:sp>
      <p:sp>
        <p:nvSpPr>
          <p:cNvPr id="14" name="Rechteck 13">
            <a:extLst>
              <a:ext uri="{FF2B5EF4-FFF2-40B4-BE49-F238E27FC236}">
                <a16:creationId xmlns:a16="http://schemas.microsoft.com/office/drawing/2014/main" id="{EAC83140-F7C9-4BFE-B550-E1C9F30B224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2233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22</a:t>
            </a:fld>
            <a:endParaRPr lang="de-DE" dirty="0"/>
          </a:p>
        </p:txBody>
      </p:sp>
      <p:sp>
        <p:nvSpPr>
          <p:cNvPr id="7" name="TextShape 2"/>
          <p:cNvSpPr txBox="1"/>
          <p:nvPr/>
        </p:nvSpPr>
        <p:spPr>
          <a:xfrm>
            <a:off x="1600740" y="29522"/>
            <a:ext cx="8610060"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Zinsen und Inflation – Fisher Relation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77238" y="595593"/>
                <a:ext cx="6719477" cy="5472607"/>
              </a:xfrm>
              <a:prstGeom prst="rect">
                <a:avLst/>
              </a:prstGeom>
              <a:noFill/>
            </p:spPr>
            <p:txBody>
              <a:bodyPr wrap="square" rtlCol="0">
                <a:noAutofit/>
              </a:bodyPr>
              <a:lstStyle/>
              <a:p>
                <a:r>
                  <a:rPr lang="en-US" sz="2400" b="1" dirty="0" err="1"/>
                  <a:t>Angenommen</a:t>
                </a:r>
                <a:r>
                  <a:rPr lang="en-US" sz="2400" b="1" dirty="0"/>
                  <a:t> man </a:t>
                </a:r>
                <a:r>
                  <a:rPr lang="en-US" sz="2400" b="1" dirty="0" err="1"/>
                  <a:t>investiert</a:t>
                </a:r>
                <a:r>
                  <a:rPr lang="en-US" sz="2400" b="1" dirty="0"/>
                  <a:t> </a:t>
                </a:r>
                <a:r>
                  <a:rPr lang="en-US" sz="2400" b="1" dirty="0" err="1"/>
                  <a:t>einen</a:t>
                </a:r>
                <a:r>
                  <a:rPr lang="en-US" sz="2400" b="1" dirty="0"/>
                  <a:t> </a:t>
                </a:r>
                <a:r>
                  <a:rPr lang="en-US" sz="2400" b="1" dirty="0" err="1"/>
                  <a:t>Betrag</a:t>
                </a:r>
                <a:r>
                  <a:rPr lang="en-US" sz="2400" b="1" dirty="0"/>
                  <a:t> </a:t>
                </a:r>
                <a:r>
                  <a:rPr lang="en-US" sz="2400" b="1" dirty="0" err="1"/>
                  <a:t>vpmK</a:t>
                </a:r>
                <a:r>
                  <a:rPr lang="en-US" sz="2400" b="1" dirty="0"/>
                  <a:t> </a:t>
                </a:r>
                <a:r>
                  <a:rPr lang="en-US" sz="2400" b="1" dirty="0" err="1"/>
                  <a:t>zum</a:t>
                </a:r>
                <a:r>
                  <a:rPr lang="en-US" sz="2400" b="1" dirty="0"/>
                  <a:t> </a:t>
                </a:r>
                <a:r>
                  <a:rPr lang="en-US" sz="2400" b="1" dirty="0" err="1"/>
                  <a:t>nominalen</a:t>
                </a:r>
                <a:r>
                  <a:rPr lang="en-US" sz="2400" b="1" dirty="0"/>
                  <a:t> </a:t>
                </a:r>
                <a:r>
                  <a:rPr lang="en-US" sz="2400" b="1" dirty="0" err="1"/>
                  <a:t>Zinssatz</a:t>
                </a:r>
                <a:r>
                  <a:rPr lang="en-US" sz="2400" b="1" dirty="0"/>
                  <a:t> i:</a:t>
                </a:r>
              </a:p>
              <a:p>
                <a:endParaRPr lang="en-US" sz="2000" dirty="0"/>
              </a:p>
              <a:p>
                <a:pPr marL="342900" indent="-342900">
                  <a:buFont typeface="Arial" panose="020B0604020202020204" pitchFamily="34" charset="0"/>
                  <a:buChar char="•"/>
                </a:pPr>
                <a:r>
                  <a:rPr lang="en-US" sz="2000" dirty="0" err="1"/>
                  <a:t>Nach</a:t>
                </a:r>
                <a:r>
                  <a:rPr lang="en-US" sz="2000" dirty="0"/>
                  <a:t> </a:t>
                </a:r>
                <a:r>
                  <a:rPr lang="en-US" sz="2000" dirty="0" err="1"/>
                  <a:t>einem</a:t>
                </a:r>
                <a:r>
                  <a:rPr lang="en-US" sz="2000" dirty="0"/>
                  <a:t> </a:t>
                </a:r>
                <a:r>
                  <a:rPr lang="en-US" sz="2000" dirty="0" err="1"/>
                  <a:t>Jahr</a:t>
                </a:r>
                <a:r>
                  <a:rPr lang="en-US" sz="2000" dirty="0"/>
                  <a:t> </a:t>
                </a:r>
                <a:r>
                  <a:rPr lang="en-US" sz="2000" dirty="0" err="1"/>
                  <a:t>erhält</a:t>
                </a:r>
                <a:r>
                  <a:rPr lang="en-US" sz="2000" dirty="0"/>
                  <a:t> man K(1+i) Euro</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Aber bei einer Inflation von </a:t>
                </a:r>
                <a14:m>
                  <m:oMath xmlns:m="http://schemas.openxmlformats.org/officeDocument/2006/math">
                    <m:r>
                      <a:rPr lang="el-GR" sz="2000" i="1">
                        <a:latin typeface="Cambria Math" panose="02040503050406030204" pitchFamily="18" charset="0"/>
                      </a:rPr>
                      <m:t>𝜋</m:t>
                    </m:r>
                  </m:oMath>
                </a14:m>
                <a:r>
                  <a:rPr lang="de-DE" sz="2000" dirty="0"/>
                  <a:t> benötigt man  K(1+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Euro um einen gleichwertigen Warenkorb wie in der Vorperiode erwerben zu können</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In realen Einheiten müssen die  </a:t>
                </a:r>
                <a:r>
                  <a:rPr lang="en-US" sz="2000" dirty="0"/>
                  <a:t>K(1+i) Euro </a:t>
                </a:r>
                <a:r>
                  <a:rPr lang="en-US" sz="2000" dirty="0" err="1"/>
                  <a:t>mit</a:t>
                </a:r>
                <a:r>
                  <a:rPr lang="en-US" sz="2000" dirty="0"/>
                  <a:t> 1/</a:t>
                </a:r>
                <a:r>
                  <a:rPr lang="de-DE" sz="2000" dirty="0"/>
                  <a:t>(1+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diskontiert werden</a:t>
                </a:r>
                <a:endParaRPr lang="de-DE" sz="2400" dirty="0"/>
              </a:p>
              <a:p>
                <a:pPr algn="ctr"/>
                <a:r>
                  <a:rPr lang="de-DE" sz="2000" dirty="0"/>
                  <a:t>→	</a:t>
                </a:r>
                <a14:m>
                  <m:oMath xmlns:m="http://schemas.openxmlformats.org/officeDocument/2006/math">
                    <m:r>
                      <a:rPr lang="de-DE" sz="2000" i="1">
                        <a:latin typeface="Cambria Math" panose="02040503050406030204" pitchFamily="18" charset="0"/>
                      </a:rPr>
                      <m:t>1+</m:t>
                    </m:r>
                    <m:r>
                      <a:rPr lang="de-DE" sz="2000" i="1">
                        <a:latin typeface="Cambria Math" panose="02040503050406030204" pitchFamily="18" charset="0"/>
                      </a:rPr>
                      <m:t>𝑟</m:t>
                    </m:r>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i="1">
                            <a:latin typeface="Cambria Math" panose="02040503050406030204" pitchFamily="18" charset="0"/>
                          </a:rPr>
                          <m:t>1+</m:t>
                        </m:r>
                        <m:r>
                          <a:rPr lang="de-DE" sz="2000" i="1">
                            <a:latin typeface="Cambria Math" panose="02040503050406030204" pitchFamily="18" charset="0"/>
                          </a:rPr>
                          <m:t>𝑖</m:t>
                        </m:r>
                      </m:num>
                      <m:den>
                        <m:r>
                          <a:rPr lang="de-DE" sz="2000" i="1">
                            <a:latin typeface="Cambria Math" panose="02040503050406030204" pitchFamily="18" charset="0"/>
                          </a:rPr>
                          <m:t>1+</m:t>
                        </m:r>
                        <m:r>
                          <a:rPr lang="el-GR" sz="2000" i="1">
                            <a:latin typeface="Cambria Math" panose="02040503050406030204" pitchFamily="18" charset="0"/>
                          </a:rPr>
                          <m:t>𝜋</m:t>
                        </m:r>
                      </m:den>
                    </m:f>
                  </m:oMath>
                </a14:m>
                <a:r>
                  <a:rPr lang="de-DE" sz="2000" dirty="0"/>
                  <a:t>	(r: Realzins i: Nominalzins)</a:t>
                </a:r>
              </a:p>
              <a:p>
                <a:pPr algn="ctr"/>
                <a:r>
                  <a:rPr lang="de-DE" sz="2000" dirty="0"/>
                  <a:t>Für „kleine“ i,</a:t>
                </a:r>
                <a14:m>
                  <m:oMath xmlns:m="http://schemas.openxmlformats.org/officeDocument/2006/math">
                    <m:r>
                      <a:rPr lang="el-GR" sz="2000" i="1">
                        <a:latin typeface="Cambria Math" panose="02040503050406030204" pitchFamily="18" charset="0"/>
                      </a:rPr>
                      <m:t>𝜋</m:t>
                    </m:r>
                  </m:oMath>
                </a14:m>
                <a:r>
                  <a:rPr lang="de-DE" sz="2000" dirty="0"/>
                  <a:t> (&lt;10%) erhält man </a:t>
                </a:r>
              </a:p>
              <a:p>
                <a:pPr algn="ctr"/>
                <a:r>
                  <a:rPr lang="de-DE" sz="2000" dirty="0"/>
                  <a:t>		</a:t>
                </a:r>
                <a14:m>
                  <m:oMath xmlns:m="http://schemas.openxmlformats.org/officeDocument/2006/math">
                    <m:r>
                      <a:rPr lang="de-DE" sz="2000" i="1">
                        <a:latin typeface="Cambria Math" panose="02040503050406030204" pitchFamily="18" charset="0"/>
                      </a:rPr>
                      <m:t>𝑟</m:t>
                    </m:r>
                    <m:r>
                      <a:rPr lang="de-DE" sz="2000" i="1">
                        <a:latin typeface="Cambria Math" panose="02040503050406030204" pitchFamily="18" charset="0"/>
                      </a:rPr>
                      <m:t>=</m:t>
                    </m:r>
                    <m:r>
                      <a:rPr lang="de-DE" sz="2000" i="1">
                        <a:latin typeface="Cambria Math" panose="02040503050406030204" pitchFamily="18" charset="0"/>
                      </a:rPr>
                      <m:t>𝑖</m:t>
                    </m:r>
                    <m:r>
                      <a:rPr lang="de-DE" sz="2000" i="1">
                        <a:latin typeface="Cambria Math" panose="02040503050406030204" pitchFamily="18" charset="0"/>
                      </a:rPr>
                      <m:t>−</m:t>
                    </m:r>
                    <m:r>
                      <a:rPr lang="el-GR" sz="2000" i="1">
                        <a:latin typeface="Cambria Math" panose="02040503050406030204" pitchFamily="18" charset="0"/>
                      </a:rPr>
                      <m:t>𝜋</m:t>
                    </m:r>
                  </m:oMath>
                </a14:m>
                <a:r>
                  <a:rPr lang="de-DE" sz="2000" dirty="0"/>
                  <a:t>	(Fisher Relation)</a:t>
                </a:r>
              </a:p>
              <a:p>
                <a:pPr algn="ctr"/>
                <a:endParaRPr lang="de-DE" sz="2000" dirty="0"/>
              </a:p>
              <a:p>
                <a:pPr algn="ctr"/>
                <a:r>
                  <a:rPr lang="de-DE" sz="2000" dirty="0"/>
                  <a:t>Da Investitionen oft in der Zukunft liegen verwendet man auch</a:t>
                </a:r>
              </a:p>
              <a:p>
                <a:pPr algn="ctr"/>
                <a:r>
                  <a:rPr lang="de-DE" sz="2000" dirty="0"/>
                  <a:t>		</a:t>
                </a:r>
                <a14:m>
                  <m:oMath xmlns:m="http://schemas.openxmlformats.org/officeDocument/2006/math">
                    <m:r>
                      <a:rPr lang="de-DE" sz="2000" i="1" dirty="0">
                        <a:latin typeface="Cambria Math" panose="02040503050406030204" pitchFamily="18" charset="0"/>
                      </a:rPr>
                      <m:t>𝑟</m:t>
                    </m:r>
                    <m:r>
                      <a:rPr lang="de-DE" sz="2000" i="1" dirty="0">
                        <a:latin typeface="Cambria Math" panose="02040503050406030204" pitchFamily="18" charset="0"/>
                      </a:rPr>
                      <m:t>=</m:t>
                    </m:r>
                    <m:r>
                      <a:rPr lang="de-DE" sz="2000" i="1" dirty="0">
                        <a:latin typeface="Cambria Math" panose="02040503050406030204" pitchFamily="18" charset="0"/>
                      </a:rPr>
                      <m:t>𝑖</m:t>
                    </m:r>
                    <m:r>
                      <a:rPr lang="de-DE" sz="2000" i="1" dirty="0">
                        <a:latin typeface="Cambria Math" panose="02040503050406030204" pitchFamily="18" charset="0"/>
                      </a:rPr>
                      <m:t>−</m:t>
                    </m:r>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a:t>
                </a:r>
                <a14:m>
                  <m:oMath xmlns:m="http://schemas.openxmlformats.org/officeDocument/2006/math">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Erwartete Inflation)</a:t>
                </a:r>
              </a:p>
              <a:p>
                <a:pPr algn="ctr"/>
                <a:endParaRPr lang="de-DE"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77238" y="595593"/>
                <a:ext cx="6719477" cy="5472607"/>
              </a:xfrm>
              <a:prstGeom prst="rect">
                <a:avLst/>
              </a:prstGeom>
              <a:blipFill>
                <a:blip r:embed="rId3"/>
                <a:stretch>
                  <a:fillRect l="-1452" t="-892" r="-363" b="-3233"/>
                </a:stretch>
              </a:blipFill>
            </p:spPr>
            <p:txBody>
              <a:bodyPr/>
              <a:lstStyle/>
              <a:p>
                <a:r>
                  <a:rPr lang="de-DE">
                    <a:noFill/>
                  </a:rPr>
                  <a:t> </a:t>
                </a:r>
              </a:p>
            </p:txBody>
          </p:sp>
        </mc:Fallback>
      </mc:AlternateContent>
      <p:sp>
        <p:nvSpPr>
          <p:cNvPr id="17" name="Rechteck 16">
            <a:extLst>
              <a:ext uri="{FF2B5EF4-FFF2-40B4-BE49-F238E27FC236}">
                <a16:creationId xmlns:a16="http://schemas.microsoft.com/office/drawing/2014/main" id="{41A452C5-6701-459F-8300-A841A73C1C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23954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641544" cy="593674"/>
          </a:xfrm>
          <a:prstGeom prst="rect">
            <a:avLst/>
          </a:prstGeom>
          <a:noFill/>
          <a:ln>
            <a:noFill/>
          </a:ln>
        </p:spPr>
        <p:txBody>
          <a:bodyPr vert="horz" wrap="none" lIns="81646" tIns="40823" rIns="81646" bIns="40823" anchorCtr="0" compatLnSpc="0">
            <a:spAutoFit/>
          </a:bodyPr>
          <a:lstStyle/>
          <a:p>
            <a:r>
              <a:rPr lang="de-DE" sz="3266" dirty="0"/>
              <a:t>Heutiger Geldbegriff</a:t>
            </a:r>
          </a:p>
        </p:txBody>
      </p:sp>
      <p:sp>
        <p:nvSpPr>
          <p:cNvPr id="4" name="Textfeld 3"/>
          <p:cNvSpPr txBox="1"/>
          <p:nvPr/>
        </p:nvSpPr>
        <p:spPr>
          <a:xfrm>
            <a:off x="885410" y="899708"/>
            <a:ext cx="8883125" cy="5094890"/>
          </a:xfrm>
          <a:prstGeom prst="rect">
            <a:avLst/>
          </a:prstGeom>
          <a:noFill/>
          <a:ln>
            <a:noFill/>
          </a:ln>
        </p:spPr>
        <p:txBody>
          <a:bodyPr vert="horz" wrap="square" lIns="81646" tIns="40823" rIns="81646" bIns="40823" anchorCtr="0" compatLnSpc="0">
            <a:noAutofit/>
          </a:bodyPr>
          <a:lstStyle/>
          <a:p>
            <a:endParaRPr lang="de-DE" sz="2540" dirty="0"/>
          </a:p>
          <a:p>
            <a:pPr marL="414772" indent="-414772">
              <a:buFont typeface="Arial" panose="020B0604020202020204" pitchFamily="34" charset="0"/>
              <a:buChar char="•"/>
            </a:pPr>
            <a:r>
              <a:rPr lang="de-DE" sz="2540" dirty="0"/>
              <a:t>Im heutigen Weltwährungssystem von weitgehend flexiblen Wechselkursen existiert kein physischer Anker wie im Goldstandard (bis 1931) und dem System von Bretton Woods bzgl. US-Dollar (bis 1973)</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Heutiges Geld basiert „nur“ auf dem Zahlungsversprechen der Notenbanken und damit allein auf dem Vertrauen in die Stabilität der Staaten → man spricht von „fiat </a:t>
            </a:r>
            <a:r>
              <a:rPr lang="de-DE" sz="2540" dirty="0" err="1"/>
              <a:t>money</a:t>
            </a:r>
            <a:r>
              <a:rPr lang="de-DE" sz="2540" dirty="0"/>
              <a:t>“</a:t>
            </a:r>
          </a:p>
        </p:txBody>
      </p:sp>
      <p:sp>
        <p:nvSpPr>
          <p:cNvPr id="8" name="Rechteck 7">
            <a:extLst>
              <a:ext uri="{FF2B5EF4-FFF2-40B4-BE49-F238E27FC236}">
                <a16:creationId xmlns:a16="http://schemas.microsoft.com/office/drawing/2014/main" id="{52791CF5-E3D8-44BD-89D9-73145D295F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55899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823260" cy="593674"/>
          </a:xfrm>
          <a:prstGeom prst="rect">
            <a:avLst/>
          </a:prstGeom>
          <a:noFill/>
          <a:ln>
            <a:noFill/>
          </a:ln>
        </p:spPr>
        <p:txBody>
          <a:bodyPr vert="horz" wrap="none" lIns="81646" tIns="40823" rIns="81646" bIns="40823" anchorCtr="0" compatLnSpc="0">
            <a:spAutoFit/>
          </a:bodyPr>
          <a:lstStyle/>
          <a:p>
            <a:r>
              <a:rPr lang="de-DE" sz="3266" dirty="0" err="1"/>
              <a:t>Geldmenenaggregate</a:t>
            </a:r>
            <a:endParaRPr lang="de-DE" sz="3266" dirty="0"/>
          </a:p>
        </p:txBody>
      </p:sp>
      <p:sp>
        <p:nvSpPr>
          <p:cNvPr id="4" name="Textfeld 3"/>
          <p:cNvSpPr txBox="1"/>
          <p:nvPr/>
        </p:nvSpPr>
        <p:spPr>
          <a:xfrm>
            <a:off x="280136" y="881555"/>
            <a:ext cx="8883125" cy="5094890"/>
          </a:xfrm>
          <a:prstGeom prst="rect">
            <a:avLst/>
          </a:prstGeom>
          <a:noFill/>
          <a:ln>
            <a:noFill/>
          </a:ln>
        </p:spPr>
        <p:txBody>
          <a:bodyPr vert="horz" wrap="square" lIns="81646" tIns="40823" rIns="81646" bIns="40823" anchorCtr="0" compatLnSpc="0">
            <a:noAutofit/>
          </a:bodyPr>
          <a:lstStyle/>
          <a:p>
            <a:r>
              <a:rPr lang="de-DE" sz="2177" dirty="0"/>
              <a:t>MO	: 	Bargeld	(im Euroraum nicht definiert)</a:t>
            </a:r>
          </a:p>
          <a:p>
            <a:endParaRPr lang="de-DE" sz="2177" dirty="0"/>
          </a:p>
          <a:p>
            <a:r>
              <a:rPr lang="de-DE" sz="2177" dirty="0"/>
              <a:t>M1	:	Bargeld	+ Sichtguthaben (täglich fällig)</a:t>
            </a:r>
          </a:p>
          <a:p>
            <a:r>
              <a:rPr lang="de-DE" sz="2177" dirty="0"/>
              <a:t>		 </a:t>
            </a:r>
          </a:p>
          <a:p>
            <a:r>
              <a:rPr lang="de-DE" sz="2177" dirty="0"/>
              <a:t>M2	:	Bargeld + Sichtguthaben + 						Spareinlagen (bis zu 3 Monate) +</a:t>
            </a:r>
          </a:p>
          <a:p>
            <a:r>
              <a:rPr lang="de-DE" sz="2177" dirty="0"/>
              <a:t>		kurzfristige Termineinlagen (bis zu 2 Jahre) +</a:t>
            </a:r>
          </a:p>
          <a:p>
            <a:endParaRPr lang="de-DE" sz="2177" dirty="0"/>
          </a:p>
          <a:p>
            <a:endParaRPr lang="de-DE" sz="2177" dirty="0"/>
          </a:p>
          <a:p>
            <a:r>
              <a:rPr lang="de-DE" sz="2177" dirty="0"/>
              <a:t>M3	:	Bargeld + Sichtguthaben + </a:t>
            </a:r>
          </a:p>
          <a:p>
            <a:r>
              <a:rPr lang="de-DE" sz="2177" dirty="0"/>
              <a:t>		kurzfristige Termin- und Spareinlagen +</a:t>
            </a:r>
          </a:p>
          <a:p>
            <a:r>
              <a:rPr lang="de-DE" sz="2177" dirty="0"/>
              <a:t>		kurzfristige Bankschuldverschreibungen (bis zu 2 Jahre) +</a:t>
            </a:r>
          </a:p>
          <a:p>
            <a:r>
              <a:rPr lang="de-DE" sz="2177" dirty="0"/>
              <a:t>		Geldmarktfondsanteile +</a:t>
            </a:r>
          </a:p>
          <a:p>
            <a:r>
              <a:rPr lang="de-DE" sz="2177" dirty="0"/>
              <a:t>		</a:t>
            </a:r>
            <a:r>
              <a:rPr lang="de-DE" sz="2177" dirty="0" err="1"/>
              <a:t>Repogeschäfte</a:t>
            </a:r>
            <a:endParaRPr lang="de-DE" sz="2177" dirty="0"/>
          </a:p>
          <a:p>
            <a:endParaRPr lang="de-DE" sz="2177" dirty="0"/>
          </a:p>
        </p:txBody>
      </p:sp>
      <p:sp>
        <p:nvSpPr>
          <p:cNvPr id="9" name="Rechteck 8">
            <a:extLst>
              <a:ext uri="{FF2B5EF4-FFF2-40B4-BE49-F238E27FC236}">
                <a16:creationId xmlns:a16="http://schemas.microsoft.com/office/drawing/2014/main" id="{E8548219-3B70-4191-AB1C-171270DC5B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77212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19268" y="10375"/>
            <a:ext cx="6409160" cy="593674"/>
          </a:xfrm>
          <a:prstGeom prst="rect">
            <a:avLst/>
          </a:prstGeom>
          <a:noFill/>
          <a:ln>
            <a:noFill/>
          </a:ln>
        </p:spPr>
        <p:txBody>
          <a:bodyPr vert="horz" wrap="none" lIns="81646" tIns="40823" rIns="81646" bIns="40823" anchorCtr="0" compatLnSpc="0">
            <a:spAutoFit/>
          </a:bodyPr>
          <a:lstStyle/>
          <a:p>
            <a:r>
              <a:rPr lang="de-DE" sz="3266" dirty="0"/>
              <a:t>Geldmengenaggregate im Euroraum</a:t>
            </a:r>
          </a:p>
        </p:txBody>
      </p:sp>
      <p:sp>
        <p:nvSpPr>
          <p:cNvPr id="4" name="Textfeld 3"/>
          <p:cNvSpPr txBox="1"/>
          <p:nvPr/>
        </p:nvSpPr>
        <p:spPr>
          <a:xfrm>
            <a:off x="8611268" y="32723"/>
            <a:ext cx="2538320" cy="2424387"/>
          </a:xfrm>
          <a:prstGeom prst="rect">
            <a:avLst/>
          </a:prstGeom>
          <a:noFill/>
          <a:ln>
            <a:noFill/>
          </a:ln>
        </p:spPr>
        <p:txBody>
          <a:bodyPr vert="horz" wrap="square" lIns="81646" tIns="40823" rIns="81646" bIns="40823" anchorCtr="0" compatLnSpc="0">
            <a:noAutofit/>
          </a:bodyPr>
          <a:lstStyle/>
          <a:p>
            <a:r>
              <a:rPr lang="de-DE" sz="2177"/>
              <a:t>Okt 2022</a:t>
            </a:r>
            <a:endParaRPr lang="de-DE" sz="2177" dirty="0"/>
          </a:p>
          <a:p>
            <a:endParaRPr lang="de-DE" sz="2177" dirty="0"/>
          </a:p>
          <a:p>
            <a:r>
              <a:rPr lang="de-DE" sz="2177" dirty="0"/>
              <a:t>M3</a:t>
            </a:r>
            <a:r>
              <a:rPr lang="de-DE" sz="2177"/>
              <a:t>: 16,1 </a:t>
            </a:r>
            <a:r>
              <a:rPr lang="de-DE" sz="2177" dirty="0"/>
              <a:t>Bio. Euro</a:t>
            </a:r>
          </a:p>
          <a:p>
            <a:endParaRPr lang="de-DE" sz="2177" dirty="0"/>
          </a:p>
          <a:p>
            <a:r>
              <a:rPr lang="de-DE" sz="2177" dirty="0"/>
              <a:t>M2</a:t>
            </a:r>
            <a:r>
              <a:rPr lang="de-DE" sz="2177"/>
              <a:t>:  15,3 </a:t>
            </a:r>
            <a:r>
              <a:rPr lang="de-DE" sz="2177" dirty="0"/>
              <a:t>Bio. Euro</a:t>
            </a:r>
          </a:p>
          <a:p>
            <a:endParaRPr lang="de-DE" sz="2177" dirty="0"/>
          </a:p>
          <a:p>
            <a:r>
              <a:rPr lang="de-DE" sz="2177" dirty="0"/>
              <a:t>M1</a:t>
            </a:r>
            <a:r>
              <a:rPr lang="de-DE" sz="2177"/>
              <a:t>:   11,7 </a:t>
            </a:r>
            <a:r>
              <a:rPr lang="de-DE" sz="2177" dirty="0"/>
              <a:t>Bio. Euro</a:t>
            </a:r>
          </a:p>
        </p:txBody>
      </p:sp>
      <p:sp>
        <p:nvSpPr>
          <p:cNvPr id="14" name="Rechteck 13">
            <a:extLst>
              <a:ext uri="{FF2B5EF4-FFF2-40B4-BE49-F238E27FC236}">
                <a16:creationId xmlns:a16="http://schemas.microsoft.com/office/drawing/2014/main" id="{0336FD8E-14ED-4F8B-80BE-2167EC849AB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23D27609-339B-9184-422C-CE17A1D3DA2A}"/>
              </a:ext>
            </a:extLst>
          </p:cNvPr>
          <p:cNvPicPr>
            <a:picLocks noChangeAspect="1"/>
          </p:cNvPicPr>
          <p:nvPr/>
        </p:nvPicPr>
        <p:blipFill>
          <a:blip r:embed="rId3"/>
          <a:stretch>
            <a:fillRect/>
          </a:stretch>
        </p:blipFill>
        <p:spPr>
          <a:xfrm>
            <a:off x="0" y="720000"/>
            <a:ext cx="6323788" cy="3960000"/>
          </a:xfrm>
          <a:prstGeom prst="rect">
            <a:avLst/>
          </a:prstGeom>
        </p:spPr>
      </p:pic>
    </p:spTree>
    <p:extLst>
      <p:ext uri="{BB962C8B-B14F-4D97-AF65-F5344CB8AC3E}">
        <p14:creationId xmlns:p14="http://schemas.microsoft.com/office/powerpoint/2010/main" val="3085402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191421" cy="593674"/>
          </a:xfrm>
          <a:prstGeom prst="rect">
            <a:avLst/>
          </a:prstGeom>
          <a:noFill/>
          <a:ln>
            <a:noFill/>
          </a:ln>
        </p:spPr>
        <p:txBody>
          <a:bodyPr vert="horz" wrap="none" lIns="81646" tIns="40823" rIns="81646" bIns="40823" anchorCtr="0" compatLnSpc="0">
            <a:spAutoFit/>
          </a:bodyPr>
          <a:lstStyle/>
          <a:p>
            <a:r>
              <a:rPr lang="de-DE" sz="3266" dirty="0"/>
              <a:t>Quantitätstheorie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68480"/>
            <a:ext cx="12192000" cy="4861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800" dirty="0">
                <a:solidFill>
                  <a:srgbClr val="000000"/>
                </a:solidFill>
              </a:rPr>
              <a:t>					</a:t>
            </a:r>
          </a:p>
          <a:p>
            <a:pPr eaLnBrk="1" hangingPunct="1">
              <a:buClrTx/>
              <a:buFontTx/>
              <a:buNone/>
            </a:pPr>
            <a:r>
              <a:rPr lang="de-DE" sz="2800" dirty="0">
                <a:solidFill>
                  <a:srgbClr val="000000"/>
                </a:solidFill>
              </a:rPr>
              <a:t>						</a:t>
            </a:r>
            <a:r>
              <a:rPr lang="de-DE" sz="2400" dirty="0">
                <a:solidFill>
                  <a:srgbClr val="000000"/>
                </a:solidFill>
              </a:rPr>
              <a:t>(Geldmenge)	x	(Umlaufgeschwindigkeit)</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(Preisniveau)	x 	(Produktion)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cs typeface="Times New Roman" pitchFamily="18" charset="0"/>
              </a:rPr>
              <a:t>→	</a:t>
            </a:r>
            <a:r>
              <a:rPr lang="de-DE" sz="2400" dirty="0">
                <a:solidFill>
                  <a:srgbClr val="000000"/>
                </a:solidFill>
              </a:rPr>
              <a:t>Bei kurzfristig konstanter Umlaufgeschwindigkeit des  Geldes und konstanter Produktion setzt 		sich ein Anstieg der Geldmenge in einen proportionalen Anstieg des Preisniveaus um.</a:t>
            </a:r>
          </a:p>
          <a:p>
            <a:pPr eaLnBrk="1" hangingPunct="1">
              <a:buClrTx/>
              <a:buFontTx/>
              <a:buNone/>
            </a:pPr>
            <a:endParaRPr lang="de-DE" sz="2400" dirty="0">
              <a:solidFill>
                <a:srgbClr val="000000"/>
              </a:solidFill>
            </a:endParaRPr>
          </a:p>
        </p:txBody>
      </p:sp>
      <p:sp>
        <p:nvSpPr>
          <p:cNvPr id="7" name="Rechteck 6">
            <a:extLst>
              <a:ext uri="{FF2B5EF4-FFF2-40B4-BE49-F238E27FC236}">
                <a16:creationId xmlns:a16="http://schemas.microsoft.com/office/drawing/2014/main" id="{9CFF2F5C-C443-468A-8E80-8A07D22784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5963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33764" y="26583"/>
            <a:ext cx="5055841" cy="593674"/>
          </a:xfrm>
          <a:prstGeom prst="rect">
            <a:avLst/>
          </a:prstGeom>
          <a:noFill/>
          <a:ln>
            <a:noFill/>
          </a:ln>
        </p:spPr>
        <p:txBody>
          <a:bodyPr vert="horz" wrap="none" lIns="81646" tIns="40823" rIns="81646" bIns="40823" anchorCtr="0" compatLnSpc="0">
            <a:spAutoFit/>
          </a:bodyPr>
          <a:lstStyle/>
          <a:p>
            <a:r>
              <a:rPr lang="de-DE" sz="3266" dirty="0"/>
              <a:t>Quantitätstheorie – Historie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79597"/>
            <a:ext cx="12192000" cy="59549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ClrTx/>
              <a:buFont typeface="Arial" panose="020B0604020202020204" pitchFamily="34" charset="0"/>
              <a:buChar char="•"/>
            </a:pPr>
            <a:r>
              <a:rPr lang="de-DE" sz="1800" dirty="0">
                <a:solidFill>
                  <a:srgbClr val="000000"/>
                </a:solidFill>
              </a:rPr>
              <a:t>Im Zuge des Zuflusses von Silber im 16. Jh. aus Südamerika nach Europa stellte man einen deutlichen Preisanstieg fest, aus dem der französische Philosoph Jean Bodin erstmals auf einen Zusammenhang ähnlich der Quantitätsgleichung schloss.</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Der Bimetallismus (Deckung der Währung durch Gold und Silber) in Preußen des 18./19.Jh. war nicht zuletzt dem schnellen Aufholprozess in der Industriellen Revolution geschuldet und aufgrund des in diesem Zusammenhang stark steigenden Handelsvolumens verlangte die Wirtschaft nach mehr Zahlungsmitteln, die allein durch Gold nicht gedeckt werden konnten. </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erste moderne Formulierung der Quantitätstheorie erfolgte durch Irving Fisher</a:t>
            </a:r>
            <a:r>
              <a:rPr lang="de-DE" sz="1800" baseline="30000" dirty="0">
                <a:solidFill>
                  <a:srgbClr val="000000"/>
                </a:solidFill>
              </a:rPr>
              <a:t>1</a:t>
            </a:r>
            <a:r>
              <a:rPr lang="de-DE" sz="1800" dirty="0">
                <a:solidFill>
                  <a:srgbClr val="000000"/>
                </a:solidFill>
              </a:rPr>
              <a:t> (1911). Er argumentierte gegen die damals oft genannte These, dass mehr Inflation den Handel fördere. Vielmehr würden langfristige Faktoren, wie natürliche Ressourcen oder der technologische Stand die Wirtschaft beeinflussen und nicht die Preise oder die Nachfrage nach Geld.</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heutige Formulierung geht auf Milton Friedmann</a:t>
            </a:r>
            <a:r>
              <a:rPr lang="de-DE" sz="1800" baseline="30000" dirty="0">
                <a:solidFill>
                  <a:srgbClr val="000000"/>
                </a:solidFill>
              </a:rPr>
              <a:t>2</a:t>
            </a:r>
            <a:r>
              <a:rPr lang="de-DE" sz="1800" dirty="0">
                <a:solidFill>
                  <a:srgbClr val="000000"/>
                </a:solidFill>
              </a:rPr>
              <a:t> (1963) zurück, der gemäß des Zusammenhangs MV=PY konstatierte: „</a:t>
            </a:r>
            <a:r>
              <a:rPr lang="en-US" sz="1800" dirty="0">
                <a:solidFill>
                  <a:srgbClr val="000000"/>
                </a:solidFill>
              </a:rPr>
              <a:t>Inflation is always and everywhere a monetary phenomenon”.</a:t>
            </a:r>
            <a:r>
              <a:rPr lang="de-DE" sz="1800" dirty="0">
                <a:solidFill>
                  <a:srgbClr val="000000"/>
                </a:solidFill>
              </a:rPr>
              <a:t> </a:t>
            </a:r>
          </a:p>
          <a:p>
            <a:pPr eaLnBrk="1" hangingPunct="1">
              <a:buClrTx/>
              <a:buFontTx/>
              <a:buNone/>
            </a:pPr>
            <a:endParaRPr lang="de-DE" sz="2000" dirty="0">
              <a:solidFill>
                <a:srgbClr val="000000"/>
              </a:solidFill>
            </a:endParaRPr>
          </a:p>
          <a:p>
            <a:pPr eaLnBrk="1" hangingPunct="1">
              <a:buClrTx/>
              <a:buFontTx/>
              <a:buNone/>
            </a:pPr>
            <a:endParaRPr lang="de-DE" sz="2000" dirty="0">
              <a:solidFill>
                <a:srgbClr val="000000"/>
              </a:solidFill>
            </a:endParaRPr>
          </a:p>
          <a:p>
            <a:pPr eaLnBrk="1" hangingPunct="1">
              <a:buClrTx/>
              <a:buFontTx/>
              <a:buNone/>
            </a:pPr>
            <a:r>
              <a:rPr lang="de-DE" sz="1100" dirty="0">
                <a:solidFill>
                  <a:srgbClr val="000000"/>
                </a:solidFill>
              </a:rPr>
              <a:t>1) Fisher, I. (1911) </a:t>
            </a:r>
            <a:r>
              <a:rPr lang="en-US" sz="1100" dirty="0">
                <a:solidFill>
                  <a:srgbClr val="000000"/>
                </a:solidFill>
              </a:rPr>
              <a:t>The Purchasing Power of Money, Publications of the American Statistical Association, Vol. 12, No. 96 (Dec., 1911), pp.818-829</a:t>
            </a:r>
            <a:endParaRPr lang="de-DE" sz="1100" dirty="0">
              <a:solidFill>
                <a:srgbClr val="000000"/>
              </a:solidFill>
            </a:endParaRPr>
          </a:p>
          <a:p>
            <a:pPr eaLnBrk="1" hangingPunct="1">
              <a:buClrTx/>
              <a:buFontTx/>
              <a:buNone/>
            </a:pPr>
            <a:r>
              <a:rPr lang="de-DE" sz="1100" dirty="0">
                <a:solidFill>
                  <a:srgbClr val="000000"/>
                </a:solidFill>
              </a:rPr>
              <a:t>2) Friedman, M. and Schwartz, A. </a:t>
            </a:r>
            <a:r>
              <a:rPr lang="en-US" sz="1100" dirty="0">
                <a:solidFill>
                  <a:srgbClr val="000000"/>
                </a:solidFill>
              </a:rPr>
              <a:t>(1963) A Monetary History of the United States, Princeton University Press</a:t>
            </a:r>
            <a:r>
              <a:rPr lang="de-DE" sz="1100" dirty="0">
                <a:solidFill>
                  <a:srgbClr val="000000"/>
                </a:solidFill>
              </a:rPr>
              <a:t>  </a:t>
            </a:r>
            <a:endParaRPr lang="de-DE" sz="2400" dirty="0">
              <a:solidFill>
                <a:srgbClr val="000000"/>
              </a:solidFill>
            </a:endParaRPr>
          </a:p>
          <a:p>
            <a:pPr eaLnBrk="1" hangingPunct="1">
              <a:buClrTx/>
              <a:buFontTx/>
              <a:buNone/>
            </a:pPr>
            <a:r>
              <a:rPr lang="de-DE" sz="2400" dirty="0">
                <a:solidFill>
                  <a:srgbClr val="000000"/>
                </a:solidFill>
              </a:rPr>
              <a:t> </a:t>
            </a:r>
          </a:p>
        </p:txBody>
      </p:sp>
      <p:sp>
        <p:nvSpPr>
          <p:cNvPr id="8" name="Rechteck 7">
            <a:extLst>
              <a:ext uri="{FF2B5EF4-FFF2-40B4-BE49-F238E27FC236}">
                <a16:creationId xmlns:a16="http://schemas.microsoft.com/office/drawing/2014/main" id="{6F6575D0-1BB8-4CB7-8AF9-900F17927A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68128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Quantitätstheorie und Geldnachfrage</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943050" y="589000"/>
                <a:ext cx="8928993" cy="4772694"/>
              </a:xfrm>
              <a:prstGeom prst="rect">
                <a:avLst/>
              </a:prstGeom>
              <a:noFill/>
            </p:spPr>
            <p:txBody>
              <a:bodyPr wrap="square" rtlCol="0">
                <a:noAutofit/>
              </a:bodyPr>
              <a:lstStyle/>
              <a:p>
                <a:pPr algn="ctr"/>
                <a:r>
                  <a:rPr lang="en-US" sz="2400" dirty="0"/>
                  <a:t>M∙V </a:t>
                </a:r>
                <a:r>
                  <a:rPr lang="de-DE" sz="2400" dirty="0"/>
                  <a:t>= </a:t>
                </a:r>
                <a:r>
                  <a:rPr lang="en-US" sz="2400" dirty="0"/>
                  <a:t>P∙Y → M </a:t>
                </a:r>
                <a:r>
                  <a:rPr lang="de-DE" sz="2400" dirty="0"/>
                  <a:t>= </a:t>
                </a:r>
                <a:r>
                  <a:rPr lang="en-US" sz="2400" dirty="0"/>
                  <a:t>P∙Y/V </a:t>
                </a:r>
              </a:p>
              <a:p>
                <a:pPr algn="ctr"/>
                <a:endParaRPr lang="en-US" sz="2400" dirty="0"/>
              </a:p>
              <a:p>
                <a:pPr algn="ctr"/>
                <a:r>
                  <a:rPr lang="en-US" sz="2400" dirty="0" err="1"/>
                  <a:t>Im</a:t>
                </a:r>
                <a:r>
                  <a:rPr lang="en-US" sz="2400" dirty="0"/>
                  <a:t> </a:t>
                </a:r>
                <a:r>
                  <a:rPr lang="en-US" sz="2400" dirty="0" err="1"/>
                  <a:t>Geldmarktgleichgewicht</a:t>
                </a:r>
                <a:r>
                  <a:rPr lang="en-US" sz="2400" dirty="0"/>
                  <a:t> gilt:</a:t>
                </a:r>
              </a:p>
              <a:p>
                <a:pPr algn="ctr"/>
                <a:endParaRPr lang="en-US" sz="2400" dirty="0"/>
              </a:p>
              <a:p>
                <a:pPr algn="ctr"/>
                <a:r>
                  <a:rPr lang="en-US" sz="2400" dirty="0"/>
                  <a:t>M=M</a:t>
                </a:r>
                <a:r>
                  <a:rPr lang="en-US" sz="2400" baseline="30000" dirty="0"/>
                  <a:t>d</a:t>
                </a:r>
                <a:r>
                  <a:rPr lang="en-US" sz="2400" dirty="0"/>
                  <a:t> (</a:t>
                </a:r>
                <a:r>
                  <a:rPr lang="en-US" sz="2400" dirty="0" err="1"/>
                  <a:t>Geldnachfrage</a:t>
                </a:r>
                <a:r>
                  <a:rPr lang="en-US" sz="2400" dirty="0"/>
                  <a:t>)</a:t>
                </a:r>
              </a:p>
              <a:p>
                <a:pPr algn="ctr"/>
                <a:endParaRPr lang="en-US" sz="2400" dirty="0"/>
              </a:p>
              <a:p>
                <a:pPr algn="ctr"/>
                <a:r>
                  <a:rPr lang="en-US" sz="2400" dirty="0" err="1"/>
                  <a:t>Kassenhaltungskoeffizient</a:t>
                </a:r>
                <a:r>
                  <a:rPr lang="en-US" sz="2400" dirty="0"/>
                  <a:t> k = 1/V → M</a:t>
                </a:r>
                <a:r>
                  <a:rPr lang="en-US" sz="2400" baseline="30000" dirty="0"/>
                  <a:t>d</a:t>
                </a:r>
                <a:r>
                  <a:rPr lang="en-US" sz="2400" dirty="0"/>
                  <a:t> = k ∙ P ∙ Y </a:t>
                </a:r>
              </a:p>
              <a:p>
                <a:endParaRPr lang="en-US" sz="2400" dirty="0"/>
              </a:p>
              <a:p>
                <a:r>
                  <a:rPr lang="en-US" sz="2400" dirty="0"/>
                  <a:t>Falls k </a:t>
                </a:r>
                <a:r>
                  <a:rPr lang="en-US" sz="2400" dirty="0" err="1"/>
                  <a:t>konstant</a:t>
                </a:r>
                <a:r>
                  <a:rPr lang="en-US" sz="2400" dirty="0"/>
                  <a:t>, </a:t>
                </a:r>
                <a:r>
                  <a:rPr lang="en-US" sz="2400" dirty="0" err="1"/>
                  <a:t>dann</a:t>
                </a:r>
                <a:r>
                  <a:rPr lang="en-US" sz="2400" dirty="0"/>
                  <a:t> </a:t>
                </a:r>
                <a:r>
                  <a:rPr lang="en-US" sz="2400" dirty="0" err="1"/>
                  <a:t>determiniert</a:t>
                </a:r>
                <a:r>
                  <a:rPr lang="en-US" sz="2400" dirty="0"/>
                  <a:t> das </a:t>
                </a:r>
                <a:r>
                  <a:rPr lang="en-US" sz="2400" dirty="0" err="1"/>
                  <a:t>Niveau</a:t>
                </a:r>
                <a:r>
                  <a:rPr lang="en-US" sz="2400" dirty="0"/>
                  <a:t> der </a:t>
                </a:r>
                <a:r>
                  <a:rPr lang="en-US" sz="2400" dirty="0" err="1"/>
                  <a:t>Transaktionen</a:t>
                </a:r>
                <a:r>
                  <a:rPr lang="en-US" sz="2400" dirty="0"/>
                  <a:t> </a:t>
                </a:r>
                <a:r>
                  <a:rPr lang="en-US" sz="2400" dirty="0" err="1"/>
                  <a:t>gegeben</a:t>
                </a:r>
                <a:r>
                  <a:rPr lang="en-US" sz="2400" dirty="0"/>
                  <a:t> </a:t>
                </a:r>
                <a:r>
                  <a:rPr lang="en-US" sz="2400" dirty="0" err="1"/>
                  <a:t>durch</a:t>
                </a:r>
                <a:r>
                  <a:rPr lang="en-US" sz="2400" dirty="0"/>
                  <a:t> das </a:t>
                </a:r>
                <a:r>
                  <a:rPr lang="en-US" sz="2400" dirty="0" err="1"/>
                  <a:t>Niveau</a:t>
                </a:r>
                <a:r>
                  <a:rPr lang="en-US" sz="2400" dirty="0"/>
                  <a:t> von PY die </a:t>
                </a:r>
                <a:r>
                  <a:rPr lang="en-US" sz="2400" dirty="0" err="1"/>
                  <a:t>Gößenordnung</a:t>
                </a:r>
                <a:r>
                  <a:rPr lang="en-US" sz="2400" dirty="0"/>
                  <a:t> der </a:t>
                </a:r>
                <a:r>
                  <a:rPr lang="en-US" sz="2400" dirty="0" err="1"/>
                  <a:t>Geldnachfrage</a:t>
                </a:r>
                <a:r>
                  <a:rPr lang="en-US" sz="2400" dirty="0"/>
                  <a:t> M</a:t>
                </a:r>
                <a:r>
                  <a:rPr lang="en-US" sz="2400" baseline="30000" dirty="0"/>
                  <a:t>d</a:t>
                </a:r>
                <a:r>
                  <a:rPr lang="en-US" sz="2400" dirty="0"/>
                  <a:t> </a:t>
                </a:r>
              </a:p>
              <a:p>
                <a:endParaRPr lang="en-US" sz="2400" dirty="0"/>
              </a:p>
              <a:p>
                <a:r>
                  <a:rPr lang="en-US" sz="2400" dirty="0"/>
                  <a:t>→	Die </a:t>
                </a:r>
                <a:r>
                  <a:rPr lang="en-US" sz="2400" dirty="0" err="1"/>
                  <a:t>reale</a:t>
                </a:r>
                <a:r>
                  <a:rPr lang="en-US" sz="2400" dirty="0"/>
                  <a:t> </a:t>
                </a:r>
                <a:r>
                  <a:rPr lang="en-US" sz="2400" dirty="0" err="1"/>
                  <a:t>Geldmenge</a:t>
                </a:r>
                <a:r>
                  <a:rPr lang="en-US" sz="2400" dirty="0"/>
                  <a:t> M</a:t>
                </a:r>
                <a:r>
                  <a:rPr lang="en-US" sz="2400" baseline="30000" dirty="0"/>
                  <a:t>d</a:t>
                </a:r>
                <a:r>
                  <a:rPr lang="en-US" sz="2400" dirty="0"/>
                  <a:t>/P </a:t>
                </a:r>
                <a:r>
                  <a:rPr lang="en-US" sz="2400" dirty="0" err="1"/>
                  <a:t>wird</a:t>
                </a:r>
                <a:r>
                  <a:rPr lang="en-US" sz="2400" dirty="0"/>
                  <a:t> </a:t>
                </a:r>
                <a:r>
                  <a:rPr lang="en-US" sz="2400" dirty="0" err="1"/>
                  <a:t>nicht</a:t>
                </a:r>
                <a:r>
                  <a:rPr lang="en-US" sz="2400" dirty="0"/>
                  <a:t> </a:t>
                </a:r>
                <a:r>
                  <a:rPr lang="en-US" sz="2400" dirty="0" err="1"/>
                  <a:t>durch</a:t>
                </a:r>
                <a:r>
                  <a:rPr lang="en-US" sz="2400" dirty="0"/>
                  <a:t> den Zins 		</a:t>
                </a:r>
                <a:r>
                  <a:rPr lang="en-US" sz="2400" dirty="0" err="1"/>
                  <a:t>beeinflusst</a:t>
                </a:r>
                <a:r>
                  <a:rPr lang="en-US" sz="2400" dirty="0"/>
                  <a:t> und </a:t>
                </a:r>
                <a:r>
                  <a:rPr lang="en-US" sz="2400" dirty="0" err="1"/>
                  <a:t>hängt</a:t>
                </a:r>
                <a:r>
                  <a:rPr lang="en-US" sz="2400" dirty="0"/>
                  <a:t> </a:t>
                </a:r>
                <a:r>
                  <a:rPr lang="en-US" sz="2400" dirty="0" err="1"/>
                  <a:t>nur</a:t>
                </a:r>
                <a:r>
                  <a:rPr lang="en-US" sz="2400" dirty="0"/>
                  <a:t> </a:t>
                </a:r>
                <a:r>
                  <a:rPr lang="en-US" sz="2400" dirty="0" err="1"/>
                  <a:t>vom</a:t>
                </a:r>
                <a:r>
                  <a:rPr lang="en-US" sz="2400" dirty="0"/>
                  <a:t> </a:t>
                </a:r>
                <a:r>
                  <a:rPr lang="en-US" sz="2400" dirty="0" err="1"/>
                  <a:t>Einkommen</a:t>
                </a:r>
                <a:r>
                  <a:rPr lang="en-US" sz="2400" dirty="0"/>
                  <a:t> Y ab.</a:t>
                </a:r>
              </a:p>
              <a:p>
                <a:r>
                  <a:rPr lang="de-DE" sz="2800" dirty="0"/>
                  <a:t>		</a:t>
                </a:r>
              </a:p>
              <a:p>
                <a:r>
                  <a:rPr lang="de-DE" sz="2800" dirty="0"/>
                  <a:t>		G</a:t>
                </a:r>
                <a14:m>
                  <m:oMath xmlns:m="http://schemas.openxmlformats.org/officeDocument/2006/math">
                    <m:r>
                      <m:rPr>
                        <m:sty m:val="p"/>
                      </m:rPr>
                      <a:rPr lang="de-DE" sz="2800">
                        <a:latin typeface="Cambria Math" panose="02040503050406030204" pitchFamily="18" charset="0"/>
                      </a:rPr>
                      <m:t>eldnachfrage</m:t>
                    </m:r>
                    <m:r>
                      <a:rPr lang="de-DE" sz="2800">
                        <a:latin typeface="Cambria Math" panose="02040503050406030204" pitchFamily="18" charset="0"/>
                      </a:rPr>
                      <m:t>=</m:t>
                    </m:r>
                    <m:sSup>
                      <m:sSupPr>
                        <m:ctrlPr>
                          <a:rPr lang="de-DE" sz="2800" i="1">
                            <a:latin typeface="Cambria Math" panose="02040503050406030204" pitchFamily="18" charset="0"/>
                          </a:rPr>
                        </m:ctrlPr>
                      </m:sSupPr>
                      <m:e>
                        <m:r>
                          <a:rPr lang="de-DE" sz="2800" i="1">
                            <a:latin typeface="Cambria Math" panose="02040503050406030204" pitchFamily="18" charset="0"/>
                          </a:rPr>
                          <m:t>𝐿</m:t>
                        </m:r>
                      </m:e>
                      <m:sup>
                        <m:r>
                          <a:rPr lang="de-DE" sz="2800" i="1">
                            <a:latin typeface="Cambria Math" panose="02040503050406030204" pitchFamily="18" charset="0"/>
                          </a:rPr>
                          <m:t>𝐷</m:t>
                        </m:r>
                      </m:sup>
                    </m:sSup>
                    <m:r>
                      <a:rPr lang="de-DE" sz="2800" i="1">
                        <a:latin typeface="Cambria Math" panose="02040503050406030204" pitchFamily="18" charset="0"/>
                      </a:rPr>
                      <m:t>(</m:t>
                    </m:r>
                    <m:r>
                      <a:rPr lang="de-DE" sz="2800" i="1">
                        <a:latin typeface="Cambria Math" panose="02040503050406030204" pitchFamily="18" charset="0"/>
                      </a:rPr>
                      <m:t>𝑌</m:t>
                    </m:r>
                    <m:r>
                      <a:rPr lang="de-DE" sz="2800" i="1">
                        <a:latin typeface="Cambria Math" panose="02040503050406030204" pitchFamily="18" charset="0"/>
                      </a:rPr>
                      <m:t>)</m:t>
                    </m:r>
                  </m:oMath>
                </a14:m>
                <a:endParaRPr lang="de-DE" sz="2800" dirty="0"/>
              </a:p>
              <a:p>
                <a:endParaRPr lang="en-US" sz="28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943050" y="589000"/>
                <a:ext cx="8928993" cy="4772694"/>
              </a:xfrm>
              <a:prstGeom prst="rect">
                <a:avLst/>
              </a:prstGeom>
              <a:blipFill>
                <a:blip r:embed="rId3"/>
                <a:stretch>
                  <a:fillRect l="-1093" t="-1022" b="-30779"/>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B267333F-A00C-46E6-B59C-80D2A27DA33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55351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Geldmengenwachstum und Inflation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86447" y="621604"/>
                <a:ext cx="10694020" cy="5323780"/>
              </a:xfrm>
              <a:prstGeom prst="rect">
                <a:avLst/>
              </a:prstGeom>
              <a:noFill/>
            </p:spPr>
            <p:txBody>
              <a:bodyPr wrap="square" rtlCol="0">
                <a:noAutofit/>
              </a:bodyPr>
              <a:lstStyle/>
              <a:p>
                <a:pPr algn="ctr"/>
                <a:r>
                  <a:rPr lang="en-US" sz="2400" dirty="0"/>
                  <a:t>Berechne das </a:t>
                </a:r>
                <a:r>
                  <a:rPr lang="en-US" sz="2400" dirty="0" err="1"/>
                  <a:t>totale</a:t>
                </a:r>
                <a:r>
                  <a:rPr lang="en-US" sz="2400" dirty="0"/>
                  <a:t> Differential von M∙V </a:t>
                </a:r>
                <a:r>
                  <a:rPr lang="de-DE" sz="2400" dirty="0"/>
                  <a:t>= </a:t>
                </a:r>
                <a:r>
                  <a:rPr lang="en-US" sz="2400" dirty="0"/>
                  <a:t>P∙Y → </a:t>
                </a:r>
                <a:r>
                  <a:rPr lang="el-GR" sz="2400" dirty="0"/>
                  <a:t>Δ</a:t>
                </a:r>
                <a:r>
                  <a:rPr lang="en-US" sz="2400" dirty="0"/>
                  <a:t>M/M+ </a:t>
                </a:r>
                <a:r>
                  <a:rPr lang="el-GR" sz="2400" dirty="0"/>
                  <a:t>Δ</a:t>
                </a:r>
                <a:r>
                  <a:rPr lang="en-US" sz="2400" dirty="0"/>
                  <a:t>V/V </a:t>
                </a:r>
                <a:r>
                  <a:rPr lang="de-DE" sz="2400" dirty="0"/>
                  <a:t>= </a:t>
                </a:r>
                <a:r>
                  <a:rPr lang="el-GR" sz="2400" dirty="0"/>
                  <a:t>Δ</a:t>
                </a:r>
                <a:r>
                  <a:rPr lang="en-US" sz="2400" dirty="0"/>
                  <a:t>P/P+</a:t>
                </a:r>
                <a:r>
                  <a:rPr lang="el-GR" sz="2400" dirty="0"/>
                  <a:t> Δ</a:t>
                </a:r>
                <a:r>
                  <a:rPr lang="en-US" sz="2400" dirty="0"/>
                  <a:t>Y/Y</a:t>
                </a:r>
              </a:p>
              <a:p>
                <a:pPr algn="ctr"/>
                <a:endParaRPr lang="en-US" sz="2000" dirty="0"/>
              </a:p>
              <a:p>
                <a:pPr algn="ctr"/>
                <a:r>
                  <a:rPr lang="en-US" sz="2000" dirty="0" err="1"/>
                  <a:t>Kurzfristig</a:t>
                </a:r>
                <a:r>
                  <a:rPr lang="en-US" sz="2000" dirty="0"/>
                  <a:t> </a:t>
                </a:r>
                <a:r>
                  <a:rPr lang="en-US" sz="2000" dirty="0" err="1"/>
                  <a:t>ist</a:t>
                </a:r>
                <a:r>
                  <a:rPr lang="en-US" sz="2000" dirty="0"/>
                  <a:t> die </a:t>
                </a:r>
                <a:r>
                  <a:rPr lang="en-US" sz="2000" dirty="0" err="1"/>
                  <a:t>Umlaufgeschwindigkeit</a:t>
                </a:r>
                <a:r>
                  <a:rPr lang="en-US" sz="2000" dirty="0"/>
                  <a:t> </a:t>
                </a:r>
                <a:r>
                  <a:rPr lang="en-US" sz="2000" dirty="0" err="1"/>
                  <a:t>konstant</a:t>
                </a:r>
                <a:endParaRPr lang="en-US" sz="2000" dirty="0"/>
              </a:p>
              <a:p>
                <a:pPr algn="ctr"/>
                <a:r>
                  <a:rPr lang="en-US" sz="2000" dirty="0"/>
                  <a:t>→</a:t>
                </a:r>
              </a:p>
              <a:p>
                <a:pPr algn="ctr"/>
                <a:endParaRPr lang="en-US" sz="2000" dirty="0"/>
              </a:p>
              <a:p>
                <a:pPr algn="ctr"/>
                <a14:m>
                  <m:oMathPara xmlns:m="http://schemas.openxmlformats.org/officeDocument/2006/math">
                    <m:oMathParaPr>
                      <m:jc m:val="centerGroup"/>
                    </m:oMathParaPr>
                    <m:oMath xmlns:m="http://schemas.openxmlformats.org/officeDocument/2006/math">
                      <m:r>
                        <a:rPr lang="de-DE" sz="2000" i="1">
                          <a:latin typeface="Cambria Math"/>
                          <a:ea typeface="Cambria Math"/>
                        </a:rPr>
                        <m:t>𝜋</m:t>
                      </m:r>
                      <m:r>
                        <a:rPr lang="de-DE" sz="2000" i="1">
                          <a:latin typeface="Cambria Math" panose="02040503050406030204" pitchFamily="18" charset="0"/>
                          <a:ea typeface="Cambria Math"/>
                        </a:rPr>
                        <m:t>(</m:t>
                      </m:r>
                      <m:r>
                        <a:rPr lang="de-DE" sz="2000" i="1">
                          <a:latin typeface="Cambria Math" panose="02040503050406030204" pitchFamily="18" charset="0"/>
                          <a:ea typeface="Cambria Math"/>
                        </a:rPr>
                        <m:t>𝑖𝑛𝑓𝑙𝑎𝑡𝑖𝑜𝑛</m:t>
                      </m:r>
                      <m:r>
                        <a:rPr lang="de-DE" sz="2000" i="1">
                          <a:latin typeface="Cambria Math" panose="02040503050406030204" pitchFamily="18" charset="0"/>
                          <a:ea typeface="Cambria Math"/>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𝑀</m:t>
                          </m:r>
                        </m:sub>
                      </m:sSub>
                      <m:r>
                        <a:rPr lang="de-DE" sz="2000" i="1">
                          <a:latin typeface="Cambria Math" panose="02040503050406030204" pitchFamily="18" charset="0"/>
                        </a:rPr>
                        <m:t>(</m:t>
                      </m:r>
                      <m:r>
                        <a:rPr lang="de-DE" sz="2000" b="0" i="1" smtClean="0">
                          <a:latin typeface="Cambria Math" panose="02040503050406030204" pitchFamily="18" charset="0"/>
                        </a:rPr>
                        <m:t>𝐺𝑒𝑙𝑑𝑚𝑒𝑛𝑔𝑒𝑛𝑤𝑎𝑐h𝑠𝑡𝑢𝑚𝑟𝑎𝑡𝑒</m:t>
                      </m:r>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b="0" i="1" smtClean="0">
                          <a:latin typeface="Cambria Math" panose="02040503050406030204" pitchFamily="18" charset="0"/>
                        </a:rPr>
                        <m:t>(</m:t>
                      </m:r>
                      <m:r>
                        <a:rPr lang="de-DE" sz="2000" b="0" i="1" smtClean="0">
                          <a:latin typeface="Cambria Math" panose="02040503050406030204" pitchFamily="18" charset="0"/>
                        </a:rPr>
                        <m:t>𝐵𝐼𝑃</m:t>
                      </m:r>
                      <m:r>
                        <a:rPr lang="de-DE" sz="2000" b="0" i="1" smtClean="0">
                          <a:latin typeface="Cambria Math" panose="02040503050406030204" pitchFamily="18" charset="0"/>
                        </a:rPr>
                        <m:t>−</m:t>
                      </m:r>
                      <m:r>
                        <a:rPr lang="de-DE" sz="2000" b="0" i="1" smtClean="0">
                          <a:latin typeface="Cambria Math" panose="02040503050406030204" pitchFamily="18" charset="0"/>
                        </a:rPr>
                        <m:t>𝑊𝑎𝑐h𝑠𝑡𝑢𝑚</m:t>
                      </m:r>
                      <m:r>
                        <a:rPr lang="de-DE" sz="2000" i="1">
                          <a:latin typeface="Cambria Math" panose="02040503050406030204" pitchFamily="18" charset="0"/>
                        </a:rPr>
                        <m:t>)</m:t>
                      </m:r>
                    </m:oMath>
                  </m:oMathPara>
                </a14:m>
                <a:endParaRPr lang="de-DE" sz="2000" dirty="0"/>
              </a:p>
              <a:p>
                <a:pPr algn="ctr"/>
                <a:endParaRPr lang="en-US" sz="2000" dirty="0"/>
              </a:p>
              <a:p>
                <a:pPr marL="342900" indent="-342900">
                  <a:lnSpc>
                    <a:spcPct val="105000"/>
                  </a:lnSpc>
                  <a:spcBef>
                    <a:spcPct val="50000"/>
                  </a:spcBef>
                  <a:buFont typeface="Arial" panose="020B0604020202020204" pitchFamily="34" charset="0"/>
                  <a:buChar char="•"/>
                </a:pPr>
                <a:r>
                  <a:rPr lang="en-US" altLang="en-US" sz="2000" dirty="0"/>
                  <a:t>“</a:t>
                </a:r>
                <a:r>
                  <a:rPr lang="en-US" altLang="en-US" sz="2000" dirty="0" err="1"/>
                  <a:t>Normales</a:t>
                </a:r>
                <a:r>
                  <a:rPr lang="en-US" altLang="en-US" sz="2000" dirty="0"/>
                  <a:t>” </a:t>
                </a:r>
                <a:r>
                  <a:rPr lang="en-US" altLang="en-US" sz="2000" dirty="0" err="1"/>
                  <a:t>Wirtschaftswachstum</a:t>
                </a:r>
                <a:r>
                  <a:rPr lang="en-US" altLang="en-US" sz="2000" dirty="0"/>
                  <a:t> (</a:t>
                </a: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i="1">
                        <a:latin typeface="Cambria Math" panose="02040503050406030204" pitchFamily="18" charset="0"/>
                      </a:rPr>
                      <m:t>&gt;0</m:t>
                    </m:r>
                  </m:oMath>
                </a14:m>
                <a:r>
                  <a:rPr lang="en-US" altLang="en-US" sz="2000" dirty="0"/>
                  <a:t>, </a:t>
                </a:r>
                <a:r>
                  <a:rPr lang="en-US" altLang="en-US" sz="2000" dirty="0" err="1"/>
                  <a:t>für</a:t>
                </a:r>
                <a:r>
                  <a:rPr lang="en-US" altLang="en-US" sz="2000" dirty="0"/>
                  <a:t> </a:t>
                </a:r>
                <a:r>
                  <a:rPr lang="en-US" altLang="en-US" sz="2000" dirty="0" err="1"/>
                  <a:t>ungefähr</a:t>
                </a:r>
                <a:r>
                  <a:rPr lang="en-US" altLang="en-US" sz="2000" dirty="0"/>
                  <a:t> 2-3% </a:t>
                </a:r>
                <a:r>
                  <a:rPr lang="en-US" altLang="en-US" sz="2000" dirty="0" err="1"/>
                  <a:t>für</a:t>
                </a:r>
                <a:r>
                  <a:rPr lang="en-US" altLang="en-US" sz="2000" dirty="0"/>
                  <a:t> </a:t>
                </a:r>
                <a:r>
                  <a:rPr lang="en-US" altLang="en-US" sz="2000" dirty="0" err="1"/>
                  <a:t>enwicklete</a:t>
                </a:r>
                <a:r>
                  <a:rPr lang="en-US" altLang="en-US" sz="2000" dirty="0"/>
                  <a:t> </a:t>
                </a:r>
                <a:r>
                  <a:rPr lang="en-US" altLang="en-US" sz="2000" dirty="0" err="1"/>
                  <a:t>Volkswirtschaften</a:t>
                </a:r>
                <a:r>
                  <a:rPr lang="en-US" altLang="en-US" sz="2000" dirty="0"/>
                  <a:t> </a:t>
                </a:r>
                <a:r>
                  <a:rPr lang="en-US" altLang="en-US" sz="2000" dirty="0" err="1"/>
                  <a:t>benötigen</a:t>
                </a:r>
                <a:r>
                  <a:rPr lang="en-US" altLang="en-US" sz="2000" dirty="0"/>
                  <a:t> </a:t>
                </a:r>
                <a:r>
                  <a:rPr lang="en-US" altLang="en-US" sz="2000" dirty="0" err="1"/>
                  <a:t>ein</a:t>
                </a:r>
                <a:r>
                  <a:rPr lang="en-US" altLang="en-US" sz="2000" dirty="0"/>
                  <a:t> </a:t>
                </a:r>
                <a:r>
                  <a:rPr lang="en-US" altLang="en-US" sz="2000" dirty="0" err="1"/>
                  <a:t>gewisses</a:t>
                </a:r>
                <a:r>
                  <a:rPr lang="en-US" altLang="en-US" sz="2000" dirty="0"/>
                  <a:t> </a:t>
                </a:r>
                <a:r>
                  <a:rPr lang="en-US" altLang="en-US" sz="2000" dirty="0" err="1"/>
                  <a:t>Geldmengenwachstum</a:t>
                </a:r>
                <a:r>
                  <a:rPr lang="en-US" altLang="en-US" sz="2000" dirty="0"/>
                  <a:t> </a:t>
                </a:r>
                <a:r>
                  <a:rPr lang="en-US" altLang="en-US" sz="2000" dirty="0" err="1"/>
                  <a:t>aufgrund</a:t>
                </a:r>
                <a:r>
                  <a:rPr lang="en-US" altLang="en-US" sz="2000" dirty="0"/>
                  <a:t> der </a:t>
                </a:r>
                <a:r>
                  <a:rPr lang="en-US" altLang="en-US" sz="2000" dirty="0" err="1"/>
                  <a:t>Zunahme</a:t>
                </a:r>
                <a:r>
                  <a:rPr lang="en-US" altLang="en-US" sz="2000" dirty="0"/>
                  <a:t> der </a:t>
                </a:r>
                <a:r>
                  <a:rPr lang="en-US" altLang="en-US" sz="2000" dirty="0" err="1"/>
                  <a:t>Transaktionen</a:t>
                </a:r>
                <a:r>
                  <a:rPr lang="en-US" altLang="en-US" sz="2000" dirty="0"/>
                  <a:t>)</a:t>
                </a:r>
              </a:p>
              <a:p>
                <a:pPr marL="342900" indent="-342900">
                  <a:lnSpc>
                    <a:spcPct val="105000"/>
                  </a:lnSpc>
                  <a:spcBef>
                    <a:spcPct val="50000"/>
                  </a:spcBef>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oMath>
                </a14:m>
                <a:r>
                  <a:rPr lang="en-US" altLang="en-US" sz="2000" dirty="0"/>
                  <a:t> </a:t>
                </a:r>
                <a:r>
                  <a:rPr lang="en-US" altLang="en-US" sz="2000" dirty="0" err="1"/>
                  <a:t>hängt</a:t>
                </a:r>
                <a:r>
                  <a:rPr lang="en-US" altLang="en-US" sz="2000" dirty="0"/>
                  <a:t> </a:t>
                </a:r>
                <a:r>
                  <a:rPr lang="en-US" altLang="en-US" sz="2000" dirty="0" err="1"/>
                  <a:t>vom</a:t>
                </a:r>
                <a:r>
                  <a:rPr lang="en-US" altLang="en-US" sz="2000" dirty="0"/>
                  <a:t> </a:t>
                </a:r>
                <a:r>
                  <a:rPr lang="en-US" altLang="en-US" sz="2000" dirty="0" err="1"/>
                  <a:t>Wachstum</a:t>
                </a:r>
                <a:r>
                  <a:rPr lang="en-US" altLang="en-US" sz="2000" dirty="0"/>
                  <a:t> der </a:t>
                </a:r>
                <a:r>
                  <a:rPr lang="en-US" altLang="en-US" sz="2000" dirty="0" err="1"/>
                  <a:t>Produktionsfaktoren</a:t>
                </a:r>
                <a:r>
                  <a:rPr lang="en-US" altLang="en-US" sz="2000" dirty="0"/>
                  <a:t> und der </a:t>
                </a:r>
                <a:r>
                  <a:rPr lang="en-US" altLang="en-US" sz="2000" dirty="0" err="1"/>
                  <a:t>totalen</a:t>
                </a:r>
                <a:r>
                  <a:rPr lang="en-US" altLang="en-US" sz="2000" dirty="0"/>
                  <a:t> </a:t>
                </a:r>
                <a:r>
                  <a:rPr lang="en-US" altLang="en-US" sz="2000" dirty="0" err="1"/>
                  <a:t>Faktorproduktivität</a:t>
                </a:r>
                <a:r>
                  <a:rPr lang="en-US" altLang="en-US" sz="2000" dirty="0"/>
                  <a:t> (dem </a:t>
                </a:r>
                <a:r>
                  <a:rPr lang="en-US" altLang="en-US" sz="2000" dirty="0" err="1"/>
                  <a:t>technologischen</a:t>
                </a:r>
                <a:r>
                  <a:rPr lang="en-US" altLang="en-US" sz="2000" dirty="0"/>
                  <a:t> </a:t>
                </a:r>
                <a:r>
                  <a:rPr lang="en-US" altLang="en-US" sz="2000" dirty="0" err="1"/>
                  <a:t>Fortschritt</a:t>
                </a:r>
                <a:r>
                  <a:rPr lang="en-US" altLang="en-US" sz="2000" dirty="0"/>
                  <a:t>) ab</a:t>
                </a:r>
                <a:endParaRPr lang="de-DE" altLang="en-US" sz="2000" i="1" dirty="0">
                  <a:latin typeface="Cambria Math" panose="02040503050406030204" pitchFamily="18" charset="0"/>
                </a:endParaRPr>
              </a:p>
              <a:p>
                <a:pPr>
                  <a:lnSpc>
                    <a:spcPct val="105000"/>
                  </a:lnSpc>
                  <a:spcBef>
                    <a:spcPct val="50000"/>
                  </a:spcBef>
                </a:pPr>
                <a:r>
                  <a:rPr lang="en-US" sz="2400" dirty="0"/>
                  <a:t>→ </a:t>
                </a:r>
                <a:r>
                  <a:rPr lang="en-US" altLang="en-US" sz="2400" dirty="0" err="1"/>
                  <a:t>übermäßiges</a:t>
                </a:r>
                <a:r>
                  <a:rPr lang="en-US" altLang="en-US" sz="2400" dirty="0"/>
                  <a:t> </a:t>
                </a:r>
                <a:r>
                  <a:rPr lang="en-US" altLang="en-US" sz="2400" dirty="0" err="1"/>
                  <a:t>Geldmengenwachstum</a:t>
                </a:r>
                <a:r>
                  <a:rPr lang="en-US" altLang="en-US" sz="2400" dirty="0"/>
                  <a:t> </a:t>
                </a:r>
                <a:r>
                  <a:rPr lang="en-US" altLang="en-US" sz="2400" dirty="0" err="1"/>
                  <a:t>führt</a:t>
                </a:r>
                <a:r>
                  <a:rPr lang="en-US" altLang="en-US" sz="2400" dirty="0"/>
                  <a:t> </a:t>
                </a:r>
                <a:r>
                  <a:rPr lang="en-US" altLang="en-US" sz="2400" dirty="0" err="1"/>
                  <a:t>zu</a:t>
                </a:r>
                <a:r>
                  <a:rPr lang="en-US" altLang="en-US" sz="2400" dirty="0"/>
                  <a:t> Inflation </a:t>
                </a:r>
                <a:r>
                  <a:rPr lang="en-US" altLang="en-US" sz="2400" dirty="0" err="1"/>
                  <a:t>nach</a:t>
                </a:r>
                <a:r>
                  <a:rPr lang="en-US" altLang="en-US" sz="2400" dirty="0"/>
                  <a:t> der </a:t>
                </a:r>
                <a:r>
                  <a:rPr lang="en-US" altLang="en-US" sz="2400" dirty="0" err="1"/>
                  <a:t>Quantitationstheorie</a:t>
                </a:r>
                <a:endParaRPr lang="en-US" altLang="en-US" sz="2400" dirty="0"/>
              </a:p>
              <a:p>
                <a:pPr algn="ctr"/>
                <a:endParaRPr lang="en-US"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86447" y="621604"/>
                <a:ext cx="10694020" cy="5323780"/>
              </a:xfrm>
              <a:prstGeom prst="rect">
                <a:avLst/>
              </a:prstGeom>
              <a:blipFill>
                <a:blip r:embed="rId3"/>
                <a:stretch>
                  <a:fillRect l="-855" t="-916"/>
                </a:stretch>
              </a:blipFill>
            </p:spPr>
            <p:txBody>
              <a:bodyPr/>
              <a:lstStyle/>
              <a:p>
                <a:r>
                  <a:rPr lang="de-DE">
                    <a:noFill/>
                  </a:rPr>
                  <a:t> </a:t>
                </a:r>
              </a:p>
            </p:txBody>
          </p:sp>
        </mc:Fallback>
      </mc:AlternateContent>
      <p:sp>
        <p:nvSpPr>
          <p:cNvPr id="4" name="Rechteck 3"/>
          <p:cNvSpPr/>
          <p:nvPr/>
        </p:nvSpPr>
        <p:spPr>
          <a:xfrm>
            <a:off x="386447" y="1421821"/>
            <a:ext cx="3466040" cy="307777"/>
          </a:xfrm>
          <a:prstGeom prst="rect">
            <a:avLst/>
          </a:prstGeom>
        </p:spPr>
        <p:txBody>
          <a:bodyPr wrap="square">
            <a:spAutoFit/>
          </a:bodyPr>
          <a:lstStyle/>
          <a:p>
            <a:r>
              <a:rPr lang="de-DE" sz="1400" dirty="0"/>
              <a:t>Machen wir in einer Übungsaufgabe	</a:t>
            </a:r>
          </a:p>
        </p:txBody>
      </p:sp>
      <p:sp>
        <p:nvSpPr>
          <p:cNvPr id="8" name="Rechteck 7">
            <a:extLst>
              <a:ext uri="{FF2B5EF4-FFF2-40B4-BE49-F238E27FC236}">
                <a16:creationId xmlns:a16="http://schemas.microsoft.com/office/drawing/2014/main" id="{20B569C7-EB71-4FC4-8DC1-7FCDEAF485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6024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Verteilungsziel</a:t>
            </a:r>
          </a:p>
        </p:txBody>
      </p:sp>
      <p:sp>
        <p:nvSpPr>
          <p:cNvPr id="7" name="Text Box 3"/>
          <p:cNvSpPr txBox="1">
            <a:spLocks noChangeArrowheads="1"/>
          </p:cNvSpPr>
          <p:nvPr/>
        </p:nvSpPr>
        <p:spPr bwMode="auto">
          <a:xfrm>
            <a:off x="401279" y="1127088"/>
            <a:ext cx="9653873"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72 Satz 2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(2) Auf den Gebieten des Artikels 74 Abs. 1 Nr. 4, 7, 11, 13, 15, 19a, 20, 22, 25 und 26 hat der Bund das Gesetzgebungsrecht, wenn und soweit die Herstellung gleichwertiger Lebensverhältnisse im Bundesgebiet oder die Wahrung der Rechts- oder Wirtschaftseinheit im gesamtstaatlichen Interesse eine bundesgesetzliche Regelung erforderlich macht.</a:t>
            </a:r>
          </a:p>
        </p:txBody>
      </p:sp>
      <p:sp>
        <p:nvSpPr>
          <p:cNvPr id="4" name="Rechteck 3"/>
          <p:cNvSpPr/>
          <p:nvPr/>
        </p:nvSpPr>
        <p:spPr>
          <a:xfrm>
            <a:off x="1714500" y="4691121"/>
            <a:ext cx="8229600" cy="523220"/>
          </a:xfrm>
          <a:prstGeom prst="rect">
            <a:avLst/>
          </a:prstGeom>
        </p:spPr>
        <p:txBody>
          <a:bodyPr wrap="square">
            <a:spAutoFit/>
          </a:bodyPr>
          <a:lstStyle/>
          <a:p>
            <a:r>
              <a:rPr lang="de-DE" sz="1400" dirty="0"/>
              <a:t>Was genau darunter zu verstehen ist, bzw. wie dies umgesetzt werden soll, ist immer wieder eine der großen Kontroversen in der Wirtschaftspolitik</a:t>
            </a:r>
          </a:p>
        </p:txBody>
      </p:sp>
      <p:sp>
        <p:nvSpPr>
          <p:cNvPr id="5" name="Rechteck 4">
            <a:extLst>
              <a:ext uri="{FF2B5EF4-FFF2-40B4-BE49-F238E27FC236}">
                <a16:creationId xmlns:a16="http://schemas.microsoft.com/office/drawing/2014/main" id="{958F0681-487F-4E24-8AB6-CF9E3FA8C5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32277AF8-3D7F-B7EC-90B4-85E8B6D2439D}"/>
                  </a:ext>
                </a:extLst>
              </p14:cNvPr>
              <p14:cNvContentPartPr/>
              <p14:nvPr/>
            </p14:nvContentPartPr>
            <p14:xfrm>
              <a:off x="2521538" y="3069262"/>
              <a:ext cx="4044960" cy="73080"/>
            </p14:xfrm>
          </p:contentPart>
        </mc:Choice>
        <mc:Fallback>
          <p:pic>
            <p:nvPicPr>
              <p:cNvPr id="2" name="Freihand 1">
                <a:extLst>
                  <a:ext uri="{FF2B5EF4-FFF2-40B4-BE49-F238E27FC236}">
                    <a16:creationId xmlns:a16="http://schemas.microsoft.com/office/drawing/2014/main" id="{32277AF8-3D7F-B7EC-90B4-85E8B6D2439D}"/>
                  </a:ext>
                </a:extLst>
              </p:cNvPr>
              <p:cNvPicPr/>
              <p:nvPr/>
            </p:nvPicPr>
            <p:blipFill>
              <a:blip r:embed="rId4"/>
              <a:stretch>
                <a:fillRect/>
              </a:stretch>
            </p:blipFill>
            <p:spPr>
              <a:xfrm>
                <a:off x="2512538" y="3060262"/>
                <a:ext cx="40626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8429E29B-554B-0A76-8D58-8EB4EA40F3EB}"/>
                  </a:ext>
                </a:extLst>
              </p14:cNvPr>
              <p14:cNvContentPartPr/>
              <p14:nvPr/>
            </p14:nvContentPartPr>
            <p14:xfrm>
              <a:off x="2358458" y="2578582"/>
              <a:ext cx="4776840" cy="953280"/>
            </p14:xfrm>
          </p:contentPart>
        </mc:Choice>
        <mc:Fallback>
          <p:pic>
            <p:nvPicPr>
              <p:cNvPr id="3" name="Freihand 2">
                <a:extLst>
                  <a:ext uri="{FF2B5EF4-FFF2-40B4-BE49-F238E27FC236}">
                    <a16:creationId xmlns:a16="http://schemas.microsoft.com/office/drawing/2014/main" id="{8429E29B-554B-0A76-8D58-8EB4EA40F3EB}"/>
                  </a:ext>
                </a:extLst>
              </p:cNvPr>
              <p:cNvPicPr/>
              <p:nvPr/>
            </p:nvPicPr>
            <p:blipFill>
              <a:blip r:embed="rId6"/>
              <a:stretch>
                <a:fillRect/>
              </a:stretch>
            </p:blipFill>
            <p:spPr>
              <a:xfrm>
                <a:off x="2349458" y="2569582"/>
                <a:ext cx="4794480" cy="970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3A7C11EB-0C10-5A45-836A-EE88F5F8B405}"/>
                  </a:ext>
                </a:extLst>
              </p14:cNvPr>
              <p14:cNvContentPartPr/>
              <p14:nvPr/>
            </p14:nvContentPartPr>
            <p14:xfrm>
              <a:off x="3908258" y="747982"/>
              <a:ext cx="3278520" cy="166680"/>
            </p14:xfrm>
          </p:contentPart>
        </mc:Choice>
        <mc:Fallback>
          <p:pic>
            <p:nvPicPr>
              <p:cNvPr id="8" name="Freihand 7">
                <a:extLst>
                  <a:ext uri="{FF2B5EF4-FFF2-40B4-BE49-F238E27FC236}">
                    <a16:creationId xmlns:a16="http://schemas.microsoft.com/office/drawing/2014/main" id="{3A7C11EB-0C10-5A45-836A-EE88F5F8B405}"/>
                  </a:ext>
                </a:extLst>
              </p:cNvPr>
              <p:cNvPicPr/>
              <p:nvPr/>
            </p:nvPicPr>
            <p:blipFill>
              <a:blip r:embed="rId8"/>
              <a:stretch>
                <a:fillRect/>
              </a:stretch>
            </p:blipFill>
            <p:spPr>
              <a:xfrm>
                <a:off x="3899618" y="739342"/>
                <a:ext cx="3296160" cy="184320"/>
              </a:xfrm>
              <a:prstGeom prst="rect">
                <a:avLst/>
              </a:prstGeom>
            </p:spPr>
          </p:pic>
        </mc:Fallback>
      </mc:AlternateContent>
    </p:spTree>
    <p:extLst>
      <p:ext uri="{BB962C8B-B14F-4D97-AF65-F5344CB8AC3E}">
        <p14:creationId xmlns:p14="http://schemas.microsoft.com/office/powerpoint/2010/main" val="21312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0" y="620688"/>
            <a:ext cx="8689605" cy="4772694"/>
          </a:xfrm>
          <a:prstGeom prst="rect">
            <a:avLst/>
          </a:prstGeom>
          <a:noFill/>
        </p:spPr>
        <p:txBody>
          <a:bodyPr wrap="square" rtlCol="0">
            <a:noAutofit/>
          </a:bodyPr>
          <a:lstStyle/>
          <a:p>
            <a:r>
              <a:rPr lang="en-US" sz="2800" b="1" dirty="0" err="1"/>
              <a:t>Reale</a:t>
            </a:r>
            <a:r>
              <a:rPr lang="en-US" sz="2800" b="1" dirty="0"/>
              <a:t> </a:t>
            </a:r>
            <a:r>
              <a:rPr lang="en-US" sz="2800" b="1" dirty="0" err="1"/>
              <a:t>Variablen</a:t>
            </a:r>
            <a:r>
              <a:rPr lang="en-US" sz="2800" b="1" dirty="0"/>
              <a:t>: </a:t>
            </a:r>
            <a:r>
              <a:rPr lang="en-US" sz="2800" dirty="0" err="1"/>
              <a:t>gemessen</a:t>
            </a:r>
            <a:r>
              <a:rPr lang="en-US" sz="2800" dirty="0"/>
              <a:t> in </a:t>
            </a:r>
            <a:r>
              <a:rPr lang="en-US" sz="2800" dirty="0" err="1"/>
              <a:t>physisichen</a:t>
            </a:r>
            <a:r>
              <a:rPr lang="en-US" sz="2800" dirty="0"/>
              <a:t> </a:t>
            </a:r>
            <a:r>
              <a:rPr lang="en-US" sz="2800" dirty="0" err="1"/>
              <a:t>Einheiten</a:t>
            </a:r>
            <a:r>
              <a:rPr lang="en-US" sz="2800" dirty="0"/>
              <a:t> – Mengen und relative </a:t>
            </a:r>
            <a:r>
              <a:rPr lang="en-US" sz="2800" dirty="0" err="1"/>
              <a:t>Preise</a:t>
            </a:r>
            <a:endParaRPr lang="en-US" sz="2800" dirty="0"/>
          </a:p>
          <a:p>
            <a:endParaRPr lang="en-US" sz="2800" dirty="0"/>
          </a:p>
          <a:p>
            <a:pPr marL="914400" lvl="1" indent="-457200">
              <a:buFont typeface="Arial" panose="020B0604020202020204" pitchFamily="34" charset="0"/>
              <a:buChar char="•"/>
            </a:pPr>
            <a:r>
              <a:rPr lang="en-US" sz="2200" dirty="0" err="1"/>
              <a:t>Menge</a:t>
            </a:r>
            <a:r>
              <a:rPr lang="en-US" sz="2200" dirty="0"/>
              <a:t> des Outputs</a:t>
            </a:r>
          </a:p>
          <a:p>
            <a:pPr marL="914400" lvl="1" indent="-457200">
              <a:buFont typeface="Arial" panose="020B0604020202020204" pitchFamily="34" charset="0"/>
              <a:buChar char="•"/>
            </a:pPr>
            <a:r>
              <a:rPr lang="en-US" sz="2200" dirty="0" err="1"/>
              <a:t>Reallöhne</a:t>
            </a:r>
            <a:r>
              <a:rPr lang="en-US" sz="2200" dirty="0"/>
              <a:t>: Output pro </a:t>
            </a:r>
            <a:r>
              <a:rPr lang="en-US" sz="2200" dirty="0" err="1"/>
              <a:t>Arbeitsstunde</a:t>
            </a:r>
            <a:r>
              <a:rPr lang="en-US" sz="2200" dirty="0"/>
              <a:t> </a:t>
            </a:r>
          </a:p>
          <a:p>
            <a:pPr marL="914400" lvl="1" indent="-457200">
              <a:buFont typeface="Arial" panose="020B0604020202020204" pitchFamily="34" charset="0"/>
              <a:buChar char="•"/>
            </a:pPr>
            <a:r>
              <a:rPr lang="en-US" sz="2200" dirty="0" err="1"/>
              <a:t>Realzinsen</a:t>
            </a:r>
            <a:r>
              <a:rPr lang="en-US" sz="2200" dirty="0"/>
              <a:t>: </a:t>
            </a:r>
            <a:r>
              <a:rPr lang="en-US" sz="2200" dirty="0" err="1"/>
              <a:t>Zukünftiger</a:t>
            </a:r>
            <a:r>
              <a:rPr lang="en-US" sz="2200" dirty="0"/>
              <a:t> Output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a:t>
            </a:r>
            <a:r>
              <a:rPr lang="en-US" sz="2200" dirty="0" err="1"/>
              <a:t>einer</a:t>
            </a:r>
            <a:r>
              <a:rPr lang="en-US" sz="2200" dirty="0"/>
              <a:t> Einheit Output</a:t>
            </a:r>
          </a:p>
          <a:p>
            <a:pPr lvl="1"/>
            <a:endParaRPr lang="en-US" sz="2800" dirty="0"/>
          </a:p>
          <a:p>
            <a:r>
              <a:rPr lang="en-US" sz="2800" b="1" dirty="0" err="1"/>
              <a:t>Nominale</a:t>
            </a:r>
            <a:r>
              <a:rPr lang="en-US" sz="2800" b="1" dirty="0"/>
              <a:t> </a:t>
            </a:r>
            <a:r>
              <a:rPr lang="en-US" sz="2800" b="1" dirty="0" err="1"/>
              <a:t>Variablen</a:t>
            </a:r>
            <a:r>
              <a:rPr lang="en-US" sz="2800" b="1" dirty="0"/>
              <a:t>: </a:t>
            </a:r>
            <a:r>
              <a:rPr lang="en-US" sz="2800" dirty="0"/>
              <a:t> </a:t>
            </a:r>
            <a:r>
              <a:rPr lang="en-US" sz="2800" dirty="0" err="1"/>
              <a:t>gemessen</a:t>
            </a:r>
            <a:r>
              <a:rPr lang="en-US" sz="2800" dirty="0"/>
              <a:t> in Geld </a:t>
            </a:r>
          </a:p>
          <a:p>
            <a:endParaRPr lang="en-US" sz="2800" dirty="0"/>
          </a:p>
          <a:p>
            <a:pPr marL="914400" lvl="1" indent="-457200">
              <a:buFont typeface="Arial" panose="020B0604020202020204" pitchFamily="34" charset="0"/>
              <a:buChar char="•"/>
            </a:pPr>
            <a:r>
              <a:rPr lang="en-US" sz="2200" dirty="0" err="1"/>
              <a:t>Nominallohn</a:t>
            </a:r>
            <a:r>
              <a:rPr lang="en-US" sz="2200" dirty="0"/>
              <a:t>: Euro pro </a:t>
            </a:r>
            <a:r>
              <a:rPr lang="en-US" sz="2200" dirty="0" err="1"/>
              <a:t>Stunde</a:t>
            </a:r>
            <a:r>
              <a:rPr lang="en-US" sz="2200" dirty="0"/>
              <a:t>. </a:t>
            </a:r>
          </a:p>
          <a:p>
            <a:pPr marL="914400" lvl="1" indent="-457200">
              <a:buFont typeface="Arial" panose="020B0604020202020204" pitchFamily="34" charset="0"/>
              <a:buChar char="•"/>
            </a:pPr>
            <a:r>
              <a:rPr lang="en-US" sz="2200" dirty="0" err="1"/>
              <a:t>Nominalzins</a:t>
            </a:r>
            <a:r>
              <a:rPr lang="en-US" sz="2200" dirty="0"/>
              <a:t>: </a:t>
            </a:r>
            <a:r>
              <a:rPr lang="en-US" sz="2200" dirty="0" err="1"/>
              <a:t>Zukunftige</a:t>
            </a:r>
            <a:r>
              <a:rPr lang="en-US" sz="2200" dirty="0"/>
              <a:t> Euro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von 1 Euro</a:t>
            </a:r>
          </a:p>
          <a:p>
            <a:pPr marL="914400" lvl="1" indent="-457200">
              <a:buFont typeface="Arial" panose="020B0604020202020204" pitchFamily="34" charset="0"/>
              <a:buChar char="•"/>
            </a:pPr>
            <a:r>
              <a:rPr lang="en-US" sz="2200" dirty="0" err="1"/>
              <a:t>Preisniveau</a:t>
            </a:r>
            <a:r>
              <a:rPr lang="en-US" sz="2200" dirty="0"/>
              <a:t>: </a:t>
            </a:r>
            <a:r>
              <a:rPr lang="en-US" sz="2200" dirty="0" err="1"/>
              <a:t>Menge</a:t>
            </a:r>
            <a:r>
              <a:rPr lang="en-US" sz="2200" dirty="0"/>
              <a:t> an Euro, die </a:t>
            </a:r>
            <a:r>
              <a:rPr lang="en-US" sz="2200" dirty="0" err="1"/>
              <a:t>zum</a:t>
            </a:r>
            <a:r>
              <a:rPr lang="en-US" sz="2200" dirty="0"/>
              <a:t> </a:t>
            </a:r>
            <a:r>
              <a:rPr lang="en-US" sz="2200" dirty="0" err="1"/>
              <a:t>Kauf</a:t>
            </a:r>
            <a:r>
              <a:rPr lang="en-US" sz="2200" dirty="0"/>
              <a:t> </a:t>
            </a:r>
            <a:r>
              <a:rPr lang="en-US" sz="2200" dirty="0" err="1"/>
              <a:t>eines</a:t>
            </a:r>
            <a:r>
              <a:rPr lang="en-US" sz="2200" dirty="0"/>
              <a:t> </a:t>
            </a:r>
            <a:r>
              <a:rPr lang="en-US" sz="2200" dirty="0" err="1"/>
              <a:t>repräsentativen</a:t>
            </a:r>
            <a:r>
              <a:rPr lang="en-US" sz="2200" dirty="0"/>
              <a:t> </a:t>
            </a:r>
            <a:r>
              <a:rPr lang="en-US" sz="2200" dirty="0" err="1"/>
              <a:t>Warenkorbs</a:t>
            </a:r>
            <a:r>
              <a:rPr lang="en-US" sz="2200" dirty="0"/>
              <a:t> </a:t>
            </a:r>
            <a:r>
              <a:rPr lang="en-US" sz="2200" dirty="0" err="1"/>
              <a:t>benötigt</a:t>
            </a:r>
            <a:r>
              <a:rPr lang="en-US" sz="2200" dirty="0"/>
              <a:t> </a:t>
            </a:r>
            <a:r>
              <a:rPr lang="en-US" sz="2200" dirty="0" err="1"/>
              <a:t>werden</a:t>
            </a:r>
            <a:r>
              <a:rPr lang="en-US" sz="2200" dirty="0"/>
              <a:t> </a:t>
            </a:r>
          </a:p>
          <a:p>
            <a:pPr algn="ctr"/>
            <a:endParaRPr lang="en-US" sz="2400" dirty="0"/>
          </a:p>
          <a:p>
            <a:pPr algn="ctr"/>
            <a:r>
              <a:rPr lang="en-US" sz="2400" dirty="0"/>
              <a:t> </a:t>
            </a:r>
            <a:endParaRPr lang="en-US" sz="2800" dirty="0"/>
          </a:p>
        </p:txBody>
      </p:sp>
      <p:sp>
        <p:nvSpPr>
          <p:cNvPr id="4" name="Rechteck 3">
            <a:extLst>
              <a:ext uri="{FF2B5EF4-FFF2-40B4-BE49-F238E27FC236}">
                <a16:creationId xmlns:a16="http://schemas.microsoft.com/office/drawing/2014/main" id="{BC561EB8-84BC-47BF-A0EC-F05CB439D7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33038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1631504" y="1412776"/>
            <a:ext cx="9564320" cy="3037843"/>
          </a:xfrm>
          <a:prstGeom prst="rect">
            <a:avLst/>
          </a:prstGeom>
          <a:noFill/>
        </p:spPr>
        <p:txBody>
          <a:bodyPr wrap="square" rtlCol="0">
            <a:noAutofit/>
          </a:bodyPr>
          <a:lstStyle/>
          <a:p>
            <a:r>
              <a:rPr lang="de-DE" altLang="de-DE" sz="2800" b="1" dirty="0">
                <a:solidFill>
                  <a:srgbClr val="000000"/>
                </a:solidFill>
                <a:latin typeface="Sparkasse Rg" pitchFamily="34" charset="0"/>
              </a:rPr>
              <a:t>Klassische </a:t>
            </a:r>
            <a:r>
              <a:rPr lang="de-DE" altLang="de-DE" sz="2800" b="1" dirty="0" err="1">
                <a:solidFill>
                  <a:srgbClr val="000000"/>
                </a:solidFill>
                <a:latin typeface="Sparkasse Rg" pitchFamily="34" charset="0"/>
              </a:rPr>
              <a:t>Dichotomy</a:t>
            </a:r>
            <a:r>
              <a:rPr lang="en-US" sz="2800" b="1" dirty="0"/>
              <a:t>: </a:t>
            </a:r>
            <a:r>
              <a:rPr lang="en-US" sz="2800" dirty="0" err="1"/>
              <a:t>theoretische</a:t>
            </a:r>
            <a:r>
              <a:rPr lang="en-US" sz="2800" dirty="0"/>
              <a:t> </a:t>
            </a:r>
            <a:r>
              <a:rPr lang="en-US" sz="2800" dirty="0" err="1"/>
              <a:t>Unabhängikeit</a:t>
            </a:r>
            <a:r>
              <a:rPr lang="en-US" sz="2800" dirty="0"/>
              <a:t> von </a:t>
            </a:r>
            <a:r>
              <a:rPr lang="en-US" sz="2800" dirty="0" err="1"/>
              <a:t>realen</a:t>
            </a:r>
            <a:r>
              <a:rPr lang="en-US" sz="2800" dirty="0"/>
              <a:t> und </a:t>
            </a:r>
            <a:r>
              <a:rPr lang="en-US" sz="2800" dirty="0" err="1"/>
              <a:t>nominalen</a:t>
            </a:r>
            <a:r>
              <a:rPr lang="en-US" sz="2800" dirty="0"/>
              <a:t> </a:t>
            </a:r>
            <a:r>
              <a:rPr lang="en-US" sz="2800" dirty="0" err="1"/>
              <a:t>Variablen</a:t>
            </a:r>
            <a:r>
              <a:rPr lang="en-US" sz="2800" dirty="0"/>
              <a:t>.</a:t>
            </a:r>
          </a:p>
          <a:p>
            <a:endParaRPr lang="en-US" sz="2800" dirty="0"/>
          </a:p>
          <a:p>
            <a:r>
              <a:rPr lang="en-US" sz="2800" b="1" dirty="0" err="1"/>
              <a:t>Neutralität</a:t>
            </a:r>
            <a:r>
              <a:rPr lang="en-US" sz="2800" b="1" dirty="0"/>
              <a:t> des </a:t>
            </a:r>
            <a:r>
              <a:rPr lang="en-US" sz="2800" b="1" dirty="0" err="1"/>
              <a:t>Geldes</a:t>
            </a:r>
            <a:r>
              <a:rPr lang="en-US" sz="2800" b="1" dirty="0"/>
              <a:t>: </a:t>
            </a:r>
            <a:r>
              <a:rPr lang="en-US" sz="2800" dirty="0" err="1"/>
              <a:t>Veränderungen</a:t>
            </a:r>
            <a:r>
              <a:rPr lang="en-US" sz="2800" dirty="0"/>
              <a:t> der </a:t>
            </a:r>
            <a:r>
              <a:rPr lang="en-US" sz="2800" dirty="0" err="1"/>
              <a:t>Geldmenge</a:t>
            </a:r>
            <a:r>
              <a:rPr lang="en-US" sz="2800" dirty="0"/>
              <a:t> </a:t>
            </a:r>
            <a:r>
              <a:rPr lang="en-US" sz="2800" dirty="0" err="1"/>
              <a:t>haben</a:t>
            </a:r>
            <a:r>
              <a:rPr lang="en-US" sz="2800" dirty="0"/>
              <a:t> </a:t>
            </a:r>
            <a:r>
              <a:rPr lang="en-US" sz="2800" dirty="0" err="1"/>
              <a:t>keinen</a:t>
            </a:r>
            <a:r>
              <a:rPr lang="en-US" sz="2800" dirty="0"/>
              <a:t> </a:t>
            </a:r>
            <a:r>
              <a:rPr lang="en-US" sz="2800" dirty="0" err="1"/>
              <a:t>Effekt</a:t>
            </a:r>
            <a:r>
              <a:rPr lang="en-US" sz="2800" dirty="0"/>
              <a:t> auf </a:t>
            </a:r>
            <a:r>
              <a:rPr lang="en-US" sz="2800" dirty="0" err="1"/>
              <a:t>reale</a:t>
            </a:r>
            <a:r>
              <a:rPr lang="en-US" sz="2800" dirty="0"/>
              <a:t> </a:t>
            </a:r>
            <a:r>
              <a:rPr lang="en-US" sz="2800" dirty="0" err="1"/>
              <a:t>Variablen</a:t>
            </a:r>
            <a:r>
              <a:rPr lang="en-US" sz="2800" dirty="0"/>
              <a:t>. In der </a:t>
            </a:r>
            <a:r>
              <a:rPr lang="en-US" sz="2800" dirty="0" err="1"/>
              <a:t>realen</a:t>
            </a:r>
            <a:r>
              <a:rPr lang="en-US" sz="2800" dirty="0"/>
              <a:t> Welt </a:t>
            </a:r>
            <a:r>
              <a:rPr lang="en-US" sz="2800" dirty="0" err="1"/>
              <a:t>ist</a:t>
            </a:r>
            <a:r>
              <a:rPr lang="en-US" sz="2800" dirty="0"/>
              <a:t> Geld </a:t>
            </a:r>
            <a:r>
              <a:rPr lang="en-US" sz="2800" dirty="0" err="1"/>
              <a:t>zumindest</a:t>
            </a:r>
            <a:r>
              <a:rPr lang="en-US" sz="2800" dirty="0"/>
              <a:t> </a:t>
            </a:r>
            <a:r>
              <a:rPr lang="en-US" sz="2800" dirty="0" err="1"/>
              <a:t>langfristig</a:t>
            </a:r>
            <a:r>
              <a:rPr lang="en-US" sz="2800" dirty="0"/>
              <a:t> neutral und </a:t>
            </a:r>
            <a:r>
              <a:rPr lang="en-US" sz="2800" dirty="0" err="1"/>
              <a:t>damit</a:t>
            </a:r>
            <a:r>
              <a:rPr lang="en-US" sz="2800" dirty="0"/>
              <a:t> </a:t>
            </a:r>
            <a:r>
              <a:rPr lang="en-US" sz="2800" dirty="0" err="1"/>
              <a:t>nur</a:t>
            </a:r>
            <a:r>
              <a:rPr lang="en-US" sz="2800" dirty="0"/>
              <a:t> </a:t>
            </a:r>
            <a:r>
              <a:rPr lang="en-US" sz="2800" dirty="0" err="1"/>
              <a:t>ein</a:t>
            </a:r>
            <a:r>
              <a:rPr lang="en-US" sz="2800" dirty="0"/>
              <a:t> </a:t>
            </a:r>
            <a:r>
              <a:rPr lang="en-US" sz="2800" dirty="0" err="1"/>
              <a:t>Schleier</a:t>
            </a:r>
            <a:r>
              <a:rPr lang="en-US" sz="2800" dirty="0"/>
              <a:t>.</a:t>
            </a:r>
            <a:r>
              <a:rPr lang="en-US" sz="2400" dirty="0"/>
              <a:t> </a:t>
            </a:r>
            <a:endParaRPr lang="en-US" sz="2800" dirty="0"/>
          </a:p>
        </p:txBody>
      </p:sp>
      <p:sp>
        <p:nvSpPr>
          <p:cNvPr id="9" name="Rechteck 8">
            <a:extLst>
              <a:ext uri="{FF2B5EF4-FFF2-40B4-BE49-F238E27FC236}">
                <a16:creationId xmlns:a16="http://schemas.microsoft.com/office/drawing/2014/main" id="{886BC237-1F77-4289-838D-BF40BE13F2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6472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585170" cy="593674"/>
          </a:xfrm>
          <a:prstGeom prst="rect">
            <a:avLst/>
          </a:prstGeom>
          <a:noFill/>
          <a:ln>
            <a:noFill/>
          </a:ln>
        </p:spPr>
        <p:txBody>
          <a:bodyPr vert="horz" wrap="none" lIns="81646" tIns="40823" rIns="81646" bIns="40823" anchorCtr="0" compatLnSpc="0">
            <a:spAutoFit/>
          </a:bodyPr>
          <a:lstStyle/>
          <a:p>
            <a:r>
              <a:rPr lang="de-DE" sz="3266" dirty="0"/>
              <a:t>Zentralbankbilanz und Geldschöpfung</a:t>
            </a:r>
          </a:p>
        </p:txBody>
      </p:sp>
      <p:pic>
        <p:nvPicPr>
          <p:cNvPr id="6" name="Picture 4"/>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15242" y="1207973"/>
            <a:ext cx="7674565" cy="18117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
          <p:cNvSpPr txBox="1">
            <a:spLocks noChangeArrowheads="1"/>
          </p:cNvSpPr>
          <p:nvPr/>
        </p:nvSpPr>
        <p:spPr bwMode="auto">
          <a:xfrm>
            <a:off x="719808" y="3429000"/>
            <a:ext cx="7969797" cy="24828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lvl="1" eaLnBrk="1" hangingPunct="1">
              <a:buClrTx/>
              <a:buFontTx/>
              <a:buNone/>
            </a:pPr>
            <a:r>
              <a:rPr lang="de-DE" sz="2177" dirty="0">
                <a:solidFill>
                  <a:srgbClr val="000000"/>
                </a:solidFill>
              </a:rPr>
              <a:t>Das Zentralbankgeld stellt eine Verbindlichkeit gegenüber den</a:t>
            </a:r>
          </a:p>
          <a:p>
            <a:pPr lvl="1" eaLnBrk="1" hangingPunct="1">
              <a:buClrTx/>
              <a:buFontTx/>
              <a:buNone/>
            </a:pPr>
            <a:r>
              <a:rPr lang="de-DE" sz="2177" dirty="0">
                <a:solidFill>
                  <a:srgbClr val="000000"/>
                </a:solidFill>
              </a:rPr>
              <a:t>Einlegern dar und erscheint auf der Passivseite der Notenbank</a:t>
            </a:r>
          </a:p>
          <a:p>
            <a:pPr lvl="1" eaLnBrk="1" hangingPunct="1">
              <a:buClrTx/>
              <a:buFontTx/>
              <a:buNone/>
            </a:pPr>
            <a:endParaRPr lang="de-DE" sz="2177" dirty="0">
              <a:solidFill>
                <a:srgbClr val="000000"/>
              </a:solidFill>
            </a:endParaRPr>
          </a:p>
          <a:p>
            <a:pPr lvl="1" eaLnBrk="1" hangingPunct="1">
              <a:buClrTx/>
              <a:buFontTx/>
              <a:buNone/>
            </a:pPr>
            <a:r>
              <a:rPr lang="de-DE" sz="2177" dirty="0">
                <a:solidFill>
                  <a:srgbClr val="000000"/>
                </a:solidFill>
              </a:rPr>
              <a:t>Ein Änderung der Aktivseite, z. B. durch Währungsankauf oder</a:t>
            </a:r>
          </a:p>
          <a:p>
            <a:pPr lvl="1" eaLnBrk="1" hangingPunct="1">
              <a:buClrTx/>
              <a:buFontTx/>
              <a:buNone/>
            </a:pPr>
            <a:r>
              <a:rPr lang="de-DE" sz="2177" dirty="0">
                <a:solidFill>
                  <a:srgbClr val="000000"/>
                </a:solidFill>
              </a:rPr>
              <a:t>zusätzliche Ausgabe von Refinanzierungskrediten erhöht damit </a:t>
            </a:r>
          </a:p>
          <a:p>
            <a:pPr lvl="1" eaLnBrk="1" hangingPunct="1">
              <a:buClrTx/>
              <a:buFontTx/>
              <a:buNone/>
            </a:pPr>
            <a:r>
              <a:rPr lang="de-DE" sz="2177" dirty="0">
                <a:solidFill>
                  <a:srgbClr val="000000"/>
                </a:solidFill>
              </a:rPr>
              <a:t>auch die Geldbasis </a:t>
            </a:r>
          </a:p>
        </p:txBody>
      </p:sp>
      <p:sp>
        <p:nvSpPr>
          <p:cNvPr id="5" name="Rechteck 4">
            <a:extLst>
              <a:ext uri="{FF2B5EF4-FFF2-40B4-BE49-F238E27FC236}">
                <a16:creationId xmlns:a16="http://schemas.microsoft.com/office/drawing/2014/main" id="{C6AD7CA9-0BF8-41C8-B22E-57B4DAF593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668868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6354530" cy="480053"/>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540" b="1" dirty="0">
                <a:solidFill>
                  <a:srgbClr val="000000"/>
                </a:solidFill>
                <a:latin typeface="Sparkasse Rg" pitchFamily="34" charset="0"/>
              </a:rPr>
              <a:t>Aktive Geldschöpfung durch Geschäftsbanken</a:t>
            </a:r>
          </a:p>
        </p:txBody>
      </p:sp>
      <p:sp>
        <p:nvSpPr>
          <p:cNvPr id="6" name="Text Box 2"/>
          <p:cNvSpPr txBox="1">
            <a:spLocks noChangeArrowheads="1"/>
          </p:cNvSpPr>
          <p:nvPr/>
        </p:nvSpPr>
        <p:spPr bwMode="auto">
          <a:xfrm>
            <a:off x="284268" y="913776"/>
            <a:ext cx="8295271" cy="5030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725851" lvl="1" indent="-311079" eaLnBrk="1" hangingPunct="1">
              <a:buFont typeface="Arial" panose="020B0604020202020204" pitchFamily="34" charset="0"/>
              <a:buChar char="•"/>
            </a:pPr>
            <a:r>
              <a:rPr lang="de-DE" sz="2177" dirty="0">
                <a:solidFill>
                  <a:srgbClr val="000000"/>
                </a:solidFill>
              </a:rPr>
              <a:t>Die Geschäftsbanken erhalten auf der Passivseite Einlagen </a:t>
            </a:r>
            <a:br>
              <a:rPr lang="de-DE" sz="2177" dirty="0">
                <a:solidFill>
                  <a:srgbClr val="000000"/>
                </a:solidFill>
              </a:rPr>
            </a:br>
            <a:r>
              <a:rPr lang="de-DE" sz="2177" dirty="0">
                <a:solidFill>
                  <a:srgbClr val="000000"/>
                </a:solidFill>
              </a:rPr>
              <a:t>durch ihre Kunden. </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Diese Einlagen werden teilweise wieder ausgeliehen und </a:t>
            </a:r>
            <a:br>
              <a:rPr lang="de-DE" sz="2177" dirty="0">
                <a:solidFill>
                  <a:srgbClr val="000000"/>
                </a:solidFill>
              </a:rPr>
            </a:br>
            <a:r>
              <a:rPr lang="de-DE" sz="2177" dirty="0">
                <a:solidFill>
                  <a:srgbClr val="000000"/>
                </a:solidFill>
              </a:rPr>
              <a:t>erscheinen an anderer Stelle als neue Sichtguthaben.</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Durch diesen Prozess wird die sogenannte multiple </a:t>
            </a:r>
            <a:br>
              <a:rPr lang="de-DE" sz="2177" dirty="0">
                <a:solidFill>
                  <a:srgbClr val="000000"/>
                </a:solidFill>
              </a:rPr>
            </a:br>
            <a:r>
              <a:rPr lang="de-DE" sz="2177" dirty="0" err="1">
                <a:solidFill>
                  <a:srgbClr val="000000"/>
                </a:solidFill>
              </a:rPr>
              <a:t>Giralgeldschöpfung</a:t>
            </a:r>
            <a:r>
              <a:rPr lang="de-DE" sz="2177" dirty="0">
                <a:solidFill>
                  <a:srgbClr val="000000"/>
                </a:solidFill>
              </a:rPr>
              <a:t> in Gang gesetzt.</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Da bei der Weitergabe der Einlagen die Banken dazu verpflichtet </a:t>
            </a:r>
            <a:br>
              <a:rPr lang="de-DE" sz="2177" dirty="0">
                <a:solidFill>
                  <a:srgbClr val="000000"/>
                </a:solidFill>
              </a:rPr>
            </a:br>
            <a:r>
              <a:rPr lang="de-DE" sz="2177" dirty="0">
                <a:solidFill>
                  <a:srgbClr val="000000"/>
                </a:solidFill>
              </a:rPr>
              <a:t>sind, einen gewissen Mindestreservesatz zurückzubehalten und </a:t>
            </a:r>
            <a:br>
              <a:rPr lang="de-DE" sz="2177" dirty="0">
                <a:solidFill>
                  <a:srgbClr val="000000"/>
                </a:solidFill>
              </a:rPr>
            </a:br>
            <a:r>
              <a:rPr lang="de-DE" sz="2177" dirty="0">
                <a:solidFill>
                  <a:srgbClr val="000000"/>
                </a:solidFill>
              </a:rPr>
              <a:t>zusätzlich den Einlegern jederzeit zu garantieren, ihre  </a:t>
            </a:r>
            <a:br>
              <a:rPr lang="de-DE" sz="2177" dirty="0">
                <a:solidFill>
                  <a:srgbClr val="000000"/>
                </a:solidFill>
              </a:rPr>
            </a:br>
            <a:r>
              <a:rPr lang="de-DE" sz="2177" dirty="0">
                <a:solidFill>
                  <a:srgbClr val="000000"/>
                </a:solidFill>
              </a:rPr>
              <a:t>kurzfristigen Einlagen abheben zu können, werden Banken im </a:t>
            </a:r>
            <a:br>
              <a:rPr lang="de-DE" sz="2177" dirty="0">
                <a:solidFill>
                  <a:srgbClr val="000000"/>
                </a:solidFill>
              </a:rPr>
            </a:br>
            <a:r>
              <a:rPr lang="de-DE" sz="2177" dirty="0">
                <a:solidFill>
                  <a:srgbClr val="000000"/>
                </a:solidFill>
              </a:rPr>
              <a:t>Rahmen ihrer Liquiditätsvorsorge ihre Einlagen nicht komplett </a:t>
            </a:r>
            <a:br>
              <a:rPr lang="de-DE" sz="2177" dirty="0">
                <a:solidFill>
                  <a:srgbClr val="000000"/>
                </a:solidFill>
              </a:rPr>
            </a:br>
            <a:r>
              <a:rPr lang="de-DE" sz="2177" dirty="0">
                <a:solidFill>
                  <a:srgbClr val="000000"/>
                </a:solidFill>
              </a:rPr>
              <a:t>weiterreichen, sondern einen gewissen Reservesatz zurückbehalten.</a:t>
            </a:r>
          </a:p>
        </p:txBody>
      </p:sp>
      <p:sp>
        <p:nvSpPr>
          <p:cNvPr id="4" name="Rechteck 3">
            <a:extLst>
              <a:ext uri="{FF2B5EF4-FFF2-40B4-BE49-F238E27FC236}">
                <a16:creationId xmlns:a16="http://schemas.microsoft.com/office/drawing/2014/main" id="{5B75BE3C-366B-4A0C-A6A5-63A40B6E106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04622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4" name="Textfeld 3"/>
          <p:cNvSpPr txBox="1"/>
          <p:nvPr/>
        </p:nvSpPr>
        <p:spPr>
          <a:xfrm>
            <a:off x="631469" y="1077732"/>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hat Einlagen in Höhe von 1 </a:t>
            </a:r>
            <a:r>
              <a:rPr lang="de-DE" sz="2177" dirty="0" err="1">
                <a:solidFill>
                  <a:srgbClr val="000000"/>
                </a:solidFill>
              </a:rPr>
              <a:t>Mio</a:t>
            </a:r>
            <a:r>
              <a:rPr lang="de-DE" sz="2177" dirty="0">
                <a:solidFill>
                  <a:srgbClr val="000000"/>
                </a:solidFill>
              </a:rPr>
              <a:t> Euro. Sie hat </a:t>
            </a:r>
          </a:p>
          <a:p>
            <a:r>
              <a:rPr lang="de-DE" sz="2177" dirty="0">
                <a:solidFill>
                  <a:srgbClr val="000000"/>
                </a:solidFill>
              </a:rPr>
              <a:t>einen Reservesatz von 10% und gibt den Rest an Geschäftsbank 2</a:t>
            </a:r>
          </a:p>
          <a:p>
            <a:r>
              <a:rPr lang="de-DE" sz="2177" dirty="0">
                <a:solidFill>
                  <a:srgbClr val="000000"/>
                </a:solidFill>
              </a:rPr>
              <a:t>weiter.</a:t>
            </a:r>
          </a:p>
          <a:p>
            <a:endParaRPr lang="de-DE" sz="2177" dirty="0">
              <a:solidFill>
                <a:srgbClr val="000000"/>
              </a:solidFill>
            </a:endParaRPr>
          </a:p>
          <a:p>
            <a:r>
              <a:rPr lang="de-DE" sz="2177" dirty="0">
                <a:solidFill>
                  <a:srgbClr val="000000"/>
                </a:solidFill>
              </a:rPr>
              <a:t>1. 	Wie viel Einlagen erhält Geschäftsbank 2?</a:t>
            </a:r>
          </a:p>
          <a:p>
            <a:endParaRPr lang="de-DE" sz="2177" dirty="0">
              <a:solidFill>
                <a:srgbClr val="000000"/>
              </a:solidFill>
            </a:endParaRPr>
          </a:p>
          <a:p>
            <a:r>
              <a:rPr lang="de-DE" sz="2177" dirty="0">
                <a:solidFill>
                  <a:srgbClr val="000000"/>
                </a:solidFill>
              </a:rPr>
              <a:t>Geschäftsbank 2 hat ebenfalls einen Reservesatz von 10% und gibt den</a:t>
            </a:r>
          </a:p>
          <a:p>
            <a:r>
              <a:rPr lang="de-DE" sz="2177" dirty="0">
                <a:solidFill>
                  <a:srgbClr val="000000"/>
                </a:solidFill>
              </a:rPr>
              <a:t>Rest an Geschäftsbank 3 weiter, die wiederum einen Reservesatz von</a:t>
            </a:r>
          </a:p>
          <a:p>
            <a:r>
              <a:rPr lang="de-DE" sz="2177" dirty="0">
                <a:solidFill>
                  <a:srgbClr val="000000"/>
                </a:solidFill>
              </a:rPr>
              <a:t>10% hat. </a:t>
            </a:r>
          </a:p>
          <a:p>
            <a:endParaRPr lang="de-DE" sz="2177" dirty="0">
              <a:solidFill>
                <a:srgbClr val="000000"/>
              </a:solidFill>
            </a:endParaRPr>
          </a:p>
          <a:p>
            <a:r>
              <a:rPr lang="de-DE" sz="2177" dirty="0">
                <a:solidFill>
                  <a:srgbClr val="000000"/>
                </a:solidFill>
              </a:rPr>
              <a:t>2. 	Wie viel neue Einlagen entstehen, wenn dieser Prozess immer</a:t>
            </a:r>
          </a:p>
          <a:p>
            <a:r>
              <a:rPr lang="de-DE" sz="2177" dirty="0">
                <a:solidFill>
                  <a:srgbClr val="000000"/>
                </a:solidFill>
              </a:rPr>
              <a:t>	weiter fortgeführt wird?</a:t>
            </a:r>
          </a:p>
        </p:txBody>
      </p:sp>
      <p:sp>
        <p:nvSpPr>
          <p:cNvPr id="5" name="Rechteck 4">
            <a:extLst>
              <a:ext uri="{FF2B5EF4-FFF2-40B4-BE49-F238E27FC236}">
                <a16:creationId xmlns:a16="http://schemas.microsoft.com/office/drawing/2014/main" id="{6D291A48-4B1B-4FB8-99A3-43FBAFF5C4C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116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16" name="Rechteck 15">
            <a:extLst>
              <a:ext uri="{FF2B5EF4-FFF2-40B4-BE49-F238E27FC236}">
                <a16:creationId xmlns:a16="http://schemas.microsoft.com/office/drawing/2014/main" id="{57A547F9-49F3-4C91-8D6D-92896EC602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4184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3160" y="97458"/>
            <a:ext cx="5254485" cy="764040"/>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Aktive Geldschöpfung durch die</a:t>
            </a:r>
          </a:p>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err="1">
                <a:solidFill>
                  <a:srgbClr val="000000"/>
                </a:solidFill>
                <a:latin typeface="Sparkasse Rg" pitchFamily="34" charset="0"/>
              </a:rPr>
              <a:t>Geschäftbanken</a:t>
            </a:r>
            <a:r>
              <a:rPr lang="de-DE" sz="2177" b="1" dirty="0">
                <a:solidFill>
                  <a:srgbClr val="000000"/>
                </a:solidFill>
                <a:latin typeface="Sparkasse Rg" pitchFamily="34" charset="0"/>
              </a:rPr>
              <a:t> (Geldmengenmultiplikator)</a:t>
            </a:r>
          </a:p>
        </p:txBody>
      </p:sp>
      <p:sp>
        <p:nvSpPr>
          <p:cNvPr id="4" name="Textfeld 3"/>
          <p:cNvSpPr txBox="1"/>
          <p:nvPr/>
        </p:nvSpPr>
        <p:spPr>
          <a:xfrm>
            <a:off x="901594" y="956351"/>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(GB 1) hält Depositen D und hat einen Reservesatz r</a:t>
            </a:r>
          </a:p>
          <a:p>
            <a:endParaRPr lang="de-DE" sz="2177" dirty="0">
              <a:solidFill>
                <a:srgbClr val="000000"/>
              </a:solidFill>
            </a:endParaRPr>
          </a:p>
          <a:p>
            <a:r>
              <a:rPr lang="de-DE" sz="2177" dirty="0">
                <a:solidFill>
                  <a:srgbClr val="000000"/>
                </a:solidFill>
              </a:rPr>
              <a:t>→	GB 1 behält den Anteil r zurück, und vergibt </a:t>
            </a:r>
          </a:p>
          <a:p>
            <a:r>
              <a:rPr lang="de-DE" sz="2177" dirty="0">
                <a:solidFill>
                  <a:srgbClr val="000000"/>
                </a:solidFill>
              </a:rPr>
              <a:t>		(1-r)D an neuen Krediten an GB 2</a:t>
            </a:r>
          </a:p>
          <a:p>
            <a:endParaRPr lang="de-DE" sz="2177" dirty="0">
              <a:solidFill>
                <a:srgbClr val="000000"/>
              </a:solidFill>
            </a:endParaRPr>
          </a:p>
          <a:p>
            <a:r>
              <a:rPr lang="de-DE" sz="2177" dirty="0">
                <a:solidFill>
                  <a:srgbClr val="000000"/>
                </a:solidFill>
              </a:rPr>
              <a:t>→	GB 2 mit Reservesatz r erhält (1-r)D an Einlagen und vergibt </a:t>
            </a:r>
          </a:p>
          <a:p>
            <a:r>
              <a:rPr lang="de-DE" sz="2177" dirty="0">
                <a:solidFill>
                  <a:srgbClr val="000000"/>
                </a:solidFill>
              </a:rPr>
              <a:t>		(1-r)(1-r)D an neuen Krediten	.</a:t>
            </a:r>
          </a:p>
          <a:p>
            <a:r>
              <a:rPr lang="de-DE" sz="2177" dirty="0">
                <a:solidFill>
                  <a:srgbClr val="000000"/>
                </a:solidFill>
              </a:rPr>
              <a:t>									.</a:t>
            </a:r>
          </a:p>
          <a:p>
            <a:r>
              <a:rPr lang="de-DE" sz="2177" dirty="0">
                <a:solidFill>
                  <a:srgbClr val="000000"/>
                </a:solidFill>
              </a:rPr>
              <a:t>									.</a:t>
            </a:r>
          </a:p>
          <a:p>
            <a:r>
              <a:rPr lang="de-DE" sz="2177" dirty="0">
                <a:solidFill>
                  <a:srgbClr val="000000"/>
                </a:solidFill>
              </a:rPr>
              <a:t>→	Gesamte Kreditvergabe:</a:t>
            </a:r>
          </a:p>
          <a:p>
            <a:endParaRPr lang="de-DE" sz="2177" dirty="0">
              <a:solidFill>
                <a:srgbClr val="000000"/>
              </a:solidFill>
            </a:endParaRPr>
          </a:p>
          <a:p>
            <a:r>
              <a:rPr lang="de-DE" sz="2177" dirty="0">
                <a:solidFill>
                  <a:srgbClr val="000000"/>
                </a:solidFill>
              </a:rPr>
              <a:t>				[(1-r)+(1-r)</a:t>
            </a:r>
            <a:r>
              <a:rPr lang="de-DE" sz="2177" baseline="30000" dirty="0">
                <a:solidFill>
                  <a:srgbClr val="000000"/>
                </a:solidFill>
              </a:rPr>
              <a:t>2</a:t>
            </a:r>
            <a:r>
              <a:rPr lang="de-DE" sz="2177" dirty="0">
                <a:solidFill>
                  <a:srgbClr val="000000"/>
                </a:solidFill>
              </a:rPr>
              <a:t>+(1-r)</a:t>
            </a:r>
            <a:r>
              <a:rPr lang="de-DE" sz="2177" baseline="30000" dirty="0">
                <a:solidFill>
                  <a:srgbClr val="000000"/>
                </a:solidFill>
              </a:rPr>
              <a:t>3</a:t>
            </a:r>
            <a:r>
              <a:rPr lang="de-DE" sz="2177" dirty="0">
                <a:solidFill>
                  <a:srgbClr val="000000"/>
                </a:solidFill>
              </a:rPr>
              <a:t>+….]D=D/r</a:t>
            </a:r>
          </a:p>
          <a:p>
            <a:endParaRPr lang="de-DE" sz="2177" dirty="0">
              <a:solidFill>
                <a:srgbClr val="000000"/>
              </a:solidFill>
            </a:endParaRPr>
          </a:p>
          <a:p>
            <a:r>
              <a:rPr lang="de-DE" sz="2177" dirty="0">
                <a:solidFill>
                  <a:srgbClr val="000000"/>
                </a:solidFill>
              </a:rPr>
              <a:t>→	1/r bezeichnet man als Geldmengenmultiplikator</a:t>
            </a:r>
          </a:p>
        </p:txBody>
      </p:sp>
      <p:sp>
        <p:nvSpPr>
          <p:cNvPr id="6" name="Rechteck 5">
            <a:extLst>
              <a:ext uri="{FF2B5EF4-FFF2-40B4-BE49-F238E27FC236}">
                <a16:creationId xmlns:a16="http://schemas.microsoft.com/office/drawing/2014/main" id="{E4260B0A-0C60-41EA-AFB0-954C4B0497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5677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5574637" cy="423242"/>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Passive Geldschöpfung durch Geschäftsbanken</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r>
              <a:rPr lang="de-DE" sz="2540" dirty="0">
                <a:solidFill>
                  <a:srgbClr val="000000"/>
                </a:solidFill>
              </a:rPr>
              <a:t>Kunden schichten ihre längerfristigen Einlagen bei ihrer Geschäftsbank in Sichteinlagen um</a:t>
            </a:r>
          </a:p>
          <a:p>
            <a:endParaRPr lang="de-DE" sz="2540" dirty="0">
              <a:solidFill>
                <a:srgbClr val="000000"/>
              </a:solidFill>
            </a:endParaRPr>
          </a:p>
          <a:p>
            <a:r>
              <a:rPr lang="de-DE" sz="2540" dirty="0">
                <a:solidFill>
                  <a:srgbClr val="000000"/>
                </a:solidFill>
                <a:cs typeface="Times New Roman" pitchFamily="18" charset="0"/>
              </a:rPr>
              <a:t>→	im Volumen ändern sich die Einlagen der Kunden bei der 	Geschäftsbank zwar nicht, aber die neu entstandenen 	Sichteinlagen werden jetzt der Geldmenge zugeordnet, 	während die längerfristigen Einlagen nicht als Geld 	bezeichnet werden, da sie nicht als Zahlungsmittel dienen. </a:t>
            </a:r>
          </a:p>
        </p:txBody>
      </p:sp>
      <p:sp>
        <p:nvSpPr>
          <p:cNvPr id="5" name="Rechteck 4">
            <a:extLst>
              <a:ext uri="{FF2B5EF4-FFF2-40B4-BE49-F238E27FC236}">
                <a16:creationId xmlns:a16="http://schemas.microsoft.com/office/drawing/2014/main" id="{AE540287-D6C6-4B43-89DF-5A01B814AC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82672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140838" y="137903"/>
            <a:ext cx="5706404" cy="593674"/>
          </a:xfrm>
          <a:prstGeom prst="rect">
            <a:avLst/>
          </a:prstGeom>
          <a:noFill/>
          <a:ln>
            <a:noFill/>
          </a:ln>
        </p:spPr>
        <p:txBody>
          <a:bodyPr vert="horz" wrap="none" lIns="81646" tIns="40823" rIns="81646" bIns="40823" anchorCtr="0" compatLnSpc="0">
            <a:spAutoFit/>
          </a:bodyPr>
          <a:lstStyle/>
          <a:p>
            <a:r>
              <a:rPr lang="de-DE" sz="3266" b="1" dirty="0"/>
              <a:t>Geldpolitische Strategie der EZB</a:t>
            </a:r>
            <a:endParaRPr lang="de-DE" sz="3266" dirty="0"/>
          </a:p>
        </p:txBody>
      </p:sp>
      <p:sp>
        <p:nvSpPr>
          <p:cNvPr id="4" name="Textfeld 3"/>
          <p:cNvSpPr txBox="1"/>
          <p:nvPr/>
        </p:nvSpPr>
        <p:spPr>
          <a:xfrm>
            <a:off x="721375" y="900527"/>
            <a:ext cx="10649531" cy="2408732"/>
          </a:xfrm>
          <a:prstGeom prst="rect">
            <a:avLst/>
          </a:prstGeom>
          <a:noFill/>
          <a:ln>
            <a:noFill/>
          </a:ln>
        </p:spPr>
        <p:txBody>
          <a:bodyPr vert="horz" wrap="square" lIns="81646" tIns="40823" rIns="81646" bIns="40823" anchorCtr="0" compatLnSpc="0">
            <a:noAutofit/>
          </a:bodyPr>
          <a:lstStyle/>
          <a:p>
            <a:r>
              <a:rPr lang="de-DE" sz="2540" dirty="0"/>
              <a:t>Das vorrangige Ziel der EZB ist laut Statuten die Preisstabilität</a:t>
            </a:r>
          </a:p>
          <a:p>
            <a:endParaRPr lang="de-DE" sz="2540" dirty="0"/>
          </a:p>
          <a:p>
            <a:r>
              <a:rPr lang="de-DE" sz="2540" dirty="0">
                <a:solidFill>
                  <a:srgbClr val="000000"/>
                </a:solidFill>
              </a:rPr>
              <a:t>Der EZB-Rat sieht Preisstabilität bei einem Anstieg des Harmonisierten Verbraucherpreisindex (HVPI) gegenüber dem Vorjahr bei nahe aber unter 2%.</a:t>
            </a:r>
          </a:p>
          <a:p>
            <a:r>
              <a:rPr lang="de-DE" sz="2540" dirty="0">
                <a:solidFill>
                  <a:srgbClr val="000000"/>
                </a:solidFill>
              </a:rPr>
              <a:t>Ziel ist es, dieses Niveau mittelfristig zu erreichen.</a:t>
            </a:r>
          </a:p>
          <a:p>
            <a:endParaRPr lang="de-DE" sz="2540" dirty="0"/>
          </a:p>
        </p:txBody>
      </p:sp>
      <p:sp>
        <p:nvSpPr>
          <p:cNvPr id="9" name="Rechteck 8">
            <a:extLst>
              <a:ext uri="{FF2B5EF4-FFF2-40B4-BE49-F238E27FC236}">
                <a16:creationId xmlns:a16="http://schemas.microsoft.com/office/drawing/2014/main" id="{FE1059A1-F4A5-4B91-8372-147FAA2651F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56220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869351"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a:t>
            </a:r>
            <a:endParaRPr lang="de-DE" sz="3266" dirty="0"/>
          </a:p>
        </p:txBody>
      </p:sp>
      <p:sp>
        <p:nvSpPr>
          <p:cNvPr id="4" name="Textfeld 3"/>
          <p:cNvSpPr txBox="1"/>
          <p:nvPr/>
        </p:nvSpPr>
        <p:spPr>
          <a:xfrm>
            <a:off x="0" y="470631"/>
            <a:ext cx="12192000" cy="3267834"/>
          </a:xfrm>
          <a:prstGeom prst="rect">
            <a:avLst/>
          </a:prstGeom>
          <a:noFill/>
          <a:ln>
            <a:noFill/>
          </a:ln>
        </p:spPr>
        <p:txBody>
          <a:bodyPr vert="horz" wrap="square" lIns="81646" tIns="40823" rIns="81646" bIns="40823" anchorCtr="0" compatLnSpc="0">
            <a:noAutofit/>
          </a:bodyPr>
          <a:lstStyle/>
          <a:p>
            <a:r>
              <a:rPr lang="de-DE" sz="2400" u="sng" dirty="0"/>
              <a:t>Offenmarktgeschäfte:</a:t>
            </a:r>
          </a:p>
          <a:p>
            <a:endParaRPr lang="de-DE" sz="2177" dirty="0"/>
          </a:p>
          <a:p>
            <a:pPr marL="414772" indent="-414772">
              <a:buFont typeface="Arial" panose="020B0604020202020204" pitchFamily="34" charset="0"/>
              <a:buChar char="•"/>
            </a:pPr>
            <a:r>
              <a:rPr lang="de-DE" sz="2177" b="1" u="sng" dirty="0"/>
              <a:t>Hauptrefinanzierungsgeschäfte:</a:t>
            </a:r>
            <a:r>
              <a:rPr lang="de-DE" sz="2177" dirty="0"/>
              <a:t> 	Angebot wöchentlich zu dem Zinssatz (</a:t>
            </a:r>
            <a:r>
              <a:rPr lang="de-DE" sz="2177" b="1" dirty="0"/>
              <a:t>Leitzins</a:t>
            </a:r>
            <a:r>
              <a:rPr lang="de-DE" sz="2177" dirty="0"/>
              <a:t>), zu dem sich 						Banken eine Woche lang Geld bei der EZB leihen können. Für die 						bereitgestellte Liquidität müssen sie Sicherheiten hinterlegen.</a:t>
            </a:r>
          </a:p>
          <a:p>
            <a:pPr marL="414772" indent="-414772">
              <a:buFont typeface="Arial" panose="020B0604020202020204" pitchFamily="34" charset="0"/>
              <a:buChar char="•"/>
            </a:pPr>
            <a:endParaRPr lang="de-DE" sz="2177"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endParaRPr lang="de-DE" sz="2177" dirty="0"/>
          </a:p>
        </p:txBody>
      </p:sp>
      <p:sp>
        <p:nvSpPr>
          <p:cNvPr id="8" name="Rechteck 7">
            <a:extLst>
              <a:ext uri="{FF2B5EF4-FFF2-40B4-BE49-F238E27FC236}">
                <a16:creationId xmlns:a16="http://schemas.microsoft.com/office/drawing/2014/main" id="{A196F91D-C5B8-4A6E-A3C1-D1DD4AEF285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2CFEA7E5-1E8E-4291-ACED-550D5DA1FAB6}"/>
              </a:ext>
            </a:extLst>
          </p:cNvPr>
          <p:cNvSpPr txBox="1"/>
          <p:nvPr/>
        </p:nvSpPr>
        <p:spPr>
          <a:xfrm>
            <a:off x="197663" y="3679219"/>
            <a:ext cx="6154152" cy="1754326"/>
          </a:xfrm>
          <a:prstGeom prst="rect">
            <a:avLst/>
          </a:prstGeom>
          <a:noFill/>
        </p:spPr>
        <p:txBody>
          <a:bodyPr wrap="square">
            <a:spAutoFit/>
          </a:bodyPr>
          <a:lstStyle/>
          <a:p>
            <a:pPr marL="414772" indent="-414772">
              <a:buFont typeface="Arial" panose="020B0604020202020204" pitchFamily="34" charset="0"/>
              <a:buChar char="•"/>
            </a:pPr>
            <a:r>
              <a:rPr lang="de-DE" sz="1800" b="1" u="sng" dirty="0"/>
              <a:t>Längerfristige Refinanzierungsgeschäfte</a:t>
            </a:r>
            <a:r>
              <a:rPr lang="de-DE" sz="1800" u="sng" dirty="0"/>
              <a:t>:</a:t>
            </a:r>
            <a:r>
              <a:rPr lang="de-DE" sz="1800" dirty="0"/>
              <a:t> Angebot monatlich mit einer Laufzeit von drei Monaten </a:t>
            </a:r>
            <a:endParaRPr lang="de-DE" sz="1800" u="sng" dirty="0"/>
          </a:p>
          <a:p>
            <a:pPr marL="414772" indent="-414772">
              <a:buFont typeface="Arial" panose="020B0604020202020204" pitchFamily="34" charset="0"/>
              <a:buChar char="•"/>
            </a:pPr>
            <a:r>
              <a:rPr lang="de-DE" b="1" u="sng" dirty="0"/>
              <a:t>Feinsteuerungsoperationen: </a:t>
            </a:r>
            <a:r>
              <a:rPr lang="de-DE" sz="1800" dirty="0"/>
              <a:t>Angebot je nach geldpolitischer Lage mit angepasster Laufzeit</a:t>
            </a:r>
            <a:endParaRPr lang="de-DE" sz="1800" u="sng" dirty="0"/>
          </a:p>
          <a:p>
            <a:pPr marL="414772" indent="-414772">
              <a:buFont typeface="Arial" panose="020B0604020202020204" pitchFamily="34" charset="0"/>
              <a:buChar char="•"/>
            </a:pPr>
            <a:r>
              <a:rPr lang="de-DE" b="1" u="sng" dirty="0"/>
              <a:t>Strukturelle Operationen</a:t>
            </a:r>
            <a:r>
              <a:rPr lang="de-DE" sz="1800" u="sng" dirty="0"/>
              <a:t>:</a:t>
            </a:r>
            <a:r>
              <a:rPr lang="de-DE" sz="1800" dirty="0"/>
              <a:t> Angebot je nach geldpolitischer Lage mit angepasster Laufzeit</a:t>
            </a:r>
          </a:p>
        </p:txBody>
      </p:sp>
    </p:spTree>
    <p:extLst>
      <p:ext uri="{BB962C8B-B14F-4D97-AF65-F5344CB8AC3E}">
        <p14:creationId xmlns:p14="http://schemas.microsoft.com/office/powerpoint/2010/main" val="3020774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Umweltschutz</a:t>
            </a:r>
          </a:p>
        </p:txBody>
      </p:sp>
      <p:sp>
        <p:nvSpPr>
          <p:cNvPr id="7" name="Text Box 3"/>
          <p:cNvSpPr txBox="1">
            <a:spLocks noChangeArrowheads="1"/>
          </p:cNvSpPr>
          <p:nvPr/>
        </p:nvSpPr>
        <p:spPr bwMode="auto">
          <a:xfrm>
            <a:off x="1916163" y="1534594"/>
            <a:ext cx="8295271"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20a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Der Staat schützt auch in Verantwortung für die künftigen Generationen die natürlichen Lebensgrundlagen und die Tiere im Rahmen der verfassungsmäßigen Ordnung durch die Gesetzgebung und nach Maßgabe von Gesetz und Recht durch die vollziehende Gewalt und die Rechtsprechung.</a:t>
            </a:r>
          </a:p>
        </p:txBody>
      </p:sp>
      <p:sp>
        <p:nvSpPr>
          <p:cNvPr id="4" name="Rechteck 3"/>
          <p:cNvSpPr/>
          <p:nvPr/>
        </p:nvSpPr>
        <p:spPr>
          <a:xfrm>
            <a:off x="1859280" y="4780331"/>
            <a:ext cx="8229600" cy="523220"/>
          </a:xfrm>
          <a:prstGeom prst="rect">
            <a:avLst/>
          </a:prstGeom>
        </p:spPr>
        <p:txBody>
          <a:bodyPr wrap="square">
            <a:spAutoFit/>
          </a:bodyPr>
          <a:lstStyle/>
          <a:p>
            <a:r>
              <a:rPr lang="de-DE" sz="1400" dirty="0"/>
              <a:t>Rund 40 Jahre ist dies nun her und wenn nicht die Corona-Krise gekommen wäre, wäre dies immer noch eines der bestimmenden Themen in der aktuellen Wirtschaftspolitik. </a:t>
            </a:r>
          </a:p>
        </p:txBody>
      </p:sp>
      <p:sp>
        <p:nvSpPr>
          <p:cNvPr id="5" name="Rechteck 4">
            <a:extLst>
              <a:ext uri="{FF2B5EF4-FFF2-40B4-BE49-F238E27FC236}">
                <a16:creationId xmlns:a16="http://schemas.microsoft.com/office/drawing/2014/main" id="{83D772EB-1667-4EBC-8AF9-32CC2B39BC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8683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980983"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II</a:t>
            </a:r>
            <a:endParaRPr lang="de-DE" sz="3266" dirty="0"/>
          </a:p>
        </p:txBody>
      </p:sp>
      <p:sp>
        <p:nvSpPr>
          <p:cNvPr id="4" name="Textfeld 3"/>
          <p:cNvSpPr txBox="1"/>
          <p:nvPr/>
        </p:nvSpPr>
        <p:spPr>
          <a:xfrm>
            <a:off x="18565" y="593674"/>
            <a:ext cx="12192000" cy="4172711"/>
          </a:xfrm>
          <a:prstGeom prst="rect">
            <a:avLst/>
          </a:prstGeom>
          <a:noFill/>
          <a:ln>
            <a:noFill/>
          </a:ln>
        </p:spPr>
        <p:txBody>
          <a:bodyPr vert="horz" wrap="square" lIns="81646" tIns="40823" rIns="81646" bIns="40823" anchorCtr="0" compatLnSpc="0">
            <a:noAutofit/>
          </a:bodyPr>
          <a:lstStyle/>
          <a:p>
            <a:r>
              <a:rPr lang="de-DE" b="1" u="sng" dirty="0"/>
              <a:t>Ständige Fazilitäten:</a:t>
            </a:r>
            <a:endParaRPr lang="de-DE" dirty="0"/>
          </a:p>
          <a:p>
            <a:pPr marL="311079" indent="-311079">
              <a:buFont typeface="Arial" panose="020B0604020202020204" pitchFamily="34" charset="0"/>
              <a:buChar char="•"/>
            </a:pPr>
            <a:r>
              <a:rPr lang="de-DE" b="1" dirty="0"/>
              <a:t>Einlagenfazilität</a:t>
            </a:r>
            <a:r>
              <a:rPr lang="de-DE" dirty="0"/>
              <a:t>: 	Er gibt die Höhe der Zinsen vor, die Banken erhalten, wenn sie bis zum nächsten 					Geschäftstag Geld bei der Zentralbank anlegen.</a:t>
            </a:r>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r>
              <a:rPr lang="de-DE" b="1" dirty="0"/>
              <a:t>Spitzenrefinanzierungsfazilität</a:t>
            </a:r>
            <a:r>
              <a:rPr lang="de-DE" dirty="0"/>
              <a:t>: Der Zinssatz für die Spitzenrefinanzierungsfazilität ist jener Zinssatz, zu dem sich Banken bis zum nächsten Geschäftstag Geld bei der EZB leihen können. Für die bereitgestellte Liquidität müssen sie Sicherheiten hinterlegen, beispielsweise Wertpapiere</a:t>
            </a:r>
          </a:p>
          <a:p>
            <a:endParaRPr lang="de-DE" dirty="0"/>
          </a:p>
          <a:p>
            <a:endParaRPr lang="de-DE" dirty="0"/>
          </a:p>
          <a:p>
            <a:endParaRPr lang="de-DE" dirty="0"/>
          </a:p>
        </p:txBody>
      </p:sp>
      <p:sp>
        <p:nvSpPr>
          <p:cNvPr id="9" name="Rechteck 8">
            <a:extLst>
              <a:ext uri="{FF2B5EF4-FFF2-40B4-BE49-F238E27FC236}">
                <a16:creationId xmlns:a16="http://schemas.microsoft.com/office/drawing/2014/main" id="{235AFBF2-B986-4231-98C0-E701B369756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3453B4FF-B770-45C6-A6CA-B5C7968B04DC}"/>
              </a:ext>
            </a:extLst>
          </p:cNvPr>
          <p:cNvSpPr txBox="1"/>
          <p:nvPr/>
        </p:nvSpPr>
        <p:spPr>
          <a:xfrm>
            <a:off x="250274" y="4736866"/>
            <a:ext cx="8265159" cy="1477328"/>
          </a:xfrm>
          <a:prstGeom prst="rect">
            <a:avLst/>
          </a:prstGeom>
          <a:noFill/>
        </p:spPr>
        <p:txBody>
          <a:bodyPr wrap="square">
            <a:spAutoFit/>
          </a:bodyPr>
          <a:lstStyle/>
          <a:p>
            <a:r>
              <a:rPr lang="de-DE" b="1" u="sng" dirty="0"/>
              <a:t>Mindestreserve:</a:t>
            </a:r>
            <a:r>
              <a:rPr lang="de-DE" b="1" dirty="0"/>
              <a:t>	</a:t>
            </a:r>
            <a:r>
              <a:rPr lang="de-DE" dirty="0"/>
              <a:t>Die Banken im Eurogebiet sind verpflichtet, Mittel in Höhe des Mindestreservesatzes (bezogen in erster Linie auf die Höhe der Kundeeinlagen) als Einlagen auf einem Konto bei ihrer jeweiligen nationalen Zentralbank zu halten. Die Mindestreservepflicht einer Bank wird für jeweils sechs Wochen festgelegt, innerhalb derer die Banken die Mindestreserve im Durchschnitt halten müssen</a:t>
            </a:r>
          </a:p>
        </p:txBody>
      </p:sp>
    </p:spTree>
    <p:extLst>
      <p:ext uri="{BB962C8B-B14F-4D97-AF65-F5344CB8AC3E}">
        <p14:creationId xmlns:p14="http://schemas.microsoft.com/office/powerpoint/2010/main" val="38317221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813262" y="-45133"/>
            <a:ext cx="1892503"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Geldpolitik</a:t>
            </a:r>
          </a:p>
        </p:txBody>
      </p:sp>
      <p:sp>
        <p:nvSpPr>
          <p:cNvPr id="5" name="Text Box 2">
            <a:extLst>
              <a:ext uri="{FF2B5EF4-FFF2-40B4-BE49-F238E27FC236}">
                <a16:creationId xmlns:a16="http://schemas.microsoft.com/office/drawing/2014/main" id="{7695E815-8449-4C77-AC70-4E1E1EF46910}"/>
              </a:ext>
            </a:extLst>
          </p:cNvPr>
          <p:cNvSpPr txBox="1">
            <a:spLocks noChangeArrowheads="1"/>
          </p:cNvSpPr>
          <p:nvPr/>
        </p:nvSpPr>
        <p:spPr bwMode="auto">
          <a:xfrm>
            <a:off x="-1" y="345400"/>
            <a:ext cx="12192001" cy="517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Font typeface="Arial" panose="020B0604020202020204" pitchFamily="34" charset="0"/>
              <a:buChar char="•"/>
            </a:pPr>
            <a:r>
              <a:rPr lang="de-DE" dirty="0">
                <a:solidFill>
                  <a:schemeClr val="tx1"/>
                </a:solidFill>
              </a:rPr>
              <a:t>Moderne Zentralbanken versuchen vornehmlich über ihre Zinspolitik Einfluss auf die wirtschaftliche Entwicklung zu nehmen. Sie sind allerdings zu keiner Globalsteuerung der Zinsen in der Lage, sondern können direkt nur die kurzfristigen Zinsen am Geldmarkt beeinflussen. In Europa auf den EONIA (Euro </a:t>
            </a:r>
            <a:r>
              <a:rPr lang="de-DE" dirty="0" err="1">
                <a:solidFill>
                  <a:schemeClr val="tx1"/>
                </a:solidFill>
              </a:rPr>
              <a:t>OverNight</a:t>
            </a:r>
            <a:r>
              <a:rPr lang="de-DE" dirty="0">
                <a:solidFill>
                  <a:schemeClr val="tx1"/>
                </a:solidFill>
              </a:rPr>
              <a:t> Index Average).</a:t>
            </a:r>
          </a:p>
          <a:p>
            <a:pPr marL="342900" indent="-342900" eaLnBrk="1" hangingPunct="1">
              <a:buFont typeface="Arial" panose="020B0604020202020204" pitchFamily="34" charset="0"/>
              <a:buChar char="•"/>
            </a:pPr>
            <a:endParaRPr lang="de-DE" dirty="0">
              <a:solidFill>
                <a:schemeClr val="tx1"/>
              </a:solidFill>
            </a:endParaRPr>
          </a:p>
          <a:p>
            <a:pPr marL="800100" lvl="1" indent="-342900" eaLnBrk="1" hangingPunct="1">
              <a:buFont typeface="Wingdings" panose="05000000000000000000" pitchFamily="2" charset="2"/>
              <a:buChar char="Ø"/>
            </a:pPr>
            <a:r>
              <a:rPr lang="de-DE" u="sng" dirty="0">
                <a:solidFill>
                  <a:schemeClr val="tx1"/>
                </a:solidFill>
              </a:rPr>
              <a:t>Wirkung einer Zinssenkung durch die Zentralbank:</a:t>
            </a:r>
          </a:p>
          <a:p>
            <a:pPr marL="1257300" lvl="2" indent="-342900" eaLnBrk="1" hangingPunct="1">
              <a:buFont typeface="Wingdings" panose="05000000000000000000" pitchFamily="2" charset="2"/>
              <a:buChar char="Ø"/>
            </a:pPr>
            <a:r>
              <a:rPr lang="de-DE" dirty="0">
                <a:solidFill>
                  <a:schemeClr val="tx1"/>
                </a:solidFill>
              </a:rPr>
              <a:t>Kurzfristiger Zins</a:t>
            </a:r>
            <a:r>
              <a:rPr lang="de-DE" dirty="0">
                <a:solidFill>
                  <a:schemeClr val="tx1"/>
                </a:solidFill>
                <a:cs typeface="Times New Roman" pitchFamily="18" charset="0"/>
              </a:rPr>
              <a:t>↓	→	Umschichtung der Anlagen in höher verzinsliche</a:t>
            </a:r>
          </a:p>
          <a:p>
            <a:pPr lvl="2" eaLnBrk="1" hangingPunct="1"/>
            <a:endParaRPr lang="de-DE" dirty="0">
              <a:solidFill>
                <a:schemeClr val="tx1"/>
              </a:solidFill>
              <a:cs typeface="Times New Roman" pitchFamily="18" charset="0"/>
            </a:endParaRPr>
          </a:p>
          <a:p>
            <a:pPr marL="1714500" lvl="3" indent="-342900" eaLnBrk="1" hangingPunct="1">
              <a:buFont typeface="Wingdings" panose="05000000000000000000" pitchFamily="2" charset="2"/>
              <a:buChar char="Ø"/>
            </a:pPr>
            <a:r>
              <a:rPr lang="de-DE" dirty="0">
                <a:solidFill>
                  <a:schemeClr val="tx1"/>
                </a:solidFill>
                <a:cs typeface="Times New Roman" pitchFamily="18" charset="0"/>
              </a:rPr>
              <a:t>Länger laufende Anleihen</a:t>
            </a:r>
            <a:r>
              <a:rPr lang="de-DE" dirty="0">
                <a:solidFill>
                  <a:schemeClr val="tx1"/>
                </a:solidFill>
              </a:rPr>
              <a:t>	→	Angleichung der Zinssätze über die Laufzeiten</a:t>
            </a:r>
          </a:p>
          <a:p>
            <a:pPr eaLnBrk="1" hangingPunct="1"/>
            <a:endParaRPr lang="de-DE" dirty="0">
              <a:solidFill>
                <a:schemeClr val="tx1"/>
              </a:solidFill>
            </a:endParaRPr>
          </a:p>
          <a:p>
            <a:pPr marL="342900" indent="-342900" eaLnBrk="1" hangingPunct="1">
              <a:buFont typeface="Arial" panose="020B0604020202020204" pitchFamily="34" charset="0"/>
              <a:buChar char="•"/>
            </a:pPr>
            <a:r>
              <a:rPr lang="de-DE" dirty="0">
                <a:solidFill>
                  <a:schemeClr val="tx1"/>
                </a:solidFill>
              </a:rPr>
              <a:t>Im allgemeinen werden allerdings der längerfristige Zinsen und kurzfristige Zinsen auseinanderfallen. Diesen Zusammenhang nennt man </a:t>
            </a:r>
            <a:r>
              <a:rPr lang="de-DE" dirty="0" err="1">
                <a:solidFill>
                  <a:schemeClr val="tx1"/>
                </a:solidFill>
              </a:rPr>
              <a:t>Zinsstrukurkurve</a:t>
            </a:r>
            <a:r>
              <a:rPr lang="de-DE" dirty="0">
                <a:solidFill>
                  <a:schemeClr val="tx1"/>
                </a:solidFill>
              </a:rPr>
              <a:t> (engl. </a:t>
            </a:r>
            <a:r>
              <a:rPr lang="de-DE" dirty="0" err="1">
                <a:solidFill>
                  <a:schemeClr val="tx1"/>
                </a:solidFill>
              </a:rPr>
              <a:t>Yield</a:t>
            </a:r>
            <a:r>
              <a:rPr lang="de-DE" dirty="0">
                <a:solidFill>
                  <a:schemeClr val="tx1"/>
                </a:solidFill>
              </a:rPr>
              <a:t> </a:t>
            </a:r>
            <a:r>
              <a:rPr lang="de-DE" dirty="0" err="1">
                <a:solidFill>
                  <a:schemeClr val="tx1"/>
                </a:solidFill>
              </a:rPr>
              <a:t>cruve</a:t>
            </a:r>
            <a:r>
              <a:rPr lang="de-DE" dirty="0">
                <a:solidFill>
                  <a:schemeClr val="tx1"/>
                </a:solidFill>
              </a:rPr>
              <a:t>)</a:t>
            </a:r>
          </a:p>
        </p:txBody>
      </p:sp>
      <p:sp>
        <p:nvSpPr>
          <p:cNvPr id="8" name="Rechteck 7">
            <a:extLst>
              <a:ext uri="{FF2B5EF4-FFF2-40B4-BE49-F238E27FC236}">
                <a16:creationId xmlns:a16="http://schemas.microsoft.com/office/drawing/2014/main" id="{471C79C4-F88A-411B-94C3-F555C85A77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82333419"/>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8932928" cy="480053"/>
          </a:xfrm>
          <a:prstGeom prst="rect">
            <a:avLst/>
          </a:prstGeom>
          <a:noFill/>
          <a:ln>
            <a:noFill/>
          </a:ln>
        </p:spPr>
        <p:txBody>
          <a:bodyPr vert="horz" wrap="none" lIns="81646" tIns="40823" rIns="81646" bIns="40823" anchorCtr="0" compatLnSpc="0">
            <a:spAutoFit/>
          </a:bodyPr>
          <a:lstStyle/>
          <a:p>
            <a:r>
              <a:rPr lang="de-DE" sz="2540" b="1" dirty="0"/>
              <a:t>Klassische Wirkung von Geldpolitik auf Konsum und Investitionen</a:t>
            </a:r>
            <a:endParaRPr lang="de-DE" sz="2540" dirty="0"/>
          </a:p>
        </p:txBody>
      </p:sp>
      <p:sp>
        <p:nvSpPr>
          <p:cNvPr id="4" name="Textfeld 3"/>
          <p:cNvSpPr txBox="1"/>
          <p:nvPr/>
        </p:nvSpPr>
        <p:spPr>
          <a:xfrm>
            <a:off x="254562" y="717481"/>
            <a:ext cx="8354483" cy="5094890"/>
          </a:xfrm>
          <a:prstGeom prst="rect">
            <a:avLst/>
          </a:prstGeom>
          <a:noFill/>
          <a:ln>
            <a:noFill/>
          </a:ln>
        </p:spPr>
        <p:txBody>
          <a:bodyPr vert="horz" wrap="square" lIns="81646" tIns="40823" rIns="81646" bIns="40823" anchorCtr="0" compatLnSpc="0">
            <a:noAutofit/>
          </a:bodyPr>
          <a:lstStyle/>
          <a:p>
            <a:r>
              <a:rPr lang="de-DE" sz="1996" dirty="0"/>
              <a:t>Die Zentralbank nimmt über die Steuerung des Leitzinses starken</a:t>
            </a:r>
          </a:p>
          <a:p>
            <a:r>
              <a:rPr lang="de-DE" sz="1996" dirty="0"/>
              <a:t>Einfluss auf das allgemeine Zinsniveau der Volkswirtschaft:</a:t>
            </a:r>
          </a:p>
          <a:p>
            <a:endParaRPr lang="de-DE" sz="1996" dirty="0"/>
          </a:p>
          <a:p>
            <a:r>
              <a:rPr lang="de-DE" sz="1996" dirty="0"/>
              <a:t>Eine Zinssenkung führt tendenziell zu einer Ausweitung der Kreditnachfrage</a:t>
            </a:r>
          </a:p>
          <a:p>
            <a:endParaRPr lang="de-DE" sz="1996" dirty="0"/>
          </a:p>
          <a:p>
            <a:r>
              <a:rPr lang="de-DE" sz="1996" dirty="0"/>
              <a:t>→ dies zieht eine Ausweitung von Investitionen und Konsum nach sich</a:t>
            </a:r>
          </a:p>
          <a:p>
            <a:endParaRPr lang="de-DE" sz="1996" dirty="0"/>
          </a:p>
          <a:p>
            <a:r>
              <a:rPr lang="de-DE" sz="1996" dirty="0"/>
              <a:t>→ dies lässt wiederum die Produktionsauslastung steigen. </a:t>
            </a:r>
          </a:p>
          <a:p>
            <a:endParaRPr lang="de-DE" sz="1996" dirty="0"/>
          </a:p>
          <a:p>
            <a:r>
              <a:rPr lang="de-DE" sz="1996" dirty="0"/>
              <a:t>→ produzieren die Unternehmen allerdings an der Kapazitätsgrenze, </a:t>
            </a:r>
          </a:p>
          <a:p>
            <a:r>
              <a:rPr lang="de-DE" sz="1996" dirty="0"/>
              <a:t>     stagnieren bzw. sinken die erwarteten Gewinne</a:t>
            </a:r>
          </a:p>
          <a:p>
            <a:endParaRPr lang="de-DE" sz="1996" dirty="0"/>
          </a:p>
          <a:p>
            <a:r>
              <a:rPr lang="de-DE" sz="1996" dirty="0"/>
              <a:t>→ eine hohe Liquiditätszuführung führt nicht mehr zu weiteren </a:t>
            </a:r>
          </a:p>
          <a:p>
            <a:r>
              <a:rPr lang="de-DE" sz="1996" dirty="0"/>
              <a:t>     Investitionen</a:t>
            </a:r>
          </a:p>
          <a:p>
            <a:r>
              <a:rPr lang="de-DE" sz="1996" dirty="0"/>
              <a:t> </a:t>
            </a:r>
          </a:p>
          <a:p>
            <a:r>
              <a:rPr lang="de-DE" sz="1996" dirty="0"/>
              <a:t>→ letztlich löst die zusätzliche Geldmenge nur noch einen </a:t>
            </a:r>
          </a:p>
          <a:p>
            <a:r>
              <a:rPr lang="de-DE" sz="1996" dirty="0"/>
              <a:t>     Preisanstieg aus</a:t>
            </a:r>
          </a:p>
        </p:txBody>
      </p:sp>
      <p:sp>
        <p:nvSpPr>
          <p:cNvPr id="10" name="Rechteck 9">
            <a:extLst>
              <a:ext uri="{FF2B5EF4-FFF2-40B4-BE49-F238E27FC236}">
                <a16:creationId xmlns:a16="http://schemas.microsoft.com/office/drawing/2014/main" id="{EA51E145-7BEC-4532-BD76-9C6C22414F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341402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72554" y="215126"/>
            <a:ext cx="9613435" cy="593674"/>
          </a:xfrm>
          <a:prstGeom prst="rect">
            <a:avLst/>
          </a:prstGeom>
          <a:noFill/>
          <a:ln>
            <a:noFill/>
          </a:ln>
        </p:spPr>
        <p:txBody>
          <a:bodyPr vert="horz" wrap="none" lIns="81646" tIns="40823" rIns="81646" bIns="40823" anchorCtr="0" compatLnSpc="0">
            <a:spAutoFit/>
          </a:bodyPr>
          <a:lstStyle/>
          <a:p>
            <a:r>
              <a:rPr lang="de-DE" sz="3266" b="1" dirty="0"/>
              <a:t>Klassische Wirkung von Geldpolitik über Aktienmärkte</a:t>
            </a:r>
            <a:endParaRPr lang="de-DE" sz="3266" dirty="0"/>
          </a:p>
        </p:txBody>
      </p:sp>
      <p:sp>
        <p:nvSpPr>
          <p:cNvPr id="4" name="Textfeld 3"/>
          <p:cNvSpPr txBox="1"/>
          <p:nvPr/>
        </p:nvSpPr>
        <p:spPr>
          <a:xfrm>
            <a:off x="61729" y="1003087"/>
            <a:ext cx="8883125" cy="5094890"/>
          </a:xfrm>
          <a:prstGeom prst="rect">
            <a:avLst/>
          </a:prstGeom>
          <a:noFill/>
          <a:ln>
            <a:noFill/>
          </a:ln>
        </p:spPr>
        <p:txBody>
          <a:bodyPr vert="horz" wrap="square" lIns="81646" tIns="40823" rIns="81646" bIns="40823" anchorCtr="0" compatLnSpc="0">
            <a:noAutofit/>
          </a:bodyPr>
          <a:lstStyle/>
          <a:p>
            <a:r>
              <a:rPr lang="de-DE" sz="1996" dirty="0"/>
              <a:t>Senkt die Zentralbank den Leitzins</a:t>
            </a:r>
          </a:p>
          <a:p>
            <a:r>
              <a:rPr lang="de-DE" sz="1996" dirty="0"/>
              <a:t> </a:t>
            </a:r>
          </a:p>
          <a:p>
            <a:r>
              <a:rPr lang="de-DE" sz="1996" dirty="0"/>
              <a:t>→ Renditen festverzinslicher Wertpapiere sinken.</a:t>
            </a:r>
          </a:p>
          <a:p>
            <a:endParaRPr lang="de-DE" sz="1996" dirty="0"/>
          </a:p>
          <a:p>
            <a:r>
              <a:rPr lang="de-DE" sz="1996" dirty="0"/>
              <a:t>→ Kurzfristig wird die Rendite einer Aktienanlage noch höher liegen als</a:t>
            </a:r>
          </a:p>
          <a:p>
            <a:r>
              <a:rPr lang="de-DE" sz="1996" dirty="0"/>
              <a:t>     die festverzinsliche Alternativanlage.</a:t>
            </a:r>
          </a:p>
          <a:p>
            <a:endParaRPr lang="de-DE" sz="1996" dirty="0"/>
          </a:p>
          <a:p>
            <a:r>
              <a:rPr lang="de-DE" sz="1996" dirty="0"/>
              <a:t>→ Dies wird im allgemeinen einen Anstieg des Aktienpreises auslösen,</a:t>
            </a:r>
          </a:p>
          <a:p>
            <a:r>
              <a:rPr lang="de-DE" sz="1996" dirty="0"/>
              <a:t>     bis sich die Aktienrendite des festverzinslichen Papiers angeglichen hat.</a:t>
            </a:r>
          </a:p>
          <a:p>
            <a:endParaRPr lang="de-DE" sz="1996" dirty="0"/>
          </a:p>
          <a:p>
            <a:r>
              <a:rPr lang="de-DE" sz="1996" dirty="0"/>
              <a:t>→ Über den allgemeinen Preisanstieg an den Kapitalmärkten werden die </a:t>
            </a:r>
          </a:p>
          <a:p>
            <a:r>
              <a:rPr lang="de-DE" sz="1996" dirty="0"/>
              <a:t>     Anleger reicher, und sie werden ihre Nachfrage ausweiten. </a:t>
            </a:r>
          </a:p>
          <a:p>
            <a:endParaRPr lang="de-DE" sz="1996" dirty="0"/>
          </a:p>
          <a:p>
            <a:r>
              <a:rPr lang="de-DE" sz="1996" dirty="0"/>
              <a:t>→ Bei steigender Produktionsauslastung wird dies wiederum eine</a:t>
            </a:r>
          </a:p>
          <a:p>
            <a:r>
              <a:rPr lang="de-DE" sz="1996" dirty="0"/>
              <a:t>     Preissteigerung nach sich ziehen</a:t>
            </a:r>
          </a:p>
        </p:txBody>
      </p:sp>
      <p:sp>
        <p:nvSpPr>
          <p:cNvPr id="7" name="Rechteck 6">
            <a:extLst>
              <a:ext uri="{FF2B5EF4-FFF2-40B4-BE49-F238E27FC236}">
                <a16:creationId xmlns:a16="http://schemas.microsoft.com/office/drawing/2014/main" id="{57057358-598A-4FD4-9920-D1DD663E64B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44852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641544" cy="593674"/>
          </a:xfrm>
          <a:prstGeom prst="rect">
            <a:avLst/>
          </a:prstGeom>
          <a:noFill/>
          <a:ln>
            <a:noFill/>
          </a:ln>
        </p:spPr>
        <p:txBody>
          <a:bodyPr vert="horz" wrap="none" lIns="81646" tIns="40823" rIns="81646" bIns="40823" anchorCtr="0" compatLnSpc="0">
            <a:spAutoFit/>
          </a:bodyPr>
          <a:lstStyle/>
          <a:p>
            <a:r>
              <a:rPr lang="de-DE" sz="3266" dirty="0"/>
              <a:t>Heutiger Geldbegriff</a:t>
            </a:r>
          </a:p>
        </p:txBody>
      </p:sp>
      <p:sp>
        <p:nvSpPr>
          <p:cNvPr id="4" name="Textfeld 3"/>
          <p:cNvSpPr txBox="1"/>
          <p:nvPr/>
        </p:nvSpPr>
        <p:spPr>
          <a:xfrm>
            <a:off x="885410" y="899708"/>
            <a:ext cx="8883125" cy="5094890"/>
          </a:xfrm>
          <a:prstGeom prst="rect">
            <a:avLst/>
          </a:prstGeom>
          <a:noFill/>
          <a:ln>
            <a:noFill/>
          </a:ln>
        </p:spPr>
        <p:txBody>
          <a:bodyPr vert="horz" wrap="square" lIns="81646" tIns="40823" rIns="81646" bIns="40823" anchorCtr="0" compatLnSpc="0">
            <a:noAutofit/>
          </a:bodyPr>
          <a:lstStyle/>
          <a:p>
            <a:endParaRPr lang="de-DE" sz="2540" dirty="0"/>
          </a:p>
          <a:p>
            <a:pPr marL="414772" indent="-414772">
              <a:buFont typeface="Arial" panose="020B0604020202020204" pitchFamily="34" charset="0"/>
              <a:buChar char="•"/>
            </a:pPr>
            <a:r>
              <a:rPr lang="de-DE" sz="2540" dirty="0"/>
              <a:t>Im heutigen Weltwährungssystem von weitgehend flexiblen Wechselkursen existiert kein physischer Anker wie im Goldstandard (bis 1931) und dem System von Bretton Woods bzgl. US-Dollar (bis 1973)</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Heutiges Geld basiert „nur“ auf dem Zahlungsversprechen der Notenbanken und damit allein auf dem Vertrauen in die Stabilität der Staaten → man spricht von „fiat </a:t>
            </a:r>
            <a:r>
              <a:rPr lang="de-DE" sz="2540" dirty="0" err="1"/>
              <a:t>money</a:t>
            </a:r>
            <a:r>
              <a:rPr lang="de-DE" sz="2540" dirty="0"/>
              <a:t>“</a:t>
            </a:r>
          </a:p>
        </p:txBody>
      </p:sp>
      <p:sp>
        <p:nvSpPr>
          <p:cNvPr id="8" name="Rechteck 7">
            <a:extLst>
              <a:ext uri="{FF2B5EF4-FFF2-40B4-BE49-F238E27FC236}">
                <a16:creationId xmlns:a16="http://schemas.microsoft.com/office/drawing/2014/main" id="{52791CF5-E3D8-44BD-89D9-73145D295F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316052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071938" y="63002"/>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Erwartungswerttheorie (Beispiel)</a:t>
            </a:r>
          </a:p>
        </p:txBody>
      </p:sp>
      <p:sp>
        <p:nvSpPr>
          <p:cNvPr id="210948" name="Text Box 2"/>
          <p:cNvSpPr txBox="1">
            <a:spLocks noChangeArrowheads="1"/>
          </p:cNvSpPr>
          <p:nvPr/>
        </p:nvSpPr>
        <p:spPr bwMode="auto">
          <a:xfrm>
            <a:off x="7726" y="6203057"/>
            <a:ext cx="12192000" cy="39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rPr>
              <a:t>→ </a:t>
            </a:r>
            <a:r>
              <a:rPr lang="de-DE" sz="1800" b="1" dirty="0">
                <a:solidFill>
                  <a:schemeClr val="tx1"/>
                </a:solidFill>
              </a:rPr>
              <a:t>Der kurzfristige erwartete Zins =</a:t>
            </a:r>
          </a:p>
          <a:p>
            <a:pPr eaLnBrk="1" hangingPunct="1"/>
            <a:r>
              <a:rPr lang="de-DE" sz="1800" b="1" dirty="0">
                <a:solidFill>
                  <a:schemeClr val="tx1"/>
                </a:solidFill>
              </a:rPr>
              <a:t>     der langfristige heutige Zins + Differenz aus langfristigem und kurzfristigem </a:t>
            </a:r>
            <a:r>
              <a:rPr lang="de-DE" sz="1900" b="1" dirty="0">
                <a:solidFill>
                  <a:schemeClr val="tx1"/>
                </a:solidFill>
              </a:rPr>
              <a:t>Zins </a:t>
            </a:r>
          </a:p>
        </p:txBody>
      </p:sp>
      <p:cxnSp>
        <p:nvCxnSpPr>
          <p:cNvPr id="3" name="Gerade Verbindung mit Pfeil 2">
            <a:extLst>
              <a:ext uri="{FF2B5EF4-FFF2-40B4-BE49-F238E27FC236}">
                <a16:creationId xmlns:a16="http://schemas.microsoft.com/office/drawing/2014/main" id="{3DD9729C-D1BE-4015-99DC-C200CFD4927B}"/>
              </a:ext>
            </a:extLst>
          </p:cNvPr>
          <p:cNvCxnSpPr>
            <a:cxnSpLocks/>
          </p:cNvCxnSpPr>
          <p:nvPr/>
        </p:nvCxnSpPr>
        <p:spPr>
          <a:xfrm flipH="1">
            <a:off x="1212980" y="2533040"/>
            <a:ext cx="3946047" cy="843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13130D6-3975-40CE-B858-BA10FB059F1E}"/>
              </a:ext>
            </a:extLst>
          </p:cNvPr>
          <p:cNvCxnSpPr>
            <a:cxnSpLocks/>
          </p:cNvCxnSpPr>
          <p:nvPr/>
        </p:nvCxnSpPr>
        <p:spPr>
          <a:xfrm>
            <a:off x="5363799" y="2533040"/>
            <a:ext cx="4623954" cy="759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7726" y="466938"/>
            <a:ext cx="5204976" cy="1077218"/>
          </a:xfrm>
          <a:prstGeom prst="rect">
            <a:avLst/>
          </a:prstGeom>
        </p:spPr>
        <p:txBody>
          <a:bodyPr wrap="square">
            <a:spAutoFit/>
          </a:bodyPr>
          <a:lstStyle/>
          <a:p>
            <a:r>
              <a:rPr lang="de-DE" sz="1600" dirty="0">
                <a:cs typeface="Times New Roman" pitchFamily="18" charset="0"/>
              </a:rPr>
              <a:t>i</a:t>
            </a:r>
            <a:r>
              <a:rPr lang="de-DE" sz="1600" baseline="-25000" dirty="0">
                <a:cs typeface="Times New Roman" pitchFamily="18" charset="0"/>
              </a:rPr>
              <a:t>1</a:t>
            </a:r>
            <a:r>
              <a:rPr lang="de-DE" sz="1600" dirty="0">
                <a:cs typeface="Times New Roman" pitchFamily="18" charset="0"/>
              </a:rPr>
              <a:t>:	Zinssatz 1 Jahr (p.a.) 2%</a:t>
            </a:r>
          </a:p>
          <a:p>
            <a:r>
              <a:rPr lang="de-DE" sz="1600" dirty="0">
                <a:cs typeface="Times New Roman" pitchFamily="18" charset="0"/>
              </a:rPr>
              <a:t>i</a:t>
            </a:r>
            <a:r>
              <a:rPr lang="de-DE" sz="1600" baseline="-25000" dirty="0">
                <a:cs typeface="Times New Roman" pitchFamily="18" charset="0"/>
              </a:rPr>
              <a:t>2</a:t>
            </a:r>
            <a:r>
              <a:rPr lang="de-DE" sz="1600" dirty="0">
                <a:cs typeface="Times New Roman" pitchFamily="18" charset="0"/>
              </a:rPr>
              <a:t>:	</a:t>
            </a:r>
            <a:r>
              <a:rPr lang="de-DE" sz="1600" dirty="0"/>
              <a:t>Zinssatz 2 Jahre (p.a.) 4%</a:t>
            </a:r>
          </a:p>
          <a:p>
            <a:r>
              <a:rPr lang="de-DE" sz="1600" dirty="0"/>
              <a:t>i</a:t>
            </a:r>
            <a:r>
              <a:rPr lang="de-DE" sz="1600" baseline="-25000" dirty="0"/>
              <a:t>1</a:t>
            </a:r>
            <a:r>
              <a:rPr lang="de-DE" sz="1600" baseline="30000" dirty="0"/>
              <a:t>e</a:t>
            </a:r>
            <a:r>
              <a:rPr lang="de-DE" sz="1600" dirty="0"/>
              <a:t>:	Erwarteter Zinssatz 1 Jahr in 1 Jahr (p.a.)???</a:t>
            </a:r>
          </a:p>
          <a:p>
            <a:r>
              <a:rPr lang="de-DE" sz="1600" dirty="0"/>
              <a:t>Anlage 1 Euro</a:t>
            </a:r>
          </a:p>
        </p:txBody>
      </p:sp>
      <p:sp>
        <p:nvSpPr>
          <p:cNvPr id="7" name="Rechteck 6"/>
          <p:cNvSpPr/>
          <p:nvPr/>
        </p:nvSpPr>
        <p:spPr>
          <a:xfrm>
            <a:off x="4603102" y="465366"/>
            <a:ext cx="7588898" cy="646331"/>
          </a:xfrm>
          <a:prstGeom prst="rect">
            <a:avLst/>
          </a:prstGeom>
        </p:spPr>
        <p:txBody>
          <a:bodyPr wrap="square">
            <a:spAutoFit/>
          </a:bodyPr>
          <a:lstStyle/>
          <a:p>
            <a:r>
              <a:rPr lang="de-DE" dirty="0">
                <a:cs typeface="Times New Roman" pitchFamily="18" charset="0"/>
              </a:rPr>
              <a:t>Wir </a:t>
            </a:r>
            <a:r>
              <a:rPr lang="de-DE" b="1" dirty="0">
                <a:cs typeface="Times New Roman" pitchFamily="18" charset="0"/>
              </a:rPr>
              <a:t>nehmen perfekte Substituierbarkeit </a:t>
            </a:r>
            <a:r>
              <a:rPr lang="de-DE" dirty="0">
                <a:cs typeface="Times New Roman" pitchFamily="18" charset="0"/>
              </a:rPr>
              <a:t>kurzfristiger und langfristiger An- lagen, einen </a:t>
            </a:r>
            <a:r>
              <a:rPr lang="de-DE" b="1" dirty="0">
                <a:cs typeface="Times New Roman" pitchFamily="18" charset="0"/>
              </a:rPr>
              <a:t>risikoneutrale</a:t>
            </a:r>
            <a:r>
              <a:rPr lang="de-DE" dirty="0">
                <a:cs typeface="Times New Roman" pitchFamily="18" charset="0"/>
              </a:rPr>
              <a:t>n Anleger und einem </a:t>
            </a:r>
            <a:r>
              <a:rPr lang="de-DE" b="1" dirty="0">
                <a:cs typeface="Times New Roman" pitchFamily="18" charset="0"/>
              </a:rPr>
              <a:t>vollständigen Kapitalmarkt an</a:t>
            </a:r>
            <a:endParaRPr lang="de-DE" b="1" dirty="0"/>
          </a:p>
        </p:txBody>
      </p:sp>
      <p:sp>
        <p:nvSpPr>
          <p:cNvPr id="4" name="Rechteck 3"/>
          <p:cNvSpPr/>
          <p:nvPr/>
        </p:nvSpPr>
        <p:spPr>
          <a:xfrm>
            <a:off x="4851703" y="2090562"/>
            <a:ext cx="786882" cy="369332"/>
          </a:xfrm>
          <a:prstGeom prst="rect">
            <a:avLst/>
          </a:prstGeom>
        </p:spPr>
        <p:txBody>
          <a:bodyPr wrap="none">
            <a:spAutoFit/>
          </a:bodyPr>
          <a:lstStyle/>
          <a:p>
            <a:r>
              <a:rPr lang="de-DE" dirty="0"/>
              <a:t>1 Euro</a:t>
            </a:r>
          </a:p>
        </p:txBody>
      </p:sp>
      <p:sp>
        <p:nvSpPr>
          <p:cNvPr id="11" name="Rechteck 10"/>
          <p:cNvSpPr/>
          <p:nvPr/>
        </p:nvSpPr>
        <p:spPr>
          <a:xfrm>
            <a:off x="2106693" y="2386748"/>
            <a:ext cx="1230530" cy="369332"/>
          </a:xfrm>
          <a:prstGeom prst="rect">
            <a:avLst/>
          </a:prstGeom>
        </p:spPr>
        <p:txBody>
          <a:bodyPr wrap="none">
            <a:spAutoFit/>
          </a:bodyPr>
          <a:lstStyle/>
          <a:p>
            <a:r>
              <a:rPr lang="de-DE" dirty="0"/>
              <a:t>Kurzfristig?</a:t>
            </a:r>
          </a:p>
        </p:txBody>
      </p:sp>
      <p:sp>
        <p:nvSpPr>
          <p:cNvPr id="12" name="Rechteck 11"/>
          <p:cNvSpPr/>
          <p:nvPr/>
        </p:nvSpPr>
        <p:spPr>
          <a:xfrm>
            <a:off x="8726830" y="2265341"/>
            <a:ext cx="1260923" cy="369332"/>
          </a:xfrm>
          <a:prstGeom prst="rect">
            <a:avLst/>
          </a:prstGeom>
        </p:spPr>
        <p:txBody>
          <a:bodyPr wrap="none">
            <a:spAutoFit/>
          </a:bodyPr>
          <a:lstStyle/>
          <a:p>
            <a:r>
              <a:rPr lang="de-DE" dirty="0"/>
              <a:t>Langfristig?</a:t>
            </a:r>
          </a:p>
        </p:txBody>
      </p:sp>
      <p:sp>
        <p:nvSpPr>
          <p:cNvPr id="16" name="Rechteck 15"/>
          <p:cNvSpPr/>
          <p:nvPr/>
        </p:nvSpPr>
        <p:spPr>
          <a:xfrm>
            <a:off x="4071938" y="2727593"/>
            <a:ext cx="2838820" cy="276999"/>
          </a:xfrm>
          <a:prstGeom prst="rect">
            <a:avLst/>
          </a:prstGeom>
        </p:spPr>
        <p:txBody>
          <a:bodyPr wrap="square">
            <a:spAutoFit/>
          </a:bodyPr>
          <a:lstStyle/>
          <a:p>
            <a:r>
              <a:rPr lang="de-DE" sz="1200" dirty="0">
                <a:cs typeface="Times New Roman" pitchFamily="18" charset="0"/>
              </a:rPr>
              <a:t>Sind die beiden Beträge so vergleichbar?</a:t>
            </a:r>
            <a:endParaRPr lang="de-DE" sz="1200" b="1" dirty="0"/>
          </a:p>
        </p:txBody>
      </p:sp>
      <p:sp>
        <p:nvSpPr>
          <p:cNvPr id="29" name="Rechteck 28">
            <a:extLst>
              <a:ext uri="{FF2B5EF4-FFF2-40B4-BE49-F238E27FC236}">
                <a16:creationId xmlns:a16="http://schemas.microsoft.com/office/drawing/2014/main" id="{EC6D4F84-8416-4DF4-A422-83AE22050BC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97563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 grpId="0"/>
      <p:bldP spid="7" grpId="0"/>
      <p:bldP spid="4" grpId="0"/>
      <p:bldP spid="11" grpId="0"/>
      <p:bldP spid="12" grpId="0"/>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889518" y="29910"/>
            <a:ext cx="10941698" cy="386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Der kurzfristige erwartete Zins = der langfristige heutige Zins + Differenz aus langfristigem und kurzfristigem </a:t>
            </a:r>
            <a:r>
              <a:rPr lang="de-DE" sz="1900" b="1" dirty="0"/>
              <a:t>Zins</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1031880" y="541651"/>
            <a:ext cx="5660571" cy="485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cs typeface="Times New Roman" pitchFamily="18" charset="0"/>
              </a:rPr>
              <a:t>Was ist die Bedeutung dieses Zusammenhangs?</a:t>
            </a:r>
            <a:endParaRPr lang="de-DE" sz="1600" b="1" dirty="0">
              <a:solidFill>
                <a:schemeClr val="tx1"/>
              </a:solidFill>
            </a:endParaRPr>
          </a:p>
        </p:txBody>
      </p:sp>
      <p:pic>
        <p:nvPicPr>
          <p:cNvPr id="2" name="Grafik 1"/>
          <p:cNvPicPr>
            <a:picLocks noChangeAspect="1"/>
          </p:cNvPicPr>
          <p:nvPr/>
        </p:nvPicPr>
        <p:blipFill>
          <a:blip r:embed="rId3"/>
          <a:stretch>
            <a:fillRect/>
          </a:stretch>
        </p:blipFill>
        <p:spPr>
          <a:xfrm>
            <a:off x="406550" y="1049988"/>
            <a:ext cx="5386475" cy="4095500"/>
          </a:xfrm>
          <a:prstGeom prst="rect">
            <a:avLst/>
          </a:prstGeom>
        </p:spPr>
      </p:pic>
      <p:sp>
        <p:nvSpPr>
          <p:cNvPr id="3" name="Rechteck 2"/>
          <p:cNvSpPr/>
          <p:nvPr/>
        </p:nvSpPr>
        <p:spPr>
          <a:xfrm>
            <a:off x="207948" y="5274450"/>
            <a:ext cx="5386475" cy="646331"/>
          </a:xfrm>
          <a:prstGeom prst="rect">
            <a:avLst/>
          </a:prstGeom>
        </p:spPr>
        <p:txBody>
          <a:bodyPr wrap="none">
            <a:spAutoFit/>
          </a:bodyPr>
          <a:lstStyle/>
          <a:p>
            <a:pPr algn="ctr"/>
            <a:r>
              <a:rPr lang="de-DE" dirty="0"/>
              <a:t>Video zur Zinsstruktur!</a:t>
            </a:r>
          </a:p>
          <a:p>
            <a:pPr algn="ctr"/>
            <a:r>
              <a:rPr lang="de-DE" dirty="0">
                <a:hlinkClick r:id="rId4"/>
              </a:rPr>
              <a:t>https://www.youtube.com/watch?v=l-XIaQxD1h4&amp;t=1s</a:t>
            </a:r>
            <a:endParaRPr lang="de-DE" dirty="0"/>
          </a:p>
        </p:txBody>
      </p:sp>
      <p:sp>
        <p:nvSpPr>
          <p:cNvPr id="22" name="Rechteck 21">
            <a:extLst>
              <a:ext uri="{FF2B5EF4-FFF2-40B4-BE49-F238E27FC236}">
                <a16:creationId xmlns:a16="http://schemas.microsoft.com/office/drawing/2014/main" id="{31240A51-55BA-4F3C-AE3E-493ABC46FF8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683123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Liquiditätsprämientheorie</a:t>
            </a:r>
          </a:p>
        </p:txBody>
      </p:sp>
      <p:sp>
        <p:nvSpPr>
          <p:cNvPr id="210948" name="Text Box 2"/>
          <p:cNvSpPr txBox="1">
            <a:spLocks noChangeArrowheads="1"/>
          </p:cNvSpPr>
          <p:nvPr/>
        </p:nvSpPr>
        <p:spPr bwMode="auto">
          <a:xfrm>
            <a:off x="3825" y="660629"/>
            <a:ext cx="7323818" cy="4489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cs typeface="Times New Roman" pitchFamily="18" charset="0"/>
              </a:rPr>
              <a:t>Die Präferenzen von Kreditgeber und Kreditnehmer fallen auseinander:</a:t>
            </a:r>
          </a:p>
          <a:p>
            <a:pPr eaLnBrk="1" hangingPunct="1"/>
            <a:endParaRPr lang="de-DE" sz="1800" dirty="0">
              <a:solidFill>
                <a:schemeClr val="tx1"/>
              </a:solidFill>
              <a:cs typeface="Times New Roman" pitchFamily="18" charset="0"/>
            </a:endParaRPr>
          </a:p>
          <a:p>
            <a:pPr eaLnBrk="1" hangingPunct="1"/>
            <a:r>
              <a:rPr lang="de-DE" sz="1800" dirty="0">
                <a:solidFill>
                  <a:schemeClr val="tx1"/>
                </a:solidFill>
                <a:cs typeface="Times New Roman" pitchFamily="18" charset="0"/>
              </a:rPr>
              <a:t>Der Kreditgeber wird eher </a:t>
            </a:r>
            <a:r>
              <a:rPr lang="de-DE" sz="1800" dirty="0">
                <a:solidFill>
                  <a:schemeClr val="tx1"/>
                </a:solidFill>
              </a:rPr>
              <a:t>kürzere Laufzeiten bevorzugen, da diese bei </a:t>
            </a:r>
          </a:p>
          <a:p>
            <a:pPr eaLnBrk="1" hangingPunct="1"/>
            <a:r>
              <a:rPr lang="de-DE" sz="1800" dirty="0">
                <a:solidFill>
                  <a:schemeClr val="tx1"/>
                </a:solidFill>
              </a:rPr>
              <a:t>Liquiditätsproblemen schneller veräußert werden können</a:t>
            </a:r>
          </a:p>
          <a:p>
            <a:pPr eaLnBrk="1" hangingPunct="1"/>
            <a:endParaRPr lang="de-DE" sz="1800" dirty="0">
              <a:solidFill>
                <a:schemeClr val="tx1"/>
              </a:solidFill>
            </a:endParaRPr>
          </a:p>
          <a:p>
            <a:pPr eaLnBrk="1" hangingPunct="1"/>
            <a:r>
              <a:rPr lang="de-DE" sz="1800" dirty="0">
                <a:solidFill>
                  <a:schemeClr val="tx1"/>
                </a:solidFill>
              </a:rPr>
              <a:t>Der Kreditnehmer wird dagegen für langfristige Investitionsprojekte eher </a:t>
            </a:r>
          </a:p>
          <a:p>
            <a:pPr eaLnBrk="1" hangingPunct="1"/>
            <a:r>
              <a:rPr lang="de-DE" sz="1800" dirty="0">
                <a:solidFill>
                  <a:schemeClr val="tx1"/>
                </a:solidFill>
              </a:rPr>
              <a:t>länger laufende Anlagen bevorzugen</a:t>
            </a:r>
          </a:p>
          <a:p>
            <a:pPr eaLnBrk="1" hangingPunct="1"/>
            <a:endParaRPr lang="de-DE" sz="1800" dirty="0">
              <a:solidFill>
                <a:schemeClr val="tx1"/>
              </a:solidFill>
            </a:endParaRPr>
          </a:p>
          <a:p>
            <a:pPr eaLnBrk="1" hangingPunct="1"/>
            <a:r>
              <a:rPr lang="de-DE" sz="1800" dirty="0">
                <a:solidFill>
                  <a:schemeClr val="tx1"/>
                </a:solidFill>
              </a:rPr>
              <a:t>		</a:t>
            </a:r>
          </a:p>
          <a:p>
            <a:pPr eaLnBrk="1" hangingPunct="1"/>
            <a:r>
              <a:rPr lang="de-DE" sz="1800" dirty="0">
                <a:solidFill>
                  <a:schemeClr val="tx1"/>
                </a:solidFill>
              </a:rPr>
              <a:t>		→	Der Kreditgeber verlangt einen Aufschlag, die „ Liquiditätsprämie“,</a:t>
            </a:r>
          </a:p>
          <a:p>
            <a:pPr eaLnBrk="1" hangingPunct="1"/>
            <a:r>
              <a:rPr lang="de-DE" sz="1800" dirty="0">
                <a:solidFill>
                  <a:schemeClr val="tx1"/>
                </a:solidFill>
              </a:rPr>
              <a:t>			bei Vergabe des längerfristigen Kredits gegenüber einer Anlage mit 			kurzer Laufzeit, denn für fehlende Möglichkeit zwischendurch an 			sein Geld zu kommen (liquide zu sein) will 	er entschädigt werden! </a:t>
            </a:r>
          </a:p>
        </p:txBody>
      </p:sp>
      <p:sp>
        <p:nvSpPr>
          <p:cNvPr id="12" name="Rechteck 11">
            <a:extLst>
              <a:ext uri="{FF2B5EF4-FFF2-40B4-BE49-F238E27FC236}">
                <a16:creationId xmlns:a16="http://schemas.microsoft.com/office/drawing/2014/main" id="{65E66477-4EA5-4E1E-982C-4A89596B2C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27689818"/>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Marktsegmentierungstheorie</a:t>
            </a:r>
          </a:p>
        </p:txBody>
      </p:sp>
      <p:sp>
        <p:nvSpPr>
          <p:cNvPr id="6" name="Text Box 2">
            <a:extLst>
              <a:ext uri="{FF2B5EF4-FFF2-40B4-BE49-F238E27FC236}">
                <a16:creationId xmlns:a16="http://schemas.microsoft.com/office/drawing/2014/main" id="{6A416600-EBF1-4217-915B-356234073D34}"/>
              </a:ext>
            </a:extLst>
          </p:cNvPr>
          <p:cNvSpPr txBox="1">
            <a:spLocks noChangeArrowheads="1"/>
          </p:cNvSpPr>
          <p:nvPr/>
        </p:nvSpPr>
        <p:spPr bwMode="auto">
          <a:xfrm>
            <a:off x="242690" y="774112"/>
            <a:ext cx="8565407" cy="381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rPr>
              <a:t>Für einen Anleger entsteht ein Risiko, wenn sich der Anlagehorizont nicht</a:t>
            </a:r>
          </a:p>
          <a:p>
            <a:pPr eaLnBrk="1" hangingPunct="1"/>
            <a:r>
              <a:rPr lang="de-DE" sz="1600" dirty="0">
                <a:solidFill>
                  <a:schemeClr val="tx1"/>
                </a:solidFill>
              </a:rPr>
              <a:t>mit der Laufzeit des Wertpapiers deckt</a:t>
            </a:r>
          </a:p>
          <a:p>
            <a:pPr eaLnBrk="1" hangingPunct="1"/>
            <a:endParaRPr lang="de-DE" sz="1600" dirty="0">
              <a:solidFill>
                <a:schemeClr val="tx1"/>
              </a:solidFill>
            </a:endParaRPr>
          </a:p>
          <a:p>
            <a:pPr eaLnBrk="1" hangingPunct="1"/>
            <a:r>
              <a:rPr lang="de-DE" sz="1600" dirty="0">
                <a:solidFill>
                  <a:schemeClr val="tx1"/>
                </a:solidFill>
              </a:rPr>
              <a:t>Laufzeit &gt; Anlagehorizont	→	Kursrisiko</a:t>
            </a:r>
          </a:p>
          <a:p>
            <a:pPr eaLnBrk="1" hangingPunct="1"/>
            <a:endParaRPr lang="de-DE" sz="1600" dirty="0">
              <a:solidFill>
                <a:schemeClr val="tx1"/>
              </a:solidFill>
            </a:endParaRPr>
          </a:p>
          <a:p>
            <a:pPr eaLnBrk="1" hangingPunct="1"/>
            <a:r>
              <a:rPr lang="de-DE" sz="1600" dirty="0">
                <a:solidFill>
                  <a:schemeClr val="tx1"/>
                </a:solidFill>
              </a:rPr>
              <a:t>Laufzeit &lt; Anlagehorizont	→	Einnahmerisiko</a:t>
            </a:r>
          </a:p>
          <a:p>
            <a:pPr eaLnBrk="1" hangingPunct="1"/>
            <a:endParaRPr lang="de-DE" sz="1600" dirty="0">
              <a:solidFill>
                <a:schemeClr val="tx1"/>
              </a:solidFill>
            </a:endParaRPr>
          </a:p>
          <a:p>
            <a:pPr eaLnBrk="1" hangingPunct="1"/>
            <a:r>
              <a:rPr lang="de-DE" sz="1600" dirty="0">
                <a:solidFill>
                  <a:schemeClr val="tx1"/>
                </a:solidFill>
              </a:rPr>
              <a:t>Finanzakteure möchten das Risiko reduzieren</a:t>
            </a:r>
          </a:p>
          <a:p>
            <a:pPr eaLnBrk="1" hangingPunct="1"/>
            <a:endParaRPr lang="de-DE" sz="1600" dirty="0">
              <a:solidFill>
                <a:schemeClr val="tx1"/>
              </a:solidFill>
            </a:endParaRPr>
          </a:p>
          <a:p>
            <a:pPr eaLnBrk="1" hangingPunct="1"/>
            <a:r>
              <a:rPr lang="de-DE" sz="1600" dirty="0">
                <a:solidFill>
                  <a:schemeClr val="tx1"/>
                </a:solidFill>
              </a:rPr>
              <a:t>		→	Sind die Finanzakteure </a:t>
            </a:r>
            <a:r>
              <a:rPr lang="de-DE" sz="1600" b="1" dirty="0" err="1">
                <a:solidFill>
                  <a:schemeClr val="tx1"/>
                </a:solidFill>
              </a:rPr>
              <a:t>risikoavers</a:t>
            </a:r>
            <a:endParaRPr lang="de-DE" sz="1600" b="1" dirty="0">
              <a:solidFill>
                <a:schemeClr val="tx1"/>
              </a:solidFill>
            </a:endParaRPr>
          </a:p>
          <a:p>
            <a:pPr eaLnBrk="1" hangingPunct="1"/>
            <a:endParaRPr lang="de-DE" sz="1600" dirty="0">
              <a:solidFill>
                <a:schemeClr val="tx1"/>
              </a:solidFill>
            </a:endParaRPr>
          </a:p>
          <a:p>
            <a:pPr eaLnBrk="1" hangingPunct="1"/>
            <a:r>
              <a:rPr lang="de-DE" sz="1600" dirty="0">
                <a:solidFill>
                  <a:schemeClr val="tx1"/>
                </a:solidFill>
              </a:rPr>
              <a:t>			→	werden sich Segmente bilden bei denen Anlagehorizont und Laufzeit zusammenpassen</a:t>
            </a:r>
          </a:p>
          <a:p>
            <a:pPr eaLnBrk="1" hangingPunct="1"/>
            <a:r>
              <a:rPr lang="de-DE" sz="1600" dirty="0">
                <a:solidFill>
                  <a:schemeClr val="tx1"/>
                </a:solidFill>
              </a:rPr>
              <a:t>				-&gt; 	der Wertpapiermarkt zerfällt in zeitlich abgegrenzte Segmente</a:t>
            </a:r>
          </a:p>
          <a:p>
            <a:pPr eaLnBrk="1" hangingPunct="1"/>
            <a:r>
              <a:rPr lang="de-DE" sz="1600" dirty="0">
                <a:solidFill>
                  <a:schemeClr val="tx1"/>
                </a:solidFill>
              </a:rPr>
              <a:t>					und Finanztitel sind damit </a:t>
            </a:r>
            <a:r>
              <a:rPr lang="de-DE" sz="1600" b="1" dirty="0">
                <a:solidFill>
                  <a:schemeClr val="tx1"/>
                </a:solidFill>
              </a:rPr>
              <a:t>nicht mehr vollständig substituierbar</a:t>
            </a:r>
          </a:p>
          <a:p>
            <a:pPr eaLnBrk="1" hangingPunct="1"/>
            <a:r>
              <a:rPr lang="de-DE" dirty="0">
                <a:solidFill>
                  <a:schemeClr val="tx1"/>
                </a:solidFill>
              </a:rPr>
              <a:t>							</a:t>
            </a:r>
          </a:p>
          <a:p>
            <a:pPr eaLnBrk="1" hangingPunct="1"/>
            <a:endParaRPr lang="de-DE" dirty="0">
              <a:solidFill>
                <a:schemeClr val="tx1"/>
              </a:solidFill>
            </a:endParaRPr>
          </a:p>
        </p:txBody>
      </p:sp>
      <p:sp>
        <p:nvSpPr>
          <p:cNvPr id="8" name="Rechteck 7">
            <a:extLst>
              <a:ext uri="{FF2B5EF4-FFF2-40B4-BE49-F238E27FC236}">
                <a16:creationId xmlns:a16="http://schemas.microsoft.com/office/drawing/2014/main" id="{DE89CE91-F116-47A7-AF3E-55121E49FB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12450773"/>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1"/>
          <p:cNvSpPr>
            <a:spLocks noChangeArrowheads="1"/>
          </p:cNvSpPr>
          <p:nvPr/>
        </p:nvSpPr>
        <p:spPr bwMode="auto">
          <a:xfrm>
            <a:off x="1631951" y="158081"/>
            <a:ext cx="737742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im zeitlichen Vergleich (Deutschland)</a:t>
            </a:r>
          </a:p>
        </p:txBody>
      </p:sp>
      <p:sp>
        <p:nvSpPr>
          <p:cNvPr id="26" name="Rechteck 25">
            <a:extLst>
              <a:ext uri="{FF2B5EF4-FFF2-40B4-BE49-F238E27FC236}">
                <a16:creationId xmlns:a16="http://schemas.microsoft.com/office/drawing/2014/main" id="{623ADD6B-2C41-4AD7-8F73-B916773000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1" name="Text Box 6">
            <a:extLst>
              <a:ext uri="{FF2B5EF4-FFF2-40B4-BE49-F238E27FC236}">
                <a16:creationId xmlns:a16="http://schemas.microsoft.com/office/drawing/2014/main" id="{8379204A-1830-4CEE-991C-7473D94806A6}"/>
              </a:ext>
            </a:extLst>
          </p:cNvPr>
          <p:cNvSpPr txBox="1">
            <a:spLocks noChangeArrowheads="1"/>
          </p:cNvSpPr>
          <p:nvPr/>
        </p:nvSpPr>
        <p:spPr bwMode="auto">
          <a:xfrm>
            <a:off x="446785" y="1010221"/>
            <a:ext cx="4373057"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 (börsennotierte Bundeswertpapiere)</a:t>
            </a:r>
          </a:p>
        </p:txBody>
      </p:sp>
      <p:pic>
        <p:nvPicPr>
          <p:cNvPr id="3" name="Grafik 2">
            <a:extLst>
              <a:ext uri="{FF2B5EF4-FFF2-40B4-BE49-F238E27FC236}">
                <a16:creationId xmlns:a16="http://schemas.microsoft.com/office/drawing/2014/main" id="{79A7E8E4-FA75-C651-49EA-418361C753EA}"/>
              </a:ext>
            </a:extLst>
          </p:cNvPr>
          <p:cNvPicPr>
            <a:picLocks noChangeAspect="1"/>
          </p:cNvPicPr>
          <p:nvPr/>
        </p:nvPicPr>
        <p:blipFill>
          <a:blip r:embed="rId3"/>
          <a:stretch>
            <a:fillRect/>
          </a:stretch>
        </p:blipFill>
        <p:spPr>
          <a:xfrm>
            <a:off x="0" y="1368097"/>
            <a:ext cx="7228114" cy="4421453"/>
          </a:xfrm>
          <a:prstGeom prst="rect">
            <a:avLst/>
          </a:prstGeom>
        </p:spPr>
      </p:pic>
    </p:spTree>
    <p:extLst>
      <p:ext uri="{BB962C8B-B14F-4D97-AF65-F5344CB8AC3E}">
        <p14:creationId xmlns:p14="http://schemas.microsoft.com/office/powerpoint/2010/main" val="118316175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89835" y="37275"/>
            <a:ext cx="8190503" cy="464419"/>
          </a:xfrm>
          <a:prstGeom prst="rect">
            <a:avLst/>
          </a:prstGeom>
          <a:noFill/>
          <a:ln>
            <a:noFill/>
          </a:ln>
        </p:spPr>
        <p:txBody>
          <a:bodyPr lIns="81646" tIns="40823" rIns="81646" bIns="40823" anchor="ctr" anchorCtr="1"/>
          <a:lstStyle/>
          <a:p>
            <a:r>
              <a:rPr lang="de-DE" sz="2600" dirty="0"/>
              <a:t>Konsolidierungsziel</a:t>
            </a:r>
          </a:p>
        </p:txBody>
      </p:sp>
      <p:sp>
        <p:nvSpPr>
          <p:cNvPr id="7" name="Text Box 3"/>
          <p:cNvSpPr txBox="1">
            <a:spLocks noChangeArrowheads="1"/>
          </p:cNvSpPr>
          <p:nvPr/>
        </p:nvSpPr>
        <p:spPr bwMode="auto">
          <a:xfrm>
            <a:off x="0" y="374373"/>
            <a:ext cx="12192000" cy="3779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000" dirty="0">
                <a:solidFill>
                  <a:srgbClr val="000000"/>
                </a:solidFill>
              </a:rPr>
              <a:t>Art. 109 Satz 3 GG</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3) Die </a:t>
            </a:r>
            <a:r>
              <a:rPr lang="de-DE" altLang="de-DE" sz="2000" b="1" dirty="0">
                <a:solidFill>
                  <a:srgbClr val="000000"/>
                </a:solidFill>
              </a:rPr>
              <a:t>Haushalte</a:t>
            </a:r>
            <a:r>
              <a:rPr lang="de-DE" altLang="de-DE" sz="2000" dirty="0">
                <a:solidFill>
                  <a:srgbClr val="000000"/>
                </a:solidFill>
              </a:rPr>
              <a:t> von Bund und Ländern sind grundsätzlich </a:t>
            </a:r>
            <a:r>
              <a:rPr lang="de-DE" altLang="de-DE" sz="2000" b="1" dirty="0">
                <a:solidFill>
                  <a:srgbClr val="000000"/>
                </a:solidFill>
              </a:rPr>
              <a:t>ohne Einnahmen aus Krediten auszugleichen</a:t>
            </a:r>
            <a:r>
              <a:rPr lang="de-DE" altLang="de-DE" sz="2000" dirty="0">
                <a:solidFill>
                  <a:srgbClr val="000000"/>
                </a:solidFill>
              </a:rPr>
              <a:t>. Bund und Länder können Regelungen zur im Auf- und Abschwung symmetrischen Berücksichtigung der Auswirkungen einer von der Normallage abweichenden konjunkturellen Entwicklung sowie eine Ausnahmeregelung für </a:t>
            </a:r>
            <a:r>
              <a:rPr lang="de-DE" altLang="de-DE" sz="2000" b="1" dirty="0">
                <a:solidFill>
                  <a:srgbClr val="000000"/>
                </a:solidFill>
              </a:rPr>
              <a:t>Naturkatastrophen oder außergewöhnliche Notsituationen</a:t>
            </a:r>
            <a:r>
              <a:rPr lang="de-DE" altLang="de-DE" sz="2000" dirty="0">
                <a:solidFill>
                  <a:srgbClr val="000000"/>
                </a:solidFill>
              </a:rPr>
              <a:t>, die sich der Kontrolle des Staates entziehen und die staatliche Finanzlage erheblich beeinträchtigen, vorsehen. Für die Ausnahmeregelung ist eine entsprechende Tilgungsregelung vorzusehen. Die nähere Ausgestaltung regelt für den Haushalt des Bundes Artikel 115 mit der Maßgabe, dass Satz 1 entsprochen ist, wenn die </a:t>
            </a:r>
            <a:r>
              <a:rPr lang="de-DE" altLang="de-DE" sz="2000" b="1" dirty="0">
                <a:solidFill>
                  <a:srgbClr val="000000"/>
                </a:solidFill>
              </a:rPr>
              <a:t>Einnahmen aus Krediten 0,35 vom Hundert im Verhältnis zum nominalen Bruttoinlandsprodukt nicht überschreiten</a:t>
            </a:r>
            <a:r>
              <a:rPr lang="de-DE" altLang="de-DE" sz="2000" dirty="0">
                <a:solidFill>
                  <a:srgbClr val="000000"/>
                </a:solidFill>
              </a:rPr>
              <a:t>. Die nähere Ausgestaltung für die Haushalte der Länder regeln diese im Rahmen ihrer verfassungsrechtlichen Kompetenzen mit der Maßgabe, dass Satz 1 nur dann entsprochen ist, wenn keine Einnahmen aus Krediten zugelassen werden.</a:t>
            </a:r>
          </a:p>
        </p:txBody>
      </p:sp>
      <p:sp>
        <p:nvSpPr>
          <p:cNvPr id="13" name="Rechteck 12">
            <a:extLst>
              <a:ext uri="{FF2B5EF4-FFF2-40B4-BE49-F238E27FC236}">
                <a16:creationId xmlns:a16="http://schemas.microsoft.com/office/drawing/2014/main" id="{CC6FF2B0-C9F3-48C2-BA4F-91A9377FD90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BA02AFA-9CEC-360E-1C8A-41F2488D2B5F}"/>
                  </a:ext>
                </a:extLst>
              </p14:cNvPr>
              <p14:cNvContentPartPr/>
              <p14:nvPr/>
            </p14:nvContentPartPr>
            <p14:xfrm>
              <a:off x="4743098" y="887302"/>
              <a:ext cx="2528640" cy="47880"/>
            </p14:xfrm>
          </p:contentPart>
        </mc:Choice>
        <mc:Fallback xmlns="">
          <p:pic>
            <p:nvPicPr>
              <p:cNvPr id="2" name="Freihand 1">
                <a:extLst>
                  <a:ext uri="{FF2B5EF4-FFF2-40B4-BE49-F238E27FC236}">
                    <a16:creationId xmlns:a16="http://schemas.microsoft.com/office/drawing/2014/main" id="{BBA02AFA-9CEC-360E-1C8A-41F2488D2B5F}"/>
                  </a:ext>
                </a:extLst>
              </p:cNvPr>
              <p:cNvPicPr/>
              <p:nvPr/>
            </p:nvPicPr>
            <p:blipFill>
              <a:blip r:embed="rId4"/>
              <a:stretch>
                <a:fillRect/>
              </a:stretch>
            </p:blipFill>
            <p:spPr>
              <a:xfrm>
                <a:off x="4734458" y="878302"/>
                <a:ext cx="2546280" cy="65520"/>
              </a:xfrm>
              <a:prstGeom prst="rect">
                <a:avLst/>
              </a:prstGeom>
            </p:spPr>
          </p:pic>
        </mc:Fallback>
      </mc:AlternateContent>
      <p:grpSp>
        <p:nvGrpSpPr>
          <p:cNvPr id="8" name="Gruppieren 7">
            <a:extLst>
              <a:ext uri="{FF2B5EF4-FFF2-40B4-BE49-F238E27FC236}">
                <a16:creationId xmlns:a16="http://schemas.microsoft.com/office/drawing/2014/main" id="{5B71DB24-11ED-4BDB-DF1A-ACFDE91C4EDF}"/>
              </a:ext>
            </a:extLst>
          </p:cNvPr>
          <p:cNvGrpSpPr/>
          <p:nvPr/>
        </p:nvGrpSpPr>
        <p:grpSpPr>
          <a:xfrm>
            <a:off x="6133058" y="2738062"/>
            <a:ext cx="2433600" cy="1939680"/>
            <a:chOff x="6133058" y="2738062"/>
            <a:chExt cx="2433600" cy="193968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92EBF9EC-EEA1-313C-6B6A-EF0BD182DA39}"/>
                    </a:ext>
                  </a:extLst>
                </p14:cNvPr>
                <p14:cNvContentPartPr/>
                <p14:nvPr/>
              </p14:nvContentPartPr>
              <p14:xfrm>
                <a:off x="7035218" y="2738062"/>
                <a:ext cx="1531440" cy="587520"/>
              </p14:xfrm>
            </p:contentPart>
          </mc:Choice>
          <mc:Fallback xmlns="">
            <p:pic>
              <p:nvPicPr>
                <p:cNvPr id="3" name="Freihand 2">
                  <a:extLst>
                    <a:ext uri="{FF2B5EF4-FFF2-40B4-BE49-F238E27FC236}">
                      <a16:creationId xmlns:a16="http://schemas.microsoft.com/office/drawing/2014/main" id="{92EBF9EC-EEA1-313C-6B6A-EF0BD182DA39}"/>
                    </a:ext>
                  </a:extLst>
                </p:cNvPr>
                <p:cNvPicPr/>
                <p:nvPr/>
              </p:nvPicPr>
              <p:blipFill>
                <a:blip r:embed="rId6"/>
                <a:stretch>
                  <a:fillRect/>
                </a:stretch>
              </p:blipFill>
              <p:spPr>
                <a:xfrm>
                  <a:off x="7026218" y="2729422"/>
                  <a:ext cx="1549080" cy="605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BD4079AC-EE05-317B-60A7-E80A832B2344}"/>
                    </a:ext>
                  </a:extLst>
                </p14:cNvPr>
                <p14:cNvContentPartPr/>
                <p14:nvPr/>
              </p14:nvContentPartPr>
              <p14:xfrm>
                <a:off x="6133058" y="3291382"/>
                <a:ext cx="1491840" cy="1386360"/>
              </p14:xfrm>
            </p:contentPart>
          </mc:Choice>
          <mc:Fallback xmlns="">
            <p:pic>
              <p:nvPicPr>
                <p:cNvPr id="4" name="Freihand 3">
                  <a:extLst>
                    <a:ext uri="{FF2B5EF4-FFF2-40B4-BE49-F238E27FC236}">
                      <a16:creationId xmlns:a16="http://schemas.microsoft.com/office/drawing/2014/main" id="{BD4079AC-EE05-317B-60A7-E80A832B2344}"/>
                    </a:ext>
                  </a:extLst>
                </p:cNvPr>
                <p:cNvPicPr/>
                <p:nvPr/>
              </p:nvPicPr>
              <p:blipFill>
                <a:blip r:embed="rId8"/>
                <a:stretch>
                  <a:fillRect/>
                </a:stretch>
              </p:blipFill>
              <p:spPr>
                <a:xfrm>
                  <a:off x="6124058" y="3282742"/>
                  <a:ext cx="1509480" cy="1404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FAD81F29-818F-2048-3594-13C14190B8F2}"/>
                    </a:ext>
                  </a:extLst>
                </p14:cNvPr>
                <p14:cNvContentPartPr/>
                <p14:nvPr/>
              </p14:nvContentPartPr>
              <p14:xfrm>
                <a:off x="7248698" y="3221542"/>
                <a:ext cx="500760" cy="249480"/>
              </p14:xfrm>
            </p:contentPart>
          </mc:Choice>
          <mc:Fallback xmlns="">
            <p:pic>
              <p:nvPicPr>
                <p:cNvPr id="5" name="Freihand 4">
                  <a:extLst>
                    <a:ext uri="{FF2B5EF4-FFF2-40B4-BE49-F238E27FC236}">
                      <a16:creationId xmlns:a16="http://schemas.microsoft.com/office/drawing/2014/main" id="{FAD81F29-818F-2048-3594-13C14190B8F2}"/>
                    </a:ext>
                  </a:extLst>
                </p:cNvPr>
                <p:cNvPicPr/>
                <p:nvPr/>
              </p:nvPicPr>
              <p:blipFill>
                <a:blip r:embed="rId10"/>
                <a:stretch>
                  <a:fillRect/>
                </a:stretch>
              </p:blipFill>
              <p:spPr>
                <a:xfrm>
                  <a:off x="7240058" y="3212542"/>
                  <a:ext cx="518400" cy="267120"/>
                </a:xfrm>
                <a:prstGeom prst="rect">
                  <a:avLst/>
                </a:prstGeom>
              </p:spPr>
            </p:pic>
          </mc:Fallback>
        </mc:AlternateContent>
      </p:grpSp>
      <p:grpSp>
        <p:nvGrpSpPr>
          <p:cNvPr id="40" name="Gruppieren 39">
            <a:extLst>
              <a:ext uri="{FF2B5EF4-FFF2-40B4-BE49-F238E27FC236}">
                <a16:creationId xmlns:a16="http://schemas.microsoft.com/office/drawing/2014/main" id="{B10524A6-DA8C-B04A-4D4B-8EF8BC658EF4}"/>
              </a:ext>
            </a:extLst>
          </p:cNvPr>
          <p:cNvGrpSpPr/>
          <p:nvPr/>
        </p:nvGrpSpPr>
        <p:grpSpPr>
          <a:xfrm>
            <a:off x="4479218" y="4275622"/>
            <a:ext cx="4026600" cy="1132920"/>
            <a:chOff x="4479218" y="4275622"/>
            <a:chExt cx="4026600" cy="113292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8FB30EFD-B348-18CE-1E7C-EA08DF5ABB7B}"/>
                    </a:ext>
                  </a:extLst>
                </p14:cNvPr>
                <p14:cNvContentPartPr/>
                <p14:nvPr/>
              </p14:nvContentPartPr>
              <p14:xfrm>
                <a:off x="4805738" y="4574062"/>
                <a:ext cx="215640" cy="282960"/>
              </p14:xfrm>
            </p:contentPart>
          </mc:Choice>
          <mc:Fallback xmlns="">
            <p:pic>
              <p:nvPicPr>
                <p:cNvPr id="9" name="Freihand 8">
                  <a:extLst>
                    <a:ext uri="{FF2B5EF4-FFF2-40B4-BE49-F238E27FC236}">
                      <a16:creationId xmlns:a16="http://schemas.microsoft.com/office/drawing/2014/main" id="{8FB30EFD-B348-18CE-1E7C-EA08DF5ABB7B}"/>
                    </a:ext>
                  </a:extLst>
                </p:cNvPr>
                <p:cNvPicPr/>
                <p:nvPr/>
              </p:nvPicPr>
              <p:blipFill>
                <a:blip r:embed="rId12"/>
                <a:stretch>
                  <a:fillRect/>
                </a:stretch>
              </p:blipFill>
              <p:spPr>
                <a:xfrm>
                  <a:off x="4797098" y="4565062"/>
                  <a:ext cx="23328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E366DC02-6BBE-3CA2-1758-62D820984439}"/>
                    </a:ext>
                  </a:extLst>
                </p14:cNvPr>
                <p14:cNvContentPartPr/>
                <p14:nvPr/>
              </p14:nvContentPartPr>
              <p14:xfrm>
                <a:off x="5013098" y="4741102"/>
                <a:ext cx="235800" cy="102600"/>
              </p14:xfrm>
            </p:contentPart>
          </mc:Choice>
          <mc:Fallback xmlns="">
            <p:pic>
              <p:nvPicPr>
                <p:cNvPr id="10" name="Freihand 9">
                  <a:extLst>
                    <a:ext uri="{FF2B5EF4-FFF2-40B4-BE49-F238E27FC236}">
                      <a16:creationId xmlns:a16="http://schemas.microsoft.com/office/drawing/2014/main" id="{E366DC02-6BBE-3CA2-1758-62D820984439}"/>
                    </a:ext>
                  </a:extLst>
                </p:cNvPr>
                <p:cNvPicPr/>
                <p:nvPr/>
              </p:nvPicPr>
              <p:blipFill>
                <a:blip r:embed="rId14"/>
                <a:stretch>
                  <a:fillRect/>
                </a:stretch>
              </p:blipFill>
              <p:spPr>
                <a:xfrm>
                  <a:off x="5004098" y="4732462"/>
                  <a:ext cx="2534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FEACA429-9125-DC74-E200-791E39C4A9AD}"/>
                    </a:ext>
                  </a:extLst>
                </p14:cNvPr>
                <p14:cNvContentPartPr/>
                <p14:nvPr/>
              </p14:nvContentPartPr>
              <p14:xfrm>
                <a:off x="5267258" y="4732822"/>
                <a:ext cx="103680" cy="115200"/>
              </p14:xfrm>
            </p:contentPart>
          </mc:Choice>
          <mc:Fallback xmlns="">
            <p:pic>
              <p:nvPicPr>
                <p:cNvPr id="11" name="Freihand 10">
                  <a:extLst>
                    <a:ext uri="{FF2B5EF4-FFF2-40B4-BE49-F238E27FC236}">
                      <a16:creationId xmlns:a16="http://schemas.microsoft.com/office/drawing/2014/main" id="{FEACA429-9125-DC74-E200-791E39C4A9AD}"/>
                    </a:ext>
                  </a:extLst>
                </p:cNvPr>
                <p:cNvPicPr/>
                <p:nvPr/>
              </p:nvPicPr>
              <p:blipFill>
                <a:blip r:embed="rId16"/>
                <a:stretch>
                  <a:fillRect/>
                </a:stretch>
              </p:blipFill>
              <p:spPr>
                <a:xfrm>
                  <a:off x="5258618" y="4723822"/>
                  <a:ext cx="1213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16FDB5C3-2E46-A172-DF91-52FEDF15810E}"/>
                    </a:ext>
                  </a:extLst>
                </p14:cNvPr>
                <p14:cNvContentPartPr/>
                <p14:nvPr/>
              </p14:nvContentPartPr>
              <p14:xfrm>
                <a:off x="5460938" y="4598902"/>
                <a:ext cx="197640" cy="259560"/>
              </p14:xfrm>
            </p:contentPart>
          </mc:Choice>
          <mc:Fallback xmlns="">
            <p:pic>
              <p:nvPicPr>
                <p:cNvPr id="12" name="Freihand 11">
                  <a:extLst>
                    <a:ext uri="{FF2B5EF4-FFF2-40B4-BE49-F238E27FC236}">
                      <a16:creationId xmlns:a16="http://schemas.microsoft.com/office/drawing/2014/main" id="{16FDB5C3-2E46-A172-DF91-52FEDF15810E}"/>
                    </a:ext>
                  </a:extLst>
                </p:cNvPr>
                <p:cNvPicPr/>
                <p:nvPr/>
              </p:nvPicPr>
              <p:blipFill>
                <a:blip r:embed="rId18"/>
                <a:stretch>
                  <a:fillRect/>
                </a:stretch>
              </p:blipFill>
              <p:spPr>
                <a:xfrm>
                  <a:off x="5451938" y="4589902"/>
                  <a:ext cx="21528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42BEB912-5793-0E8F-5239-5D847F3B96FF}"/>
                    </a:ext>
                  </a:extLst>
                </p14:cNvPr>
                <p14:cNvContentPartPr/>
                <p14:nvPr/>
              </p14:nvContentPartPr>
              <p14:xfrm>
                <a:off x="5701058" y="4584862"/>
                <a:ext cx="254160" cy="288720"/>
              </p14:xfrm>
            </p:contentPart>
          </mc:Choice>
          <mc:Fallback xmlns="">
            <p:pic>
              <p:nvPicPr>
                <p:cNvPr id="14" name="Freihand 13">
                  <a:extLst>
                    <a:ext uri="{FF2B5EF4-FFF2-40B4-BE49-F238E27FC236}">
                      <a16:creationId xmlns:a16="http://schemas.microsoft.com/office/drawing/2014/main" id="{42BEB912-5793-0E8F-5239-5D847F3B96FF}"/>
                    </a:ext>
                  </a:extLst>
                </p:cNvPr>
                <p:cNvPicPr/>
                <p:nvPr/>
              </p:nvPicPr>
              <p:blipFill>
                <a:blip r:embed="rId20"/>
                <a:stretch>
                  <a:fillRect/>
                </a:stretch>
              </p:blipFill>
              <p:spPr>
                <a:xfrm>
                  <a:off x="5692058" y="4575862"/>
                  <a:ext cx="27180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6013D2D9-2E95-5F65-C9A6-FE68E6090C39}"/>
                    </a:ext>
                  </a:extLst>
                </p14:cNvPr>
                <p14:cNvContentPartPr/>
                <p14:nvPr/>
              </p14:nvContentPartPr>
              <p14:xfrm>
                <a:off x="6031898" y="4630222"/>
                <a:ext cx="450720" cy="399600"/>
              </p14:xfrm>
            </p:contentPart>
          </mc:Choice>
          <mc:Fallback xmlns="">
            <p:pic>
              <p:nvPicPr>
                <p:cNvPr id="15" name="Freihand 14">
                  <a:extLst>
                    <a:ext uri="{FF2B5EF4-FFF2-40B4-BE49-F238E27FC236}">
                      <a16:creationId xmlns:a16="http://schemas.microsoft.com/office/drawing/2014/main" id="{6013D2D9-2E95-5F65-C9A6-FE68E6090C39}"/>
                    </a:ext>
                  </a:extLst>
                </p:cNvPr>
                <p:cNvPicPr/>
                <p:nvPr/>
              </p:nvPicPr>
              <p:blipFill>
                <a:blip r:embed="rId22"/>
                <a:stretch>
                  <a:fillRect/>
                </a:stretch>
              </p:blipFill>
              <p:spPr>
                <a:xfrm>
                  <a:off x="6023258" y="4621222"/>
                  <a:ext cx="46836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18116378-CF6C-7909-E70B-150D11643E87}"/>
                    </a:ext>
                  </a:extLst>
                </p14:cNvPr>
                <p14:cNvContentPartPr/>
                <p14:nvPr/>
              </p14:nvContentPartPr>
              <p14:xfrm>
                <a:off x="6586298" y="4655422"/>
                <a:ext cx="120960" cy="178200"/>
              </p14:xfrm>
            </p:contentPart>
          </mc:Choice>
          <mc:Fallback xmlns="">
            <p:pic>
              <p:nvPicPr>
                <p:cNvPr id="16" name="Freihand 15">
                  <a:extLst>
                    <a:ext uri="{FF2B5EF4-FFF2-40B4-BE49-F238E27FC236}">
                      <a16:creationId xmlns:a16="http://schemas.microsoft.com/office/drawing/2014/main" id="{18116378-CF6C-7909-E70B-150D11643E87}"/>
                    </a:ext>
                  </a:extLst>
                </p:cNvPr>
                <p:cNvPicPr/>
                <p:nvPr/>
              </p:nvPicPr>
              <p:blipFill>
                <a:blip r:embed="rId24"/>
                <a:stretch>
                  <a:fillRect/>
                </a:stretch>
              </p:blipFill>
              <p:spPr>
                <a:xfrm>
                  <a:off x="6577658" y="4646782"/>
                  <a:ext cx="1386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34A27428-516C-8BF8-065C-C0D045012F21}"/>
                    </a:ext>
                  </a:extLst>
                </p14:cNvPr>
                <p14:cNvContentPartPr/>
                <p14:nvPr/>
              </p14:nvContentPartPr>
              <p14:xfrm>
                <a:off x="6765578" y="4644262"/>
                <a:ext cx="446400" cy="184320"/>
              </p14:xfrm>
            </p:contentPart>
          </mc:Choice>
          <mc:Fallback xmlns="">
            <p:pic>
              <p:nvPicPr>
                <p:cNvPr id="17" name="Freihand 16">
                  <a:extLst>
                    <a:ext uri="{FF2B5EF4-FFF2-40B4-BE49-F238E27FC236}">
                      <a16:creationId xmlns:a16="http://schemas.microsoft.com/office/drawing/2014/main" id="{34A27428-516C-8BF8-065C-C0D045012F21}"/>
                    </a:ext>
                  </a:extLst>
                </p:cNvPr>
                <p:cNvPicPr/>
                <p:nvPr/>
              </p:nvPicPr>
              <p:blipFill>
                <a:blip r:embed="rId26"/>
                <a:stretch>
                  <a:fillRect/>
                </a:stretch>
              </p:blipFill>
              <p:spPr>
                <a:xfrm>
                  <a:off x="6756578" y="4635262"/>
                  <a:ext cx="4640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71073F15-2F01-9752-3EE1-C72293CD95E4}"/>
                    </a:ext>
                  </a:extLst>
                </p14:cNvPr>
                <p14:cNvContentPartPr/>
                <p14:nvPr/>
              </p14:nvContentPartPr>
              <p14:xfrm>
                <a:off x="7254458" y="4502422"/>
                <a:ext cx="100440" cy="247680"/>
              </p14:xfrm>
            </p:contentPart>
          </mc:Choice>
          <mc:Fallback xmlns="">
            <p:pic>
              <p:nvPicPr>
                <p:cNvPr id="18" name="Freihand 17">
                  <a:extLst>
                    <a:ext uri="{FF2B5EF4-FFF2-40B4-BE49-F238E27FC236}">
                      <a16:creationId xmlns:a16="http://schemas.microsoft.com/office/drawing/2014/main" id="{71073F15-2F01-9752-3EE1-C72293CD95E4}"/>
                    </a:ext>
                  </a:extLst>
                </p:cNvPr>
                <p:cNvPicPr/>
                <p:nvPr/>
              </p:nvPicPr>
              <p:blipFill>
                <a:blip r:embed="rId28"/>
                <a:stretch>
                  <a:fillRect/>
                </a:stretch>
              </p:blipFill>
              <p:spPr>
                <a:xfrm>
                  <a:off x="7245818" y="4493422"/>
                  <a:ext cx="11808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BD9611CC-3CA3-64B6-ED5B-7BBE146DC7ED}"/>
                    </a:ext>
                  </a:extLst>
                </p14:cNvPr>
                <p14:cNvContentPartPr/>
                <p14:nvPr/>
              </p14:nvContentPartPr>
              <p14:xfrm>
                <a:off x="7401338" y="4450222"/>
                <a:ext cx="315720" cy="273240"/>
              </p14:xfrm>
            </p:contentPart>
          </mc:Choice>
          <mc:Fallback xmlns="">
            <p:pic>
              <p:nvPicPr>
                <p:cNvPr id="19" name="Freihand 18">
                  <a:extLst>
                    <a:ext uri="{FF2B5EF4-FFF2-40B4-BE49-F238E27FC236}">
                      <a16:creationId xmlns:a16="http://schemas.microsoft.com/office/drawing/2014/main" id="{BD9611CC-3CA3-64B6-ED5B-7BBE146DC7ED}"/>
                    </a:ext>
                  </a:extLst>
                </p:cNvPr>
                <p:cNvPicPr/>
                <p:nvPr/>
              </p:nvPicPr>
              <p:blipFill>
                <a:blip r:embed="rId30"/>
                <a:stretch>
                  <a:fillRect/>
                </a:stretch>
              </p:blipFill>
              <p:spPr>
                <a:xfrm>
                  <a:off x="7392698" y="4441222"/>
                  <a:ext cx="3333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887C5FC2-D57F-81CA-0367-9DC09C67BA35}"/>
                    </a:ext>
                  </a:extLst>
                </p14:cNvPr>
                <p14:cNvContentPartPr/>
                <p14:nvPr/>
              </p14:nvContentPartPr>
              <p14:xfrm>
                <a:off x="4479218" y="4441942"/>
                <a:ext cx="151920" cy="104760"/>
              </p14:xfrm>
            </p:contentPart>
          </mc:Choice>
          <mc:Fallback xmlns="">
            <p:pic>
              <p:nvPicPr>
                <p:cNvPr id="20" name="Freihand 19">
                  <a:extLst>
                    <a:ext uri="{FF2B5EF4-FFF2-40B4-BE49-F238E27FC236}">
                      <a16:creationId xmlns:a16="http://schemas.microsoft.com/office/drawing/2014/main" id="{887C5FC2-D57F-81CA-0367-9DC09C67BA35}"/>
                    </a:ext>
                  </a:extLst>
                </p:cNvPr>
                <p:cNvPicPr/>
                <p:nvPr/>
              </p:nvPicPr>
              <p:blipFill>
                <a:blip r:embed="rId32"/>
                <a:stretch>
                  <a:fillRect/>
                </a:stretch>
              </p:blipFill>
              <p:spPr>
                <a:xfrm>
                  <a:off x="4470578" y="4433302"/>
                  <a:ext cx="1695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4196FA44-5A11-08BA-A01A-0892FACD449C}"/>
                    </a:ext>
                  </a:extLst>
                </p14:cNvPr>
                <p14:cNvContentPartPr/>
                <p14:nvPr/>
              </p14:nvContentPartPr>
              <p14:xfrm>
                <a:off x="7779698" y="4275622"/>
                <a:ext cx="136080" cy="115560"/>
              </p14:xfrm>
            </p:contentPart>
          </mc:Choice>
          <mc:Fallback xmlns="">
            <p:pic>
              <p:nvPicPr>
                <p:cNvPr id="21" name="Freihand 20">
                  <a:extLst>
                    <a:ext uri="{FF2B5EF4-FFF2-40B4-BE49-F238E27FC236}">
                      <a16:creationId xmlns:a16="http://schemas.microsoft.com/office/drawing/2014/main" id="{4196FA44-5A11-08BA-A01A-0892FACD449C}"/>
                    </a:ext>
                  </a:extLst>
                </p:cNvPr>
                <p:cNvPicPr/>
                <p:nvPr/>
              </p:nvPicPr>
              <p:blipFill>
                <a:blip r:embed="rId34"/>
                <a:stretch>
                  <a:fillRect/>
                </a:stretch>
              </p:blipFill>
              <p:spPr>
                <a:xfrm>
                  <a:off x="7771058" y="4266622"/>
                  <a:ext cx="1537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45AF871C-7392-CF73-302F-C7FFC378DCBF}"/>
                    </a:ext>
                  </a:extLst>
                </p14:cNvPr>
                <p14:cNvContentPartPr/>
                <p14:nvPr/>
              </p14:nvContentPartPr>
              <p14:xfrm>
                <a:off x="4841738" y="5133142"/>
                <a:ext cx="155520" cy="275400"/>
              </p14:xfrm>
            </p:contentPart>
          </mc:Choice>
          <mc:Fallback xmlns="">
            <p:pic>
              <p:nvPicPr>
                <p:cNvPr id="23" name="Freihand 22">
                  <a:extLst>
                    <a:ext uri="{FF2B5EF4-FFF2-40B4-BE49-F238E27FC236}">
                      <a16:creationId xmlns:a16="http://schemas.microsoft.com/office/drawing/2014/main" id="{45AF871C-7392-CF73-302F-C7FFC378DCBF}"/>
                    </a:ext>
                  </a:extLst>
                </p:cNvPr>
                <p:cNvPicPr/>
                <p:nvPr/>
              </p:nvPicPr>
              <p:blipFill>
                <a:blip r:embed="rId36"/>
                <a:stretch>
                  <a:fillRect/>
                </a:stretch>
              </p:blipFill>
              <p:spPr>
                <a:xfrm>
                  <a:off x="4833098" y="5124502"/>
                  <a:ext cx="17316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17A0953B-E465-47CD-AB25-F71DA4009A9C}"/>
                    </a:ext>
                  </a:extLst>
                </p14:cNvPr>
                <p14:cNvContentPartPr/>
                <p14:nvPr/>
              </p14:nvContentPartPr>
              <p14:xfrm>
                <a:off x="5137298" y="5261302"/>
                <a:ext cx="305640" cy="86760"/>
              </p14:xfrm>
            </p:contentPart>
          </mc:Choice>
          <mc:Fallback xmlns="">
            <p:pic>
              <p:nvPicPr>
                <p:cNvPr id="24" name="Freihand 23">
                  <a:extLst>
                    <a:ext uri="{FF2B5EF4-FFF2-40B4-BE49-F238E27FC236}">
                      <a16:creationId xmlns:a16="http://schemas.microsoft.com/office/drawing/2014/main" id="{17A0953B-E465-47CD-AB25-F71DA4009A9C}"/>
                    </a:ext>
                  </a:extLst>
                </p:cNvPr>
                <p:cNvPicPr/>
                <p:nvPr/>
              </p:nvPicPr>
              <p:blipFill>
                <a:blip r:embed="rId38"/>
                <a:stretch>
                  <a:fillRect/>
                </a:stretch>
              </p:blipFill>
              <p:spPr>
                <a:xfrm>
                  <a:off x="5128298" y="5252662"/>
                  <a:ext cx="3232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C3060A59-EF0B-D2E1-891A-94FBB9C39E5B}"/>
                    </a:ext>
                  </a:extLst>
                </p14:cNvPr>
                <p14:cNvContentPartPr/>
                <p14:nvPr/>
              </p14:nvContentPartPr>
              <p14:xfrm>
                <a:off x="5479658" y="5229622"/>
                <a:ext cx="88560" cy="109440"/>
              </p14:xfrm>
            </p:contentPart>
          </mc:Choice>
          <mc:Fallback xmlns="">
            <p:pic>
              <p:nvPicPr>
                <p:cNvPr id="25" name="Freihand 24">
                  <a:extLst>
                    <a:ext uri="{FF2B5EF4-FFF2-40B4-BE49-F238E27FC236}">
                      <a16:creationId xmlns:a16="http://schemas.microsoft.com/office/drawing/2014/main" id="{C3060A59-EF0B-D2E1-891A-94FBB9C39E5B}"/>
                    </a:ext>
                  </a:extLst>
                </p:cNvPr>
                <p:cNvPicPr/>
                <p:nvPr/>
              </p:nvPicPr>
              <p:blipFill>
                <a:blip r:embed="rId40"/>
                <a:stretch>
                  <a:fillRect/>
                </a:stretch>
              </p:blipFill>
              <p:spPr>
                <a:xfrm>
                  <a:off x="5470658" y="5220622"/>
                  <a:ext cx="1062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9C5936E8-EBE3-1279-906B-6F359A2225C9}"/>
                    </a:ext>
                  </a:extLst>
                </p14:cNvPr>
                <p14:cNvContentPartPr/>
                <p14:nvPr/>
              </p14:nvContentPartPr>
              <p14:xfrm>
                <a:off x="5635898" y="5100742"/>
                <a:ext cx="144000" cy="205920"/>
              </p14:xfrm>
            </p:contentPart>
          </mc:Choice>
          <mc:Fallback xmlns="">
            <p:pic>
              <p:nvPicPr>
                <p:cNvPr id="26" name="Freihand 25">
                  <a:extLst>
                    <a:ext uri="{FF2B5EF4-FFF2-40B4-BE49-F238E27FC236}">
                      <a16:creationId xmlns:a16="http://schemas.microsoft.com/office/drawing/2014/main" id="{9C5936E8-EBE3-1279-906B-6F359A2225C9}"/>
                    </a:ext>
                  </a:extLst>
                </p:cNvPr>
                <p:cNvPicPr/>
                <p:nvPr/>
              </p:nvPicPr>
              <p:blipFill>
                <a:blip r:embed="rId42"/>
                <a:stretch>
                  <a:fillRect/>
                </a:stretch>
              </p:blipFill>
              <p:spPr>
                <a:xfrm>
                  <a:off x="5626898" y="5092102"/>
                  <a:ext cx="1616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D1E81D05-5F27-2E09-6DC2-CDD9FBC61E18}"/>
                    </a:ext>
                  </a:extLst>
                </p14:cNvPr>
                <p14:cNvContentPartPr/>
                <p14:nvPr/>
              </p14:nvContentPartPr>
              <p14:xfrm>
                <a:off x="5768738" y="5053582"/>
                <a:ext cx="402480" cy="239760"/>
              </p14:xfrm>
            </p:contentPart>
          </mc:Choice>
          <mc:Fallback xmlns="">
            <p:pic>
              <p:nvPicPr>
                <p:cNvPr id="27" name="Freihand 26">
                  <a:extLst>
                    <a:ext uri="{FF2B5EF4-FFF2-40B4-BE49-F238E27FC236}">
                      <a16:creationId xmlns:a16="http://schemas.microsoft.com/office/drawing/2014/main" id="{D1E81D05-5F27-2E09-6DC2-CDD9FBC61E18}"/>
                    </a:ext>
                  </a:extLst>
                </p:cNvPr>
                <p:cNvPicPr/>
                <p:nvPr/>
              </p:nvPicPr>
              <p:blipFill>
                <a:blip r:embed="rId44"/>
                <a:stretch>
                  <a:fillRect/>
                </a:stretch>
              </p:blipFill>
              <p:spPr>
                <a:xfrm>
                  <a:off x="5759738" y="5044582"/>
                  <a:ext cx="4201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42389811-0A9A-6B0D-DD24-054D35500767}"/>
                    </a:ext>
                  </a:extLst>
                </p14:cNvPr>
                <p14:cNvContentPartPr/>
                <p14:nvPr/>
              </p14:nvContentPartPr>
              <p14:xfrm>
                <a:off x="6182378" y="5133862"/>
                <a:ext cx="75240" cy="124920"/>
              </p14:xfrm>
            </p:contentPart>
          </mc:Choice>
          <mc:Fallback xmlns="">
            <p:pic>
              <p:nvPicPr>
                <p:cNvPr id="28" name="Freihand 27">
                  <a:extLst>
                    <a:ext uri="{FF2B5EF4-FFF2-40B4-BE49-F238E27FC236}">
                      <a16:creationId xmlns:a16="http://schemas.microsoft.com/office/drawing/2014/main" id="{42389811-0A9A-6B0D-DD24-054D35500767}"/>
                    </a:ext>
                  </a:extLst>
                </p:cNvPr>
                <p:cNvPicPr/>
                <p:nvPr/>
              </p:nvPicPr>
              <p:blipFill>
                <a:blip r:embed="rId46"/>
                <a:stretch>
                  <a:fillRect/>
                </a:stretch>
              </p:blipFill>
              <p:spPr>
                <a:xfrm>
                  <a:off x="6173378" y="5125222"/>
                  <a:ext cx="928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4B774EFC-04FD-B4C7-2473-D2D904668C1C}"/>
                    </a:ext>
                  </a:extLst>
                </p14:cNvPr>
                <p14:cNvContentPartPr/>
                <p14:nvPr/>
              </p14:nvContentPartPr>
              <p14:xfrm>
                <a:off x="6333578" y="5017942"/>
                <a:ext cx="692280" cy="381600"/>
              </p14:xfrm>
            </p:contentPart>
          </mc:Choice>
          <mc:Fallback xmlns="">
            <p:pic>
              <p:nvPicPr>
                <p:cNvPr id="29" name="Freihand 28">
                  <a:extLst>
                    <a:ext uri="{FF2B5EF4-FFF2-40B4-BE49-F238E27FC236}">
                      <a16:creationId xmlns:a16="http://schemas.microsoft.com/office/drawing/2014/main" id="{4B774EFC-04FD-B4C7-2473-D2D904668C1C}"/>
                    </a:ext>
                  </a:extLst>
                </p:cNvPr>
                <p:cNvPicPr/>
                <p:nvPr/>
              </p:nvPicPr>
              <p:blipFill>
                <a:blip r:embed="rId48"/>
                <a:stretch>
                  <a:fillRect/>
                </a:stretch>
              </p:blipFill>
              <p:spPr>
                <a:xfrm>
                  <a:off x="6324938" y="5008942"/>
                  <a:ext cx="709920" cy="3992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BEE6542F-594A-BBF3-0424-F158DBD1746C}"/>
                    </a:ext>
                  </a:extLst>
                </p14:cNvPr>
                <p14:cNvContentPartPr/>
                <p14:nvPr/>
              </p14:nvContentPartPr>
              <p14:xfrm>
                <a:off x="6940898" y="5112622"/>
                <a:ext cx="174600" cy="93600"/>
              </p14:xfrm>
            </p:contentPart>
          </mc:Choice>
          <mc:Fallback xmlns="">
            <p:pic>
              <p:nvPicPr>
                <p:cNvPr id="30" name="Freihand 29">
                  <a:extLst>
                    <a:ext uri="{FF2B5EF4-FFF2-40B4-BE49-F238E27FC236}">
                      <a16:creationId xmlns:a16="http://schemas.microsoft.com/office/drawing/2014/main" id="{BEE6542F-594A-BBF3-0424-F158DBD1746C}"/>
                    </a:ext>
                  </a:extLst>
                </p:cNvPr>
                <p:cNvPicPr/>
                <p:nvPr/>
              </p:nvPicPr>
              <p:blipFill>
                <a:blip r:embed="rId50"/>
                <a:stretch>
                  <a:fillRect/>
                </a:stretch>
              </p:blipFill>
              <p:spPr>
                <a:xfrm>
                  <a:off x="6931898" y="5103982"/>
                  <a:ext cx="1922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5A468D9D-FD80-B5BE-433C-0C325E1C9D85}"/>
                    </a:ext>
                  </a:extLst>
                </p14:cNvPr>
                <p14:cNvContentPartPr/>
                <p14:nvPr/>
              </p14:nvContentPartPr>
              <p14:xfrm>
                <a:off x="7066178" y="4945582"/>
                <a:ext cx="187200" cy="313920"/>
              </p14:xfrm>
            </p:contentPart>
          </mc:Choice>
          <mc:Fallback xmlns="">
            <p:pic>
              <p:nvPicPr>
                <p:cNvPr id="31" name="Freihand 30">
                  <a:extLst>
                    <a:ext uri="{FF2B5EF4-FFF2-40B4-BE49-F238E27FC236}">
                      <a16:creationId xmlns:a16="http://schemas.microsoft.com/office/drawing/2014/main" id="{5A468D9D-FD80-B5BE-433C-0C325E1C9D85}"/>
                    </a:ext>
                  </a:extLst>
                </p:cNvPr>
                <p:cNvPicPr/>
                <p:nvPr/>
              </p:nvPicPr>
              <p:blipFill>
                <a:blip r:embed="rId52"/>
                <a:stretch>
                  <a:fillRect/>
                </a:stretch>
              </p:blipFill>
              <p:spPr>
                <a:xfrm>
                  <a:off x="7057538" y="4936582"/>
                  <a:ext cx="20484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D8C69345-ECBF-72C9-D2CE-6755B4341EC7}"/>
                    </a:ext>
                  </a:extLst>
                </p14:cNvPr>
                <p14:cNvContentPartPr/>
                <p14:nvPr/>
              </p14:nvContentPartPr>
              <p14:xfrm>
                <a:off x="6869618" y="4904182"/>
                <a:ext cx="27720" cy="20880"/>
              </p14:xfrm>
            </p:contentPart>
          </mc:Choice>
          <mc:Fallback xmlns="">
            <p:pic>
              <p:nvPicPr>
                <p:cNvPr id="32" name="Freihand 31">
                  <a:extLst>
                    <a:ext uri="{FF2B5EF4-FFF2-40B4-BE49-F238E27FC236}">
                      <a16:creationId xmlns:a16="http://schemas.microsoft.com/office/drawing/2014/main" id="{D8C69345-ECBF-72C9-D2CE-6755B4341EC7}"/>
                    </a:ext>
                  </a:extLst>
                </p:cNvPr>
                <p:cNvPicPr/>
                <p:nvPr/>
              </p:nvPicPr>
              <p:blipFill>
                <a:blip r:embed="rId54"/>
                <a:stretch>
                  <a:fillRect/>
                </a:stretch>
              </p:blipFill>
              <p:spPr>
                <a:xfrm>
                  <a:off x="6860618" y="4895542"/>
                  <a:ext cx="453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65DCAF0D-99F0-2DFD-132B-CE2953A7439D}"/>
                    </a:ext>
                  </a:extLst>
                </p14:cNvPr>
                <p14:cNvContentPartPr/>
                <p14:nvPr/>
              </p14:nvContentPartPr>
              <p14:xfrm>
                <a:off x="7556858" y="5003902"/>
                <a:ext cx="37080" cy="16920"/>
              </p14:xfrm>
            </p:contentPart>
          </mc:Choice>
          <mc:Fallback xmlns="">
            <p:pic>
              <p:nvPicPr>
                <p:cNvPr id="33" name="Freihand 32">
                  <a:extLst>
                    <a:ext uri="{FF2B5EF4-FFF2-40B4-BE49-F238E27FC236}">
                      <a16:creationId xmlns:a16="http://schemas.microsoft.com/office/drawing/2014/main" id="{65DCAF0D-99F0-2DFD-132B-CE2953A7439D}"/>
                    </a:ext>
                  </a:extLst>
                </p:cNvPr>
                <p:cNvPicPr/>
                <p:nvPr/>
              </p:nvPicPr>
              <p:blipFill>
                <a:blip r:embed="rId56"/>
                <a:stretch>
                  <a:fillRect/>
                </a:stretch>
              </p:blipFill>
              <p:spPr>
                <a:xfrm>
                  <a:off x="7548218" y="4995262"/>
                  <a:ext cx="547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DE835804-1548-03E1-0A3F-7817D49AAA9A}"/>
                    </a:ext>
                  </a:extLst>
                </p14:cNvPr>
                <p14:cNvContentPartPr/>
                <p14:nvPr/>
              </p14:nvContentPartPr>
              <p14:xfrm>
                <a:off x="7352738" y="4961782"/>
                <a:ext cx="277560" cy="241920"/>
              </p14:xfrm>
            </p:contentPart>
          </mc:Choice>
          <mc:Fallback xmlns="">
            <p:pic>
              <p:nvPicPr>
                <p:cNvPr id="34" name="Freihand 33">
                  <a:extLst>
                    <a:ext uri="{FF2B5EF4-FFF2-40B4-BE49-F238E27FC236}">
                      <a16:creationId xmlns:a16="http://schemas.microsoft.com/office/drawing/2014/main" id="{DE835804-1548-03E1-0A3F-7817D49AAA9A}"/>
                    </a:ext>
                  </a:extLst>
                </p:cNvPr>
                <p:cNvPicPr/>
                <p:nvPr/>
              </p:nvPicPr>
              <p:blipFill>
                <a:blip r:embed="rId58"/>
                <a:stretch>
                  <a:fillRect/>
                </a:stretch>
              </p:blipFill>
              <p:spPr>
                <a:xfrm>
                  <a:off x="7343738" y="4953142"/>
                  <a:ext cx="29520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02E614DA-0731-AE70-1770-AB658087986C}"/>
                    </a:ext>
                  </a:extLst>
                </p14:cNvPr>
                <p14:cNvContentPartPr/>
                <p14:nvPr/>
              </p14:nvContentPartPr>
              <p14:xfrm>
                <a:off x="7726058" y="4970062"/>
                <a:ext cx="201600" cy="148680"/>
              </p14:xfrm>
            </p:contentPart>
          </mc:Choice>
          <mc:Fallback xmlns="">
            <p:pic>
              <p:nvPicPr>
                <p:cNvPr id="35" name="Freihand 34">
                  <a:extLst>
                    <a:ext uri="{FF2B5EF4-FFF2-40B4-BE49-F238E27FC236}">
                      <a16:creationId xmlns:a16="http://schemas.microsoft.com/office/drawing/2014/main" id="{02E614DA-0731-AE70-1770-AB658087986C}"/>
                    </a:ext>
                  </a:extLst>
                </p:cNvPr>
                <p:cNvPicPr/>
                <p:nvPr/>
              </p:nvPicPr>
              <p:blipFill>
                <a:blip r:embed="rId60"/>
                <a:stretch>
                  <a:fillRect/>
                </a:stretch>
              </p:blipFill>
              <p:spPr>
                <a:xfrm>
                  <a:off x="7717418" y="4961422"/>
                  <a:ext cx="2192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8767E590-C38F-CD6A-266C-ECA10884D8BF}"/>
                    </a:ext>
                  </a:extLst>
                </p14:cNvPr>
                <p14:cNvContentPartPr/>
                <p14:nvPr/>
              </p14:nvContentPartPr>
              <p14:xfrm>
                <a:off x="7936298" y="5091022"/>
                <a:ext cx="20880" cy="170640"/>
              </p14:xfrm>
            </p:contentPart>
          </mc:Choice>
          <mc:Fallback xmlns="">
            <p:pic>
              <p:nvPicPr>
                <p:cNvPr id="36" name="Freihand 35">
                  <a:extLst>
                    <a:ext uri="{FF2B5EF4-FFF2-40B4-BE49-F238E27FC236}">
                      <a16:creationId xmlns:a16="http://schemas.microsoft.com/office/drawing/2014/main" id="{8767E590-C38F-CD6A-266C-ECA10884D8BF}"/>
                    </a:ext>
                  </a:extLst>
                </p:cNvPr>
                <p:cNvPicPr/>
                <p:nvPr/>
              </p:nvPicPr>
              <p:blipFill>
                <a:blip r:embed="rId62"/>
                <a:stretch>
                  <a:fillRect/>
                </a:stretch>
              </p:blipFill>
              <p:spPr>
                <a:xfrm>
                  <a:off x="7927298" y="5082382"/>
                  <a:ext cx="385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7" name="Freihand 36">
                  <a:extLst>
                    <a:ext uri="{FF2B5EF4-FFF2-40B4-BE49-F238E27FC236}">
                      <a16:creationId xmlns:a16="http://schemas.microsoft.com/office/drawing/2014/main" id="{621CF55B-8B99-2872-DAC7-3E20662102E9}"/>
                    </a:ext>
                  </a:extLst>
                </p14:cNvPr>
                <p14:cNvContentPartPr/>
                <p14:nvPr/>
              </p14:nvContentPartPr>
              <p14:xfrm>
                <a:off x="7985618" y="4910662"/>
                <a:ext cx="240840" cy="238320"/>
              </p14:xfrm>
            </p:contentPart>
          </mc:Choice>
          <mc:Fallback xmlns="">
            <p:pic>
              <p:nvPicPr>
                <p:cNvPr id="37" name="Freihand 36">
                  <a:extLst>
                    <a:ext uri="{FF2B5EF4-FFF2-40B4-BE49-F238E27FC236}">
                      <a16:creationId xmlns:a16="http://schemas.microsoft.com/office/drawing/2014/main" id="{621CF55B-8B99-2872-DAC7-3E20662102E9}"/>
                    </a:ext>
                  </a:extLst>
                </p:cNvPr>
                <p:cNvPicPr/>
                <p:nvPr/>
              </p:nvPicPr>
              <p:blipFill>
                <a:blip r:embed="rId64"/>
                <a:stretch>
                  <a:fillRect/>
                </a:stretch>
              </p:blipFill>
              <p:spPr>
                <a:xfrm>
                  <a:off x="7976618" y="4901662"/>
                  <a:ext cx="25848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8" name="Freihand 37">
                  <a:extLst>
                    <a:ext uri="{FF2B5EF4-FFF2-40B4-BE49-F238E27FC236}">
                      <a16:creationId xmlns:a16="http://schemas.microsoft.com/office/drawing/2014/main" id="{005C2A47-E2D8-171E-1335-AB842E1C056B}"/>
                    </a:ext>
                  </a:extLst>
                </p14:cNvPr>
                <p14:cNvContentPartPr/>
                <p14:nvPr/>
              </p14:nvContentPartPr>
              <p14:xfrm>
                <a:off x="8147258" y="4877902"/>
                <a:ext cx="300240" cy="199440"/>
              </p14:xfrm>
            </p:contentPart>
          </mc:Choice>
          <mc:Fallback xmlns="">
            <p:pic>
              <p:nvPicPr>
                <p:cNvPr id="38" name="Freihand 37">
                  <a:extLst>
                    <a:ext uri="{FF2B5EF4-FFF2-40B4-BE49-F238E27FC236}">
                      <a16:creationId xmlns:a16="http://schemas.microsoft.com/office/drawing/2014/main" id="{005C2A47-E2D8-171E-1335-AB842E1C056B}"/>
                    </a:ext>
                  </a:extLst>
                </p:cNvPr>
                <p:cNvPicPr/>
                <p:nvPr/>
              </p:nvPicPr>
              <p:blipFill>
                <a:blip r:embed="rId66"/>
                <a:stretch>
                  <a:fillRect/>
                </a:stretch>
              </p:blipFill>
              <p:spPr>
                <a:xfrm>
                  <a:off x="8138258" y="4869262"/>
                  <a:ext cx="31788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9" name="Freihand 38">
                  <a:extLst>
                    <a:ext uri="{FF2B5EF4-FFF2-40B4-BE49-F238E27FC236}">
                      <a16:creationId xmlns:a16="http://schemas.microsoft.com/office/drawing/2014/main" id="{EE3DC8DA-19D1-1910-EDB2-16EA661A44A1}"/>
                    </a:ext>
                  </a:extLst>
                </p14:cNvPr>
                <p14:cNvContentPartPr/>
                <p14:nvPr/>
              </p14:nvContentPartPr>
              <p14:xfrm>
                <a:off x="8281538" y="4812382"/>
                <a:ext cx="224280" cy="308880"/>
              </p14:xfrm>
            </p:contentPart>
          </mc:Choice>
          <mc:Fallback xmlns="">
            <p:pic>
              <p:nvPicPr>
                <p:cNvPr id="39" name="Freihand 38">
                  <a:extLst>
                    <a:ext uri="{FF2B5EF4-FFF2-40B4-BE49-F238E27FC236}">
                      <a16:creationId xmlns:a16="http://schemas.microsoft.com/office/drawing/2014/main" id="{EE3DC8DA-19D1-1910-EDB2-16EA661A44A1}"/>
                    </a:ext>
                  </a:extLst>
                </p:cNvPr>
                <p:cNvPicPr/>
                <p:nvPr/>
              </p:nvPicPr>
              <p:blipFill>
                <a:blip r:embed="rId68"/>
                <a:stretch>
                  <a:fillRect/>
                </a:stretch>
              </p:blipFill>
              <p:spPr>
                <a:xfrm>
                  <a:off x="8272538" y="4803742"/>
                  <a:ext cx="241920" cy="326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9">
            <p14:nvContentPartPr>
              <p14:cNvPr id="22" name="Freihand 21">
                <a:extLst>
                  <a:ext uri="{FF2B5EF4-FFF2-40B4-BE49-F238E27FC236}">
                    <a16:creationId xmlns:a16="http://schemas.microsoft.com/office/drawing/2014/main" id="{935C2AFD-001B-3849-3F21-C7132F76FAAC}"/>
                  </a:ext>
                </a:extLst>
              </p14:cNvPr>
              <p14:cNvContentPartPr/>
              <p14:nvPr/>
            </p14:nvContentPartPr>
            <p14:xfrm>
              <a:off x="7047098" y="2691622"/>
              <a:ext cx="1618560" cy="692280"/>
            </p14:xfrm>
          </p:contentPart>
        </mc:Choice>
        <mc:Fallback>
          <p:pic>
            <p:nvPicPr>
              <p:cNvPr id="22" name="Freihand 21">
                <a:extLst>
                  <a:ext uri="{FF2B5EF4-FFF2-40B4-BE49-F238E27FC236}">
                    <a16:creationId xmlns:a16="http://schemas.microsoft.com/office/drawing/2014/main" id="{935C2AFD-001B-3849-3F21-C7132F76FAAC}"/>
                  </a:ext>
                </a:extLst>
              </p:cNvPr>
              <p:cNvPicPr/>
              <p:nvPr/>
            </p:nvPicPr>
            <p:blipFill>
              <a:blip r:embed="rId70"/>
              <a:stretch>
                <a:fillRect/>
              </a:stretch>
            </p:blipFill>
            <p:spPr>
              <a:xfrm>
                <a:off x="7038458" y="2682622"/>
                <a:ext cx="1636200" cy="7099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1" name="Freihand 40">
                <a:extLst>
                  <a:ext uri="{FF2B5EF4-FFF2-40B4-BE49-F238E27FC236}">
                    <a16:creationId xmlns:a16="http://schemas.microsoft.com/office/drawing/2014/main" id="{3C0FA52F-CA5A-AE80-CF8C-537BCCBA1521}"/>
                  </a:ext>
                </a:extLst>
              </p14:cNvPr>
              <p14:cNvContentPartPr/>
              <p14:nvPr/>
            </p14:nvContentPartPr>
            <p14:xfrm>
              <a:off x="4212458" y="4099582"/>
              <a:ext cx="4494240" cy="1712520"/>
            </p14:xfrm>
          </p:contentPart>
        </mc:Choice>
        <mc:Fallback>
          <p:pic>
            <p:nvPicPr>
              <p:cNvPr id="41" name="Freihand 40">
                <a:extLst>
                  <a:ext uri="{FF2B5EF4-FFF2-40B4-BE49-F238E27FC236}">
                    <a16:creationId xmlns:a16="http://schemas.microsoft.com/office/drawing/2014/main" id="{3C0FA52F-CA5A-AE80-CF8C-537BCCBA1521}"/>
                  </a:ext>
                </a:extLst>
              </p:cNvPr>
              <p:cNvPicPr/>
              <p:nvPr/>
            </p:nvPicPr>
            <p:blipFill>
              <a:blip r:embed="rId72"/>
              <a:stretch>
                <a:fillRect/>
              </a:stretch>
            </p:blipFill>
            <p:spPr>
              <a:xfrm>
                <a:off x="4203818" y="4090942"/>
                <a:ext cx="4511880" cy="1730160"/>
              </a:xfrm>
              <a:prstGeom prst="rect">
                <a:avLst/>
              </a:prstGeom>
            </p:spPr>
          </p:pic>
        </mc:Fallback>
      </mc:AlternateContent>
      <p:grpSp>
        <p:nvGrpSpPr>
          <p:cNvPr id="46" name="Gruppieren 45">
            <a:extLst>
              <a:ext uri="{FF2B5EF4-FFF2-40B4-BE49-F238E27FC236}">
                <a16:creationId xmlns:a16="http://schemas.microsoft.com/office/drawing/2014/main" id="{77D4E861-CA24-7393-9BB8-6195E1AB7153}"/>
              </a:ext>
            </a:extLst>
          </p:cNvPr>
          <p:cNvGrpSpPr/>
          <p:nvPr/>
        </p:nvGrpSpPr>
        <p:grpSpPr>
          <a:xfrm>
            <a:off x="-762022" y="1486702"/>
            <a:ext cx="7478640" cy="1453320"/>
            <a:chOff x="-762022" y="1486702"/>
            <a:chExt cx="7478640" cy="1453320"/>
          </a:xfrm>
        </p:grpSpPr>
        <mc:AlternateContent xmlns:mc="http://schemas.openxmlformats.org/markup-compatibility/2006">
          <mc:Choice xmlns:p14="http://schemas.microsoft.com/office/powerpoint/2010/main" Requires="p14">
            <p:contentPart p14:bwMode="auto" r:id="rId73">
              <p14:nvContentPartPr>
                <p14:cNvPr id="42" name="Freihand 41">
                  <a:extLst>
                    <a:ext uri="{FF2B5EF4-FFF2-40B4-BE49-F238E27FC236}">
                      <a16:creationId xmlns:a16="http://schemas.microsoft.com/office/drawing/2014/main" id="{5148F49F-FEA5-CE29-3436-37E818314862}"/>
                    </a:ext>
                  </a:extLst>
                </p14:cNvPr>
                <p14:cNvContentPartPr/>
                <p14:nvPr/>
              </p14:nvContentPartPr>
              <p14:xfrm>
                <a:off x="-762022" y="1486702"/>
                <a:ext cx="7478640" cy="1453320"/>
              </p14:xfrm>
            </p:contentPart>
          </mc:Choice>
          <mc:Fallback>
            <p:pic>
              <p:nvPicPr>
                <p:cNvPr id="42" name="Freihand 41">
                  <a:extLst>
                    <a:ext uri="{FF2B5EF4-FFF2-40B4-BE49-F238E27FC236}">
                      <a16:creationId xmlns:a16="http://schemas.microsoft.com/office/drawing/2014/main" id="{5148F49F-FEA5-CE29-3436-37E818314862}"/>
                    </a:ext>
                  </a:extLst>
                </p:cNvPr>
                <p:cNvPicPr/>
                <p:nvPr/>
              </p:nvPicPr>
              <p:blipFill>
                <a:blip r:embed="rId74"/>
                <a:stretch>
                  <a:fillRect/>
                </a:stretch>
              </p:blipFill>
              <p:spPr>
                <a:xfrm>
                  <a:off x="-771022" y="1478062"/>
                  <a:ext cx="7496280" cy="14709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3" name="Freihand 42">
                  <a:extLst>
                    <a:ext uri="{FF2B5EF4-FFF2-40B4-BE49-F238E27FC236}">
                      <a16:creationId xmlns:a16="http://schemas.microsoft.com/office/drawing/2014/main" id="{F4306BBE-E701-BE11-4B03-9BB3FA3532A5}"/>
                    </a:ext>
                  </a:extLst>
                </p14:cNvPr>
                <p14:cNvContentPartPr/>
                <p14:nvPr/>
              </p14:nvContentPartPr>
              <p14:xfrm>
                <a:off x="4219594" y="1879777"/>
                <a:ext cx="324720" cy="66600"/>
              </p14:xfrm>
            </p:contentPart>
          </mc:Choice>
          <mc:Fallback>
            <p:pic>
              <p:nvPicPr>
                <p:cNvPr id="43" name="Freihand 42">
                  <a:extLst>
                    <a:ext uri="{FF2B5EF4-FFF2-40B4-BE49-F238E27FC236}">
                      <a16:creationId xmlns:a16="http://schemas.microsoft.com/office/drawing/2014/main" id="{F4306BBE-E701-BE11-4B03-9BB3FA3532A5}"/>
                    </a:ext>
                  </a:extLst>
                </p:cNvPr>
                <p:cNvPicPr/>
                <p:nvPr/>
              </p:nvPicPr>
              <p:blipFill>
                <a:blip r:embed="rId76"/>
                <a:stretch>
                  <a:fillRect/>
                </a:stretch>
              </p:blipFill>
              <p:spPr>
                <a:xfrm>
                  <a:off x="4210954" y="1871137"/>
                  <a:ext cx="3423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4" name="Freihand 43">
                  <a:extLst>
                    <a:ext uri="{FF2B5EF4-FFF2-40B4-BE49-F238E27FC236}">
                      <a16:creationId xmlns:a16="http://schemas.microsoft.com/office/drawing/2014/main" id="{90FCCA07-EC6E-4045-778B-7C9BB186222B}"/>
                    </a:ext>
                  </a:extLst>
                </p14:cNvPr>
                <p14:cNvContentPartPr/>
                <p14:nvPr/>
              </p14:nvContentPartPr>
              <p14:xfrm>
                <a:off x="1618594" y="2289457"/>
                <a:ext cx="991440" cy="52200"/>
              </p14:xfrm>
            </p:contentPart>
          </mc:Choice>
          <mc:Fallback>
            <p:pic>
              <p:nvPicPr>
                <p:cNvPr id="44" name="Freihand 43">
                  <a:extLst>
                    <a:ext uri="{FF2B5EF4-FFF2-40B4-BE49-F238E27FC236}">
                      <a16:creationId xmlns:a16="http://schemas.microsoft.com/office/drawing/2014/main" id="{90FCCA07-EC6E-4045-778B-7C9BB186222B}"/>
                    </a:ext>
                  </a:extLst>
                </p:cNvPr>
                <p:cNvPicPr/>
                <p:nvPr/>
              </p:nvPicPr>
              <p:blipFill>
                <a:blip r:embed="rId78"/>
                <a:stretch>
                  <a:fillRect/>
                </a:stretch>
              </p:blipFill>
              <p:spPr>
                <a:xfrm>
                  <a:off x="1609594" y="2280457"/>
                  <a:ext cx="10090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5" name="Freihand 44">
                  <a:extLst>
                    <a:ext uri="{FF2B5EF4-FFF2-40B4-BE49-F238E27FC236}">
                      <a16:creationId xmlns:a16="http://schemas.microsoft.com/office/drawing/2014/main" id="{483D3E60-B7A0-2D88-1859-0EFFB0A8495B}"/>
                    </a:ext>
                  </a:extLst>
                </p14:cNvPr>
                <p14:cNvContentPartPr/>
                <p14:nvPr/>
              </p14:nvContentPartPr>
              <p14:xfrm>
                <a:off x="4458994" y="2213857"/>
                <a:ext cx="1407600" cy="73800"/>
              </p14:xfrm>
            </p:contentPart>
          </mc:Choice>
          <mc:Fallback>
            <p:pic>
              <p:nvPicPr>
                <p:cNvPr id="45" name="Freihand 44">
                  <a:extLst>
                    <a:ext uri="{FF2B5EF4-FFF2-40B4-BE49-F238E27FC236}">
                      <a16:creationId xmlns:a16="http://schemas.microsoft.com/office/drawing/2014/main" id="{483D3E60-B7A0-2D88-1859-0EFFB0A8495B}"/>
                    </a:ext>
                  </a:extLst>
                </p:cNvPr>
                <p:cNvPicPr/>
                <p:nvPr/>
              </p:nvPicPr>
              <p:blipFill>
                <a:blip r:embed="rId80"/>
                <a:stretch>
                  <a:fillRect/>
                </a:stretch>
              </p:blipFill>
              <p:spPr>
                <a:xfrm>
                  <a:off x="4450354" y="2205217"/>
                  <a:ext cx="1425240" cy="91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1">
            <p14:nvContentPartPr>
              <p14:cNvPr id="47" name="Freihand 46">
                <a:extLst>
                  <a:ext uri="{FF2B5EF4-FFF2-40B4-BE49-F238E27FC236}">
                    <a16:creationId xmlns:a16="http://schemas.microsoft.com/office/drawing/2014/main" id="{E1EB00B1-79F8-7DCB-2F59-54A05EF65394}"/>
                  </a:ext>
                </a:extLst>
              </p14:cNvPr>
              <p14:cNvContentPartPr/>
              <p14:nvPr/>
            </p14:nvContentPartPr>
            <p14:xfrm>
              <a:off x="3764291" y="3547702"/>
              <a:ext cx="5078520" cy="2733120"/>
            </p14:xfrm>
          </p:contentPart>
        </mc:Choice>
        <mc:Fallback>
          <p:pic>
            <p:nvPicPr>
              <p:cNvPr id="47" name="Freihand 46">
                <a:extLst>
                  <a:ext uri="{FF2B5EF4-FFF2-40B4-BE49-F238E27FC236}">
                    <a16:creationId xmlns:a16="http://schemas.microsoft.com/office/drawing/2014/main" id="{E1EB00B1-79F8-7DCB-2F59-54A05EF65394}"/>
                  </a:ext>
                </a:extLst>
              </p:cNvPr>
              <p:cNvPicPr/>
              <p:nvPr/>
            </p:nvPicPr>
            <p:blipFill>
              <a:blip r:embed="rId82"/>
              <a:stretch>
                <a:fillRect/>
              </a:stretch>
            </p:blipFill>
            <p:spPr>
              <a:xfrm>
                <a:off x="3755291" y="3539062"/>
                <a:ext cx="5096160" cy="2750760"/>
              </a:xfrm>
              <a:prstGeom prst="rect">
                <a:avLst/>
              </a:prstGeom>
            </p:spPr>
          </p:pic>
        </mc:Fallback>
      </mc:AlternateContent>
    </p:spTree>
    <p:extLst>
      <p:ext uri="{BB962C8B-B14F-4D97-AF65-F5344CB8AC3E}">
        <p14:creationId xmlns:p14="http://schemas.microsoft.com/office/powerpoint/2010/main" val="25031157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7294659" cy="593674"/>
          </a:xfrm>
          <a:prstGeom prst="rect">
            <a:avLst/>
          </a:prstGeom>
          <a:noFill/>
          <a:ln>
            <a:noFill/>
          </a:ln>
        </p:spPr>
        <p:txBody>
          <a:bodyPr vert="horz" wrap="none" lIns="81646" tIns="40823" rIns="81646" bIns="40823" anchorCtr="0" compatLnSpc="0">
            <a:spAutoFit/>
          </a:bodyPr>
          <a:lstStyle/>
          <a:p>
            <a:r>
              <a:rPr lang="de-DE" sz="3266" b="1"/>
              <a:t>Stressindikatoren auf den Finanzmärkten</a:t>
            </a:r>
            <a:endParaRPr lang="de-DE" sz="3266" dirty="0"/>
          </a:p>
        </p:txBody>
      </p:sp>
      <p:sp>
        <p:nvSpPr>
          <p:cNvPr id="5" name="Text Box 6">
            <a:extLst>
              <a:ext uri="{FF2B5EF4-FFF2-40B4-BE49-F238E27FC236}">
                <a16:creationId xmlns:a16="http://schemas.microsoft.com/office/drawing/2014/main" id="{E2E2223B-B67A-46BD-AC51-5AC9F7066618}"/>
              </a:ext>
            </a:extLst>
          </p:cNvPr>
          <p:cNvSpPr txBox="1">
            <a:spLocks noChangeArrowheads="1"/>
          </p:cNvSpPr>
          <p:nvPr/>
        </p:nvSpPr>
        <p:spPr bwMode="auto">
          <a:xfrm>
            <a:off x="359857" y="4974886"/>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a:t>
            </a:r>
          </a:p>
        </p:txBody>
      </p:sp>
      <p:sp>
        <p:nvSpPr>
          <p:cNvPr id="19" name="Rechteck 18">
            <a:extLst>
              <a:ext uri="{FF2B5EF4-FFF2-40B4-BE49-F238E27FC236}">
                <a16:creationId xmlns:a16="http://schemas.microsoft.com/office/drawing/2014/main" id="{68F35EFA-8F4C-47DD-BDE3-7A5B548F7B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4C08782E-FE75-0B78-C33F-65AA3D9B95D2}"/>
              </a:ext>
            </a:extLst>
          </p:cNvPr>
          <p:cNvPicPr>
            <a:picLocks noChangeAspect="1"/>
          </p:cNvPicPr>
          <p:nvPr/>
        </p:nvPicPr>
        <p:blipFill>
          <a:blip r:embed="rId3"/>
          <a:stretch>
            <a:fillRect/>
          </a:stretch>
        </p:blipFill>
        <p:spPr>
          <a:xfrm>
            <a:off x="359857" y="778323"/>
            <a:ext cx="8052853" cy="4044048"/>
          </a:xfrm>
          <a:prstGeom prst="rect">
            <a:avLst/>
          </a:prstGeom>
        </p:spPr>
      </p:pic>
    </p:spTree>
    <p:extLst>
      <p:ext uri="{BB962C8B-B14F-4D97-AF65-F5344CB8AC3E}">
        <p14:creationId xmlns:p14="http://schemas.microsoft.com/office/powerpoint/2010/main" val="7740477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10010531"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Finanzkrise (Auswahl)</a:t>
            </a:r>
            <a:endParaRPr lang="de-DE" sz="3266" dirty="0"/>
          </a:p>
        </p:txBody>
      </p:sp>
      <p:sp>
        <p:nvSpPr>
          <p:cNvPr id="4" name="Textfeld 3"/>
          <p:cNvSpPr txBox="1"/>
          <p:nvPr/>
        </p:nvSpPr>
        <p:spPr>
          <a:xfrm>
            <a:off x="286899" y="440897"/>
            <a:ext cx="9765282" cy="5862826"/>
          </a:xfrm>
          <a:prstGeom prst="rect">
            <a:avLst/>
          </a:prstGeom>
          <a:noFill/>
          <a:ln>
            <a:noFill/>
          </a:ln>
        </p:spPr>
        <p:txBody>
          <a:bodyPr vert="horz" wrap="square" lIns="81646" tIns="40823" rIns="81646" bIns="40823" anchorCtr="0" compatLnSpc="0">
            <a:noAutofit/>
          </a:bodyPr>
          <a:lstStyle/>
          <a:p>
            <a:pPr marL="311079" indent="-311079">
              <a:buFont typeface="Arial" panose="020B0604020202020204" pitchFamily="34" charset="0"/>
              <a:buChar char="•"/>
            </a:pPr>
            <a:r>
              <a:rPr lang="de-DE" sz="2400" dirty="0"/>
              <a:t>Absenkung des Leitzinses nahe des Nullzinsniveaus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Volle Zuteilung der Hauptrefinanzierungsgeschäfte zum Leitzins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Absenkung der Ratingstandards der Sicherheiten</a:t>
            </a:r>
          </a:p>
          <a:p>
            <a:endParaRPr lang="de-DE" sz="2400" dirty="0"/>
          </a:p>
          <a:p>
            <a:endParaRPr lang="de-DE" sz="2400" dirty="0"/>
          </a:p>
          <a:p>
            <a:pPr marL="311079" indent="-311079">
              <a:buFont typeface="Arial" panose="020B0604020202020204" pitchFamily="34" charset="0"/>
              <a:buChar char="•"/>
            </a:pPr>
            <a:r>
              <a:rPr lang="de-DE" sz="2400" dirty="0"/>
              <a:t>Ausweitung der Laufzeiten der Refinanzierungsgeschäfte auf bis zu 1 Jahr</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Liquiditätsbereitstellung in ausländischer Währung</a:t>
            </a:r>
          </a:p>
        </p:txBody>
      </p:sp>
      <p:sp>
        <p:nvSpPr>
          <p:cNvPr id="11" name="Rechteck 10">
            <a:extLst>
              <a:ext uri="{FF2B5EF4-FFF2-40B4-BE49-F238E27FC236}">
                <a16:creationId xmlns:a16="http://schemas.microsoft.com/office/drawing/2014/main" id="{9ECE9A7F-DBAF-4F32-901C-151817C821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26418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7075048"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Krise</a:t>
            </a:r>
            <a:endParaRPr lang="de-DE" sz="3266" dirty="0"/>
          </a:p>
        </p:txBody>
      </p:sp>
      <p:sp>
        <p:nvSpPr>
          <p:cNvPr id="4" name="Textfeld 3"/>
          <p:cNvSpPr txBox="1"/>
          <p:nvPr/>
        </p:nvSpPr>
        <p:spPr>
          <a:xfrm>
            <a:off x="156117" y="514296"/>
            <a:ext cx="12035883" cy="600984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1600" dirty="0"/>
              <a:t>Bereitstellung von Zentralbankliquidität mit zwei 3-Jahres-Tendern im Volumen  von jeweils rund 500 Mrd. Euro Winter 11/12 (Bazooka)</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Senkung des Mindestreservesatzes von 2% auf 1% Januar 2012</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Draghi Put</a:t>
            </a:r>
            <a:r>
              <a:rPr lang="en-US" sz="1600" dirty="0"/>
              <a:t>/“Whatever it takes“ (26.07.2012)</a:t>
            </a:r>
          </a:p>
          <a:p>
            <a:r>
              <a:rPr lang="en-US" sz="1600" dirty="0"/>
              <a:t>		“Within our mandate, the ECB is ready to do whatever it takes to preserve the euro.</a:t>
            </a:r>
          </a:p>
          <a:p>
            <a:r>
              <a:rPr lang="en-US" sz="1600" dirty="0"/>
              <a:t>		  and believe me, it will be enough.”</a:t>
            </a:r>
          </a:p>
          <a:p>
            <a:r>
              <a:rPr lang="en-US" sz="1600" dirty="0">
                <a:hlinkClick r:id="rId3"/>
              </a:rPr>
              <a:t>https://qz.com/1038954/whatever-it-takes-five-years-ago-today-mario-draghi-saved-the-euro-with-a-momentous-speech/</a:t>
            </a:r>
            <a:endParaRPr lang="de-DE" sz="1600" dirty="0"/>
          </a:p>
          <a:p>
            <a:endParaRPr lang="de-DE" sz="1600" dirty="0"/>
          </a:p>
          <a:p>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Ankauf von Staatspapieren von geringer Bonität </a:t>
            </a:r>
            <a:r>
              <a:rPr lang="en-US" sz="1600" dirty="0"/>
              <a:t>(26.09.2012)</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err="1"/>
              <a:t>Monatlicher</a:t>
            </a:r>
            <a:r>
              <a:rPr lang="en-US" sz="1600" dirty="0"/>
              <a:t> </a:t>
            </a:r>
            <a:r>
              <a:rPr lang="en-US" sz="1600" dirty="0" err="1"/>
              <a:t>Ankauf</a:t>
            </a:r>
            <a:r>
              <a:rPr lang="en-US" sz="1600" dirty="0"/>
              <a:t> von </a:t>
            </a:r>
            <a:r>
              <a:rPr lang="en-US" sz="1600" dirty="0" err="1"/>
              <a:t>Staatsanleihen</a:t>
            </a:r>
            <a:r>
              <a:rPr lang="en-US" sz="1600" dirty="0"/>
              <a:t> der </a:t>
            </a:r>
            <a:r>
              <a:rPr lang="en-US" sz="1600" dirty="0" err="1"/>
              <a:t>Euroländer</a:t>
            </a:r>
            <a:r>
              <a:rPr lang="en-US" sz="1600" dirty="0"/>
              <a:t> </a:t>
            </a:r>
            <a:r>
              <a:rPr lang="en-US" sz="1600" dirty="0" err="1"/>
              <a:t>gemäß</a:t>
            </a:r>
            <a:r>
              <a:rPr lang="en-US" sz="1600" dirty="0"/>
              <a:t> des </a:t>
            </a:r>
            <a:r>
              <a:rPr lang="en-US" sz="1600" dirty="0" err="1"/>
              <a:t>Kapitalschlüssels</a:t>
            </a:r>
            <a:r>
              <a:rPr lang="en-US" sz="1600" dirty="0"/>
              <a:t> der Eurozone</a:t>
            </a:r>
          </a:p>
          <a:p>
            <a:r>
              <a:rPr lang="en-US" sz="1600" dirty="0"/>
              <a:t>        </a:t>
            </a:r>
            <a:r>
              <a:rPr lang="en-US" sz="1600" dirty="0" err="1"/>
              <a:t>mit</a:t>
            </a:r>
            <a:r>
              <a:rPr lang="en-US" sz="1600" dirty="0"/>
              <a:t> </a:t>
            </a:r>
            <a:r>
              <a:rPr lang="en-US" sz="1600" dirty="0" err="1"/>
              <a:t>einem</a:t>
            </a:r>
            <a:r>
              <a:rPr lang="en-US" sz="1600" dirty="0"/>
              <a:t> </a:t>
            </a:r>
            <a:r>
              <a:rPr lang="en-US" sz="1600" dirty="0" err="1"/>
              <a:t>Volumen</a:t>
            </a:r>
            <a:r>
              <a:rPr lang="en-US" sz="1600" dirty="0"/>
              <a:t> von </a:t>
            </a:r>
            <a:r>
              <a:rPr lang="en-US" sz="1600" dirty="0" err="1"/>
              <a:t>rund</a:t>
            </a:r>
            <a:r>
              <a:rPr lang="en-US" sz="1600" dirty="0"/>
              <a:t> 60 </a:t>
            </a:r>
            <a:r>
              <a:rPr lang="en-US" sz="1600" dirty="0" err="1"/>
              <a:t>Mrd</a:t>
            </a:r>
            <a:r>
              <a:rPr lang="en-US" sz="1600" dirty="0"/>
              <a:t>. Euro pro Monat</a:t>
            </a:r>
          </a:p>
          <a:p>
            <a:endParaRPr lang="en-US" sz="1600" dirty="0"/>
          </a:p>
          <a:p>
            <a:endParaRPr lang="en-US" sz="1600" dirty="0"/>
          </a:p>
          <a:p>
            <a:pPr marL="342900" indent="-342900">
              <a:buFont typeface="Arial" panose="020B0604020202020204" pitchFamily="34" charset="0"/>
              <a:buChar char="•"/>
            </a:pPr>
            <a:r>
              <a:rPr lang="en-US" sz="1600" dirty="0"/>
              <a:t>750 </a:t>
            </a:r>
            <a:r>
              <a:rPr lang="en-US" sz="1600" dirty="0" err="1"/>
              <a:t>Mrd</a:t>
            </a:r>
            <a:r>
              <a:rPr lang="en-US" sz="1600" dirty="0"/>
              <a:t>. PEPP </a:t>
            </a:r>
            <a:r>
              <a:rPr lang="en-US" sz="1600" dirty="0" err="1"/>
              <a:t>im</a:t>
            </a:r>
            <a:r>
              <a:rPr lang="en-US" sz="1600" dirty="0"/>
              <a:t> </a:t>
            </a:r>
            <a:r>
              <a:rPr lang="en-US" sz="1600" dirty="0" err="1"/>
              <a:t>Zuge</a:t>
            </a:r>
            <a:r>
              <a:rPr lang="en-US" sz="1600" dirty="0"/>
              <a:t> von Corona</a:t>
            </a:r>
          </a:p>
          <a:p>
            <a:endParaRPr lang="en-US" sz="1600" dirty="0"/>
          </a:p>
          <a:p>
            <a:endParaRPr lang="de-DE" sz="1996" dirty="0"/>
          </a:p>
        </p:txBody>
      </p:sp>
      <p:sp>
        <p:nvSpPr>
          <p:cNvPr id="10" name="Rechteck 9">
            <a:extLst>
              <a:ext uri="{FF2B5EF4-FFF2-40B4-BE49-F238E27FC236}">
                <a16:creationId xmlns:a16="http://schemas.microsoft.com/office/drawing/2014/main" id="{4DD70569-FD8D-422C-8EFA-67442F0DBE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10826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Zinssätze</a:t>
            </a:r>
            <a:r>
              <a:rPr lang="en-US" sz="2903" b="1" dirty="0">
                <a:solidFill>
                  <a:sysClr val="windowText" lastClr="000000"/>
                </a:solidFill>
              </a:rPr>
              <a:t> EZB</a:t>
            </a:r>
            <a:endParaRPr lang="en-US" sz="2903" dirty="0">
              <a:solidFill>
                <a:sysClr val="windowText" lastClr="000000"/>
              </a:solidFill>
            </a:endParaRPr>
          </a:p>
        </p:txBody>
      </p:sp>
      <p:sp>
        <p:nvSpPr>
          <p:cNvPr id="7" name="Textfeld 6"/>
          <p:cNvSpPr txBox="1"/>
          <p:nvPr/>
        </p:nvSpPr>
        <p:spPr>
          <a:xfrm>
            <a:off x="279178" y="6384680"/>
            <a:ext cx="8426841" cy="359655"/>
          </a:xfrm>
          <a:prstGeom prst="rect">
            <a:avLst/>
          </a:prstGeom>
          <a:noFill/>
        </p:spPr>
        <p:txBody>
          <a:bodyPr wrap="square" rtlCol="0">
            <a:noAutofit/>
          </a:bodyPr>
          <a:lstStyle/>
          <a:p>
            <a:r>
              <a:rPr lang="en-GB" altLang="de-DE" sz="1089" dirty="0">
                <a:ea typeface="ＭＳ Ｐゴシック" pitchFamily="34" charset="-128"/>
              </a:rPr>
              <a:t>Source: ECB, rote </a:t>
            </a:r>
            <a:r>
              <a:rPr lang="en-GB" altLang="de-DE" sz="1089" dirty="0" err="1">
                <a:ea typeface="ＭＳ Ｐゴシック" pitchFamily="34" charset="-128"/>
              </a:rPr>
              <a:t>Reihe</a:t>
            </a:r>
            <a:r>
              <a:rPr lang="en-GB" altLang="de-DE" sz="1089" dirty="0">
                <a:ea typeface="ＭＳ Ｐゴシック" pitchFamily="34" charset="-128"/>
              </a:rPr>
              <a:t> EONIA </a:t>
            </a:r>
            <a:r>
              <a:rPr lang="en-GB" altLang="de-DE" sz="1089" dirty="0" err="1">
                <a:ea typeface="ＭＳ Ｐゴシック" pitchFamily="34" charset="-128"/>
              </a:rPr>
              <a:t>bis</a:t>
            </a:r>
            <a:r>
              <a:rPr lang="en-GB" altLang="de-DE" sz="1089" dirty="0">
                <a:ea typeface="ＭＳ Ｐゴシック" pitchFamily="34" charset="-128"/>
              </a:rPr>
              <a:t> September 2019, ab </a:t>
            </a:r>
            <a:r>
              <a:rPr lang="en-GB" altLang="de-DE" sz="1089" dirty="0" err="1">
                <a:ea typeface="ＭＳ Ｐゴシック" pitchFamily="34" charset="-128"/>
              </a:rPr>
              <a:t>Oktober</a:t>
            </a:r>
            <a:r>
              <a:rPr lang="en-GB" altLang="de-DE" sz="1089" dirty="0">
                <a:ea typeface="ＭＳ Ｐゴシック" pitchFamily="34" charset="-128"/>
              </a:rPr>
              <a:t> 2019 ESTR</a:t>
            </a:r>
          </a:p>
        </p:txBody>
      </p:sp>
      <p:sp>
        <p:nvSpPr>
          <p:cNvPr id="11" name="Rechteck 10">
            <a:extLst>
              <a:ext uri="{FF2B5EF4-FFF2-40B4-BE49-F238E27FC236}">
                <a16:creationId xmlns:a16="http://schemas.microsoft.com/office/drawing/2014/main" id="{7D24E761-D280-47AE-AC82-072B072E96D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5FA67E1D-8D3D-18A7-6661-779385F3468A}"/>
              </a:ext>
            </a:extLst>
          </p:cNvPr>
          <p:cNvPicPr>
            <a:picLocks noChangeAspect="1"/>
          </p:cNvPicPr>
          <p:nvPr/>
        </p:nvPicPr>
        <p:blipFill>
          <a:blip r:embed="rId3"/>
          <a:stretch>
            <a:fillRect/>
          </a:stretch>
        </p:blipFill>
        <p:spPr>
          <a:xfrm>
            <a:off x="0" y="720000"/>
            <a:ext cx="6921127" cy="5040000"/>
          </a:xfrm>
          <a:prstGeom prst="rect">
            <a:avLst/>
          </a:prstGeom>
        </p:spPr>
      </p:pic>
    </p:spTree>
    <p:extLst>
      <p:ext uri="{BB962C8B-B14F-4D97-AF65-F5344CB8AC3E}">
        <p14:creationId xmlns:p14="http://schemas.microsoft.com/office/powerpoint/2010/main" val="2743596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Anleihenkaufprogramm</a:t>
            </a:r>
            <a:r>
              <a:rPr lang="en-US" sz="2903" b="1" dirty="0">
                <a:solidFill>
                  <a:sysClr val="windowText" lastClr="000000"/>
                </a:solidFill>
              </a:rPr>
              <a:t> der EZB</a:t>
            </a:r>
            <a:endParaRPr lang="en-US" sz="2903" dirty="0">
              <a:solidFill>
                <a:sysClr val="windowText" lastClr="000000"/>
              </a:solidFill>
            </a:endParaRPr>
          </a:p>
        </p:txBody>
      </p:sp>
      <p:sp>
        <p:nvSpPr>
          <p:cNvPr id="7" name="Textfeld 6"/>
          <p:cNvSpPr txBox="1"/>
          <p:nvPr/>
        </p:nvSpPr>
        <p:spPr>
          <a:xfrm>
            <a:off x="845311" y="6175744"/>
            <a:ext cx="8426841" cy="359655"/>
          </a:xfrm>
          <a:prstGeom prst="rect">
            <a:avLst/>
          </a:prstGeom>
          <a:noFill/>
        </p:spPr>
        <p:txBody>
          <a:bodyPr wrap="square" rtlCol="0">
            <a:noAutofit/>
          </a:bodyPr>
          <a:lstStyle/>
          <a:p>
            <a:r>
              <a:rPr lang="en-GB" altLang="de-DE" sz="1089" dirty="0">
                <a:ea typeface="ＭＳ Ｐゴシック" pitchFamily="34" charset="-128"/>
              </a:rPr>
              <a:t>Source: ECB, Asset Purchase Program </a:t>
            </a:r>
          </a:p>
          <a:p>
            <a:r>
              <a:rPr lang="de-DE" sz="1100" dirty="0">
                <a:hlinkClick r:id="rId3"/>
              </a:rPr>
              <a:t>https://www.ecb.europa.eu/mopo/implement/omt/html/index.en.html</a:t>
            </a:r>
            <a:endParaRPr lang="en-GB" altLang="de-DE" sz="1089" dirty="0">
              <a:ea typeface="ＭＳ Ｐゴシック" pitchFamily="34" charset="-128"/>
            </a:endParaRPr>
          </a:p>
        </p:txBody>
      </p:sp>
      <p:sp>
        <p:nvSpPr>
          <p:cNvPr id="15" name="Rechteck 14">
            <a:extLst>
              <a:ext uri="{FF2B5EF4-FFF2-40B4-BE49-F238E27FC236}">
                <a16:creationId xmlns:a16="http://schemas.microsoft.com/office/drawing/2014/main" id="{AE1B2C3C-8D1B-4423-819D-C97BC6D085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CCC6EEE9-1357-1D7C-F8B7-D0EB06273B4D}"/>
              </a:ext>
            </a:extLst>
          </p:cNvPr>
          <p:cNvPicPr>
            <a:picLocks noChangeAspect="1"/>
          </p:cNvPicPr>
          <p:nvPr/>
        </p:nvPicPr>
        <p:blipFill>
          <a:blip r:embed="rId4"/>
          <a:stretch>
            <a:fillRect/>
          </a:stretch>
        </p:blipFill>
        <p:spPr>
          <a:xfrm>
            <a:off x="845311" y="728386"/>
            <a:ext cx="7169379" cy="5326647"/>
          </a:xfrm>
          <a:prstGeom prst="rect">
            <a:avLst/>
          </a:prstGeom>
        </p:spPr>
      </p:pic>
    </p:spTree>
    <p:extLst>
      <p:ext uri="{BB962C8B-B14F-4D97-AF65-F5344CB8AC3E}">
        <p14:creationId xmlns:p14="http://schemas.microsoft.com/office/powerpoint/2010/main" val="3366348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414307"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Zentralbankbilanz</a:t>
            </a:r>
            <a:endParaRPr lang="en-US" sz="2903" dirty="0">
              <a:solidFill>
                <a:sysClr val="windowText" lastClr="000000"/>
              </a:solidFill>
            </a:endParaRPr>
          </a:p>
        </p:txBody>
      </p:sp>
      <p:sp>
        <p:nvSpPr>
          <p:cNvPr id="7" name="Textfeld 6"/>
          <p:cNvSpPr txBox="1"/>
          <p:nvPr/>
        </p:nvSpPr>
        <p:spPr>
          <a:xfrm>
            <a:off x="1784593" y="6237948"/>
            <a:ext cx="8426841" cy="359655"/>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17" name="Rechteck 16">
            <a:extLst>
              <a:ext uri="{FF2B5EF4-FFF2-40B4-BE49-F238E27FC236}">
                <a16:creationId xmlns:a16="http://schemas.microsoft.com/office/drawing/2014/main" id="{278795BD-CC52-431C-AE80-3AAC753C7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9FB78D3D-D8B1-492F-F9A1-65D3BD11E011}"/>
              </a:ext>
            </a:extLst>
          </p:cNvPr>
          <p:cNvPicPr>
            <a:picLocks noChangeAspect="1"/>
          </p:cNvPicPr>
          <p:nvPr/>
        </p:nvPicPr>
        <p:blipFill>
          <a:blip r:embed="rId3"/>
          <a:stretch>
            <a:fillRect/>
          </a:stretch>
        </p:blipFill>
        <p:spPr>
          <a:xfrm>
            <a:off x="0" y="720000"/>
            <a:ext cx="6309474" cy="4320000"/>
          </a:xfrm>
          <a:prstGeom prst="rect">
            <a:avLst/>
          </a:prstGeom>
        </p:spPr>
      </p:pic>
    </p:spTree>
    <p:extLst>
      <p:ext uri="{BB962C8B-B14F-4D97-AF65-F5344CB8AC3E}">
        <p14:creationId xmlns:p14="http://schemas.microsoft.com/office/powerpoint/2010/main" val="41097990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Verzinsung</a:t>
            </a:r>
            <a:r>
              <a:rPr lang="en-US" sz="2903" b="1" dirty="0">
                <a:solidFill>
                  <a:sysClr val="windowText" lastClr="000000"/>
                </a:solidFill>
              </a:rPr>
              <a:t> 10j </a:t>
            </a:r>
            <a:r>
              <a:rPr lang="en-US" sz="2903" b="1" dirty="0" err="1">
                <a:solidFill>
                  <a:sysClr val="windowText" lastClr="000000"/>
                </a:solidFill>
              </a:rPr>
              <a:t>Staatsanleihen</a:t>
            </a:r>
            <a:r>
              <a:rPr lang="en-US" sz="2903" b="1" dirty="0">
                <a:solidFill>
                  <a:sysClr val="windowText" lastClr="000000"/>
                </a:solidFill>
              </a:rPr>
              <a:t> </a:t>
            </a:r>
            <a:r>
              <a:rPr lang="en-US" sz="2903" b="1" dirty="0" err="1">
                <a:solidFill>
                  <a:sysClr val="windowText" lastClr="000000"/>
                </a:solidFill>
              </a:rPr>
              <a:t>Euroraum</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6A2BA95-B7DB-112B-C1F1-ACD60B82DF18}"/>
              </a:ext>
            </a:extLst>
          </p:cNvPr>
          <p:cNvPicPr>
            <a:picLocks noChangeAspect="1"/>
          </p:cNvPicPr>
          <p:nvPr/>
        </p:nvPicPr>
        <p:blipFill>
          <a:blip r:embed="rId3"/>
          <a:stretch>
            <a:fillRect/>
          </a:stretch>
        </p:blipFill>
        <p:spPr>
          <a:xfrm>
            <a:off x="0" y="720000"/>
            <a:ext cx="7407407" cy="4320000"/>
          </a:xfrm>
          <a:prstGeom prst="rect">
            <a:avLst/>
          </a:prstGeom>
        </p:spPr>
      </p:pic>
    </p:spTree>
    <p:extLst>
      <p:ext uri="{BB962C8B-B14F-4D97-AF65-F5344CB8AC3E}">
        <p14:creationId xmlns:p14="http://schemas.microsoft.com/office/powerpoint/2010/main" val="3886726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fik 23">
            <a:extLst>
              <a:ext uri="{FF2B5EF4-FFF2-40B4-BE49-F238E27FC236}">
                <a16:creationId xmlns:a16="http://schemas.microsoft.com/office/drawing/2014/main" id="{195F7306-791D-456F-BA69-0862A0167B15}"/>
              </a:ext>
            </a:extLst>
          </p:cNvPr>
          <p:cNvPicPr>
            <a:picLocks noChangeAspect="1"/>
          </p:cNvPicPr>
          <p:nvPr/>
        </p:nvPicPr>
        <p:blipFill>
          <a:blip r:embed="rId2"/>
          <a:stretch>
            <a:fillRect/>
          </a:stretch>
        </p:blipFill>
        <p:spPr>
          <a:xfrm>
            <a:off x="0" y="720000"/>
            <a:ext cx="6905021" cy="2520000"/>
          </a:xfrm>
          <a:prstGeom prst="rect">
            <a:avLst/>
          </a:prstGeom>
        </p:spPr>
      </p:pic>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Entwicklung von Defizit und Schulden</a:t>
            </a:r>
          </a:p>
        </p:txBody>
      </p:sp>
      <p:sp>
        <p:nvSpPr>
          <p:cNvPr id="5" name="Textfeld 4">
            <a:extLst>
              <a:ext uri="{FF2B5EF4-FFF2-40B4-BE49-F238E27FC236}">
                <a16:creationId xmlns:a16="http://schemas.microsoft.com/office/drawing/2014/main" id="{3A14F6E1-ABD0-460B-9542-70CC99632247}"/>
              </a:ext>
            </a:extLst>
          </p:cNvPr>
          <p:cNvSpPr txBox="1"/>
          <p:nvPr/>
        </p:nvSpPr>
        <p:spPr>
          <a:xfrm>
            <a:off x="304054" y="158617"/>
            <a:ext cx="1787711" cy="284807"/>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a:t>
            </a:r>
            <a:r>
              <a:rPr lang="de-DE" sz="1000" dirty="0" err="1">
                <a:latin typeface="Times New Roman" panose="02020603050405020304" pitchFamily="18" charset="0"/>
                <a:cs typeface="Times New Roman" panose="02020603050405020304" pitchFamily="18" charset="0"/>
              </a:rPr>
              <a:t>Destatis</a:t>
            </a:r>
            <a:r>
              <a:rPr lang="de-DE" sz="1000" dirty="0">
                <a:latin typeface="Times New Roman" panose="02020603050405020304" pitchFamily="18" charset="0"/>
                <a:cs typeface="Times New Roman" panose="02020603050405020304" pitchFamily="18" charset="0"/>
              </a:rPr>
              <a:t>, Bundesbank</a:t>
            </a:r>
          </a:p>
        </p:txBody>
      </p:sp>
      <p:sp>
        <p:nvSpPr>
          <p:cNvPr id="4" name="Textfeld 3">
            <a:extLst>
              <a:ext uri="{FF2B5EF4-FFF2-40B4-BE49-F238E27FC236}">
                <a16:creationId xmlns:a16="http://schemas.microsoft.com/office/drawing/2014/main" id="{5D4C3880-B67D-4928-A137-9595E9C885D6}"/>
              </a:ext>
            </a:extLst>
          </p:cNvPr>
          <p:cNvSpPr txBox="1"/>
          <p:nvPr/>
        </p:nvSpPr>
        <p:spPr>
          <a:xfrm>
            <a:off x="48487" y="3195897"/>
            <a:ext cx="3822632" cy="400110"/>
          </a:xfrm>
          <a:prstGeom prst="rect">
            <a:avLst/>
          </a:prstGeom>
          <a:noFill/>
        </p:spPr>
        <p:txBody>
          <a:bodyPr wrap="square" rtlCol="0">
            <a:spAutoFit/>
          </a:bodyPr>
          <a:lstStyle/>
          <a:p>
            <a:r>
              <a:rPr lang="de-DE" sz="1000" dirty="0"/>
              <a:t>Defizit:	Finanzierungssaldo des Staates in Relation</a:t>
            </a:r>
          </a:p>
          <a:p>
            <a:r>
              <a:rPr lang="de-DE" sz="1000" dirty="0"/>
              <a:t>	zum Bruttoinlandsprodukt</a:t>
            </a:r>
          </a:p>
        </p:txBody>
      </p:sp>
      <p:sp>
        <p:nvSpPr>
          <p:cNvPr id="7" name="Textfeld 6">
            <a:extLst>
              <a:ext uri="{FF2B5EF4-FFF2-40B4-BE49-F238E27FC236}">
                <a16:creationId xmlns:a16="http://schemas.microsoft.com/office/drawing/2014/main" id="{300E660F-7FF5-46BD-A65E-542C9FD0A2EE}"/>
              </a:ext>
            </a:extLst>
          </p:cNvPr>
          <p:cNvSpPr txBox="1"/>
          <p:nvPr/>
        </p:nvSpPr>
        <p:spPr>
          <a:xfrm>
            <a:off x="3468536" y="3245102"/>
            <a:ext cx="3500086" cy="400110"/>
          </a:xfrm>
          <a:prstGeom prst="rect">
            <a:avLst/>
          </a:prstGeom>
          <a:noFill/>
        </p:spPr>
        <p:txBody>
          <a:bodyPr wrap="square" rtlCol="0">
            <a:spAutoFit/>
          </a:bodyPr>
          <a:lstStyle/>
          <a:p>
            <a:r>
              <a:rPr lang="de-DE" sz="1000" dirty="0" err="1"/>
              <a:t>Schuldenstandsquote</a:t>
            </a:r>
            <a:r>
              <a:rPr lang="de-DE" sz="1000" dirty="0"/>
              <a:t> : Schulden des Staates in Relation</a:t>
            </a:r>
          </a:p>
          <a:p>
            <a:r>
              <a:rPr lang="de-DE" sz="1000" dirty="0"/>
              <a:t>	                        zum Bruttoinlandsprodukt</a:t>
            </a:r>
          </a:p>
        </p:txBody>
      </p:sp>
      <p:sp>
        <p:nvSpPr>
          <p:cNvPr id="21" name="Rechteck 20">
            <a:extLst>
              <a:ext uri="{FF2B5EF4-FFF2-40B4-BE49-F238E27FC236}">
                <a16:creationId xmlns:a16="http://schemas.microsoft.com/office/drawing/2014/main" id="{B6934B8E-538E-45C6-83DC-2031505CF4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D71B675-8A29-5669-9A6C-CC3435BE4D33}"/>
                  </a:ext>
                </a:extLst>
              </p14:cNvPr>
              <p14:cNvContentPartPr/>
              <p14:nvPr/>
            </p14:nvContentPartPr>
            <p14:xfrm>
              <a:off x="780578" y="2460796"/>
              <a:ext cx="527400" cy="75240"/>
            </p14:xfrm>
          </p:contentPart>
        </mc:Choice>
        <mc:Fallback xmlns="">
          <p:pic>
            <p:nvPicPr>
              <p:cNvPr id="2" name="Freihand 1">
                <a:extLst>
                  <a:ext uri="{FF2B5EF4-FFF2-40B4-BE49-F238E27FC236}">
                    <a16:creationId xmlns:a16="http://schemas.microsoft.com/office/drawing/2014/main" id="{3D71B675-8A29-5669-9A6C-CC3435BE4D33}"/>
                  </a:ext>
                </a:extLst>
              </p:cNvPr>
              <p:cNvPicPr/>
              <p:nvPr/>
            </p:nvPicPr>
            <p:blipFill>
              <a:blip r:embed="rId4"/>
              <a:stretch>
                <a:fillRect/>
              </a:stretch>
            </p:blipFill>
            <p:spPr>
              <a:xfrm>
                <a:off x="771938" y="2451796"/>
                <a:ext cx="5450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5" name="Freihand 94">
                <a:extLst>
                  <a:ext uri="{FF2B5EF4-FFF2-40B4-BE49-F238E27FC236}">
                    <a16:creationId xmlns:a16="http://schemas.microsoft.com/office/drawing/2014/main" id="{AC184687-4D98-8F3D-65C6-9AAB6D0FC7CE}"/>
                  </a:ext>
                </a:extLst>
              </p14:cNvPr>
              <p14:cNvContentPartPr/>
              <p14:nvPr/>
            </p14:nvContentPartPr>
            <p14:xfrm>
              <a:off x="831109" y="2433076"/>
              <a:ext cx="428040" cy="95400"/>
            </p14:xfrm>
          </p:contentPart>
        </mc:Choice>
        <mc:Fallback>
          <p:pic>
            <p:nvPicPr>
              <p:cNvPr id="95" name="Freihand 94">
                <a:extLst>
                  <a:ext uri="{FF2B5EF4-FFF2-40B4-BE49-F238E27FC236}">
                    <a16:creationId xmlns:a16="http://schemas.microsoft.com/office/drawing/2014/main" id="{AC184687-4D98-8F3D-65C6-9AAB6D0FC7CE}"/>
                  </a:ext>
                </a:extLst>
              </p:cNvPr>
              <p:cNvPicPr/>
              <p:nvPr/>
            </p:nvPicPr>
            <p:blipFill>
              <a:blip r:embed="rId6"/>
              <a:stretch>
                <a:fillRect/>
              </a:stretch>
            </p:blipFill>
            <p:spPr>
              <a:xfrm>
                <a:off x="822469" y="2424436"/>
                <a:ext cx="4456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7" name="Freihand 96">
                <a:extLst>
                  <a:ext uri="{FF2B5EF4-FFF2-40B4-BE49-F238E27FC236}">
                    <a16:creationId xmlns:a16="http://schemas.microsoft.com/office/drawing/2014/main" id="{C9D30D0A-2367-093E-B1DF-1AABC5DC09D2}"/>
                  </a:ext>
                </a:extLst>
              </p14:cNvPr>
              <p14:cNvContentPartPr/>
              <p14:nvPr/>
            </p14:nvContentPartPr>
            <p14:xfrm>
              <a:off x="1674229" y="2083516"/>
              <a:ext cx="645480" cy="786960"/>
            </p14:xfrm>
          </p:contentPart>
        </mc:Choice>
        <mc:Fallback>
          <p:pic>
            <p:nvPicPr>
              <p:cNvPr id="97" name="Freihand 96">
                <a:extLst>
                  <a:ext uri="{FF2B5EF4-FFF2-40B4-BE49-F238E27FC236}">
                    <a16:creationId xmlns:a16="http://schemas.microsoft.com/office/drawing/2014/main" id="{C9D30D0A-2367-093E-B1DF-1AABC5DC09D2}"/>
                  </a:ext>
                </a:extLst>
              </p:cNvPr>
              <p:cNvPicPr/>
              <p:nvPr/>
            </p:nvPicPr>
            <p:blipFill>
              <a:blip r:embed="rId8"/>
              <a:stretch>
                <a:fillRect/>
              </a:stretch>
            </p:blipFill>
            <p:spPr>
              <a:xfrm>
                <a:off x="1665589" y="2074516"/>
                <a:ext cx="663120" cy="804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9" name="Freihand 98">
                <a:extLst>
                  <a:ext uri="{FF2B5EF4-FFF2-40B4-BE49-F238E27FC236}">
                    <a16:creationId xmlns:a16="http://schemas.microsoft.com/office/drawing/2014/main" id="{C71648ED-1899-E270-CD26-4CD95AEC31AE}"/>
                  </a:ext>
                </a:extLst>
              </p14:cNvPr>
              <p14:cNvContentPartPr/>
              <p14:nvPr/>
            </p14:nvContentPartPr>
            <p14:xfrm>
              <a:off x="1934869" y="1296916"/>
              <a:ext cx="1129320" cy="655200"/>
            </p14:xfrm>
          </p:contentPart>
        </mc:Choice>
        <mc:Fallback>
          <p:pic>
            <p:nvPicPr>
              <p:cNvPr id="99" name="Freihand 98">
                <a:extLst>
                  <a:ext uri="{FF2B5EF4-FFF2-40B4-BE49-F238E27FC236}">
                    <a16:creationId xmlns:a16="http://schemas.microsoft.com/office/drawing/2014/main" id="{C71648ED-1899-E270-CD26-4CD95AEC31AE}"/>
                  </a:ext>
                </a:extLst>
              </p:cNvPr>
              <p:cNvPicPr/>
              <p:nvPr/>
            </p:nvPicPr>
            <p:blipFill>
              <a:blip r:embed="rId10"/>
              <a:stretch>
                <a:fillRect/>
              </a:stretch>
            </p:blipFill>
            <p:spPr>
              <a:xfrm>
                <a:off x="1925869" y="1288276"/>
                <a:ext cx="1146960" cy="672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0" name="Freihand 99">
                <a:extLst>
                  <a:ext uri="{FF2B5EF4-FFF2-40B4-BE49-F238E27FC236}">
                    <a16:creationId xmlns:a16="http://schemas.microsoft.com/office/drawing/2014/main" id="{5C0332F7-7182-6FEF-4B36-2D7086B803E2}"/>
                  </a:ext>
                </a:extLst>
              </p14:cNvPr>
              <p14:cNvContentPartPr/>
              <p14:nvPr/>
            </p14:nvContentPartPr>
            <p14:xfrm>
              <a:off x="394789" y="892636"/>
              <a:ext cx="6978240" cy="2446560"/>
            </p14:xfrm>
          </p:contentPart>
        </mc:Choice>
        <mc:Fallback>
          <p:pic>
            <p:nvPicPr>
              <p:cNvPr id="100" name="Freihand 99">
                <a:extLst>
                  <a:ext uri="{FF2B5EF4-FFF2-40B4-BE49-F238E27FC236}">
                    <a16:creationId xmlns:a16="http://schemas.microsoft.com/office/drawing/2014/main" id="{5C0332F7-7182-6FEF-4B36-2D7086B803E2}"/>
                  </a:ext>
                </a:extLst>
              </p:cNvPr>
              <p:cNvPicPr/>
              <p:nvPr/>
            </p:nvPicPr>
            <p:blipFill>
              <a:blip r:embed="rId12"/>
              <a:stretch>
                <a:fillRect/>
              </a:stretch>
            </p:blipFill>
            <p:spPr>
              <a:xfrm>
                <a:off x="386149" y="883636"/>
                <a:ext cx="6995880" cy="2464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2" name="Freihand 101">
                <a:extLst>
                  <a:ext uri="{FF2B5EF4-FFF2-40B4-BE49-F238E27FC236}">
                    <a16:creationId xmlns:a16="http://schemas.microsoft.com/office/drawing/2014/main" id="{C80A5B96-2C8D-5FA1-D7DB-D64FA1FAC2C6}"/>
                  </a:ext>
                </a:extLst>
              </p14:cNvPr>
              <p14:cNvContentPartPr/>
              <p14:nvPr/>
            </p14:nvContentPartPr>
            <p14:xfrm>
              <a:off x="3632269" y="1486636"/>
              <a:ext cx="394560" cy="371160"/>
            </p14:xfrm>
          </p:contentPart>
        </mc:Choice>
        <mc:Fallback>
          <p:pic>
            <p:nvPicPr>
              <p:cNvPr id="102" name="Freihand 101">
                <a:extLst>
                  <a:ext uri="{FF2B5EF4-FFF2-40B4-BE49-F238E27FC236}">
                    <a16:creationId xmlns:a16="http://schemas.microsoft.com/office/drawing/2014/main" id="{C80A5B96-2C8D-5FA1-D7DB-D64FA1FAC2C6}"/>
                  </a:ext>
                </a:extLst>
              </p:cNvPr>
              <p:cNvPicPr/>
              <p:nvPr/>
            </p:nvPicPr>
            <p:blipFill>
              <a:blip r:embed="rId14"/>
              <a:stretch>
                <a:fillRect/>
              </a:stretch>
            </p:blipFill>
            <p:spPr>
              <a:xfrm>
                <a:off x="3623629" y="1477996"/>
                <a:ext cx="412200" cy="388800"/>
              </a:xfrm>
              <a:prstGeom prst="rect">
                <a:avLst/>
              </a:prstGeom>
            </p:spPr>
          </p:pic>
        </mc:Fallback>
      </mc:AlternateContent>
      <p:grpSp>
        <p:nvGrpSpPr>
          <p:cNvPr id="105" name="Gruppieren 104">
            <a:extLst>
              <a:ext uri="{FF2B5EF4-FFF2-40B4-BE49-F238E27FC236}">
                <a16:creationId xmlns:a16="http://schemas.microsoft.com/office/drawing/2014/main" id="{6C0F76A8-7FB6-E4A6-F5C8-5B225E7C6899}"/>
              </a:ext>
            </a:extLst>
          </p:cNvPr>
          <p:cNvGrpSpPr/>
          <p:nvPr/>
        </p:nvGrpSpPr>
        <p:grpSpPr>
          <a:xfrm>
            <a:off x="201829" y="1576276"/>
            <a:ext cx="7234560" cy="4989960"/>
            <a:chOff x="201829" y="1576276"/>
            <a:chExt cx="7234560" cy="4989960"/>
          </a:xfrm>
        </p:grpSpPr>
        <mc:AlternateContent xmlns:mc="http://schemas.openxmlformats.org/markup-compatibility/2006">
          <mc:Choice xmlns:p14="http://schemas.microsoft.com/office/powerpoint/2010/main" Requires="p14">
            <p:contentPart p14:bwMode="auto" r:id="rId15">
              <p14:nvContentPartPr>
                <p14:cNvPr id="3" name="Freihand 2">
                  <a:extLst>
                    <a:ext uri="{FF2B5EF4-FFF2-40B4-BE49-F238E27FC236}">
                      <a16:creationId xmlns:a16="http://schemas.microsoft.com/office/drawing/2014/main" id="{60AB6271-8F54-8E89-97BF-1572C857B05F}"/>
                    </a:ext>
                  </a:extLst>
                </p14:cNvPr>
                <p14:cNvContentPartPr/>
                <p14:nvPr/>
              </p14:nvContentPartPr>
              <p14:xfrm>
                <a:off x="391549" y="2415076"/>
                <a:ext cx="2926800" cy="88920"/>
              </p14:xfrm>
            </p:contentPart>
          </mc:Choice>
          <mc:Fallback>
            <p:pic>
              <p:nvPicPr>
                <p:cNvPr id="3" name="Freihand 2">
                  <a:extLst>
                    <a:ext uri="{FF2B5EF4-FFF2-40B4-BE49-F238E27FC236}">
                      <a16:creationId xmlns:a16="http://schemas.microsoft.com/office/drawing/2014/main" id="{60AB6271-8F54-8E89-97BF-1572C857B05F}"/>
                    </a:ext>
                  </a:extLst>
                </p:cNvPr>
                <p:cNvPicPr/>
                <p:nvPr/>
              </p:nvPicPr>
              <p:blipFill>
                <a:blip r:embed="rId16"/>
                <a:stretch>
                  <a:fillRect/>
                </a:stretch>
              </p:blipFill>
              <p:spPr>
                <a:xfrm>
                  <a:off x="382909" y="2406076"/>
                  <a:ext cx="29444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6" name="Freihand 5">
                  <a:extLst>
                    <a:ext uri="{FF2B5EF4-FFF2-40B4-BE49-F238E27FC236}">
                      <a16:creationId xmlns:a16="http://schemas.microsoft.com/office/drawing/2014/main" id="{47365D81-A5AA-067F-42BA-0ED3324DC502}"/>
                    </a:ext>
                  </a:extLst>
                </p14:cNvPr>
                <p14:cNvContentPartPr/>
                <p14:nvPr/>
              </p14:nvContentPartPr>
              <p14:xfrm>
                <a:off x="201829" y="2221036"/>
                <a:ext cx="350280" cy="388800"/>
              </p14:xfrm>
            </p:contentPart>
          </mc:Choice>
          <mc:Fallback>
            <p:pic>
              <p:nvPicPr>
                <p:cNvPr id="6" name="Freihand 5">
                  <a:extLst>
                    <a:ext uri="{FF2B5EF4-FFF2-40B4-BE49-F238E27FC236}">
                      <a16:creationId xmlns:a16="http://schemas.microsoft.com/office/drawing/2014/main" id="{47365D81-A5AA-067F-42BA-0ED3324DC502}"/>
                    </a:ext>
                  </a:extLst>
                </p:cNvPr>
                <p:cNvPicPr/>
                <p:nvPr/>
              </p:nvPicPr>
              <p:blipFill>
                <a:blip r:embed="rId18"/>
                <a:stretch>
                  <a:fillRect/>
                </a:stretch>
              </p:blipFill>
              <p:spPr>
                <a:xfrm>
                  <a:off x="192829" y="2212396"/>
                  <a:ext cx="367920" cy="4064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9" name="Freihand 8">
                  <a:extLst>
                    <a:ext uri="{FF2B5EF4-FFF2-40B4-BE49-F238E27FC236}">
                      <a16:creationId xmlns:a16="http://schemas.microsoft.com/office/drawing/2014/main" id="{7C793F70-1292-8D11-610C-5A3DA55EC6F6}"/>
                    </a:ext>
                  </a:extLst>
                </p14:cNvPr>
                <p14:cNvContentPartPr/>
                <p14:nvPr/>
              </p14:nvContentPartPr>
              <p14:xfrm>
                <a:off x="3984709" y="1640356"/>
                <a:ext cx="2774520" cy="90000"/>
              </p14:xfrm>
            </p:contentPart>
          </mc:Choice>
          <mc:Fallback>
            <p:pic>
              <p:nvPicPr>
                <p:cNvPr id="9" name="Freihand 8">
                  <a:extLst>
                    <a:ext uri="{FF2B5EF4-FFF2-40B4-BE49-F238E27FC236}">
                      <a16:creationId xmlns:a16="http://schemas.microsoft.com/office/drawing/2014/main" id="{7C793F70-1292-8D11-610C-5A3DA55EC6F6}"/>
                    </a:ext>
                  </a:extLst>
                </p:cNvPr>
                <p:cNvPicPr/>
                <p:nvPr/>
              </p:nvPicPr>
              <p:blipFill>
                <a:blip r:embed="rId20"/>
                <a:stretch>
                  <a:fillRect/>
                </a:stretch>
              </p:blipFill>
              <p:spPr>
                <a:xfrm>
                  <a:off x="3975709" y="1631356"/>
                  <a:ext cx="27921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1" name="Freihand 10">
                  <a:extLst>
                    <a:ext uri="{FF2B5EF4-FFF2-40B4-BE49-F238E27FC236}">
                      <a16:creationId xmlns:a16="http://schemas.microsoft.com/office/drawing/2014/main" id="{5F7D914F-8E06-D6B7-C7C8-C21735875A60}"/>
                    </a:ext>
                  </a:extLst>
                </p14:cNvPr>
                <p14:cNvContentPartPr/>
                <p14:nvPr/>
              </p14:nvContentPartPr>
              <p14:xfrm>
                <a:off x="3642349" y="1576276"/>
                <a:ext cx="342720" cy="196560"/>
              </p14:xfrm>
            </p:contentPart>
          </mc:Choice>
          <mc:Fallback>
            <p:pic>
              <p:nvPicPr>
                <p:cNvPr id="11" name="Freihand 10">
                  <a:extLst>
                    <a:ext uri="{FF2B5EF4-FFF2-40B4-BE49-F238E27FC236}">
                      <a16:creationId xmlns:a16="http://schemas.microsoft.com/office/drawing/2014/main" id="{5F7D914F-8E06-D6B7-C7C8-C21735875A60}"/>
                    </a:ext>
                  </a:extLst>
                </p:cNvPr>
                <p:cNvPicPr/>
                <p:nvPr/>
              </p:nvPicPr>
              <p:blipFill>
                <a:blip r:embed="rId22"/>
                <a:stretch>
                  <a:fillRect/>
                </a:stretch>
              </p:blipFill>
              <p:spPr>
                <a:xfrm>
                  <a:off x="3633349" y="1567636"/>
                  <a:ext cx="3603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2" name="Freihand 11">
                  <a:extLst>
                    <a:ext uri="{FF2B5EF4-FFF2-40B4-BE49-F238E27FC236}">
                      <a16:creationId xmlns:a16="http://schemas.microsoft.com/office/drawing/2014/main" id="{8D8053C0-7135-DA4B-9DBA-A09FA58AF1E8}"/>
                    </a:ext>
                  </a:extLst>
                </p14:cNvPr>
                <p14:cNvContentPartPr/>
                <p14:nvPr/>
              </p14:nvContentPartPr>
              <p14:xfrm>
                <a:off x="358069" y="2637196"/>
                <a:ext cx="2038320" cy="1891440"/>
              </p14:xfrm>
            </p:contentPart>
          </mc:Choice>
          <mc:Fallback>
            <p:pic>
              <p:nvPicPr>
                <p:cNvPr id="12" name="Freihand 11">
                  <a:extLst>
                    <a:ext uri="{FF2B5EF4-FFF2-40B4-BE49-F238E27FC236}">
                      <a16:creationId xmlns:a16="http://schemas.microsoft.com/office/drawing/2014/main" id="{8D8053C0-7135-DA4B-9DBA-A09FA58AF1E8}"/>
                    </a:ext>
                  </a:extLst>
                </p:cNvPr>
                <p:cNvPicPr/>
                <p:nvPr/>
              </p:nvPicPr>
              <p:blipFill>
                <a:blip r:embed="rId24"/>
                <a:stretch>
                  <a:fillRect/>
                </a:stretch>
              </p:blipFill>
              <p:spPr>
                <a:xfrm>
                  <a:off x="349429" y="2628196"/>
                  <a:ext cx="2055960" cy="19090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3" name="Freihand 12">
                  <a:extLst>
                    <a:ext uri="{FF2B5EF4-FFF2-40B4-BE49-F238E27FC236}">
                      <a16:creationId xmlns:a16="http://schemas.microsoft.com/office/drawing/2014/main" id="{B65F862B-C411-69F5-5DF8-B003B25E34B8}"/>
                    </a:ext>
                  </a:extLst>
                </p14:cNvPr>
                <p14:cNvContentPartPr/>
                <p14:nvPr/>
              </p14:nvContentPartPr>
              <p14:xfrm>
                <a:off x="2344549" y="1840516"/>
                <a:ext cx="1442160" cy="2524320"/>
              </p14:xfrm>
            </p:contentPart>
          </mc:Choice>
          <mc:Fallback>
            <p:pic>
              <p:nvPicPr>
                <p:cNvPr id="13" name="Freihand 12">
                  <a:extLst>
                    <a:ext uri="{FF2B5EF4-FFF2-40B4-BE49-F238E27FC236}">
                      <a16:creationId xmlns:a16="http://schemas.microsoft.com/office/drawing/2014/main" id="{B65F862B-C411-69F5-5DF8-B003B25E34B8}"/>
                    </a:ext>
                  </a:extLst>
                </p:cNvPr>
                <p:cNvPicPr/>
                <p:nvPr/>
              </p:nvPicPr>
              <p:blipFill>
                <a:blip r:embed="rId26"/>
                <a:stretch>
                  <a:fillRect/>
                </a:stretch>
              </p:blipFill>
              <p:spPr>
                <a:xfrm>
                  <a:off x="2335909" y="1831516"/>
                  <a:ext cx="1459800" cy="25419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5" name="Freihand 14">
                  <a:extLst>
                    <a:ext uri="{FF2B5EF4-FFF2-40B4-BE49-F238E27FC236}">
                      <a16:creationId xmlns:a16="http://schemas.microsoft.com/office/drawing/2014/main" id="{8EDE391A-DC84-3FAE-ACE3-6F08FAC641CF}"/>
                    </a:ext>
                  </a:extLst>
                </p14:cNvPr>
                <p14:cNvContentPartPr/>
                <p14:nvPr/>
              </p14:nvContentPartPr>
              <p14:xfrm>
                <a:off x="1810669" y="4617196"/>
                <a:ext cx="272880" cy="426240"/>
              </p14:xfrm>
            </p:contentPart>
          </mc:Choice>
          <mc:Fallback>
            <p:pic>
              <p:nvPicPr>
                <p:cNvPr id="15" name="Freihand 14">
                  <a:extLst>
                    <a:ext uri="{FF2B5EF4-FFF2-40B4-BE49-F238E27FC236}">
                      <a16:creationId xmlns:a16="http://schemas.microsoft.com/office/drawing/2014/main" id="{8EDE391A-DC84-3FAE-ACE3-6F08FAC641CF}"/>
                    </a:ext>
                  </a:extLst>
                </p:cNvPr>
                <p:cNvPicPr/>
                <p:nvPr/>
              </p:nvPicPr>
              <p:blipFill>
                <a:blip r:embed="rId28"/>
                <a:stretch>
                  <a:fillRect/>
                </a:stretch>
              </p:blipFill>
              <p:spPr>
                <a:xfrm>
                  <a:off x="1802029" y="4608196"/>
                  <a:ext cx="290520" cy="4438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6" name="Freihand 15">
                  <a:extLst>
                    <a:ext uri="{FF2B5EF4-FFF2-40B4-BE49-F238E27FC236}">
                      <a16:creationId xmlns:a16="http://schemas.microsoft.com/office/drawing/2014/main" id="{0CE85A68-E8B8-E9D7-947F-A3CD399232C0}"/>
                    </a:ext>
                  </a:extLst>
                </p14:cNvPr>
                <p14:cNvContentPartPr/>
                <p14:nvPr/>
              </p14:nvContentPartPr>
              <p14:xfrm>
                <a:off x="2147269" y="4748596"/>
                <a:ext cx="141840" cy="144360"/>
              </p14:xfrm>
            </p:contentPart>
          </mc:Choice>
          <mc:Fallback>
            <p:pic>
              <p:nvPicPr>
                <p:cNvPr id="16" name="Freihand 15">
                  <a:extLst>
                    <a:ext uri="{FF2B5EF4-FFF2-40B4-BE49-F238E27FC236}">
                      <a16:creationId xmlns:a16="http://schemas.microsoft.com/office/drawing/2014/main" id="{0CE85A68-E8B8-E9D7-947F-A3CD399232C0}"/>
                    </a:ext>
                  </a:extLst>
                </p:cNvPr>
                <p:cNvPicPr/>
                <p:nvPr/>
              </p:nvPicPr>
              <p:blipFill>
                <a:blip r:embed="rId30"/>
                <a:stretch>
                  <a:fillRect/>
                </a:stretch>
              </p:blipFill>
              <p:spPr>
                <a:xfrm>
                  <a:off x="2138629" y="4739596"/>
                  <a:ext cx="1594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7" name="Freihand 16">
                  <a:extLst>
                    <a:ext uri="{FF2B5EF4-FFF2-40B4-BE49-F238E27FC236}">
                      <a16:creationId xmlns:a16="http://schemas.microsoft.com/office/drawing/2014/main" id="{273A91C1-E584-D89D-5619-64A501147311}"/>
                    </a:ext>
                  </a:extLst>
                </p14:cNvPr>
                <p14:cNvContentPartPr/>
                <p14:nvPr/>
              </p14:nvContentPartPr>
              <p14:xfrm>
                <a:off x="2331949" y="4714396"/>
                <a:ext cx="139320" cy="138960"/>
              </p14:xfrm>
            </p:contentPart>
          </mc:Choice>
          <mc:Fallback>
            <p:pic>
              <p:nvPicPr>
                <p:cNvPr id="17" name="Freihand 16">
                  <a:extLst>
                    <a:ext uri="{FF2B5EF4-FFF2-40B4-BE49-F238E27FC236}">
                      <a16:creationId xmlns:a16="http://schemas.microsoft.com/office/drawing/2014/main" id="{273A91C1-E584-D89D-5619-64A501147311}"/>
                    </a:ext>
                  </a:extLst>
                </p:cNvPr>
                <p:cNvPicPr/>
                <p:nvPr/>
              </p:nvPicPr>
              <p:blipFill>
                <a:blip r:embed="rId32"/>
                <a:stretch>
                  <a:fillRect/>
                </a:stretch>
              </p:blipFill>
              <p:spPr>
                <a:xfrm>
                  <a:off x="2323309" y="4705396"/>
                  <a:ext cx="1569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8" name="Freihand 17">
                  <a:extLst>
                    <a:ext uri="{FF2B5EF4-FFF2-40B4-BE49-F238E27FC236}">
                      <a16:creationId xmlns:a16="http://schemas.microsoft.com/office/drawing/2014/main" id="{8B5D9357-1EC7-5655-DB49-E440384FBCBC}"/>
                    </a:ext>
                  </a:extLst>
                </p14:cNvPr>
                <p14:cNvContentPartPr/>
                <p14:nvPr/>
              </p14:nvContentPartPr>
              <p14:xfrm>
                <a:off x="2495029" y="4639876"/>
                <a:ext cx="120960" cy="144360"/>
              </p14:xfrm>
            </p:contentPart>
          </mc:Choice>
          <mc:Fallback>
            <p:pic>
              <p:nvPicPr>
                <p:cNvPr id="18" name="Freihand 17">
                  <a:extLst>
                    <a:ext uri="{FF2B5EF4-FFF2-40B4-BE49-F238E27FC236}">
                      <a16:creationId xmlns:a16="http://schemas.microsoft.com/office/drawing/2014/main" id="{8B5D9357-1EC7-5655-DB49-E440384FBCBC}"/>
                    </a:ext>
                  </a:extLst>
                </p:cNvPr>
                <p:cNvPicPr/>
                <p:nvPr/>
              </p:nvPicPr>
              <p:blipFill>
                <a:blip r:embed="rId34"/>
                <a:stretch>
                  <a:fillRect/>
                </a:stretch>
              </p:blipFill>
              <p:spPr>
                <a:xfrm>
                  <a:off x="2486389" y="4631236"/>
                  <a:ext cx="1386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0" name="Freihand 19">
                  <a:extLst>
                    <a:ext uri="{FF2B5EF4-FFF2-40B4-BE49-F238E27FC236}">
                      <a16:creationId xmlns:a16="http://schemas.microsoft.com/office/drawing/2014/main" id="{DCDCBAB4-FEB4-31EA-13FC-0588BE2CA5E9}"/>
                    </a:ext>
                  </a:extLst>
                </p14:cNvPr>
                <p14:cNvContentPartPr/>
                <p14:nvPr/>
              </p14:nvContentPartPr>
              <p14:xfrm>
                <a:off x="2614549" y="4429636"/>
                <a:ext cx="315720" cy="216000"/>
              </p14:xfrm>
            </p:contentPart>
          </mc:Choice>
          <mc:Fallback>
            <p:pic>
              <p:nvPicPr>
                <p:cNvPr id="20" name="Freihand 19">
                  <a:extLst>
                    <a:ext uri="{FF2B5EF4-FFF2-40B4-BE49-F238E27FC236}">
                      <a16:creationId xmlns:a16="http://schemas.microsoft.com/office/drawing/2014/main" id="{DCDCBAB4-FEB4-31EA-13FC-0588BE2CA5E9}"/>
                    </a:ext>
                  </a:extLst>
                </p:cNvPr>
                <p:cNvPicPr/>
                <p:nvPr/>
              </p:nvPicPr>
              <p:blipFill>
                <a:blip r:embed="rId36"/>
                <a:stretch>
                  <a:fillRect/>
                </a:stretch>
              </p:blipFill>
              <p:spPr>
                <a:xfrm>
                  <a:off x="2605549" y="4420636"/>
                  <a:ext cx="33336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9CCACA38-BB61-6A5D-FFA0-928D166AECC1}"/>
                    </a:ext>
                  </a:extLst>
                </p14:cNvPr>
                <p14:cNvContentPartPr/>
                <p14:nvPr/>
              </p14:nvContentPartPr>
              <p14:xfrm>
                <a:off x="2858989" y="4407676"/>
                <a:ext cx="44280" cy="23040"/>
              </p14:xfrm>
            </p:contentPart>
          </mc:Choice>
          <mc:Fallback>
            <p:pic>
              <p:nvPicPr>
                <p:cNvPr id="22" name="Freihand 21">
                  <a:extLst>
                    <a:ext uri="{FF2B5EF4-FFF2-40B4-BE49-F238E27FC236}">
                      <a16:creationId xmlns:a16="http://schemas.microsoft.com/office/drawing/2014/main" id="{9CCACA38-BB61-6A5D-FFA0-928D166AECC1}"/>
                    </a:ext>
                  </a:extLst>
                </p:cNvPr>
                <p:cNvPicPr/>
                <p:nvPr/>
              </p:nvPicPr>
              <p:blipFill>
                <a:blip r:embed="rId38"/>
                <a:stretch>
                  <a:fillRect/>
                </a:stretch>
              </p:blipFill>
              <p:spPr>
                <a:xfrm>
                  <a:off x="2850349" y="4399036"/>
                  <a:ext cx="619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E6EAEF57-82BD-A2EC-9FEE-866ABE785F00}"/>
                    </a:ext>
                  </a:extLst>
                </p14:cNvPr>
                <p14:cNvContentPartPr/>
                <p14:nvPr/>
              </p14:nvContentPartPr>
              <p14:xfrm>
                <a:off x="2949709" y="4159636"/>
                <a:ext cx="375840" cy="390600"/>
              </p14:xfrm>
            </p:contentPart>
          </mc:Choice>
          <mc:Fallback>
            <p:pic>
              <p:nvPicPr>
                <p:cNvPr id="23" name="Freihand 22">
                  <a:extLst>
                    <a:ext uri="{FF2B5EF4-FFF2-40B4-BE49-F238E27FC236}">
                      <a16:creationId xmlns:a16="http://schemas.microsoft.com/office/drawing/2014/main" id="{E6EAEF57-82BD-A2EC-9FEE-866ABE785F00}"/>
                    </a:ext>
                  </a:extLst>
                </p:cNvPr>
                <p:cNvPicPr/>
                <p:nvPr/>
              </p:nvPicPr>
              <p:blipFill>
                <a:blip r:embed="rId40"/>
                <a:stretch>
                  <a:fillRect/>
                </a:stretch>
              </p:blipFill>
              <p:spPr>
                <a:xfrm>
                  <a:off x="2941069" y="4150996"/>
                  <a:ext cx="393480" cy="4082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EF190403-A15C-7175-300C-CEB8051FA7DC}"/>
                    </a:ext>
                  </a:extLst>
                </p14:cNvPr>
                <p14:cNvContentPartPr/>
                <p14:nvPr/>
              </p14:nvContentPartPr>
              <p14:xfrm>
                <a:off x="3376669" y="4024636"/>
                <a:ext cx="172800" cy="280800"/>
              </p14:xfrm>
            </p:contentPart>
          </mc:Choice>
          <mc:Fallback>
            <p:pic>
              <p:nvPicPr>
                <p:cNvPr id="25" name="Freihand 24">
                  <a:extLst>
                    <a:ext uri="{FF2B5EF4-FFF2-40B4-BE49-F238E27FC236}">
                      <a16:creationId xmlns:a16="http://schemas.microsoft.com/office/drawing/2014/main" id="{EF190403-A15C-7175-300C-CEB8051FA7DC}"/>
                    </a:ext>
                  </a:extLst>
                </p:cNvPr>
                <p:cNvPicPr/>
                <p:nvPr/>
              </p:nvPicPr>
              <p:blipFill>
                <a:blip r:embed="rId42"/>
                <a:stretch>
                  <a:fillRect/>
                </a:stretch>
              </p:blipFill>
              <p:spPr>
                <a:xfrm>
                  <a:off x="3367669" y="4015636"/>
                  <a:ext cx="19044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F3F6F15B-A816-0D36-6B85-BEE79DBBFAAC}"/>
                    </a:ext>
                  </a:extLst>
                </p14:cNvPr>
                <p14:cNvContentPartPr/>
                <p14:nvPr/>
              </p14:nvContentPartPr>
              <p14:xfrm>
                <a:off x="3529309" y="4098076"/>
                <a:ext cx="255960" cy="125640"/>
              </p14:xfrm>
            </p:contentPart>
          </mc:Choice>
          <mc:Fallback>
            <p:pic>
              <p:nvPicPr>
                <p:cNvPr id="26" name="Freihand 25">
                  <a:extLst>
                    <a:ext uri="{FF2B5EF4-FFF2-40B4-BE49-F238E27FC236}">
                      <a16:creationId xmlns:a16="http://schemas.microsoft.com/office/drawing/2014/main" id="{F3F6F15B-A816-0D36-6B85-BEE79DBBFAAC}"/>
                    </a:ext>
                  </a:extLst>
                </p:cNvPr>
                <p:cNvPicPr/>
                <p:nvPr/>
              </p:nvPicPr>
              <p:blipFill>
                <a:blip r:embed="rId44"/>
                <a:stretch>
                  <a:fillRect/>
                </a:stretch>
              </p:blipFill>
              <p:spPr>
                <a:xfrm>
                  <a:off x="3520669" y="4089076"/>
                  <a:ext cx="2736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BA36CC0E-7393-874C-4E8A-AF4C6C3E7397}"/>
                    </a:ext>
                  </a:extLst>
                </p14:cNvPr>
                <p14:cNvContentPartPr/>
                <p14:nvPr/>
              </p14:nvContentPartPr>
              <p14:xfrm>
                <a:off x="3671869" y="3931036"/>
                <a:ext cx="20880" cy="19440"/>
              </p14:xfrm>
            </p:contentPart>
          </mc:Choice>
          <mc:Fallback>
            <p:pic>
              <p:nvPicPr>
                <p:cNvPr id="27" name="Freihand 26">
                  <a:extLst>
                    <a:ext uri="{FF2B5EF4-FFF2-40B4-BE49-F238E27FC236}">
                      <a16:creationId xmlns:a16="http://schemas.microsoft.com/office/drawing/2014/main" id="{BA36CC0E-7393-874C-4E8A-AF4C6C3E7397}"/>
                    </a:ext>
                  </a:extLst>
                </p:cNvPr>
                <p:cNvPicPr/>
                <p:nvPr/>
              </p:nvPicPr>
              <p:blipFill>
                <a:blip r:embed="rId46"/>
                <a:stretch>
                  <a:fillRect/>
                </a:stretch>
              </p:blipFill>
              <p:spPr>
                <a:xfrm>
                  <a:off x="3662869" y="3922396"/>
                  <a:ext cx="385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7FC4FA5F-69B7-0AAA-3B92-5D4002237047}"/>
                    </a:ext>
                  </a:extLst>
                </p14:cNvPr>
                <p14:cNvContentPartPr/>
                <p14:nvPr/>
              </p14:nvContentPartPr>
              <p14:xfrm>
                <a:off x="3779509" y="3877036"/>
                <a:ext cx="421200" cy="259560"/>
              </p14:xfrm>
            </p:contentPart>
          </mc:Choice>
          <mc:Fallback>
            <p:pic>
              <p:nvPicPr>
                <p:cNvPr id="28" name="Freihand 27">
                  <a:extLst>
                    <a:ext uri="{FF2B5EF4-FFF2-40B4-BE49-F238E27FC236}">
                      <a16:creationId xmlns:a16="http://schemas.microsoft.com/office/drawing/2014/main" id="{7FC4FA5F-69B7-0AAA-3B92-5D4002237047}"/>
                    </a:ext>
                  </a:extLst>
                </p:cNvPr>
                <p:cNvPicPr/>
                <p:nvPr/>
              </p:nvPicPr>
              <p:blipFill>
                <a:blip r:embed="rId48"/>
                <a:stretch>
                  <a:fillRect/>
                </a:stretch>
              </p:blipFill>
              <p:spPr>
                <a:xfrm>
                  <a:off x="3770869" y="3868036"/>
                  <a:ext cx="43884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9" name="Freihand 28">
                  <a:extLst>
                    <a:ext uri="{FF2B5EF4-FFF2-40B4-BE49-F238E27FC236}">
                      <a16:creationId xmlns:a16="http://schemas.microsoft.com/office/drawing/2014/main" id="{C33EFED9-2F37-56C6-0FB2-AD7D78D4E364}"/>
                    </a:ext>
                  </a:extLst>
                </p14:cNvPr>
                <p14:cNvContentPartPr/>
                <p14:nvPr/>
              </p14:nvContentPartPr>
              <p14:xfrm>
                <a:off x="4068949" y="3828436"/>
                <a:ext cx="8640" cy="27720"/>
              </p14:xfrm>
            </p:contentPart>
          </mc:Choice>
          <mc:Fallback>
            <p:pic>
              <p:nvPicPr>
                <p:cNvPr id="29" name="Freihand 28">
                  <a:extLst>
                    <a:ext uri="{FF2B5EF4-FFF2-40B4-BE49-F238E27FC236}">
                      <a16:creationId xmlns:a16="http://schemas.microsoft.com/office/drawing/2014/main" id="{C33EFED9-2F37-56C6-0FB2-AD7D78D4E364}"/>
                    </a:ext>
                  </a:extLst>
                </p:cNvPr>
                <p:cNvPicPr/>
                <p:nvPr/>
              </p:nvPicPr>
              <p:blipFill>
                <a:blip r:embed="rId50"/>
                <a:stretch>
                  <a:fillRect/>
                </a:stretch>
              </p:blipFill>
              <p:spPr>
                <a:xfrm>
                  <a:off x="4060309" y="3819436"/>
                  <a:ext cx="262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0" name="Freihand 29">
                  <a:extLst>
                    <a:ext uri="{FF2B5EF4-FFF2-40B4-BE49-F238E27FC236}">
                      <a16:creationId xmlns:a16="http://schemas.microsoft.com/office/drawing/2014/main" id="{475CDE0F-7822-A077-C674-F76AD10DEBE2}"/>
                    </a:ext>
                  </a:extLst>
                </p14:cNvPr>
                <p14:cNvContentPartPr/>
                <p14:nvPr/>
              </p14:nvContentPartPr>
              <p14:xfrm>
                <a:off x="4230229" y="3856156"/>
                <a:ext cx="330840" cy="111240"/>
              </p14:xfrm>
            </p:contentPart>
          </mc:Choice>
          <mc:Fallback>
            <p:pic>
              <p:nvPicPr>
                <p:cNvPr id="30" name="Freihand 29">
                  <a:extLst>
                    <a:ext uri="{FF2B5EF4-FFF2-40B4-BE49-F238E27FC236}">
                      <a16:creationId xmlns:a16="http://schemas.microsoft.com/office/drawing/2014/main" id="{475CDE0F-7822-A077-C674-F76AD10DEBE2}"/>
                    </a:ext>
                  </a:extLst>
                </p:cNvPr>
                <p:cNvPicPr/>
                <p:nvPr/>
              </p:nvPicPr>
              <p:blipFill>
                <a:blip r:embed="rId52"/>
                <a:stretch>
                  <a:fillRect/>
                </a:stretch>
              </p:blipFill>
              <p:spPr>
                <a:xfrm>
                  <a:off x="4221589" y="3847156"/>
                  <a:ext cx="3484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8613ECA4-7429-1758-1C75-ACF875A00FD9}"/>
                    </a:ext>
                  </a:extLst>
                </p14:cNvPr>
                <p14:cNvContentPartPr/>
                <p14:nvPr/>
              </p14:nvContentPartPr>
              <p14:xfrm>
                <a:off x="1805269" y="5381116"/>
                <a:ext cx="205200" cy="247680"/>
              </p14:xfrm>
            </p:contentPart>
          </mc:Choice>
          <mc:Fallback>
            <p:pic>
              <p:nvPicPr>
                <p:cNvPr id="32" name="Freihand 31">
                  <a:extLst>
                    <a:ext uri="{FF2B5EF4-FFF2-40B4-BE49-F238E27FC236}">
                      <a16:creationId xmlns:a16="http://schemas.microsoft.com/office/drawing/2014/main" id="{8613ECA4-7429-1758-1C75-ACF875A00FD9}"/>
                    </a:ext>
                  </a:extLst>
                </p:cNvPr>
                <p:cNvPicPr/>
                <p:nvPr/>
              </p:nvPicPr>
              <p:blipFill>
                <a:blip r:embed="rId54"/>
                <a:stretch>
                  <a:fillRect/>
                </a:stretch>
              </p:blipFill>
              <p:spPr>
                <a:xfrm>
                  <a:off x="1796269" y="5372116"/>
                  <a:ext cx="22284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Freihand 32">
                  <a:extLst>
                    <a:ext uri="{FF2B5EF4-FFF2-40B4-BE49-F238E27FC236}">
                      <a16:creationId xmlns:a16="http://schemas.microsoft.com/office/drawing/2014/main" id="{98A9188D-40DA-BD6B-B279-2C3AB972B0E8}"/>
                    </a:ext>
                  </a:extLst>
                </p14:cNvPr>
                <p14:cNvContentPartPr/>
                <p14:nvPr/>
              </p14:nvContentPartPr>
              <p14:xfrm>
                <a:off x="2177869" y="5315956"/>
                <a:ext cx="31320" cy="175680"/>
              </p14:xfrm>
            </p:contentPart>
          </mc:Choice>
          <mc:Fallback>
            <p:pic>
              <p:nvPicPr>
                <p:cNvPr id="33" name="Freihand 32">
                  <a:extLst>
                    <a:ext uri="{FF2B5EF4-FFF2-40B4-BE49-F238E27FC236}">
                      <a16:creationId xmlns:a16="http://schemas.microsoft.com/office/drawing/2014/main" id="{98A9188D-40DA-BD6B-B279-2C3AB972B0E8}"/>
                    </a:ext>
                  </a:extLst>
                </p:cNvPr>
                <p:cNvPicPr/>
                <p:nvPr/>
              </p:nvPicPr>
              <p:blipFill>
                <a:blip r:embed="rId56"/>
                <a:stretch>
                  <a:fillRect/>
                </a:stretch>
              </p:blipFill>
              <p:spPr>
                <a:xfrm>
                  <a:off x="2169229" y="5306956"/>
                  <a:ext cx="4896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 name="Freihand 33">
                  <a:extLst>
                    <a:ext uri="{FF2B5EF4-FFF2-40B4-BE49-F238E27FC236}">
                      <a16:creationId xmlns:a16="http://schemas.microsoft.com/office/drawing/2014/main" id="{C0765469-A6A7-95B3-D18E-09D1CE130314}"/>
                    </a:ext>
                  </a:extLst>
                </p14:cNvPr>
                <p14:cNvContentPartPr/>
                <p14:nvPr/>
              </p14:nvContentPartPr>
              <p14:xfrm>
                <a:off x="1982749" y="5239276"/>
                <a:ext cx="390600" cy="181080"/>
              </p14:xfrm>
            </p:contentPart>
          </mc:Choice>
          <mc:Fallback>
            <p:pic>
              <p:nvPicPr>
                <p:cNvPr id="34" name="Freihand 33">
                  <a:extLst>
                    <a:ext uri="{FF2B5EF4-FFF2-40B4-BE49-F238E27FC236}">
                      <a16:creationId xmlns:a16="http://schemas.microsoft.com/office/drawing/2014/main" id="{C0765469-A6A7-95B3-D18E-09D1CE130314}"/>
                    </a:ext>
                  </a:extLst>
                </p:cNvPr>
                <p:cNvPicPr/>
                <p:nvPr/>
              </p:nvPicPr>
              <p:blipFill>
                <a:blip r:embed="rId58"/>
                <a:stretch>
                  <a:fillRect/>
                </a:stretch>
              </p:blipFill>
              <p:spPr>
                <a:xfrm>
                  <a:off x="1974109" y="5230636"/>
                  <a:ext cx="40824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693F9C60-1A28-9DB9-D079-F02E03B9DAC3}"/>
                    </a:ext>
                  </a:extLst>
                </p14:cNvPr>
                <p14:cNvContentPartPr/>
                <p14:nvPr/>
              </p14:nvContentPartPr>
              <p14:xfrm>
                <a:off x="1054669" y="5735716"/>
                <a:ext cx="324360" cy="212040"/>
              </p14:xfrm>
            </p:contentPart>
          </mc:Choice>
          <mc:Fallback>
            <p:pic>
              <p:nvPicPr>
                <p:cNvPr id="36" name="Freihand 35">
                  <a:extLst>
                    <a:ext uri="{FF2B5EF4-FFF2-40B4-BE49-F238E27FC236}">
                      <a16:creationId xmlns:a16="http://schemas.microsoft.com/office/drawing/2014/main" id="{693F9C60-1A28-9DB9-D079-F02E03B9DAC3}"/>
                    </a:ext>
                  </a:extLst>
                </p:cNvPr>
                <p:cNvPicPr/>
                <p:nvPr/>
              </p:nvPicPr>
              <p:blipFill>
                <a:blip r:embed="rId60"/>
                <a:stretch>
                  <a:fillRect/>
                </a:stretch>
              </p:blipFill>
              <p:spPr>
                <a:xfrm>
                  <a:off x="1046029" y="5726716"/>
                  <a:ext cx="34200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Freihand 36">
                  <a:extLst>
                    <a:ext uri="{FF2B5EF4-FFF2-40B4-BE49-F238E27FC236}">
                      <a16:creationId xmlns:a16="http://schemas.microsoft.com/office/drawing/2014/main" id="{6B125106-B8DD-5C92-D211-E596D00BCFE9}"/>
                    </a:ext>
                  </a:extLst>
                </p14:cNvPr>
                <p14:cNvContentPartPr/>
                <p14:nvPr/>
              </p14:nvContentPartPr>
              <p14:xfrm>
                <a:off x="1429429" y="5651836"/>
                <a:ext cx="86400" cy="132840"/>
              </p14:xfrm>
            </p:contentPart>
          </mc:Choice>
          <mc:Fallback>
            <p:pic>
              <p:nvPicPr>
                <p:cNvPr id="37" name="Freihand 36">
                  <a:extLst>
                    <a:ext uri="{FF2B5EF4-FFF2-40B4-BE49-F238E27FC236}">
                      <a16:creationId xmlns:a16="http://schemas.microsoft.com/office/drawing/2014/main" id="{6B125106-B8DD-5C92-D211-E596D00BCFE9}"/>
                    </a:ext>
                  </a:extLst>
                </p:cNvPr>
                <p:cNvPicPr/>
                <p:nvPr/>
              </p:nvPicPr>
              <p:blipFill>
                <a:blip r:embed="rId62"/>
                <a:stretch>
                  <a:fillRect/>
                </a:stretch>
              </p:blipFill>
              <p:spPr>
                <a:xfrm>
                  <a:off x="1420429" y="5643196"/>
                  <a:ext cx="1040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 name="Freihand 37">
                  <a:extLst>
                    <a:ext uri="{FF2B5EF4-FFF2-40B4-BE49-F238E27FC236}">
                      <a16:creationId xmlns:a16="http://schemas.microsoft.com/office/drawing/2014/main" id="{2A172300-444D-8D6A-CCE7-E03F4C4ED456}"/>
                    </a:ext>
                  </a:extLst>
                </p14:cNvPr>
                <p14:cNvContentPartPr/>
                <p14:nvPr/>
              </p14:nvContentPartPr>
              <p14:xfrm>
                <a:off x="1538509" y="5560036"/>
                <a:ext cx="160200" cy="177480"/>
              </p14:xfrm>
            </p:contentPart>
          </mc:Choice>
          <mc:Fallback>
            <p:pic>
              <p:nvPicPr>
                <p:cNvPr id="38" name="Freihand 37">
                  <a:extLst>
                    <a:ext uri="{FF2B5EF4-FFF2-40B4-BE49-F238E27FC236}">
                      <a16:creationId xmlns:a16="http://schemas.microsoft.com/office/drawing/2014/main" id="{2A172300-444D-8D6A-CCE7-E03F4C4ED456}"/>
                    </a:ext>
                  </a:extLst>
                </p:cNvPr>
                <p:cNvPicPr/>
                <p:nvPr/>
              </p:nvPicPr>
              <p:blipFill>
                <a:blip r:embed="rId64"/>
                <a:stretch>
                  <a:fillRect/>
                </a:stretch>
              </p:blipFill>
              <p:spPr>
                <a:xfrm>
                  <a:off x="1529869" y="5551036"/>
                  <a:ext cx="1778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Freihand 38">
                  <a:extLst>
                    <a:ext uri="{FF2B5EF4-FFF2-40B4-BE49-F238E27FC236}">
                      <a16:creationId xmlns:a16="http://schemas.microsoft.com/office/drawing/2014/main" id="{28171556-9ACC-3419-D8B2-4A829B739E40}"/>
                    </a:ext>
                  </a:extLst>
                </p14:cNvPr>
                <p14:cNvContentPartPr/>
                <p14:nvPr/>
              </p14:nvContentPartPr>
              <p14:xfrm>
                <a:off x="2744509" y="5025796"/>
                <a:ext cx="94680" cy="126720"/>
              </p14:xfrm>
            </p:contentPart>
          </mc:Choice>
          <mc:Fallback>
            <p:pic>
              <p:nvPicPr>
                <p:cNvPr id="39" name="Freihand 38">
                  <a:extLst>
                    <a:ext uri="{FF2B5EF4-FFF2-40B4-BE49-F238E27FC236}">
                      <a16:creationId xmlns:a16="http://schemas.microsoft.com/office/drawing/2014/main" id="{28171556-9ACC-3419-D8B2-4A829B739E40}"/>
                    </a:ext>
                  </a:extLst>
                </p:cNvPr>
                <p:cNvPicPr/>
                <p:nvPr/>
              </p:nvPicPr>
              <p:blipFill>
                <a:blip r:embed="rId66"/>
                <a:stretch>
                  <a:fillRect/>
                </a:stretch>
              </p:blipFill>
              <p:spPr>
                <a:xfrm>
                  <a:off x="2735869" y="5017156"/>
                  <a:ext cx="1123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0" name="Freihand 39">
                  <a:extLst>
                    <a:ext uri="{FF2B5EF4-FFF2-40B4-BE49-F238E27FC236}">
                      <a16:creationId xmlns:a16="http://schemas.microsoft.com/office/drawing/2014/main" id="{648165B7-E0BD-AF81-7093-F3EB15E189C0}"/>
                    </a:ext>
                  </a:extLst>
                </p14:cNvPr>
                <p14:cNvContentPartPr/>
                <p14:nvPr/>
              </p14:nvContentPartPr>
              <p14:xfrm>
                <a:off x="2612749" y="4945876"/>
                <a:ext cx="260280" cy="187560"/>
              </p14:xfrm>
            </p:contentPart>
          </mc:Choice>
          <mc:Fallback>
            <p:pic>
              <p:nvPicPr>
                <p:cNvPr id="40" name="Freihand 39">
                  <a:extLst>
                    <a:ext uri="{FF2B5EF4-FFF2-40B4-BE49-F238E27FC236}">
                      <a16:creationId xmlns:a16="http://schemas.microsoft.com/office/drawing/2014/main" id="{648165B7-E0BD-AF81-7093-F3EB15E189C0}"/>
                    </a:ext>
                  </a:extLst>
                </p:cNvPr>
                <p:cNvPicPr/>
                <p:nvPr/>
              </p:nvPicPr>
              <p:blipFill>
                <a:blip r:embed="rId68"/>
                <a:stretch>
                  <a:fillRect/>
                </a:stretch>
              </p:blipFill>
              <p:spPr>
                <a:xfrm>
                  <a:off x="2603749" y="4937236"/>
                  <a:ext cx="2779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1" name="Freihand 40">
                  <a:extLst>
                    <a:ext uri="{FF2B5EF4-FFF2-40B4-BE49-F238E27FC236}">
                      <a16:creationId xmlns:a16="http://schemas.microsoft.com/office/drawing/2014/main" id="{3ACB0E0B-8D9A-C9E0-1D65-465B77357C6F}"/>
                    </a:ext>
                  </a:extLst>
                </p14:cNvPr>
                <p14:cNvContentPartPr/>
                <p14:nvPr/>
              </p14:nvContentPartPr>
              <p14:xfrm>
                <a:off x="2982469" y="4666516"/>
                <a:ext cx="302760" cy="390960"/>
              </p14:xfrm>
            </p:contentPart>
          </mc:Choice>
          <mc:Fallback>
            <p:pic>
              <p:nvPicPr>
                <p:cNvPr id="41" name="Freihand 40">
                  <a:extLst>
                    <a:ext uri="{FF2B5EF4-FFF2-40B4-BE49-F238E27FC236}">
                      <a16:creationId xmlns:a16="http://schemas.microsoft.com/office/drawing/2014/main" id="{3ACB0E0B-8D9A-C9E0-1D65-465B77357C6F}"/>
                    </a:ext>
                  </a:extLst>
                </p:cNvPr>
                <p:cNvPicPr/>
                <p:nvPr/>
              </p:nvPicPr>
              <p:blipFill>
                <a:blip r:embed="rId70"/>
                <a:stretch>
                  <a:fillRect/>
                </a:stretch>
              </p:blipFill>
              <p:spPr>
                <a:xfrm>
                  <a:off x="2973469" y="4657876"/>
                  <a:ext cx="320400" cy="4086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2" name="Freihand 41">
                  <a:extLst>
                    <a:ext uri="{FF2B5EF4-FFF2-40B4-BE49-F238E27FC236}">
                      <a16:creationId xmlns:a16="http://schemas.microsoft.com/office/drawing/2014/main" id="{3CA8432B-5A34-62CA-A6BA-9747E5F5E9F2}"/>
                    </a:ext>
                  </a:extLst>
                </p14:cNvPr>
                <p14:cNvContentPartPr/>
                <p14:nvPr/>
              </p14:nvContentPartPr>
              <p14:xfrm>
                <a:off x="3191989" y="4662196"/>
                <a:ext cx="28080" cy="24120"/>
              </p14:xfrm>
            </p:contentPart>
          </mc:Choice>
          <mc:Fallback>
            <p:pic>
              <p:nvPicPr>
                <p:cNvPr id="42" name="Freihand 41">
                  <a:extLst>
                    <a:ext uri="{FF2B5EF4-FFF2-40B4-BE49-F238E27FC236}">
                      <a16:creationId xmlns:a16="http://schemas.microsoft.com/office/drawing/2014/main" id="{3CA8432B-5A34-62CA-A6BA-9747E5F5E9F2}"/>
                    </a:ext>
                  </a:extLst>
                </p:cNvPr>
                <p:cNvPicPr/>
                <p:nvPr/>
              </p:nvPicPr>
              <p:blipFill>
                <a:blip r:embed="rId72"/>
                <a:stretch>
                  <a:fillRect/>
                </a:stretch>
              </p:blipFill>
              <p:spPr>
                <a:xfrm>
                  <a:off x="3182989" y="4653196"/>
                  <a:ext cx="457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3" name="Freihand 42">
                  <a:extLst>
                    <a:ext uri="{FF2B5EF4-FFF2-40B4-BE49-F238E27FC236}">
                      <a16:creationId xmlns:a16="http://schemas.microsoft.com/office/drawing/2014/main" id="{0EE871F3-A0A9-E875-2AFC-61E7888884D6}"/>
                    </a:ext>
                  </a:extLst>
                </p14:cNvPr>
                <p14:cNvContentPartPr/>
                <p14:nvPr/>
              </p14:nvContentPartPr>
              <p14:xfrm>
                <a:off x="3321949" y="4599916"/>
                <a:ext cx="231120" cy="222120"/>
              </p14:xfrm>
            </p:contentPart>
          </mc:Choice>
          <mc:Fallback>
            <p:pic>
              <p:nvPicPr>
                <p:cNvPr id="43" name="Freihand 42">
                  <a:extLst>
                    <a:ext uri="{FF2B5EF4-FFF2-40B4-BE49-F238E27FC236}">
                      <a16:creationId xmlns:a16="http://schemas.microsoft.com/office/drawing/2014/main" id="{0EE871F3-A0A9-E875-2AFC-61E7888884D6}"/>
                    </a:ext>
                  </a:extLst>
                </p:cNvPr>
                <p:cNvPicPr/>
                <p:nvPr/>
              </p:nvPicPr>
              <p:blipFill>
                <a:blip r:embed="rId74"/>
                <a:stretch>
                  <a:fillRect/>
                </a:stretch>
              </p:blipFill>
              <p:spPr>
                <a:xfrm>
                  <a:off x="3312949" y="4590916"/>
                  <a:ext cx="24876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4" name="Freihand 43">
                  <a:extLst>
                    <a:ext uri="{FF2B5EF4-FFF2-40B4-BE49-F238E27FC236}">
                      <a16:creationId xmlns:a16="http://schemas.microsoft.com/office/drawing/2014/main" id="{B2DE1D2A-CB40-CC4B-8684-13C4C59B1661}"/>
                    </a:ext>
                  </a:extLst>
                </p14:cNvPr>
                <p14:cNvContentPartPr/>
                <p14:nvPr/>
              </p14:nvContentPartPr>
              <p14:xfrm>
                <a:off x="3576469" y="4408756"/>
                <a:ext cx="145080" cy="262440"/>
              </p14:xfrm>
            </p:contentPart>
          </mc:Choice>
          <mc:Fallback>
            <p:pic>
              <p:nvPicPr>
                <p:cNvPr id="44" name="Freihand 43">
                  <a:extLst>
                    <a:ext uri="{FF2B5EF4-FFF2-40B4-BE49-F238E27FC236}">
                      <a16:creationId xmlns:a16="http://schemas.microsoft.com/office/drawing/2014/main" id="{B2DE1D2A-CB40-CC4B-8684-13C4C59B1661}"/>
                    </a:ext>
                  </a:extLst>
                </p:cNvPr>
                <p:cNvPicPr/>
                <p:nvPr/>
              </p:nvPicPr>
              <p:blipFill>
                <a:blip r:embed="rId76"/>
                <a:stretch>
                  <a:fillRect/>
                </a:stretch>
              </p:blipFill>
              <p:spPr>
                <a:xfrm>
                  <a:off x="3567469" y="4400116"/>
                  <a:ext cx="16272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5" name="Freihand 44">
                  <a:extLst>
                    <a:ext uri="{FF2B5EF4-FFF2-40B4-BE49-F238E27FC236}">
                      <a16:creationId xmlns:a16="http://schemas.microsoft.com/office/drawing/2014/main" id="{A2E086FF-1A79-4973-DDB9-0E85E6F1BB87}"/>
                    </a:ext>
                  </a:extLst>
                </p14:cNvPr>
                <p14:cNvContentPartPr/>
                <p14:nvPr/>
              </p14:nvContentPartPr>
              <p14:xfrm>
                <a:off x="3428869" y="4427476"/>
                <a:ext cx="38160" cy="11160"/>
              </p14:xfrm>
            </p:contentPart>
          </mc:Choice>
          <mc:Fallback>
            <p:pic>
              <p:nvPicPr>
                <p:cNvPr id="45" name="Freihand 44">
                  <a:extLst>
                    <a:ext uri="{FF2B5EF4-FFF2-40B4-BE49-F238E27FC236}">
                      <a16:creationId xmlns:a16="http://schemas.microsoft.com/office/drawing/2014/main" id="{A2E086FF-1A79-4973-DDB9-0E85E6F1BB87}"/>
                    </a:ext>
                  </a:extLst>
                </p:cNvPr>
                <p:cNvPicPr/>
                <p:nvPr/>
              </p:nvPicPr>
              <p:blipFill>
                <a:blip r:embed="rId78"/>
                <a:stretch>
                  <a:fillRect/>
                </a:stretch>
              </p:blipFill>
              <p:spPr>
                <a:xfrm>
                  <a:off x="3419869" y="4418476"/>
                  <a:ext cx="558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7" name="Freihand 46">
                  <a:extLst>
                    <a:ext uri="{FF2B5EF4-FFF2-40B4-BE49-F238E27FC236}">
                      <a16:creationId xmlns:a16="http://schemas.microsoft.com/office/drawing/2014/main" id="{6A0BA687-6FB2-FAD1-E1B9-807A51C8511D}"/>
                    </a:ext>
                  </a:extLst>
                </p14:cNvPr>
                <p14:cNvContentPartPr/>
                <p14:nvPr/>
              </p14:nvContentPartPr>
              <p14:xfrm>
                <a:off x="2078869" y="5974396"/>
                <a:ext cx="162720" cy="331920"/>
              </p14:xfrm>
            </p:contentPart>
          </mc:Choice>
          <mc:Fallback>
            <p:pic>
              <p:nvPicPr>
                <p:cNvPr id="47" name="Freihand 46">
                  <a:extLst>
                    <a:ext uri="{FF2B5EF4-FFF2-40B4-BE49-F238E27FC236}">
                      <a16:creationId xmlns:a16="http://schemas.microsoft.com/office/drawing/2014/main" id="{6A0BA687-6FB2-FAD1-E1B9-807A51C8511D}"/>
                    </a:ext>
                  </a:extLst>
                </p:cNvPr>
                <p:cNvPicPr/>
                <p:nvPr/>
              </p:nvPicPr>
              <p:blipFill>
                <a:blip r:embed="rId80"/>
                <a:stretch>
                  <a:fillRect/>
                </a:stretch>
              </p:blipFill>
              <p:spPr>
                <a:xfrm>
                  <a:off x="2070229" y="5965756"/>
                  <a:ext cx="180360" cy="3495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8" name="Freihand 47">
                  <a:extLst>
                    <a:ext uri="{FF2B5EF4-FFF2-40B4-BE49-F238E27FC236}">
                      <a16:creationId xmlns:a16="http://schemas.microsoft.com/office/drawing/2014/main" id="{7D8623CA-0F60-FE0A-2C43-03B362E4480B}"/>
                    </a:ext>
                  </a:extLst>
                </p14:cNvPr>
                <p14:cNvContentPartPr/>
                <p14:nvPr/>
              </p14:nvContentPartPr>
              <p14:xfrm>
                <a:off x="2344189" y="5866756"/>
                <a:ext cx="190080" cy="251640"/>
              </p14:xfrm>
            </p:contentPart>
          </mc:Choice>
          <mc:Fallback>
            <p:pic>
              <p:nvPicPr>
                <p:cNvPr id="48" name="Freihand 47">
                  <a:extLst>
                    <a:ext uri="{FF2B5EF4-FFF2-40B4-BE49-F238E27FC236}">
                      <a16:creationId xmlns:a16="http://schemas.microsoft.com/office/drawing/2014/main" id="{7D8623CA-0F60-FE0A-2C43-03B362E4480B}"/>
                    </a:ext>
                  </a:extLst>
                </p:cNvPr>
                <p:cNvPicPr/>
                <p:nvPr/>
              </p:nvPicPr>
              <p:blipFill>
                <a:blip r:embed="rId82"/>
                <a:stretch>
                  <a:fillRect/>
                </a:stretch>
              </p:blipFill>
              <p:spPr>
                <a:xfrm>
                  <a:off x="2335549" y="5857756"/>
                  <a:ext cx="20772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9" name="Freihand 48">
                  <a:extLst>
                    <a:ext uri="{FF2B5EF4-FFF2-40B4-BE49-F238E27FC236}">
                      <a16:creationId xmlns:a16="http://schemas.microsoft.com/office/drawing/2014/main" id="{887CA98C-0F87-D846-77C9-492E4596D277}"/>
                    </a:ext>
                  </a:extLst>
                </p14:cNvPr>
                <p14:cNvContentPartPr/>
                <p14:nvPr/>
              </p14:nvContentPartPr>
              <p14:xfrm>
                <a:off x="1487029" y="6401716"/>
                <a:ext cx="242280" cy="164520"/>
              </p14:xfrm>
            </p:contentPart>
          </mc:Choice>
          <mc:Fallback>
            <p:pic>
              <p:nvPicPr>
                <p:cNvPr id="49" name="Freihand 48">
                  <a:extLst>
                    <a:ext uri="{FF2B5EF4-FFF2-40B4-BE49-F238E27FC236}">
                      <a16:creationId xmlns:a16="http://schemas.microsoft.com/office/drawing/2014/main" id="{887CA98C-0F87-D846-77C9-492E4596D277}"/>
                    </a:ext>
                  </a:extLst>
                </p:cNvPr>
                <p:cNvPicPr/>
                <p:nvPr/>
              </p:nvPicPr>
              <p:blipFill>
                <a:blip r:embed="rId84"/>
                <a:stretch>
                  <a:fillRect/>
                </a:stretch>
              </p:blipFill>
              <p:spPr>
                <a:xfrm>
                  <a:off x="1478389" y="6393076"/>
                  <a:ext cx="2599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0" name="Freihand 49">
                  <a:extLst>
                    <a:ext uri="{FF2B5EF4-FFF2-40B4-BE49-F238E27FC236}">
                      <a16:creationId xmlns:a16="http://schemas.microsoft.com/office/drawing/2014/main" id="{C6285854-7755-ECA8-A940-5164DED5638D}"/>
                    </a:ext>
                  </a:extLst>
                </p14:cNvPr>
                <p14:cNvContentPartPr/>
                <p14:nvPr/>
              </p14:nvContentPartPr>
              <p14:xfrm>
                <a:off x="1766389" y="6303076"/>
                <a:ext cx="63000" cy="132480"/>
              </p14:xfrm>
            </p:contentPart>
          </mc:Choice>
          <mc:Fallback>
            <p:pic>
              <p:nvPicPr>
                <p:cNvPr id="50" name="Freihand 49">
                  <a:extLst>
                    <a:ext uri="{FF2B5EF4-FFF2-40B4-BE49-F238E27FC236}">
                      <a16:creationId xmlns:a16="http://schemas.microsoft.com/office/drawing/2014/main" id="{C6285854-7755-ECA8-A940-5164DED5638D}"/>
                    </a:ext>
                  </a:extLst>
                </p:cNvPr>
                <p:cNvPicPr/>
                <p:nvPr/>
              </p:nvPicPr>
              <p:blipFill>
                <a:blip r:embed="rId86"/>
                <a:stretch>
                  <a:fillRect/>
                </a:stretch>
              </p:blipFill>
              <p:spPr>
                <a:xfrm>
                  <a:off x="1757389" y="6294076"/>
                  <a:ext cx="806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1" name="Freihand 50">
                  <a:extLst>
                    <a:ext uri="{FF2B5EF4-FFF2-40B4-BE49-F238E27FC236}">
                      <a16:creationId xmlns:a16="http://schemas.microsoft.com/office/drawing/2014/main" id="{9D0A4054-3BEA-3476-50BE-0024248F21D2}"/>
                    </a:ext>
                  </a:extLst>
                </p14:cNvPr>
                <p14:cNvContentPartPr/>
                <p14:nvPr/>
              </p14:nvContentPartPr>
              <p14:xfrm>
                <a:off x="1883749" y="6201916"/>
                <a:ext cx="111240" cy="197280"/>
              </p14:xfrm>
            </p:contentPart>
          </mc:Choice>
          <mc:Fallback>
            <p:pic>
              <p:nvPicPr>
                <p:cNvPr id="51" name="Freihand 50">
                  <a:extLst>
                    <a:ext uri="{FF2B5EF4-FFF2-40B4-BE49-F238E27FC236}">
                      <a16:creationId xmlns:a16="http://schemas.microsoft.com/office/drawing/2014/main" id="{9D0A4054-3BEA-3476-50BE-0024248F21D2}"/>
                    </a:ext>
                  </a:extLst>
                </p:cNvPr>
                <p:cNvPicPr/>
                <p:nvPr/>
              </p:nvPicPr>
              <p:blipFill>
                <a:blip r:embed="rId88"/>
                <a:stretch>
                  <a:fillRect/>
                </a:stretch>
              </p:blipFill>
              <p:spPr>
                <a:xfrm>
                  <a:off x="1875109" y="6192916"/>
                  <a:ext cx="12888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2" name="Freihand 51">
                  <a:extLst>
                    <a:ext uri="{FF2B5EF4-FFF2-40B4-BE49-F238E27FC236}">
                      <a16:creationId xmlns:a16="http://schemas.microsoft.com/office/drawing/2014/main" id="{DEB80041-7455-0E02-3F35-A305EFC9E8BC}"/>
                    </a:ext>
                  </a:extLst>
                </p14:cNvPr>
                <p14:cNvContentPartPr/>
                <p14:nvPr/>
              </p14:nvContentPartPr>
              <p14:xfrm>
                <a:off x="2804269" y="5642116"/>
                <a:ext cx="30600" cy="285480"/>
              </p14:xfrm>
            </p:contentPart>
          </mc:Choice>
          <mc:Fallback>
            <p:pic>
              <p:nvPicPr>
                <p:cNvPr id="52" name="Freihand 51">
                  <a:extLst>
                    <a:ext uri="{FF2B5EF4-FFF2-40B4-BE49-F238E27FC236}">
                      <a16:creationId xmlns:a16="http://schemas.microsoft.com/office/drawing/2014/main" id="{DEB80041-7455-0E02-3F35-A305EFC9E8BC}"/>
                    </a:ext>
                  </a:extLst>
                </p:cNvPr>
                <p:cNvPicPr/>
                <p:nvPr/>
              </p:nvPicPr>
              <p:blipFill>
                <a:blip r:embed="rId90"/>
                <a:stretch>
                  <a:fillRect/>
                </a:stretch>
              </p:blipFill>
              <p:spPr>
                <a:xfrm>
                  <a:off x="2795629" y="5633116"/>
                  <a:ext cx="4824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3" name="Freihand 52">
                  <a:extLst>
                    <a:ext uri="{FF2B5EF4-FFF2-40B4-BE49-F238E27FC236}">
                      <a16:creationId xmlns:a16="http://schemas.microsoft.com/office/drawing/2014/main" id="{1C35EDBC-A27A-36D3-88D3-A131A2926EFE}"/>
                    </a:ext>
                  </a:extLst>
                </p14:cNvPr>
                <p14:cNvContentPartPr/>
                <p14:nvPr/>
              </p14:nvContentPartPr>
              <p14:xfrm>
                <a:off x="2618149" y="5618716"/>
                <a:ext cx="97560" cy="145440"/>
              </p14:xfrm>
            </p:contentPart>
          </mc:Choice>
          <mc:Fallback>
            <p:pic>
              <p:nvPicPr>
                <p:cNvPr id="53" name="Freihand 52">
                  <a:extLst>
                    <a:ext uri="{FF2B5EF4-FFF2-40B4-BE49-F238E27FC236}">
                      <a16:creationId xmlns:a16="http://schemas.microsoft.com/office/drawing/2014/main" id="{1C35EDBC-A27A-36D3-88D3-A131A2926EFE}"/>
                    </a:ext>
                  </a:extLst>
                </p:cNvPr>
                <p:cNvPicPr/>
                <p:nvPr/>
              </p:nvPicPr>
              <p:blipFill>
                <a:blip r:embed="rId92"/>
                <a:stretch>
                  <a:fillRect/>
                </a:stretch>
              </p:blipFill>
              <p:spPr>
                <a:xfrm>
                  <a:off x="2609149" y="5609716"/>
                  <a:ext cx="1152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4" name="Freihand 53">
                  <a:extLst>
                    <a:ext uri="{FF2B5EF4-FFF2-40B4-BE49-F238E27FC236}">
                      <a16:creationId xmlns:a16="http://schemas.microsoft.com/office/drawing/2014/main" id="{197EA672-D9C5-739A-A791-B98982DEE9B5}"/>
                    </a:ext>
                  </a:extLst>
                </p14:cNvPr>
                <p14:cNvContentPartPr/>
                <p14:nvPr/>
              </p14:nvContentPartPr>
              <p14:xfrm>
                <a:off x="2931709" y="5710156"/>
                <a:ext cx="85320" cy="126360"/>
              </p14:xfrm>
            </p:contentPart>
          </mc:Choice>
          <mc:Fallback>
            <p:pic>
              <p:nvPicPr>
                <p:cNvPr id="54" name="Freihand 53">
                  <a:extLst>
                    <a:ext uri="{FF2B5EF4-FFF2-40B4-BE49-F238E27FC236}">
                      <a16:creationId xmlns:a16="http://schemas.microsoft.com/office/drawing/2014/main" id="{197EA672-D9C5-739A-A791-B98982DEE9B5}"/>
                    </a:ext>
                  </a:extLst>
                </p:cNvPr>
                <p:cNvPicPr/>
                <p:nvPr/>
              </p:nvPicPr>
              <p:blipFill>
                <a:blip r:embed="rId94"/>
                <a:stretch>
                  <a:fillRect/>
                </a:stretch>
              </p:blipFill>
              <p:spPr>
                <a:xfrm>
                  <a:off x="2923069" y="5701156"/>
                  <a:ext cx="1029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5" name="Freihand 54">
                  <a:extLst>
                    <a:ext uri="{FF2B5EF4-FFF2-40B4-BE49-F238E27FC236}">
                      <a16:creationId xmlns:a16="http://schemas.microsoft.com/office/drawing/2014/main" id="{40DBBAD9-EBDF-5C4C-25FB-B726EC8136C7}"/>
                    </a:ext>
                  </a:extLst>
                </p14:cNvPr>
                <p14:cNvContentPartPr/>
                <p14:nvPr/>
              </p14:nvContentPartPr>
              <p14:xfrm>
                <a:off x="3248149" y="5250796"/>
                <a:ext cx="169920" cy="288720"/>
              </p14:xfrm>
            </p:contentPart>
          </mc:Choice>
          <mc:Fallback>
            <p:pic>
              <p:nvPicPr>
                <p:cNvPr id="55" name="Freihand 54">
                  <a:extLst>
                    <a:ext uri="{FF2B5EF4-FFF2-40B4-BE49-F238E27FC236}">
                      <a16:creationId xmlns:a16="http://schemas.microsoft.com/office/drawing/2014/main" id="{40DBBAD9-EBDF-5C4C-25FB-B726EC8136C7}"/>
                    </a:ext>
                  </a:extLst>
                </p:cNvPr>
                <p:cNvPicPr/>
                <p:nvPr/>
              </p:nvPicPr>
              <p:blipFill>
                <a:blip r:embed="rId96"/>
                <a:stretch>
                  <a:fillRect/>
                </a:stretch>
              </p:blipFill>
              <p:spPr>
                <a:xfrm>
                  <a:off x="3239509" y="5241796"/>
                  <a:ext cx="18756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6" name="Freihand 55">
                  <a:extLst>
                    <a:ext uri="{FF2B5EF4-FFF2-40B4-BE49-F238E27FC236}">
                      <a16:creationId xmlns:a16="http://schemas.microsoft.com/office/drawing/2014/main" id="{C8384EE1-8C93-3764-40C4-6E79C23D1FE1}"/>
                    </a:ext>
                  </a:extLst>
                </p14:cNvPr>
                <p14:cNvContentPartPr/>
                <p14:nvPr/>
              </p14:nvContentPartPr>
              <p14:xfrm>
                <a:off x="3492589" y="4928236"/>
                <a:ext cx="515160" cy="513720"/>
              </p14:xfrm>
            </p:contentPart>
          </mc:Choice>
          <mc:Fallback>
            <p:pic>
              <p:nvPicPr>
                <p:cNvPr id="56" name="Freihand 55">
                  <a:extLst>
                    <a:ext uri="{FF2B5EF4-FFF2-40B4-BE49-F238E27FC236}">
                      <a16:creationId xmlns:a16="http://schemas.microsoft.com/office/drawing/2014/main" id="{C8384EE1-8C93-3764-40C4-6E79C23D1FE1}"/>
                    </a:ext>
                  </a:extLst>
                </p:cNvPr>
                <p:cNvPicPr/>
                <p:nvPr/>
              </p:nvPicPr>
              <p:blipFill>
                <a:blip r:embed="rId98"/>
                <a:stretch>
                  <a:fillRect/>
                </a:stretch>
              </p:blipFill>
              <p:spPr>
                <a:xfrm>
                  <a:off x="3483949" y="4919596"/>
                  <a:ext cx="532800" cy="5313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7" name="Freihand 56">
                  <a:extLst>
                    <a:ext uri="{FF2B5EF4-FFF2-40B4-BE49-F238E27FC236}">
                      <a16:creationId xmlns:a16="http://schemas.microsoft.com/office/drawing/2014/main" id="{12823D7A-59F8-4085-5710-C4BDD794CDE2}"/>
                    </a:ext>
                  </a:extLst>
                </p14:cNvPr>
                <p14:cNvContentPartPr/>
                <p14:nvPr/>
              </p14:nvContentPartPr>
              <p14:xfrm>
                <a:off x="4020709" y="4779916"/>
                <a:ext cx="184680" cy="325080"/>
              </p14:xfrm>
            </p:contentPart>
          </mc:Choice>
          <mc:Fallback>
            <p:pic>
              <p:nvPicPr>
                <p:cNvPr id="57" name="Freihand 56">
                  <a:extLst>
                    <a:ext uri="{FF2B5EF4-FFF2-40B4-BE49-F238E27FC236}">
                      <a16:creationId xmlns:a16="http://schemas.microsoft.com/office/drawing/2014/main" id="{12823D7A-59F8-4085-5710-C4BDD794CDE2}"/>
                    </a:ext>
                  </a:extLst>
                </p:cNvPr>
                <p:cNvPicPr/>
                <p:nvPr/>
              </p:nvPicPr>
              <p:blipFill>
                <a:blip r:embed="rId100"/>
                <a:stretch>
                  <a:fillRect/>
                </a:stretch>
              </p:blipFill>
              <p:spPr>
                <a:xfrm>
                  <a:off x="4011709" y="4771276"/>
                  <a:ext cx="202320" cy="3427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8" name="Freihand 57">
                  <a:extLst>
                    <a:ext uri="{FF2B5EF4-FFF2-40B4-BE49-F238E27FC236}">
                      <a16:creationId xmlns:a16="http://schemas.microsoft.com/office/drawing/2014/main" id="{BFB9A668-0C83-9C28-684F-9029F64FAEF9}"/>
                    </a:ext>
                  </a:extLst>
                </p14:cNvPr>
                <p14:cNvContentPartPr/>
                <p14:nvPr/>
              </p14:nvContentPartPr>
              <p14:xfrm>
                <a:off x="4182709" y="4780996"/>
                <a:ext cx="252720" cy="144000"/>
              </p14:xfrm>
            </p:contentPart>
          </mc:Choice>
          <mc:Fallback>
            <p:pic>
              <p:nvPicPr>
                <p:cNvPr id="58" name="Freihand 57">
                  <a:extLst>
                    <a:ext uri="{FF2B5EF4-FFF2-40B4-BE49-F238E27FC236}">
                      <a16:creationId xmlns:a16="http://schemas.microsoft.com/office/drawing/2014/main" id="{BFB9A668-0C83-9C28-684F-9029F64FAEF9}"/>
                    </a:ext>
                  </a:extLst>
                </p:cNvPr>
                <p:cNvPicPr/>
                <p:nvPr/>
              </p:nvPicPr>
              <p:blipFill>
                <a:blip r:embed="rId102"/>
                <a:stretch>
                  <a:fillRect/>
                </a:stretch>
              </p:blipFill>
              <p:spPr>
                <a:xfrm>
                  <a:off x="4173709" y="4772356"/>
                  <a:ext cx="2703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9" name="Freihand 58">
                  <a:extLst>
                    <a:ext uri="{FF2B5EF4-FFF2-40B4-BE49-F238E27FC236}">
                      <a16:creationId xmlns:a16="http://schemas.microsoft.com/office/drawing/2014/main" id="{411BDFCB-D615-E8F1-701C-2E2EE6FC2790}"/>
                    </a:ext>
                  </a:extLst>
                </p14:cNvPr>
                <p14:cNvContentPartPr/>
                <p14:nvPr/>
              </p14:nvContentPartPr>
              <p14:xfrm>
                <a:off x="4436509" y="4636276"/>
                <a:ext cx="192960" cy="152640"/>
              </p14:xfrm>
            </p:contentPart>
          </mc:Choice>
          <mc:Fallback>
            <p:pic>
              <p:nvPicPr>
                <p:cNvPr id="59" name="Freihand 58">
                  <a:extLst>
                    <a:ext uri="{FF2B5EF4-FFF2-40B4-BE49-F238E27FC236}">
                      <a16:creationId xmlns:a16="http://schemas.microsoft.com/office/drawing/2014/main" id="{411BDFCB-D615-E8F1-701C-2E2EE6FC2790}"/>
                    </a:ext>
                  </a:extLst>
                </p:cNvPr>
                <p:cNvPicPr/>
                <p:nvPr/>
              </p:nvPicPr>
              <p:blipFill>
                <a:blip r:embed="rId104"/>
                <a:stretch>
                  <a:fillRect/>
                </a:stretch>
              </p:blipFill>
              <p:spPr>
                <a:xfrm>
                  <a:off x="4427869" y="4627636"/>
                  <a:ext cx="2106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0" name="Freihand 59">
                  <a:extLst>
                    <a:ext uri="{FF2B5EF4-FFF2-40B4-BE49-F238E27FC236}">
                      <a16:creationId xmlns:a16="http://schemas.microsoft.com/office/drawing/2014/main" id="{F55FEDF4-802D-6C62-52CE-E6CB823FCD80}"/>
                    </a:ext>
                  </a:extLst>
                </p14:cNvPr>
                <p14:cNvContentPartPr/>
                <p14:nvPr/>
              </p14:nvContentPartPr>
              <p14:xfrm>
                <a:off x="4615429" y="4426756"/>
                <a:ext cx="119160" cy="289800"/>
              </p14:xfrm>
            </p:contentPart>
          </mc:Choice>
          <mc:Fallback>
            <p:pic>
              <p:nvPicPr>
                <p:cNvPr id="60" name="Freihand 59">
                  <a:extLst>
                    <a:ext uri="{FF2B5EF4-FFF2-40B4-BE49-F238E27FC236}">
                      <a16:creationId xmlns:a16="http://schemas.microsoft.com/office/drawing/2014/main" id="{F55FEDF4-802D-6C62-52CE-E6CB823FCD80}"/>
                    </a:ext>
                  </a:extLst>
                </p:cNvPr>
                <p:cNvPicPr/>
                <p:nvPr/>
              </p:nvPicPr>
              <p:blipFill>
                <a:blip r:embed="rId106"/>
                <a:stretch>
                  <a:fillRect/>
                </a:stretch>
              </p:blipFill>
              <p:spPr>
                <a:xfrm>
                  <a:off x="4606789" y="4418116"/>
                  <a:ext cx="13680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1" name="Freihand 60">
                  <a:extLst>
                    <a:ext uri="{FF2B5EF4-FFF2-40B4-BE49-F238E27FC236}">
                      <a16:creationId xmlns:a16="http://schemas.microsoft.com/office/drawing/2014/main" id="{B7C942A0-FE38-4FF5-C0F2-F6B481D0F21F}"/>
                    </a:ext>
                  </a:extLst>
                </p14:cNvPr>
                <p14:cNvContentPartPr/>
                <p14:nvPr/>
              </p14:nvContentPartPr>
              <p14:xfrm>
                <a:off x="4776349" y="4480396"/>
                <a:ext cx="150480" cy="132840"/>
              </p14:xfrm>
            </p:contentPart>
          </mc:Choice>
          <mc:Fallback>
            <p:pic>
              <p:nvPicPr>
                <p:cNvPr id="61" name="Freihand 60">
                  <a:extLst>
                    <a:ext uri="{FF2B5EF4-FFF2-40B4-BE49-F238E27FC236}">
                      <a16:creationId xmlns:a16="http://schemas.microsoft.com/office/drawing/2014/main" id="{B7C942A0-FE38-4FF5-C0F2-F6B481D0F21F}"/>
                    </a:ext>
                  </a:extLst>
                </p:cNvPr>
                <p:cNvPicPr/>
                <p:nvPr/>
              </p:nvPicPr>
              <p:blipFill>
                <a:blip r:embed="rId108"/>
                <a:stretch>
                  <a:fillRect/>
                </a:stretch>
              </p:blipFill>
              <p:spPr>
                <a:xfrm>
                  <a:off x="4767709" y="4471756"/>
                  <a:ext cx="1681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2" name="Freihand 61">
                  <a:extLst>
                    <a:ext uri="{FF2B5EF4-FFF2-40B4-BE49-F238E27FC236}">
                      <a16:creationId xmlns:a16="http://schemas.microsoft.com/office/drawing/2014/main" id="{94C9B05F-FD80-CCC4-A6E7-CEE40005AB00}"/>
                    </a:ext>
                  </a:extLst>
                </p14:cNvPr>
                <p14:cNvContentPartPr/>
                <p14:nvPr/>
              </p14:nvContentPartPr>
              <p14:xfrm>
                <a:off x="4948789" y="4268716"/>
                <a:ext cx="87480" cy="243720"/>
              </p14:xfrm>
            </p:contentPart>
          </mc:Choice>
          <mc:Fallback>
            <p:pic>
              <p:nvPicPr>
                <p:cNvPr id="62" name="Freihand 61">
                  <a:extLst>
                    <a:ext uri="{FF2B5EF4-FFF2-40B4-BE49-F238E27FC236}">
                      <a16:creationId xmlns:a16="http://schemas.microsoft.com/office/drawing/2014/main" id="{94C9B05F-FD80-CCC4-A6E7-CEE40005AB00}"/>
                    </a:ext>
                  </a:extLst>
                </p:cNvPr>
                <p:cNvPicPr/>
                <p:nvPr/>
              </p:nvPicPr>
              <p:blipFill>
                <a:blip r:embed="rId110"/>
                <a:stretch>
                  <a:fillRect/>
                </a:stretch>
              </p:blipFill>
              <p:spPr>
                <a:xfrm>
                  <a:off x="4940149" y="4260076"/>
                  <a:ext cx="10512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3" name="Freihand 62">
                  <a:extLst>
                    <a:ext uri="{FF2B5EF4-FFF2-40B4-BE49-F238E27FC236}">
                      <a16:creationId xmlns:a16="http://schemas.microsoft.com/office/drawing/2014/main" id="{F6FB72D8-308D-9A35-E4D3-73C711ED89B3}"/>
                    </a:ext>
                  </a:extLst>
                </p14:cNvPr>
                <p14:cNvContentPartPr/>
                <p14:nvPr/>
              </p14:nvContentPartPr>
              <p14:xfrm>
                <a:off x="4953829" y="4345396"/>
                <a:ext cx="147600" cy="141480"/>
              </p14:xfrm>
            </p:contentPart>
          </mc:Choice>
          <mc:Fallback>
            <p:pic>
              <p:nvPicPr>
                <p:cNvPr id="63" name="Freihand 62">
                  <a:extLst>
                    <a:ext uri="{FF2B5EF4-FFF2-40B4-BE49-F238E27FC236}">
                      <a16:creationId xmlns:a16="http://schemas.microsoft.com/office/drawing/2014/main" id="{F6FB72D8-308D-9A35-E4D3-73C711ED89B3}"/>
                    </a:ext>
                  </a:extLst>
                </p:cNvPr>
                <p:cNvPicPr/>
                <p:nvPr/>
              </p:nvPicPr>
              <p:blipFill>
                <a:blip r:embed="rId112"/>
                <a:stretch>
                  <a:fillRect/>
                </a:stretch>
              </p:blipFill>
              <p:spPr>
                <a:xfrm>
                  <a:off x="4945189" y="4336396"/>
                  <a:ext cx="1652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4" name="Freihand 63">
                  <a:extLst>
                    <a:ext uri="{FF2B5EF4-FFF2-40B4-BE49-F238E27FC236}">
                      <a16:creationId xmlns:a16="http://schemas.microsoft.com/office/drawing/2014/main" id="{61E0590A-D41E-4E79-9F81-9F47CAB00A8B}"/>
                    </a:ext>
                  </a:extLst>
                </p14:cNvPr>
                <p14:cNvContentPartPr/>
                <p14:nvPr/>
              </p14:nvContentPartPr>
              <p14:xfrm>
                <a:off x="5112229" y="4140556"/>
                <a:ext cx="190080" cy="263880"/>
              </p14:xfrm>
            </p:contentPart>
          </mc:Choice>
          <mc:Fallback>
            <p:pic>
              <p:nvPicPr>
                <p:cNvPr id="64" name="Freihand 63">
                  <a:extLst>
                    <a:ext uri="{FF2B5EF4-FFF2-40B4-BE49-F238E27FC236}">
                      <a16:creationId xmlns:a16="http://schemas.microsoft.com/office/drawing/2014/main" id="{61E0590A-D41E-4E79-9F81-9F47CAB00A8B}"/>
                    </a:ext>
                  </a:extLst>
                </p:cNvPr>
                <p:cNvPicPr/>
                <p:nvPr/>
              </p:nvPicPr>
              <p:blipFill>
                <a:blip r:embed="rId114"/>
                <a:stretch>
                  <a:fillRect/>
                </a:stretch>
              </p:blipFill>
              <p:spPr>
                <a:xfrm>
                  <a:off x="5103229" y="4131556"/>
                  <a:ext cx="20772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5" name="Freihand 64">
                  <a:extLst>
                    <a:ext uri="{FF2B5EF4-FFF2-40B4-BE49-F238E27FC236}">
                      <a16:creationId xmlns:a16="http://schemas.microsoft.com/office/drawing/2014/main" id="{87F33B1F-6A22-9149-C643-D2C7B40A8A47}"/>
                    </a:ext>
                  </a:extLst>
                </p14:cNvPr>
                <p14:cNvContentPartPr/>
                <p14:nvPr/>
              </p14:nvContentPartPr>
              <p14:xfrm>
                <a:off x="5305549" y="4153516"/>
                <a:ext cx="124200" cy="164520"/>
              </p14:xfrm>
            </p:contentPart>
          </mc:Choice>
          <mc:Fallback>
            <p:pic>
              <p:nvPicPr>
                <p:cNvPr id="65" name="Freihand 64">
                  <a:extLst>
                    <a:ext uri="{FF2B5EF4-FFF2-40B4-BE49-F238E27FC236}">
                      <a16:creationId xmlns:a16="http://schemas.microsoft.com/office/drawing/2014/main" id="{87F33B1F-6A22-9149-C643-D2C7B40A8A47}"/>
                    </a:ext>
                  </a:extLst>
                </p:cNvPr>
                <p:cNvPicPr/>
                <p:nvPr/>
              </p:nvPicPr>
              <p:blipFill>
                <a:blip r:embed="rId116"/>
                <a:stretch>
                  <a:fillRect/>
                </a:stretch>
              </p:blipFill>
              <p:spPr>
                <a:xfrm>
                  <a:off x="5296549" y="4144516"/>
                  <a:ext cx="1418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6" name="Freihand 65">
                  <a:extLst>
                    <a:ext uri="{FF2B5EF4-FFF2-40B4-BE49-F238E27FC236}">
                      <a16:creationId xmlns:a16="http://schemas.microsoft.com/office/drawing/2014/main" id="{735B4A2A-4DC8-AFDB-B0A6-218632392ED7}"/>
                    </a:ext>
                  </a:extLst>
                </p14:cNvPr>
                <p14:cNvContentPartPr/>
                <p14:nvPr/>
              </p14:nvContentPartPr>
              <p14:xfrm>
                <a:off x="5456029" y="3981076"/>
                <a:ext cx="314640" cy="459000"/>
              </p14:xfrm>
            </p:contentPart>
          </mc:Choice>
          <mc:Fallback>
            <p:pic>
              <p:nvPicPr>
                <p:cNvPr id="66" name="Freihand 65">
                  <a:extLst>
                    <a:ext uri="{FF2B5EF4-FFF2-40B4-BE49-F238E27FC236}">
                      <a16:creationId xmlns:a16="http://schemas.microsoft.com/office/drawing/2014/main" id="{735B4A2A-4DC8-AFDB-B0A6-218632392ED7}"/>
                    </a:ext>
                  </a:extLst>
                </p:cNvPr>
                <p:cNvPicPr/>
                <p:nvPr/>
              </p:nvPicPr>
              <p:blipFill>
                <a:blip r:embed="rId118"/>
                <a:stretch>
                  <a:fillRect/>
                </a:stretch>
              </p:blipFill>
              <p:spPr>
                <a:xfrm>
                  <a:off x="5447389" y="3972076"/>
                  <a:ext cx="332280" cy="4766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7" name="Freihand 66">
                  <a:extLst>
                    <a:ext uri="{FF2B5EF4-FFF2-40B4-BE49-F238E27FC236}">
                      <a16:creationId xmlns:a16="http://schemas.microsoft.com/office/drawing/2014/main" id="{0FFEC2DD-C159-4D32-2ECD-3D0A277E2A57}"/>
                    </a:ext>
                  </a:extLst>
                </p14:cNvPr>
                <p14:cNvContentPartPr/>
                <p14:nvPr/>
              </p14:nvContentPartPr>
              <p14:xfrm>
                <a:off x="5792629" y="3817636"/>
                <a:ext cx="471960" cy="291960"/>
              </p14:xfrm>
            </p:contentPart>
          </mc:Choice>
          <mc:Fallback>
            <p:pic>
              <p:nvPicPr>
                <p:cNvPr id="67" name="Freihand 66">
                  <a:extLst>
                    <a:ext uri="{FF2B5EF4-FFF2-40B4-BE49-F238E27FC236}">
                      <a16:creationId xmlns:a16="http://schemas.microsoft.com/office/drawing/2014/main" id="{0FFEC2DD-C159-4D32-2ECD-3D0A277E2A57}"/>
                    </a:ext>
                  </a:extLst>
                </p:cNvPr>
                <p:cNvPicPr/>
                <p:nvPr/>
              </p:nvPicPr>
              <p:blipFill>
                <a:blip r:embed="rId120"/>
                <a:stretch>
                  <a:fillRect/>
                </a:stretch>
              </p:blipFill>
              <p:spPr>
                <a:xfrm>
                  <a:off x="5783629" y="3808996"/>
                  <a:ext cx="48960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69" name="Freihand 68">
                  <a:extLst>
                    <a:ext uri="{FF2B5EF4-FFF2-40B4-BE49-F238E27FC236}">
                      <a16:creationId xmlns:a16="http://schemas.microsoft.com/office/drawing/2014/main" id="{8BDDFB8B-720F-7EFA-89F8-7FC01BA5B092}"/>
                    </a:ext>
                  </a:extLst>
                </p14:cNvPr>
                <p14:cNvContentPartPr/>
                <p14:nvPr/>
              </p14:nvContentPartPr>
              <p14:xfrm>
                <a:off x="3279109" y="5764876"/>
                <a:ext cx="425520" cy="339480"/>
              </p14:xfrm>
            </p:contentPart>
          </mc:Choice>
          <mc:Fallback>
            <p:pic>
              <p:nvPicPr>
                <p:cNvPr id="69" name="Freihand 68">
                  <a:extLst>
                    <a:ext uri="{FF2B5EF4-FFF2-40B4-BE49-F238E27FC236}">
                      <a16:creationId xmlns:a16="http://schemas.microsoft.com/office/drawing/2014/main" id="{8BDDFB8B-720F-7EFA-89F8-7FC01BA5B092}"/>
                    </a:ext>
                  </a:extLst>
                </p:cNvPr>
                <p:cNvPicPr/>
                <p:nvPr/>
              </p:nvPicPr>
              <p:blipFill>
                <a:blip r:embed="rId122"/>
                <a:stretch>
                  <a:fillRect/>
                </a:stretch>
              </p:blipFill>
              <p:spPr>
                <a:xfrm>
                  <a:off x="3270109" y="5756236"/>
                  <a:ext cx="443160" cy="3571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0" name="Freihand 69">
                  <a:extLst>
                    <a:ext uri="{FF2B5EF4-FFF2-40B4-BE49-F238E27FC236}">
                      <a16:creationId xmlns:a16="http://schemas.microsoft.com/office/drawing/2014/main" id="{82824FB4-7CF4-9622-BCEF-F2D54E353F27}"/>
                    </a:ext>
                  </a:extLst>
                </p14:cNvPr>
                <p14:cNvContentPartPr/>
                <p14:nvPr/>
              </p14:nvContentPartPr>
              <p14:xfrm>
                <a:off x="3494389" y="5665156"/>
                <a:ext cx="19440" cy="24120"/>
              </p14:xfrm>
            </p:contentPart>
          </mc:Choice>
          <mc:Fallback>
            <p:pic>
              <p:nvPicPr>
                <p:cNvPr id="70" name="Freihand 69">
                  <a:extLst>
                    <a:ext uri="{FF2B5EF4-FFF2-40B4-BE49-F238E27FC236}">
                      <a16:creationId xmlns:a16="http://schemas.microsoft.com/office/drawing/2014/main" id="{82824FB4-7CF4-9622-BCEF-F2D54E353F27}"/>
                    </a:ext>
                  </a:extLst>
                </p:cNvPr>
                <p:cNvPicPr/>
                <p:nvPr/>
              </p:nvPicPr>
              <p:blipFill>
                <a:blip r:embed="rId124"/>
                <a:stretch>
                  <a:fillRect/>
                </a:stretch>
              </p:blipFill>
              <p:spPr>
                <a:xfrm>
                  <a:off x="3485389" y="5656516"/>
                  <a:ext cx="370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1" name="Freihand 70">
                  <a:extLst>
                    <a:ext uri="{FF2B5EF4-FFF2-40B4-BE49-F238E27FC236}">
                      <a16:creationId xmlns:a16="http://schemas.microsoft.com/office/drawing/2014/main" id="{65566369-6838-6F30-09E9-390415D2DBF6}"/>
                    </a:ext>
                  </a:extLst>
                </p14:cNvPr>
                <p14:cNvContentPartPr/>
                <p14:nvPr/>
              </p14:nvContentPartPr>
              <p14:xfrm>
                <a:off x="3796789" y="5575156"/>
                <a:ext cx="244440" cy="368280"/>
              </p14:xfrm>
            </p:contentPart>
          </mc:Choice>
          <mc:Fallback>
            <p:pic>
              <p:nvPicPr>
                <p:cNvPr id="71" name="Freihand 70">
                  <a:extLst>
                    <a:ext uri="{FF2B5EF4-FFF2-40B4-BE49-F238E27FC236}">
                      <a16:creationId xmlns:a16="http://schemas.microsoft.com/office/drawing/2014/main" id="{65566369-6838-6F30-09E9-390415D2DBF6}"/>
                    </a:ext>
                  </a:extLst>
                </p:cNvPr>
                <p:cNvPicPr/>
                <p:nvPr/>
              </p:nvPicPr>
              <p:blipFill>
                <a:blip r:embed="rId126"/>
                <a:stretch>
                  <a:fillRect/>
                </a:stretch>
              </p:blipFill>
              <p:spPr>
                <a:xfrm>
                  <a:off x="3787789" y="5566516"/>
                  <a:ext cx="262080" cy="3859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3" name="Freihand 72">
                  <a:extLst>
                    <a:ext uri="{FF2B5EF4-FFF2-40B4-BE49-F238E27FC236}">
                      <a16:creationId xmlns:a16="http://schemas.microsoft.com/office/drawing/2014/main" id="{67029D54-E289-D23B-C1E0-369DFBC151D5}"/>
                    </a:ext>
                  </a:extLst>
                </p14:cNvPr>
                <p14:cNvContentPartPr/>
                <p14:nvPr/>
              </p14:nvContentPartPr>
              <p14:xfrm>
                <a:off x="4005949" y="5390476"/>
                <a:ext cx="139680" cy="295920"/>
              </p14:xfrm>
            </p:contentPart>
          </mc:Choice>
          <mc:Fallback>
            <p:pic>
              <p:nvPicPr>
                <p:cNvPr id="73" name="Freihand 72">
                  <a:extLst>
                    <a:ext uri="{FF2B5EF4-FFF2-40B4-BE49-F238E27FC236}">
                      <a16:creationId xmlns:a16="http://schemas.microsoft.com/office/drawing/2014/main" id="{67029D54-E289-D23B-C1E0-369DFBC151D5}"/>
                    </a:ext>
                  </a:extLst>
                </p:cNvPr>
                <p:cNvPicPr/>
                <p:nvPr/>
              </p:nvPicPr>
              <p:blipFill>
                <a:blip r:embed="rId128"/>
                <a:stretch>
                  <a:fillRect/>
                </a:stretch>
              </p:blipFill>
              <p:spPr>
                <a:xfrm>
                  <a:off x="3997309" y="5381476"/>
                  <a:ext cx="15732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4" name="Freihand 73">
                  <a:extLst>
                    <a:ext uri="{FF2B5EF4-FFF2-40B4-BE49-F238E27FC236}">
                      <a16:creationId xmlns:a16="http://schemas.microsoft.com/office/drawing/2014/main" id="{932397D1-8C9B-7869-6DB8-3B2B0D4C227E}"/>
                    </a:ext>
                  </a:extLst>
                </p14:cNvPr>
                <p14:cNvContentPartPr/>
                <p14:nvPr/>
              </p14:nvContentPartPr>
              <p14:xfrm>
                <a:off x="4144909" y="5218396"/>
                <a:ext cx="252000" cy="388080"/>
              </p14:xfrm>
            </p:contentPart>
          </mc:Choice>
          <mc:Fallback>
            <p:pic>
              <p:nvPicPr>
                <p:cNvPr id="74" name="Freihand 73">
                  <a:extLst>
                    <a:ext uri="{FF2B5EF4-FFF2-40B4-BE49-F238E27FC236}">
                      <a16:creationId xmlns:a16="http://schemas.microsoft.com/office/drawing/2014/main" id="{932397D1-8C9B-7869-6DB8-3B2B0D4C227E}"/>
                    </a:ext>
                  </a:extLst>
                </p:cNvPr>
                <p:cNvPicPr/>
                <p:nvPr/>
              </p:nvPicPr>
              <p:blipFill>
                <a:blip r:embed="rId130"/>
                <a:stretch>
                  <a:fillRect/>
                </a:stretch>
              </p:blipFill>
              <p:spPr>
                <a:xfrm>
                  <a:off x="4136269" y="5209756"/>
                  <a:ext cx="269640" cy="4057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5" name="Freihand 74">
                  <a:extLst>
                    <a:ext uri="{FF2B5EF4-FFF2-40B4-BE49-F238E27FC236}">
                      <a16:creationId xmlns:a16="http://schemas.microsoft.com/office/drawing/2014/main" id="{E0545CFC-32F0-3653-42EE-60FCFC47560D}"/>
                    </a:ext>
                  </a:extLst>
                </p14:cNvPr>
                <p14:cNvContentPartPr/>
                <p14:nvPr/>
              </p14:nvContentPartPr>
              <p14:xfrm>
                <a:off x="4349749" y="4926076"/>
                <a:ext cx="273960" cy="320040"/>
              </p14:xfrm>
            </p:contentPart>
          </mc:Choice>
          <mc:Fallback>
            <p:pic>
              <p:nvPicPr>
                <p:cNvPr id="75" name="Freihand 74">
                  <a:extLst>
                    <a:ext uri="{FF2B5EF4-FFF2-40B4-BE49-F238E27FC236}">
                      <a16:creationId xmlns:a16="http://schemas.microsoft.com/office/drawing/2014/main" id="{E0545CFC-32F0-3653-42EE-60FCFC47560D}"/>
                    </a:ext>
                  </a:extLst>
                </p:cNvPr>
                <p:cNvPicPr/>
                <p:nvPr/>
              </p:nvPicPr>
              <p:blipFill>
                <a:blip r:embed="rId132"/>
                <a:stretch>
                  <a:fillRect/>
                </a:stretch>
              </p:blipFill>
              <p:spPr>
                <a:xfrm>
                  <a:off x="4341109" y="4917436"/>
                  <a:ext cx="291600" cy="3376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7" name="Freihand 76">
                  <a:extLst>
                    <a:ext uri="{FF2B5EF4-FFF2-40B4-BE49-F238E27FC236}">
                      <a16:creationId xmlns:a16="http://schemas.microsoft.com/office/drawing/2014/main" id="{29E66250-5E34-67DF-167B-AA0626175477}"/>
                    </a:ext>
                  </a:extLst>
                </p14:cNvPr>
                <p14:cNvContentPartPr/>
                <p14:nvPr/>
              </p14:nvContentPartPr>
              <p14:xfrm>
                <a:off x="4229869" y="4974316"/>
                <a:ext cx="69840" cy="138240"/>
              </p14:xfrm>
            </p:contentPart>
          </mc:Choice>
          <mc:Fallback>
            <p:pic>
              <p:nvPicPr>
                <p:cNvPr id="77" name="Freihand 76">
                  <a:extLst>
                    <a:ext uri="{FF2B5EF4-FFF2-40B4-BE49-F238E27FC236}">
                      <a16:creationId xmlns:a16="http://schemas.microsoft.com/office/drawing/2014/main" id="{29E66250-5E34-67DF-167B-AA0626175477}"/>
                    </a:ext>
                  </a:extLst>
                </p:cNvPr>
                <p:cNvPicPr/>
                <p:nvPr/>
              </p:nvPicPr>
              <p:blipFill>
                <a:blip r:embed="rId134"/>
                <a:stretch>
                  <a:fillRect/>
                </a:stretch>
              </p:blipFill>
              <p:spPr>
                <a:xfrm>
                  <a:off x="4220869" y="4965676"/>
                  <a:ext cx="874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8" name="Freihand 77">
                  <a:extLst>
                    <a:ext uri="{FF2B5EF4-FFF2-40B4-BE49-F238E27FC236}">
                      <a16:creationId xmlns:a16="http://schemas.microsoft.com/office/drawing/2014/main" id="{A0D2BE4E-AA56-AE9B-AF23-D4AB4307BEF9}"/>
                    </a:ext>
                  </a:extLst>
                </p14:cNvPr>
                <p14:cNvContentPartPr/>
                <p14:nvPr/>
              </p14:nvContentPartPr>
              <p14:xfrm>
                <a:off x="4921789" y="4706116"/>
                <a:ext cx="357480" cy="248040"/>
              </p14:xfrm>
            </p:contentPart>
          </mc:Choice>
          <mc:Fallback>
            <p:pic>
              <p:nvPicPr>
                <p:cNvPr id="78" name="Freihand 77">
                  <a:extLst>
                    <a:ext uri="{FF2B5EF4-FFF2-40B4-BE49-F238E27FC236}">
                      <a16:creationId xmlns:a16="http://schemas.microsoft.com/office/drawing/2014/main" id="{A0D2BE4E-AA56-AE9B-AF23-D4AB4307BEF9}"/>
                    </a:ext>
                  </a:extLst>
                </p:cNvPr>
                <p:cNvPicPr/>
                <p:nvPr/>
              </p:nvPicPr>
              <p:blipFill>
                <a:blip r:embed="rId136"/>
                <a:stretch>
                  <a:fillRect/>
                </a:stretch>
              </p:blipFill>
              <p:spPr>
                <a:xfrm>
                  <a:off x="4913149" y="4697476"/>
                  <a:ext cx="37512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9" name="Freihand 78">
                  <a:extLst>
                    <a:ext uri="{FF2B5EF4-FFF2-40B4-BE49-F238E27FC236}">
                      <a16:creationId xmlns:a16="http://schemas.microsoft.com/office/drawing/2014/main" id="{63EE74A8-7D4D-98BA-397C-976A0B91F5F2}"/>
                    </a:ext>
                  </a:extLst>
                </p14:cNvPr>
                <p14:cNvContentPartPr/>
                <p14:nvPr/>
              </p14:nvContentPartPr>
              <p14:xfrm>
                <a:off x="5196109" y="4582276"/>
                <a:ext cx="73800" cy="58680"/>
              </p14:xfrm>
            </p:contentPart>
          </mc:Choice>
          <mc:Fallback>
            <p:pic>
              <p:nvPicPr>
                <p:cNvPr id="79" name="Freihand 78">
                  <a:extLst>
                    <a:ext uri="{FF2B5EF4-FFF2-40B4-BE49-F238E27FC236}">
                      <a16:creationId xmlns:a16="http://schemas.microsoft.com/office/drawing/2014/main" id="{63EE74A8-7D4D-98BA-397C-976A0B91F5F2}"/>
                    </a:ext>
                  </a:extLst>
                </p:cNvPr>
                <p:cNvPicPr/>
                <p:nvPr/>
              </p:nvPicPr>
              <p:blipFill>
                <a:blip r:embed="rId138"/>
                <a:stretch>
                  <a:fillRect/>
                </a:stretch>
              </p:blipFill>
              <p:spPr>
                <a:xfrm>
                  <a:off x="5187109" y="4573276"/>
                  <a:ext cx="914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0" name="Freihand 79">
                  <a:extLst>
                    <a:ext uri="{FF2B5EF4-FFF2-40B4-BE49-F238E27FC236}">
                      <a16:creationId xmlns:a16="http://schemas.microsoft.com/office/drawing/2014/main" id="{3A24703B-8739-3733-0489-80D58B2E57F0}"/>
                    </a:ext>
                  </a:extLst>
                </p14:cNvPr>
                <p14:cNvContentPartPr/>
                <p14:nvPr/>
              </p14:nvContentPartPr>
              <p14:xfrm>
                <a:off x="5404909" y="4448716"/>
                <a:ext cx="298440" cy="234720"/>
              </p14:xfrm>
            </p:contentPart>
          </mc:Choice>
          <mc:Fallback>
            <p:pic>
              <p:nvPicPr>
                <p:cNvPr id="80" name="Freihand 79">
                  <a:extLst>
                    <a:ext uri="{FF2B5EF4-FFF2-40B4-BE49-F238E27FC236}">
                      <a16:creationId xmlns:a16="http://schemas.microsoft.com/office/drawing/2014/main" id="{3A24703B-8739-3733-0489-80D58B2E57F0}"/>
                    </a:ext>
                  </a:extLst>
                </p:cNvPr>
                <p:cNvPicPr/>
                <p:nvPr/>
              </p:nvPicPr>
              <p:blipFill>
                <a:blip r:embed="rId140"/>
                <a:stretch>
                  <a:fillRect/>
                </a:stretch>
              </p:blipFill>
              <p:spPr>
                <a:xfrm>
                  <a:off x="5395909" y="4439716"/>
                  <a:ext cx="31608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1" name="Freihand 80">
                  <a:extLst>
                    <a:ext uri="{FF2B5EF4-FFF2-40B4-BE49-F238E27FC236}">
                      <a16:creationId xmlns:a16="http://schemas.microsoft.com/office/drawing/2014/main" id="{82482F29-E579-0F1E-400E-4CE4C8B49F33}"/>
                    </a:ext>
                  </a:extLst>
                </p14:cNvPr>
                <p14:cNvContentPartPr/>
                <p14:nvPr/>
              </p14:nvContentPartPr>
              <p14:xfrm>
                <a:off x="4681669" y="5480476"/>
                <a:ext cx="119520" cy="191160"/>
              </p14:xfrm>
            </p:contentPart>
          </mc:Choice>
          <mc:Fallback>
            <p:pic>
              <p:nvPicPr>
                <p:cNvPr id="81" name="Freihand 80">
                  <a:extLst>
                    <a:ext uri="{FF2B5EF4-FFF2-40B4-BE49-F238E27FC236}">
                      <a16:creationId xmlns:a16="http://schemas.microsoft.com/office/drawing/2014/main" id="{82482F29-E579-0F1E-400E-4CE4C8B49F33}"/>
                    </a:ext>
                  </a:extLst>
                </p:cNvPr>
                <p:cNvPicPr/>
                <p:nvPr/>
              </p:nvPicPr>
              <p:blipFill>
                <a:blip r:embed="rId142"/>
                <a:stretch>
                  <a:fillRect/>
                </a:stretch>
              </p:blipFill>
              <p:spPr>
                <a:xfrm>
                  <a:off x="4672669" y="5471836"/>
                  <a:ext cx="1371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2" name="Freihand 81">
                  <a:extLst>
                    <a:ext uri="{FF2B5EF4-FFF2-40B4-BE49-F238E27FC236}">
                      <a16:creationId xmlns:a16="http://schemas.microsoft.com/office/drawing/2014/main" id="{39B39FC7-1021-6AEF-737B-E96D5B27DB63}"/>
                    </a:ext>
                  </a:extLst>
                </p14:cNvPr>
                <p14:cNvContentPartPr/>
                <p14:nvPr/>
              </p14:nvContentPartPr>
              <p14:xfrm>
                <a:off x="4660789" y="5323516"/>
                <a:ext cx="206640" cy="189360"/>
              </p14:xfrm>
            </p:contentPart>
          </mc:Choice>
          <mc:Fallback>
            <p:pic>
              <p:nvPicPr>
                <p:cNvPr id="82" name="Freihand 81">
                  <a:extLst>
                    <a:ext uri="{FF2B5EF4-FFF2-40B4-BE49-F238E27FC236}">
                      <a16:creationId xmlns:a16="http://schemas.microsoft.com/office/drawing/2014/main" id="{39B39FC7-1021-6AEF-737B-E96D5B27DB63}"/>
                    </a:ext>
                  </a:extLst>
                </p:cNvPr>
                <p:cNvPicPr/>
                <p:nvPr/>
              </p:nvPicPr>
              <p:blipFill>
                <a:blip r:embed="rId144"/>
                <a:stretch>
                  <a:fillRect/>
                </a:stretch>
              </p:blipFill>
              <p:spPr>
                <a:xfrm>
                  <a:off x="4652149" y="5314876"/>
                  <a:ext cx="2242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3" name="Freihand 82">
                  <a:extLst>
                    <a:ext uri="{FF2B5EF4-FFF2-40B4-BE49-F238E27FC236}">
                      <a16:creationId xmlns:a16="http://schemas.microsoft.com/office/drawing/2014/main" id="{19F91798-A6BD-2958-9B9E-5BA9C525370A}"/>
                    </a:ext>
                  </a:extLst>
                </p14:cNvPr>
                <p14:cNvContentPartPr/>
                <p14:nvPr/>
              </p14:nvContentPartPr>
              <p14:xfrm>
                <a:off x="4792909" y="5336476"/>
                <a:ext cx="329040" cy="319320"/>
              </p14:xfrm>
            </p:contentPart>
          </mc:Choice>
          <mc:Fallback>
            <p:pic>
              <p:nvPicPr>
                <p:cNvPr id="83" name="Freihand 82">
                  <a:extLst>
                    <a:ext uri="{FF2B5EF4-FFF2-40B4-BE49-F238E27FC236}">
                      <a16:creationId xmlns:a16="http://schemas.microsoft.com/office/drawing/2014/main" id="{19F91798-A6BD-2958-9B9E-5BA9C525370A}"/>
                    </a:ext>
                  </a:extLst>
                </p:cNvPr>
                <p:cNvPicPr/>
                <p:nvPr/>
              </p:nvPicPr>
              <p:blipFill>
                <a:blip r:embed="rId146"/>
                <a:stretch>
                  <a:fillRect/>
                </a:stretch>
              </p:blipFill>
              <p:spPr>
                <a:xfrm>
                  <a:off x="4784269" y="5327836"/>
                  <a:ext cx="346680" cy="3369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4" name="Freihand 83">
                  <a:extLst>
                    <a:ext uri="{FF2B5EF4-FFF2-40B4-BE49-F238E27FC236}">
                      <a16:creationId xmlns:a16="http://schemas.microsoft.com/office/drawing/2014/main" id="{EB07E0BC-BCBC-06E1-D218-0797FACFA8F9}"/>
                    </a:ext>
                  </a:extLst>
                </p14:cNvPr>
                <p14:cNvContentPartPr/>
                <p14:nvPr/>
              </p14:nvContentPartPr>
              <p14:xfrm>
                <a:off x="4993789" y="5191396"/>
                <a:ext cx="106560" cy="21960"/>
              </p14:xfrm>
            </p:contentPart>
          </mc:Choice>
          <mc:Fallback>
            <p:pic>
              <p:nvPicPr>
                <p:cNvPr id="84" name="Freihand 83">
                  <a:extLst>
                    <a:ext uri="{FF2B5EF4-FFF2-40B4-BE49-F238E27FC236}">
                      <a16:creationId xmlns:a16="http://schemas.microsoft.com/office/drawing/2014/main" id="{EB07E0BC-BCBC-06E1-D218-0797FACFA8F9}"/>
                    </a:ext>
                  </a:extLst>
                </p:cNvPr>
                <p:cNvPicPr/>
                <p:nvPr/>
              </p:nvPicPr>
              <p:blipFill>
                <a:blip r:embed="rId148"/>
                <a:stretch>
                  <a:fillRect/>
                </a:stretch>
              </p:blipFill>
              <p:spPr>
                <a:xfrm>
                  <a:off x="4984789" y="5182756"/>
                  <a:ext cx="1242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5" name="Freihand 84">
                  <a:extLst>
                    <a:ext uri="{FF2B5EF4-FFF2-40B4-BE49-F238E27FC236}">
                      <a16:creationId xmlns:a16="http://schemas.microsoft.com/office/drawing/2014/main" id="{3025F9F6-3BE7-1138-E9A5-F92D8300C9DE}"/>
                    </a:ext>
                  </a:extLst>
                </p14:cNvPr>
                <p14:cNvContentPartPr/>
                <p14:nvPr/>
              </p14:nvContentPartPr>
              <p14:xfrm>
                <a:off x="5122309" y="5063236"/>
                <a:ext cx="374760" cy="438120"/>
              </p14:xfrm>
            </p:contentPart>
          </mc:Choice>
          <mc:Fallback>
            <p:pic>
              <p:nvPicPr>
                <p:cNvPr id="85" name="Freihand 84">
                  <a:extLst>
                    <a:ext uri="{FF2B5EF4-FFF2-40B4-BE49-F238E27FC236}">
                      <a16:creationId xmlns:a16="http://schemas.microsoft.com/office/drawing/2014/main" id="{3025F9F6-3BE7-1138-E9A5-F92D8300C9DE}"/>
                    </a:ext>
                  </a:extLst>
                </p:cNvPr>
                <p:cNvPicPr/>
                <p:nvPr/>
              </p:nvPicPr>
              <p:blipFill>
                <a:blip r:embed="rId150"/>
                <a:stretch>
                  <a:fillRect/>
                </a:stretch>
              </p:blipFill>
              <p:spPr>
                <a:xfrm>
                  <a:off x="5113669" y="5054236"/>
                  <a:ext cx="392400" cy="4557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6" name="Freihand 85">
                  <a:extLst>
                    <a:ext uri="{FF2B5EF4-FFF2-40B4-BE49-F238E27FC236}">
                      <a16:creationId xmlns:a16="http://schemas.microsoft.com/office/drawing/2014/main" id="{7BD0CB63-79B6-EFAF-DD4F-C317DE01CB41}"/>
                    </a:ext>
                  </a:extLst>
                </p14:cNvPr>
                <p14:cNvContentPartPr/>
                <p14:nvPr/>
              </p14:nvContentPartPr>
              <p14:xfrm>
                <a:off x="5382589" y="4890076"/>
                <a:ext cx="593280" cy="261000"/>
              </p14:xfrm>
            </p:contentPart>
          </mc:Choice>
          <mc:Fallback>
            <p:pic>
              <p:nvPicPr>
                <p:cNvPr id="86" name="Freihand 85">
                  <a:extLst>
                    <a:ext uri="{FF2B5EF4-FFF2-40B4-BE49-F238E27FC236}">
                      <a16:creationId xmlns:a16="http://schemas.microsoft.com/office/drawing/2014/main" id="{7BD0CB63-79B6-EFAF-DD4F-C317DE01CB41}"/>
                    </a:ext>
                  </a:extLst>
                </p:cNvPr>
                <p:cNvPicPr/>
                <p:nvPr/>
              </p:nvPicPr>
              <p:blipFill>
                <a:blip r:embed="rId152"/>
                <a:stretch>
                  <a:fillRect/>
                </a:stretch>
              </p:blipFill>
              <p:spPr>
                <a:xfrm>
                  <a:off x="5373949" y="4881436"/>
                  <a:ext cx="61092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7" name="Freihand 86">
                  <a:extLst>
                    <a:ext uri="{FF2B5EF4-FFF2-40B4-BE49-F238E27FC236}">
                      <a16:creationId xmlns:a16="http://schemas.microsoft.com/office/drawing/2014/main" id="{3425EEE6-F9A9-EDBA-AF62-7E5307C8DBD9}"/>
                    </a:ext>
                  </a:extLst>
                </p14:cNvPr>
                <p14:cNvContentPartPr/>
                <p14:nvPr/>
              </p14:nvContentPartPr>
              <p14:xfrm>
                <a:off x="6018349" y="4543756"/>
                <a:ext cx="308880" cy="266760"/>
              </p14:xfrm>
            </p:contentPart>
          </mc:Choice>
          <mc:Fallback>
            <p:pic>
              <p:nvPicPr>
                <p:cNvPr id="87" name="Freihand 86">
                  <a:extLst>
                    <a:ext uri="{FF2B5EF4-FFF2-40B4-BE49-F238E27FC236}">
                      <a16:creationId xmlns:a16="http://schemas.microsoft.com/office/drawing/2014/main" id="{3425EEE6-F9A9-EDBA-AF62-7E5307C8DBD9}"/>
                    </a:ext>
                  </a:extLst>
                </p:cNvPr>
                <p:cNvPicPr/>
                <p:nvPr/>
              </p:nvPicPr>
              <p:blipFill>
                <a:blip r:embed="rId154"/>
                <a:stretch>
                  <a:fillRect/>
                </a:stretch>
              </p:blipFill>
              <p:spPr>
                <a:xfrm>
                  <a:off x="6009709" y="4535116"/>
                  <a:ext cx="32652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88" name="Freihand 87">
                  <a:extLst>
                    <a:ext uri="{FF2B5EF4-FFF2-40B4-BE49-F238E27FC236}">
                      <a16:creationId xmlns:a16="http://schemas.microsoft.com/office/drawing/2014/main" id="{5DDAA814-7665-2E0C-EAFB-2DFF22DAD182}"/>
                    </a:ext>
                  </a:extLst>
                </p14:cNvPr>
                <p14:cNvContentPartPr/>
                <p14:nvPr/>
              </p14:nvContentPartPr>
              <p14:xfrm>
                <a:off x="6323989" y="4435036"/>
                <a:ext cx="137160" cy="159120"/>
              </p14:xfrm>
            </p:contentPart>
          </mc:Choice>
          <mc:Fallback>
            <p:pic>
              <p:nvPicPr>
                <p:cNvPr id="88" name="Freihand 87">
                  <a:extLst>
                    <a:ext uri="{FF2B5EF4-FFF2-40B4-BE49-F238E27FC236}">
                      <a16:creationId xmlns:a16="http://schemas.microsoft.com/office/drawing/2014/main" id="{5DDAA814-7665-2E0C-EAFB-2DFF22DAD182}"/>
                    </a:ext>
                  </a:extLst>
                </p:cNvPr>
                <p:cNvPicPr/>
                <p:nvPr/>
              </p:nvPicPr>
              <p:blipFill>
                <a:blip r:embed="rId156"/>
                <a:stretch>
                  <a:fillRect/>
                </a:stretch>
              </p:blipFill>
              <p:spPr>
                <a:xfrm>
                  <a:off x="6314989" y="4426036"/>
                  <a:ext cx="1548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89" name="Freihand 88">
                  <a:extLst>
                    <a:ext uri="{FF2B5EF4-FFF2-40B4-BE49-F238E27FC236}">
                      <a16:creationId xmlns:a16="http://schemas.microsoft.com/office/drawing/2014/main" id="{CE597647-90AC-D046-C308-82E60394544B}"/>
                    </a:ext>
                  </a:extLst>
                </p14:cNvPr>
                <p14:cNvContentPartPr/>
                <p14:nvPr/>
              </p14:nvContentPartPr>
              <p14:xfrm>
                <a:off x="6489949" y="4152796"/>
                <a:ext cx="138600" cy="290520"/>
              </p14:xfrm>
            </p:contentPart>
          </mc:Choice>
          <mc:Fallback>
            <p:pic>
              <p:nvPicPr>
                <p:cNvPr id="89" name="Freihand 88">
                  <a:extLst>
                    <a:ext uri="{FF2B5EF4-FFF2-40B4-BE49-F238E27FC236}">
                      <a16:creationId xmlns:a16="http://schemas.microsoft.com/office/drawing/2014/main" id="{CE597647-90AC-D046-C308-82E60394544B}"/>
                    </a:ext>
                  </a:extLst>
                </p:cNvPr>
                <p:cNvPicPr/>
                <p:nvPr/>
              </p:nvPicPr>
              <p:blipFill>
                <a:blip r:embed="rId158"/>
                <a:stretch>
                  <a:fillRect/>
                </a:stretch>
              </p:blipFill>
              <p:spPr>
                <a:xfrm>
                  <a:off x="6481309" y="4143796"/>
                  <a:ext cx="15624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0" name="Freihand 89">
                  <a:extLst>
                    <a:ext uri="{FF2B5EF4-FFF2-40B4-BE49-F238E27FC236}">
                      <a16:creationId xmlns:a16="http://schemas.microsoft.com/office/drawing/2014/main" id="{004F0E93-09BB-BB5C-6E49-A6523B34573C}"/>
                    </a:ext>
                  </a:extLst>
                </p14:cNvPr>
                <p14:cNvContentPartPr/>
                <p14:nvPr/>
              </p14:nvContentPartPr>
              <p14:xfrm>
                <a:off x="6508669" y="4249276"/>
                <a:ext cx="169200" cy="181080"/>
              </p14:xfrm>
            </p:contentPart>
          </mc:Choice>
          <mc:Fallback>
            <p:pic>
              <p:nvPicPr>
                <p:cNvPr id="90" name="Freihand 89">
                  <a:extLst>
                    <a:ext uri="{FF2B5EF4-FFF2-40B4-BE49-F238E27FC236}">
                      <a16:creationId xmlns:a16="http://schemas.microsoft.com/office/drawing/2014/main" id="{004F0E93-09BB-BB5C-6E49-A6523B34573C}"/>
                    </a:ext>
                  </a:extLst>
                </p:cNvPr>
                <p:cNvPicPr/>
                <p:nvPr/>
              </p:nvPicPr>
              <p:blipFill>
                <a:blip r:embed="rId160"/>
                <a:stretch>
                  <a:fillRect/>
                </a:stretch>
              </p:blipFill>
              <p:spPr>
                <a:xfrm>
                  <a:off x="6499669" y="4240636"/>
                  <a:ext cx="18684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1" name="Freihand 90">
                  <a:extLst>
                    <a:ext uri="{FF2B5EF4-FFF2-40B4-BE49-F238E27FC236}">
                      <a16:creationId xmlns:a16="http://schemas.microsoft.com/office/drawing/2014/main" id="{768DBBE1-AC51-6752-6AD3-D4294DCADE5E}"/>
                    </a:ext>
                  </a:extLst>
                </p14:cNvPr>
                <p14:cNvContentPartPr/>
                <p14:nvPr/>
              </p14:nvContentPartPr>
              <p14:xfrm>
                <a:off x="6692989" y="4098796"/>
                <a:ext cx="235800" cy="233280"/>
              </p14:xfrm>
            </p:contentPart>
          </mc:Choice>
          <mc:Fallback>
            <p:pic>
              <p:nvPicPr>
                <p:cNvPr id="91" name="Freihand 90">
                  <a:extLst>
                    <a:ext uri="{FF2B5EF4-FFF2-40B4-BE49-F238E27FC236}">
                      <a16:creationId xmlns:a16="http://schemas.microsoft.com/office/drawing/2014/main" id="{768DBBE1-AC51-6752-6AD3-D4294DCADE5E}"/>
                    </a:ext>
                  </a:extLst>
                </p:cNvPr>
                <p:cNvPicPr/>
                <p:nvPr/>
              </p:nvPicPr>
              <p:blipFill>
                <a:blip r:embed="rId162"/>
                <a:stretch>
                  <a:fillRect/>
                </a:stretch>
              </p:blipFill>
              <p:spPr>
                <a:xfrm>
                  <a:off x="6683989" y="4089796"/>
                  <a:ext cx="25344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2" name="Freihand 91">
                  <a:extLst>
                    <a:ext uri="{FF2B5EF4-FFF2-40B4-BE49-F238E27FC236}">
                      <a16:creationId xmlns:a16="http://schemas.microsoft.com/office/drawing/2014/main" id="{480698C9-F1CE-0008-6300-9406A3830688}"/>
                    </a:ext>
                  </a:extLst>
                </p14:cNvPr>
                <p14:cNvContentPartPr/>
                <p14:nvPr/>
              </p14:nvContentPartPr>
              <p14:xfrm>
                <a:off x="6994309" y="3967756"/>
                <a:ext cx="133920" cy="194400"/>
              </p14:xfrm>
            </p:contentPart>
          </mc:Choice>
          <mc:Fallback>
            <p:pic>
              <p:nvPicPr>
                <p:cNvPr id="92" name="Freihand 91">
                  <a:extLst>
                    <a:ext uri="{FF2B5EF4-FFF2-40B4-BE49-F238E27FC236}">
                      <a16:creationId xmlns:a16="http://schemas.microsoft.com/office/drawing/2014/main" id="{480698C9-F1CE-0008-6300-9406A3830688}"/>
                    </a:ext>
                  </a:extLst>
                </p:cNvPr>
                <p:cNvPicPr/>
                <p:nvPr/>
              </p:nvPicPr>
              <p:blipFill>
                <a:blip r:embed="rId164"/>
                <a:stretch>
                  <a:fillRect/>
                </a:stretch>
              </p:blipFill>
              <p:spPr>
                <a:xfrm>
                  <a:off x="6985309" y="3959116"/>
                  <a:ext cx="15156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3" name="Freihand 92">
                  <a:extLst>
                    <a:ext uri="{FF2B5EF4-FFF2-40B4-BE49-F238E27FC236}">
                      <a16:creationId xmlns:a16="http://schemas.microsoft.com/office/drawing/2014/main" id="{AE955BF1-6137-D702-7DF9-3671E4AEC3C4}"/>
                    </a:ext>
                  </a:extLst>
                </p14:cNvPr>
                <p14:cNvContentPartPr/>
                <p14:nvPr/>
              </p14:nvContentPartPr>
              <p14:xfrm>
                <a:off x="6438469" y="4044436"/>
                <a:ext cx="997920" cy="743400"/>
              </p14:xfrm>
            </p:contentPart>
          </mc:Choice>
          <mc:Fallback>
            <p:pic>
              <p:nvPicPr>
                <p:cNvPr id="93" name="Freihand 92">
                  <a:extLst>
                    <a:ext uri="{FF2B5EF4-FFF2-40B4-BE49-F238E27FC236}">
                      <a16:creationId xmlns:a16="http://schemas.microsoft.com/office/drawing/2014/main" id="{AE955BF1-6137-D702-7DF9-3671E4AEC3C4}"/>
                    </a:ext>
                  </a:extLst>
                </p:cNvPr>
                <p:cNvPicPr/>
                <p:nvPr/>
              </p:nvPicPr>
              <p:blipFill>
                <a:blip r:embed="rId166"/>
                <a:stretch>
                  <a:fillRect/>
                </a:stretch>
              </p:blipFill>
              <p:spPr>
                <a:xfrm>
                  <a:off x="6429829" y="4035796"/>
                  <a:ext cx="1015560" cy="7610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4" name="Freihand 103">
                  <a:extLst>
                    <a:ext uri="{FF2B5EF4-FFF2-40B4-BE49-F238E27FC236}">
                      <a16:creationId xmlns:a16="http://schemas.microsoft.com/office/drawing/2014/main" id="{0DA5D837-89E4-0ACF-9F92-379466FF5A97}"/>
                    </a:ext>
                  </a:extLst>
                </p14:cNvPr>
                <p14:cNvContentPartPr/>
                <p14:nvPr/>
              </p14:nvContentPartPr>
              <p14:xfrm>
                <a:off x="1330069" y="5233876"/>
                <a:ext cx="2142720" cy="1332000"/>
              </p14:xfrm>
            </p:contentPart>
          </mc:Choice>
          <mc:Fallback>
            <p:pic>
              <p:nvPicPr>
                <p:cNvPr id="104" name="Freihand 103">
                  <a:extLst>
                    <a:ext uri="{FF2B5EF4-FFF2-40B4-BE49-F238E27FC236}">
                      <a16:creationId xmlns:a16="http://schemas.microsoft.com/office/drawing/2014/main" id="{0DA5D837-89E4-0ACF-9F92-379466FF5A97}"/>
                    </a:ext>
                  </a:extLst>
                </p:cNvPr>
                <p:cNvPicPr/>
                <p:nvPr/>
              </p:nvPicPr>
              <p:blipFill>
                <a:blip r:embed="rId168"/>
                <a:stretch>
                  <a:fillRect/>
                </a:stretch>
              </p:blipFill>
              <p:spPr>
                <a:xfrm>
                  <a:off x="1321429" y="5224876"/>
                  <a:ext cx="2160360" cy="1349640"/>
                </a:xfrm>
                <a:prstGeom prst="rect">
                  <a:avLst/>
                </a:prstGeom>
              </p:spPr>
            </p:pic>
          </mc:Fallback>
        </mc:AlternateContent>
      </p:grpSp>
    </p:spTree>
    <p:extLst>
      <p:ext uri="{BB962C8B-B14F-4D97-AF65-F5344CB8AC3E}">
        <p14:creationId xmlns:p14="http://schemas.microsoft.com/office/powerpoint/2010/main" val="409389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ChangeArrowheads="1"/>
          </p:cNvSpPr>
          <p:nvPr/>
        </p:nvSpPr>
        <p:spPr bwMode="auto">
          <a:xfrm>
            <a:off x="3455910" y="249988"/>
            <a:ext cx="6648209" cy="417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100" b="1" dirty="0">
                <a:solidFill>
                  <a:srgbClr val="000000"/>
                </a:solidFill>
                <a:latin typeface="Sparkasse Rg" pitchFamily="34" charset="0"/>
              </a:rPr>
              <a:t>Wirtschaftswachstum und Konjunkturzyklus</a:t>
            </a:r>
          </a:p>
        </p:txBody>
      </p:sp>
      <p:sp>
        <p:nvSpPr>
          <p:cNvPr id="113668" name="Text Box 3"/>
          <p:cNvSpPr txBox="1">
            <a:spLocks noChangeArrowheads="1"/>
          </p:cNvSpPr>
          <p:nvPr/>
        </p:nvSpPr>
        <p:spPr bwMode="auto">
          <a:xfrm>
            <a:off x="194319" y="249988"/>
            <a:ext cx="10388082" cy="5084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Messgröße für das Wirtschaftswachstum und die Bewegung im </a:t>
            </a:r>
          </a:p>
          <a:p>
            <a:pPr eaLnBrk="1" hangingPunct="1">
              <a:buClrTx/>
              <a:buFontTx/>
              <a:buNone/>
            </a:pPr>
            <a:r>
              <a:rPr lang="de-DE" sz="2400" dirty="0">
                <a:solidFill>
                  <a:srgbClr val="000000"/>
                </a:solidFill>
              </a:rPr>
              <a:t>Konjunkturzyklus ist die Veränderung des </a:t>
            </a:r>
            <a:r>
              <a:rPr lang="de-DE" sz="2400" b="1" dirty="0">
                <a:solidFill>
                  <a:srgbClr val="000000"/>
                </a:solidFill>
              </a:rPr>
              <a:t>realen Bruttoinlandsprodukts</a:t>
            </a:r>
          </a:p>
          <a:p>
            <a:pPr eaLnBrk="1" hangingPunct="1">
              <a:buClrTx/>
              <a:buFontTx/>
              <a:buNone/>
            </a:pPr>
            <a:r>
              <a:rPr lang="de-DE" sz="2400" dirty="0">
                <a:solidFill>
                  <a:srgbClr val="000000"/>
                </a:solidFill>
              </a:rPr>
              <a:t>im Zeitverlauf.</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Der Konjunkturzyklus beschreibt dabei die Schwankung der </a:t>
            </a:r>
          </a:p>
          <a:p>
            <a:pPr eaLnBrk="1" hangingPunct="1">
              <a:buClrTx/>
              <a:buFontTx/>
              <a:buNone/>
            </a:pPr>
            <a:r>
              <a:rPr lang="de-DE" sz="2400" dirty="0">
                <a:solidFill>
                  <a:srgbClr val="000000"/>
                </a:solidFill>
              </a:rPr>
              <a:t>gesamtwirtschaftlichen Produktion um einen langfristigen Wachstumstrend.</a:t>
            </a:r>
          </a:p>
          <a:p>
            <a:pPr eaLnBrk="1" hangingPunct="1">
              <a:buClrTx/>
              <a:buFontTx/>
              <a:buNone/>
            </a:pPr>
            <a:endParaRPr lang="de-DE" sz="2400" dirty="0">
              <a:solidFill>
                <a:srgbClr val="000000"/>
              </a:solidFill>
            </a:endParaRPr>
          </a:p>
        </p:txBody>
      </p:sp>
      <p:sp>
        <p:nvSpPr>
          <p:cNvPr id="6" name="Rechteck 5">
            <a:extLst>
              <a:ext uri="{FF2B5EF4-FFF2-40B4-BE49-F238E27FC236}">
                <a16:creationId xmlns:a16="http://schemas.microsoft.com/office/drawing/2014/main" id="{9143AEBF-FC4A-41AD-B622-66AC8DD33F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5689569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1"/>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Allgemeiner Konjunkturzyklus</a:t>
            </a:r>
          </a:p>
        </p:txBody>
      </p:sp>
      <p:cxnSp>
        <p:nvCxnSpPr>
          <p:cNvPr id="3" name="Gerade Verbindung mit Pfeil 2">
            <a:extLst>
              <a:ext uri="{FF2B5EF4-FFF2-40B4-BE49-F238E27FC236}">
                <a16:creationId xmlns:a16="http://schemas.microsoft.com/office/drawing/2014/main" id="{61DA8E8B-7569-4BBF-8169-74EE80988E0E}"/>
              </a:ext>
            </a:extLst>
          </p:cNvPr>
          <p:cNvCxnSpPr>
            <a:cxnSpLocks/>
          </p:cNvCxnSpPr>
          <p:nvPr/>
        </p:nvCxnSpPr>
        <p:spPr>
          <a:xfrm flipV="1">
            <a:off x="434493" y="925550"/>
            <a:ext cx="0" cy="5006899"/>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8432A3A4-D5A9-41BA-AAA9-D68D7B43D629}"/>
              </a:ext>
            </a:extLst>
          </p:cNvPr>
          <p:cNvCxnSpPr>
            <a:cxnSpLocks/>
          </p:cNvCxnSpPr>
          <p:nvPr/>
        </p:nvCxnSpPr>
        <p:spPr>
          <a:xfrm flipV="1">
            <a:off x="111109" y="5538237"/>
            <a:ext cx="8445062" cy="1135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Freihandform: Form 8">
            <a:extLst>
              <a:ext uri="{FF2B5EF4-FFF2-40B4-BE49-F238E27FC236}">
                <a16:creationId xmlns:a16="http://schemas.microsoft.com/office/drawing/2014/main" id="{2161B6EE-D55A-468C-9B6A-7CC28FB05C23}"/>
              </a:ext>
            </a:extLst>
          </p:cNvPr>
          <p:cNvSpPr/>
          <p:nvPr/>
        </p:nvSpPr>
        <p:spPr>
          <a:xfrm>
            <a:off x="879103" y="2241755"/>
            <a:ext cx="7846142" cy="2713703"/>
          </a:xfrm>
          <a:custGeom>
            <a:avLst/>
            <a:gdLst>
              <a:gd name="connsiteX0" fmla="*/ 0 w 7226709"/>
              <a:gd name="connsiteY0" fmla="*/ 2713703 h 2713703"/>
              <a:gd name="connsiteX1" fmla="*/ 4306529 w 7226709"/>
              <a:gd name="connsiteY1" fmla="*/ 1253613 h 2713703"/>
              <a:gd name="connsiteX2" fmla="*/ 7226709 w 7226709"/>
              <a:gd name="connsiteY2" fmla="*/ 0 h 2713703"/>
            </a:gdLst>
            <a:ahLst/>
            <a:cxnLst>
              <a:cxn ang="0">
                <a:pos x="connsiteX0" y="connsiteY0"/>
              </a:cxn>
              <a:cxn ang="0">
                <a:pos x="connsiteX1" y="connsiteY1"/>
              </a:cxn>
              <a:cxn ang="0">
                <a:pos x="connsiteX2" y="connsiteY2"/>
              </a:cxn>
            </a:cxnLst>
            <a:rect l="l" t="t" r="r" b="b"/>
            <a:pathLst>
              <a:path w="7226709" h="2713703">
                <a:moveTo>
                  <a:pt x="0" y="2713703"/>
                </a:moveTo>
                <a:cubicBezTo>
                  <a:pt x="1551039" y="2209800"/>
                  <a:pt x="3102078" y="1705897"/>
                  <a:pt x="4306529" y="1253613"/>
                </a:cubicBezTo>
                <a:cubicBezTo>
                  <a:pt x="5510981" y="801329"/>
                  <a:pt x="6368845" y="400664"/>
                  <a:pt x="72267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ihandform: Form 10">
            <a:extLst>
              <a:ext uri="{FF2B5EF4-FFF2-40B4-BE49-F238E27FC236}">
                <a16:creationId xmlns:a16="http://schemas.microsoft.com/office/drawing/2014/main" id="{2CC28C69-9060-44ED-80BF-107CA28A9A31}"/>
              </a:ext>
            </a:extLst>
          </p:cNvPr>
          <p:cNvSpPr/>
          <p:nvPr/>
        </p:nvSpPr>
        <p:spPr>
          <a:xfrm>
            <a:off x="1000893" y="1917290"/>
            <a:ext cx="7399887" cy="3465870"/>
          </a:xfrm>
          <a:custGeom>
            <a:avLst/>
            <a:gdLst>
              <a:gd name="connsiteX0" fmla="*/ 0 w 7182464"/>
              <a:gd name="connsiteY0" fmla="*/ 2905433 h 2905433"/>
              <a:gd name="connsiteX1" fmla="*/ 1371600 w 7182464"/>
              <a:gd name="connsiteY1" fmla="*/ 1032387 h 2905433"/>
              <a:gd name="connsiteX2" fmla="*/ 3775587 w 7182464"/>
              <a:gd name="connsiteY2" fmla="*/ 1666568 h 2905433"/>
              <a:gd name="connsiteX3" fmla="*/ 6002593 w 7182464"/>
              <a:gd name="connsiteY3" fmla="*/ 2020529 h 2905433"/>
              <a:gd name="connsiteX4" fmla="*/ 7182464 w 7182464"/>
              <a:gd name="connsiteY4" fmla="*/ 0 h 290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2464" h="2905433">
                <a:moveTo>
                  <a:pt x="0" y="2905433"/>
                </a:moveTo>
                <a:cubicBezTo>
                  <a:pt x="371168" y="2072148"/>
                  <a:pt x="742336" y="1238864"/>
                  <a:pt x="1371600" y="1032387"/>
                </a:cubicBezTo>
                <a:cubicBezTo>
                  <a:pt x="2000864" y="825910"/>
                  <a:pt x="3003755" y="1501878"/>
                  <a:pt x="3775587" y="1666568"/>
                </a:cubicBezTo>
                <a:cubicBezTo>
                  <a:pt x="4547419" y="1831258"/>
                  <a:pt x="5434780" y="2298290"/>
                  <a:pt x="6002593" y="2020529"/>
                </a:cubicBezTo>
                <a:cubicBezTo>
                  <a:pt x="6570406" y="1742768"/>
                  <a:pt x="6876435" y="871384"/>
                  <a:pt x="718246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F1707DED-0474-4FC4-BF00-F43A34275868}"/>
              </a:ext>
            </a:extLst>
          </p:cNvPr>
          <p:cNvSpPr txBox="1"/>
          <p:nvPr/>
        </p:nvSpPr>
        <p:spPr>
          <a:xfrm>
            <a:off x="7981684" y="5652564"/>
            <a:ext cx="651269" cy="461665"/>
          </a:xfrm>
          <a:prstGeom prst="rect">
            <a:avLst/>
          </a:prstGeom>
          <a:noFill/>
        </p:spPr>
        <p:txBody>
          <a:bodyPr wrap="none" rtlCol="0">
            <a:spAutoFit/>
          </a:bodyPr>
          <a:lstStyle/>
          <a:p>
            <a:r>
              <a:rPr lang="de-DE" sz="2400" dirty="0"/>
              <a:t>Zeit</a:t>
            </a:r>
          </a:p>
        </p:txBody>
      </p:sp>
      <p:sp>
        <p:nvSpPr>
          <p:cNvPr id="17" name="Textfeld 16">
            <a:extLst>
              <a:ext uri="{FF2B5EF4-FFF2-40B4-BE49-F238E27FC236}">
                <a16:creationId xmlns:a16="http://schemas.microsoft.com/office/drawing/2014/main" id="{F55D6EEB-5F70-4415-B7FF-47C8B53E7681}"/>
              </a:ext>
            </a:extLst>
          </p:cNvPr>
          <p:cNvSpPr txBox="1"/>
          <p:nvPr/>
        </p:nvSpPr>
        <p:spPr>
          <a:xfrm rot="16200000">
            <a:off x="-475615" y="1537775"/>
            <a:ext cx="1463286" cy="461665"/>
          </a:xfrm>
          <a:prstGeom prst="rect">
            <a:avLst/>
          </a:prstGeom>
          <a:noFill/>
        </p:spPr>
        <p:txBody>
          <a:bodyPr wrap="none" rtlCol="0">
            <a:spAutoFit/>
          </a:bodyPr>
          <a:lstStyle/>
          <a:p>
            <a:r>
              <a:rPr lang="de-DE" sz="2400" dirty="0"/>
              <a:t>Reales BIP</a:t>
            </a:r>
          </a:p>
        </p:txBody>
      </p:sp>
      <p:sp>
        <p:nvSpPr>
          <p:cNvPr id="14" name="Textfeld 13">
            <a:extLst>
              <a:ext uri="{FF2B5EF4-FFF2-40B4-BE49-F238E27FC236}">
                <a16:creationId xmlns:a16="http://schemas.microsoft.com/office/drawing/2014/main" id="{F7F25198-4E91-470D-8F85-D4ABA4DDFBE3}"/>
              </a:ext>
            </a:extLst>
          </p:cNvPr>
          <p:cNvSpPr txBox="1"/>
          <p:nvPr/>
        </p:nvSpPr>
        <p:spPr>
          <a:xfrm>
            <a:off x="467478" y="5734370"/>
            <a:ext cx="1332609" cy="369332"/>
          </a:xfrm>
          <a:prstGeom prst="rect">
            <a:avLst/>
          </a:prstGeom>
          <a:noFill/>
        </p:spPr>
        <p:txBody>
          <a:bodyPr wrap="none" rtlCol="0">
            <a:spAutoFit/>
          </a:bodyPr>
          <a:lstStyle/>
          <a:p>
            <a:r>
              <a:rPr lang="de-DE" dirty="0"/>
              <a:t>Aufschwung</a:t>
            </a:r>
          </a:p>
        </p:txBody>
      </p:sp>
      <p:sp>
        <p:nvSpPr>
          <p:cNvPr id="19" name="Textfeld 18">
            <a:extLst>
              <a:ext uri="{FF2B5EF4-FFF2-40B4-BE49-F238E27FC236}">
                <a16:creationId xmlns:a16="http://schemas.microsoft.com/office/drawing/2014/main" id="{9725D671-3D82-4E24-9826-38544209292F}"/>
              </a:ext>
            </a:extLst>
          </p:cNvPr>
          <p:cNvSpPr txBox="1"/>
          <p:nvPr/>
        </p:nvSpPr>
        <p:spPr>
          <a:xfrm>
            <a:off x="2203571" y="5714822"/>
            <a:ext cx="737702" cy="369332"/>
          </a:xfrm>
          <a:prstGeom prst="rect">
            <a:avLst/>
          </a:prstGeom>
          <a:noFill/>
        </p:spPr>
        <p:txBody>
          <a:bodyPr wrap="none" rtlCol="0">
            <a:spAutoFit/>
          </a:bodyPr>
          <a:lstStyle/>
          <a:p>
            <a:pPr algn="ctr"/>
            <a:r>
              <a:rPr lang="de-DE" dirty="0"/>
              <a:t>Boom</a:t>
            </a:r>
          </a:p>
        </p:txBody>
      </p:sp>
      <p:sp>
        <p:nvSpPr>
          <p:cNvPr id="20" name="Textfeld 19">
            <a:extLst>
              <a:ext uri="{FF2B5EF4-FFF2-40B4-BE49-F238E27FC236}">
                <a16:creationId xmlns:a16="http://schemas.microsoft.com/office/drawing/2014/main" id="{5B5B26A3-A445-4C30-9AA3-6C8429BA1BAC}"/>
              </a:ext>
            </a:extLst>
          </p:cNvPr>
          <p:cNvSpPr txBox="1"/>
          <p:nvPr/>
        </p:nvSpPr>
        <p:spPr>
          <a:xfrm>
            <a:off x="3595022" y="5722595"/>
            <a:ext cx="1263936" cy="369332"/>
          </a:xfrm>
          <a:prstGeom prst="rect">
            <a:avLst/>
          </a:prstGeom>
          <a:noFill/>
        </p:spPr>
        <p:txBody>
          <a:bodyPr wrap="none" rtlCol="0">
            <a:spAutoFit/>
          </a:bodyPr>
          <a:lstStyle/>
          <a:p>
            <a:pPr algn="ctr"/>
            <a:r>
              <a:rPr lang="de-DE" dirty="0"/>
              <a:t>Abschwung</a:t>
            </a:r>
          </a:p>
        </p:txBody>
      </p:sp>
      <p:sp>
        <p:nvSpPr>
          <p:cNvPr id="21" name="Textfeld 20">
            <a:extLst>
              <a:ext uri="{FF2B5EF4-FFF2-40B4-BE49-F238E27FC236}">
                <a16:creationId xmlns:a16="http://schemas.microsoft.com/office/drawing/2014/main" id="{3965B6B7-71B8-4109-8D6F-09360A1691CC}"/>
              </a:ext>
            </a:extLst>
          </p:cNvPr>
          <p:cNvSpPr txBox="1"/>
          <p:nvPr/>
        </p:nvSpPr>
        <p:spPr>
          <a:xfrm>
            <a:off x="6224806" y="5744897"/>
            <a:ext cx="639534" cy="369332"/>
          </a:xfrm>
          <a:prstGeom prst="rect">
            <a:avLst/>
          </a:prstGeom>
          <a:noFill/>
        </p:spPr>
        <p:txBody>
          <a:bodyPr wrap="none" rtlCol="0">
            <a:spAutoFit/>
          </a:bodyPr>
          <a:lstStyle/>
          <a:p>
            <a:pPr algn="ctr"/>
            <a:r>
              <a:rPr lang="de-DE" dirty="0"/>
              <a:t>Krise</a:t>
            </a:r>
          </a:p>
        </p:txBody>
      </p:sp>
      <p:cxnSp>
        <p:nvCxnSpPr>
          <p:cNvPr id="16" name="Gerader Verbinder 15">
            <a:extLst>
              <a:ext uri="{FF2B5EF4-FFF2-40B4-BE49-F238E27FC236}">
                <a16:creationId xmlns:a16="http://schemas.microsoft.com/office/drawing/2014/main" id="{13AB4FBE-CF02-4621-BB04-F7FC71350BA7}"/>
              </a:ext>
            </a:extLst>
          </p:cNvPr>
          <p:cNvCxnSpPr>
            <a:cxnSpLocks/>
          </p:cNvCxnSpPr>
          <p:nvPr/>
        </p:nvCxnSpPr>
        <p:spPr>
          <a:xfrm>
            <a:off x="1852496" y="2846439"/>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576DF315-D762-4A42-8766-7C4E3E8305BA}"/>
              </a:ext>
            </a:extLst>
          </p:cNvPr>
          <p:cNvCxnSpPr>
            <a:cxnSpLocks/>
          </p:cNvCxnSpPr>
          <p:nvPr/>
        </p:nvCxnSpPr>
        <p:spPr>
          <a:xfrm>
            <a:off x="3273257" y="2807115"/>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151BE2C0-A385-4932-85E0-F67525950819}"/>
              </a:ext>
            </a:extLst>
          </p:cNvPr>
          <p:cNvCxnSpPr>
            <a:cxnSpLocks/>
          </p:cNvCxnSpPr>
          <p:nvPr/>
        </p:nvCxnSpPr>
        <p:spPr>
          <a:xfrm>
            <a:off x="5446187" y="2723542"/>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F2C0F40F-E512-4C2D-88B5-930113BC0353}"/>
              </a:ext>
            </a:extLst>
          </p:cNvPr>
          <p:cNvCxnSpPr>
            <a:cxnSpLocks/>
          </p:cNvCxnSpPr>
          <p:nvPr/>
        </p:nvCxnSpPr>
        <p:spPr>
          <a:xfrm>
            <a:off x="7692858" y="2610471"/>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74317FCB-5FE9-4493-BE06-2DC59BD9DBC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3" name="Freihand 32">
                <a:extLst>
                  <a:ext uri="{FF2B5EF4-FFF2-40B4-BE49-F238E27FC236}">
                    <a16:creationId xmlns:a16="http://schemas.microsoft.com/office/drawing/2014/main" id="{72CFC98E-4575-AA9D-D416-4888C8CE092F}"/>
                  </a:ext>
                </a:extLst>
              </p14:cNvPr>
              <p14:cNvContentPartPr/>
              <p14:nvPr/>
            </p14:nvContentPartPr>
            <p14:xfrm>
              <a:off x="8899789" y="651142"/>
              <a:ext cx="2938320" cy="1809360"/>
            </p14:xfrm>
          </p:contentPart>
        </mc:Choice>
        <mc:Fallback>
          <p:pic>
            <p:nvPicPr>
              <p:cNvPr id="33" name="Freihand 32">
                <a:extLst>
                  <a:ext uri="{FF2B5EF4-FFF2-40B4-BE49-F238E27FC236}">
                    <a16:creationId xmlns:a16="http://schemas.microsoft.com/office/drawing/2014/main" id="{72CFC98E-4575-AA9D-D416-4888C8CE092F}"/>
                  </a:ext>
                </a:extLst>
              </p:cNvPr>
              <p:cNvPicPr/>
              <p:nvPr/>
            </p:nvPicPr>
            <p:blipFill>
              <a:blip r:embed="rId4"/>
              <a:stretch>
                <a:fillRect/>
              </a:stretch>
            </p:blipFill>
            <p:spPr>
              <a:xfrm>
                <a:off x="8891149" y="642142"/>
                <a:ext cx="2955960" cy="1827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14702" name="Freihand 114701">
                <a:extLst>
                  <a:ext uri="{FF2B5EF4-FFF2-40B4-BE49-F238E27FC236}">
                    <a16:creationId xmlns:a16="http://schemas.microsoft.com/office/drawing/2014/main" id="{FCB0C2D0-5BE1-5E99-B66A-129F473638F4}"/>
                  </a:ext>
                </a:extLst>
              </p14:cNvPr>
              <p14:cNvContentPartPr/>
              <p14:nvPr/>
            </p14:nvContentPartPr>
            <p14:xfrm>
              <a:off x="3413389" y="5548942"/>
              <a:ext cx="1707840" cy="794160"/>
            </p14:xfrm>
          </p:contentPart>
        </mc:Choice>
        <mc:Fallback>
          <p:pic>
            <p:nvPicPr>
              <p:cNvPr id="114702" name="Freihand 114701">
                <a:extLst>
                  <a:ext uri="{FF2B5EF4-FFF2-40B4-BE49-F238E27FC236}">
                    <a16:creationId xmlns:a16="http://schemas.microsoft.com/office/drawing/2014/main" id="{FCB0C2D0-5BE1-5E99-B66A-129F473638F4}"/>
                  </a:ext>
                </a:extLst>
              </p:cNvPr>
              <p:cNvPicPr/>
              <p:nvPr/>
            </p:nvPicPr>
            <p:blipFill>
              <a:blip r:embed="rId6"/>
              <a:stretch>
                <a:fillRect/>
              </a:stretch>
            </p:blipFill>
            <p:spPr>
              <a:xfrm>
                <a:off x="3404749" y="5539942"/>
                <a:ext cx="1725480" cy="811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4707" name="Freihand 114706">
                <a:extLst>
                  <a:ext uri="{FF2B5EF4-FFF2-40B4-BE49-F238E27FC236}">
                    <a16:creationId xmlns:a16="http://schemas.microsoft.com/office/drawing/2014/main" id="{E42F6673-D198-2E15-DBC5-376A67753817}"/>
                  </a:ext>
                </a:extLst>
              </p14:cNvPr>
              <p14:cNvContentPartPr/>
              <p14:nvPr/>
            </p14:nvContentPartPr>
            <p14:xfrm>
              <a:off x="7832389" y="1617022"/>
              <a:ext cx="856080" cy="1499760"/>
            </p14:xfrm>
          </p:contentPart>
        </mc:Choice>
        <mc:Fallback>
          <p:pic>
            <p:nvPicPr>
              <p:cNvPr id="114707" name="Freihand 114706">
                <a:extLst>
                  <a:ext uri="{FF2B5EF4-FFF2-40B4-BE49-F238E27FC236}">
                    <a16:creationId xmlns:a16="http://schemas.microsoft.com/office/drawing/2014/main" id="{E42F6673-D198-2E15-DBC5-376A67753817}"/>
                  </a:ext>
                </a:extLst>
              </p:cNvPr>
              <p:cNvPicPr/>
              <p:nvPr/>
            </p:nvPicPr>
            <p:blipFill>
              <a:blip r:embed="rId8"/>
              <a:stretch>
                <a:fillRect/>
              </a:stretch>
            </p:blipFill>
            <p:spPr>
              <a:xfrm>
                <a:off x="7823389" y="1608382"/>
                <a:ext cx="873720" cy="15174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4763" name="Freihand 114762">
                <a:extLst>
                  <a:ext uri="{FF2B5EF4-FFF2-40B4-BE49-F238E27FC236}">
                    <a16:creationId xmlns:a16="http://schemas.microsoft.com/office/drawing/2014/main" id="{8E347940-824A-DB36-7D80-E2BE28AF9447}"/>
                  </a:ext>
                </a:extLst>
              </p14:cNvPr>
              <p14:cNvContentPartPr/>
              <p14:nvPr/>
            </p14:nvContentPartPr>
            <p14:xfrm>
              <a:off x="2194069" y="93862"/>
              <a:ext cx="2612880" cy="1448280"/>
            </p14:xfrm>
          </p:contentPart>
        </mc:Choice>
        <mc:Fallback>
          <p:pic>
            <p:nvPicPr>
              <p:cNvPr id="114763" name="Freihand 114762">
                <a:extLst>
                  <a:ext uri="{FF2B5EF4-FFF2-40B4-BE49-F238E27FC236}">
                    <a16:creationId xmlns:a16="http://schemas.microsoft.com/office/drawing/2014/main" id="{8E347940-824A-DB36-7D80-E2BE28AF9447}"/>
                  </a:ext>
                </a:extLst>
              </p:cNvPr>
              <p:cNvPicPr/>
              <p:nvPr/>
            </p:nvPicPr>
            <p:blipFill>
              <a:blip r:embed="rId10"/>
              <a:stretch>
                <a:fillRect/>
              </a:stretch>
            </p:blipFill>
            <p:spPr>
              <a:xfrm>
                <a:off x="2185429" y="85222"/>
                <a:ext cx="2630520" cy="1465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4765" name="Freihand 114764">
                <a:extLst>
                  <a:ext uri="{FF2B5EF4-FFF2-40B4-BE49-F238E27FC236}">
                    <a16:creationId xmlns:a16="http://schemas.microsoft.com/office/drawing/2014/main" id="{3B074DA7-0C27-F04A-E941-EA5A7A6230A6}"/>
                  </a:ext>
                </a:extLst>
              </p14:cNvPr>
              <p14:cNvContentPartPr/>
              <p14:nvPr/>
            </p14:nvContentPartPr>
            <p14:xfrm>
              <a:off x="4856269" y="3718342"/>
              <a:ext cx="2540160" cy="956160"/>
            </p14:xfrm>
          </p:contentPart>
        </mc:Choice>
        <mc:Fallback>
          <p:pic>
            <p:nvPicPr>
              <p:cNvPr id="114765" name="Freihand 114764">
                <a:extLst>
                  <a:ext uri="{FF2B5EF4-FFF2-40B4-BE49-F238E27FC236}">
                    <a16:creationId xmlns:a16="http://schemas.microsoft.com/office/drawing/2014/main" id="{3B074DA7-0C27-F04A-E941-EA5A7A6230A6}"/>
                  </a:ext>
                </a:extLst>
              </p:cNvPr>
              <p:cNvPicPr/>
              <p:nvPr/>
            </p:nvPicPr>
            <p:blipFill>
              <a:blip r:embed="rId12"/>
              <a:stretch>
                <a:fillRect/>
              </a:stretch>
            </p:blipFill>
            <p:spPr>
              <a:xfrm>
                <a:off x="4847629" y="3709702"/>
                <a:ext cx="2557800" cy="973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4767" name="Freihand 114766">
                <a:extLst>
                  <a:ext uri="{FF2B5EF4-FFF2-40B4-BE49-F238E27FC236}">
                    <a16:creationId xmlns:a16="http://schemas.microsoft.com/office/drawing/2014/main" id="{71CBBD78-13F2-EE20-82D5-B31A95845215}"/>
                  </a:ext>
                </a:extLst>
              </p14:cNvPr>
              <p14:cNvContentPartPr/>
              <p14:nvPr/>
            </p14:nvContentPartPr>
            <p14:xfrm>
              <a:off x="776749" y="1271782"/>
              <a:ext cx="8634960" cy="4509720"/>
            </p14:xfrm>
          </p:contentPart>
        </mc:Choice>
        <mc:Fallback>
          <p:pic>
            <p:nvPicPr>
              <p:cNvPr id="114767" name="Freihand 114766">
                <a:extLst>
                  <a:ext uri="{FF2B5EF4-FFF2-40B4-BE49-F238E27FC236}">
                    <a16:creationId xmlns:a16="http://schemas.microsoft.com/office/drawing/2014/main" id="{71CBBD78-13F2-EE20-82D5-B31A95845215}"/>
                  </a:ext>
                </a:extLst>
              </p:cNvPr>
              <p:cNvPicPr/>
              <p:nvPr/>
            </p:nvPicPr>
            <p:blipFill>
              <a:blip r:embed="rId14"/>
              <a:stretch>
                <a:fillRect/>
              </a:stretch>
            </p:blipFill>
            <p:spPr>
              <a:xfrm>
                <a:off x="767749" y="1263142"/>
                <a:ext cx="8652600" cy="45273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4789" name="Freihand 114788">
                <a:extLst>
                  <a:ext uri="{FF2B5EF4-FFF2-40B4-BE49-F238E27FC236}">
                    <a16:creationId xmlns:a16="http://schemas.microsoft.com/office/drawing/2014/main" id="{5C065991-75B0-AEA3-271A-1D2C5E57BFC5}"/>
                  </a:ext>
                </a:extLst>
              </p14:cNvPr>
              <p14:cNvContentPartPr/>
              <p14:nvPr/>
            </p14:nvContentPartPr>
            <p14:xfrm>
              <a:off x="2211349" y="2931742"/>
              <a:ext cx="668880" cy="872640"/>
            </p14:xfrm>
          </p:contentPart>
        </mc:Choice>
        <mc:Fallback>
          <p:pic>
            <p:nvPicPr>
              <p:cNvPr id="114789" name="Freihand 114788">
                <a:extLst>
                  <a:ext uri="{FF2B5EF4-FFF2-40B4-BE49-F238E27FC236}">
                    <a16:creationId xmlns:a16="http://schemas.microsoft.com/office/drawing/2014/main" id="{5C065991-75B0-AEA3-271A-1D2C5E57BFC5}"/>
                  </a:ext>
                </a:extLst>
              </p:cNvPr>
              <p:cNvPicPr/>
              <p:nvPr/>
            </p:nvPicPr>
            <p:blipFill>
              <a:blip r:embed="rId16"/>
              <a:stretch>
                <a:fillRect/>
              </a:stretch>
            </p:blipFill>
            <p:spPr>
              <a:xfrm>
                <a:off x="2202709" y="2923102"/>
                <a:ext cx="686520" cy="890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4791" name="Freihand 114790">
                <a:extLst>
                  <a:ext uri="{FF2B5EF4-FFF2-40B4-BE49-F238E27FC236}">
                    <a16:creationId xmlns:a16="http://schemas.microsoft.com/office/drawing/2014/main" id="{17AE5B02-3539-D6BF-F1BA-07A9F431C4D0}"/>
                  </a:ext>
                </a:extLst>
              </p14:cNvPr>
              <p14:cNvContentPartPr/>
              <p14:nvPr/>
            </p14:nvContentPartPr>
            <p14:xfrm>
              <a:off x="6508309" y="3981502"/>
              <a:ext cx="1304280" cy="906480"/>
            </p14:xfrm>
          </p:contentPart>
        </mc:Choice>
        <mc:Fallback>
          <p:pic>
            <p:nvPicPr>
              <p:cNvPr id="114791" name="Freihand 114790">
                <a:extLst>
                  <a:ext uri="{FF2B5EF4-FFF2-40B4-BE49-F238E27FC236}">
                    <a16:creationId xmlns:a16="http://schemas.microsoft.com/office/drawing/2014/main" id="{17AE5B02-3539-D6BF-F1BA-07A9F431C4D0}"/>
                  </a:ext>
                </a:extLst>
              </p:cNvPr>
              <p:cNvPicPr/>
              <p:nvPr/>
            </p:nvPicPr>
            <p:blipFill>
              <a:blip r:embed="rId18"/>
              <a:stretch>
                <a:fillRect/>
              </a:stretch>
            </p:blipFill>
            <p:spPr>
              <a:xfrm>
                <a:off x="6499669" y="3972502"/>
                <a:ext cx="1321920" cy="924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4800" name="Freihand 114799">
                <a:extLst>
                  <a:ext uri="{FF2B5EF4-FFF2-40B4-BE49-F238E27FC236}">
                    <a16:creationId xmlns:a16="http://schemas.microsoft.com/office/drawing/2014/main" id="{4A7A1114-F637-14C6-031A-A161C698E9EC}"/>
                  </a:ext>
                </a:extLst>
              </p14:cNvPr>
              <p14:cNvContentPartPr/>
              <p14:nvPr/>
            </p14:nvContentPartPr>
            <p14:xfrm>
              <a:off x="8586589" y="671662"/>
              <a:ext cx="2836080" cy="1735200"/>
            </p14:xfrm>
          </p:contentPart>
        </mc:Choice>
        <mc:Fallback>
          <p:pic>
            <p:nvPicPr>
              <p:cNvPr id="114800" name="Freihand 114799">
                <a:extLst>
                  <a:ext uri="{FF2B5EF4-FFF2-40B4-BE49-F238E27FC236}">
                    <a16:creationId xmlns:a16="http://schemas.microsoft.com/office/drawing/2014/main" id="{4A7A1114-F637-14C6-031A-A161C698E9EC}"/>
                  </a:ext>
                </a:extLst>
              </p:cNvPr>
              <p:cNvPicPr/>
              <p:nvPr/>
            </p:nvPicPr>
            <p:blipFill>
              <a:blip r:embed="rId20"/>
              <a:stretch>
                <a:fillRect/>
              </a:stretch>
            </p:blipFill>
            <p:spPr>
              <a:xfrm>
                <a:off x="8577949" y="663022"/>
                <a:ext cx="2853720" cy="1752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14806" name="Freihand 114805">
                <a:extLst>
                  <a:ext uri="{FF2B5EF4-FFF2-40B4-BE49-F238E27FC236}">
                    <a16:creationId xmlns:a16="http://schemas.microsoft.com/office/drawing/2014/main" id="{8C6B7441-1570-AD4B-A47B-D8DF973165B2}"/>
                  </a:ext>
                </a:extLst>
              </p14:cNvPr>
              <p14:cNvContentPartPr/>
              <p14:nvPr/>
            </p14:nvContentPartPr>
            <p14:xfrm>
              <a:off x="1864309" y="2594422"/>
              <a:ext cx="1331640" cy="1166040"/>
            </p14:xfrm>
          </p:contentPart>
        </mc:Choice>
        <mc:Fallback>
          <p:pic>
            <p:nvPicPr>
              <p:cNvPr id="114806" name="Freihand 114805">
                <a:extLst>
                  <a:ext uri="{FF2B5EF4-FFF2-40B4-BE49-F238E27FC236}">
                    <a16:creationId xmlns:a16="http://schemas.microsoft.com/office/drawing/2014/main" id="{8C6B7441-1570-AD4B-A47B-D8DF973165B2}"/>
                  </a:ext>
                </a:extLst>
              </p:cNvPr>
              <p:cNvPicPr/>
              <p:nvPr/>
            </p:nvPicPr>
            <p:blipFill>
              <a:blip r:embed="rId22"/>
              <a:stretch>
                <a:fillRect/>
              </a:stretch>
            </p:blipFill>
            <p:spPr>
              <a:xfrm>
                <a:off x="1855309" y="2585422"/>
                <a:ext cx="1349280" cy="11836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14808" name="Freihand 114807">
                <a:extLst>
                  <a:ext uri="{FF2B5EF4-FFF2-40B4-BE49-F238E27FC236}">
                    <a16:creationId xmlns:a16="http://schemas.microsoft.com/office/drawing/2014/main" id="{BAC5B552-A20D-E356-5577-AB95A0142691}"/>
                  </a:ext>
                </a:extLst>
              </p14:cNvPr>
              <p14:cNvContentPartPr/>
              <p14:nvPr/>
            </p14:nvContentPartPr>
            <p14:xfrm>
              <a:off x="1911109" y="2686942"/>
              <a:ext cx="1281960" cy="1157760"/>
            </p14:xfrm>
          </p:contentPart>
        </mc:Choice>
        <mc:Fallback>
          <p:pic>
            <p:nvPicPr>
              <p:cNvPr id="114808" name="Freihand 114807">
                <a:extLst>
                  <a:ext uri="{FF2B5EF4-FFF2-40B4-BE49-F238E27FC236}">
                    <a16:creationId xmlns:a16="http://schemas.microsoft.com/office/drawing/2014/main" id="{BAC5B552-A20D-E356-5577-AB95A0142691}"/>
                  </a:ext>
                </a:extLst>
              </p:cNvPr>
              <p:cNvPicPr/>
              <p:nvPr/>
            </p:nvPicPr>
            <p:blipFill>
              <a:blip r:embed="rId24"/>
              <a:stretch>
                <a:fillRect/>
              </a:stretch>
            </p:blipFill>
            <p:spPr>
              <a:xfrm>
                <a:off x="1902109" y="2678302"/>
                <a:ext cx="1299600" cy="11754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14813" name="Freihand 114812">
                <a:extLst>
                  <a:ext uri="{FF2B5EF4-FFF2-40B4-BE49-F238E27FC236}">
                    <a16:creationId xmlns:a16="http://schemas.microsoft.com/office/drawing/2014/main" id="{BD9AA9DE-57C7-D4E7-E689-211F08DEB515}"/>
                  </a:ext>
                </a:extLst>
              </p14:cNvPr>
              <p14:cNvContentPartPr/>
              <p14:nvPr/>
            </p14:nvContentPartPr>
            <p14:xfrm>
              <a:off x="1948549" y="2902582"/>
              <a:ext cx="1166040" cy="1630440"/>
            </p14:xfrm>
          </p:contentPart>
        </mc:Choice>
        <mc:Fallback>
          <p:pic>
            <p:nvPicPr>
              <p:cNvPr id="114813" name="Freihand 114812">
                <a:extLst>
                  <a:ext uri="{FF2B5EF4-FFF2-40B4-BE49-F238E27FC236}">
                    <a16:creationId xmlns:a16="http://schemas.microsoft.com/office/drawing/2014/main" id="{BD9AA9DE-57C7-D4E7-E689-211F08DEB515}"/>
                  </a:ext>
                </a:extLst>
              </p:cNvPr>
              <p:cNvPicPr/>
              <p:nvPr/>
            </p:nvPicPr>
            <p:blipFill>
              <a:blip r:embed="rId26"/>
              <a:stretch>
                <a:fillRect/>
              </a:stretch>
            </p:blipFill>
            <p:spPr>
              <a:xfrm>
                <a:off x="1939549" y="2893582"/>
                <a:ext cx="1183680" cy="16480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14820" name="Freihand 114819">
                <a:extLst>
                  <a:ext uri="{FF2B5EF4-FFF2-40B4-BE49-F238E27FC236}">
                    <a16:creationId xmlns:a16="http://schemas.microsoft.com/office/drawing/2014/main" id="{B63EE138-86D3-AFEC-EE6E-8428F039F627}"/>
                  </a:ext>
                </a:extLst>
              </p14:cNvPr>
              <p14:cNvContentPartPr/>
              <p14:nvPr/>
            </p14:nvContentPartPr>
            <p14:xfrm>
              <a:off x="6532789" y="4046302"/>
              <a:ext cx="1130400" cy="851760"/>
            </p14:xfrm>
          </p:contentPart>
        </mc:Choice>
        <mc:Fallback>
          <p:pic>
            <p:nvPicPr>
              <p:cNvPr id="114820" name="Freihand 114819">
                <a:extLst>
                  <a:ext uri="{FF2B5EF4-FFF2-40B4-BE49-F238E27FC236}">
                    <a16:creationId xmlns:a16="http://schemas.microsoft.com/office/drawing/2014/main" id="{B63EE138-86D3-AFEC-EE6E-8428F039F627}"/>
                  </a:ext>
                </a:extLst>
              </p:cNvPr>
              <p:cNvPicPr/>
              <p:nvPr/>
            </p:nvPicPr>
            <p:blipFill>
              <a:blip r:embed="rId28"/>
              <a:stretch>
                <a:fillRect/>
              </a:stretch>
            </p:blipFill>
            <p:spPr>
              <a:xfrm>
                <a:off x="6524149" y="4037302"/>
                <a:ext cx="1148040" cy="8694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14822" name="Freihand 114821">
                <a:extLst>
                  <a:ext uri="{FF2B5EF4-FFF2-40B4-BE49-F238E27FC236}">
                    <a16:creationId xmlns:a16="http://schemas.microsoft.com/office/drawing/2014/main" id="{85729E87-F168-BC9E-F49F-C9E810E7904E}"/>
                  </a:ext>
                </a:extLst>
              </p14:cNvPr>
              <p14:cNvContentPartPr/>
              <p14:nvPr/>
            </p14:nvContentPartPr>
            <p14:xfrm>
              <a:off x="6622069" y="4018582"/>
              <a:ext cx="1186560" cy="868680"/>
            </p14:xfrm>
          </p:contentPart>
        </mc:Choice>
        <mc:Fallback>
          <p:pic>
            <p:nvPicPr>
              <p:cNvPr id="114822" name="Freihand 114821">
                <a:extLst>
                  <a:ext uri="{FF2B5EF4-FFF2-40B4-BE49-F238E27FC236}">
                    <a16:creationId xmlns:a16="http://schemas.microsoft.com/office/drawing/2014/main" id="{85729E87-F168-BC9E-F49F-C9E810E7904E}"/>
                  </a:ext>
                </a:extLst>
              </p:cNvPr>
              <p:cNvPicPr/>
              <p:nvPr/>
            </p:nvPicPr>
            <p:blipFill>
              <a:blip r:embed="rId30"/>
              <a:stretch>
                <a:fillRect/>
              </a:stretch>
            </p:blipFill>
            <p:spPr>
              <a:xfrm>
                <a:off x="6613069" y="4009582"/>
                <a:ext cx="1204200" cy="886320"/>
              </a:xfrm>
              <a:prstGeom prst="rect">
                <a:avLst/>
              </a:prstGeom>
            </p:spPr>
          </p:pic>
        </mc:Fallback>
      </mc:AlternateContent>
      <p:grpSp>
        <p:nvGrpSpPr>
          <p:cNvPr id="114826" name="Gruppieren 114825">
            <a:extLst>
              <a:ext uri="{FF2B5EF4-FFF2-40B4-BE49-F238E27FC236}">
                <a16:creationId xmlns:a16="http://schemas.microsoft.com/office/drawing/2014/main" id="{5E142410-9EA5-681E-0257-4449E847DCC2}"/>
              </a:ext>
            </a:extLst>
          </p:cNvPr>
          <p:cNvGrpSpPr/>
          <p:nvPr/>
        </p:nvGrpSpPr>
        <p:grpSpPr>
          <a:xfrm>
            <a:off x="283189" y="95662"/>
            <a:ext cx="11344320" cy="6354720"/>
            <a:chOff x="283189" y="95662"/>
            <a:chExt cx="11344320" cy="6354720"/>
          </a:xfrm>
        </p:grpSpPr>
        <mc:AlternateContent xmlns:mc="http://schemas.openxmlformats.org/markup-compatibility/2006">
          <mc:Choice xmlns:p14="http://schemas.microsoft.com/office/powerpoint/2010/main" Requires="p14">
            <p:contentPart p14:bwMode="auto" r:id="rId31">
              <p14:nvContentPartPr>
                <p14:cNvPr id="114695" name="Freihand 114694">
                  <a:extLst>
                    <a:ext uri="{FF2B5EF4-FFF2-40B4-BE49-F238E27FC236}">
                      <a16:creationId xmlns:a16="http://schemas.microsoft.com/office/drawing/2014/main" id="{EADFE7CC-1721-AF72-1278-A26883D62612}"/>
                    </a:ext>
                  </a:extLst>
                </p14:cNvPr>
                <p14:cNvContentPartPr/>
                <p14:nvPr/>
              </p14:nvContentPartPr>
              <p14:xfrm>
                <a:off x="9024709" y="620182"/>
                <a:ext cx="2602800" cy="1580760"/>
              </p14:xfrm>
            </p:contentPart>
          </mc:Choice>
          <mc:Fallback>
            <p:pic>
              <p:nvPicPr>
                <p:cNvPr id="114695" name="Freihand 114694">
                  <a:extLst>
                    <a:ext uri="{FF2B5EF4-FFF2-40B4-BE49-F238E27FC236}">
                      <a16:creationId xmlns:a16="http://schemas.microsoft.com/office/drawing/2014/main" id="{EADFE7CC-1721-AF72-1278-A26883D62612}"/>
                    </a:ext>
                  </a:extLst>
                </p:cNvPr>
                <p:cNvPicPr/>
                <p:nvPr/>
              </p:nvPicPr>
              <p:blipFill>
                <a:blip r:embed="rId32"/>
                <a:stretch>
                  <a:fillRect/>
                </a:stretch>
              </p:blipFill>
              <p:spPr>
                <a:xfrm>
                  <a:off x="9016069" y="611542"/>
                  <a:ext cx="2620440" cy="15984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1" name="Freihand 40">
                  <a:extLst>
                    <a:ext uri="{FF2B5EF4-FFF2-40B4-BE49-F238E27FC236}">
                      <a16:creationId xmlns:a16="http://schemas.microsoft.com/office/drawing/2014/main" id="{6BF1B227-5D9A-0A14-BDDD-7C449C76A7E4}"/>
                    </a:ext>
                  </a:extLst>
                </p14:cNvPr>
                <p14:cNvContentPartPr/>
                <p14:nvPr/>
              </p14:nvContentPartPr>
              <p14:xfrm>
                <a:off x="4086589" y="2619622"/>
                <a:ext cx="148320" cy="543240"/>
              </p14:xfrm>
            </p:contentPart>
          </mc:Choice>
          <mc:Fallback>
            <p:pic>
              <p:nvPicPr>
                <p:cNvPr id="41" name="Freihand 40">
                  <a:extLst>
                    <a:ext uri="{FF2B5EF4-FFF2-40B4-BE49-F238E27FC236}">
                      <a16:creationId xmlns:a16="http://schemas.microsoft.com/office/drawing/2014/main" id="{6BF1B227-5D9A-0A14-BDDD-7C449C76A7E4}"/>
                    </a:ext>
                  </a:extLst>
                </p:cNvPr>
                <p:cNvPicPr/>
                <p:nvPr/>
              </p:nvPicPr>
              <p:blipFill>
                <a:blip r:embed="rId34"/>
                <a:stretch>
                  <a:fillRect/>
                </a:stretch>
              </p:blipFill>
              <p:spPr>
                <a:xfrm>
                  <a:off x="4077949" y="2610982"/>
                  <a:ext cx="165960" cy="5608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2" name="Freihand 41">
                  <a:extLst>
                    <a:ext uri="{FF2B5EF4-FFF2-40B4-BE49-F238E27FC236}">
                      <a16:creationId xmlns:a16="http://schemas.microsoft.com/office/drawing/2014/main" id="{4DCFFA5B-6E58-00E3-F8EC-B1B5C4F5F2FC}"/>
                    </a:ext>
                  </a:extLst>
                </p14:cNvPr>
                <p14:cNvContentPartPr/>
                <p14:nvPr/>
              </p14:nvContentPartPr>
              <p14:xfrm>
                <a:off x="4012789" y="3024982"/>
                <a:ext cx="240840" cy="337680"/>
              </p14:xfrm>
            </p:contentPart>
          </mc:Choice>
          <mc:Fallback>
            <p:pic>
              <p:nvPicPr>
                <p:cNvPr id="42" name="Freihand 41">
                  <a:extLst>
                    <a:ext uri="{FF2B5EF4-FFF2-40B4-BE49-F238E27FC236}">
                      <a16:creationId xmlns:a16="http://schemas.microsoft.com/office/drawing/2014/main" id="{4DCFFA5B-6E58-00E3-F8EC-B1B5C4F5F2FC}"/>
                    </a:ext>
                  </a:extLst>
                </p:cNvPr>
                <p:cNvPicPr/>
                <p:nvPr/>
              </p:nvPicPr>
              <p:blipFill>
                <a:blip r:embed="rId36"/>
                <a:stretch>
                  <a:fillRect/>
                </a:stretch>
              </p:blipFill>
              <p:spPr>
                <a:xfrm>
                  <a:off x="4004149" y="3016342"/>
                  <a:ext cx="258480" cy="3553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3" name="Freihand 42">
                  <a:extLst>
                    <a:ext uri="{FF2B5EF4-FFF2-40B4-BE49-F238E27FC236}">
                      <a16:creationId xmlns:a16="http://schemas.microsoft.com/office/drawing/2014/main" id="{0BDEB1AD-0E0C-6C45-4A55-36EB70E60D91}"/>
                    </a:ext>
                  </a:extLst>
                </p14:cNvPr>
                <p14:cNvContentPartPr/>
                <p14:nvPr/>
              </p14:nvContentPartPr>
              <p14:xfrm>
                <a:off x="3918469" y="2047222"/>
                <a:ext cx="196920" cy="335880"/>
              </p14:xfrm>
            </p:contentPart>
          </mc:Choice>
          <mc:Fallback>
            <p:pic>
              <p:nvPicPr>
                <p:cNvPr id="43" name="Freihand 42">
                  <a:extLst>
                    <a:ext uri="{FF2B5EF4-FFF2-40B4-BE49-F238E27FC236}">
                      <a16:creationId xmlns:a16="http://schemas.microsoft.com/office/drawing/2014/main" id="{0BDEB1AD-0E0C-6C45-4A55-36EB70E60D91}"/>
                    </a:ext>
                  </a:extLst>
                </p:cNvPr>
                <p:cNvPicPr/>
                <p:nvPr/>
              </p:nvPicPr>
              <p:blipFill>
                <a:blip r:embed="rId38"/>
                <a:stretch>
                  <a:fillRect/>
                </a:stretch>
              </p:blipFill>
              <p:spPr>
                <a:xfrm>
                  <a:off x="3909469" y="2038222"/>
                  <a:ext cx="214560" cy="3535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4" name="Freihand 43">
                  <a:extLst>
                    <a:ext uri="{FF2B5EF4-FFF2-40B4-BE49-F238E27FC236}">
                      <a16:creationId xmlns:a16="http://schemas.microsoft.com/office/drawing/2014/main" id="{436A4ECB-5EB4-5F5A-D037-7A6FADA0BD8C}"/>
                    </a:ext>
                  </a:extLst>
                </p14:cNvPr>
                <p14:cNvContentPartPr/>
                <p14:nvPr/>
              </p14:nvContentPartPr>
              <p14:xfrm>
                <a:off x="4139509" y="2069542"/>
                <a:ext cx="177480" cy="197640"/>
              </p14:xfrm>
            </p:contentPart>
          </mc:Choice>
          <mc:Fallback>
            <p:pic>
              <p:nvPicPr>
                <p:cNvPr id="44" name="Freihand 43">
                  <a:extLst>
                    <a:ext uri="{FF2B5EF4-FFF2-40B4-BE49-F238E27FC236}">
                      <a16:creationId xmlns:a16="http://schemas.microsoft.com/office/drawing/2014/main" id="{436A4ECB-5EB4-5F5A-D037-7A6FADA0BD8C}"/>
                    </a:ext>
                  </a:extLst>
                </p:cNvPr>
                <p:cNvPicPr/>
                <p:nvPr/>
              </p:nvPicPr>
              <p:blipFill>
                <a:blip r:embed="rId40"/>
                <a:stretch>
                  <a:fillRect/>
                </a:stretch>
              </p:blipFill>
              <p:spPr>
                <a:xfrm>
                  <a:off x="4130869" y="2060902"/>
                  <a:ext cx="19512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5" name="Freihand 44">
                  <a:extLst>
                    <a:ext uri="{FF2B5EF4-FFF2-40B4-BE49-F238E27FC236}">
                      <a16:creationId xmlns:a16="http://schemas.microsoft.com/office/drawing/2014/main" id="{02A0664D-82CE-A10C-059E-7BF63E3EB987}"/>
                    </a:ext>
                  </a:extLst>
                </p14:cNvPr>
                <p14:cNvContentPartPr/>
                <p14:nvPr/>
              </p14:nvContentPartPr>
              <p14:xfrm>
                <a:off x="4307989" y="1879102"/>
                <a:ext cx="156240" cy="234000"/>
              </p14:xfrm>
            </p:contentPart>
          </mc:Choice>
          <mc:Fallback>
            <p:pic>
              <p:nvPicPr>
                <p:cNvPr id="45" name="Freihand 44">
                  <a:extLst>
                    <a:ext uri="{FF2B5EF4-FFF2-40B4-BE49-F238E27FC236}">
                      <a16:creationId xmlns:a16="http://schemas.microsoft.com/office/drawing/2014/main" id="{02A0664D-82CE-A10C-059E-7BF63E3EB987}"/>
                    </a:ext>
                  </a:extLst>
                </p:cNvPr>
                <p:cNvPicPr/>
                <p:nvPr/>
              </p:nvPicPr>
              <p:blipFill>
                <a:blip r:embed="rId42"/>
                <a:stretch>
                  <a:fillRect/>
                </a:stretch>
              </p:blipFill>
              <p:spPr>
                <a:xfrm>
                  <a:off x="4298989" y="1870462"/>
                  <a:ext cx="17388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6" name="Freihand 45">
                  <a:extLst>
                    <a:ext uri="{FF2B5EF4-FFF2-40B4-BE49-F238E27FC236}">
                      <a16:creationId xmlns:a16="http://schemas.microsoft.com/office/drawing/2014/main" id="{CFC38B60-0C96-F821-756D-D55C5A7C66BD}"/>
                    </a:ext>
                  </a:extLst>
                </p14:cNvPr>
                <p14:cNvContentPartPr/>
                <p14:nvPr/>
              </p14:nvContentPartPr>
              <p14:xfrm>
                <a:off x="4474669" y="1889542"/>
                <a:ext cx="304200" cy="178560"/>
              </p14:xfrm>
            </p:contentPart>
          </mc:Choice>
          <mc:Fallback>
            <p:pic>
              <p:nvPicPr>
                <p:cNvPr id="46" name="Freihand 45">
                  <a:extLst>
                    <a:ext uri="{FF2B5EF4-FFF2-40B4-BE49-F238E27FC236}">
                      <a16:creationId xmlns:a16="http://schemas.microsoft.com/office/drawing/2014/main" id="{CFC38B60-0C96-F821-756D-D55C5A7C66BD}"/>
                    </a:ext>
                  </a:extLst>
                </p:cNvPr>
                <p:cNvPicPr/>
                <p:nvPr/>
              </p:nvPicPr>
              <p:blipFill>
                <a:blip r:embed="rId44"/>
                <a:stretch>
                  <a:fillRect/>
                </a:stretch>
              </p:blipFill>
              <p:spPr>
                <a:xfrm>
                  <a:off x="4466029" y="1880902"/>
                  <a:ext cx="3218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7" name="Freihand 46">
                  <a:extLst>
                    <a:ext uri="{FF2B5EF4-FFF2-40B4-BE49-F238E27FC236}">
                      <a16:creationId xmlns:a16="http://schemas.microsoft.com/office/drawing/2014/main" id="{4CC80BED-33AF-4918-6D3E-45B89D428976}"/>
                    </a:ext>
                  </a:extLst>
                </p14:cNvPr>
                <p14:cNvContentPartPr/>
                <p14:nvPr/>
              </p14:nvContentPartPr>
              <p14:xfrm>
                <a:off x="4758709" y="1624942"/>
                <a:ext cx="383400" cy="282960"/>
              </p14:xfrm>
            </p:contentPart>
          </mc:Choice>
          <mc:Fallback>
            <p:pic>
              <p:nvPicPr>
                <p:cNvPr id="47" name="Freihand 46">
                  <a:extLst>
                    <a:ext uri="{FF2B5EF4-FFF2-40B4-BE49-F238E27FC236}">
                      <a16:creationId xmlns:a16="http://schemas.microsoft.com/office/drawing/2014/main" id="{4CC80BED-33AF-4918-6D3E-45B89D428976}"/>
                    </a:ext>
                  </a:extLst>
                </p:cNvPr>
                <p:cNvPicPr/>
                <p:nvPr/>
              </p:nvPicPr>
              <p:blipFill>
                <a:blip r:embed="rId46"/>
                <a:stretch>
                  <a:fillRect/>
                </a:stretch>
              </p:blipFill>
              <p:spPr>
                <a:xfrm>
                  <a:off x="4750069" y="1616302"/>
                  <a:ext cx="40104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8" name="Freihand 47">
                  <a:extLst>
                    <a:ext uri="{FF2B5EF4-FFF2-40B4-BE49-F238E27FC236}">
                      <a16:creationId xmlns:a16="http://schemas.microsoft.com/office/drawing/2014/main" id="{E04767EC-A311-793B-E093-9B65CEE6B59C}"/>
                    </a:ext>
                  </a:extLst>
                </p14:cNvPr>
                <p14:cNvContentPartPr/>
                <p14:nvPr/>
              </p14:nvContentPartPr>
              <p14:xfrm>
                <a:off x="5073349" y="1530262"/>
                <a:ext cx="63720" cy="57240"/>
              </p14:xfrm>
            </p:contentPart>
          </mc:Choice>
          <mc:Fallback>
            <p:pic>
              <p:nvPicPr>
                <p:cNvPr id="48" name="Freihand 47">
                  <a:extLst>
                    <a:ext uri="{FF2B5EF4-FFF2-40B4-BE49-F238E27FC236}">
                      <a16:creationId xmlns:a16="http://schemas.microsoft.com/office/drawing/2014/main" id="{E04767EC-A311-793B-E093-9B65CEE6B59C}"/>
                    </a:ext>
                  </a:extLst>
                </p:cNvPr>
                <p:cNvPicPr/>
                <p:nvPr/>
              </p:nvPicPr>
              <p:blipFill>
                <a:blip r:embed="rId48"/>
                <a:stretch>
                  <a:fillRect/>
                </a:stretch>
              </p:blipFill>
              <p:spPr>
                <a:xfrm>
                  <a:off x="5064349" y="1521622"/>
                  <a:ext cx="813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9" name="Freihand 48">
                  <a:extLst>
                    <a:ext uri="{FF2B5EF4-FFF2-40B4-BE49-F238E27FC236}">
                      <a16:creationId xmlns:a16="http://schemas.microsoft.com/office/drawing/2014/main" id="{0D4E4E2B-451A-9FFF-5289-35EC3419534E}"/>
                    </a:ext>
                  </a:extLst>
                </p14:cNvPr>
                <p14:cNvContentPartPr/>
                <p14:nvPr/>
              </p14:nvContentPartPr>
              <p14:xfrm>
                <a:off x="5179909" y="1427662"/>
                <a:ext cx="138240" cy="246960"/>
              </p14:xfrm>
            </p:contentPart>
          </mc:Choice>
          <mc:Fallback>
            <p:pic>
              <p:nvPicPr>
                <p:cNvPr id="49" name="Freihand 48">
                  <a:extLst>
                    <a:ext uri="{FF2B5EF4-FFF2-40B4-BE49-F238E27FC236}">
                      <a16:creationId xmlns:a16="http://schemas.microsoft.com/office/drawing/2014/main" id="{0D4E4E2B-451A-9FFF-5289-35EC3419534E}"/>
                    </a:ext>
                  </a:extLst>
                </p:cNvPr>
                <p:cNvPicPr/>
                <p:nvPr/>
              </p:nvPicPr>
              <p:blipFill>
                <a:blip r:embed="rId50"/>
                <a:stretch>
                  <a:fillRect/>
                </a:stretch>
              </p:blipFill>
              <p:spPr>
                <a:xfrm>
                  <a:off x="5170909" y="1419022"/>
                  <a:ext cx="15588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50" name="Freihand 49">
                  <a:extLst>
                    <a:ext uri="{FF2B5EF4-FFF2-40B4-BE49-F238E27FC236}">
                      <a16:creationId xmlns:a16="http://schemas.microsoft.com/office/drawing/2014/main" id="{1E264052-6941-FA64-6E22-6A2DC7DFACAD}"/>
                    </a:ext>
                  </a:extLst>
                </p14:cNvPr>
                <p14:cNvContentPartPr/>
                <p14:nvPr/>
              </p14:nvContentPartPr>
              <p14:xfrm>
                <a:off x="4609309" y="1466902"/>
                <a:ext cx="898200" cy="290880"/>
              </p14:xfrm>
            </p:contentPart>
          </mc:Choice>
          <mc:Fallback>
            <p:pic>
              <p:nvPicPr>
                <p:cNvPr id="50" name="Freihand 49">
                  <a:extLst>
                    <a:ext uri="{FF2B5EF4-FFF2-40B4-BE49-F238E27FC236}">
                      <a16:creationId xmlns:a16="http://schemas.microsoft.com/office/drawing/2014/main" id="{1E264052-6941-FA64-6E22-6A2DC7DFACAD}"/>
                    </a:ext>
                  </a:extLst>
                </p:cNvPr>
                <p:cNvPicPr/>
                <p:nvPr/>
              </p:nvPicPr>
              <p:blipFill>
                <a:blip r:embed="rId52"/>
                <a:stretch>
                  <a:fillRect/>
                </a:stretch>
              </p:blipFill>
              <p:spPr>
                <a:xfrm>
                  <a:off x="4600309" y="1458262"/>
                  <a:ext cx="91584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51" name="Freihand 50">
                  <a:extLst>
                    <a:ext uri="{FF2B5EF4-FFF2-40B4-BE49-F238E27FC236}">
                      <a16:creationId xmlns:a16="http://schemas.microsoft.com/office/drawing/2014/main" id="{EA317ED5-A442-E159-13CD-5A2D91158C93}"/>
                    </a:ext>
                  </a:extLst>
                </p14:cNvPr>
                <p14:cNvContentPartPr/>
                <p14:nvPr/>
              </p14:nvContentPartPr>
              <p14:xfrm>
                <a:off x="5642869" y="1227862"/>
                <a:ext cx="350640" cy="207360"/>
              </p14:xfrm>
            </p:contentPart>
          </mc:Choice>
          <mc:Fallback>
            <p:pic>
              <p:nvPicPr>
                <p:cNvPr id="51" name="Freihand 50">
                  <a:extLst>
                    <a:ext uri="{FF2B5EF4-FFF2-40B4-BE49-F238E27FC236}">
                      <a16:creationId xmlns:a16="http://schemas.microsoft.com/office/drawing/2014/main" id="{EA317ED5-A442-E159-13CD-5A2D91158C93}"/>
                    </a:ext>
                  </a:extLst>
                </p:cNvPr>
                <p:cNvPicPr/>
                <p:nvPr/>
              </p:nvPicPr>
              <p:blipFill>
                <a:blip r:embed="rId54"/>
                <a:stretch>
                  <a:fillRect/>
                </a:stretch>
              </p:blipFill>
              <p:spPr>
                <a:xfrm>
                  <a:off x="5633869" y="1219222"/>
                  <a:ext cx="36828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2" name="Freihand 51">
                  <a:extLst>
                    <a:ext uri="{FF2B5EF4-FFF2-40B4-BE49-F238E27FC236}">
                      <a16:creationId xmlns:a16="http://schemas.microsoft.com/office/drawing/2014/main" id="{2DD1E12A-5379-E37C-34FB-40B6893B16E6}"/>
                    </a:ext>
                  </a:extLst>
                </p14:cNvPr>
                <p14:cNvContentPartPr/>
                <p14:nvPr/>
              </p14:nvContentPartPr>
              <p14:xfrm>
                <a:off x="5962189" y="1044982"/>
                <a:ext cx="92160" cy="205560"/>
              </p14:xfrm>
            </p:contentPart>
          </mc:Choice>
          <mc:Fallback>
            <p:pic>
              <p:nvPicPr>
                <p:cNvPr id="52" name="Freihand 51">
                  <a:extLst>
                    <a:ext uri="{FF2B5EF4-FFF2-40B4-BE49-F238E27FC236}">
                      <a16:creationId xmlns:a16="http://schemas.microsoft.com/office/drawing/2014/main" id="{2DD1E12A-5379-E37C-34FB-40B6893B16E6}"/>
                    </a:ext>
                  </a:extLst>
                </p:cNvPr>
                <p:cNvPicPr/>
                <p:nvPr/>
              </p:nvPicPr>
              <p:blipFill>
                <a:blip r:embed="rId56"/>
                <a:stretch>
                  <a:fillRect/>
                </a:stretch>
              </p:blipFill>
              <p:spPr>
                <a:xfrm>
                  <a:off x="5953549" y="1035982"/>
                  <a:ext cx="10980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3" name="Freihand 52">
                  <a:extLst>
                    <a:ext uri="{FF2B5EF4-FFF2-40B4-BE49-F238E27FC236}">
                      <a16:creationId xmlns:a16="http://schemas.microsoft.com/office/drawing/2014/main" id="{5AD21C5F-001A-89B2-B50A-5E4AEB3BFE7E}"/>
                    </a:ext>
                  </a:extLst>
                </p14:cNvPr>
                <p14:cNvContentPartPr/>
                <p14:nvPr/>
              </p14:nvContentPartPr>
              <p14:xfrm>
                <a:off x="5917189" y="1033462"/>
                <a:ext cx="81720" cy="33480"/>
              </p14:xfrm>
            </p:contentPart>
          </mc:Choice>
          <mc:Fallback>
            <p:pic>
              <p:nvPicPr>
                <p:cNvPr id="53" name="Freihand 52">
                  <a:extLst>
                    <a:ext uri="{FF2B5EF4-FFF2-40B4-BE49-F238E27FC236}">
                      <a16:creationId xmlns:a16="http://schemas.microsoft.com/office/drawing/2014/main" id="{5AD21C5F-001A-89B2-B50A-5E4AEB3BFE7E}"/>
                    </a:ext>
                  </a:extLst>
                </p:cNvPr>
                <p:cNvPicPr/>
                <p:nvPr/>
              </p:nvPicPr>
              <p:blipFill>
                <a:blip r:embed="rId58"/>
                <a:stretch>
                  <a:fillRect/>
                </a:stretch>
              </p:blipFill>
              <p:spPr>
                <a:xfrm>
                  <a:off x="5908549" y="1024822"/>
                  <a:ext cx="993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4" name="Freihand 53">
                  <a:extLst>
                    <a:ext uri="{FF2B5EF4-FFF2-40B4-BE49-F238E27FC236}">
                      <a16:creationId xmlns:a16="http://schemas.microsoft.com/office/drawing/2014/main" id="{49F9006C-800B-103D-C9CE-70038AD37A00}"/>
                    </a:ext>
                  </a:extLst>
                </p14:cNvPr>
                <p14:cNvContentPartPr/>
                <p14:nvPr/>
              </p14:nvContentPartPr>
              <p14:xfrm>
                <a:off x="6082789" y="1068022"/>
                <a:ext cx="126720" cy="129960"/>
              </p14:xfrm>
            </p:contentPart>
          </mc:Choice>
          <mc:Fallback>
            <p:pic>
              <p:nvPicPr>
                <p:cNvPr id="54" name="Freihand 53">
                  <a:extLst>
                    <a:ext uri="{FF2B5EF4-FFF2-40B4-BE49-F238E27FC236}">
                      <a16:creationId xmlns:a16="http://schemas.microsoft.com/office/drawing/2014/main" id="{49F9006C-800B-103D-C9CE-70038AD37A00}"/>
                    </a:ext>
                  </a:extLst>
                </p:cNvPr>
                <p:cNvPicPr/>
                <p:nvPr/>
              </p:nvPicPr>
              <p:blipFill>
                <a:blip r:embed="rId60"/>
                <a:stretch>
                  <a:fillRect/>
                </a:stretch>
              </p:blipFill>
              <p:spPr>
                <a:xfrm>
                  <a:off x="6073789" y="1059382"/>
                  <a:ext cx="1443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5" name="Freihand 54">
                  <a:extLst>
                    <a:ext uri="{FF2B5EF4-FFF2-40B4-BE49-F238E27FC236}">
                      <a16:creationId xmlns:a16="http://schemas.microsoft.com/office/drawing/2014/main" id="{4F58F06B-00B4-8D7A-3F10-75B95BB1BAA1}"/>
                    </a:ext>
                  </a:extLst>
                </p14:cNvPr>
                <p14:cNvContentPartPr/>
                <p14:nvPr/>
              </p14:nvContentPartPr>
              <p14:xfrm>
                <a:off x="6209149" y="936622"/>
                <a:ext cx="209520" cy="207360"/>
              </p14:xfrm>
            </p:contentPart>
          </mc:Choice>
          <mc:Fallback>
            <p:pic>
              <p:nvPicPr>
                <p:cNvPr id="55" name="Freihand 54">
                  <a:extLst>
                    <a:ext uri="{FF2B5EF4-FFF2-40B4-BE49-F238E27FC236}">
                      <a16:creationId xmlns:a16="http://schemas.microsoft.com/office/drawing/2014/main" id="{4F58F06B-00B4-8D7A-3F10-75B95BB1BAA1}"/>
                    </a:ext>
                  </a:extLst>
                </p:cNvPr>
                <p:cNvPicPr/>
                <p:nvPr/>
              </p:nvPicPr>
              <p:blipFill>
                <a:blip r:embed="rId62"/>
                <a:stretch>
                  <a:fillRect/>
                </a:stretch>
              </p:blipFill>
              <p:spPr>
                <a:xfrm>
                  <a:off x="6200149" y="927622"/>
                  <a:ext cx="22716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6" name="Freihand 55">
                  <a:extLst>
                    <a:ext uri="{FF2B5EF4-FFF2-40B4-BE49-F238E27FC236}">
                      <a16:creationId xmlns:a16="http://schemas.microsoft.com/office/drawing/2014/main" id="{400644BF-3FA3-4376-6B55-322981AAC323}"/>
                    </a:ext>
                  </a:extLst>
                </p14:cNvPr>
                <p14:cNvContentPartPr/>
                <p14:nvPr/>
              </p14:nvContentPartPr>
              <p14:xfrm>
                <a:off x="6433069" y="709102"/>
                <a:ext cx="423000" cy="329040"/>
              </p14:xfrm>
            </p:contentPart>
          </mc:Choice>
          <mc:Fallback>
            <p:pic>
              <p:nvPicPr>
                <p:cNvPr id="56" name="Freihand 55">
                  <a:extLst>
                    <a:ext uri="{FF2B5EF4-FFF2-40B4-BE49-F238E27FC236}">
                      <a16:creationId xmlns:a16="http://schemas.microsoft.com/office/drawing/2014/main" id="{400644BF-3FA3-4376-6B55-322981AAC323}"/>
                    </a:ext>
                  </a:extLst>
                </p:cNvPr>
                <p:cNvPicPr/>
                <p:nvPr/>
              </p:nvPicPr>
              <p:blipFill>
                <a:blip r:embed="rId64"/>
                <a:stretch>
                  <a:fillRect/>
                </a:stretch>
              </p:blipFill>
              <p:spPr>
                <a:xfrm>
                  <a:off x="6424429" y="700102"/>
                  <a:ext cx="440640" cy="3466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7" name="Freihand 56">
                  <a:extLst>
                    <a:ext uri="{FF2B5EF4-FFF2-40B4-BE49-F238E27FC236}">
                      <a16:creationId xmlns:a16="http://schemas.microsoft.com/office/drawing/2014/main" id="{9B4F37F1-C79B-AB7D-AB57-E8E175346F86}"/>
                    </a:ext>
                  </a:extLst>
                </p14:cNvPr>
                <p14:cNvContentPartPr/>
                <p14:nvPr/>
              </p14:nvContentPartPr>
              <p14:xfrm>
                <a:off x="6776509" y="695062"/>
                <a:ext cx="85320" cy="33840"/>
              </p14:xfrm>
            </p:contentPart>
          </mc:Choice>
          <mc:Fallback>
            <p:pic>
              <p:nvPicPr>
                <p:cNvPr id="57" name="Freihand 56">
                  <a:extLst>
                    <a:ext uri="{FF2B5EF4-FFF2-40B4-BE49-F238E27FC236}">
                      <a16:creationId xmlns:a16="http://schemas.microsoft.com/office/drawing/2014/main" id="{9B4F37F1-C79B-AB7D-AB57-E8E175346F86}"/>
                    </a:ext>
                  </a:extLst>
                </p:cNvPr>
                <p:cNvPicPr/>
                <p:nvPr/>
              </p:nvPicPr>
              <p:blipFill>
                <a:blip r:embed="rId66"/>
                <a:stretch>
                  <a:fillRect/>
                </a:stretch>
              </p:blipFill>
              <p:spPr>
                <a:xfrm>
                  <a:off x="6767509" y="686062"/>
                  <a:ext cx="1029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8" name="Freihand 57">
                  <a:extLst>
                    <a:ext uri="{FF2B5EF4-FFF2-40B4-BE49-F238E27FC236}">
                      <a16:creationId xmlns:a16="http://schemas.microsoft.com/office/drawing/2014/main" id="{433EDA2D-4BCC-B940-C599-33272260C286}"/>
                    </a:ext>
                  </a:extLst>
                </p14:cNvPr>
                <p14:cNvContentPartPr/>
                <p14:nvPr/>
              </p14:nvContentPartPr>
              <p14:xfrm>
                <a:off x="6909349" y="608302"/>
                <a:ext cx="285120" cy="220320"/>
              </p14:xfrm>
            </p:contentPart>
          </mc:Choice>
          <mc:Fallback>
            <p:pic>
              <p:nvPicPr>
                <p:cNvPr id="58" name="Freihand 57">
                  <a:extLst>
                    <a:ext uri="{FF2B5EF4-FFF2-40B4-BE49-F238E27FC236}">
                      <a16:creationId xmlns:a16="http://schemas.microsoft.com/office/drawing/2014/main" id="{433EDA2D-4BCC-B940-C599-33272260C286}"/>
                    </a:ext>
                  </a:extLst>
                </p:cNvPr>
                <p:cNvPicPr/>
                <p:nvPr/>
              </p:nvPicPr>
              <p:blipFill>
                <a:blip r:embed="rId68"/>
                <a:stretch>
                  <a:fillRect/>
                </a:stretch>
              </p:blipFill>
              <p:spPr>
                <a:xfrm>
                  <a:off x="6900709" y="599662"/>
                  <a:ext cx="3027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9" name="Freihand 58">
                  <a:extLst>
                    <a:ext uri="{FF2B5EF4-FFF2-40B4-BE49-F238E27FC236}">
                      <a16:creationId xmlns:a16="http://schemas.microsoft.com/office/drawing/2014/main" id="{2BC8F42D-B95C-7531-F4EA-79A7F5A61F84}"/>
                    </a:ext>
                  </a:extLst>
                </p14:cNvPr>
                <p14:cNvContentPartPr/>
                <p14:nvPr/>
              </p14:nvContentPartPr>
              <p14:xfrm>
                <a:off x="6082429" y="1477702"/>
                <a:ext cx="142200" cy="164880"/>
              </p14:xfrm>
            </p:contentPart>
          </mc:Choice>
          <mc:Fallback>
            <p:pic>
              <p:nvPicPr>
                <p:cNvPr id="59" name="Freihand 58">
                  <a:extLst>
                    <a:ext uri="{FF2B5EF4-FFF2-40B4-BE49-F238E27FC236}">
                      <a16:creationId xmlns:a16="http://schemas.microsoft.com/office/drawing/2014/main" id="{2BC8F42D-B95C-7531-F4EA-79A7F5A61F84}"/>
                    </a:ext>
                  </a:extLst>
                </p:cNvPr>
                <p:cNvPicPr/>
                <p:nvPr/>
              </p:nvPicPr>
              <p:blipFill>
                <a:blip r:embed="rId70"/>
                <a:stretch>
                  <a:fillRect/>
                </a:stretch>
              </p:blipFill>
              <p:spPr>
                <a:xfrm>
                  <a:off x="6073789" y="1469062"/>
                  <a:ext cx="1598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60" name="Freihand 59">
                  <a:extLst>
                    <a:ext uri="{FF2B5EF4-FFF2-40B4-BE49-F238E27FC236}">
                      <a16:creationId xmlns:a16="http://schemas.microsoft.com/office/drawing/2014/main" id="{5E66EA8A-DBBE-55D1-5288-EF7E8071442E}"/>
                    </a:ext>
                  </a:extLst>
                </p14:cNvPr>
                <p14:cNvContentPartPr/>
                <p14:nvPr/>
              </p14:nvContentPartPr>
              <p14:xfrm>
                <a:off x="6101149" y="1380862"/>
                <a:ext cx="185040" cy="120960"/>
              </p14:xfrm>
            </p:contentPart>
          </mc:Choice>
          <mc:Fallback>
            <p:pic>
              <p:nvPicPr>
                <p:cNvPr id="60" name="Freihand 59">
                  <a:extLst>
                    <a:ext uri="{FF2B5EF4-FFF2-40B4-BE49-F238E27FC236}">
                      <a16:creationId xmlns:a16="http://schemas.microsoft.com/office/drawing/2014/main" id="{5E66EA8A-DBBE-55D1-5288-EF7E8071442E}"/>
                    </a:ext>
                  </a:extLst>
                </p:cNvPr>
                <p:cNvPicPr/>
                <p:nvPr/>
              </p:nvPicPr>
              <p:blipFill>
                <a:blip r:embed="rId72"/>
                <a:stretch>
                  <a:fillRect/>
                </a:stretch>
              </p:blipFill>
              <p:spPr>
                <a:xfrm>
                  <a:off x="6092149" y="1371862"/>
                  <a:ext cx="2026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1" name="Freihand 60">
                  <a:extLst>
                    <a:ext uri="{FF2B5EF4-FFF2-40B4-BE49-F238E27FC236}">
                      <a16:creationId xmlns:a16="http://schemas.microsoft.com/office/drawing/2014/main" id="{31B27187-CF1C-11F8-6424-173EACD10F91}"/>
                    </a:ext>
                  </a:extLst>
                </p14:cNvPr>
                <p14:cNvContentPartPr/>
                <p14:nvPr/>
              </p14:nvContentPartPr>
              <p14:xfrm>
                <a:off x="6150109" y="1462942"/>
                <a:ext cx="171720" cy="186480"/>
              </p14:xfrm>
            </p:contentPart>
          </mc:Choice>
          <mc:Fallback>
            <p:pic>
              <p:nvPicPr>
                <p:cNvPr id="61" name="Freihand 60">
                  <a:extLst>
                    <a:ext uri="{FF2B5EF4-FFF2-40B4-BE49-F238E27FC236}">
                      <a16:creationId xmlns:a16="http://schemas.microsoft.com/office/drawing/2014/main" id="{31B27187-CF1C-11F8-6424-173EACD10F91}"/>
                    </a:ext>
                  </a:extLst>
                </p:cNvPr>
                <p:cNvPicPr/>
                <p:nvPr/>
              </p:nvPicPr>
              <p:blipFill>
                <a:blip r:embed="rId74"/>
                <a:stretch>
                  <a:fillRect/>
                </a:stretch>
              </p:blipFill>
              <p:spPr>
                <a:xfrm>
                  <a:off x="6141109" y="1453942"/>
                  <a:ext cx="1893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2" name="Freihand 61">
                  <a:extLst>
                    <a:ext uri="{FF2B5EF4-FFF2-40B4-BE49-F238E27FC236}">
                      <a16:creationId xmlns:a16="http://schemas.microsoft.com/office/drawing/2014/main" id="{27A3F0A4-BD8B-AD34-2A0C-E1ACED6B9EF7}"/>
                    </a:ext>
                  </a:extLst>
                </p14:cNvPr>
                <p14:cNvContentPartPr/>
                <p14:nvPr/>
              </p14:nvContentPartPr>
              <p14:xfrm>
                <a:off x="6330469" y="1393822"/>
                <a:ext cx="178920" cy="187560"/>
              </p14:xfrm>
            </p:contentPart>
          </mc:Choice>
          <mc:Fallback>
            <p:pic>
              <p:nvPicPr>
                <p:cNvPr id="62" name="Freihand 61">
                  <a:extLst>
                    <a:ext uri="{FF2B5EF4-FFF2-40B4-BE49-F238E27FC236}">
                      <a16:creationId xmlns:a16="http://schemas.microsoft.com/office/drawing/2014/main" id="{27A3F0A4-BD8B-AD34-2A0C-E1ACED6B9EF7}"/>
                    </a:ext>
                  </a:extLst>
                </p:cNvPr>
                <p:cNvPicPr/>
                <p:nvPr/>
              </p:nvPicPr>
              <p:blipFill>
                <a:blip r:embed="rId76"/>
                <a:stretch>
                  <a:fillRect/>
                </a:stretch>
              </p:blipFill>
              <p:spPr>
                <a:xfrm>
                  <a:off x="6321829" y="1384822"/>
                  <a:ext cx="1965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3" name="Freihand 62">
                  <a:extLst>
                    <a:ext uri="{FF2B5EF4-FFF2-40B4-BE49-F238E27FC236}">
                      <a16:creationId xmlns:a16="http://schemas.microsoft.com/office/drawing/2014/main" id="{4DF2966B-D1DB-7071-904E-E748EA2DB91A}"/>
                    </a:ext>
                  </a:extLst>
                </p14:cNvPr>
                <p14:cNvContentPartPr/>
                <p14:nvPr/>
              </p14:nvContentPartPr>
              <p14:xfrm>
                <a:off x="6465109" y="1178902"/>
                <a:ext cx="479520" cy="284400"/>
              </p14:xfrm>
            </p:contentPart>
          </mc:Choice>
          <mc:Fallback>
            <p:pic>
              <p:nvPicPr>
                <p:cNvPr id="63" name="Freihand 62">
                  <a:extLst>
                    <a:ext uri="{FF2B5EF4-FFF2-40B4-BE49-F238E27FC236}">
                      <a16:creationId xmlns:a16="http://schemas.microsoft.com/office/drawing/2014/main" id="{4DF2966B-D1DB-7071-904E-E748EA2DB91A}"/>
                    </a:ext>
                  </a:extLst>
                </p:cNvPr>
                <p:cNvPicPr/>
                <p:nvPr/>
              </p:nvPicPr>
              <p:blipFill>
                <a:blip r:embed="rId78"/>
                <a:stretch>
                  <a:fillRect/>
                </a:stretch>
              </p:blipFill>
              <p:spPr>
                <a:xfrm>
                  <a:off x="6456109" y="1170262"/>
                  <a:ext cx="49716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14688" name="Freihand 114687">
                  <a:extLst>
                    <a:ext uri="{FF2B5EF4-FFF2-40B4-BE49-F238E27FC236}">
                      <a16:creationId xmlns:a16="http://schemas.microsoft.com/office/drawing/2014/main" id="{902D5565-DD69-67A1-F9D8-EA7D049B60A7}"/>
                    </a:ext>
                  </a:extLst>
                </p14:cNvPr>
                <p14:cNvContentPartPr/>
                <p14:nvPr/>
              </p14:nvContentPartPr>
              <p14:xfrm>
                <a:off x="6879469" y="1094302"/>
                <a:ext cx="57600" cy="34920"/>
              </p14:xfrm>
            </p:contentPart>
          </mc:Choice>
          <mc:Fallback>
            <p:pic>
              <p:nvPicPr>
                <p:cNvPr id="114688" name="Freihand 114687">
                  <a:extLst>
                    <a:ext uri="{FF2B5EF4-FFF2-40B4-BE49-F238E27FC236}">
                      <a16:creationId xmlns:a16="http://schemas.microsoft.com/office/drawing/2014/main" id="{902D5565-DD69-67A1-F9D8-EA7D049B60A7}"/>
                    </a:ext>
                  </a:extLst>
                </p:cNvPr>
                <p:cNvPicPr/>
                <p:nvPr/>
              </p:nvPicPr>
              <p:blipFill>
                <a:blip r:embed="rId80"/>
                <a:stretch>
                  <a:fillRect/>
                </a:stretch>
              </p:blipFill>
              <p:spPr>
                <a:xfrm>
                  <a:off x="6870829" y="1085662"/>
                  <a:ext cx="752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14689" name="Freihand 114688">
                  <a:extLst>
                    <a:ext uri="{FF2B5EF4-FFF2-40B4-BE49-F238E27FC236}">
                      <a16:creationId xmlns:a16="http://schemas.microsoft.com/office/drawing/2014/main" id="{38B19FAD-09ED-293D-74A8-B04ADB87C312}"/>
                    </a:ext>
                  </a:extLst>
                </p14:cNvPr>
                <p14:cNvContentPartPr/>
                <p14:nvPr/>
              </p14:nvContentPartPr>
              <p14:xfrm>
                <a:off x="6989269" y="946342"/>
                <a:ext cx="167040" cy="240480"/>
              </p14:xfrm>
            </p:contentPart>
          </mc:Choice>
          <mc:Fallback>
            <p:pic>
              <p:nvPicPr>
                <p:cNvPr id="114689" name="Freihand 114688">
                  <a:extLst>
                    <a:ext uri="{FF2B5EF4-FFF2-40B4-BE49-F238E27FC236}">
                      <a16:creationId xmlns:a16="http://schemas.microsoft.com/office/drawing/2014/main" id="{38B19FAD-09ED-293D-74A8-B04ADB87C312}"/>
                    </a:ext>
                  </a:extLst>
                </p:cNvPr>
                <p:cNvPicPr/>
                <p:nvPr/>
              </p:nvPicPr>
              <p:blipFill>
                <a:blip r:embed="rId82"/>
                <a:stretch>
                  <a:fillRect/>
                </a:stretch>
              </p:blipFill>
              <p:spPr>
                <a:xfrm>
                  <a:off x="6980629" y="937702"/>
                  <a:ext cx="18468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14690" name="Freihand 114689">
                  <a:extLst>
                    <a:ext uri="{FF2B5EF4-FFF2-40B4-BE49-F238E27FC236}">
                      <a16:creationId xmlns:a16="http://schemas.microsoft.com/office/drawing/2014/main" id="{8E117A95-FD52-550D-72AF-A7ED0F269F81}"/>
                    </a:ext>
                  </a:extLst>
                </p14:cNvPr>
                <p14:cNvContentPartPr/>
                <p14:nvPr/>
              </p14:nvContentPartPr>
              <p14:xfrm>
                <a:off x="7158829" y="906022"/>
                <a:ext cx="457560" cy="253440"/>
              </p14:xfrm>
            </p:contentPart>
          </mc:Choice>
          <mc:Fallback>
            <p:pic>
              <p:nvPicPr>
                <p:cNvPr id="114690" name="Freihand 114689">
                  <a:extLst>
                    <a:ext uri="{FF2B5EF4-FFF2-40B4-BE49-F238E27FC236}">
                      <a16:creationId xmlns:a16="http://schemas.microsoft.com/office/drawing/2014/main" id="{8E117A95-FD52-550D-72AF-A7ED0F269F81}"/>
                    </a:ext>
                  </a:extLst>
                </p:cNvPr>
                <p:cNvPicPr/>
                <p:nvPr/>
              </p:nvPicPr>
              <p:blipFill>
                <a:blip r:embed="rId84"/>
                <a:stretch>
                  <a:fillRect/>
                </a:stretch>
              </p:blipFill>
              <p:spPr>
                <a:xfrm>
                  <a:off x="7149829" y="897382"/>
                  <a:ext cx="47520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14703" name="Freihand 114702">
                  <a:extLst>
                    <a:ext uri="{FF2B5EF4-FFF2-40B4-BE49-F238E27FC236}">
                      <a16:creationId xmlns:a16="http://schemas.microsoft.com/office/drawing/2014/main" id="{8DD06DA5-20A4-FF0B-B149-A080E909E11A}"/>
                    </a:ext>
                  </a:extLst>
                </p14:cNvPr>
                <p14:cNvContentPartPr/>
                <p14:nvPr/>
              </p14:nvContentPartPr>
              <p14:xfrm>
                <a:off x="3483589" y="5601502"/>
                <a:ext cx="1488600" cy="692640"/>
              </p14:xfrm>
            </p:contentPart>
          </mc:Choice>
          <mc:Fallback>
            <p:pic>
              <p:nvPicPr>
                <p:cNvPr id="114703" name="Freihand 114702">
                  <a:extLst>
                    <a:ext uri="{FF2B5EF4-FFF2-40B4-BE49-F238E27FC236}">
                      <a16:creationId xmlns:a16="http://schemas.microsoft.com/office/drawing/2014/main" id="{8DD06DA5-20A4-FF0B-B149-A080E909E11A}"/>
                    </a:ext>
                  </a:extLst>
                </p:cNvPr>
                <p:cNvPicPr/>
                <p:nvPr/>
              </p:nvPicPr>
              <p:blipFill>
                <a:blip r:embed="rId86"/>
                <a:stretch>
                  <a:fillRect/>
                </a:stretch>
              </p:blipFill>
              <p:spPr>
                <a:xfrm>
                  <a:off x="3474589" y="5592502"/>
                  <a:ext cx="1506240" cy="7102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14704" name="Freihand 114703">
                  <a:extLst>
                    <a:ext uri="{FF2B5EF4-FFF2-40B4-BE49-F238E27FC236}">
                      <a16:creationId xmlns:a16="http://schemas.microsoft.com/office/drawing/2014/main" id="{7B772FF1-FD7B-8877-FD94-9C6D1D7ED1AC}"/>
                    </a:ext>
                  </a:extLst>
                </p14:cNvPr>
                <p14:cNvContentPartPr/>
                <p14:nvPr/>
              </p14:nvContentPartPr>
              <p14:xfrm>
                <a:off x="5806669" y="5679262"/>
                <a:ext cx="1210680" cy="607320"/>
              </p14:xfrm>
            </p:contentPart>
          </mc:Choice>
          <mc:Fallback>
            <p:pic>
              <p:nvPicPr>
                <p:cNvPr id="114704" name="Freihand 114703">
                  <a:extLst>
                    <a:ext uri="{FF2B5EF4-FFF2-40B4-BE49-F238E27FC236}">
                      <a16:creationId xmlns:a16="http://schemas.microsoft.com/office/drawing/2014/main" id="{7B772FF1-FD7B-8877-FD94-9C6D1D7ED1AC}"/>
                    </a:ext>
                  </a:extLst>
                </p:cNvPr>
                <p:cNvPicPr/>
                <p:nvPr/>
              </p:nvPicPr>
              <p:blipFill>
                <a:blip r:embed="rId88"/>
                <a:stretch>
                  <a:fillRect/>
                </a:stretch>
              </p:blipFill>
              <p:spPr>
                <a:xfrm>
                  <a:off x="5797669" y="5670262"/>
                  <a:ext cx="1228320" cy="6249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14706" name="Freihand 114705">
                  <a:extLst>
                    <a:ext uri="{FF2B5EF4-FFF2-40B4-BE49-F238E27FC236}">
                      <a16:creationId xmlns:a16="http://schemas.microsoft.com/office/drawing/2014/main" id="{5D824091-E457-9429-8C16-064A3E186F04}"/>
                    </a:ext>
                  </a:extLst>
                </p14:cNvPr>
                <p14:cNvContentPartPr/>
                <p14:nvPr/>
              </p14:nvContentPartPr>
              <p14:xfrm>
                <a:off x="6220309" y="3920302"/>
                <a:ext cx="1327680" cy="903960"/>
              </p14:xfrm>
            </p:contentPart>
          </mc:Choice>
          <mc:Fallback>
            <p:pic>
              <p:nvPicPr>
                <p:cNvPr id="114706" name="Freihand 114705">
                  <a:extLst>
                    <a:ext uri="{FF2B5EF4-FFF2-40B4-BE49-F238E27FC236}">
                      <a16:creationId xmlns:a16="http://schemas.microsoft.com/office/drawing/2014/main" id="{5D824091-E457-9429-8C16-064A3E186F04}"/>
                    </a:ext>
                  </a:extLst>
                </p:cNvPr>
                <p:cNvPicPr/>
                <p:nvPr/>
              </p:nvPicPr>
              <p:blipFill>
                <a:blip r:embed="rId90"/>
                <a:stretch>
                  <a:fillRect/>
                </a:stretch>
              </p:blipFill>
              <p:spPr>
                <a:xfrm>
                  <a:off x="6211309" y="3911302"/>
                  <a:ext cx="1345320" cy="9216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14694" name="Freihand 114693">
                  <a:extLst>
                    <a:ext uri="{FF2B5EF4-FFF2-40B4-BE49-F238E27FC236}">
                      <a16:creationId xmlns:a16="http://schemas.microsoft.com/office/drawing/2014/main" id="{74883289-1BF4-5EE3-647D-E75523D12971}"/>
                    </a:ext>
                  </a:extLst>
                </p14:cNvPr>
                <p14:cNvContentPartPr/>
                <p14:nvPr/>
              </p14:nvContentPartPr>
              <p14:xfrm>
                <a:off x="1038469" y="3682702"/>
                <a:ext cx="901440" cy="1777320"/>
              </p14:xfrm>
            </p:contentPart>
          </mc:Choice>
          <mc:Fallback>
            <p:pic>
              <p:nvPicPr>
                <p:cNvPr id="114694" name="Freihand 114693">
                  <a:extLst>
                    <a:ext uri="{FF2B5EF4-FFF2-40B4-BE49-F238E27FC236}">
                      <a16:creationId xmlns:a16="http://schemas.microsoft.com/office/drawing/2014/main" id="{74883289-1BF4-5EE3-647D-E75523D12971}"/>
                    </a:ext>
                  </a:extLst>
                </p:cNvPr>
                <p:cNvPicPr/>
                <p:nvPr/>
              </p:nvPicPr>
              <p:blipFill>
                <a:blip r:embed="rId92"/>
                <a:stretch>
                  <a:fillRect/>
                </a:stretch>
              </p:blipFill>
              <p:spPr>
                <a:xfrm>
                  <a:off x="1029829" y="3674062"/>
                  <a:ext cx="919080" cy="17949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14696" name="Freihand 114695">
                  <a:extLst>
                    <a:ext uri="{FF2B5EF4-FFF2-40B4-BE49-F238E27FC236}">
                      <a16:creationId xmlns:a16="http://schemas.microsoft.com/office/drawing/2014/main" id="{7B80772A-CB7C-C0A6-2AA9-7AD4B614B35C}"/>
                    </a:ext>
                  </a:extLst>
                </p14:cNvPr>
                <p14:cNvContentPartPr/>
                <p14:nvPr/>
              </p14:nvContentPartPr>
              <p14:xfrm>
                <a:off x="283189" y="5529862"/>
                <a:ext cx="1701000" cy="773280"/>
              </p14:xfrm>
            </p:contentPart>
          </mc:Choice>
          <mc:Fallback>
            <p:pic>
              <p:nvPicPr>
                <p:cNvPr id="114696" name="Freihand 114695">
                  <a:extLst>
                    <a:ext uri="{FF2B5EF4-FFF2-40B4-BE49-F238E27FC236}">
                      <a16:creationId xmlns:a16="http://schemas.microsoft.com/office/drawing/2014/main" id="{7B80772A-CB7C-C0A6-2AA9-7AD4B614B35C}"/>
                    </a:ext>
                  </a:extLst>
                </p:cNvPr>
                <p:cNvPicPr/>
                <p:nvPr/>
              </p:nvPicPr>
              <p:blipFill>
                <a:blip r:embed="rId94"/>
                <a:stretch>
                  <a:fillRect/>
                </a:stretch>
              </p:blipFill>
              <p:spPr>
                <a:xfrm>
                  <a:off x="274549" y="5520862"/>
                  <a:ext cx="1718640" cy="7909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14699" name="Freihand 114698">
                  <a:extLst>
                    <a:ext uri="{FF2B5EF4-FFF2-40B4-BE49-F238E27FC236}">
                      <a16:creationId xmlns:a16="http://schemas.microsoft.com/office/drawing/2014/main" id="{40CA4B08-1871-6B88-120A-2AB5AB3EFD19}"/>
                    </a:ext>
                  </a:extLst>
                </p14:cNvPr>
                <p14:cNvContentPartPr/>
                <p14:nvPr/>
              </p14:nvContentPartPr>
              <p14:xfrm>
                <a:off x="1681069" y="2772262"/>
                <a:ext cx="1630080" cy="895320"/>
              </p14:xfrm>
            </p:contentPart>
          </mc:Choice>
          <mc:Fallback>
            <p:pic>
              <p:nvPicPr>
                <p:cNvPr id="114699" name="Freihand 114698">
                  <a:extLst>
                    <a:ext uri="{FF2B5EF4-FFF2-40B4-BE49-F238E27FC236}">
                      <a16:creationId xmlns:a16="http://schemas.microsoft.com/office/drawing/2014/main" id="{40CA4B08-1871-6B88-120A-2AB5AB3EFD19}"/>
                    </a:ext>
                  </a:extLst>
                </p:cNvPr>
                <p:cNvPicPr/>
                <p:nvPr/>
              </p:nvPicPr>
              <p:blipFill>
                <a:blip r:embed="rId96"/>
                <a:stretch>
                  <a:fillRect/>
                </a:stretch>
              </p:blipFill>
              <p:spPr>
                <a:xfrm>
                  <a:off x="1672429" y="2763622"/>
                  <a:ext cx="1647720" cy="9129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14700" name="Freihand 114699">
                  <a:extLst>
                    <a:ext uri="{FF2B5EF4-FFF2-40B4-BE49-F238E27FC236}">
                      <a16:creationId xmlns:a16="http://schemas.microsoft.com/office/drawing/2014/main" id="{AE048D3A-11A4-9C69-9769-F0B9D7A23F34}"/>
                    </a:ext>
                  </a:extLst>
                </p14:cNvPr>
                <p14:cNvContentPartPr/>
                <p14:nvPr/>
              </p14:nvContentPartPr>
              <p14:xfrm>
                <a:off x="1853869" y="5290102"/>
                <a:ext cx="1492920" cy="1160280"/>
              </p14:xfrm>
            </p:contentPart>
          </mc:Choice>
          <mc:Fallback>
            <p:pic>
              <p:nvPicPr>
                <p:cNvPr id="114700" name="Freihand 114699">
                  <a:extLst>
                    <a:ext uri="{FF2B5EF4-FFF2-40B4-BE49-F238E27FC236}">
                      <a16:creationId xmlns:a16="http://schemas.microsoft.com/office/drawing/2014/main" id="{AE048D3A-11A4-9C69-9769-F0B9D7A23F34}"/>
                    </a:ext>
                  </a:extLst>
                </p:cNvPr>
                <p:cNvPicPr/>
                <p:nvPr/>
              </p:nvPicPr>
              <p:blipFill>
                <a:blip r:embed="rId98"/>
                <a:stretch>
                  <a:fillRect/>
                </a:stretch>
              </p:blipFill>
              <p:spPr>
                <a:xfrm>
                  <a:off x="1845229" y="5281462"/>
                  <a:ext cx="1510560" cy="11779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14709" name="Freihand 114708">
                  <a:extLst>
                    <a:ext uri="{FF2B5EF4-FFF2-40B4-BE49-F238E27FC236}">
                      <a16:creationId xmlns:a16="http://schemas.microsoft.com/office/drawing/2014/main" id="{D40C875C-C231-2545-4290-0ED5F6E7D331}"/>
                    </a:ext>
                  </a:extLst>
                </p14:cNvPr>
                <p14:cNvContentPartPr/>
                <p14:nvPr/>
              </p14:nvContentPartPr>
              <p14:xfrm>
                <a:off x="1080229" y="4326742"/>
                <a:ext cx="415800" cy="998640"/>
              </p14:xfrm>
            </p:contentPart>
          </mc:Choice>
          <mc:Fallback>
            <p:pic>
              <p:nvPicPr>
                <p:cNvPr id="114709" name="Freihand 114708">
                  <a:extLst>
                    <a:ext uri="{FF2B5EF4-FFF2-40B4-BE49-F238E27FC236}">
                      <a16:creationId xmlns:a16="http://schemas.microsoft.com/office/drawing/2014/main" id="{D40C875C-C231-2545-4290-0ED5F6E7D331}"/>
                    </a:ext>
                  </a:extLst>
                </p:cNvPr>
                <p:cNvPicPr/>
                <p:nvPr/>
              </p:nvPicPr>
              <p:blipFill>
                <a:blip r:embed="rId100"/>
                <a:stretch>
                  <a:fillRect/>
                </a:stretch>
              </p:blipFill>
              <p:spPr>
                <a:xfrm>
                  <a:off x="1071589" y="4317742"/>
                  <a:ext cx="433440" cy="10162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2" name="Freihand 1">
                  <a:extLst>
                    <a:ext uri="{FF2B5EF4-FFF2-40B4-BE49-F238E27FC236}">
                      <a16:creationId xmlns:a16="http://schemas.microsoft.com/office/drawing/2014/main" id="{6D19F1E8-2412-4402-9E56-9211E46DE405}"/>
                    </a:ext>
                  </a:extLst>
                </p14:cNvPr>
                <p14:cNvContentPartPr/>
                <p14:nvPr/>
              </p14:nvContentPartPr>
              <p14:xfrm>
                <a:off x="8766589" y="1813222"/>
                <a:ext cx="293040" cy="358200"/>
              </p14:xfrm>
            </p:contentPart>
          </mc:Choice>
          <mc:Fallback>
            <p:pic>
              <p:nvPicPr>
                <p:cNvPr id="2" name="Freihand 1">
                  <a:extLst>
                    <a:ext uri="{FF2B5EF4-FFF2-40B4-BE49-F238E27FC236}">
                      <a16:creationId xmlns:a16="http://schemas.microsoft.com/office/drawing/2014/main" id="{6D19F1E8-2412-4402-9E56-9211E46DE405}"/>
                    </a:ext>
                  </a:extLst>
                </p:cNvPr>
                <p:cNvPicPr/>
                <p:nvPr/>
              </p:nvPicPr>
              <p:blipFill>
                <a:blip r:embed="rId102"/>
                <a:stretch>
                  <a:fillRect/>
                </a:stretch>
              </p:blipFill>
              <p:spPr>
                <a:xfrm>
                  <a:off x="8757949" y="1804222"/>
                  <a:ext cx="310680" cy="3758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4" name="Freihand 3">
                  <a:extLst>
                    <a:ext uri="{FF2B5EF4-FFF2-40B4-BE49-F238E27FC236}">
                      <a16:creationId xmlns:a16="http://schemas.microsoft.com/office/drawing/2014/main" id="{93F7CC94-98E4-D9CF-F8BD-E3DC2FDFE91D}"/>
                    </a:ext>
                  </a:extLst>
                </p14:cNvPr>
                <p14:cNvContentPartPr/>
                <p14:nvPr/>
              </p14:nvContentPartPr>
              <p14:xfrm>
                <a:off x="8735989" y="2018422"/>
                <a:ext cx="253440" cy="218160"/>
              </p14:xfrm>
            </p:contentPart>
          </mc:Choice>
          <mc:Fallback>
            <p:pic>
              <p:nvPicPr>
                <p:cNvPr id="4" name="Freihand 3">
                  <a:extLst>
                    <a:ext uri="{FF2B5EF4-FFF2-40B4-BE49-F238E27FC236}">
                      <a16:creationId xmlns:a16="http://schemas.microsoft.com/office/drawing/2014/main" id="{93F7CC94-98E4-D9CF-F8BD-E3DC2FDFE91D}"/>
                    </a:ext>
                  </a:extLst>
                </p:cNvPr>
                <p:cNvPicPr/>
                <p:nvPr/>
              </p:nvPicPr>
              <p:blipFill>
                <a:blip r:embed="rId104"/>
                <a:stretch>
                  <a:fillRect/>
                </a:stretch>
              </p:blipFill>
              <p:spPr>
                <a:xfrm>
                  <a:off x="8727349" y="2009782"/>
                  <a:ext cx="27108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 name="Freihand 4">
                  <a:extLst>
                    <a:ext uri="{FF2B5EF4-FFF2-40B4-BE49-F238E27FC236}">
                      <a16:creationId xmlns:a16="http://schemas.microsoft.com/office/drawing/2014/main" id="{4F21FCA6-5A92-725A-5704-DE86D291DB24}"/>
                    </a:ext>
                  </a:extLst>
                </p14:cNvPr>
                <p14:cNvContentPartPr/>
                <p14:nvPr/>
              </p14:nvContentPartPr>
              <p14:xfrm>
                <a:off x="9194989" y="1401742"/>
                <a:ext cx="133560" cy="291960"/>
              </p14:xfrm>
            </p:contentPart>
          </mc:Choice>
          <mc:Fallback>
            <p:pic>
              <p:nvPicPr>
                <p:cNvPr id="5" name="Freihand 4">
                  <a:extLst>
                    <a:ext uri="{FF2B5EF4-FFF2-40B4-BE49-F238E27FC236}">
                      <a16:creationId xmlns:a16="http://schemas.microsoft.com/office/drawing/2014/main" id="{4F21FCA6-5A92-725A-5704-DE86D291DB24}"/>
                    </a:ext>
                  </a:extLst>
                </p:cNvPr>
                <p:cNvPicPr/>
                <p:nvPr/>
              </p:nvPicPr>
              <p:blipFill>
                <a:blip r:embed="rId106"/>
                <a:stretch>
                  <a:fillRect/>
                </a:stretch>
              </p:blipFill>
              <p:spPr>
                <a:xfrm>
                  <a:off x="9185989" y="1392742"/>
                  <a:ext cx="15120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 name="Freihand 5">
                  <a:extLst>
                    <a:ext uri="{FF2B5EF4-FFF2-40B4-BE49-F238E27FC236}">
                      <a16:creationId xmlns:a16="http://schemas.microsoft.com/office/drawing/2014/main" id="{AABE0FAC-CE88-0AEB-CCD8-0F329DFF6285}"/>
                    </a:ext>
                  </a:extLst>
                </p14:cNvPr>
                <p14:cNvContentPartPr/>
                <p14:nvPr/>
              </p14:nvContentPartPr>
              <p14:xfrm>
                <a:off x="9313069" y="1462582"/>
                <a:ext cx="375480" cy="249840"/>
              </p14:xfrm>
            </p:contentPart>
          </mc:Choice>
          <mc:Fallback>
            <p:pic>
              <p:nvPicPr>
                <p:cNvPr id="6" name="Freihand 5">
                  <a:extLst>
                    <a:ext uri="{FF2B5EF4-FFF2-40B4-BE49-F238E27FC236}">
                      <a16:creationId xmlns:a16="http://schemas.microsoft.com/office/drawing/2014/main" id="{AABE0FAC-CE88-0AEB-CCD8-0F329DFF6285}"/>
                    </a:ext>
                  </a:extLst>
                </p:cNvPr>
                <p:cNvPicPr/>
                <p:nvPr/>
              </p:nvPicPr>
              <p:blipFill>
                <a:blip r:embed="rId108"/>
                <a:stretch>
                  <a:fillRect/>
                </a:stretch>
              </p:blipFill>
              <p:spPr>
                <a:xfrm>
                  <a:off x="9304069" y="1453942"/>
                  <a:ext cx="39312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 name="Freihand 6">
                  <a:extLst>
                    <a:ext uri="{FF2B5EF4-FFF2-40B4-BE49-F238E27FC236}">
                      <a16:creationId xmlns:a16="http://schemas.microsoft.com/office/drawing/2014/main" id="{9A0AD054-75CA-48F4-8D0E-5A34AEB76B2C}"/>
                    </a:ext>
                  </a:extLst>
                </p14:cNvPr>
                <p14:cNvContentPartPr/>
                <p14:nvPr/>
              </p14:nvContentPartPr>
              <p14:xfrm>
                <a:off x="9759829" y="1248382"/>
                <a:ext cx="273960" cy="388440"/>
              </p14:xfrm>
            </p:contentPart>
          </mc:Choice>
          <mc:Fallback>
            <p:pic>
              <p:nvPicPr>
                <p:cNvPr id="7" name="Freihand 6">
                  <a:extLst>
                    <a:ext uri="{FF2B5EF4-FFF2-40B4-BE49-F238E27FC236}">
                      <a16:creationId xmlns:a16="http://schemas.microsoft.com/office/drawing/2014/main" id="{9A0AD054-75CA-48F4-8D0E-5A34AEB76B2C}"/>
                    </a:ext>
                  </a:extLst>
                </p:cNvPr>
                <p:cNvPicPr/>
                <p:nvPr/>
              </p:nvPicPr>
              <p:blipFill>
                <a:blip r:embed="rId110"/>
                <a:stretch>
                  <a:fillRect/>
                </a:stretch>
              </p:blipFill>
              <p:spPr>
                <a:xfrm>
                  <a:off x="9750829" y="1239742"/>
                  <a:ext cx="291600" cy="4060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8" name="Freihand 7">
                  <a:extLst>
                    <a:ext uri="{FF2B5EF4-FFF2-40B4-BE49-F238E27FC236}">
                      <a16:creationId xmlns:a16="http://schemas.microsoft.com/office/drawing/2014/main" id="{811693A3-55E4-B56A-64A6-3EDE36869243}"/>
                    </a:ext>
                  </a:extLst>
                </p14:cNvPr>
                <p14:cNvContentPartPr/>
                <p14:nvPr/>
              </p14:nvContentPartPr>
              <p14:xfrm>
                <a:off x="9987349" y="1230022"/>
                <a:ext cx="142200" cy="200160"/>
              </p14:xfrm>
            </p:contentPart>
          </mc:Choice>
          <mc:Fallback>
            <p:pic>
              <p:nvPicPr>
                <p:cNvPr id="8" name="Freihand 7">
                  <a:extLst>
                    <a:ext uri="{FF2B5EF4-FFF2-40B4-BE49-F238E27FC236}">
                      <a16:creationId xmlns:a16="http://schemas.microsoft.com/office/drawing/2014/main" id="{811693A3-55E4-B56A-64A6-3EDE36869243}"/>
                    </a:ext>
                  </a:extLst>
                </p:cNvPr>
                <p:cNvPicPr/>
                <p:nvPr/>
              </p:nvPicPr>
              <p:blipFill>
                <a:blip r:embed="rId112"/>
                <a:stretch>
                  <a:fillRect/>
                </a:stretch>
              </p:blipFill>
              <p:spPr>
                <a:xfrm>
                  <a:off x="9978709" y="1221382"/>
                  <a:ext cx="15984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2" name="Freihand 11">
                  <a:extLst>
                    <a:ext uri="{FF2B5EF4-FFF2-40B4-BE49-F238E27FC236}">
                      <a16:creationId xmlns:a16="http://schemas.microsoft.com/office/drawing/2014/main" id="{31840A5D-5E44-E410-D810-2E9AB0C46303}"/>
                    </a:ext>
                  </a:extLst>
                </p14:cNvPr>
                <p14:cNvContentPartPr/>
                <p14:nvPr/>
              </p14:nvContentPartPr>
              <p14:xfrm>
                <a:off x="10107229" y="1177822"/>
                <a:ext cx="246600" cy="206280"/>
              </p14:xfrm>
            </p:contentPart>
          </mc:Choice>
          <mc:Fallback>
            <p:pic>
              <p:nvPicPr>
                <p:cNvPr id="12" name="Freihand 11">
                  <a:extLst>
                    <a:ext uri="{FF2B5EF4-FFF2-40B4-BE49-F238E27FC236}">
                      <a16:creationId xmlns:a16="http://schemas.microsoft.com/office/drawing/2014/main" id="{31840A5D-5E44-E410-D810-2E9AB0C46303}"/>
                    </a:ext>
                  </a:extLst>
                </p:cNvPr>
                <p:cNvPicPr/>
                <p:nvPr/>
              </p:nvPicPr>
              <p:blipFill>
                <a:blip r:embed="rId114"/>
                <a:stretch>
                  <a:fillRect/>
                </a:stretch>
              </p:blipFill>
              <p:spPr>
                <a:xfrm>
                  <a:off x="10098229" y="1169182"/>
                  <a:ext cx="2642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5" name="Freihand 14">
                  <a:extLst>
                    <a:ext uri="{FF2B5EF4-FFF2-40B4-BE49-F238E27FC236}">
                      <a16:creationId xmlns:a16="http://schemas.microsoft.com/office/drawing/2014/main" id="{99CAEF3C-9ADF-7733-4B5E-A679C02006DD}"/>
                    </a:ext>
                  </a:extLst>
                </p14:cNvPr>
                <p14:cNvContentPartPr/>
                <p14:nvPr/>
              </p14:nvContentPartPr>
              <p14:xfrm>
                <a:off x="10318549" y="1170262"/>
                <a:ext cx="62280" cy="38520"/>
              </p14:xfrm>
            </p:contentPart>
          </mc:Choice>
          <mc:Fallback>
            <p:pic>
              <p:nvPicPr>
                <p:cNvPr id="15" name="Freihand 14">
                  <a:extLst>
                    <a:ext uri="{FF2B5EF4-FFF2-40B4-BE49-F238E27FC236}">
                      <a16:creationId xmlns:a16="http://schemas.microsoft.com/office/drawing/2014/main" id="{99CAEF3C-9ADF-7733-4B5E-A679C02006DD}"/>
                    </a:ext>
                  </a:extLst>
                </p:cNvPr>
                <p:cNvPicPr/>
                <p:nvPr/>
              </p:nvPicPr>
              <p:blipFill>
                <a:blip r:embed="rId116"/>
                <a:stretch>
                  <a:fillRect/>
                </a:stretch>
              </p:blipFill>
              <p:spPr>
                <a:xfrm>
                  <a:off x="10309909" y="1161262"/>
                  <a:ext cx="799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8" name="Freihand 17">
                  <a:extLst>
                    <a:ext uri="{FF2B5EF4-FFF2-40B4-BE49-F238E27FC236}">
                      <a16:creationId xmlns:a16="http://schemas.microsoft.com/office/drawing/2014/main" id="{0C6FB23C-4F3E-D8B6-6346-A54AD30BFBF3}"/>
                    </a:ext>
                  </a:extLst>
                </p14:cNvPr>
                <p14:cNvContentPartPr/>
                <p14:nvPr/>
              </p14:nvContentPartPr>
              <p14:xfrm>
                <a:off x="10375429" y="1163422"/>
                <a:ext cx="276480" cy="294480"/>
              </p14:xfrm>
            </p:contentPart>
          </mc:Choice>
          <mc:Fallback>
            <p:pic>
              <p:nvPicPr>
                <p:cNvPr id="18" name="Freihand 17">
                  <a:extLst>
                    <a:ext uri="{FF2B5EF4-FFF2-40B4-BE49-F238E27FC236}">
                      <a16:creationId xmlns:a16="http://schemas.microsoft.com/office/drawing/2014/main" id="{0C6FB23C-4F3E-D8B6-6346-A54AD30BFBF3}"/>
                    </a:ext>
                  </a:extLst>
                </p:cNvPr>
                <p:cNvPicPr/>
                <p:nvPr/>
              </p:nvPicPr>
              <p:blipFill>
                <a:blip r:embed="rId118"/>
                <a:stretch>
                  <a:fillRect/>
                </a:stretch>
              </p:blipFill>
              <p:spPr>
                <a:xfrm>
                  <a:off x="10366789" y="1154422"/>
                  <a:ext cx="29412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22" name="Freihand 21">
                  <a:extLst>
                    <a:ext uri="{FF2B5EF4-FFF2-40B4-BE49-F238E27FC236}">
                      <a16:creationId xmlns:a16="http://schemas.microsoft.com/office/drawing/2014/main" id="{A20BDFEE-2ACE-7DA4-5DA4-65F3EEE5C5E2}"/>
                    </a:ext>
                  </a:extLst>
                </p14:cNvPr>
                <p14:cNvContentPartPr/>
                <p14:nvPr/>
              </p14:nvContentPartPr>
              <p14:xfrm>
                <a:off x="10029829" y="1727902"/>
                <a:ext cx="54000" cy="210600"/>
              </p14:xfrm>
            </p:contentPart>
          </mc:Choice>
          <mc:Fallback>
            <p:pic>
              <p:nvPicPr>
                <p:cNvPr id="22" name="Freihand 21">
                  <a:extLst>
                    <a:ext uri="{FF2B5EF4-FFF2-40B4-BE49-F238E27FC236}">
                      <a16:creationId xmlns:a16="http://schemas.microsoft.com/office/drawing/2014/main" id="{A20BDFEE-2ACE-7DA4-5DA4-65F3EEE5C5E2}"/>
                    </a:ext>
                  </a:extLst>
                </p:cNvPr>
                <p:cNvPicPr/>
                <p:nvPr/>
              </p:nvPicPr>
              <p:blipFill>
                <a:blip r:embed="rId120"/>
                <a:stretch>
                  <a:fillRect/>
                </a:stretch>
              </p:blipFill>
              <p:spPr>
                <a:xfrm>
                  <a:off x="10020829" y="1719262"/>
                  <a:ext cx="7164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24" name="Freihand 23">
                  <a:extLst>
                    <a:ext uri="{FF2B5EF4-FFF2-40B4-BE49-F238E27FC236}">
                      <a16:creationId xmlns:a16="http://schemas.microsoft.com/office/drawing/2014/main" id="{D3D54B93-ECC3-B50E-460A-853CEF57379B}"/>
                    </a:ext>
                  </a:extLst>
                </p14:cNvPr>
                <p14:cNvContentPartPr/>
                <p14:nvPr/>
              </p14:nvContentPartPr>
              <p14:xfrm>
                <a:off x="9863149" y="1602262"/>
                <a:ext cx="291240" cy="146520"/>
              </p14:xfrm>
            </p:contentPart>
          </mc:Choice>
          <mc:Fallback>
            <p:pic>
              <p:nvPicPr>
                <p:cNvPr id="24" name="Freihand 23">
                  <a:extLst>
                    <a:ext uri="{FF2B5EF4-FFF2-40B4-BE49-F238E27FC236}">
                      <a16:creationId xmlns:a16="http://schemas.microsoft.com/office/drawing/2014/main" id="{D3D54B93-ECC3-B50E-460A-853CEF57379B}"/>
                    </a:ext>
                  </a:extLst>
                </p:cNvPr>
                <p:cNvPicPr/>
                <p:nvPr/>
              </p:nvPicPr>
              <p:blipFill>
                <a:blip r:embed="rId122"/>
                <a:stretch>
                  <a:fillRect/>
                </a:stretch>
              </p:blipFill>
              <p:spPr>
                <a:xfrm>
                  <a:off x="9854149" y="1593262"/>
                  <a:ext cx="3088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25" name="Freihand 24">
                  <a:extLst>
                    <a:ext uri="{FF2B5EF4-FFF2-40B4-BE49-F238E27FC236}">
                      <a16:creationId xmlns:a16="http://schemas.microsoft.com/office/drawing/2014/main" id="{43BA421F-7FC8-CEE0-86FA-693632716DE8}"/>
                    </a:ext>
                  </a:extLst>
                </p14:cNvPr>
                <p14:cNvContentPartPr/>
                <p14:nvPr/>
              </p14:nvContentPartPr>
              <p14:xfrm>
                <a:off x="10149349" y="1731142"/>
                <a:ext cx="400320" cy="150840"/>
              </p14:xfrm>
            </p:contentPart>
          </mc:Choice>
          <mc:Fallback>
            <p:pic>
              <p:nvPicPr>
                <p:cNvPr id="25" name="Freihand 24">
                  <a:extLst>
                    <a:ext uri="{FF2B5EF4-FFF2-40B4-BE49-F238E27FC236}">
                      <a16:creationId xmlns:a16="http://schemas.microsoft.com/office/drawing/2014/main" id="{43BA421F-7FC8-CEE0-86FA-693632716DE8}"/>
                    </a:ext>
                  </a:extLst>
                </p:cNvPr>
                <p:cNvPicPr/>
                <p:nvPr/>
              </p:nvPicPr>
              <p:blipFill>
                <a:blip r:embed="rId124"/>
                <a:stretch>
                  <a:fillRect/>
                </a:stretch>
              </p:blipFill>
              <p:spPr>
                <a:xfrm>
                  <a:off x="10140709" y="1722502"/>
                  <a:ext cx="4179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26" name="Freihand 25">
                  <a:extLst>
                    <a:ext uri="{FF2B5EF4-FFF2-40B4-BE49-F238E27FC236}">
                      <a16:creationId xmlns:a16="http://schemas.microsoft.com/office/drawing/2014/main" id="{80CDFA11-2DE9-145D-6009-0E0CD4072C10}"/>
                    </a:ext>
                  </a:extLst>
                </p14:cNvPr>
                <p14:cNvContentPartPr/>
                <p14:nvPr/>
              </p14:nvContentPartPr>
              <p14:xfrm>
                <a:off x="10601149" y="1479862"/>
                <a:ext cx="236880" cy="245880"/>
              </p14:xfrm>
            </p:contentPart>
          </mc:Choice>
          <mc:Fallback>
            <p:pic>
              <p:nvPicPr>
                <p:cNvPr id="26" name="Freihand 25">
                  <a:extLst>
                    <a:ext uri="{FF2B5EF4-FFF2-40B4-BE49-F238E27FC236}">
                      <a16:creationId xmlns:a16="http://schemas.microsoft.com/office/drawing/2014/main" id="{80CDFA11-2DE9-145D-6009-0E0CD4072C10}"/>
                    </a:ext>
                  </a:extLst>
                </p:cNvPr>
                <p:cNvPicPr/>
                <p:nvPr/>
              </p:nvPicPr>
              <p:blipFill>
                <a:blip r:embed="rId126"/>
                <a:stretch>
                  <a:fillRect/>
                </a:stretch>
              </p:blipFill>
              <p:spPr>
                <a:xfrm>
                  <a:off x="10592509" y="1471222"/>
                  <a:ext cx="25452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27" name="Freihand 26">
                  <a:extLst>
                    <a:ext uri="{FF2B5EF4-FFF2-40B4-BE49-F238E27FC236}">
                      <a16:creationId xmlns:a16="http://schemas.microsoft.com/office/drawing/2014/main" id="{1A766241-B1A7-BDFA-F2C2-64D5F7FF9782}"/>
                    </a:ext>
                  </a:extLst>
                </p14:cNvPr>
                <p14:cNvContentPartPr/>
                <p14:nvPr/>
              </p14:nvContentPartPr>
              <p14:xfrm>
                <a:off x="10951429" y="1079542"/>
                <a:ext cx="97200" cy="314640"/>
              </p14:xfrm>
            </p:contentPart>
          </mc:Choice>
          <mc:Fallback>
            <p:pic>
              <p:nvPicPr>
                <p:cNvPr id="27" name="Freihand 26">
                  <a:extLst>
                    <a:ext uri="{FF2B5EF4-FFF2-40B4-BE49-F238E27FC236}">
                      <a16:creationId xmlns:a16="http://schemas.microsoft.com/office/drawing/2014/main" id="{1A766241-B1A7-BDFA-F2C2-64D5F7FF9782}"/>
                    </a:ext>
                  </a:extLst>
                </p:cNvPr>
                <p:cNvPicPr/>
                <p:nvPr/>
              </p:nvPicPr>
              <p:blipFill>
                <a:blip r:embed="rId128"/>
                <a:stretch>
                  <a:fillRect/>
                </a:stretch>
              </p:blipFill>
              <p:spPr>
                <a:xfrm>
                  <a:off x="10942429" y="1070542"/>
                  <a:ext cx="11484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31" name="Freihand 30">
                  <a:extLst>
                    <a:ext uri="{FF2B5EF4-FFF2-40B4-BE49-F238E27FC236}">
                      <a16:creationId xmlns:a16="http://schemas.microsoft.com/office/drawing/2014/main" id="{7677850E-DB20-6EB2-F700-DC02F563BD4D}"/>
                    </a:ext>
                  </a:extLst>
                </p14:cNvPr>
                <p14:cNvContentPartPr/>
                <p14:nvPr/>
              </p14:nvContentPartPr>
              <p14:xfrm>
                <a:off x="11048629" y="1568062"/>
                <a:ext cx="14760" cy="44280"/>
              </p14:xfrm>
            </p:contentPart>
          </mc:Choice>
          <mc:Fallback>
            <p:pic>
              <p:nvPicPr>
                <p:cNvPr id="31" name="Freihand 30">
                  <a:extLst>
                    <a:ext uri="{FF2B5EF4-FFF2-40B4-BE49-F238E27FC236}">
                      <a16:creationId xmlns:a16="http://schemas.microsoft.com/office/drawing/2014/main" id="{7677850E-DB20-6EB2-F700-DC02F563BD4D}"/>
                    </a:ext>
                  </a:extLst>
                </p:cNvPr>
                <p:cNvPicPr/>
                <p:nvPr/>
              </p:nvPicPr>
              <p:blipFill>
                <a:blip r:embed="rId130"/>
                <a:stretch>
                  <a:fillRect/>
                </a:stretch>
              </p:blipFill>
              <p:spPr>
                <a:xfrm>
                  <a:off x="11039989" y="1559062"/>
                  <a:ext cx="324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14711" name="Freihand 114710">
                  <a:extLst>
                    <a:ext uri="{FF2B5EF4-FFF2-40B4-BE49-F238E27FC236}">
                      <a16:creationId xmlns:a16="http://schemas.microsoft.com/office/drawing/2014/main" id="{0B4DFD8E-F9FC-DC91-94D1-0211C7115A70}"/>
                    </a:ext>
                  </a:extLst>
                </p14:cNvPr>
                <p14:cNvContentPartPr/>
                <p14:nvPr/>
              </p14:nvContentPartPr>
              <p14:xfrm>
                <a:off x="8085109" y="1933102"/>
                <a:ext cx="345600" cy="910080"/>
              </p14:xfrm>
            </p:contentPart>
          </mc:Choice>
          <mc:Fallback>
            <p:pic>
              <p:nvPicPr>
                <p:cNvPr id="114711" name="Freihand 114710">
                  <a:extLst>
                    <a:ext uri="{FF2B5EF4-FFF2-40B4-BE49-F238E27FC236}">
                      <a16:creationId xmlns:a16="http://schemas.microsoft.com/office/drawing/2014/main" id="{0B4DFD8E-F9FC-DC91-94D1-0211C7115A70}"/>
                    </a:ext>
                  </a:extLst>
                </p:cNvPr>
                <p:cNvPicPr/>
                <p:nvPr/>
              </p:nvPicPr>
              <p:blipFill>
                <a:blip r:embed="rId132"/>
                <a:stretch>
                  <a:fillRect/>
                </a:stretch>
              </p:blipFill>
              <p:spPr>
                <a:xfrm>
                  <a:off x="8076469" y="1924462"/>
                  <a:ext cx="363240" cy="9277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14713" name="Freihand 114712">
                  <a:extLst>
                    <a:ext uri="{FF2B5EF4-FFF2-40B4-BE49-F238E27FC236}">
                      <a16:creationId xmlns:a16="http://schemas.microsoft.com/office/drawing/2014/main" id="{1BF1BF7E-F62D-4902-4095-19FA7B21EA4F}"/>
                    </a:ext>
                  </a:extLst>
                </p14:cNvPr>
                <p14:cNvContentPartPr/>
                <p14:nvPr/>
              </p14:nvContentPartPr>
              <p14:xfrm>
                <a:off x="1292989" y="2197702"/>
                <a:ext cx="6842160" cy="2306880"/>
              </p14:xfrm>
            </p:contentPart>
          </mc:Choice>
          <mc:Fallback>
            <p:pic>
              <p:nvPicPr>
                <p:cNvPr id="114713" name="Freihand 114712">
                  <a:extLst>
                    <a:ext uri="{FF2B5EF4-FFF2-40B4-BE49-F238E27FC236}">
                      <a16:creationId xmlns:a16="http://schemas.microsoft.com/office/drawing/2014/main" id="{1BF1BF7E-F62D-4902-4095-19FA7B21EA4F}"/>
                    </a:ext>
                  </a:extLst>
                </p:cNvPr>
                <p:cNvPicPr/>
                <p:nvPr/>
              </p:nvPicPr>
              <p:blipFill>
                <a:blip r:embed="rId134"/>
                <a:stretch>
                  <a:fillRect/>
                </a:stretch>
              </p:blipFill>
              <p:spPr>
                <a:xfrm>
                  <a:off x="1284349" y="2189062"/>
                  <a:ext cx="6859800" cy="23245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14715" name="Freihand 114714">
                  <a:extLst>
                    <a:ext uri="{FF2B5EF4-FFF2-40B4-BE49-F238E27FC236}">
                      <a16:creationId xmlns:a16="http://schemas.microsoft.com/office/drawing/2014/main" id="{AF540A42-B60F-C3AD-66C0-DA4143A0852B}"/>
                    </a:ext>
                  </a:extLst>
                </p14:cNvPr>
                <p14:cNvContentPartPr/>
                <p14:nvPr/>
              </p14:nvContentPartPr>
              <p14:xfrm>
                <a:off x="1178509" y="2522062"/>
                <a:ext cx="2969640" cy="2238840"/>
              </p14:xfrm>
            </p:contentPart>
          </mc:Choice>
          <mc:Fallback>
            <p:pic>
              <p:nvPicPr>
                <p:cNvPr id="114715" name="Freihand 114714">
                  <a:extLst>
                    <a:ext uri="{FF2B5EF4-FFF2-40B4-BE49-F238E27FC236}">
                      <a16:creationId xmlns:a16="http://schemas.microsoft.com/office/drawing/2014/main" id="{AF540A42-B60F-C3AD-66C0-DA4143A0852B}"/>
                    </a:ext>
                  </a:extLst>
                </p:cNvPr>
                <p:cNvPicPr/>
                <p:nvPr/>
              </p:nvPicPr>
              <p:blipFill>
                <a:blip r:embed="rId136"/>
                <a:stretch>
                  <a:fillRect/>
                </a:stretch>
              </p:blipFill>
              <p:spPr>
                <a:xfrm>
                  <a:off x="1169509" y="2513422"/>
                  <a:ext cx="2987280" cy="22564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14716" name="Freihand 114715">
                  <a:extLst>
                    <a:ext uri="{FF2B5EF4-FFF2-40B4-BE49-F238E27FC236}">
                      <a16:creationId xmlns:a16="http://schemas.microsoft.com/office/drawing/2014/main" id="{D80B3850-B1F8-E180-664F-40D649B2840B}"/>
                    </a:ext>
                  </a:extLst>
                </p14:cNvPr>
                <p14:cNvContentPartPr/>
                <p14:nvPr/>
              </p14:nvContentPartPr>
              <p14:xfrm>
                <a:off x="4092349" y="2182222"/>
                <a:ext cx="3693240" cy="543960"/>
              </p14:xfrm>
            </p:contentPart>
          </mc:Choice>
          <mc:Fallback>
            <p:pic>
              <p:nvPicPr>
                <p:cNvPr id="114716" name="Freihand 114715">
                  <a:extLst>
                    <a:ext uri="{FF2B5EF4-FFF2-40B4-BE49-F238E27FC236}">
                      <a16:creationId xmlns:a16="http://schemas.microsoft.com/office/drawing/2014/main" id="{D80B3850-B1F8-E180-664F-40D649B2840B}"/>
                    </a:ext>
                  </a:extLst>
                </p:cNvPr>
                <p:cNvPicPr/>
                <p:nvPr/>
              </p:nvPicPr>
              <p:blipFill>
                <a:blip r:embed="rId138"/>
                <a:stretch>
                  <a:fillRect/>
                </a:stretch>
              </p:blipFill>
              <p:spPr>
                <a:xfrm>
                  <a:off x="4083709" y="2173222"/>
                  <a:ext cx="3710880" cy="5616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14717" name="Freihand 114716">
                  <a:extLst>
                    <a:ext uri="{FF2B5EF4-FFF2-40B4-BE49-F238E27FC236}">
                      <a16:creationId xmlns:a16="http://schemas.microsoft.com/office/drawing/2014/main" id="{C2C707B2-EE61-4ADC-D145-2B7640007CBE}"/>
                    </a:ext>
                  </a:extLst>
                </p14:cNvPr>
                <p14:cNvContentPartPr/>
                <p14:nvPr/>
              </p14:nvContentPartPr>
              <p14:xfrm>
                <a:off x="1966189" y="1303462"/>
                <a:ext cx="2085120" cy="1308240"/>
              </p14:xfrm>
            </p:contentPart>
          </mc:Choice>
          <mc:Fallback>
            <p:pic>
              <p:nvPicPr>
                <p:cNvPr id="114717" name="Freihand 114716">
                  <a:extLst>
                    <a:ext uri="{FF2B5EF4-FFF2-40B4-BE49-F238E27FC236}">
                      <a16:creationId xmlns:a16="http://schemas.microsoft.com/office/drawing/2014/main" id="{C2C707B2-EE61-4ADC-D145-2B7640007CBE}"/>
                    </a:ext>
                  </a:extLst>
                </p:cNvPr>
                <p:cNvPicPr/>
                <p:nvPr/>
              </p:nvPicPr>
              <p:blipFill>
                <a:blip r:embed="rId140"/>
                <a:stretch>
                  <a:fillRect/>
                </a:stretch>
              </p:blipFill>
              <p:spPr>
                <a:xfrm>
                  <a:off x="1957189" y="1294462"/>
                  <a:ext cx="2102760" cy="13258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14719" name="Freihand 114718">
                  <a:extLst>
                    <a:ext uri="{FF2B5EF4-FFF2-40B4-BE49-F238E27FC236}">
                      <a16:creationId xmlns:a16="http://schemas.microsoft.com/office/drawing/2014/main" id="{2050DE15-8B0B-238C-4990-A4292EA56540}"/>
                    </a:ext>
                  </a:extLst>
                </p14:cNvPr>
                <p14:cNvContentPartPr/>
                <p14:nvPr/>
              </p14:nvContentPartPr>
              <p14:xfrm>
                <a:off x="1948909" y="756982"/>
                <a:ext cx="237240" cy="282240"/>
              </p14:xfrm>
            </p:contentPart>
          </mc:Choice>
          <mc:Fallback>
            <p:pic>
              <p:nvPicPr>
                <p:cNvPr id="114719" name="Freihand 114718">
                  <a:extLst>
                    <a:ext uri="{FF2B5EF4-FFF2-40B4-BE49-F238E27FC236}">
                      <a16:creationId xmlns:a16="http://schemas.microsoft.com/office/drawing/2014/main" id="{2050DE15-8B0B-238C-4990-A4292EA56540}"/>
                    </a:ext>
                  </a:extLst>
                </p:cNvPr>
                <p:cNvPicPr/>
                <p:nvPr/>
              </p:nvPicPr>
              <p:blipFill>
                <a:blip r:embed="rId142"/>
                <a:stretch>
                  <a:fillRect/>
                </a:stretch>
              </p:blipFill>
              <p:spPr>
                <a:xfrm>
                  <a:off x="1940269" y="747982"/>
                  <a:ext cx="25488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14720" name="Freihand 114719">
                  <a:extLst>
                    <a:ext uri="{FF2B5EF4-FFF2-40B4-BE49-F238E27FC236}">
                      <a16:creationId xmlns:a16="http://schemas.microsoft.com/office/drawing/2014/main" id="{0DC03188-0B76-5BCF-C2AA-D1FCEDE17F2F}"/>
                    </a:ext>
                  </a:extLst>
                </p14:cNvPr>
                <p14:cNvContentPartPr/>
                <p14:nvPr/>
              </p14:nvContentPartPr>
              <p14:xfrm>
                <a:off x="2174269" y="492742"/>
                <a:ext cx="408960" cy="313560"/>
              </p14:xfrm>
            </p:contentPart>
          </mc:Choice>
          <mc:Fallback>
            <p:pic>
              <p:nvPicPr>
                <p:cNvPr id="114720" name="Freihand 114719">
                  <a:extLst>
                    <a:ext uri="{FF2B5EF4-FFF2-40B4-BE49-F238E27FC236}">
                      <a16:creationId xmlns:a16="http://schemas.microsoft.com/office/drawing/2014/main" id="{0DC03188-0B76-5BCF-C2AA-D1FCEDE17F2F}"/>
                    </a:ext>
                  </a:extLst>
                </p:cNvPr>
                <p:cNvPicPr/>
                <p:nvPr/>
              </p:nvPicPr>
              <p:blipFill>
                <a:blip r:embed="rId144"/>
                <a:stretch>
                  <a:fillRect/>
                </a:stretch>
              </p:blipFill>
              <p:spPr>
                <a:xfrm>
                  <a:off x="2165629" y="484102"/>
                  <a:ext cx="426600" cy="3312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14721" name="Freihand 114720">
                  <a:extLst>
                    <a:ext uri="{FF2B5EF4-FFF2-40B4-BE49-F238E27FC236}">
                      <a16:creationId xmlns:a16="http://schemas.microsoft.com/office/drawing/2014/main" id="{0C00A197-63F0-DA1B-C3EF-C7998952CF2E}"/>
                    </a:ext>
                  </a:extLst>
                </p14:cNvPr>
                <p14:cNvContentPartPr/>
                <p14:nvPr/>
              </p14:nvContentPartPr>
              <p14:xfrm>
                <a:off x="2466949" y="452422"/>
                <a:ext cx="117360" cy="8640"/>
              </p14:xfrm>
            </p:contentPart>
          </mc:Choice>
          <mc:Fallback>
            <p:pic>
              <p:nvPicPr>
                <p:cNvPr id="114721" name="Freihand 114720">
                  <a:extLst>
                    <a:ext uri="{FF2B5EF4-FFF2-40B4-BE49-F238E27FC236}">
                      <a16:creationId xmlns:a16="http://schemas.microsoft.com/office/drawing/2014/main" id="{0C00A197-63F0-DA1B-C3EF-C7998952CF2E}"/>
                    </a:ext>
                  </a:extLst>
                </p:cNvPr>
                <p:cNvPicPr/>
                <p:nvPr/>
              </p:nvPicPr>
              <p:blipFill>
                <a:blip r:embed="rId146"/>
                <a:stretch>
                  <a:fillRect/>
                </a:stretch>
              </p:blipFill>
              <p:spPr>
                <a:xfrm>
                  <a:off x="2457949" y="443782"/>
                  <a:ext cx="1350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14722" name="Freihand 114721">
                  <a:extLst>
                    <a:ext uri="{FF2B5EF4-FFF2-40B4-BE49-F238E27FC236}">
                      <a16:creationId xmlns:a16="http://schemas.microsoft.com/office/drawing/2014/main" id="{F2A1DF84-B1B4-8C25-DC98-22A8AAD964AD}"/>
                    </a:ext>
                  </a:extLst>
                </p14:cNvPr>
                <p14:cNvContentPartPr/>
                <p14:nvPr/>
              </p14:nvContentPartPr>
              <p14:xfrm>
                <a:off x="2632189" y="285022"/>
                <a:ext cx="256680" cy="377280"/>
              </p14:xfrm>
            </p:contentPart>
          </mc:Choice>
          <mc:Fallback>
            <p:pic>
              <p:nvPicPr>
                <p:cNvPr id="114722" name="Freihand 114721">
                  <a:extLst>
                    <a:ext uri="{FF2B5EF4-FFF2-40B4-BE49-F238E27FC236}">
                      <a16:creationId xmlns:a16="http://schemas.microsoft.com/office/drawing/2014/main" id="{F2A1DF84-B1B4-8C25-DC98-22A8AAD964AD}"/>
                    </a:ext>
                  </a:extLst>
                </p:cNvPr>
                <p:cNvPicPr/>
                <p:nvPr/>
              </p:nvPicPr>
              <p:blipFill>
                <a:blip r:embed="rId148"/>
                <a:stretch>
                  <a:fillRect/>
                </a:stretch>
              </p:blipFill>
              <p:spPr>
                <a:xfrm>
                  <a:off x="2623189" y="276022"/>
                  <a:ext cx="274320" cy="3949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14723" name="Freihand 114722">
                  <a:extLst>
                    <a:ext uri="{FF2B5EF4-FFF2-40B4-BE49-F238E27FC236}">
                      <a16:creationId xmlns:a16="http://schemas.microsoft.com/office/drawing/2014/main" id="{69C637DA-B3A5-273C-01F2-0F5A57F88080}"/>
                    </a:ext>
                  </a:extLst>
                </p14:cNvPr>
                <p14:cNvContentPartPr/>
                <p14:nvPr/>
              </p14:nvContentPartPr>
              <p14:xfrm>
                <a:off x="3021349" y="188542"/>
                <a:ext cx="483840" cy="208800"/>
              </p14:xfrm>
            </p:contentPart>
          </mc:Choice>
          <mc:Fallback>
            <p:pic>
              <p:nvPicPr>
                <p:cNvPr id="114723" name="Freihand 114722">
                  <a:extLst>
                    <a:ext uri="{FF2B5EF4-FFF2-40B4-BE49-F238E27FC236}">
                      <a16:creationId xmlns:a16="http://schemas.microsoft.com/office/drawing/2014/main" id="{69C637DA-B3A5-273C-01F2-0F5A57F88080}"/>
                    </a:ext>
                  </a:extLst>
                </p:cNvPr>
                <p:cNvPicPr/>
                <p:nvPr/>
              </p:nvPicPr>
              <p:blipFill>
                <a:blip r:embed="rId150"/>
                <a:stretch>
                  <a:fillRect/>
                </a:stretch>
              </p:blipFill>
              <p:spPr>
                <a:xfrm>
                  <a:off x="3012349" y="179542"/>
                  <a:ext cx="50148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14724" name="Freihand 114723">
                  <a:extLst>
                    <a:ext uri="{FF2B5EF4-FFF2-40B4-BE49-F238E27FC236}">
                      <a16:creationId xmlns:a16="http://schemas.microsoft.com/office/drawing/2014/main" id="{D3EDBAE6-79D1-49D7-0B2D-8BEAB0A57D9F}"/>
                    </a:ext>
                  </a:extLst>
                </p14:cNvPr>
                <p14:cNvContentPartPr/>
                <p14:nvPr/>
              </p14:nvContentPartPr>
              <p14:xfrm>
                <a:off x="3452989" y="111862"/>
                <a:ext cx="229680" cy="165600"/>
              </p14:xfrm>
            </p:contentPart>
          </mc:Choice>
          <mc:Fallback>
            <p:pic>
              <p:nvPicPr>
                <p:cNvPr id="114724" name="Freihand 114723">
                  <a:extLst>
                    <a:ext uri="{FF2B5EF4-FFF2-40B4-BE49-F238E27FC236}">
                      <a16:creationId xmlns:a16="http://schemas.microsoft.com/office/drawing/2014/main" id="{D3EDBAE6-79D1-49D7-0B2D-8BEAB0A57D9F}"/>
                    </a:ext>
                  </a:extLst>
                </p:cNvPr>
                <p:cNvPicPr/>
                <p:nvPr/>
              </p:nvPicPr>
              <p:blipFill>
                <a:blip r:embed="rId152"/>
                <a:stretch>
                  <a:fillRect/>
                </a:stretch>
              </p:blipFill>
              <p:spPr>
                <a:xfrm>
                  <a:off x="3443989" y="103222"/>
                  <a:ext cx="2473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14725" name="Freihand 114724">
                  <a:extLst>
                    <a:ext uri="{FF2B5EF4-FFF2-40B4-BE49-F238E27FC236}">
                      <a16:creationId xmlns:a16="http://schemas.microsoft.com/office/drawing/2014/main" id="{4318BC22-84C6-C504-EDFF-269ABFEEF0F5}"/>
                    </a:ext>
                  </a:extLst>
                </p14:cNvPr>
                <p14:cNvContentPartPr/>
                <p14:nvPr/>
              </p14:nvContentPartPr>
              <p14:xfrm>
                <a:off x="3719749" y="95662"/>
                <a:ext cx="164520" cy="122760"/>
              </p14:xfrm>
            </p:contentPart>
          </mc:Choice>
          <mc:Fallback>
            <p:pic>
              <p:nvPicPr>
                <p:cNvPr id="114725" name="Freihand 114724">
                  <a:extLst>
                    <a:ext uri="{FF2B5EF4-FFF2-40B4-BE49-F238E27FC236}">
                      <a16:creationId xmlns:a16="http://schemas.microsoft.com/office/drawing/2014/main" id="{4318BC22-84C6-C504-EDFF-269ABFEEF0F5}"/>
                    </a:ext>
                  </a:extLst>
                </p:cNvPr>
                <p:cNvPicPr/>
                <p:nvPr/>
              </p:nvPicPr>
              <p:blipFill>
                <a:blip r:embed="rId154"/>
                <a:stretch>
                  <a:fillRect/>
                </a:stretch>
              </p:blipFill>
              <p:spPr>
                <a:xfrm>
                  <a:off x="3710749" y="87022"/>
                  <a:ext cx="1821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14727" name="Freihand 114726">
                  <a:extLst>
                    <a:ext uri="{FF2B5EF4-FFF2-40B4-BE49-F238E27FC236}">
                      <a16:creationId xmlns:a16="http://schemas.microsoft.com/office/drawing/2014/main" id="{C5ADD29D-F154-5AC4-FF27-1184E6DF8589}"/>
                    </a:ext>
                  </a:extLst>
                </p14:cNvPr>
                <p14:cNvContentPartPr/>
                <p14:nvPr/>
              </p14:nvContentPartPr>
              <p14:xfrm>
                <a:off x="2565949" y="831142"/>
                <a:ext cx="322200" cy="384480"/>
              </p14:xfrm>
            </p:contentPart>
          </mc:Choice>
          <mc:Fallback>
            <p:pic>
              <p:nvPicPr>
                <p:cNvPr id="114727" name="Freihand 114726">
                  <a:extLst>
                    <a:ext uri="{FF2B5EF4-FFF2-40B4-BE49-F238E27FC236}">
                      <a16:creationId xmlns:a16="http://schemas.microsoft.com/office/drawing/2014/main" id="{C5ADD29D-F154-5AC4-FF27-1184E6DF8589}"/>
                    </a:ext>
                  </a:extLst>
                </p:cNvPr>
                <p:cNvPicPr/>
                <p:nvPr/>
              </p:nvPicPr>
              <p:blipFill>
                <a:blip r:embed="rId156"/>
                <a:stretch>
                  <a:fillRect/>
                </a:stretch>
              </p:blipFill>
              <p:spPr>
                <a:xfrm>
                  <a:off x="2557309" y="822142"/>
                  <a:ext cx="339840" cy="4021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14728" name="Freihand 114727">
                  <a:extLst>
                    <a:ext uri="{FF2B5EF4-FFF2-40B4-BE49-F238E27FC236}">
                      <a16:creationId xmlns:a16="http://schemas.microsoft.com/office/drawing/2014/main" id="{5E58E550-C9B0-2ED5-495B-CEFA2C2FC945}"/>
                    </a:ext>
                  </a:extLst>
                </p14:cNvPr>
                <p14:cNvContentPartPr/>
                <p14:nvPr/>
              </p14:nvContentPartPr>
              <p14:xfrm>
                <a:off x="2760349" y="879382"/>
                <a:ext cx="552960" cy="243360"/>
              </p14:xfrm>
            </p:contentPart>
          </mc:Choice>
          <mc:Fallback>
            <p:pic>
              <p:nvPicPr>
                <p:cNvPr id="114728" name="Freihand 114727">
                  <a:extLst>
                    <a:ext uri="{FF2B5EF4-FFF2-40B4-BE49-F238E27FC236}">
                      <a16:creationId xmlns:a16="http://schemas.microsoft.com/office/drawing/2014/main" id="{5E58E550-C9B0-2ED5-495B-CEFA2C2FC945}"/>
                    </a:ext>
                  </a:extLst>
                </p:cNvPr>
                <p:cNvPicPr/>
                <p:nvPr/>
              </p:nvPicPr>
              <p:blipFill>
                <a:blip r:embed="rId158"/>
                <a:stretch>
                  <a:fillRect/>
                </a:stretch>
              </p:blipFill>
              <p:spPr>
                <a:xfrm>
                  <a:off x="2751709" y="870382"/>
                  <a:ext cx="57060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14729" name="Freihand 114728">
                  <a:extLst>
                    <a:ext uri="{FF2B5EF4-FFF2-40B4-BE49-F238E27FC236}">
                      <a16:creationId xmlns:a16="http://schemas.microsoft.com/office/drawing/2014/main" id="{5B8CD1BA-A0AF-4789-D8CF-3DBE7690C718}"/>
                    </a:ext>
                  </a:extLst>
                </p14:cNvPr>
                <p14:cNvContentPartPr/>
                <p14:nvPr/>
              </p14:nvContentPartPr>
              <p14:xfrm>
                <a:off x="3445429" y="592102"/>
                <a:ext cx="177840" cy="351000"/>
              </p14:xfrm>
            </p:contentPart>
          </mc:Choice>
          <mc:Fallback>
            <p:pic>
              <p:nvPicPr>
                <p:cNvPr id="114729" name="Freihand 114728">
                  <a:extLst>
                    <a:ext uri="{FF2B5EF4-FFF2-40B4-BE49-F238E27FC236}">
                      <a16:creationId xmlns:a16="http://schemas.microsoft.com/office/drawing/2014/main" id="{5B8CD1BA-A0AF-4789-D8CF-3DBE7690C718}"/>
                    </a:ext>
                  </a:extLst>
                </p:cNvPr>
                <p:cNvPicPr/>
                <p:nvPr/>
              </p:nvPicPr>
              <p:blipFill>
                <a:blip r:embed="rId160"/>
                <a:stretch>
                  <a:fillRect/>
                </a:stretch>
              </p:blipFill>
              <p:spPr>
                <a:xfrm>
                  <a:off x="3436429" y="583462"/>
                  <a:ext cx="195480" cy="3686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4730" name="Freihand 114729">
                  <a:extLst>
                    <a:ext uri="{FF2B5EF4-FFF2-40B4-BE49-F238E27FC236}">
                      <a16:creationId xmlns:a16="http://schemas.microsoft.com/office/drawing/2014/main" id="{B23A13E3-BF69-325A-F0AE-1FE2605408F7}"/>
                    </a:ext>
                  </a:extLst>
                </p14:cNvPr>
                <p14:cNvContentPartPr/>
                <p14:nvPr/>
              </p14:nvContentPartPr>
              <p14:xfrm>
                <a:off x="3705349" y="537382"/>
                <a:ext cx="126720" cy="213480"/>
              </p14:xfrm>
            </p:contentPart>
          </mc:Choice>
          <mc:Fallback>
            <p:pic>
              <p:nvPicPr>
                <p:cNvPr id="114730" name="Freihand 114729">
                  <a:extLst>
                    <a:ext uri="{FF2B5EF4-FFF2-40B4-BE49-F238E27FC236}">
                      <a16:creationId xmlns:a16="http://schemas.microsoft.com/office/drawing/2014/main" id="{B23A13E3-BF69-325A-F0AE-1FE2605408F7}"/>
                    </a:ext>
                  </a:extLst>
                </p:cNvPr>
                <p:cNvPicPr/>
                <p:nvPr/>
              </p:nvPicPr>
              <p:blipFill>
                <a:blip r:embed="rId162"/>
                <a:stretch>
                  <a:fillRect/>
                </a:stretch>
              </p:blipFill>
              <p:spPr>
                <a:xfrm>
                  <a:off x="3696709" y="528382"/>
                  <a:ext cx="14436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4731" name="Freihand 114730">
                  <a:extLst>
                    <a:ext uri="{FF2B5EF4-FFF2-40B4-BE49-F238E27FC236}">
                      <a16:creationId xmlns:a16="http://schemas.microsoft.com/office/drawing/2014/main" id="{3B033B5D-32CE-A29D-B3A5-15C6475C043B}"/>
                    </a:ext>
                  </a:extLst>
                </p14:cNvPr>
                <p14:cNvContentPartPr/>
                <p14:nvPr/>
              </p14:nvContentPartPr>
              <p14:xfrm>
                <a:off x="3887509" y="283222"/>
                <a:ext cx="293760" cy="412560"/>
              </p14:xfrm>
            </p:contentPart>
          </mc:Choice>
          <mc:Fallback>
            <p:pic>
              <p:nvPicPr>
                <p:cNvPr id="114731" name="Freihand 114730">
                  <a:extLst>
                    <a:ext uri="{FF2B5EF4-FFF2-40B4-BE49-F238E27FC236}">
                      <a16:creationId xmlns:a16="http://schemas.microsoft.com/office/drawing/2014/main" id="{3B033B5D-32CE-A29D-B3A5-15C6475C043B}"/>
                    </a:ext>
                  </a:extLst>
                </p:cNvPr>
                <p:cNvPicPr/>
                <p:nvPr/>
              </p:nvPicPr>
              <p:blipFill>
                <a:blip r:embed="rId164"/>
                <a:stretch>
                  <a:fillRect/>
                </a:stretch>
              </p:blipFill>
              <p:spPr>
                <a:xfrm>
                  <a:off x="3878869" y="274582"/>
                  <a:ext cx="311400" cy="4302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4732" name="Freihand 114731">
                  <a:extLst>
                    <a:ext uri="{FF2B5EF4-FFF2-40B4-BE49-F238E27FC236}">
                      <a16:creationId xmlns:a16="http://schemas.microsoft.com/office/drawing/2014/main" id="{22FB7F9C-565A-CCE3-51EC-960C0138C337}"/>
                    </a:ext>
                  </a:extLst>
                </p14:cNvPr>
                <p14:cNvContentPartPr/>
                <p14:nvPr/>
              </p14:nvContentPartPr>
              <p14:xfrm>
                <a:off x="4189189" y="381502"/>
                <a:ext cx="132120" cy="117720"/>
              </p14:xfrm>
            </p:contentPart>
          </mc:Choice>
          <mc:Fallback>
            <p:pic>
              <p:nvPicPr>
                <p:cNvPr id="114732" name="Freihand 114731">
                  <a:extLst>
                    <a:ext uri="{FF2B5EF4-FFF2-40B4-BE49-F238E27FC236}">
                      <a16:creationId xmlns:a16="http://schemas.microsoft.com/office/drawing/2014/main" id="{22FB7F9C-565A-CCE3-51EC-960C0138C337}"/>
                    </a:ext>
                  </a:extLst>
                </p:cNvPr>
                <p:cNvPicPr/>
                <p:nvPr/>
              </p:nvPicPr>
              <p:blipFill>
                <a:blip r:embed="rId166"/>
                <a:stretch>
                  <a:fillRect/>
                </a:stretch>
              </p:blipFill>
              <p:spPr>
                <a:xfrm>
                  <a:off x="4180189" y="372502"/>
                  <a:ext cx="1497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4733" name="Freihand 114732">
                  <a:extLst>
                    <a:ext uri="{FF2B5EF4-FFF2-40B4-BE49-F238E27FC236}">
                      <a16:creationId xmlns:a16="http://schemas.microsoft.com/office/drawing/2014/main" id="{52C2EC74-EAD6-50BE-E179-31C507122BE1}"/>
                    </a:ext>
                  </a:extLst>
                </p14:cNvPr>
                <p14:cNvContentPartPr/>
                <p14:nvPr/>
              </p14:nvContentPartPr>
              <p14:xfrm>
                <a:off x="4291429" y="220222"/>
                <a:ext cx="354240" cy="241920"/>
              </p14:xfrm>
            </p:contentPart>
          </mc:Choice>
          <mc:Fallback>
            <p:pic>
              <p:nvPicPr>
                <p:cNvPr id="114733" name="Freihand 114732">
                  <a:extLst>
                    <a:ext uri="{FF2B5EF4-FFF2-40B4-BE49-F238E27FC236}">
                      <a16:creationId xmlns:a16="http://schemas.microsoft.com/office/drawing/2014/main" id="{52C2EC74-EAD6-50BE-E179-31C507122BE1}"/>
                    </a:ext>
                  </a:extLst>
                </p:cNvPr>
                <p:cNvPicPr/>
                <p:nvPr/>
              </p:nvPicPr>
              <p:blipFill>
                <a:blip r:embed="rId168"/>
                <a:stretch>
                  <a:fillRect/>
                </a:stretch>
              </p:blipFill>
              <p:spPr>
                <a:xfrm>
                  <a:off x="4282789" y="211222"/>
                  <a:ext cx="37188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4734" name="Freihand 114733">
                  <a:extLst>
                    <a:ext uri="{FF2B5EF4-FFF2-40B4-BE49-F238E27FC236}">
                      <a16:creationId xmlns:a16="http://schemas.microsoft.com/office/drawing/2014/main" id="{495D841B-4EAC-A997-FD7B-E4712B95B706}"/>
                    </a:ext>
                  </a:extLst>
                </p14:cNvPr>
                <p14:cNvContentPartPr/>
                <p14:nvPr/>
              </p14:nvContentPartPr>
              <p14:xfrm>
                <a:off x="2663869" y="307342"/>
                <a:ext cx="2086920" cy="1196280"/>
              </p14:xfrm>
            </p:contentPart>
          </mc:Choice>
          <mc:Fallback>
            <p:pic>
              <p:nvPicPr>
                <p:cNvPr id="114734" name="Freihand 114733">
                  <a:extLst>
                    <a:ext uri="{FF2B5EF4-FFF2-40B4-BE49-F238E27FC236}">
                      <a16:creationId xmlns:a16="http://schemas.microsoft.com/office/drawing/2014/main" id="{495D841B-4EAC-A997-FD7B-E4712B95B706}"/>
                    </a:ext>
                  </a:extLst>
                </p:cNvPr>
                <p:cNvPicPr/>
                <p:nvPr/>
              </p:nvPicPr>
              <p:blipFill>
                <a:blip r:embed="rId170"/>
                <a:stretch>
                  <a:fillRect/>
                </a:stretch>
              </p:blipFill>
              <p:spPr>
                <a:xfrm>
                  <a:off x="2655229" y="298342"/>
                  <a:ext cx="2104560" cy="12139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4736" name="Freihand 114735">
                  <a:extLst>
                    <a:ext uri="{FF2B5EF4-FFF2-40B4-BE49-F238E27FC236}">
                      <a16:creationId xmlns:a16="http://schemas.microsoft.com/office/drawing/2014/main" id="{F01312A0-3290-F583-36BD-3ABCC462C159}"/>
                    </a:ext>
                  </a:extLst>
                </p14:cNvPr>
                <p14:cNvContentPartPr/>
                <p14:nvPr/>
              </p14:nvContentPartPr>
              <p14:xfrm>
                <a:off x="5261989" y="3729502"/>
                <a:ext cx="2313720" cy="903960"/>
              </p14:xfrm>
            </p:contentPart>
          </mc:Choice>
          <mc:Fallback>
            <p:pic>
              <p:nvPicPr>
                <p:cNvPr id="114736" name="Freihand 114735">
                  <a:extLst>
                    <a:ext uri="{FF2B5EF4-FFF2-40B4-BE49-F238E27FC236}">
                      <a16:creationId xmlns:a16="http://schemas.microsoft.com/office/drawing/2014/main" id="{F01312A0-3290-F583-36BD-3ABCC462C159}"/>
                    </a:ext>
                  </a:extLst>
                </p:cNvPr>
                <p:cNvPicPr/>
                <p:nvPr/>
              </p:nvPicPr>
              <p:blipFill>
                <a:blip r:embed="rId172"/>
                <a:stretch>
                  <a:fillRect/>
                </a:stretch>
              </p:blipFill>
              <p:spPr>
                <a:xfrm>
                  <a:off x="5253349" y="3720502"/>
                  <a:ext cx="2331360" cy="9216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4737" name="Freihand 114736">
                  <a:extLst>
                    <a:ext uri="{FF2B5EF4-FFF2-40B4-BE49-F238E27FC236}">
                      <a16:creationId xmlns:a16="http://schemas.microsoft.com/office/drawing/2014/main" id="{FE530471-8361-C92C-4605-9A969F23E4F3}"/>
                    </a:ext>
                  </a:extLst>
                </p14:cNvPr>
                <p14:cNvContentPartPr/>
                <p14:nvPr/>
              </p14:nvContentPartPr>
              <p14:xfrm>
                <a:off x="6740869" y="3281662"/>
                <a:ext cx="2046600" cy="574200"/>
              </p14:xfrm>
            </p:contentPart>
          </mc:Choice>
          <mc:Fallback>
            <p:pic>
              <p:nvPicPr>
                <p:cNvPr id="114737" name="Freihand 114736">
                  <a:extLst>
                    <a:ext uri="{FF2B5EF4-FFF2-40B4-BE49-F238E27FC236}">
                      <a16:creationId xmlns:a16="http://schemas.microsoft.com/office/drawing/2014/main" id="{FE530471-8361-C92C-4605-9A969F23E4F3}"/>
                    </a:ext>
                  </a:extLst>
                </p:cNvPr>
                <p:cNvPicPr/>
                <p:nvPr/>
              </p:nvPicPr>
              <p:blipFill>
                <a:blip r:embed="rId174"/>
                <a:stretch>
                  <a:fillRect/>
                </a:stretch>
              </p:blipFill>
              <p:spPr>
                <a:xfrm>
                  <a:off x="6731869" y="3272662"/>
                  <a:ext cx="2064240" cy="5918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4738" name="Freihand 114737">
                  <a:extLst>
                    <a:ext uri="{FF2B5EF4-FFF2-40B4-BE49-F238E27FC236}">
                      <a16:creationId xmlns:a16="http://schemas.microsoft.com/office/drawing/2014/main" id="{B3108572-B0FD-9B11-F054-B519CC6CAA56}"/>
                    </a:ext>
                  </a:extLst>
                </p14:cNvPr>
                <p14:cNvContentPartPr/>
                <p14:nvPr/>
              </p14:nvContentPartPr>
              <p14:xfrm>
                <a:off x="6623509" y="3431782"/>
                <a:ext cx="458280" cy="476640"/>
              </p14:xfrm>
            </p:contentPart>
          </mc:Choice>
          <mc:Fallback>
            <p:pic>
              <p:nvPicPr>
                <p:cNvPr id="114738" name="Freihand 114737">
                  <a:extLst>
                    <a:ext uri="{FF2B5EF4-FFF2-40B4-BE49-F238E27FC236}">
                      <a16:creationId xmlns:a16="http://schemas.microsoft.com/office/drawing/2014/main" id="{B3108572-B0FD-9B11-F054-B519CC6CAA56}"/>
                    </a:ext>
                  </a:extLst>
                </p:cNvPr>
                <p:cNvPicPr/>
                <p:nvPr/>
              </p:nvPicPr>
              <p:blipFill>
                <a:blip r:embed="rId176"/>
                <a:stretch>
                  <a:fillRect/>
                </a:stretch>
              </p:blipFill>
              <p:spPr>
                <a:xfrm>
                  <a:off x="6614869" y="3422782"/>
                  <a:ext cx="475920" cy="4942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4739" name="Freihand 114738">
                  <a:extLst>
                    <a:ext uri="{FF2B5EF4-FFF2-40B4-BE49-F238E27FC236}">
                      <a16:creationId xmlns:a16="http://schemas.microsoft.com/office/drawing/2014/main" id="{690F785B-A88A-64A5-30B0-A75E2609BE82}"/>
                    </a:ext>
                  </a:extLst>
                </p14:cNvPr>
                <p14:cNvContentPartPr/>
                <p14:nvPr/>
              </p14:nvContentPartPr>
              <p14:xfrm>
                <a:off x="9009589" y="2869102"/>
                <a:ext cx="544320" cy="470160"/>
              </p14:xfrm>
            </p:contentPart>
          </mc:Choice>
          <mc:Fallback>
            <p:pic>
              <p:nvPicPr>
                <p:cNvPr id="114739" name="Freihand 114738">
                  <a:extLst>
                    <a:ext uri="{FF2B5EF4-FFF2-40B4-BE49-F238E27FC236}">
                      <a16:creationId xmlns:a16="http://schemas.microsoft.com/office/drawing/2014/main" id="{690F785B-A88A-64A5-30B0-A75E2609BE82}"/>
                    </a:ext>
                  </a:extLst>
                </p:cNvPr>
                <p:cNvPicPr/>
                <p:nvPr/>
              </p:nvPicPr>
              <p:blipFill>
                <a:blip r:embed="rId178"/>
                <a:stretch>
                  <a:fillRect/>
                </a:stretch>
              </p:blipFill>
              <p:spPr>
                <a:xfrm>
                  <a:off x="9000589" y="2860102"/>
                  <a:ext cx="561960" cy="4878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4740" name="Freihand 114739">
                  <a:extLst>
                    <a:ext uri="{FF2B5EF4-FFF2-40B4-BE49-F238E27FC236}">
                      <a16:creationId xmlns:a16="http://schemas.microsoft.com/office/drawing/2014/main" id="{D962C9D8-C0EF-2D14-CF8A-A9861F5F094A}"/>
                    </a:ext>
                  </a:extLst>
                </p14:cNvPr>
                <p14:cNvContentPartPr/>
                <p14:nvPr/>
              </p14:nvContentPartPr>
              <p14:xfrm>
                <a:off x="9655789" y="2792062"/>
                <a:ext cx="165960" cy="289080"/>
              </p14:xfrm>
            </p:contentPart>
          </mc:Choice>
          <mc:Fallback>
            <p:pic>
              <p:nvPicPr>
                <p:cNvPr id="114740" name="Freihand 114739">
                  <a:extLst>
                    <a:ext uri="{FF2B5EF4-FFF2-40B4-BE49-F238E27FC236}">
                      <a16:creationId xmlns:a16="http://schemas.microsoft.com/office/drawing/2014/main" id="{D962C9D8-C0EF-2D14-CF8A-A9861F5F094A}"/>
                    </a:ext>
                  </a:extLst>
                </p:cNvPr>
                <p:cNvPicPr/>
                <p:nvPr/>
              </p:nvPicPr>
              <p:blipFill>
                <a:blip r:embed="rId180"/>
                <a:stretch>
                  <a:fillRect/>
                </a:stretch>
              </p:blipFill>
              <p:spPr>
                <a:xfrm>
                  <a:off x="9646789" y="2783062"/>
                  <a:ext cx="18360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4741" name="Freihand 114740">
                  <a:extLst>
                    <a:ext uri="{FF2B5EF4-FFF2-40B4-BE49-F238E27FC236}">
                      <a16:creationId xmlns:a16="http://schemas.microsoft.com/office/drawing/2014/main" id="{6E84A69F-5E8D-D9D4-ECE6-247A8D66A6E3}"/>
                    </a:ext>
                  </a:extLst>
                </p14:cNvPr>
                <p14:cNvContentPartPr/>
                <p14:nvPr/>
              </p14:nvContentPartPr>
              <p14:xfrm>
                <a:off x="9858829" y="2958742"/>
                <a:ext cx="448200" cy="91800"/>
              </p14:xfrm>
            </p:contentPart>
          </mc:Choice>
          <mc:Fallback>
            <p:pic>
              <p:nvPicPr>
                <p:cNvPr id="114741" name="Freihand 114740">
                  <a:extLst>
                    <a:ext uri="{FF2B5EF4-FFF2-40B4-BE49-F238E27FC236}">
                      <a16:creationId xmlns:a16="http://schemas.microsoft.com/office/drawing/2014/main" id="{6E84A69F-5E8D-D9D4-ECE6-247A8D66A6E3}"/>
                    </a:ext>
                  </a:extLst>
                </p:cNvPr>
                <p:cNvPicPr/>
                <p:nvPr/>
              </p:nvPicPr>
              <p:blipFill>
                <a:blip r:embed="rId182"/>
                <a:stretch>
                  <a:fillRect/>
                </a:stretch>
              </p:blipFill>
              <p:spPr>
                <a:xfrm>
                  <a:off x="9850189" y="2950102"/>
                  <a:ext cx="4658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4742" name="Freihand 114741">
                  <a:extLst>
                    <a:ext uri="{FF2B5EF4-FFF2-40B4-BE49-F238E27FC236}">
                      <a16:creationId xmlns:a16="http://schemas.microsoft.com/office/drawing/2014/main" id="{C572DD98-8880-1B73-E6C3-E59FAC5905C1}"/>
                    </a:ext>
                  </a:extLst>
                </p14:cNvPr>
                <p14:cNvContentPartPr/>
                <p14:nvPr/>
              </p14:nvContentPartPr>
              <p14:xfrm>
                <a:off x="10502869" y="2820502"/>
                <a:ext cx="545760" cy="172440"/>
              </p14:xfrm>
            </p:contentPart>
          </mc:Choice>
          <mc:Fallback>
            <p:pic>
              <p:nvPicPr>
                <p:cNvPr id="114742" name="Freihand 114741">
                  <a:extLst>
                    <a:ext uri="{FF2B5EF4-FFF2-40B4-BE49-F238E27FC236}">
                      <a16:creationId xmlns:a16="http://schemas.microsoft.com/office/drawing/2014/main" id="{C572DD98-8880-1B73-E6C3-E59FAC5905C1}"/>
                    </a:ext>
                  </a:extLst>
                </p:cNvPr>
                <p:cNvPicPr/>
                <p:nvPr/>
              </p:nvPicPr>
              <p:blipFill>
                <a:blip r:embed="rId184"/>
                <a:stretch>
                  <a:fillRect/>
                </a:stretch>
              </p:blipFill>
              <p:spPr>
                <a:xfrm>
                  <a:off x="10493869" y="2811862"/>
                  <a:ext cx="5634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4744" name="Freihand 114743">
                  <a:extLst>
                    <a:ext uri="{FF2B5EF4-FFF2-40B4-BE49-F238E27FC236}">
                      <a16:creationId xmlns:a16="http://schemas.microsoft.com/office/drawing/2014/main" id="{C1EC9107-FC7E-1EA7-9702-AE9568EED27D}"/>
                    </a:ext>
                  </a:extLst>
                </p14:cNvPr>
                <p14:cNvContentPartPr/>
                <p14:nvPr/>
              </p14:nvContentPartPr>
              <p14:xfrm>
                <a:off x="8980429" y="3285262"/>
                <a:ext cx="217440" cy="268560"/>
              </p14:xfrm>
            </p:contentPart>
          </mc:Choice>
          <mc:Fallback>
            <p:pic>
              <p:nvPicPr>
                <p:cNvPr id="114744" name="Freihand 114743">
                  <a:extLst>
                    <a:ext uri="{FF2B5EF4-FFF2-40B4-BE49-F238E27FC236}">
                      <a16:creationId xmlns:a16="http://schemas.microsoft.com/office/drawing/2014/main" id="{C1EC9107-FC7E-1EA7-9702-AE9568EED27D}"/>
                    </a:ext>
                  </a:extLst>
                </p:cNvPr>
                <p:cNvPicPr/>
                <p:nvPr/>
              </p:nvPicPr>
              <p:blipFill>
                <a:blip r:embed="rId186"/>
                <a:stretch>
                  <a:fillRect/>
                </a:stretch>
              </p:blipFill>
              <p:spPr>
                <a:xfrm>
                  <a:off x="8971789" y="3276262"/>
                  <a:ext cx="23508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4745" name="Freihand 114744">
                  <a:extLst>
                    <a:ext uri="{FF2B5EF4-FFF2-40B4-BE49-F238E27FC236}">
                      <a16:creationId xmlns:a16="http://schemas.microsoft.com/office/drawing/2014/main" id="{03D89F02-05B9-DCE5-50EB-97212BEAD4B5}"/>
                    </a:ext>
                  </a:extLst>
                </p14:cNvPr>
                <p14:cNvContentPartPr/>
                <p14:nvPr/>
              </p14:nvContentPartPr>
              <p14:xfrm>
                <a:off x="9130189" y="3468502"/>
                <a:ext cx="55080" cy="75240"/>
              </p14:xfrm>
            </p:contentPart>
          </mc:Choice>
          <mc:Fallback>
            <p:pic>
              <p:nvPicPr>
                <p:cNvPr id="114745" name="Freihand 114744">
                  <a:extLst>
                    <a:ext uri="{FF2B5EF4-FFF2-40B4-BE49-F238E27FC236}">
                      <a16:creationId xmlns:a16="http://schemas.microsoft.com/office/drawing/2014/main" id="{03D89F02-05B9-DCE5-50EB-97212BEAD4B5}"/>
                    </a:ext>
                  </a:extLst>
                </p:cNvPr>
                <p:cNvPicPr/>
                <p:nvPr/>
              </p:nvPicPr>
              <p:blipFill>
                <a:blip r:embed="rId188"/>
                <a:stretch>
                  <a:fillRect/>
                </a:stretch>
              </p:blipFill>
              <p:spPr>
                <a:xfrm>
                  <a:off x="9121549" y="3459502"/>
                  <a:ext cx="727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4746" name="Freihand 114745">
                  <a:extLst>
                    <a:ext uri="{FF2B5EF4-FFF2-40B4-BE49-F238E27FC236}">
                      <a16:creationId xmlns:a16="http://schemas.microsoft.com/office/drawing/2014/main" id="{AA78F8ED-DCF4-D099-0040-CB35A1794DC6}"/>
                    </a:ext>
                  </a:extLst>
                </p14:cNvPr>
                <p14:cNvContentPartPr/>
                <p14:nvPr/>
              </p14:nvContentPartPr>
              <p14:xfrm>
                <a:off x="9211549" y="3447982"/>
                <a:ext cx="271800" cy="73800"/>
              </p14:xfrm>
            </p:contentPart>
          </mc:Choice>
          <mc:Fallback>
            <p:pic>
              <p:nvPicPr>
                <p:cNvPr id="114746" name="Freihand 114745">
                  <a:extLst>
                    <a:ext uri="{FF2B5EF4-FFF2-40B4-BE49-F238E27FC236}">
                      <a16:creationId xmlns:a16="http://schemas.microsoft.com/office/drawing/2014/main" id="{AA78F8ED-DCF4-D099-0040-CB35A1794DC6}"/>
                    </a:ext>
                  </a:extLst>
                </p:cNvPr>
                <p:cNvPicPr/>
                <p:nvPr/>
              </p:nvPicPr>
              <p:blipFill>
                <a:blip r:embed="rId190"/>
                <a:stretch>
                  <a:fillRect/>
                </a:stretch>
              </p:blipFill>
              <p:spPr>
                <a:xfrm>
                  <a:off x="9202549" y="3439342"/>
                  <a:ext cx="2894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4747" name="Freihand 114746">
                  <a:extLst>
                    <a:ext uri="{FF2B5EF4-FFF2-40B4-BE49-F238E27FC236}">
                      <a16:creationId xmlns:a16="http://schemas.microsoft.com/office/drawing/2014/main" id="{C5144B1D-D20D-9356-605F-4BC09FD42B4C}"/>
                    </a:ext>
                  </a:extLst>
                </p14:cNvPr>
                <p14:cNvContentPartPr/>
                <p14:nvPr/>
              </p14:nvContentPartPr>
              <p14:xfrm>
                <a:off x="9509629" y="3404422"/>
                <a:ext cx="340560" cy="312120"/>
              </p14:xfrm>
            </p:contentPart>
          </mc:Choice>
          <mc:Fallback>
            <p:pic>
              <p:nvPicPr>
                <p:cNvPr id="114747" name="Freihand 114746">
                  <a:extLst>
                    <a:ext uri="{FF2B5EF4-FFF2-40B4-BE49-F238E27FC236}">
                      <a16:creationId xmlns:a16="http://schemas.microsoft.com/office/drawing/2014/main" id="{C5144B1D-D20D-9356-605F-4BC09FD42B4C}"/>
                    </a:ext>
                  </a:extLst>
                </p:cNvPr>
                <p:cNvPicPr/>
                <p:nvPr/>
              </p:nvPicPr>
              <p:blipFill>
                <a:blip r:embed="rId192"/>
                <a:stretch>
                  <a:fillRect/>
                </a:stretch>
              </p:blipFill>
              <p:spPr>
                <a:xfrm>
                  <a:off x="9500629" y="3395422"/>
                  <a:ext cx="358200"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4748" name="Freihand 114747">
                  <a:extLst>
                    <a:ext uri="{FF2B5EF4-FFF2-40B4-BE49-F238E27FC236}">
                      <a16:creationId xmlns:a16="http://schemas.microsoft.com/office/drawing/2014/main" id="{F5DA3119-B962-A30A-03A7-275B6B81CBDD}"/>
                    </a:ext>
                  </a:extLst>
                </p14:cNvPr>
                <p14:cNvContentPartPr/>
                <p14:nvPr/>
              </p14:nvContentPartPr>
              <p14:xfrm>
                <a:off x="9881509" y="3272302"/>
                <a:ext cx="165600" cy="181080"/>
              </p14:xfrm>
            </p:contentPart>
          </mc:Choice>
          <mc:Fallback>
            <p:pic>
              <p:nvPicPr>
                <p:cNvPr id="114748" name="Freihand 114747">
                  <a:extLst>
                    <a:ext uri="{FF2B5EF4-FFF2-40B4-BE49-F238E27FC236}">
                      <a16:creationId xmlns:a16="http://schemas.microsoft.com/office/drawing/2014/main" id="{F5DA3119-B962-A30A-03A7-275B6B81CBDD}"/>
                    </a:ext>
                  </a:extLst>
                </p:cNvPr>
                <p:cNvPicPr/>
                <p:nvPr/>
              </p:nvPicPr>
              <p:blipFill>
                <a:blip r:embed="rId194"/>
                <a:stretch>
                  <a:fillRect/>
                </a:stretch>
              </p:blipFill>
              <p:spPr>
                <a:xfrm>
                  <a:off x="9872869" y="3263302"/>
                  <a:ext cx="18324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4749" name="Freihand 114748">
                  <a:extLst>
                    <a:ext uri="{FF2B5EF4-FFF2-40B4-BE49-F238E27FC236}">
                      <a16:creationId xmlns:a16="http://schemas.microsoft.com/office/drawing/2014/main" id="{9FC452D2-338B-5763-DC36-5429EEC46214}"/>
                    </a:ext>
                  </a:extLst>
                </p14:cNvPr>
                <p14:cNvContentPartPr/>
                <p14:nvPr/>
              </p14:nvContentPartPr>
              <p14:xfrm>
                <a:off x="10051429" y="3165022"/>
                <a:ext cx="1228320" cy="272880"/>
              </p14:xfrm>
            </p:contentPart>
          </mc:Choice>
          <mc:Fallback>
            <p:pic>
              <p:nvPicPr>
                <p:cNvPr id="114749" name="Freihand 114748">
                  <a:extLst>
                    <a:ext uri="{FF2B5EF4-FFF2-40B4-BE49-F238E27FC236}">
                      <a16:creationId xmlns:a16="http://schemas.microsoft.com/office/drawing/2014/main" id="{9FC452D2-338B-5763-DC36-5429EEC46214}"/>
                    </a:ext>
                  </a:extLst>
                </p:cNvPr>
                <p:cNvPicPr/>
                <p:nvPr/>
              </p:nvPicPr>
              <p:blipFill>
                <a:blip r:embed="rId196"/>
                <a:stretch>
                  <a:fillRect/>
                </a:stretch>
              </p:blipFill>
              <p:spPr>
                <a:xfrm>
                  <a:off x="10042429" y="3156382"/>
                  <a:ext cx="124596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4751" name="Freihand 114750">
                  <a:extLst>
                    <a:ext uri="{FF2B5EF4-FFF2-40B4-BE49-F238E27FC236}">
                      <a16:creationId xmlns:a16="http://schemas.microsoft.com/office/drawing/2014/main" id="{1186E9E1-318F-A1C1-B456-E2ACE2938F90}"/>
                    </a:ext>
                  </a:extLst>
                </p14:cNvPr>
                <p14:cNvContentPartPr/>
                <p14:nvPr/>
              </p14:nvContentPartPr>
              <p14:xfrm>
                <a:off x="9096349" y="3727702"/>
                <a:ext cx="739800" cy="246600"/>
              </p14:xfrm>
            </p:contentPart>
          </mc:Choice>
          <mc:Fallback>
            <p:pic>
              <p:nvPicPr>
                <p:cNvPr id="114751" name="Freihand 114750">
                  <a:extLst>
                    <a:ext uri="{FF2B5EF4-FFF2-40B4-BE49-F238E27FC236}">
                      <a16:creationId xmlns:a16="http://schemas.microsoft.com/office/drawing/2014/main" id="{1186E9E1-318F-A1C1-B456-E2ACE2938F90}"/>
                    </a:ext>
                  </a:extLst>
                </p:cNvPr>
                <p:cNvPicPr/>
                <p:nvPr/>
              </p:nvPicPr>
              <p:blipFill>
                <a:blip r:embed="rId198"/>
                <a:stretch>
                  <a:fillRect/>
                </a:stretch>
              </p:blipFill>
              <p:spPr>
                <a:xfrm>
                  <a:off x="9087349" y="3719062"/>
                  <a:ext cx="75744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4752" name="Freihand 114751">
                  <a:extLst>
                    <a:ext uri="{FF2B5EF4-FFF2-40B4-BE49-F238E27FC236}">
                      <a16:creationId xmlns:a16="http://schemas.microsoft.com/office/drawing/2014/main" id="{5925AB28-1A7E-89F0-314F-82EE1CBD8FEA}"/>
                    </a:ext>
                  </a:extLst>
                </p14:cNvPr>
                <p14:cNvContentPartPr/>
                <p14:nvPr/>
              </p14:nvContentPartPr>
              <p14:xfrm>
                <a:off x="9833269" y="3764062"/>
                <a:ext cx="156960" cy="150120"/>
              </p14:xfrm>
            </p:contentPart>
          </mc:Choice>
          <mc:Fallback>
            <p:pic>
              <p:nvPicPr>
                <p:cNvPr id="114752" name="Freihand 114751">
                  <a:extLst>
                    <a:ext uri="{FF2B5EF4-FFF2-40B4-BE49-F238E27FC236}">
                      <a16:creationId xmlns:a16="http://schemas.microsoft.com/office/drawing/2014/main" id="{5925AB28-1A7E-89F0-314F-82EE1CBD8FEA}"/>
                    </a:ext>
                  </a:extLst>
                </p:cNvPr>
                <p:cNvPicPr/>
                <p:nvPr/>
              </p:nvPicPr>
              <p:blipFill>
                <a:blip r:embed="rId200"/>
                <a:stretch>
                  <a:fillRect/>
                </a:stretch>
              </p:blipFill>
              <p:spPr>
                <a:xfrm>
                  <a:off x="9824269" y="3755062"/>
                  <a:ext cx="1746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4753" name="Freihand 114752">
                  <a:extLst>
                    <a:ext uri="{FF2B5EF4-FFF2-40B4-BE49-F238E27FC236}">
                      <a16:creationId xmlns:a16="http://schemas.microsoft.com/office/drawing/2014/main" id="{77DD39AA-75B1-BDC8-7DAB-686CBACF1733}"/>
                    </a:ext>
                  </a:extLst>
                </p14:cNvPr>
                <p14:cNvContentPartPr/>
                <p14:nvPr/>
              </p14:nvContentPartPr>
              <p14:xfrm>
                <a:off x="9826789" y="3594862"/>
                <a:ext cx="52200" cy="372600"/>
              </p14:xfrm>
            </p:contentPart>
          </mc:Choice>
          <mc:Fallback>
            <p:pic>
              <p:nvPicPr>
                <p:cNvPr id="114753" name="Freihand 114752">
                  <a:extLst>
                    <a:ext uri="{FF2B5EF4-FFF2-40B4-BE49-F238E27FC236}">
                      <a16:creationId xmlns:a16="http://schemas.microsoft.com/office/drawing/2014/main" id="{77DD39AA-75B1-BDC8-7DAB-686CBACF1733}"/>
                    </a:ext>
                  </a:extLst>
                </p:cNvPr>
                <p:cNvPicPr/>
                <p:nvPr/>
              </p:nvPicPr>
              <p:blipFill>
                <a:blip r:embed="rId202"/>
                <a:stretch>
                  <a:fillRect/>
                </a:stretch>
              </p:blipFill>
              <p:spPr>
                <a:xfrm>
                  <a:off x="9818149" y="3585862"/>
                  <a:ext cx="69840" cy="3902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4754" name="Freihand 114753">
                  <a:extLst>
                    <a:ext uri="{FF2B5EF4-FFF2-40B4-BE49-F238E27FC236}">
                      <a16:creationId xmlns:a16="http://schemas.microsoft.com/office/drawing/2014/main" id="{35173E59-D798-7F02-6592-FCD110361BBF}"/>
                    </a:ext>
                  </a:extLst>
                </p14:cNvPr>
                <p14:cNvContentPartPr/>
                <p14:nvPr/>
              </p14:nvContentPartPr>
              <p14:xfrm>
                <a:off x="9773149" y="3688102"/>
                <a:ext cx="136080" cy="20520"/>
              </p14:xfrm>
            </p:contentPart>
          </mc:Choice>
          <mc:Fallback>
            <p:pic>
              <p:nvPicPr>
                <p:cNvPr id="114754" name="Freihand 114753">
                  <a:extLst>
                    <a:ext uri="{FF2B5EF4-FFF2-40B4-BE49-F238E27FC236}">
                      <a16:creationId xmlns:a16="http://schemas.microsoft.com/office/drawing/2014/main" id="{35173E59-D798-7F02-6592-FCD110361BBF}"/>
                    </a:ext>
                  </a:extLst>
                </p:cNvPr>
                <p:cNvPicPr/>
                <p:nvPr/>
              </p:nvPicPr>
              <p:blipFill>
                <a:blip r:embed="rId204"/>
                <a:stretch>
                  <a:fillRect/>
                </a:stretch>
              </p:blipFill>
              <p:spPr>
                <a:xfrm>
                  <a:off x="9764509" y="3679462"/>
                  <a:ext cx="1537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14755" name="Freihand 114754">
                  <a:extLst>
                    <a:ext uri="{FF2B5EF4-FFF2-40B4-BE49-F238E27FC236}">
                      <a16:creationId xmlns:a16="http://schemas.microsoft.com/office/drawing/2014/main" id="{5835BFCD-871C-ECF2-D4D3-0311419B7742}"/>
                    </a:ext>
                  </a:extLst>
                </p14:cNvPr>
                <p14:cNvContentPartPr/>
                <p14:nvPr/>
              </p14:nvContentPartPr>
              <p14:xfrm>
                <a:off x="10090669" y="3662902"/>
                <a:ext cx="70200" cy="218520"/>
              </p14:xfrm>
            </p:contentPart>
          </mc:Choice>
          <mc:Fallback>
            <p:pic>
              <p:nvPicPr>
                <p:cNvPr id="114755" name="Freihand 114754">
                  <a:extLst>
                    <a:ext uri="{FF2B5EF4-FFF2-40B4-BE49-F238E27FC236}">
                      <a16:creationId xmlns:a16="http://schemas.microsoft.com/office/drawing/2014/main" id="{5835BFCD-871C-ECF2-D4D3-0311419B7742}"/>
                    </a:ext>
                  </a:extLst>
                </p:cNvPr>
                <p:cNvPicPr/>
                <p:nvPr/>
              </p:nvPicPr>
              <p:blipFill>
                <a:blip r:embed="rId206"/>
                <a:stretch>
                  <a:fillRect/>
                </a:stretch>
              </p:blipFill>
              <p:spPr>
                <a:xfrm>
                  <a:off x="10082029" y="3653902"/>
                  <a:ext cx="8784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14757" name="Freihand 114756">
                  <a:extLst>
                    <a:ext uri="{FF2B5EF4-FFF2-40B4-BE49-F238E27FC236}">
                      <a16:creationId xmlns:a16="http://schemas.microsoft.com/office/drawing/2014/main" id="{1568AEE5-1B54-BD9A-4943-1EE383658731}"/>
                    </a:ext>
                  </a:extLst>
                </p14:cNvPr>
                <p14:cNvContentPartPr/>
                <p14:nvPr/>
              </p14:nvContentPartPr>
              <p14:xfrm>
                <a:off x="10151149" y="3739582"/>
                <a:ext cx="257760" cy="176760"/>
              </p14:xfrm>
            </p:contentPart>
          </mc:Choice>
          <mc:Fallback>
            <p:pic>
              <p:nvPicPr>
                <p:cNvPr id="114757" name="Freihand 114756">
                  <a:extLst>
                    <a:ext uri="{FF2B5EF4-FFF2-40B4-BE49-F238E27FC236}">
                      <a16:creationId xmlns:a16="http://schemas.microsoft.com/office/drawing/2014/main" id="{1568AEE5-1B54-BD9A-4943-1EE383658731}"/>
                    </a:ext>
                  </a:extLst>
                </p:cNvPr>
                <p:cNvPicPr/>
                <p:nvPr/>
              </p:nvPicPr>
              <p:blipFill>
                <a:blip r:embed="rId208"/>
                <a:stretch>
                  <a:fillRect/>
                </a:stretch>
              </p:blipFill>
              <p:spPr>
                <a:xfrm>
                  <a:off x="10142509" y="3730582"/>
                  <a:ext cx="2754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14758" name="Freihand 114757">
                  <a:extLst>
                    <a:ext uri="{FF2B5EF4-FFF2-40B4-BE49-F238E27FC236}">
                      <a16:creationId xmlns:a16="http://schemas.microsoft.com/office/drawing/2014/main" id="{ACA01374-DE23-190C-EE68-C0318448C40B}"/>
                    </a:ext>
                  </a:extLst>
                </p14:cNvPr>
                <p14:cNvContentPartPr/>
                <p14:nvPr/>
              </p14:nvContentPartPr>
              <p14:xfrm>
                <a:off x="10467229" y="3705022"/>
                <a:ext cx="50760" cy="194760"/>
              </p14:xfrm>
            </p:contentPart>
          </mc:Choice>
          <mc:Fallback>
            <p:pic>
              <p:nvPicPr>
                <p:cNvPr id="114758" name="Freihand 114757">
                  <a:extLst>
                    <a:ext uri="{FF2B5EF4-FFF2-40B4-BE49-F238E27FC236}">
                      <a16:creationId xmlns:a16="http://schemas.microsoft.com/office/drawing/2014/main" id="{ACA01374-DE23-190C-EE68-C0318448C40B}"/>
                    </a:ext>
                  </a:extLst>
                </p:cNvPr>
                <p:cNvPicPr/>
                <p:nvPr/>
              </p:nvPicPr>
              <p:blipFill>
                <a:blip r:embed="rId210"/>
                <a:stretch>
                  <a:fillRect/>
                </a:stretch>
              </p:blipFill>
              <p:spPr>
                <a:xfrm>
                  <a:off x="10458589" y="3696382"/>
                  <a:ext cx="684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14759" name="Freihand 114758">
                  <a:extLst>
                    <a:ext uri="{FF2B5EF4-FFF2-40B4-BE49-F238E27FC236}">
                      <a16:creationId xmlns:a16="http://schemas.microsoft.com/office/drawing/2014/main" id="{62522FF2-9158-5498-91A9-DB435CE9CC41}"/>
                    </a:ext>
                  </a:extLst>
                </p14:cNvPr>
                <p14:cNvContentPartPr/>
                <p14:nvPr/>
              </p14:nvContentPartPr>
              <p14:xfrm>
                <a:off x="10533109" y="3529702"/>
                <a:ext cx="335880" cy="498600"/>
              </p14:xfrm>
            </p:contentPart>
          </mc:Choice>
          <mc:Fallback>
            <p:pic>
              <p:nvPicPr>
                <p:cNvPr id="114759" name="Freihand 114758">
                  <a:extLst>
                    <a:ext uri="{FF2B5EF4-FFF2-40B4-BE49-F238E27FC236}">
                      <a16:creationId xmlns:a16="http://schemas.microsoft.com/office/drawing/2014/main" id="{62522FF2-9158-5498-91A9-DB435CE9CC41}"/>
                    </a:ext>
                  </a:extLst>
                </p:cNvPr>
                <p:cNvPicPr/>
                <p:nvPr/>
              </p:nvPicPr>
              <p:blipFill>
                <a:blip r:embed="rId212"/>
                <a:stretch>
                  <a:fillRect/>
                </a:stretch>
              </p:blipFill>
              <p:spPr>
                <a:xfrm>
                  <a:off x="10524469" y="3521062"/>
                  <a:ext cx="353520" cy="5162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14760" name="Freihand 114759">
                  <a:extLst>
                    <a:ext uri="{FF2B5EF4-FFF2-40B4-BE49-F238E27FC236}">
                      <a16:creationId xmlns:a16="http://schemas.microsoft.com/office/drawing/2014/main" id="{718B4F00-D734-424F-1726-D349489BCEFA}"/>
                    </a:ext>
                  </a:extLst>
                </p14:cNvPr>
                <p14:cNvContentPartPr/>
                <p14:nvPr/>
              </p14:nvContentPartPr>
              <p14:xfrm>
                <a:off x="10815709" y="3719062"/>
                <a:ext cx="77760" cy="122040"/>
              </p14:xfrm>
            </p:contentPart>
          </mc:Choice>
          <mc:Fallback>
            <p:pic>
              <p:nvPicPr>
                <p:cNvPr id="114760" name="Freihand 114759">
                  <a:extLst>
                    <a:ext uri="{FF2B5EF4-FFF2-40B4-BE49-F238E27FC236}">
                      <a16:creationId xmlns:a16="http://schemas.microsoft.com/office/drawing/2014/main" id="{718B4F00-D734-424F-1726-D349489BCEFA}"/>
                    </a:ext>
                  </a:extLst>
                </p:cNvPr>
                <p:cNvPicPr/>
                <p:nvPr/>
              </p:nvPicPr>
              <p:blipFill>
                <a:blip r:embed="rId214"/>
                <a:stretch>
                  <a:fillRect/>
                </a:stretch>
              </p:blipFill>
              <p:spPr>
                <a:xfrm>
                  <a:off x="10806709" y="3710422"/>
                  <a:ext cx="954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14761" name="Freihand 114760">
                  <a:extLst>
                    <a:ext uri="{FF2B5EF4-FFF2-40B4-BE49-F238E27FC236}">
                      <a16:creationId xmlns:a16="http://schemas.microsoft.com/office/drawing/2014/main" id="{C5BAE22F-2F07-726A-8EFD-FCA34977177E}"/>
                    </a:ext>
                  </a:extLst>
                </p14:cNvPr>
                <p14:cNvContentPartPr/>
                <p14:nvPr/>
              </p14:nvContentPartPr>
              <p14:xfrm>
                <a:off x="10913629" y="3509182"/>
                <a:ext cx="478080" cy="296640"/>
              </p14:xfrm>
            </p:contentPart>
          </mc:Choice>
          <mc:Fallback>
            <p:pic>
              <p:nvPicPr>
                <p:cNvPr id="114761" name="Freihand 114760">
                  <a:extLst>
                    <a:ext uri="{FF2B5EF4-FFF2-40B4-BE49-F238E27FC236}">
                      <a16:creationId xmlns:a16="http://schemas.microsoft.com/office/drawing/2014/main" id="{C5BAE22F-2F07-726A-8EFD-FCA34977177E}"/>
                    </a:ext>
                  </a:extLst>
                </p:cNvPr>
                <p:cNvPicPr/>
                <p:nvPr/>
              </p:nvPicPr>
              <p:blipFill>
                <a:blip r:embed="rId216"/>
                <a:stretch>
                  <a:fillRect/>
                </a:stretch>
              </p:blipFill>
              <p:spPr>
                <a:xfrm>
                  <a:off x="10904629" y="3500542"/>
                  <a:ext cx="49572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14769" name="Freihand 114768">
                  <a:extLst>
                    <a:ext uri="{FF2B5EF4-FFF2-40B4-BE49-F238E27FC236}">
                      <a16:creationId xmlns:a16="http://schemas.microsoft.com/office/drawing/2014/main" id="{D5BB7E31-936E-7BBC-704C-9061949E035C}"/>
                    </a:ext>
                  </a:extLst>
                </p14:cNvPr>
                <p14:cNvContentPartPr/>
                <p14:nvPr/>
              </p14:nvContentPartPr>
              <p14:xfrm>
                <a:off x="1884469" y="2963782"/>
                <a:ext cx="1170000" cy="448200"/>
              </p14:xfrm>
            </p:contentPart>
          </mc:Choice>
          <mc:Fallback>
            <p:pic>
              <p:nvPicPr>
                <p:cNvPr id="114769" name="Freihand 114768">
                  <a:extLst>
                    <a:ext uri="{FF2B5EF4-FFF2-40B4-BE49-F238E27FC236}">
                      <a16:creationId xmlns:a16="http://schemas.microsoft.com/office/drawing/2014/main" id="{D5BB7E31-936E-7BBC-704C-9061949E035C}"/>
                    </a:ext>
                  </a:extLst>
                </p:cNvPr>
                <p:cNvPicPr/>
                <p:nvPr/>
              </p:nvPicPr>
              <p:blipFill>
                <a:blip r:embed="rId218"/>
                <a:stretch>
                  <a:fillRect/>
                </a:stretch>
              </p:blipFill>
              <p:spPr>
                <a:xfrm>
                  <a:off x="1875829" y="2955142"/>
                  <a:ext cx="1187640" cy="4658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14770" name="Freihand 114769">
                  <a:extLst>
                    <a:ext uri="{FF2B5EF4-FFF2-40B4-BE49-F238E27FC236}">
                      <a16:creationId xmlns:a16="http://schemas.microsoft.com/office/drawing/2014/main" id="{9F7DF5EA-9573-22B8-76C0-D92E7295F5B8}"/>
                    </a:ext>
                  </a:extLst>
                </p14:cNvPr>
                <p14:cNvContentPartPr/>
                <p14:nvPr/>
              </p14:nvContentPartPr>
              <p14:xfrm>
                <a:off x="6742309" y="4134862"/>
                <a:ext cx="669960" cy="423000"/>
              </p14:xfrm>
            </p:contentPart>
          </mc:Choice>
          <mc:Fallback>
            <p:pic>
              <p:nvPicPr>
                <p:cNvPr id="114770" name="Freihand 114769">
                  <a:extLst>
                    <a:ext uri="{FF2B5EF4-FFF2-40B4-BE49-F238E27FC236}">
                      <a16:creationId xmlns:a16="http://schemas.microsoft.com/office/drawing/2014/main" id="{9F7DF5EA-9573-22B8-76C0-D92E7295F5B8}"/>
                    </a:ext>
                  </a:extLst>
                </p:cNvPr>
                <p:cNvPicPr/>
                <p:nvPr/>
              </p:nvPicPr>
              <p:blipFill>
                <a:blip r:embed="rId220"/>
                <a:stretch>
                  <a:fillRect/>
                </a:stretch>
              </p:blipFill>
              <p:spPr>
                <a:xfrm>
                  <a:off x="6733669" y="4126222"/>
                  <a:ext cx="687600" cy="4406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14771" name="Freihand 114770">
                  <a:extLst>
                    <a:ext uri="{FF2B5EF4-FFF2-40B4-BE49-F238E27FC236}">
                      <a16:creationId xmlns:a16="http://schemas.microsoft.com/office/drawing/2014/main" id="{BEAB970D-FE90-6CF9-F019-A0B045473F56}"/>
                    </a:ext>
                  </a:extLst>
                </p14:cNvPr>
                <p14:cNvContentPartPr/>
                <p14:nvPr/>
              </p14:nvContentPartPr>
              <p14:xfrm>
                <a:off x="2636869" y="3207142"/>
                <a:ext cx="4615920" cy="1765800"/>
              </p14:xfrm>
            </p:contentPart>
          </mc:Choice>
          <mc:Fallback>
            <p:pic>
              <p:nvPicPr>
                <p:cNvPr id="114771" name="Freihand 114770">
                  <a:extLst>
                    <a:ext uri="{FF2B5EF4-FFF2-40B4-BE49-F238E27FC236}">
                      <a16:creationId xmlns:a16="http://schemas.microsoft.com/office/drawing/2014/main" id="{BEAB970D-FE90-6CF9-F019-A0B045473F56}"/>
                    </a:ext>
                  </a:extLst>
                </p:cNvPr>
                <p:cNvPicPr/>
                <p:nvPr/>
              </p:nvPicPr>
              <p:blipFill>
                <a:blip r:embed="rId222"/>
                <a:stretch>
                  <a:fillRect/>
                </a:stretch>
              </p:blipFill>
              <p:spPr>
                <a:xfrm>
                  <a:off x="2628229" y="3198502"/>
                  <a:ext cx="4633560" cy="17834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14773" name="Freihand 114772">
                  <a:extLst>
                    <a:ext uri="{FF2B5EF4-FFF2-40B4-BE49-F238E27FC236}">
                      <a16:creationId xmlns:a16="http://schemas.microsoft.com/office/drawing/2014/main" id="{A8198079-B82B-C01B-E9B5-E270A5DC34BB}"/>
                    </a:ext>
                  </a:extLst>
                </p14:cNvPr>
                <p14:cNvContentPartPr/>
                <p14:nvPr/>
              </p14:nvContentPartPr>
              <p14:xfrm>
                <a:off x="776029" y="2088262"/>
                <a:ext cx="2890080" cy="2445480"/>
              </p14:xfrm>
            </p:contentPart>
          </mc:Choice>
          <mc:Fallback>
            <p:pic>
              <p:nvPicPr>
                <p:cNvPr id="114773" name="Freihand 114772">
                  <a:extLst>
                    <a:ext uri="{FF2B5EF4-FFF2-40B4-BE49-F238E27FC236}">
                      <a16:creationId xmlns:a16="http://schemas.microsoft.com/office/drawing/2014/main" id="{A8198079-B82B-C01B-E9B5-E270A5DC34BB}"/>
                    </a:ext>
                  </a:extLst>
                </p:cNvPr>
                <p:cNvPicPr/>
                <p:nvPr/>
              </p:nvPicPr>
              <p:blipFill>
                <a:blip r:embed="rId224"/>
                <a:stretch>
                  <a:fillRect/>
                </a:stretch>
              </p:blipFill>
              <p:spPr>
                <a:xfrm>
                  <a:off x="767029" y="2079262"/>
                  <a:ext cx="2907720" cy="24631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14775" name="Freihand 114774">
                  <a:extLst>
                    <a:ext uri="{FF2B5EF4-FFF2-40B4-BE49-F238E27FC236}">
                      <a16:creationId xmlns:a16="http://schemas.microsoft.com/office/drawing/2014/main" id="{E1A7C30C-402B-1208-184A-22027F151315}"/>
                    </a:ext>
                  </a:extLst>
                </p14:cNvPr>
                <p14:cNvContentPartPr/>
                <p14:nvPr/>
              </p14:nvContentPartPr>
              <p14:xfrm>
                <a:off x="799069" y="1616302"/>
                <a:ext cx="250560" cy="351000"/>
              </p14:xfrm>
            </p:contentPart>
          </mc:Choice>
          <mc:Fallback>
            <p:pic>
              <p:nvPicPr>
                <p:cNvPr id="114775" name="Freihand 114774">
                  <a:extLst>
                    <a:ext uri="{FF2B5EF4-FFF2-40B4-BE49-F238E27FC236}">
                      <a16:creationId xmlns:a16="http://schemas.microsoft.com/office/drawing/2014/main" id="{E1A7C30C-402B-1208-184A-22027F151315}"/>
                    </a:ext>
                  </a:extLst>
                </p:cNvPr>
                <p:cNvPicPr/>
                <p:nvPr/>
              </p:nvPicPr>
              <p:blipFill>
                <a:blip r:embed="rId226"/>
                <a:stretch>
                  <a:fillRect/>
                </a:stretch>
              </p:blipFill>
              <p:spPr>
                <a:xfrm>
                  <a:off x="790069" y="1607302"/>
                  <a:ext cx="268200" cy="3686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14776" name="Freihand 114775">
                  <a:extLst>
                    <a:ext uri="{FF2B5EF4-FFF2-40B4-BE49-F238E27FC236}">
                      <a16:creationId xmlns:a16="http://schemas.microsoft.com/office/drawing/2014/main" id="{E0CFE692-B46B-DCA0-E2C6-AA5210D5F82E}"/>
                    </a:ext>
                  </a:extLst>
                </p14:cNvPr>
                <p14:cNvContentPartPr/>
                <p14:nvPr/>
              </p14:nvContentPartPr>
              <p14:xfrm>
                <a:off x="1100029" y="1678582"/>
                <a:ext cx="190080" cy="137880"/>
              </p14:xfrm>
            </p:contentPart>
          </mc:Choice>
          <mc:Fallback>
            <p:pic>
              <p:nvPicPr>
                <p:cNvPr id="114776" name="Freihand 114775">
                  <a:extLst>
                    <a:ext uri="{FF2B5EF4-FFF2-40B4-BE49-F238E27FC236}">
                      <a16:creationId xmlns:a16="http://schemas.microsoft.com/office/drawing/2014/main" id="{E0CFE692-B46B-DCA0-E2C6-AA5210D5F82E}"/>
                    </a:ext>
                  </a:extLst>
                </p:cNvPr>
                <p:cNvPicPr/>
                <p:nvPr/>
              </p:nvPicPr>
              <p:blipFill>
                <a:blip r:embed="rId228"/>
                <a:stretch>
                  <a:fillRect/>
                </a:stretch>
              </p:blipFill>
              <p:spPr>
                <a:xfrm>
                  <a:off x="1091389" y="1669942"/>
                  <a:ext cx="2077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14777" name="Freihand 114776">
                  <a:extLst>
                    <a:ext uri="{FF2B5EF4-FFF2-40B4-BE49-F238E27FC236}">
                      <a16:creationId xmlns:a16="http://schemas.microsoft.com/office/drawing/2014/main" id="{EA4234DC-206E-BF11-1EDD-B5DF69F765CD}"/>
                    </a:ext>
                  </a:extLst>
                </p14:cNvPr>
                <p14:cNvContentPartPr/>
                <p14:nvPr/>
              </p14:nvContentPartPr>
              <p14:xfrm>
                <a:off x="1330789" y="1469782"/>
                <a:ext cx="127080" cy="198720"/>
              </p14:xfrm>
            </p:contentPart>
          </mc:Choice>
          <mc:Fallback>
            <p:pic>
              <p:nvPicPr>
                <p:cNvPr id="114777" name="Freihand 114776">
                  <a:extLst>
                    <a:ext uri="{FF2B5EF4-FFF2-40B4-BE49-F238E27FC236}">
                      <a16:creationId xmlns:a16="http://schemas.microsoft.com/office/drawing/2014/main" id="{EA4234DC-206E-BF11-1EDD-B5DF69F765CD}"/>
                    </a:ext>
                  </a:extLst>
                </p:cNvPr>
                <p:cNvPicPr/>
                <p:nvPr/>
              </p:nvPicPr>
              <p:blipFill>
                <a:blip r:embed="rId230"/>
                <a:stretch>
                  <a:fillRect/>
                </a:stretch>
              </p:blipFill>
              <p:spPr>
                <a:xfrm>
                  <a:off x="1322149" y="1461142"/>
                  <a:ext cx="14472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14778" name="Freihand 114777">
                  <a:extLst>
                    <a:ext uri="{FF2B5EF4-FFF2-40B4-BE49-F238E27FC236}">
                      <a16:creationId xmlns:a16="http://schemas.microsoft.com/office/drawing/2014/main" id="{589601B4-0E4B-38B3-E15F-F4E9E5BB428A}"/>
                    </a:ext>
                  </a:extLst>
                </p14:cNvPr>
                <p14:cNvContentPartPr/>
                <p14:nvPr/>
              </p14:nvContentPartPr>
              <p14:xfrm>
                <a:off x="1473349" y="1456102"/>
                <a:ext cx="69840" cy="141480"/>
              </p14:xfrm>
            </p:contentPart>
          </mc:Choice>
          <mc:Fallback>
            <p:pic>
              <p:nvPicPr>
                <p:cNvPr id="114778" name="Freihand 114777">
                  <a:extLst>
                    <a:ext uri="{FF2B5EF4-FFF2-40B4-BE49-F238E27FC236}">
                      <a16:creationId xmlns:a16="http://schemas.microsoft.com/office/drawing/2014/main" id="{589601B4-0E4B-38B3-E15F-F4E9E5BB428A}"/>
                    </a:ext>
                  </a:extLst>
                </p:cNvPr>
                <p:cNvPicPr/>
                <p:nvPr/>
              </p:nvPicPr>
              <p:blipFill>
                <a:blip r:embed="rId232"/>
                <a:stretch>
                  <a:fillRect/>
                </a:stretch>
              </p:blipFill>
              <p:spPr>
                <a:xfrm>
                  <a:off x="1464349" y="1447462"/>
                  <a:ext cx="874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14779" name="Freihand 114778">
                  <a:extLst>
                    <a:ext uri="{FF2B5EF4-FFF2-40B4-BE49-F238E27FC236}">
                      <a16:creationId xmlns:a16="http://schemas.microsoft.com/office/drawing/2014/main" id="{B059A9BE-C571-BD1D-76B7-C7DE9F50F1BD}"/>
                    </a:ext>
                  </a:extLst>
                </p14:cNvPr>
                <p14:cNvContentPartPr/>
                <p14:nvPr/>
              </p14:nvContentPartPr>
              <p14:xfrm>
                <a:off x="1582429" y="1431262"/>
                <a:ext cx="66960" cy="37080"/>
              </p14:xfrm>
            </p:contentPart>
          </mc:Choice>
          <mc:Fallback>
            <p:pic>
              <p:nvPicPr>
                <p:cNvPr id="114779" name="Freihand 114778">
                  <a:extLst>
                    <a:ext uri="{FF2B5EF4-FFF2-40B4-BE49-F238E27FC236}">
                      <a16:creationId xmlns:a16="http://schemas.microsoft.com/office/drawing/2014/main" id="{B059A9BE-C571-BD1D-76B7-C7DE9F50F1BD}"/>
                    </a:ext>
                  </a:extLst>
                </p:cNvPr>
                <p:cNvPicPr/>
                <p:nvPr/>
              </p:nvPicPr>
              <p:blipFill>
                <a:blip r:embed="rId234"/>
                <a:stretch>
                  <a:fillRect/>
                </a:stretch>
              </p:blipFill>
              <p:spPr>
                <a:xfrm>
                  <a:off x="1573789" y="1422622"/>
                  <a:ext cx="846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14780" name="Freihand 114779">
                  <a:extLst>
                    <a:ext uri="{FF2B5EF4-FFF2-40B4-BE49-F238E27FC236}">
                      <a16:creationId xmlns:a16="http://schemas.microsoft.com/office/drawing/2014/main" id="{F7424787-096C-E22D-1B5A-0C0B4B22066B}"/>
                    </a:ext>
                  </a:extLst>
                </p14:cNvPr>
                <p14:cNvContentPartPr/>
                <p14:nvPr/>
              </p14:nvContentPartPr>
              <p14:xfrm>
                <a:off x="1133509" y="2146942"/>
                <a:ext cx="121320" cy="351720"/>
              </p14:xfrm>
            </p:contentPart>
          </mc:Choice>
          <mc:Fallback>
            <p:pic>
              <p:nvPicPr>
                <p:cNvPr id="114780" name="Freihand 114779">
                  <a:extLst>
                    <a:ext uri="{FF2B5EF4-FFF2-40B4-BE49-F238E27FC236}">
                      <a16:creationId xmlns:a16="http://schemas.microsoft.com/office/drawing/2014/main" id="{F7424787-096C-E22D-1B5A-0C0B4B22066B}"/>
                    </a:ext>
                  </a:extLst>
                </p:cNvPr>
                <p:cNvPicPr/>
                <p:nvPr/>
              </p:nvPicPr>
              <p:blipFill>
                <a:blip r:embed="rId236"/>
                <a:stretch>
                  <a:fillRect/>
                </a:stretch>
              </p:blipFill>
              <p:spPr>
                <a:xfrm>
                  <a:off x="1124869" y="2137942"/>
                  <a:ext cx="138960" cy="3693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14781" name="Freihand 114780">
                  <a:extLst>
                    <a:ext uri="{FF2B5EF4-FFF2-40B4-BE49-F238E27FC236}">
                      <a16:creationId xmlns:a16="http://schemas.microsoft.com/office/drawing/2014/main" id="{A0C5BC45-5249-7612-E03A-5DE7F17318AD}"/>
                    </a:ext>
                  </a:extLst>
                </p14:cNvPr>
                <p14:cNvContentPartPr/>
                <p14:nvPr/>
              </p14:nvContentPartPr>
              <p14:xfrm>
                <a:off x="1286869" y="2018422"/>
                <a:ext cx="183960" cy="135360"/>
              </p14:xfrm>
            </p:contentPart>
          </mc:Choice>
          <mc:Fallback>
            <p:pic>
              <p:nvPicPr>
                <p:cNvPr id="114781" name="Freihand 114780">
                  <a:extLst>
                    <a:ext uri="{FF2B5EF4-FFF2-40B4-BE49-F238E27FC236}">
                      <a16:creationId xmlns:a16="http://schemas.microsoft.com/office/drawing/2014/main" id="{A0C5BC45-5249-7612-E03A-5DE7F17318AD}"/>
                    </a:ext>
                  </a:extLst>
                </p:cNvPr>
                <p:cNvPicPr/>
                <p:nvPr/>
              </p:nvPicPr>
              <p:blipFill>
                <a:blip r:embed="rId238"/>
                <a:stretch>
                  <a:fillRect/>
                </a:stretch>
              </p:blipFill>
              <p:spPr>
                <a:xfrm>
                  <a:off x="1278229" y="2009782"/>
                  <a:ext cx="2016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14782" name="Freihand 114781">
                  <a:extLst>
                    <a:ext uri="{FF2B5EF4-FFF2-40B4-BE49-F238E27FC236}">
                      <a16:creationId xmlns:a16="http://schemas.microsoft.com/office/drawing/2014/main" id="{26B1E772-4943-96E6-A737-A3EC98490037}"/>
                    </a:ext>
                  </a:extLst>
                </p14:cNvPr>
                <p14:cNvContentPartPr/>
                <p14:nvPr/>
              </p14:nvContentPartPr>
              <p14:xfrm>
                <a:off x="1462189" y="1853542"/>
                <a:ext cx="150120" cy="186840"/>
              </p14:xfrm>
            </p:contentPart>
          </mc:Choice>
          <mc:Fallback>
            <p:pic>
              <p:nvPicPr>
                <p:cNvPr id="114782" name="Freihand 114781">
                  <a:extLst>
                    <a:ext uri="{FF2B5EF4-FFF2-40B4-BE49-F238E27FC236}">
                      <a16:creationId xmlns:a16="http://schemas.microsoft.com/office/drawing/2014/main" id="{26B1E772-4943-96E6-A737-A3EC98490037}"/>
                    </a:ext>
                  </a:extLst>
                </p:cNvPr>
                <p:cNvPicPr/>
                <p:nvPr/>
              </p:nvPicPr>
              <p:blipFill>
                <a:blip r:embed="rId240"/>
                <a:stretch>
                  <a:fillRect/>
                </a:stretch>
              </p:blipFill>
              <p:spPr>
                <a:xfrm>
                  <a:off x="1453549" y="1844902"/>
                  <a:ext cx="1677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14783" name="Freihand 114782">
                  <a:extLst>
                    <a:ext uri="{FF2B5EF4-FFF2-40B4-BE49-F238E27FC236}">
                      <a16:creationId xmlns:a16="http://schemas.microsoft.com/office/drawing/2014/main" id="{0130C28D-2557-A7B4-CFAD-54DE421B22F2}"/>
                    </a:ext>
                  </a:extLst>
                </p14:cNvPr>
                <p14:cNvContentPartPr/>
                <p14:nvPr/>
              </p14:nvContentPartPr>
              <p14:xfrm>
                <a:off x="1570189" y="1687582"/>
                <a:ext cx="298080" cy="182880"/>
              </p14:xfrm>
            </p:contentPart>
          </mc:Choice>
          <mc:Fallback>
            <p:pic>
              <p:nvPicPr>
                <p:cNvPr id="114783" name="Freihand 114782">
                  <a:extLst>
                    <a:ext uri="{FF2B5EF4-FFF2-40B4-BE49-F238E27FC236}">
                      <a16:creationId xmlns:a16="http://schemas.microsoft.com/office/drawing/2014/main" id="{0130C28D-2557-A7B4-CFAD-54DE421B22F2}"/>
                    </a:ext>
                  </a:extLst>
                </p:cNvPr>
                <p:cNvPicPr/>
                <p:nvPr/>
              </p:nvPicPr>
              <p:blipFill>
                <a:blip r:embed="rId242"/>
                <a:stretch>
                  <a:fillRect/>
                </a:stretch>
              </p:blipFill>
              <p:spPr>
                <a:xfrm>
                  <a:off x="1561189" y="1678942"/>
                  <a:ext cx="3157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14784" name="Freihand 114783">
                  <a:extLst>
                    <a:ext uri="{FF2B5EF4-FFF2-40B4-BE49-F238E27FC236}">
                      <a16:creationId xmlns:a16="http://schemas.microsoft.com/office/drawing/2014/main" id="{8E2C0008-E483-3DED-3454-F4C2C809D7BF}"/>
                    </a:ext>
                  </a:extLst>
                </p14:cNvPr>
                <p14:cNvContentPartPr/>
                <p14:nvPr/>
              </p14:nvContentPartPr>
              <p14:xfrm>
                <a:off x="729589" y="1166662"/>
                <a:ext cx="1311480" cy="1594440"/>
              </p14:xfrm>
            </p:contentPart>
          </mc:Choice>
          <mc:Fallback>
            <p:pic>
              <p:nvPicPr>
                <p:cNvPr id="114784" name="Freihand 114783">
                  <a:extLst>
                    <a:ext uri="{FF2B5EF4-FFF2-40B4-BE49-F238E27FC236}">
                      <a16:creationId xmlns:a16="http://schemas.microsoft.com/office/drawing/2014/main" id="{8E2C0008-E483-3DED-3454-F4C2C809D7BF}"/>
                    </a:ext>
                  </a:extLst>
                </p:cNvPr>
                <p:cNvPicPr/>
                <p:nvPr/>
              </p:nvPicPr>
              <p:blipFill>
                <a:blip r:embed="rId244"/>
                <a:stretch>
                  <a:fillRect/>
                </a:stretch>
              </p:blipFill>
              <p:spPr>
                <a:xfrm>
                  <a:off x="720949" y="1158022"/>
                  <a:ext cx="1329120" cy="16120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14786" name="Freihand 114785">
                  <a:extLst>
                    <a:ext uri="{FF2B5EF4-FFF2-40B4-BE49-F238E27FC236}">
                      <a16:creationId xmlns:a16="http://schemas.microsoft.com/office/drawing/2014/main" id="{418D6D6D-A599-486F-0370-4F77EA449E2E}"/>
                    </a:ext>
                  </a:extLst>
                </p14:cNvPr>
                <p14:cNvContentPartPr/>
                <p14:nvPr/>
              </p14:nvContentPartPr>
              <p14:xfrm>
                <a:off x="2128189" y="2849662"/>
                <a:ext cx="775080" cy="758880"/>
              </p14:xfrm>
            </p:contentPart>
          </mc:Choice>
          <mc:Fallback>
            <p:pic>
              <p:nvPicPr>
                <p:cNvPr id="114786" name="Freihand 114785">
                  <a:extLst>
                    <a:ext uri="{FF2B5EF4-FFF2-40B4-BE49-F238E27FC236}">
                      <a16:creationId xmlns:a16="http://schemas.microsoft.com/office/drawing/2014/main" id="{418D6D6D-A599-486F-0370-4F77EA449E2E}"/>
                    </a:ext>
                  </a:extLst>
                </p:cNvPr>
                <p:cNvPicPr/>
                <p:nvPr/>
              </p:nvPicPr>
              <p:blipFill>
                <a:blip r:embed="rId246"/>
                <a:stretch>
                  <a:fillRect/>
                </a:stretch>
              </p:blipFill>
              <p:spPr>
                <a:xfrm>
                  <a:off x="2119189" y="2841022"/>
                  <a:ext cx="792720" cy="7765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14787" name="Freihand 114786">
                  <a:extLst>
                    <a:ext uri="{FF2B5EF4-FFF2-40B4-BE49-F238E27FC236}">
                      <a16:creationId xmlns:a16="http://schemas.microsoft.com/office/drawing/2014/main" id="{70C64F8F-3663-73F7-AB12-325421E48C61}"/>
                    </a:ext>
                  </a:extLst>
                </p14:cNvPr>
                <p14:cNvContentPartPr/>
                <p14:nvPr/>
              </p14:nvContentPartPr>
              <p14:xfrm>
                <a:off x="6597229" y="3998782"/>
                <a:ext cx="1028880" cy="908640"/>
              </p14:xfrm>
            </p:contentPart>
          </mc:Choice>
          <mc:Fallback>
            <p:pic>
              <p:nvPicPr>
                <p:cNvPr id="114787" name="Freihand 114786">
                  <a:extLst>
                    <a:ext uri="{FF2B5EF4-FFF2-40B4-BE49-F238E27FC236}">
                      <a16:creationId xmlns:a16="http://schemas.microsoft.com/office/drawing/2014/main" id="{70C64F8F-3663-73F7-AB12-325421E48C61}"/>
                    </a:ext>
                  </a:extLst>
                </p:cNvPr>
                <p:cNvPicPr/>
                <p:nvPr/>
              </p:nvPicPr>
              <p:blipFill>
                <a:blip r:embed="rId248"/>
                <a:stretch>
                  <a:fillRect/>
                </a:stretch>
              </p:blipFill>
              <p:spPr>
                <a:xfrm>
                  <a:off x="6588229" y="3989782"/>
                  <a:ext cx="1046520" cy="9262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14793" name="Freihand 114792">
                  <a:extLst>
                    <a:ext uri="{FF2B5EF4-FFF2-40B4-BE49-F238E27FC236}">
                      <a16:creationId xmlns:a16="http://schemas.microsoft.com/office/drawing/2014/main" id="{42C58744-9EB0-A723-F1E7-0A022B716144}"/>
                    </a:ext>
                  </a:extLst>
                </p14:cNvPr>
                <p14:cNvContentPartPr/>
                <p14:nvPr/>
              </p14:nvContentPartPr>
              <p14:xfrm>
                <a:off x="6565909" y="3960262"/>
                <a:ext cx="909360" cy="941400"/>
              </p14:xfrm>
            </p:contentPart>
          </mc:Choice>
          <mc:Fallback>
            <p:pic>
              <p:nvPicPr>
                <p:cNvPr id="114793" name="Freihand 114792">
                  <a:extLst>
                    <a:ext uri="{FF2B5EF4-FFF2-40B4-BE49-F238E27FC236}">
                      <a16:creationId xmlns:a16="http://schemas.microsoft.com/office/drawing/2014/main" id="{42C58744-9EB0-A723-F1E7-0A022B716144}"/>
                    </a:ext>
                  </a:extLst>
                </p:cNvPr>
                <p:cNvPicPr/>
                <p:nvPr/>
              </p:nvPicPr>
              <p:blipFill>
                <a:blip r:embed="rId250"/>
                <a:stretch>
                  <a:fillRect/>
                </a:stretch>
              </p:blipFill>
              <p:spPr>
                <a:xfrm>
                  <a:off x="6556909" y="3951262"/>
                  <a:ext cx="927000" cy="9590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14794" name="Freihand 114793">
                  <a:extLst>
                    <a:ext uri="{FF2B5EF4-FFF2-40B4-BE49-F238E27FC236}">
                      <a16:creationId xmlns:a16="http://schemas.microsoft.com/office/drawing/2014/main" id="{8E0050C3-EBBD-4A70-26F1-94182DFE34FD}"/>
                    </a:ext>
                  </a:extLst>
                </p14:cNvPr>
                <p14:cNvContentPartPr/>
                <p14:nvPr/>
              </p14:nvContentPartPr>
              <p14:xfrm>
                <a:off x="1995349" y="2674342"/>
                <a:ext cx="415800" cy="382680"/>
              </p14:xfrm>
            </p:contentPart>
          </mc:Choice>
          <mc:Fallback>
            <p:pic>
              <p:nvPicPr>
                <p:cNvPr id="114794" name="Freihand 114793">
                  <a:extLst>
                    <a:ext uri="{FF2B5EF4-FFF2-40B4-BE49-F238E27FC236}">
                      <a16:creationId xmlns:a16="http://schemas.microsoft.com/office/drawing/2014/main" id="{8E0050C3-EBBD-4A70-26F1-94182DFE34FD}"/>
                    </a:ext>
                  </a:extLst>
                </p:cNvPr>
                <p:cNvPicPr/>
                <p:nvPr/>
              </p:nvPicPr>
              <p:blipFill>
                <a:blip r:embed="rId252"/>
                <a:stretch>
                  <a:fillRect/>
                </a:stretch>
              </p:blipFill>
              <p:spPr>
                <a:xfrm>
                  <a:off x="1986349" y="2665342"/>
                  <a:ext cx="433440" cy="4003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14795" name="Freihand 114794">
                  <a:extLst>
                    <a:ext uri="{FF2B5EF4-FFF2-40B4-BE49-F238E27FC236}">
                      <a16:creationId xmlns:a16="http://schemas.microsoft.com/office/drawing/2014/main" id="{CA85EE1C-3366-5EBB-09C2-DA721FA6E9D1}"/>
                    </a:ext>
                  </a:extLst>
                </p14:cNvPr>
                <p14:cNvContentPartPr/>
                <p14:nvPr/>
              </p14:nvContentPartPr>
              <p14:xfrm>
                <a:off x="1903549" y="2841742"/>
                <a:ext cx="903600" cy="766440"/>
              </p14:xfrm>
            </p:contentPart>
          </mc:Choice>
          <mc:Fallback>
            <p:pic>
              <p:nvPicPr>
                <p:cNvPr id="114795" name="Freihand 114794">
                  <a:extLst>
                    <a:ext uri="{FF2B5EF4-FFF2-40B4-BE49-F238E27FC236}">
                      <a16:creationId xmlns:a16="http://schemas.microsoft.com/office/drawing/2014/main" id="{CA85EE1C-3366-5EBB-09C2-DA721FA6E9D1}"/>
                    </a:ext>
                  </a:extLst>
                </p:cNvPr>
                <p:cNvPicPr/>
                <p:nvPr/>
              </p:nvPicPr>
              <p:blipFill>
                <a:blip r:embed="rId254"/>
                <a:stretch>
                  <a:fillRect/>
                </a:stretch>
              </p:blipFill>
              <p:spPr>
                <a:xfrm>
                  <a:off x="1894549" y="2832742"/>
                  <a:ext cx="921240" cy="7840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14797" name="Freihand 114796">
                  <a:extLst>
                    <a:ext uri="{FF2B5EF4-FFF2-40B4-BE49-F238E27FC236}">
                      <a16:creationId xmlns:a16="http://schemas.microsoft.com/office/drawing/2014/main" id="{51924E3D-80C2-817B-3497-7BF8D2577E1B}"/>
                    </a:ext>
                  </a:extLst>
                </p14:cNvPr>
                <p14:cNvContentPartPr/>
                <p14:nvPr/>
              </p14:nvContentPartPr>
              <p14:xfrm>
                <a:off x="2109469" y="3039022"/>
                <a:ext cx="722520" cy="850680"/>
              </p14:xfrm>
            </p:contentPart>
          </mc:Choice>
          <mc:Fallback>
            <p:pic>
              <p:nvPicPr>
                <p:cNvPr id="114797" name="Freihand 114796">
                  <a:extLst>
                    <a:ext uri="{FF2B5EF4-FFF2-40B4-BE49-F238E27FC236}">
                      <a16:creationId xmlns:a16="http://schemas.microsoft.com/office/drawing/2014/main" id="{51924E3D-80C2-817B-3497-7BF8D2577E1B}"/>
                    </a:ext>
                  </a:extLst>
                </p:cNvPr>
                <p:cNvPicPr/>
                <p:nvPr/>
              </p:nvPicPr>
              <p:blipFill>
                <a:blip r:embed="rId256"/>
                <a:stretch>
                  <a:fillRect/>
                </a:stretch>
              </p:blipFill>
              <p:spPr>
                <a:xfrm>
                  <a:off x="2100829" y="3030022"/>
                  <a:ext cx="740160" cy="8683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14798" name="Freihand 114797">
                  <a:extLst>
                    <a:ext uri="{FF2B5EF4-FFF2-40B4-BE49-F238E27FC236}">
                      <a16:creationId xmlns:a16="http://schemas.microsoft.com/office/drawing/2014/main" id="{94EC016A-EFF6-E084-161C-4AD701F39D44}"/>
                    </a:ext>
                  </a:extLst>
                </p14:cNvPr>
                <p14:cNvContentPartPr/>
                <p14:nvPr/>
              </p14:nvContentPartPr>
              <p14:xfrm>
                <a:off x="1786549" y="3164302"/>
                <a:ext cx="605160" cy="700560"/>
              </p14:xfrm>
            </p:contentPart>
          </mc:Choice>
          <mc:Fallback>
            <p:pic>
              <p:nvPicPr>
                <p:cNvPr id="114798" name="Freihand 114797">
                  <a:extLst>
                    <a:ext uri="{FF2B5EF4-FFF2-40B4-BE49-F238E27FC236}">
                      <a16:creationId xmlns:a16="http://schemas.microsoft.com/office/drawing/2014/main" id="{94EC016A-EFF6-E084-161C-4AD701F39D44}"/>
                    </a:ext>
                  </a:extLst>
                </p:cNvPr>
                <p:cNvPicPr/>
                <p:nvPr/>
              </p:nvPicPr>
              <p:blipFill>
                <a:blip r:embed="rId258"/>
                <a:stretch>
                  <a:fillRect/>
                </a:stretch>
              </p:blipFill>
              <p:spPr>
                <a:xfrm>
                  <a:off x="1777909" y="3155662"/>
                  <a:ext cx="622800" cy="7182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14802" name="Freihand 114801">
                  <a:extLst>
                    <a:ext uri="{FF2B5EF4-FFF2-40B4-BE49-F238E27FC236}">
                      <a16:creationId xmlns:a16="http://schemas.microsoft.com/office/drawing/2014/main" id="{741B9F82-54D0-1789-3864-BB76E8C7804B}"/>
                    </a:ext>
                  </a:extLst>
                </p14:cNvPr>
                <p14:cNvContentPartPr/>
                <p14:nvPr/>
              </p14:nvContentPartPr>
              <p14:xfrm>
                <a:off x="832909" y="5042422"/>
                <a:ext cx="67320" cy="54360"/>
              </p14:xfrm>
            </p:contentPart>
          </mc:Choice>
          <mc:Fallback>
            <p:pic>
              <p:nvPicPr>
                <p:cNvPr id="114802" name="Freihand 114801">
                  <a:extLst>
                    <a:ext uri="{FF2B5EF4-FFF2-40B4-BE49-F238E27FC236}">
                      <a16:creationId xmlns:a16="http://schemas.microsoft.com/office/drawing/2014/main" id="{741B9F82-54D0-1789-3864-BB76E8C7804B}"/>
                    </a:ext>
                  </a:extLst>
                </p:cNvPr>
                <p:cNvPicPr/>
                <p:nvPr/>
              </p:nvPicPr>
              <p:blipFill>
                <a:blip r:embed="rId260"/>
                <a:stretch>
                  <a:fillRect/>
                </a:stretch>
              </p:blipFill>
              <p:spPr>
                <a:xfrm>
                  <a:off x="823909" y="5033782"/>
                  <a:ext cx="849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14803" name="Freihand 114802">
                  <a:extLst>
                    <a:ext uri="{FF2B5EF4-FFF2-40B4-BE49-F238E27FC236}">
                      <a16:creationId xmlns:a16="http://schemas.microsoft.com/office/drawing/2014/main" id="{7212C4A6-531F-AC4D-46EA-4F76F45B7B11}"/>
                    </a:ext>
                  </a:extLst>
                </p14:cNvPr>
                <p14:cNvContentPartPr/>
                <p14:nvPr/>
              </p14:nvContentPartPr>
              <p14:xfrm>
                <a:off x="800149" y="4940542"/>
                <a:ext cx="123120" cy="47880"/>
              </p14:xfrm>
            </p:contentPart>
          </mc:Choice>
          <mc:Fallback>
            <p:pic>
              <p:nvPicPr>
                <p:cNvPr id="114803" name="Freihand 114802">
                  <a:extLst>
                    <a:ext uri="{FF2B5EF4-FFF2-40B4-BE49-F238E27FC236}">
                      <a16:creationId xmlns:a16="http://schemas.microsoft.com/office/drawing/2014/main" id="{7212C4A6-531F-AC4D-46EA-4F76F45B7B11}"/>
                    </a:ext>
                  </a:extLst>
                </p:cNvPr>
                <p:cNvPicPr/>
                <p:nvPr/>
              </p:nvPicPr>
              <p:blipFill>
                <a:blip r:embed="rId262"/>
                <a:stretch>
                  <a:fillRect/>
                </a:stretch>
              </p:blipFill>
              <p:spPr>
                <a:xfrm>
                  <a:off x="791509" y="4931542"/>
                  <a:ext cx="1407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14804" name="Freihand 114803">
                  <a:extLst>
                    <a:ext uri="{FF2B5EF4-FFF2-40B4-BE49-F238E27FC236}">
                      <a16:creationId xmlns:a16="http://schemas.microsoft.com/office/drawing/2014/main" id="{E064E2D2-CB26-D33D-A27E-F15A4DB11C38}"/>
                    </a:ext>
                  </a:extLst>
                </p14:cNvPr>
                <p14:cNvContentPartPr/>
                <p14:nvPr/>
              </p14:nvContentPartPr>
              <p14:xfrm>
                <a:off x="1407109" y="2122102"/>
                <a:ext cx="7824240" cy="2688480"/>
              </p14:xfrm>
            </p:contentPart>
          </mc:Choice>
          <mc:Fallback>
            <p:pic>
              <p:nvPicPr>
                <p:cNvPr id="114804" name="Freihand 114803">
                  <a:extLst>
                    <a:ext uri="{FF2B5EF4-FFF2-40B4-BE49-F238E27FC236}">
                      <a16:creationId xmlns:a16="http://schemas.microsoft.com/office/drawing/2014/main" id="{E064E2D2-CB26-D33D-A27E-F15A4DB11C38}"/>
                    </a:ext>
                  </a:extLst>
                </p:cNvPr>
                <p:cNvPicPr/>
                <p:nvPr/>
              </p:nvPicPr>
              <p:blipFill>
                <a:blip r:embed="rId264"/>
                <a:stretch>
                  <a:fillRect/>
                </a:stretch>
              </p:blipFill>
              <p:spPr>
                <a:xfrm>
                  <a:off x="1398109" y="2113462"/>
                  <a:ext cx="7841880" cy="27061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14810" name="Freihand 114809">
                  <a:extLst>
                    <a:ext uri="{FF2B5EF4-FFF2-40B4-BE49-F238E27FC236}">
                      <a16:creationId xmlns:a16="http://schemas.microsoft.com/office/drawing/2014/main" id="{A427CD20-0CDA-C64C-72E9-E8DC4F91DDCF}"/>
                    </a:ext>
                  </a:extLst>
                </p14:cNvPr>
                <p14:cNvContentPartPr/>
                <p14:nvPr/>
              </p14:nvContentPartPr>
              <p14:xfrm>
                <a:off x="7394989" y="1703062"/>
                <a:ext cx="126000" cy="956160"/>
              </p14:xfrm>
            </p:contentPart>
          </mc:Choice>
          <mc:Fallback>
            <p:pic>
              <p:nvPicPr>
                <p:cNvPr id="114810" name="Freihand 114809">
                  <a:extLst>
                    <a:ext uri="{FF2B5EF4-FFF2-40B4-BE49-F238E27FC236}">
                      <a16:creationId xmlns:a16="http://schemas.microsoft.com/office/drawing/2014/main" id="{A427CD20-0CDA-C64C-72E9-E8DC4F91DDCF}"/>
                    </a:ext>
                  </a:extLst>
                </p:cNvPr>
                <p:cNvPicPr/>
                <p:nvPr/>
              </p:nvPicPr>
              <p:blipFill>
                <a:blip r:embed="rId266"/>
                <a:stretch>
                  <a:fillRect/>
                </a:stretch>
              </p:blipFill>
              <p:spPr>
                <a:xfrm>
                  <a:off x="7386349" y="1694062"/>
                  <a:ext cx="143640" cy="9738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14811" name="Freihand 114810">
                  <a:extLst>
                    <a:ext uri="{FF2B5EF4-FFF2-40B4-BE49-F238E27FC236}">
                      <a16:creationId xmlns:a16="http://schemas.microsoft.com/office/drawing/2014/main" id="{3AA4600F-FD9E-7377-FD08-E6111B5F4F21}"/>
                    </a:ext>
                  </a:extLst>
                </p14:cNvPr>
                <p14:cNvContentPartPr/>
                <p14:nvPr/>
              </p14:nvContentPartPr>
              <p14:xfrm>
                <a:off x="7403629" y="1491022"/>
                <a:ext cx="276120" cy="320040"/>
              </p14:xfrm>
            </p:contentPart>
          </mc:Choice>
          <mc:Fallback>
            <p:pic>
              <p:nvPicPr>
                <p:cNvPr id="114811" name="Freihand 114810">
                  <a:extLst>
                    <a:ext uri="{FF2B5EF4-FFF2-40B4-BE49-F238E27FC236}">
                      <a16:creationId xmlns:a16="http://schemas.microsoft.com/office/drawing/2014/main" id="{3AA4600F-FD9E-7377-FD08-E6111B5F4F21}"/>
                    </a:ext>
                  </a:extLst>
                </p:cNvPr>
                <p:cNvPicPr/>
                <p:nvPr/>
              </p:nvPicPr>
              <p:blipFill>
                <a:blip r:embed="rId268"/>
                <a:stretch>
                  <a:fillRect/>
                </a:stretch>
              </p:blipFill>
              <p:spPr>
                <a:xfrm>
                  <a:off x="7394629" y="1482382"/>
                  <a:ext cx="293760" cy="3376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14815" name="Freihand 114814">
                  <a:extLst>
                    <a:ext uri="{FF2B5EF4-FFF2-40B4-BE49-F238E27FC236}">
                      <a16:creationId xmlns:a16="http://schemas.microsoft.com/office/drawing/2014/main" id="{6E9A450E-0343-07BA-3FBA-31A1EF17BD5B}"/>
                    </a:ext>
                  </a:extLst>
                </p14:cNvPr>
                <p14:cNvContentPartPr/>
                <p14:nvPr/>
              </p14:nvContentPartPr>
              <p14:xfrm>
                <a:off x="7462309" y="1636102"/>
                <a:ext cx="93240" cy="1128240"/>
              </p14:xfrm>
            </p:contentPart>
          </mc:Choice>
          <mc:Fallback>
            <p:pic>
              <p:nvPicPr>
                <p:cNvPr id="114815" name="Freihand 114814">
                  <a:extLst>
                    <a:ext uri="{FF2B5EF4-FFF2-40B4-BE49-F238E27FC236}">
                      <a16:creationId xmlns:a16="http://schemas.microsoft.com/office/drawing/2014/main" id="{6E9A450E-0343-07BA-3FBA-31A1EF17BD5B}"/>
                    </a:ext>
                  </a:extLst>
                </p:cNvPr>
                <p:cNvPicPr/>
                <p:nvPr/>
              </p:nvPicPr>
              <p:blipFill>
                <a:blip r:embed="rId270"/>
                <a:stretch>
                  <a:fillRect/>
                </a:stretch>
              </p:blipFill>
              <p:spPr>
                <a:xfrm>
                  <a:off x="7453309" y="1627462"/>
                  <a:ext cx="110880" cy="11458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14816" name="Freihand 114815">
                  <a:extLst>
                    <a:ext uri="{FF2B5EF4-FFF2-40B4-BE49-F238E27FC236}">
                      <a16:creationId xmlns:a16="http://schemas.microsoft.com/office/drawing/2014/main" id="{6C919C9C-0581-E4FB-85BB-515DFA7DDD2E}"/>
                    </a:ext>
                  </a:extLst>
                </p14:cNvPr>
                <p14:cNvContentPartPr/>
                <p14:nvPr/>
              </p14:nvContentPartPr>
              <p14:xfrm>
                <a:off x="7326589" y="1398862"/>
                <a:ext cx="444240" cy="566640"/>
              </p14:xfrm>
            </p:contentPart>
          </mc:Choice>
          <mc:Fallback>
            <p:pic>
              <p:nvPicPr>
                <p:cNvPr id="114816" name="Freihand 114815">
                  <a:extLst>
                    <a:ext uri="{FF2B5EF4-FFF2-40B4-BE49-F238E27FC236}">
                      <a16:creationId xmlns:a16="http://schemas.microsoft.com/office/drawing/2014/main" id="{6C919C9C-0581-E4FB-85BB-515DFA7DDD2E}"/>
                    </a:ext>
                  </a:extLst>
                </p:cNvPr>
                <p:cNvPicPr/>
                <p:nvPr/>
              </p:nvPicPr>
              <p:blipFill>
                <a:blip r:embed="rId272"/>
                <a:stretch>
                  <a:fillRect/>
                </a:stretch>
              </p:blipFill>
              <p:spPr>
                <a:xfrm>
                  <a:off x="7317589" y="1389862"/>
                  <a:ext cx="461880" cy="5842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14818" name="Freihand 114817">
                  <a:extLst>
                    <a:ext uri="{FF2B5EF4-FFF2-40B4-BE49-F238E27FC236}">
                      <a16:creationId xmlns:a16="http://schemas.microsoft.com/office/drawing/2014/main" id="{46F12858-3195-560A-807D-6B86C4B26E8F}"/>
                    </a:ext>
                  </a:extLst>
                </p14:cNvPr>
                <p14:cNvContentPartPr/>
                <p14:nvPr/>
              </p14:nvContentPartPr>
              <p14:xfrm>
                <a:off x="1880509" y="2974942"/>
                <a:ext cx="1248120" cy="1996920"/>
              </p14:xfrm>
            </p:contentPart>
          </mc:Choice>
          <mc:Fallback>
            <p:pic>
              <p:nvPicPr>
                <p:cNvPr id="114818" name="Freihand 114817">
                  <a:extLst>
                    <a:ext uri="{FF2B5EF4-FFF2-40B4-BE49-F238E27FC236}">
                      <a16:creationId xmlns:a16="http://schemas.microsoft.com/office/drawing/2014/main" id="{46F12858-3195-560A-807D-6B86C4B26E8F}"/>
                    </a:ext>
                  </a:extLst>
                </p:cNvPr>
                <p:cNvPicPr/>
                <p:nvPr/>
              </p:nvPicPr>
              <p:blipFill>
                <a:blip r:embed="rId274"/>
                <a:stretch>
                  <a:fillRect/>
                </a:stretch>
              </p:blipFill>
              <p:spPr>
                <a:xfrm>
                  <a:off x="1871509" y="2966302"/>
                  <a:ext cx="1265760" cy="20145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14824" name="Freihand 114823">
                  <a:extLst>
                    <a:ext uri="{FF2B5EF4-FFF2-40B4-BE49-F238E27FC236}">
                      <a16:creationId xmlns:a16="http://schemas.microsoft.com/office/drawing/2014/main" id="{36362217-CA61-F043-6154-0302BE3BADA5}"/>
                    </a:ext>
                  </a:extLst>
                </p14:cNvPr>
                <p14:cNvContentPartPr/>
                <p14:nvPr/>
              </p14:nvContentPartPr>
              <p14:xfrm>
                <a:off x="7447189" y="2890702"/>
                <a:ext cx="205200" cy="400680"/>
              </p14:xfrm>
            </p:contentPart>
          </mc:Choice>
          <mc:Fallback>
            <p:pic>
              <p:nvPicPr>
                <p:cNvPr id="114824" name="Freihand 114823">
                  <a:extLst>
                    <a:ext uri="{FF2B5EF4-FFF2-40B4-BE49-F238E27FC236}">
                      <a16:creationId xmlns:a16="http://schemas.microsoft.com/office/drawing/2014/main" id="{36362217-CA61-F043-6154-0302BE3BADA5}"/>
                    </a:ext>
                  </a:extLst>
                </p:cNvPr>
                <p:cNvPicPr/>
                <p:nvPr/>
              </p:nvPicPr>
              <p:blipFill>
                <a:blip r:embed="rId276"/>
                <a:stretch>
                  <a:fillRect/>
                </a:stretch>
              </p:blipFill>
              <p:spPr>
                <a:xfrm>
                  <a:off x="7438189" y="2882062"/>
                  <a:ext cx="222840" cy="4183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14825" name="Freihand 114824">
                  <a:extLst>
                    <a:ext uri="{FF2B5EF4-FFF2-40B4-BE49-F238E27FC236}">
                      <a16:creationId xmlns:a16="http://schemas.microsoft.com/office/drawing/2014/main" id="{2ADA1755-835E-A68A-9248-2C258077E4B5}"/>
                    </a:ext>
                  </a:extLst>
                </p14:cNvPr>
                <p14:cNvContentPartPr/>
                <p14:nvPr/>
              </p14:nvContentPartPr>
              <p14:xfrm>
                <a:off x="7499749" y="2995822"/>
                <a:ext cx="288360" cy="408240"/>
              </p14:xfrm>
            </p:contentPart>
          </mc:Choice>
          <mc:Fallback>
            <p:pic>
              <p:nvPicPr>
                <p:cNvPr id="114825" name="Freihand 114824">
                  <a:extLst>
                    <a:ext uri="{FF2B5EF4-FFF2-40B4-BE49-F238E27FC236}">
                      <a16:creationId xmlns:a16="http://schemas.microsoft.com/office/drawing/2014/main" id="{2ADA1755-835E-A68A-9248-2C258077E4B5}"/>
                    </a:ext>
                  </a:extLst>
                </p:cNvPr>
                <p:cNvPicPr/>
                <p:nvPr/>
              </p:nvPicPr>
              <p:blipFill>
                <a:blip r:embed="rId278"/>
                <a:stretch>
                  <a:fillRect/>
                </a:stretch>
              </p:blipFill>
              <p:spPr>
                <a:xfrm>
                  <a:off x="7490749" y="2987182"/>
                  <a:ext cx="306000" cy="425880"/>
                </a:xfrm>
                <a:prstGeom prst="rect">
                  <a:avLst/>
                </a:prstGeom>
              </p:spPr>
            </p:pic>
          </mc:Fallback>
        </mc:AlternateContent>
      </p:grpSp>
      <p:grpSp>
        <p:nvGrpSpPr>
          <p:cNvPr id="114838" name="Gruppieren 114837">
            <a:extLst>
              <a:ext uri="{FF2B5EF4-FFF2-40B4-BE49-F238E27FC236}">
                <a16:creationId xmlns:a16="http://schemas.microsoft.com/office/drawing/2014/main" id="{6239B8D4-061C-2B57-AA08-0181D742881D}"/>
              </a:ext>
            </a:extLst>
          </p:cNvPr>
          <p:cNvGrpSpPr/>
          <p:nvPr/>
        </p:nvGrpSpPr>
        <p:grpSpPr>
          <a:xfrm>
            <a:off x="823189" y="1888102"/>
            <a:ext cx="8586720" cy="3103560"/>
            <a:chOff x="823189" y="1888102"/>
            <a:chExt cx="8586720" cy="3103560"/>
          </a:xfrm>
        </p:grpSpPr>
        <mc:AlternateContent xmlns:mc="http://schemas.openxmlformats.org/markup-compatibility/2006">
          <mc:Choice xmlns:p14="http://schemas.microsoft.com/office/powerpoint/2010/main" Requires="p14">
            <p:contentPart p14:bwMode="auto" r:id="rId279">
              <p14:nvContentPartPr>
                <p14:cNvPr id="114827" name="Freihand 114826">
                  <a:extLst>
                    <a:ext uri="{FF2B5EF4-FFF2-40B4-BE49-F238E27FC236}">
                      <a16:creationId xmlns:a16="http://schemas.microsoft.com/office/drawing/2014/main" id="{F806D232-1F75-9B30-8644-4AA1BA2477C4}"/>
                    </a:ext>
                  </a:extLst>
                </p14:cNvPr>
                <p14:cNvContentPartPr/>
                <p14:nvPr/>
              </p14:nvContentPartPr>
              <p14:xfrm>
                <a:off x="1592869" y="3947302"/>
                <a:ext cx="360000" cy="713160"/>
              </p14:xfrm>
            </p:contentPart>
          </mc:Choice>
          <mc:Fallback>
            <p:pic>
              <p:nvPicPr>
                <p:cNvPr id="114827" name="Freihand 114826">
                  <a:extLst>
                    <a:ext uri="{FF2B5EF4-FFF2-40B4-BE49-F238E27FC236}">
                      <a16:creationId xmlns:a16="http://schemas.microsoft.com/office/drawing/2014/main" id="{F806D232-1F75-9B30-8644-4AA1BA2477C4}"/>
                    </a:ext>
                  </a:extLst>
                </p:cNvPr>
                <p:cNvPicPr/>
                <p:nvPr/>
              </p:nvPicPr>
              <p:blipFill>
                <a:blip r:embed="rId280"/>
                <a:stretch>
                  <a:fillRect/>
                </a:stretch>
              </p:blipFill>
              <p:spPr>
                <a:xfrm>
                  <a:off x="1583869" y="3938302"/>
                  <a:ext cx="377640" cy="7308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14828" name="Freihand 114827">
                  <a:extLst>
                    <a:ext uri="{FF2B5EF4-FFF2-40B4-BE49-F238E27FC236}">
                      <a16:creationId xmlns:a16="http://schemas.microsoft.com/office/drawing/2014/main" id="{67EF3343-E7C4-2D78-4FF9-536696834A91}"/>
                    </a:ext>
                  </a:extLst>
                </p14:cNvPr>
                <p14:cNvContentPartPr/>
                <p14:nvPr/>
              </p14:nvContentPartPr>
              <p14:xfrm>
                <a:off x="2028109" y="3534382"/>
                <a:ext cx="493920" cy="949680"/>
              </p14:xfrm>
            </p:contentPart>
          </mc:Choice>
          <mc:Fallback>
            <p:pic>
              <p:nvPicPr>
                <p:cNvPr id="114828" name="Freihand 114827">
                  <a:extLst>
                    <a:ext uri="{FF2B5EF4-FFF2-40B4-BE49-F238E27FC236}">
                      <a16:creationId xmlns:a16="http://schemas.microsoft.com/office/drawing/2014/main" id="{67EF3343-E7C4-2D78-4FF9-536696834A91}"/>
                    </a:ext>
                  </a:extLst>
                </p:cNvPr>
                <p:cNvPicPr/>
                <p:nvPr/>
              </p:nvPicPr>
              <p:blipFill>
                <a:blip r:embed="rId282"/>
                <a:stretch>
                  <a:fillRect/>
                </a:stretch>
              </p:blipFill>
              <p:spPr>
                <a:xfrm>
                  <a:off x="2019109" y="3525382"/>
                  <a:ext cx="511560" cy="9673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14829" name="Freihand 114828">
                  <a:extLst>
                    <a:ext uri="{FF2B5EF4-FFF2-40B4-BE49-F238E27FC236}">
                      <a16:creationId xmlns:a16="http://schemas.microsoft.com/office/drawing/2014/main" id="{0FC48FB6-0402-6B94-88FB-036D670BF9DD}"/>
                    </a:ext>
                  </a:extLst>
                </p14:cNvPr>
                <p14:cNvContentPartPr/>
                <p14:nvPr/>
              </p14:nvContentPartPr>
              <p14:xfrm>
                <a:off x="2533189" y="3220102"/>
                <a:ext cx="462960" cy="1067400"/>
              </p14:xfrm>
            </p:contentPart>
          </mc:Choice>
          <mc:Fallback>
            <p:pic>
              <p:nvPicPr>
                <p:cNvPr id="114829" name="Freihand 114828">
                  <a:extLst>
                    <a:ext uri="{FF2B5EF4-FFF2-40B4-BE49-F238E27FC236}">
                      <a16:creationId xmlns:a16="http://schemas.microsoft.com/office/drawing/2014/main" id="{0FC48FB6-0402-6B94-88FB-036D670BF9DD}"/>
                    </a:ext>
                  </a:extLst>
                </p:cNvPr>
                <p:cNvPicPr/>
                <p:nvPr/>
              </p:nvPicPr>
              <p:blipFill>
                <a:blip r:embed="rId284"/>
                <a:stretch>
                  <a:fillRect/>
                </a:stretch>
              </p:blipFill>
              <p:spPr>
                <a:xfrm>
                  <a:off x="2524189" y="3211462"/>
                  <a:ext cx="480600" cy="10850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14830" name="Freihand 114829">
                  <a:extLst>
                    <a:ext uri="{FF2B5EF4-FFF2-40B4-BE49-F238E27FC236}">
                      <a16:creationId xmlns:a16="http://schemas.microsoft.com/office/drawing/2014/main" id="{0CB19506-D2D9-C400-60CA-EA523292A886}"/>
                    </a:ext>
                  </a:extLst>
                </p14:cNvPr>
                <p14:cNvContentPartPr/>
                <p14:nvPr/>
              </p14:nvContentPartPr>
              <p14:xfrm>
                <a:off x="3168589" y="3221182"/>
                <a:ext cx="367200" cy="940320"/>
              </p14:xfrm>
            </p:contentPart>
          </mc:Choice>
          <mc:Fallback>
            <p:pic>
              <p:nvPicPr>
                <p:cNvPr id="114830" name="Freihand 114829">
                  <a:extLst>
                    <a:ext uri="{FF2B5EF4-FFF2-40B4-BE49-F238E27FC236}">
                      <a16:creationId xmlns:a16="http://schemas.microsoft.com/office/drawing/2014/main" id="{0CB19506-D2D9-C400-60CA-EA523292A886}"/>
                    </a:ext>
                  </a:extLst>
                </p:cNvPr>
                <p:cNvPicPr/>
                <p:nvPr/>
              </p:nvPicPr>
              <p:blipFill>
                <a:blip r:embed="rId286"/>
                <a:stretch>
                  <a:fillRect/>
                </a:stretch>
              </p:blipFill>
              <p:spPr>
                <a:xfrm>
                  <a:off x="3159949" y="3212542"/>
                  <a:ext cx="384840" cy="9579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14831" name="Freihand 114830">
                  <a:extLst>
                    <a:ext uri="{FF2B5EF4-FFF2-40B4-BE49-F238E27FC236}">
                      <a16:creationId xmlns:a16="http://schemas.microsoft.com/office/drawing/2014/main" id="{3688B202-0FE2-27D6-A1A3-E76E70CE76B7}"/>
                    </a:ext>
                  </a:extLst>
                </p14:cNvPr>
                <p14:cNvContentPartPr/>
                <p14:nvPr/>
              </p14:nvContentPartPr>
              <p14:xfrm>
                <a:off x="3581509" y="3357982"/>
                <a:ext cx="284400" cy="594720"/>
              </p14:xfrm>
            </p:contentPart>
          </mc:Choice>
          <mc:Fallback>
            <p:pic>
              <p:nvPicPr>
                <p:cNvPr id="114831" name="Freihand 114830">
                  <a:extLst>
                    <a:ext uri="{FF2B5EF4-FFF2-40B4-BE49-F238E27FC236}">
                      <a16:creationId xmlns:a16="http://schemas.microsoft.com/office/drawing/2014/main" id="{3688B202-0FE2-27D6-A1A3-E76E70CE76B7}"/>
                    </a:ext>
                  </a:extLst>
                </p:cNvPr>
                <p:cNvPicPr/>
                <p:nvPr/>
              </p:nvPicPr>
              <p:blipFill>
                <a:blip r:embed="rId288"/>
                <a:stretch>
                  <a:fillRect/>
                </a:stretch>
              </p:blipFill>
              <p:spPr>
                <a:xfrm>
                  <a:off x="3572869" y="3349342"/>
                  <a:ext cx="302040" cy="6123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14832" name="Freihand 114831">
                  <a:extLst>
                    <a:ext uri="{FF2B5EF4-FFF2-40B4-BE49-F238E27FC236}">
                      <a16:creationId xmlns:a16="http://schemas.microsoft.com/office/drawing/2014/main" id="{20E4CD65-2F46-7C0C-B014-749FA8CFC091}"/>
                    </a:ext>
                  </a:extLst>
                </p14:cNvPr>
                <p14:cNvContentPartPr/>
                <p14:nvPr/>
              </p14:nvContentPartPr>
              <p14:xfrm>
                <a:off x="3992269" y="3580462"/>
                <a:ext cx="115560" cy="286200"/>
              </p14:xfrm>
            </p:contentPart>
          </mc:Choice>
          <mc:Fallback>
            <p:pic>
              <p:nvPicPr>
                <p:cNvPr id="114832" name="Freihand 114831">
                  <a:extLst>
                    <a:ext uri="{FF2B5EF4-FFF2-40B4-BE49-F238E27FC236}">
                      <a16:creationId xmlns:a16="http://schemas.microsoft.com/office/drawing/2014/main" id="{20E4CD65-2F46-7C0C-B014-749FA8CFC091}"/>
                    </a:ext>
                  </a:extLst>
                </p:cNvPr>
                <p:cNvPicPr/>
                <p:nvPr/>
              </p:nvPicPr>
              <p:blipFill>
                <a:blip r:embed="rId290"/>
                <a:stretch>
                  <a:fillRect/>
                </a:stretch>
              </p:blipFill>
              <p:spPr>
                <a:xfrm>
                  <a:off x="3983269" y="3571462"/>
                  <a:ext cx="13320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14833" name="Freihand 114832">
                  <a:extLst>
                    <a:ext uri="{FF2B5EF4-FFF2-40B4-BE49-F238E27FC236}">
                      <a16:creationId xmlns:a16="http://schemas.microsoft.com/office/drawing/2014/main" id="{817A0EAA-5B5C-A27B-DB0D-C40593910D87}"/>
                    </a:ext>
                  </a:extLst>
                </p14:cNvPr>
                <p14:cNvContentPartPr/>
                <p14:nvPr/>
              </p14:nvContentPartPr>
              <p14:xfrm>
                <a:off x="5319229" y="3642022"/>
                <a:ext cx="244080" cy="445320"/>
              </p14:xfrm>
            </p:contentPart>
          </mc:Choice>
          <mc:Fallback>
            <p:pic>
              <p:nvPicPr>
                <p:cNvPr id="114833" name="Freihand 114832">
                  <a:extLst>
                    <a:ext uri="{FF2B5EF4-FFF2-40B4-BE49-F238E27FC236}">
                      <a16:creationId xmlns:a16="http://schemas.microsoft.com/office/drawing/2014/main" id="{817A0EAA-5B5C-A27B-DB0D-C40593910D87}"/>
                    </a:ext>
                  </a:extLst>
                </p:cNvPr>
                <p:cNvPicPr/>
                <p:nvPr/>
              </p:nvPicPr>
              <p:blipFill>
                <a:blip r:embed="rId292"/>
                <a:stretch>
                  <a:fillRect/>
                </a:stretch>
              </p:blipFill>
              <p:spPr>
                <a:xfrm>
                  <a:off x="5310589" y="3633382"/>
                  <a:ext cx="261720" cy="4629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14834" name="Freihand 114833">
                  <a:extLst>
                    <a:ext uri="{FF2B5EF4-FFF2-40B4-BE49-F238E27FC236}">
                      <a16:creationId xmlns:a16="http://schemas.microsoft.com/office/drawing/2014/main" id="{317F10EC-5E2C-FC50-F808-92E97DAD0122}"/>
                    </a:ext>
                  </a:extLst>
                </p14:cNvPr>
                <p14:cNvContentPartPr/>
                <p14:nvPr/>
              </p14:nvContentPartPr>
              <p14:xfrm>
                <a:off x="5733589" y="3460582"/>
                <a:ext cx="305280" cy="775080"/>
              </p14:xfrm>
            </p:contentPart>
          </mc:Choice>
          <mc:Fallback>
            <p:pic>
              <p:nvPicPr>
                <p:cNvPr id="114834" name="Freihand 114833">
                  <a:extLst>
                    <a:ext uri="{FF2B5EF4-FFF2-40B4-BE49-F238E27FC236}">
                      <a16:creationId xmlns:a16="http://schemas.microsoft.com/office/drawing/2014/main" id="{317F10EC-5E2C-FC50-F808-92E97DAD0122}"/>
                    </a:ext>
                  </a:extLst>
                </p:cNvPr>
                <p:cNvPicPr/>
                <p:nvPr/>
              </p:nvPicPr>
              <p:blipFill>
                <a:blip r:embed="rId294"/>
                <a:stretch>
                  <a:fillRect/>
                </a:stretch>
              </p:blipFill>
              <p:spPr>
                <a:xfrm>
                  <a:off x="5724949" y="3451582"/>
                  <a:ext cx="322920" cy="7927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14835" name="Freihand 114834">
                  <a:extLst>
                    <a:ext uri="{FF2B5EF4-FFF2-40B4-BE49-F238E27FC236}">
                      <a16:creationId xmlns:a16="http://schemas.microsoft.com/office/drawing/2014/main" id="{5C96DDA5-AB34-CA3F-A064-9D8E52BDD04C}"/>
                    </a:ext>
                  </a:extLst>
                </p14:cNvPr>
                <p14:cNvContentPartPr/>
                <p14:nvPr/>
              </p14:nvContentPartPr>
              <p14:xfrm>
                <a:off x="6283669" y="3274822"/>
                <a:ext cx="357480" cy="1067760"/>
              </p14:xfrm>
            </p:contentPart>
          </mc:Choice>
          <mc:Fallback>
            <p:pic>
              <p:nvPicPr>
                <p:cNvPr id="114835" name="Freihand 114834">
                  <a:extLst>
                    <a:ext uri="{FF2B5EF4-FFF2-40B4-BE49-F238E27FC236}">
                      <a16:creationId xmlns:a16="http://schemas.microsoft.com/office/drawing/2014/main" id="{5C96DDA5-AB34-CA3F-A064-9D8E52BDD04C}"/>
                    </a:ext>
                  </a:extLst>
                </p:cNvPr>
                <p:cNvPicPr/>
                <p:nvPr/>
              </p:nvPicPr>
              <p:blipFill>
                <a:blip r:embed="rId296"/>
                <a:stretch>
                  <a:fillRect/>
                </a:stretch>
              </p:blipFill>
              <p:spPr>
                <a:xfrm>
                  <a:off x="6275029" y="3266182"/>
                  <a:ext cx="375120" cy="10854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14836" name="Freihand 114835">
                  <a:extLst>
                    <a:ext uri="{FF2B5EF4-FFF2-40B4-BE49-F238E27FC236}">
                      <a16:creationId xmlns:a16="http://schemas.microsoft.com/office/drawing/2014/main" id="{1F109D20-BC0D-695F-B08A-38F5735791F4}"/>
                    </a:ext>
                  </a:extLst>
                </p14:cNvPr>
                <p14:cNvContentPartPr/>
                <p14:nvPr/>
              </p14:nvContentPartPr>
              <p14:xfrm>
                <a:off x="6727909" y="2968822"/>
                <a:ext cx="951840" cy="1284120"/>
              </p14:xfrm>
            </p:contentPart>
          </mc:Choice>
          <mc:Fallback>
            <p:pic>
              <p:nvPicPr>
                <p:cNvPr id="114836" name="Freihand 114835">
                  <a:extLst>
                    <a:ext uri="{FF2B5EF4-FFF2-40B4-BE49-F238E27FC236}">
                      <a16:creationId xmlns:a16="http://schemas.microsoft.com/office/drawing/2014/main" id="{1F109D20-BC0D-695F-B08A-38F5735791F4}"/>
                    </a:ext>
                  </a:extLst>
                </p:cNvPr>
                <p:cNvPicPr/>
                <p:nvPr/>
              </p:nvPicPr>
              <p:blipFill>
                <a:blip r:embed="rId298"/>
                <a:stretch>
                  <a:fillRect/>
                </a:stretch>
              </p:blipFill>
              <p:spPr>
                <a:xfrm>
                  <a:off x="6719269" y="2960182"/>
                  <a:ext cx="969480" cy="13017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14837" name="Freihand 114836">
                  <a:extLst>
                    <a:ext uri="{FF2B5EF4-FFF2-40B4-BE49-F238E27FC236}">
                      <a16:creationId xmlns:a16="http://schemas.microsoft.com/office/drawing/2014/main" id="{9BBB42AD-D3C9-5A98-1D56-D9A16A8E95C1}"/>
                    </a:ext>
                  </a:extLst>
                </p14:cNvPr>
                <p14:cNvContentPartPr/>
                <p14:nvPr/>
              </p14:nvContentPartPr>
              <p14:xfrm>
                <a:off x="823189" y="1888102"/>
                <a:ext cx="8586720" cy="3103560"/>
              </p14:xfrm>
            </p:contentPart>
          </mc:Choice>
          <mc:Fallback>
            <p:pic>
              <p:nvPicPr>
                <p:cNvPr id="114837" name="Freihand 114836">
                  <a:extLst>
                    <a:ext uri="{FF2B5EF4-FFF2-40B4-BE49-F238E27FC236}">
                      <a16:creationId xmlns:a16="http://schemas.microsoft.com/office/drawing/2014/main" id="{9BBB42AD-D3C9-5A98-1D56-D9A16A8E95C1}"/>
                    </a:ext>
                  </a:extLst>
                </p:cNvPr>
                <p:cNvPicPr/>
                <p:nvPr/>
              </p:nvPicPr>
              <p:blipFill>
                <a:blip r:embed="rId300"/>
                <a:stretch>
                  <a:fillRect/>
                </a:stretch>
              </p:blipFill>
              <p:spPr>
                <a:xfrm>
                  <a:off x="814189" y="1879102"/>
                  <a:ext cx="8604360" cy="3121200"/>
                </a:xfrm>
                <a:prstGeom prst="rect">
                  <a:avLst/>
                </a:prstGeom>
              </p:spPr>
            </p:pic>
          </mc:Fallback>
        </mc:AlternateContent>
      </p:grpSp>
    </p:spTree>
    <p:extLst>
      <p:ext uri="{BB962C8B-B14F-4D97-AF65-F5344CB8AC3E}">
        <p14:creationId xmlns:p14="http://schemas.microsoft.com/office/powerpoint/2010/main" val="263161763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1"/>
          <p:cNvSpPr>
            <a:spLocks noChangeArrowheads="1"/>
          </p:cNvSpPr>
          <p:nvPr/>
        </p:nvSpPr>
        <p:spPr bwMode="auto">
          <a:xfrm>
            <a:off x="4164013" y="57863"/>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Konjunkturzyklen-Beschreibung</a:t>
            </a:r>
          </a:p>
        </p:txBody>
      </p:sp>
      <p:sp>
        <p:nvSpPr>
          <p:cNvPr id="115716" name="Text Box 2"/>
          <p:cNvSpPr txBox="1">
            <a:spLocks noChangeArrowheads="1"/>
          </p:cNvSpPr>
          <p:nvPr/>
        </p:nvSpPr>
        <p:spPr bwMode="auto">
          <a:xfrm>
            <a:off x="238912" y="393248"/>
            <a:ext cx="9109075" cy="1317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Aufschwung:	Anstieg der Produktion; Auftragseingänge</a:t>
            </a:r>
          </a:p>
          <a:p>
            <a:pPr eaLnBrk="1" hangingPunct="1"/>
            <a:r>
              <a:rPr lang="de-DE" sz="2400" dirty="0">
                <a:solidFill>
                  <a:srgbClr val="000000"/>
                </a:solidFill>
              </a:rPr>
              <a:t>					höhere Auslastung der Produktionskapazitäten;</a:t>
            </a:r>
          </a:p>
          <a:p>
            <a:pPr eaLnBrk="1" hangingPunct="1"/>
            <a:r>
              <a:rPr lang="de-DE" sz="2400" dirty="0">
                <a:solidFill>
                  <a:srgbClr val="000000"/>
                </a:solidFill>
              </a:rPr>
              <a:t>					sinkende Arbeitslosigkeit; moderat steigende Preise</a:t>
            </a:r>
          </a:p>
          <a:p>
            <a:pPr eaLnBrk="1" hangingPunct="1"/>
            <a:endParaRPr lang="de-DE" sz="2400" dirty="0">
              <a:solidFill>
                <a:srgbClr val="000000"/>
              </a:solidFill>
            </a:endParaRPr>
          </a:p>
        </p:txBody>
      </p:sp>
      <p:sp>
        <p:nvSpPr>
          <p:cNvPr id="6" name="Text Box 2"/>
          <p:cNvSpPr txBox="1">
            <a:spLocks noChangeArrowheads="1"/>
          </p:cNvSpPr>
          <p:nvPr/>
        </p:nvSpPr>
        <p:spPr bwMode="auto">
          <a:xfrm>
            <a:off x="238913" y="1710310"/>
            <a:ext cx="9109075" cy="1617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Boom:			Voll- bzw. Überauslastung der Produktionskapazitäten;</a:t>
            </a:r>
          </a:p>
          <a:p>
            <a:pPr eaLnBrk="1" hangingPunct="1"/>
            <a:r>
              <a:rPr lang="de-DE" sz="2400" dirty="0">
                <a:solidFill>
                  <a:srgbClr val="000000"/>
                </a:solidFill>
              </a:rPr>
              <a:t>					Aufbau von Überstunden; steigende Löhne und </a:t>
            </a:r>
          </a:p>
          <a:p>
            <a:pPr eaLnBrk="1" hangingPunct="1"/>
            <a:r>
              <a:rPr lang="de-DE" sz="2400" dirty="0">
                <a:solidFill>
                  <a:srgbClr val="000000"/>
                </a:solidFill>
              </a:rPr>
              <a:t>					Preise; Anfang von Stagnation, da die Nachfrage nicht </a:t>
            </a:r>
          </a:p>
          <a:p>
            <a:pPr eaLnBrk="1" hangingPunct="1"/>
            <a:r>
              <a:rPr lang="de-DE" sz="2400" dirty="0">
                <a:solidFill>
                  <a:srgbClr val="000000"/>
                </a:solidFill>
              </a:rPr>
              <a:t>					mehr befriedigt werden kann</a:t>
            </a:r>
          </a:p>
        </p:txBody>
      </p:sp>
      <p:sp>
        <p:nvSpPr>
          <p:cNvPr id="7" name="Text Box 2"/>
          <p:cNvSpPr txBox="1">
            <a:spLocks noChangeArrowheads="1"/>
          </p:cNvSpPr>
          <p:nvPr/>
        </p:nvSpPr>
        <p:spPr bwMode="auto">
          <a:xfrm>
            <a:off x="238912" y="3392696"/>
            <a:ext cx="9109075" cy="1044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Abschwung:	Rückgang der Produktion; rückläufige Auftragseingänge</a:t>
            </a:r>
          </a:p>
          <a:p>
            <a:pPr eaLnBrk="1" hangingPunct="1"/>
            <a:r>
              <a:rPr lang="de-DE" sz="2400" dirty="0">
                <a:solidFill>
                  <a:srgbClr val="000000"/>
                </a:solidFill>
              </a:rPr>
              <a:t>					steigende Arbeitslosigkeit; nachlassende Konsumnachfrage</a:t>
            </a:r>
          </a:p>
        </p:txBody>
      </p:sp>
      <p:sp>
        <p:nvSpPr>
          <p:cNvPr id="8" name="Text Box 2"/>
          <p:cNvSpPr txBox="1">
            <a:spLocks noChangeArrowheads="1"/>
          </p:cNvSpPr>
          <p:nvPr/>
        </p:nvSpPr>
        <p:spPr bwMode="auto">
          <a:xfrm>
            <a:off x="238912" y="4437325"/>
            <a:ext cx="9109075" cy="9835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Krise:			Niedriges Niveau der Produktion und der </a:t>
            </a:r>
          </a:p>
          <a:p>
            <a:pPr eaLnBrk="1" hangingPunct="1"/>
            <a:r>
              <a:rPr lang="de-DE" sz="2400" dirty="0">
                <a:solidFill>
                  <a:srgbClr val="000000"/>
                </a:solidFill>
              </a:rPr>
              <a:t>					Auftragsbestände; hohe Arbeitslosigkeit</a:t>
            </a:r>
          </a:p>
        </p:txBody>
      </p:sp>
      <p:sp>
        <p:nvSpPr>
          <p:cNvPr id="9" name="Rechteck 8">
            <a:extLst>
              <a:ext uri="{FF2B5EF4-FFF2-40B4-BE49-F238E27FC236}">
                <a16:creationId xmlns:a16="http://schemas.microsoft.com/office/drawing/2014/main" id="{4D40E7FF-99BE-4E35-BE3D-AA6F1DD5EBF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B84D56B-ACB3-0657-B7A2-327C8E52F8A4}"/>
                  </a:ext>
                </a:extLst>
              </p14:cNvPr>
              <p14:cNvContentPartPr/>
              <p14:nvPr/>
            </p14:nvContentPartPr>
            <p14:xfrm>
              <a:off x="228109" y="777142"/>
              <a:ext cx="1816560" cy="117720"/>
            </p14:xfrm>
          </p:contentPart>
        </mc:Choice>
        <mc:Fallback>
          <p:pic>
            <p:nvPicPr>
              <p:cNvPr id="2" name="Freihand 1">
                <a:extLst>
                  <a:ext uri="{FF2B5EF4-FFF2-40B4-BE49-F238E27FC236}">
                    <a16:creationId xmlns:a16="http://schemas.microsoft.com/office/drawing/2014/main" id="{4B84D56B-ACB3-0657-B7A2-327C8E52F8A4}"/>
                  </a:ext>
                </a:extLst>
              </p:cNvPr>
              <p:cNvPicPr/>
              <p:nvPr/>
            </p:nvPicPr>
            <p:blipFill>
              <a:blip r:embed="rId4"/>
              <a:stretch>
                <a:fillRect/>
              </a:stretch>
            </p:blipFill>
            <p:spPr>
              <a:xfrm>
                <a:off x="219469" y="768502"/>
                <a:ext cx="18342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D1012F7B-8BEC-FDF6-5A51-EDB5E3E7BD8E}"/>
                  </a:ext>
                </a:extLst>
              </p14:cNvPr>
              <p14:cNvContentPartPr/>
              <p14:nvPr/>
            </p14:nvContentPartPr>
            <p14:xfrm>
              <a:off x="2176069" y="751222"/>
              <a:ext cx="5279760" cy="133560"/>
            </p14:xfrm>
          </p:contentPart>
        </mc:Choice>
        <mc:Fallback>
          <p:pic>
            <p:nvPicPr>
              <p:cNvPr id="3" name="Freihand 2">
                <a:extLst>
                  <a:ext uri="{FF2B5EF4-FFF2-40B4-BE49-F238E27FC236}">
                    <a16:creationId xmlns:a16="http://schemas.microsoft.com/office/drawing/2014/main" id="{D1012F7B-8BEC-FDF6-5A51-EDB5E3E7BD8E}"/>
                  </a:ext>
                </a:extLst>
              </p:cNvPr>
              <p:cNvPicPr/>
              <p:nvPr/>
            </p:nvPicPr>
            <p:blipFill>
              <a:blip r:embed="rId6"/>
              <a:stretch>
                <a:fillRect/>
              </a:stretch>
            </p:blipFill>
            <p:spPr>
              <a:xfrm>
                <a:off x="2167069" y="742582"/>
                <a:ext cx="52974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0F353286-FA88-18E2-0031-EB0346C9434C}"/>
                  </a:ext>
                </a:extLst>
              </p14:cNvPr>
              <p14:cNvContentPartPr/>
              <p14:nvPr/>
            </p14:nvContentPartPr>
            <p14:xfrm>
              <a:off x="4959589" y="445222"/>
              <a:ext cx="2660040" cy="399960"/>
            </p14:xfrm>
          </p:contentPart>
        </mc:Choice>
        <mc:Fallback>
          <p:pic>
            <p:nvPicPr>
              <p:cNvPr id="4" name="Freihand 3">
                <a:extLst>
                  <a:ext uri="{FF2B5EF4-FFF2-40B4-BE49-F238E27FC236}">
                    <a16:creationId xmlns:a16="http://schemas.microsoft.com/office/drawing/2014/main" id="{0F353286-FA88-18E2-0031-EB0346C9434C}"/>
                  </a:ext>
                </a:extLst>
              </p:cNvPr>
              <p:cNvPicPr/>
              <p:nvPr/>
            </p:nvPicPr>
            <p:blipFill>
              <a:blip r:embed="rId8"/>
              <a:stretch>
                <a:fillRect/>
              </a:stretch>
            </p:blipFill>
            <p:spPr>
              <a:xfrm>
                <a:off x="4950949" y="436222"/>
                <a:ext cx="2677680" cy="417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C36BE2FB-6F35-176D-A74F-F3933328738A}"/>
                  </a:ext>
                </a:extLst>
              </p14:cNvPr>
              <p14:cNvContentPartPr/>
              <p14:nvPr/>
            </p14:nvContentPartPr>
            <p14:xfrm>
              <a:off x="2029549" y="1149742"/>
              <a:ext cx="5893560" cy="75600"/>
            </p14:xfrm>
          </p:contentPart>
        </mc:Choice>
        <mc:Fallback>
          <p:pic>
            <p:nvPicPr>
              <p:cNvPr id="5" name="Freihand 4">
                <a:extLst>
                  <a:ext uri="{FF2B5EF4-FFF2-40B4-BE49-F238E27FC236}">
                    <a16:creationId xmlns:a16="http://schemas.microsoft.com/office/drawing/2014/main" id="{C36BE2FB-6F35-176D-A74F-F3933328738A}"/>
                  </a:ext>
                </a:extLst>
              </p:cNvPr>
              <p:cNvPicPr/>
              <p:nvPr/>
            </p:nvPicPr>
            <p:blipFill>
              <a:blip r:embed="rId10"/>
              <a:stretch>
                <a:fillRect/>
              </a:stretch>
            </p:blipFill>
            <p:spPr>
              <a:xfrm>
                <a:off x="2020549" y="1141102"/>
                <a:ext cx="59112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0DDAE90E-8FF3-A3FE-FB39-C6FE3E3855F9}"/>
                  </a:ext>
                </a:extLst>
              </p14:cNvPr>
              <p14:cNvContentPartPr/>
              <p14:nvPr/>
            </p14:nvContentPartPr>
            <p14:xfrm>
              <a:off x="2176429" y="1100782"/>
              <a:ext cx="5400720" cy="165960"/>
            </p14:xfrm>
          </p:contentPart>
        </mc:Choice>
        <mc:Fallback>
          <p:pic>
            <p:nvPicPr>
              <p:cNvPr id="10" name="Freihand 9">
                <a:extLst>
                  <a:ext uri="{FF2B5EF4-FFF2-40B4-BE49-F238E27FC236}">
                    <a16:creationId xmlns:a16="http://schemas.microsoft.com/office/drawing/2014/main" id="{0DDAE90E-8FF3-A3FE-FB39-C6FE3E3855F9}"/>
                  </a:ext>
                </a:extLst>
              </p:cNvPr>
              <p:cNvPicPr/>
              <p:nvPr/>
            </p:nvPicPr>
            <p:blipFill>
              <a:blip r:embed="rId12"/>
              <a:stretch>
                <a:fillRect/>
              </a:stretch>
            </p:blipFill>
            <p:spPr>
              <a:xfrm>
                <a:off x="2167789" y="1092142"/>
                <a:ext cx="54183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C5DF9B29-07C1-B301-5F51-43C824B2FBE9}"/>
                  </a:ext>
                </a:extLst>
              </p14:cNvPr>
              <p14:cNvContentPartPr/>
              <p14:nvPr/>
            </p14:nvContentPartPr>
            <p14:xfrm>
              <a:off x="2072749" y="1506862"/>
              <a:ext cx="2861280" cy="50760"/>
            </p14:xfrm>
          </p:contentPart>
        </mc:Choice>
        <mc:Fallback>
          <p:pic>
            <p:nvPicPr>
              <p:cNvPr id="11" name="Freihand 10">
                <a:extLst>
                  <a:ext uri="{FF2B5EF4-FFF2-40B4-BE49-F238E27FC236}">
                    <a16:creationId xmlns:a16="http://schemas.microsoft.com/office/drawing/2014/main" id="{C5DF9B29-07C1-B301-5F51-43C824B2FBE9}"/>
                  </a:ext>
                </a:extLst>
              </p:cNvPr>
              <p:cNvPicPr/>
              <p:nvPr/>
            </p:nvPicPr>
            <p:blipFill>
              <a:blip r:embed="rId14"/>
              <a:stretch>
                <a:fillRect/>
              </a:stretch>
            </p:blipFill>
            <p:spPr>
              <a:xfrm>
                <a:off x="2063749" y="1497862"/>
                <a:ext cx="28789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9" name="Freihand 48">
                <a:extLst>
                  <a:ext uri="{FF2B5EF4-FFF2-40B4-BE49-F238E27FC236}">
                    <a16:creationId xmlns:a16="http://schemas.microsoft.com/office/drawing/2014/main" id="{3ED1AA05-3548-0801-D7FD-AC749EF62DE5}"/>
                  </a:ext>
                </a:extLst>
              </p14:cNvPr>
              <p14:cNvContentPartPr/>
              <p14:nvPr/>
            </p14:nvContentPartPr>
            <p14:xfrm>
              <a:off x="11539669" y="1713862"/>
              <a:ext cx="450720" cy="400320"/>
            </p14:xfrm>
          </p:contentPart>
        </mc:Choice>
        <mc:Fallback>
          <p:pic>
            <p:nvPicPr>
              <p:cNvPr id="49" name="Freihand 48">
                <a:extLst>
                  <a:ext uri="{FF2B5EF4-FFF2-40B4-BE49-F238E27FC236}">
                    <a16:creationId xmlns:a16="http://schemas.microsoft.com/office/drawing/2014/main" id="{3ED1AA05-3548-0801-D7FD-AC749EF62DE5}"/>
                  </a:ext>
                </a:extLst>
              </p:cNvPr>
              <p:cNvPicPr/>
              <p:nvPr/>
            </p:nvPicPr>
            <p:blipFill>
              <a:blip r:embed="rId16"/>
              <a:stretch>
                <a:fillRect/>
              </a:stretch>
            </p:blipFill>
            <p:spPr>
              <a:xfrm>
                <a:off x="11531029" y="1704862"/>
                <a:ext cx="468360" cy="4179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5717" name="Freihand 115716">
                <a:extLst>
                  <a:ext uri="{FF2B5EF4-FFF2-40B4-BE49-F238E27FC236}">
                    <a16:creationId xmlns:a16="http://schemas.microsoft.com/office/drawing/2014/main" id="{32C035E5-F5CF-762F-3219-125116D639E8}"/>
                  </a:ext>
                </a:extLst>
              </p14:cNvPr>
              <p14:cNvContentPartPr/>
              <p14:nvPr/>
            </p14:nvContentPartPr>
            <p14:xfrm>
              <a:off x="5333269" y="1440262"/>
              <a:ext cx="3431880" cy="268920"/>
            </p14:xfrm>
          </p:contentPart>
        </mc:Choice>
        <mc:Fallback>
          <p:pic>
            <p:nvPicPr>
              <p:cNvPr id="115717" name="Freihand 115716">
                <a:extLst>
                  <a:ext uri="{FF2B5EF4-FFF2-40B4-BE49-F238E27FC236}">
                    <a16:creationId xmlns:a16="http://schemas.microsoft.com/office/drawing/2014/main" id="{32C035E5-F5CF-762F-3219-125116D639E8}"/>
                  </a:ext>
                </a:extLst>
              </p:cNvPr>
              <p:cNvPicPr/>
              <p:nvPr/>
            </p:nvPicPr>
            <p:blipFill>
              <a:blip r:embed="rId18"/>
              <a:stretch>
                <a:fillRect/>
              </a:stretch>
            </p:blipFill>
            <p:spPr>
              <a:xfrm>
                <a:off x="5324629" y="1431622"/>
                <a:ext cx="344952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5718" name="Freihand 115717">
                <a:extLst>
                  <a:ext uri="{FF2B5EF4-FFF2-40B4-BE49-F238E27FC236}">
                    <a16:creationId xmlns:a16="http://schemas.microsoft.com/office/drawing/2014/main" id="{4933548D-10FD-AE38-FBCC-342B9CBEF57A}"/>
                  </a:ext>
                </a:extLst>
              </p14:cNvPr>
              <p14:cNvContentPartPr/>
              <p14:nvPr/>
            </p14:nvContentPartPr>
            <p14:xfrm>
              <a:off x="2117749" y="2115982"/>
              <a:ext cx="7066440" cy="99000"/>
            </p14:xfrm>
          </p:contentPart>
        </mc:Choice>
        <mc:Fallback>
          <p:pic>
            <p:nvPicPr>
              <p:cNvPr id="115718" name="Freihand 115717">
                <a:extLst>
                  <a:ext uri="{FF2B5EF4-FFF2-40B4-BE49-F238E27FC236}">
                    <a16:creationId xmlns:a16="http://schemas.microsoft.com/office/drawing/2014/main" id="{4933548D-10FD-AE38-FBCC-342B9CBEF57A}"/>
                  </a:ext>
                </a:extLst>
              </p:cNvPr>
              <p:cNvPicPr/>
              <p:nvPr/>
            </p:nvPicPr>
            <p:blipFill>
              <a:blip r:embed="rId20"/>
              <a:stretch>
                <a:fillRect/>
              </a:stretch>
            </p:blipFill>
            <p:spPr>
              <a:xfrm>
                <a:off x="2109109" y="2107342"/>
                <a:ext cx="70840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15720" name="Freihand 115719">
                <a:extLst>
                  <a:ext uri="{FF2B5EF4-FFF2-40B4-BE49-F238E27FC236}">
                    <a16:creationId xmlns:a16="http://schemas.microsoft.com/office/drawing/2014/main" id="{D38B4B54-7759-9CB2-52AC-134EAAF74A5E}"/>
                  </a:ext>
                </a:extLst>
              </p14:cNvPr>
              <p14:cNvContentPartPr/>
              <p14:nvPr/>
            </p14:nvContentPartPr>
            <p14:xfrm>
              <a:off x="2105149" y="2366902"/>
              <a:ext cx="2950200" cy="140760"/>
            </p14:xfrm>
          </p:contentPart>
        </mc:Choice>
        <mc:Fallback>
          <p:pic>
            <p:nvPicPr>
              <p:cNvPr id="115720" name="Freihand 115719">
                <a:extLst>
                  <a:ext uri="{FF2B5EF4-FFF2-40B4-BE49-F238E27FC236}">
                    <a16:creationId xmlns:a16="http://schemas.microsoft.com/office/drawing/2014/main" id="{D38B4B54-7759-9CB2-52AC-134EAAF74A5E}"/>
                  </a:ext>
                </a:extLst>
              </p:cNvPr>
              <p:cNvPicPr/>
              <p:nvPr/>
            </p:nvPicPr>
            <p:blipFill>
              <a:blip r:embed="rId22"/>
              <a:stretch>
                <a:fillRect/>
              </a:stretch>
            </p:blipFill>
            <p:spPr>
              <a:xfrm>
                <a:off x="2096509" y="2357902"/>
                <a:ext cx="29678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15721" name="Freihand 115720">
                <a:extLst>
                  <a:ext uri="{FF2B5EF4-FFF2-40B4-BE49-F238E27FC236}">
                    <a16:creationId xmlns:a16="http://schemas.microsoft.com/office/drawing/2014/main" id="{C7F7CC0A-A0F7-D763-20FD-8CFBB6EBB292}"/>
                  </a:ext>
                </a:extLst>
              </p14:cNvPr>
              <p14:cNvContentPartPr/>
              <p14:nvPr/>
            </p14:nvContentPartPr>
            <p14:xfrm>
              <a:off x="3255709" y="1588942"/>
              <a:ext cx="2335320" cy="677880"/>
            </p14:xfrm>
          </p:contentPart>
        </mc:Choice>
        <mc:Fallback>
          <p:pic>
            <p:nvPicPr>
              <p:cNvPr id="115721" name="Freihand 115720">
                <a:extLst>
                  <a:ext uri="{FF2B5EF4-FFF2-40B4-BE49-F238E27FC236}">
                    <a16:creationId xmlns:a16="http://schemas.microsoft.com/office/drawing/2014/main" id="{C7F7CC0A-A0F7-D763-20FD-8CFBB6EBB292}"/>
                  </a:ext>
                </a:extLst>
              </p:cNvPr>
              <p:cNvPicPr/>
              <p:nvPr/>
            </p:nvPicPr>
            <p:blipFill>
              <a:blip r:embed="rId24"/>
              <a:stretch>
                <a:fillRect/>
              </a:stretch>
            </p:blipFill>
            <p:spPr>
              <a:xfrm>
                <a:off x="3247069" y="1580302"/>
                <a:ext cx="2352960" cy="6955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15722" name="Freihand 115721">
                <a:extLst>
                  <a:ext uri="{FF2B5EF4-FFF2-40B4-BE49-F238E27FC236}">
                    <a16:creationId xmlns:a16="http://schemas.microsoft.com/office/drawing/2014/main" id="{D41C9086-AC63-99C9-2DAE-F0DADD258C4C}"/>
                  </a:ext>
                </a:extLst>
              </p14:cNvPr>
              <p14:cNvContentPartPr/>
              <p14:nvPr/>
            </p14:nvContentPartPr>
            <p14:xfrm>
              <a:off x="5349109" y="2406502"/>
              <a:ext cx="2044440" cy="188640"/>
            </p14:xfrm>
          </p:contentPart>
        </mc:Choice>
        <mc:Fallback>
          <p:pic>
            <p:nvPicPr>
              <p:cNvPr id="115722" name="Freihand 115721">
                <a:extLst>
                  <a:ext uri="{FF2B5EF4-FFF2-40B4-BE49-F238E27FC236}">
                    <a16:creationId xmlns:a16="http://schemas.microsoft.com/office/drawing/2014/main" id="{D41C9086-AC63-99C9-2DAE-F0DADD258C4C}"/>
                  </a:ext>
                </a:extLst>
              </p:cNvPr>
              <p:cNvPicPr/>
              <p:nvPr/>
            </p:nvPicPr>
            <p:blipFill>
              <a:blip r:embed="rId26"/>
              <a:stretch>
                <a:fillRect/>
              </a:stretch>
            </p:blipFill>
            <p:spPr>
              <a:xfrm>
                <a:off x="5340469" y="2397502"/>
                <a:ext cx="20620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15723" name="Freihand 115722">
                <a:extLst>
                  <a:ext uri="{FF2B5EF4-FFF2-40B4-BE49-F238E27FC236}">
                    <a16:creationId xmlns:a16="http://schemas.microsoft.com/office/drawing/2014/main" id="{7BAC965A-285B-3B77-6939-CD25DD41EBA3}"/>
                  </a:ext>
                </a:extLst>
              </p14:cNvPr>
              <p14:cNvContentPartPr/>
              <p14:nvPr/>
            </p14:nvContentPartPr>
            <p14:xfrm>
              <a:off x="10103629" y="108982"/>
              <a:ext cx="1817640" cy="1290600"/>
            </p14:xfrm>
          </p:contentPart>
        </mc:Choice>
        <mc:Fallback>
          <p:pic>
            <p:nvPicPr>
              <p:cNvPr id="115723" name="Freihand 115722">
                <a:extLst>
                  <a:ext uri="{FF2B5EF4-FFF2-40B4-BE49-F238E27FC236}">
                    <a16:creationId xmlns:a16="http://schemas.microsoft.com/office/drawing/2014/main" id="{7BAC965A-285B-3B77-6939-CD25DD41EBA3}"/>
                  </a:ext>
                </a:extLst>
              </p:cNvPr>
              <p:cNvPicPr/>
              <p:nvPr/>
            </p:nvPicPr>
            <p:blipFill>
              <a:blip r:embed="rId28"/>
              <a:stretch>
                <a:fillRect/>
              </a:stretch>
            </p:blipFill>
            <p:spPr>
              <a:xfrm>
                <a:off x="10094989" y="99982"/>
                <a:ext cx="1835280" cy="13082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15725" name="Freihand 115724">
                <a:extLst>
                  <a:ext uri="{FF2B5EF4-FFF2-40B4-BE49-F238E27FC236}">
                    <a16:creationId xmlns:a16="http://schemas.microsoft.com/office/drawing/2014/main" id="{0D5CFA31-95C8-5AA6-7F8D-37A028CE6599}"/>
                  </a:ext>
                </a:extLst>
              </p14:cNvPr>
              <p14:cNvContentPartPr/>
              <p14:nvPr/>
            </p14:nvContentPartPr>
            <p14:xfrm>
              <a:off x="7269709" y="2528182"/>
              <a:ext cx="658080" cy="57600"/>
            </p14:xfrm>
          </p:contentPart>
        </mc:Choice>
        <mc:Fallback>
          <p:pic>
            <p:nvPicPr>
              <p:cNvPr id="115725" name="Freihand 115724">
                <a:extLst>
                  <a:ext uri="{FF2B5EF4-FFF2-40B4-BE49-F238E27FC236}">
                    <a16:creationId xmlns:a16="http://schemas.microsoft.com/office/drawing/2014/main" id="{0D5CFA31-95C8-5AA6-7F8D-37A028CE6599}"/>
                  </a:ext>
                </a:extLst>
              </p:cNvPr>
              <p:cNvPicPr/>
              <p:nvPr/>
            </p:nvPicPr>
            <p:blipFill>
              <a:blip r:embed="rId30"/>
              <a:stretch>
                <a:fillRect/>
              </a:stretch>
            </p:blipFill>
            <p:spPr>
              <a:xfrm>
                <a:off x="7261069" y="2519542"/>
                <a:ext cx="6757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15726" name="Freihand 115725">
                <a:extLst>
                  <a:ext uri="{FF2B5EF4-FFF2-40B4-BE49-F238E27FC236}">
                    <a16:creationId xmlns:a16="http://schemas.microsoft.com/office/drawing/2014/main" id="{4C331A26-34E6-6FEE-BA0F-D5E098AABEE6}"/>
                  </a:ext>
                </a:extLst>
              </p14:cNvPr>
              <p14:cNvContentPartPr/>
              <p14:nvPr/>
            </p14:nvContentPartPr>
            <p14:xfrm>
              <a:off x="1749109" y="2780182"/>
              <a:ext cx="1540080" cy="101160"/>
            </p14:xfrm>
          </p:contentPart>
        </mc:Choice>
        <mc:Fallback>
          <p:pic>
            <p:nvPicPr>
              <p:cNvPr id="115726" name="Freihand 115725">
                <a:extLst>
                  <a:ext uri="{FF2B5EF4-FFF2-40B4-BE49-F238E27FC236}">
                    <a16:creationId xmlns:a16="http://schemas.microsoft.com/office/drawing/2014/main" id="{4C331A26-34E6-6FEE-BA0F-D5E098AABEE6}"/>
                  </a:ext>
                </a:extLst>
              </p:cNvPr>
              <p:cNvPicPr/>
              <p:nvPr/>
            </p:nvPicPr>
            <p:blipFill>
              <a:blip r:embed="rId32"/>
              <a:stretch>
                <a:fillRect/>
              </a:stretch>
            </p:blipFill>
            <p:spPr>
              <a:xfrm>
                <a:off x="1740469" y="2771182"/>
                <a:ext cx="15577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15727" name="Freihand 115726">
                <a:extLst>
                  <a:ext uri="{FF2B5EF4-FFF2-40B4-BE49-F238E27FC236}">
                    <a16:creationId xmlns:a16="http://schemas.microsoft.com/office/drawing/2014/main" id="{36A79B28-D610-8745-E447-6F35A2FB8878}"/>
                  </a:ext>
                </a:extLst>
              </p14:cNvPr>
              <p14:cNvContentPartPr/>
              <p14:nvPr/>
            </p14:nvContentPartPr>
            <p14:xfrm>
              <a:off x="1884829" y="1640782"/>
              <a:ext cx="3617640" cy="650160"/>
            </p14:xfrm>
          </p:contentPart>
        </mc:Choice>
        <mc:Fallback>
          <p:pic>
            <p:nvPicPr>
              <p:cNvPr id="115727" name="Freihand 115726">
                <a:extLst>
                  <a:ext uri="{FF2B5EF4-FFF2-40B4-BE49-F238E27FC236}">
                    <a16:creationId xmlns:a16="http://schemas.microsoft.com/office/drawing/2014/main" id="{36A79B28-D610-8745-E447-6F35A2FB8878}"/>
                  </a:ext>
                </a:extLst>
              </p:cNvPr>
              <p:cNvPicPr/>
              <p:nvPr/>
            </p:nvPicPr>
            <p:blipFill>
              <a:blip r:embed="rId34"/>
              <a:stretch>
                <a:fillRect/>
              </a:stretch>
            </p:blipFill>
            <p:spPr>
              <a:xfrm>
                <a:off x="1875829" y="1632142"/>
                <a:ext cx="3635280" cy="6678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2" name="Freihand 11">
                <a:extLst>
                  <a:ext uri="{FF2B5EF4-FFF2-40B4-BE49-F238E27FC236}">
                    <a16:creationId xmlns:a16="http://schemas.microsoft.com/office/drawing/2014/main" id="{D23B3606-B507-A2B2-E22A-916F021310B3}"/>
                  </a:ext>
                </a:extLst>
              </p14:cNvPr>
              <p14:cNvContentPartPr/>
              <p14:nvPr/>
            </p14:nvContentPartPr>
            <p14:xfrm>
              <a:off x="9981229" y="291142"/>
              <a:ext cx="185760" cy="1209960"/>
            </p14:xfrm>
          </p:contentPart>
        </mc:Choice>
        <mc:Fallback>
          <p:pic>
            <p:nvPicPr>
              <p:cNvPr id="12" name="Freihand 11">
                <a:extLst>
                  <a:ext uri="{FF2B5EF4-FFF2-40B4-BE49-F238E27FC236}">
                    <a16:creationId xmlns:a16="http://schemas.microsoft.com/office/drawing/2014/main" id="{D23B3606-B507-A2B2-E22A-916F021310B3}"/>
                  </a:ext>
                </a:extLst>
              </p:cNvPr>
              <p:cNvPicPr/>
              <p:nvPr/>
            </p:nvPicPr>
            <p:blipFill>
              <a:blip r:embed="rId36"/>
              <a:stretch>
                <a:fillRect/>
              </a:stretch>
            </p:blipFill>
            <p:spPr>
              <a:xfrm>
                <a:off x="9972229" y="282142"/>
                <a:ext cx="203400" cy="12276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3" name="Freihand 12">
                <a:extLst>
                  <a:ext uri="{FF2B5EF4-FFF2-40B4-BE49-F238E27FC236}">
                    <a16:creationId xmlns:a16="http://schemas.microsoft.com/office/drawing/2014/main" id="{75E8F9BD-8815-1BFE-45EF-0EC96BF1DA9D}"/>
                  </a:ext>
                </a:extLst>
              </p14:cNvPr>
              <p14:cNvContentPartPr/>
              <p14:nvPr/>
            </p14:nvContentPartPr>
            <p14:xfrm>
              <a:off x="9938389" y="1343062"/>
              <a:ext cx="1726920" cy="137160"/>
            </p14:xfrm>
          </p:contentPart>
        </mc:Choice>
        <mc:Fallback>
          <p:pic>
            <p:nvPicPr>
              <p:cNvPr id="13" name="Freihand 12">
                <a:extLst>
                  <a:ext uri="{FF2B5EF4-FFF2-40B4-BE49-F238E27FC236}">
                    <a16:creationId xmlns:a16="http://schemas.microsoft.com/office/drawing/2014/main" id="{75E8F9BD-8815-1BFE-45EF-0EC96BF1DA9D}"/>
                  </a:ext>
                </a:extLst>
              </p:cNvPr>
              <p:cNvPicPr/>
              <p:nvPr/>
            </p:nvPicPr>
            <p:blipFill>
              <a:blip r:embed="rId38"/>
              <a:stretch>
                <a:fillRect/>
              </a:stretch>
            </p:blipFill>
            <p:spPr>
              <a:xfrm>
                <a:off x="9929389" y="1334422"/>
                <a:ext cx="17445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4" name="Freihand 13">
                <a:extLst>
                  <a:ext uri="{FF2B5EF4-FFF2-40B4-BE49-F238E27FC236}">
                    <a16:creationId xmlns:a16="http://schemas.microsoft.com/office/drawing/2014/main" id="{1DFDB1D6-F0C3-9C94-A5FF-C5CD35572B55}"/>
                  </a:ext>
                </a:extLst>
              </p14:cNvPr>
              <p14:cNvContentPartPr/>
              <p14:nvPr/>
            </p14:nvContentPartPr>
            <p14:xfrm>
              <a:off x="11596909" y="1283662"/>
              <a:ext cx="179280" cy="174600"/>
            </p14:xfrm>
          </p:contentPart>
        </mc:Choice>
        <mc:Fallback>
          <p:pic>
            <p:nvPicPr>
              <p:cNvPr id="14" name="Freihand 13">
                <a:extLst>
                  <a:ext uri="{FF2B5EF4-FFF2-40B4-BE49-F238E27FC236}">
                    <a16:creationId xmlns:a16="http://schemas.microsoft.com/office/drawing/2014/main" id="{1DFDB1D6-F0C3-9C94-A5FF-C5CD35572B55}"/>
                  </a:ext>
                </a:extLst>
              </p:cNvPr>
              <p:cNvPicPr/>
              <p:nvPr/>
            </p:nvPicPr>
            <p:blipFill>
              <a:blip r:embed="rId40"/>
              <a:stretch>
                <a:fillRect/>
              </a:stretch>
            </p:blipFill>
            <p:spPr>
              <a:xfrm>
                <a:off x="11587909" y="1274662"/>
                <a:ext cx="1969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5" name="Freihand 14">
                <a:extLst>
                  <a:ext uri="{FF2B5EF4-FFF2-40B4-BE49-F238E27FC236}">
                    <a16:creationId xmlns:a16="http://schemas.microsoft.com/office/drawing/2014/main" id="{E015BB71-6F6E-EABD-736C-E837D56997E1}"/>
                  </a:ext>
                </a:extLst>
              </p14:cNvPr>
              <p14:cNvContentPartPr/>
              <p14:nvPr/>
            </p14:nvContentPartPr>
            <p14:xfrm>
              <a:off x="9769189" y="142462"/>
              <a:ext cx="361440" cy="239400"/>
            </p14:xfrm>
          </p:contentPart>
        </mc:Choice>
        <mc:Fallback>
          <p:pic>
            <p:nvPicPr>
              <p:cNvPr id="15" name="Freihand 14">
                <a:extLst>
                  <a:ext uri="{FF2B5EF4-FFF2-40B4-BE49-F238E27FC236}">
                    <a16:creationId xmlns:a16="http://schemas.microsoft.com/office/drawing/2014/main" id="{E015BB71-6F6E-EABD-736C-E837D56997E1}"/>
                  </a:ext>
                </a:extLst>
              </p:cNvPr>
              <p:cNvPicPr/>
              <p:nvPr/>
            </p:nvPicPr>
            <p:blipFill>
              <a:blip r:embed="rId42"/>
              <a:stretch>
                <a:fillRect/>
              </a:stretch>
            </p:blipFill>
            <p:spPr>
              <a:xfrm>
                <a:off x="9760189" y="133822"/>
                <a:ext cx="37908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6" name="Freihand 15">
                <a:extLst>
                  <a:ext uri="{FF2B5EF4-FFF2-40B4-BE49-F238E27FC236}">
                    <a16:creationId xmlns:a16="http://schemas.microsoft.com/office/drawing/2014/main" id="{FD09A84F-9255-1D27-A573-F309C3109B15}"/>
                  </a:ext>
                </a:extLst>
              </p14:cNvPr>
              <p14:cNvContentPartPr/>
              <p14:nvPr/>
            </p14:nvContentPartPr>
            <p14:xfrm>
              <a:off x="9616909" y="135622"/>
              <a:ext cx="96480" cy="288000"/>
            </p14:xfrm>
          </p:contentPart>
        </mc:Choice>
        <mc:Fallback>
          <p:pic>
            <p:nvPicPr>
              <p:cNvPr id="16" name="Freihand 15">
                <a:extLst>
                  <a:ext uri="{FF2B5EF4-FFF2-40B4-BE49-F238E27FC236}">
                    <a16:creationId xmlns:a16="http://schemas.microsoft.com/office/drawing/2014/main" id="{FD09A84F-9255-1D27-A573-F309C3109B15}"/>
                  </a:ext>
                </a:extLst>
              </p:cNvPr>
              <p:cNvPicPr/>
              <p:nvPr/>
            </p:nvPicPr>
            <p:blipFill>
              <a:blip r:embed="rId44"/>
              <a:stretch>
                <a:fillRect/>
              </a:stretch>
            </p:blipFill>
            <p:spPr>
              <a:xfrm>
                <a:off x="9608269" y="126982"/>
                <a:ext cx="11412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7" name="Freihand 16">
                <a:extLst>
                  <a:ext uri="{FF2B5EF4-FFF2-40B4-BE49-F238E27FC236}">
                    <a16:creationId xmlns:a16="http://schemas.microsoft.com/office/drawing/2014/main" id="{25550DCF-3782-B2A7-EAE9-21F7D94EF56A}"/>
                  </a:ext>
                </a:extLst>
              </p14:cNvPr>
              <p14:cNvContentPartPr/>
              <p14:nvPr/>
            </p14:nvContentPartPr>
            <p14:xfrm>
              <a:off x="11601589" y="1592542"/>
              <a:ext cx="167760" cy="168120"/>
            </p14:xfrm>
          </p:contentPart>
        </mc:Choice>
        <mc:Fallback>
          <p:pic>
            <p:nvPicPr>
              <p:cNvPr id="17" name="Freihand 16">
                <a:extLst>
                  <a:ext uri="{FF2B5EF4-FFF2-40B4-BE49-F238E27FC236}">
                    <a16:creationId xmlns:a16="http://schemas.microsoft.com/office/drawing/2014/main" id="{25550DCF-3782-B2A7-EAE9-21F7D94EF56A}"/>
                  </a:ext>
                </a:extLst>
              </p:cNvPr>
              <p:cNvPicPr/>
              <p:nvPr/>
            </p:nvPicPr>
            <p:blipFill>
              <a:blip r:embed="rId46"/>
              <a:stretch>
                <a:fillRect/>
              </a:stretch>
            </p:blipFill>
            <p:spPr>
              <a:xfrm>
                <a:off x="11592949" y="1583542"/>
                <a:ext cx="1854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8" name="Freihand 17">
                <a:extLst>
                  <a:ext uri="{FF2B5EF4-FFF2-40B4-BE49-F238E27FC236}">
                    <a16:creationId xmlns:a16="http://schemas.microsoft.com/office/drawing/2014/main" id="{47552417-AEFF-89F0-5843-29F1B9BDB196}"/>
                  </a:ext>
                </a:extLst>
              </p14:cNvPr>
              <p14:cNvContentPartPr/>
              <p14:nvPr/>
            </p14:nvContentPartPr>
            <p14:xfrm>
              <a:off x="10387669" y="263062"/>
              <a:ext cx="1105920" cy="966240"/>
            </p14:xfrm>
          </p:contentPart>
        </mc:Choice>
        <mc:Fallback>
          <p:pic>
            <p:nvPicPr>
              <p:cNvPr id="18" name="Freihand 17">
                <a:extLst>
                  <a:ext uri="{FF2B5EF4-FFF2-40B4-BE49-F238E27FC236}">
                    <a16:creationId xmlns:a16="http://schemas.microsoft.com/office/drawing/2014/main" id="{47552417-AEFF-89F0-5843-29F1B9BDB196}"/>
                  </a:ext>
                </a:extLst>
              </p:cNvPr>
              <p:cNvPicPr/>
              <p:nvPr/>
            </p:nvPicPr>
            <p:blipFill>
              <a:blip r:embed="rId48"/>
              <a:stretch>
                <a:fillRect/>
              </a:stretch>
            </p:blipFill>
            <p:spPr>
              <a:xfrm>
                <a:off x="10379029" y="254422"/>
                <a:ext cx="1123560" cy="9838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9" name="Freihand 18">
                <a:extLst>
                  <a:ext uri="{FF2B5EF4-FFF2-40B4-BE49-F238E27FC236}">
                    <a16:creationId xmlns:a16="http://schemas.microsoft.com/office/drawing/2014/main" id="{A4F2918D-19F5-1BE5-80EA-5B9CBF91DBD6}"/>
                  </a:ext>
                </a:extLst>
              </p14:cNvPr>
              <p14:cNvContentPartPr/>
              <p14:nvPr/>
            </p14:nvContentPartPr>
            <p14:xfrm>
              <a:off x="10475509" y="278182"/>
              <a:ext cx="1042560" cy="831960"/>
            </p14:xfrm>
          </p:contentPart>
        </mc:Choice>
        <mc:Fallback>
          <p:pic>
            <p:nvPicPr>
              <p:cNvPr id="19" name="Freihand 18">
                <a:extLst>
                  <a:ext uri="{FF2B5EF4-FFF2-40B4-BE49-F238E27FC236}">
                    <a16:creationId xmlns:a16="http://schemas.microsoft.com/office/drawing/2014/main" id="{A4F2918D-19F5-1BE5-80EA-5B9CBF91DBD6}"/>
                  </a:ext>
                </a:extLst>
              </p:cNvPr>
              <p:cNvPicPr/>
              <p:nvPr/>
            </p:nvPicPr>
            <p:blipFill>
              <a:blip r:embed="rId50"/>
              <a:stretch>
                <a:fillRect/>
              </a:stretch>
            </p:blipFill>
            <p:spPr>
              <a:xfrm>
                <a:off x="10466869" y="269182"/>
                <a:ext cx="1060200" cy="8496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1" name="Freihand 20">
                <a:extLst>
                  <a:ext uri="{FF2B5EF4-FFF2-40B4-BE49-F238E27FC236}">
                    <a16:creationId xmlns:a16="http://schemas.microsoft.com/office/drawing/2014/main" id="{D021A6E4-B36C-D324-A18F-612BD452E692}"/>
                  </a:ext>
                </a:extLst>
              </p14:cNvPr>
              <p14:cNvContentPartPr/>
              <p14:nvPr/>
            </p14:nvContentPartPr>
            <p14:xfrm>
              <a:off x="11681149" y="122302"/>
              <a:ext cx="133920" cy="196920"/>
            </p14:xfrm>
          </p:contentPart>
        </mc:Choice>
        <mc:Fallback>
          <p:pic>
            <p:nvPicPr>
              <p:cNvPr id="21" name="Freihand 20">
                <a:extLst>
                  <a:ext uri="{FF2B5EF4-FFF2-40B4-BE49-F238E27FC236}">
                    <a16:creationId xmlns:a16="http://schemas.microsoft.com/office/drawing/2014/main" id="{D021A6E4-B36C-D324-A18F-612BD452E692}"/>
                  </a:ext>
                </a:extLst>
              </p:cNvPr>
              <p:cNvPicPr/>
              <p:nvPr/>
            </p:nvPicPr>
            <p:blipFill>
              <a:blip r:embed="rId52"/>
              <a:stretch>
                <a:fillRect/>
              </a:stretch>
            </p:blipFill>
            <p:spPr>
              <a:xfrm>
                <a:off x="11672149" y="113662"/>
                <a:ext cx="15156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2" name="Freihand 21">
                <a:extLst>
                  <a:ext uri="{FF2B5EF4-FFF2-40B4-BE49-F238E27FC236}">
                    <a16:creationId xmlns:a16="http://schemas.microsoft.com/office/drawing/2014/main" id="{473B6610-6932-1EF0-559C-EDA64334F71A}"/>
                  </a:ext>
                </a:extLst>
              </p14:cNvPr>
              <p14:cNvContentPartPr/>
              <p14:nvPr/>
            </p14:nvContentPartPr>
            <p14:xfrm>
              <a:off x="11758909" y="197182"/>
              <a:ext cx="64800" cy="154800"/>
            </p14:xfrm>
          </p:contentPart>
        </mc:Choice>
        <mc:Fallback>
          <p:pic>
            <p:nvPicPr>
              <p:cNvPr id="22" name="Freihand 21">
                <a:extLst>
                  <a:ext uri="{FF2B5EF4-FFF2-40B4-BE49-F238E27FC236}">
                    <a16:creationId xmlns:a16="http://schemas.microsoft.com/office/drawing/2014/main" id="{473B6610-6932-1EF0-559C-EDA64334F71A}"/>
                  </a:ext>
                </a:extLst>
              </p:cNvPr>
              <p:cNvPicPr/>
              <p:nvPr/>
            </p:nvPicPr>
            <p:blipFill>
              <a:blip r:embed="rId54"/>
              <a:stretch>
                <a:fillRect/>
              </a:stretch>
            </p:blipFill>
            <p:spPr>
              <a:xfrm>
                <a:off x="11750269" y="188182"/>
                <a:ext cx="824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4" name="Freihand 23">
                <a:extLst>
                  <a:ext uri="{FF2B5EF4-FFF2-40B4-BE49-F238E27FC236}">
                    <a16:creationId xmlns:a16="http://schemas.microsoft.com/office/drawing/2014/main" id="{5AF2F842-258C-2789-97E2-70EBAEA4412F}"/>
                  </a:ext>
                </a:extLst>
              </p14:cNvPr>
              <p14:cNvContentPartPr/>
              <p14:nvPr/>
            </p14:nvContentPartPr>
            <p14:xfrm>
              <a:off x="11778349" y="984502"/>
              <a:ext cx="20520" cy="135720"/>
            </p14:xfrm>
          </p:contentPart>
        </mc:Choice>
        <mc:Fallback>
          <p:pic>
            <p:nvPicPr>
              <p:cNvPr id="24" name="Freihand 23">
                <a:extLst>
                  <a:ext uri="{FF2B5EF4-FFF2-40B4-BE49-F238E27FC236}">
                    <a16:creationId xmlns:a16="http://schemas.microsoft.com/office/drawing/2014/main" id="{5AF2F842-258C-2789-97E2-70EBAEA4412F}"/>
                  </a:ext>
                </a:extLst>
              </p:cNvPr>
              <p:cNvPicPr/>
              <p:nvPr/>
            </p:nvPicPr>
            <p:blipFill>
              <a:blip r:embed="rId56"/>
              <a:stretch>
                <a:fillRect/>
              </a:stretch>
            </p:blipFill>
            <p:spPr>
              <a:xfrm>
                <a:off x="11769709" y="975862"/>
                <a:ext cx="381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5" name="Freihand 24">
                <a:extLst>
                  <a:ext uri="{FF2B5EF4-FFF2-40B4-BE49-F238E27FC236}">
                    <a16:creationId xmlns:a16="http://schemas.microsoft.com/office/drawing/2014/main" id="{C3056457-85EF-F4F5-FA0D-F3FF267F5C4D}"/>
                  </a:ext>
                </a:extLst>
              </p14:cNvPr>
              <p14:cNvContentPartPr/>
              <p14:nvPr/>
            </p14:nvContentPartPr>
            <p14:xfrm>
              <a:off x="11806429" y="940222"/>
              <a:ext cx="149400" cy="193320"/>
            </p14:xfrm>
          </p:contentPart>
        </mc:Choice>
        <mc:Fallback>
          <p:pic>
            <p:nvPicPr>
              <p:cNvPr id="25" name="Freihand 24">
                <a:extLst>
                  <a:ext uri="{FF2B5EF4-FFF2-40B4-BE49-F238E27FC236}">
                    <a16:creationId xmlns:a16="http://schemas.microsoft.com/office/drawing/2014/main" id="{C3056457-85EF-F4F5-FA0D-F3FF267F5C4D}"/>
                  </a:ext>
                </a:extLst>
              </p:cNvPr>
              <p:cNvPicPr/>
              <p:nvPr/>
            </p:nvPicPr>
            <p:blipFill>
              <a:blip r:embed="rId58"/>
              <a:stretch>
                <a:fillRect/>
              </a:stretch>
            </p:blipFill>
            <p:spPr>
              <a:xfrm>
                <a:off x="11797429" y="931222"/>
                <a:ext cx="16704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7" name="Freihand 26">
                <a:extLst>
                  <a:ext uri="{FF2B5EF4-FFF2-40B4-BE49-F238E27FC236}">
                    <a16:creationId xmlns:a16="http://schemas.microsoft.com/office/drawing/2014/main" id="{10D0BF18-A1D7-0F79-4BE3-2DA4D992A029}"/>
                  </a:ext>
                </a:extLst>
              </p14:cNvPr>
              <p14:cNvContentPartPr/>
              <p14:nvPr/>
            </p14:nvContentPartPr>
            <p14:xfrm>
              <a:off x="10915069" y="324982"/>
              <a:ext cx="113760" cy="170640"/>
            </p14:xfrm>
          </p:contentPart>
        </mc:Choice>
        <mc:Fallback>
          <p:pic>
            <p:nvPicPr>
              <p:cNvPr id="27" name="Freihand 26">
                <a:extLst>
                  <a:ext uri="{FF2B5EF4-FFF2-40B4-BE49-F238E27FC236}">
                    <a16:creationId xmlns:a16="http://schemas.microsoft.com/office/drawing/2014/main" id="{10D0BF18-A1D7-0F79-4BE3-2DA4D992A029}"/>
                  </a:ext>
                </a:extLst>
              </p:cNvPr>
              <p:cNvPicPr/>
              <p:nvPr/>
            </p:nvPicPr>
            <p:blipFill>
              <a:blip r:embed="rId60"/>
              <a:stretch>
                <a:fillRect/>
              </a:stretch>
            </p:blipFill>
            <p:spPr>
              <a:xfrm>
                <a:off x="10906429" y="316342"/>
                <a:ext cx="1314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8" name="Freihand 27">
                <a:extLst>
                  <a:ext uri="{FF2B5EF4-FFF2-40B4-BE49-F238E27FC236}">
                    <a16:creationId xmlns:a16="http://schemas.microsoft.com/office/drawing/2014/main" id="{D34BEA3B-ECA8-1642-5059-A442FC8DB4F3}"/>
                  </a:ext>
                </a:extLst>
              </p14:cNvPr>
              <p14:cNvContentPartPr/>
              <p14:nvPr/>
            </p14:nvContentPartPr>
            <p14:xfrm>
              <a:off x="10989949" y="204382"/>
              <a:ext cx="167040" cy="141480"/>
            </p14:xfrm>
          </p:contentPart>
        </mc:Choice>
        <mc:Fallback>
          <p:pic>
            <p:nvPicPr>
              <p:cNvPr id="28" name="Freihand 27">
                <a:extLst>
                  <a:ext uri="{FF2B5EF4-FFF2-40B4-BE49-F238E27FC236}">
                    <a16:creationId xmlns:a16="http://schemas.microsoft.com/office/drawing/2014/main" id="{D34BEA3B-ECA8-1642-5059-A442FC8DB4F3}"/>
                  </a:ext>
                </a:extLst>
              </p:cNvPr>
              <p:cNvPicPr/>
              <p:nvPr/>
            </p:nvPicPr>
            <p:blipFill>
              <a:blip r:embed="rId62"/>
              <a:stretch>
                <a:fillRect/>
              </a:stretch>
            </p:blipFill>
            <p:spPr>
              <a:xfrm>
                <a:off x="10981309" y="195382"/>
                <a:ext cx="1846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1" name="Freihand 50">
                <a:extLst>
                  <a:ext uri="{FF2B5EF4-FFF2-40B4-BE49-F238E27FC236}">
                    <a16:creationId xmlns:a16="http://schemas.microsoft.com/office/drawing/2014/main" id="{9C05FA52-50E0-F033-D5BC-B56D33D6C25F}"/>
                  </a:ext>
                </a:extLst>
              </p14:cNvPr>
              <p14:cNvContentPartPr/>
              <p14:nvPr/>
            </p14:nvContentPartPr>
            <p14:xfrm>
              <a:off x="11047189" y="21502"/>
              <a:ext cx="929160" cy="873360"/>
            </p14:xfrm>
          </p:contentPart>
        </mc:Choice>
        <mc:Fallback>
          <p:pic>
            <p:nvPicPr>
              <p:cNvPr id="51" name="Freihand 50">
                <a:extLst>
                  <a:ext uri="{FF2B5EF4-FFF2-40B4-BE49-F238E27FC236}">
                    <a16:creationId xmlns:a16="http://schemas.microsoft.com/office/drawing/2014/main" id="{9C05FA52-50E0-F033-D5BC-B56D33D6C25F}"/>
                  </a:ext>
                </a:extLst>
              </p:cNvPr>
              <p:cNvPicPr/>
              <p:nvPr/>
            </p:nvPicPr>
            <p:blipFill>
              <a:blip r:embed="rId64"/>
              <a:stretch>
                <a:fillRect/>
              </a:stretch>
            </p:blipFill>
            <p:spPr>
              <a:xfrm>
                <a:off x="11038189" y="12862"/>
                <a:ext cx="946800" cy="8910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2" name="Freihand 51">
                <a:extLst>
                  <a:ext uri="{FF2B5EF4-FFF2-40B4-BE49-F238E27FC236}">
                    <a16:creationId xmlns:a16="http://schemas.microsoft.com/office/drawing/2014/main" id="{357A92C2-3790-1E0C-D936-70B0CE6250F3}"/>
                  </a:ext>
                </a:extLst>
              </p14:cNvPr>
              <p14:cNvContentPartPr/>
              <p14:nvPr/>
            </p14:nvContentPartPr>
            <p14:xfrm>
              <a:off x="11918029" y="489142"/>
              <a:ext cx="114480" cy="223560"/>
            </p14:xfrm>
          </p:contentPart>
        </mc:Choice>
        <mc:Fallback>
          <p:pic>
            <p:nvPicPr>
              <p:cNvPr id="52" name="Freihand 51">
                <a:extLst>
                  <a:ext uri="{FF2B5EF4-FFF2-40B4-BE49-F238E27FC236}">
                    <a16:creationId xmlns:a16="http://schemas.microsoft.com/office/drawing/2014/main" id="{357A92C2-3790-1E0C-D936-70B0CE6250F3}"/>
                  </a:ext>
                </a:extLst>
              </p:cNvPr>
              <p:cNvPicPr/>
              <p:nvPr/>
            </p:nvPicPr>
            <p:blipFill>
              <a:blip r:embed="rId66"/>
              <a:stretch>
                <a:fillRect/>
              </a:stretch>
            </p:blipFill>
            <p:spPr>
              <a:xfrm>
                <a:off x="11909029" y="480502"/>
                <a:ext cx="13212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3" name="Freihand 52">
                <a:extLst>
                  <a:ext uri="{FF2B5EF4-FFF2-40B4-BE49-F238E27FC236}">
                    <a16:creationId xmlns:a16="http://schemas.microsoft.com/office/drawing/2014/main" id="{B1787860-79BE-ED49-6A24-3E4F691D1AF1}"/>
                  </a:ext>
                </a:extLst>
              </p14:cNvPr>
              <p14:cNvContentPartPr/>
              <p14:nvPr/>
            </p14:nvContentPartPr>
            <p14:xfrm>
              <a:off x="12041149" y="386542"/>
              <a:ext cx="94680" cy="134640"/>
            </p14:xfrm>
          </p:contentPart>
        </mc:Choice>
        <mc:Fallback>
          <p:pic>
            <p:nvPicPr>
              <p:cNvPr id="53" name="Freihand 52">
                <a:extLst>
                  <a:ext uri="{FF2B5EF4-FFF2-40B4-BE49-F238E27FC236}">
                    <a16:creationId xmlns:a16="http://schemas.microsoft.com/office/drawing/2014/main" id="{B1787860-79BE-ED49-6A24-3E4F691D1AF1}"/>
                  </a:ext>
                </a:extLst>
              </p:cNvPr>
              <p:cNvPicPr/>
              <p:nvPr/>
            </p:nvPicPr>
            <p:blipFill>
              <a:blip r:embed="rId68"/>
              <a:stretch>
                <a:fillRect/>
              </a:stretch>
            </p:blipFill>
            <p:spPr>
              <a:xfrm>
                <a:off x="12032149" y="377542"/>
                <a:ext cx="1123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5" name="Freihand 54">
                <a:extLst>
                  <a:ext uri="{FF2B5EF4-FFF2-40B4-BE49-F238E27FC236}">
                    <a16:creationId xmlns:a16="http://schemas.microsoft.com/office/drawing/2014/main" id="{AD4A3A4B-A79E-FDC1-E007-29EED8751A6A}"/>
                  </a:ext>
                </a:extLst>
              </p14:cNvPr>
              <p14:cNvContentPartPr/>
              <p14:nvPr/>
            </p14:nvContentPartPr>
            <p14:xfrm>
              <a:off x="11351029" y="462502"/>
              <a:ext cx="54000" cy="263880"/>
            </p14:xfrm>
          </p:contentPart>
        </mc:Choice>
        <mc:Fallback>
          <p:pic>
            <p:nvPicPr>
              <p:cNvPr id="55" name="Freihand 54">
                <a:extLst>
                  <a:ext uri="{FF2B5EF4-FFF2-40B4-BE49-F238E27FC236}">
                    <a16:creationId xmlns:a16="http://schemas.microsoft.com/office/drawing/2014/main" id="{AD4A3A4B-A79E-FDC1-E007-29EED8751A6A}"/>
                  </a:ext>
                </a:extLst>
              </p:cNvPr>
              <p:cNvPicPr/>
              <p:nvPr/>
            </p:nvPicPr>
            <p:blipFill>
              <a:blip r:embed="rId70"/>
              <a:stretch>
                <a:fillRect/>
              </a:stretch>
            </p:blipFill>
            <p:spPr>
              <a:xfrm>
                <a:off x="11342389" y="453502"/>
                <a:ext cx="7164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6" name="Freihand 55">
                <a:extLst>
                  <a:ext uri="{FF2B5EF4-FFF2-40B4-BE49-F238E27FC236}">
                    <a16:creationId xmlns:a16="http://schemas.microsoft.com/office/drawing/2014/main" id="{87F79D9C-913D-5C1B-346E-6B996ACCA1DF}"/>
                  </a:ext>
                </a:extLst>
              </p14:cNvPr>
              <p14:cNvContentPartPr/>
              <p14:nvPr/>
            </p14:nvContentPartPr>
            <p14:xfrm>
              <a:off x="11410069" y="1114462"/>
              <a:ext cx="31320" cy="386280"/>
            </p14:xfrm>
          </p:contentPart>
        </mc:Choice>
        <mc:Fallback>
          <p:pic>
            <p:nvPicPr>
              <p:cNvPr id="56" name="Freihand 55">
                <a:extLst>
                  <a:ext uri="{FF2B5EF4-FFF2-40B4-BE49-F238E27FC236}">
                    <a16:creationId xmlns:a16="http://schemas.microsoft.com/office/drawing/2014/main" id="{87F79D9C-913D-5C1B-346E-6B996ACCA1DF}"/>
                  </a:ext>
                </a:extLst>
              </p:cNvPr>
              <p:cNvPicPr/>
              <p:nvPr/>
            </p:nvPicPr>
            <p:blipFill>
              <a:blip r:embed="rId72"/>
              <a:stretch>
                <a:fillRect/>
              </a:stretch>
            </p:blipFill>
            <p:spPr>
              <a:xfrm>
                <a:off x="11401069" y="1105822"/>
                <a:ext cx="48960" cy="4039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7" name="Freihand 56">
                <a:extLst>
                  <a:ext uri="{FF2B5EF4-FFF2-40B4-BE49-F238E27FC236}">
                    <a16:creationId xmlns:a16="http://schemas.microsoft.com/office/drawing/2014/main" id="{70AD5B85-ABEB-236D-0453-B31E5B9018EF}"/>
                  </a:ext>
                </a:extLst>
              </p14:cNvPr>
              <p14:cNvContentPartPr/>
              <p14:nvPr/>
            </p14:nvContentPartPr>
            <p14:xfrm>
              <a:off x="11017309" y="377902"/>
              <a:ext cx="401400" cy="51840"/>
            </p14:xfrm>
          </p:contentPart>
        </mc:Choice>
        <mc:Fallback>
          <p:pic>
            <p:nvPicPr>
              <p:cNvPr id="57" name="Freihand 56">
                <a:extLst>
                  <a:ext uri="{FF2B5EF4-FFF2-40B4-BE49-F238E27FC236}">
                    <a16:creationId xmlns:a16="http://schemas.microsoft.com/office/drawing/2014/main" id="{70AD5B85-ABEB-236D-0453-B31E5B9018EF}"/>
                  </a:ext>
                </a:extLst>
              </p:cNvPr>
              <p:cNvPicPr/>
              <p:nvPr/>
            </p:nvPicPr>
            <p:blipFill>
              <a:blip r:embed="rId74"/>
              <a:stretch>
                <a:fillRect/>
              </a:stretch>
            </p:blipFill>
            <p:spPr>
              <a:xfrm>
                <a:off x="11008669" y="368902"/>
                <a:ext cx="4190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8" name="Freihand 57">
                <a:extLst>
                  <a:ext uri="{FF2B5EF4-FFF2-40B4-BE49-F238E27FC236}">
                    <a16:creationId xmlns:a16="http://schemas.microsoft.com/office/drawing/2014/main" id="{D554E662-E486-D507-48E5-573D523D1717}"/>
                  </a:ext>
                </a:extLst>
              </p14:cNvPr>
              <p14:cNvContentPartPr/>
              <p14:nvPr/>
            </p14:nvContentPartPr>
            <p14:xfrm>
              <a:off x="10031629" y="444862"/>
              <a:ext cx="187200" cy="19800"/>
            </p14:xfrm>
          </p:contentPart>
        </mc:Choice>
        <mc:Fallback>
          <p:pic>
            <p:nvPicPr>
              <p:cNvPr id="58" name="Freihand 57">
                <a:extLst>
                  <a:ext uri="{FF2B5EF4-FFF2-40B4-BE49-F238E27FC236}">
                    <a16:creationId xmlns:a16="http://schemas.microsoft.com/office/drawing/2014/main" id="{D554E662-E486-D507-48E5-573D523D1717}"/>
                  </a:ext>
                </a:extLst>
              </p:cNvPr>
              <p:cNvPicPr/>
              <p:nvPr/>
            </p:nvPicPr>
            <p:blipFill>
              <a:blip r:embed="rId76"/>
              <a:stretch>
                <a:fillRect/>
              </a:stretch>
            </p:blipFill>
            <p:spPr>
              <a:xfrm>
                <a:off x="10022989" y="435862"/>
                <a:ext cx="2048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9" name="Freihand 58">
                <a:extLst>
                  <a:ext uri="{FF2B5EF4-FFF2-40B4-BE49-F238E27FC236}">
                    <a16:creationId xmlns:a16="http://schemas.microsoft.com/office/drawing/2014/main" id="{6473E643-E101-E79D-6D17-C1BA5764EFCD}"/>
                  </a:ext>
                </a:extLst>
              </p14:cNvPr>
              <p14:cNvContentPartPr/>
              <p14:nvPr/>
            </p14:nvContentPartPr>
            <p14:xfrm>
              <a:off x="10060069" y="669862"/>
              <a:ext cx="873360" cy="110880"/>
            </p14:xfrm>
          </p:contentPart>
        </mc:Choice>
        <mc:Fallback>
          <p:pic>
            <p:nvPicPr>
              <p:cNvPr id="59" name="Freihand 58">
                <a:extLst>
                  <a:ext uri="{FF2B5EF4-FFF2-40B4-BE49-F238E27FC236}">
                    <a16:creationId xmlns:a16="http://schemas.microsoft.com/office/drawing/2014/main" id="{6473E643-E101-E79D-6D17-C1BA5764EFCD}"/>
                  </a:ext>
                </a:extLst>
              </p:cNvPr>
              <p:cNvPicPr/>
              <p:nvPr/>
            </p:nvPicPr>
            <p:blipFill>
              <a:blip r:embed="rId78"/>
              <a:stretch>
                <a:fillRect/>
              </a:stretch>
            </p:blipFill>
            <p:spPr>
              <a:xfrm>
                <a:off x="10051429" y="660862"/>
                <a:ext cx="8910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60" name="Freihand 59">
                <a:extLst>
                  <a:ext uri="{FF2B5EF4-FFF2-40B4-BE49-F238E27FC236}">
                    <a16:creationId xmlns:a16="http://schemas.microsoft.com/office/drawing/2014/main" id="{169D144D-894A-1D4D-2DF9-0BBD0FB91DE6}"/>
                  </a:ext>
                </a:extLst>
              </p14:cNvPr>
              <p14:cNvContentPartPr/>
              <p14:nvPr/>
            </p14:nvContentPartPr>
            <p14:xfrm>
              <a:off x="9665869" y="804862"/>
              <a:ext cx="137160" cy="199800"/>
            </p14:xfrm>
          </p:contentPart>
        </mc:Choice>
        <mc:Fallback>
          <p:pic>
            <p:nvPicPr>
              <p:cNvPr id="60" name="Freihand 59">
                <a:extLst>
                  <a:ext uri="{FF2B5EF4-FFF2-40B4-BE49-F238E27FC236}">
                    <a16:creationId xmlns:a16="http://schemas.microsoft.com/office/drawing/2014/main" id="{169D144D-894A-1D4D-2DF9-0BBD0FB91DE6}"/>
                  </a:ext>
                </a:extLst>
              </p:cNvPr>
              <p:cNvPicPr/>
              <p:nvPr/>
            </p:nvPicPr>
            <p:blipFill>
              <a:blip r:embed="rId80"/>
              <a:stretch>
                <a:fillRect/>
              </a:stretch>
            </p:blipFill>
            <p:spPr>
              <a:xfrm>
                <a:off x="9657229" y="795862"/>
                <a:ext cx="15480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1" name="Freihand 60">
                <a:extLst>
                  <a:ext uri="{FF2B5EF4-FFF2-40B4-BE49-F238E27FC236}">
                    <a16:creationId xmlns:a16="http://schemas.microsoft.com/office/drawing/2014/main" id="{B643F22E-0D38-BF41-BA1D-518DDFCA2E1D}"/>
                  </a:ext>
                </a:extLst>
              </p14:cNvPr>
              <p14:cNvContentPartPr/>
              <p14:nvPr/>
            </p14:nvContentPartPr>
            <p14:xfrm>
              <a:off x="9863509" y="883702"/>
              <a:ext cx="43560" cy="107280"/>
            </p14:xfrm>
          </p:contentPart>
        </mc:Choice>
        <mc:Fallback>
          <p:pic>
            <p:nvPicPr>
              <p:cNvPr id="61" name="Freihand 60">
                <a:extLst>
                  <a:ext uri="{FF2B5EF4-FFF2-40B4-BE49-F238E27FC236}">
                    <a16:creationId xmlns:a16="http://schemas.microsoft.com/office/drawing/2014/main" id="{B643F22E-0D38-BF41-BA1D-518DDFCA2E1D}"/>
                  </a:ext>
                </a:extLst>
              </p:cNvPr>
              <p:cNvPicPr/>
              <p:nvPr/>
            </p:nvPicPr>
            <p:blipFill>
              <a:blip r:embed="rId82"/>
              <a:stretch>
                <a:fillRect/>
              </a:stretch>
            </p:blipFill>
            <p:spPr>
              <a:xfrm>
                <a:off x="9854869" y="875062"/>
                <a:ext cx="612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2" name="Freihand 61">
                <a:extLst>
                  <a:ext uri="{FF2B5EF4-FFF2-40B4-BE49-F238E27FC236}">
                    <a16:creationId xmlns:a16="http://schemas.microsoft.com/office/drawing/2014/main" id="{A47C61E2-84B1-15ED-990C-6934586E3F66}"/>
                  </a:ext>
                </a:extLst>
              </p14:cNvPr>
              <p14:cNvContentPartPr/>
              <p14:nvPr/>
            </p14:nvContentPartPr>
            <p14:xfrm>
              <a:off x="9687109" y="488422"/>
              <a:ext cx="128520" cy="177840"/>
            </p14:xfrm>
          </p:contentPart>
        </mc:Choice>
        <mc:Fallback>
          <p:pic>
            <p:nvPicPr>
              <p:cNvPr id="62" name="Freihand 61">
                <a:extLst>
                  <a:ext uri="{FF2B5EF4-FFF2-40B4-BE49-F238E27FC236}">
                    <a16:creationId xmlns:a16="http://schemas.microsoft.com/office/drawing/2014/main" id="{A47C61E2-84B1-15ED-990C-6934586E3F66}"/>
                  </a:ext>
                </a:extLst>
              </p:cNvPr>
              <p:cNvPicPr/>
              <p:nvPr/>
            </p:nvPicPr>
            <p:blipFill>
              <a:blip r:embed="rId84"/>
              <a:stretch>
                <a:fillRect/>
              </a:stretch>
            </p:blipFill>
            <p:spPr>
              <a:xfrm>
                <a:off x="9678469" y="479782"/>
                <a:ext cx="1461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3" name="Freihand 62">
                <a:extLst>
                  <a:ext uri="{FF2B5EF4-FFF2-40B4-BE49-F238E27FC236}">
                    <a16:creationId xmlns:a16="http://schemas.microsoft.com/office/drawing/2014/main" id="{89EB818B-A0B2-DB9B-374C-8C10FEF69EB5}"/>
                  </a:ext>
                </a:extLst>
              </p14:cNvPr>
              <p14:cNvContentPartPr/>
              <p14:nvPr/>
            </p14:nvContentPartPr>
            <p14:xfrm>
              <a:off x="9873229" y="506062"/>
              <a:ext cx="76320" cy="123480"/>
            </p14:xfrm>
          </p:contentPart>
        </mc:Choice>
        <mc:Fallback>
          <p:pic>
            <p:nvPicPr>
              <p:cNvPr id="63" name="Freihand 62">
                <a:extLst>
                  <a:ext uri="{FF2B5EF4-FFF2-40B4-BE49-F238E27FC236}">
                    <a16:creationId xmlns:a16="http://schemas.microsoft.com/office/drawing/2014/main" id="{89EB818B-A0B2-DB9B-374C-8C10FEF69EB5}"/>
                  </a:ext>
                </a:extLst>
              </p:cNvPr>
              <p:cNvPicPr/>
              <p:nvPr/>
            </p:nvPicPr>
            <p:blipFill>
              <a:blip r:embed="rId86"/>
              <a:stretch>
                <a:fillRect/>
              </a:stretch>
            </p:blipFill>
            <p:spPr>
              <a:xfrm>
                <a:off x="9864589" y="497422"/>
                <a:ext cx="939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15712" name="Freihand 115711">
                <a:extLst>
                  <a:ext uri="{FF2B5EF4-FFF2-40B4-BE49-F238E27FC236}">
                    <a16:creationId xmlns:a16="http://schemas.microsoft.com/office/drawing/2014/main" id="{E6B34C6E-8C43-7EE7-2BA8-246E12A601F0}"/>
                  </a:ext>
                </a:extLst>
              </p14:cNvPr>
              <p14:cNvContentPartPr/>
              <p14:nvPr/>
            </p14:nvContentPartPr>
            <p14:xfrm>
              <a:off x="9433669" y="740062"/>
              <a:ext cx="19440" cy="251280"/>
            </p14:xfrm>
          </p:contentPart>
        </mc:Choice>
        <mc:Fallback>
          <p:pic>
            <p:nvPicPr>
              <p:cNvPr id="115712" name="Freihand 115711">
                <a:extLst>
                  <a:ext uri="{FF2B5EF4-FFF2-40B4-BE49-F238E27FC236}">
                    <a16:creationId xmlns:a16="http://schemas.microsoft.com/office/drawing/2014/main" id="{E6B34C6E-8C43-7EE7-2BA8-246E12A601F0}"/>
                  </a:ext>
                </a:extLst>
              </p:cNvPr>
              <p:cNvPicPr/>
              <p:nvPr/>
            </p:nvPicPr>
            <p:blipFill>
              <a:blip r:embed="rId88"/>
              <a:stretch>
                <a:fillRect/>
              </a:stretch>
            </p:blipFill>
            <p:spPr>
              <a:xfrm>
                <a:off x="9425029" y="731062"/>
                <a:ext cx="3708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15713" name="Freihand 115712">
                <a:extLst>
                  <a:ext uri="{FF2B5EF4-FFF2-40B4-BE49-F238E27FC236}">
                    <a16:creationId xmlns:a16="http://schemas.microsoft.com/office/drawing/2014/main" id="{0CEBD44A-9F3F-2FDB-6B88-5FC1B1756D1D}"/>
                  </a:ext>
                </a:extLst>
              </p14:cNvPr>
              <p14:cNvContentPartPr/>
              <p14:nvPr/>
            </p14:nvContentPartPr>
            <p14:xfrm>
              <a:off x="9374269" y="544222"/>
              <a:ext cx="242280" cy="350640"/>
            </p14:xfrm>
          </p:contentPart>
        </mc:Choice>
        <mc:Fallback>
          <p:pic>
            <p:nvPicPr>
              <p:cNvPr id="115713" name="Freihand 115712">
                <a:extLst>
                  <a:ext uri="{FF2B5EF4-FFF2-40B4-BE49-F238E27FC236}">
                    <a16:creationId xmlns:a16="http://schemas.microsoft.com/office/drawing/2014/main" id="{0CEBD44A-9F3F-2FDB-6B88-5FC1B1756D1D}"/>
                  </a:ext>
                </a:extLst>
              </p:cNvPr>
              <p:cNvPicPr/>
              <p:nvPr/>
            </p:nvPicPr>
            <p:blipFill>
              <a:blip r:embed="rId90"/>
              <a:stretch>
                <a:fillRect/>
              </a:stretch>
            </p:blipFill>
            <p:spPr>
              <a:xfrm>
                <a:off x="9365629" y="535222"/>
                <a:ext cx="259920" cy="3682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15728" name="Freihand 115727">
                <a:extLst>
                  <a:ext uri="{FF2B5EF4-FFF2-40B4-BE49-F238E27FC236}">
                    <a16:creationId xmlns:a16="http://schemas.microsoft.com/office/drawing/2014/main" id="{4E686DAD-0779-D399-AEB8-ABC60339E9E5}"/>
                  </a:ext>
                </a:extLst>
              </p14:cNvPr>
              <p14:cNvContentPartPr/>
              <p14:nvPr/>
            </p14:nvContentPartPr>
            <p14:xfrm>
              <a:off x="9670549" y="1551142"/>
              <a:ext cx="631440" cy="808920"/>
            </p14:xfrm>
          </p:contentPart>
        </mc:Choice>
        <mc:Fallback>
          <p:pic>
            <p:nvPicPr>
              <p:cNvPr id="115728" name="Freihand 115727">
                <a:extLst>
                  <a:ext uri="{FF2B5EF4-FFF2-40B4-BE49-F238E27FC236}">
                    <a16:creationId xmlns:a16="http://schemas.microsoft.com/office/drawing/2014/main" id="{4E686DAD-0779-D399-AEB8-ABC60339E9E5}"/>
                  </a:ext>
                </a:extLst>
              </p:cNvPr>
              <p:cNvPicPr/>
              <p:nvPr/>
            </p:nvPicPr>
            <p:blipFill>
              <a:blip r:embed="rId92"/>
              <a:stretch>
                <a:fillRect/>
              </a:stretch>
            </p:blipFill>
            <p:spPr>
              <a:xfrm>
                <a:off x="9661909" y="1542502"/>
                <a:ext cx="649080" cy="826560"/>
              </a:xfrm>
              <a:prstGeom prst="rect">
                <a:avLst/>
              </a:prstGeom>
            </p:spPr>
          </p:pic>
        </mc:Fallback>
      </mc:AlternateContent>
      <p:grpSp>
        <p:nvGrpSpPr>
          <p:cNvPr id="115731" name="Gruppieren 115730">
            <a:extLst>
              <a:ext uri="{FF2B5EF4-FFF2-40B4-BE49-F238E27FC236}">
                <a16:creationId xmlns:a16="http://schemas.microsoft.com/office/drawing/2014/main" id="{04A606D9-AFA4-F67D-881D-BB7C3B7C7BD3}"/>
              </a:ext>
            </a:extLst>
          </p:cNvPr>
          <p:cNvGrpSpPr/>
          <p:nvPr/>
        </p:nvGrpSpPr>
        <p:grpSpPr>
          <a:xfrm>
            <a:off x="9766309" y="1668142"/>
            <a:ext cx="2189160" cy="618840"/>
            <a:chOff x="9766309" y="1668142"/>
            <a:chExt cx="2189160" cy="618840"/>
          </a:xfrm>
        </p:grpSpPr>
        <mc:AlternateContent xmlns:mc="http://schemas.openxmlformats.org/markup-compatibility/2006">
          <mc:Choice xmlns:p14="http://schemas.microsoft.com/office/powerpoint/2010/main" Requires="p14">
            <p:contentPart p14:bwMode="auto" r:id="rId93">
              <p14:nvContentPartPr>
                <p14:cNvPr id="30" name="Freihand 29">
                  <a:extLst>
                    <a:ext uri="{FF2B5EF4-FFF2-40B4-BE49-F238E27FC236}">
                      <a16:creationId xmlns:a16="http://schemas.microsoft.com/office/drawing/2014/main" id="{FC57DB56-C38D-C8DC-FFC2-E621F2F54AB4}"/>
                    </a:ext>
                  </a:extLst>
                </p14:cNvPr>
                <p14:cNvContentPartPr/>
                <p14:nvPr/>
              </p14:nvContentPartPr>
              <p14:xfrm>
                <a:off x="9766309" y="1858582"/>
                <a:ext cx="265320" cy="243000"/>
              </p14:xfrm>
            </p:contentPart>
          </mc:Choice>
          <mc:Fallback>
            <p:pic>
              <p:nvPicPr>
                <p:cNvPr id="30" name="Freihand 29">
                  <a:extLst>
                    <a:ext uri="{FF2B5EF4-FFF2-40B4-BE49-F238E27FC236}">
                      <a16:creationId xmlns:a16="http://schemas.microsoft.com/office/drawing/2014/main" id="{FC57DB56-C38D-C8DC-FFC2-E621F2F54AB4}"/>
                    </a:ext>
                  </a:extLst>
                </p:cNvPr>
                <p:cNvPicPr/>
                <p:nvPr/>
              </p:nvPicPr>
              <p:blipFill>
                <a:blip r:embed="rId94"/>
                <a:stretch>
                  <a:fillRect/>
                </a:stretch>
              </p:blipFill>
              <p:spPr>
                <a:xfrm>
                  <a:off x="9757309" y="1849582"/>
                  <a:ext cx="28296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31" name="Freihand 30">
                  <a:extLst>
                    <a:ext uri="{FF2B5EF4-FFF2-40B4-BE49-F238E27FC236}">
                      <a16:creationId xmlns:a16="http://schemas.microsoft.com/office/drawing/2014/main" id="{4894A0BE-CF9B-D25C-97F5-FA62B48DA62C}"/>
                    </a:ext>
                  </a:extLst>
                </p14:cNvPr>
                <p14:cNvContentPartPr/>
                <p14:nvPr/>
              </p14:nvContentPartPr>
              <p14:xfrm>
                <a:off x="9822829" y="1898902"/>
                <a:ext cx="183240" cy="181080"/>
              </p14:xfrm>
            </p:contentPart>
          </mc:Choice>
          <mc:Fallback>
            <p:pic>
              <p:nvPicPr>
                <p:cNvPr id="31" name="Freihand 30">
                  <a:extLst>
                    <a:ext uri="{FF2B5EF4-FFF2-40B4-BE49-F238E27FC236}">
                      <a16:creationId xmlns:a16="http://schemas.microsoft.com/office/drawing/2014/main" id="{4894A0BE-CF9B-D25C-97F5-FA62B48DA62C}"/>
                    </a:ext>
                  </a:extLst>
                </p:cNvPr>
                <p:cNvPicPr/>
                <p:nvPr/>
              </p:nvPicPr>
              <p:blipFill>
                <a:blip r:embed="rId96"/>
                <a:stretch>
                  <a:fillRect/>
                </a:stretch>
              </p:blipFill>
              <p:spPr>
                <a:xfrm>
                  <a:off x="9813829" y="1889902"/>
                  <a:ext cx="2008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32" name="Freihand 31">
                  <a:extLst>
                    <a:ext uri="{FF2B5EF4-FFF2-40B4-BE49-F238E27FC236}">
                      <a16:creationId xmlns:a16="http://schemas.microsoft.com/office/drawing/2014/main" id="{292CD3EA-EAAB-DAB3-57AC-A3CAC8E6D629}"/>
                    </a:ext>
                  </a:extLst>
                </p14:cNvPr>
                <p14:cNvContentPartPr/>
                <p14:nvPr/>
              </p14:nvContentPartPr>
              <p14:xfrm>
                <a:off x="10161229" y="1689382"/>
                <a:ext cx="98640" cy="433440"/>
              </p14:xfrm>
            </p:contentPart>
          </mc:Choice>
          <mc:Fallback>
            <p:pic>
              <p:nvPicPr>
                <p:cNvPr id="32" name="Freihand 31">
                  <a:extLst>
                    <a:ext uri="{FF2B5EF4-FFF2-40B4-BE49-F238E27FC236}">
                      <a16:creationId xmlns:a16="http://schemas.microsoft.com/office/drawing/2014/main" id="{292CD3EA-EAAB-DAB3-57AC-A3CAC8E6D629}"/>
                    </a:ext>
                  </a:extLst>
                </p:cNvPr>
                <p:cNvPicPr/>
                <p:nvPr/>
              </p:nvPicPr>
              <p:blipFill>
                <a:blip r:embed="rId98"/>
                <a:stretch>
                  <a:fillRect/>
                </a:stretch>
              </p:blipFill>
              <p:spPr>
                <a:xfrm>
                  <a:off x="10152229" y="1680382"/>
                  <a:ext cx="116280" cy="4510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34" name="Freihand 33">
                  <a:extLst>
                    <a:ext uri="{FF2B5EF4-FFF2-40B4-BE49-F238E27FC236}">
                      <a16:creationId xmlns:a16="http://schemas.microsoft.com/office/drawing/2014/main" id="{4ACCFB2B-A54D-B5F1-C5AD-6AD23B085F2E}"/>
                    </a:ext>
                  </a:extLst>
                </p14:cNvPr>
                <p14:cNvContentPartPr/>
                <p14:nvPr/>
              </p14:nvContentPartPr>
              <p14:xfrm>
                <a:off x="9970429" y="2081782"/>
                <a:ext cx="115560" cy="111960"/>
              </p14:xfrm>
            </p:contentPart>
          </mc:Choice>
          <mc:Fallback>
            <p:pic>
              <p:nvPicPr>
                <p:cNvPr id="34" name="Freihand 33">
                  <a:extLst>
                    <a:ext uri="{FF2B5EF4-FFF2-40B4-BE49-F238E27FC236}">
                      <a16:creationId xmlns:a16="http://schemas.microsoft.com/office/drawing/2014/main" id="{4ACCFB2B-A54D-B5F1-C5AD-6AD23B085F2E}"/>
                    </a:ext>
                  </a:extLst>
                </p:cNvPr>
                <p:cNvPicPr/>
                <p:nvPr/>
              </p:nvPicPr>
              <p:blipFill>
                <a:blip r:embed="rId100"/>
                <a:stretch>
                  <a:fillRect/>
                </a:stretch>
              </p:blipFill>
              <p:spPr>
                <a:xfrm>
                  <a:off x="9961789" y="2073142"/>
                  <a:ext cx="1332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35" name="Freihand 34">
                  <a:extLst>
                    <a:ext uri="{FF2B5EF4-FFF2-40B4-BE49-F238E27FC236}">
                      <a16:creationId xmlns:a16="http://schemas.microsoft.com/office/drawing/2014/main" id="{57F3A8EF-CCBD-5DB8-48D7-D71752902EC0}"/>
                    </a:ext>
                  </a:extLst>
                </p14:cNvPr>
                <p14:cNvContentPartPr/>
                <p14:nvPr/>
              </p14:nvContentPartPr>
              <p14:xfrm>
                <a:off x="10352029" y="1875862"/>
                <a:ext cx="155520" cy="282960"/>
              </p14:xfrm>
            </p:contentPart>
          </mc:Choice>
          <mc:Fallback>
            <p:pic>
              <p:nvPicPr>
                <p:cNvPr id="35" name="Freihand 34">
                  <a:extLst>
                    <a:ext uri="{FF2B5EF4-FFF2-40B4-BE49-F238E27FC236}">
                      <a16:creationId xmlns:a16="http://schemas.microsoft.com/office/drawing/2014/main" id="{57F3A8EF-CCBD-5DB8-48D7-D71752902EC0}"/>
                    </a:ext>
                  </a:extLst>
                </p:cNvPr>
                <p:cNvPicPr/>
                <p:nvPr/>
              </p:nvPicPr>
              <p:blipFill>
                <a:blip r:embed="rId102"/>
                <a:stretch>
                  <a:fillRect/>
                </a:stretch>
              </p:blipFill>
              <p:spPr>
                <a:xfrm>
                  <a:off x="10343029" y="1867222"/>
                  <a:ext cx="17316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36" name="Freihand 35">
                  <a:extLst>
                    <a:ext uri="{FF2B5EF4-FFF2-40B4-BE49-F238E27FC236}">
                      <a16:creationId xmlns:a16="http://schemas.microsoft.com/office/drawing/2014/main" id="{B2FC8E9F-DE37-A0C3-0716-F84A5EB41209}"/>
                    </a:ext>
                  </a:extLst>
                </p14:cNvPr>
                <p14:cNvContentPartPr/>
                <p14:nvPr/>
              </p14:nvContentPartPr>
              <p14:xfrm>
                <a:off x="10506469" y="1953622"/>
                <a:ext cx="100800" cy="173520"/>
              </p14:xfrm>
            </p:contentPart>
          </mc:Choice>
          <mc:Fallback>
            <p:pic>
              <p:nvPicPr>
                <p:cNvPr id="36" name="Freihand 35">
                  <a:extLst>
                    <a:ext uri="{FF2B5EF4-FFF2-40B4-BE49-F238E27FC236}">
                      <a16:creationId xmlns:a16="http://schemas.microsoft.com/office/drawing/2014/main" id="{B2FC8E9F-DE37-A0C3-0716-F84A5EB41209}"/>
                    </a:ext>
                  </a:extLst>
                </p:cNvPr>
                <p:cNvPicPr/>
                <p:nvPr/>
              </p:nvPicPr>
              <p:blipFill>
                <a:blip r:embed="rId104"/>
                <a:stretch>
                  <a:fillRect/>
                </a:stretch>
              </p:blipFill>
              <p:spPr>
                <a:xfrm>
                  <a:off x="10497829" y="1944622"/>
                  <a:ext cx="1184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38" name="Freihand 37">
                  <a:extLst>
                    <a:ext uri="{FF2B5EF4-FFF2-40B4-BE49-F238E27FC236}">
                      <a16:creationId xmlns:a16="http://schemas.microsoft.com/office/drawing/2014/main" id="{2DC89E14-54D8-65EA-B847-310646DB64CD}"/>
                    </a:ext>
                  </a:extLst>
                </p14:cNvPr>
                <p14:cNvContentPartPr/>
                <p14:nvPr/>
              </p14:nvContentPartPr>
              <p14:xfrm>
                <a:off x="10824349" y="1858942"/>
                <a:ext cx="4320" cy="26640"/>
              </p14:xfrm>
            </p:contentPart>
          </mc:Choice>
          <mc:Fallback>
            <p:pic>
              <p:nvPicPr>
                <p:cNvPr id="38" name="Freihand 37">
                  <a:extLst>
                    <a:ext uri="{FF2B5EF4-FFF2-40B4-BE49-F238E27FC236}">
                      <a16:creationId xmlns:a16="http://schemas.microsoft.com/office/drawing/2014/main" id="{2DC89E14-54D8-65EA-B847-310646DB64CD}"/>
                    </a:ext>
                  </a:extLst>
                </p:cNvPr>
                <p:cNvPicPr/>
                <p:nvPr/>
              </p:nvPicPr>
              <p:blipFill>
                <a:blip r:embed="rId106"/>
                <a:stretch>
                  <a:fillRect/>
                </a:stretch>
              </p:blipFill>
              <p:spPr>
                <a:xfrm>
                  <a:off x="10815349" y="1850302"/>
                  <a:ext cx="219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39" name="Freihand 38">
                  <a:extLst>
                    <a:ext uri="{FF2B5EF4-FFF2-40B4-BE49-F238E27FC236}">
                      <a16:creationId xmlns:a16="http://schemas.microsoft.com/office/drawing/2014/main" id="{E9E7705E-9EE4-95E0-C866-B0F7E61E2723}"/>
                    </a:ext>
                  </a:extLst>
                </p14:cNvPr>
                <p14:cNvContentPartPr/>
                <p14:nvPr/>
              </p14:nvContentPartPr>
              <p14:xfrm>
                <a:off x="10792309" y="2038582"/>
                <a:ext cx="19440" cy="33840"/>
              </p14:xfrm>
            </p:contentPart>
          </mc:Choice>
          <mc:Fallback>
            <p:pic>
              <p:nvPicPr>
                <p:cNvPr id="39" name="Freihand 38">
                  <a:extLst>
                    <a:ext uri="{FF2B5EF4-FFF2-40B4-BE49-F238E27FC236}">
                      <a16:creationId xmlns:a16="http://schemas.microsoft.com/office/drawing/2014/main" id="{E9E7705E-9EE4-95E0-C866-B0F7E61E2723}"/>
                    </a:ext>
                  </a:extLst>
                </p:cNvPr>
                <p:cNvPicPr/>
                <p:nvPr/>
              </p:nvPicPr>
              <p:blipFill>
                <a:blip r:embed="rId108"/>
                <a:stretch>
                  <a:fillRect/>
                </a:stretch>
              </p:blipFill>
              <p:spPr>
                <a:xfrm>
                  <a:off x="10783669" y="2029942"/>
                  <a:ext cx="370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41" name="Freihand 40">
                  <a:extLst>
                    <a:ext uri="{FF2B5EF4-FFF2-40B4-BE49-F238E27FC236}">
                      <a16:creationId xmlns:a16="http://schemas.microsoft.com/office/drawing/2014/main" id="{1787046E-ECD4-B637-9D63-204A8CC75917}"/>
                    </a:ext>
                  </a:extLst>
                </p14:cNvPr>
                <p14:cNvContentPartPr/>
                <p14:nvPr/>
              </p14:nvContentPartPr>
              <p14:xfrm>
                <a:off x="10992829" y="1793422"/>
                <a:ext cx="147600" cy="361440"/>
              </p14:xfrm>
            </p:contentPart>
          </mc:Choice>
          <mc:Fallback>
            <p:pic>
              <p:nvPicPr>
                <p:cNvPr id="41" name="Freihand 40">
                  <a:extLst>
                    <a:ext uri="{FF2B5EF4-FFF2-40B4-BE49-F238E27FC236}">
                      <a16:creationId xmlns:a16="http://schemas.microsoft.com/office/drawing/2014/main" id="{1787046E-ECD4-B637-9D63-204A8CC75917}"/>
                    </a:ext>
                  </a:extLst>
                </p:cNvPr>
                <p:cNvPicPr/>
                <p:nvPr/>
              </p:nvPicPr>
              <p:blipFill>
                <a:blip r:embed="rId110"/>
                <a:stretch>
                  <a:fillRect/>
                </a:stretch>
              </p:blipFill>
              <p:spPr>
                <a:xfrm>
                  <a:off x="10984189" y="1784782"/>
                  <a:ext cx="165240" cy="3790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42" name="Freihand 41">
                  <a:extLst>
                    <a:ext uri="{FF2B5EF4-FFF2-40B4-BE49-F238E27FC236}">
                      <a16:creationId xmlns:a16="http://schemas.microsoft.com/office/drawing/2014/main" id="{D27ED3F3-F745-A9AE-6258-695EC014DCF3}"/>
                    </a:ext>
                  </a:extLst>
                </p14:cNvPr>
                <p14:cNvContentPartPr/>
                <p14:nvPr/>
              </p14:nvContentPartPr>
              <p14:xfrm>
                <a:off x="11176789" y="1953622"/>
                <a:ext cx="103320" cy="138960"/>
              </p14:xfrm>
            </p:contentPart>
          </mc:Choice>
          <mc:Fallback>
            <p:pic>
              <p:nvPicPr>
                <p:cNvPr id="42" name="Freihand 41">
                  <a:extLst>
                    <a:ext uri="{FF2B5EF4-FFF2-40B4-BE49-F238E27FC236}">
                      <a16:creationId xmlns:a16="http://schemas.microsoft.com/office/drawing/2014/main" id="{D27ED3F3-F745-A9AE-6258-695EC014DCF3}"/>
                    </a:ext>
                  </a:extLst>
                </p:cNvPr>
                <p:cNvPicPr/>
                <p:nvPr/>
              </p:nvPicPr>
              <p:blipFill>
                <a:blip r:embed="rId112"/>
                <a:stretch>
                  <a:fillRect/>
                </a:stretch>
              </p:blipFill>
              <p:spPr>
                <a:xfrm>
                  <a:off x="11168149" y="1944982"/>
                  <a:ext cx="1209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44" name="Freihand 43">
                  <a:extLst>
                    <a:ext uri="{FF2B5EF4-FFF2-40B4-BE49-F238E27FC236}">
                      <a16:creationId xmlns:a16="http://schemas.microsoft.com/office/drawing/2014/main" id="{853E23A6-1D88-F70E-F2F8-C9F09F4FA6AD}"/>
                    </a:ext>
                  </a:extLst>
                </p14:cNvPr>
                <p14:cNvContentPartPr/>
                <p14:nvPr/>
              </p14:nvContentPartPr>
              <p14:xfrm>
                <a:off x="11418349" y="1958662"/>
                <a:ext cx="38520" cy="158400"/>
              </p14:xfrm>
            </p:contentPart>
          </mc:Choice>
          <mc:Fallback>
            <p:pic>
              <p:nvPicPr>
                <p:cNvPr id="44" name="Freihand 43">
                  <a:extLst>
                    <a:ext uri="{FF2B5EF4-FFF2-40B4-BE49-F238E27FC236}">
                      <a16:creationId xmlns:a16="http://schemas.microsoft.com/office/drawing/2014/main" id="{853E23A6-1D88-F70E-F2F8-C9F09F4FA6AD}"/>
                    </a:ext>
                  </a:extLst>
                </p:cNvPr>
                <p:cNvPicPr/>
                <p:nvPr/>
              </p:nvPicPr>
              <p:blipFill>
                <a:blip r:embed="rId114"/>
                <a:stretch>
                  <a:fillRect/>
                </a:stretch>
              </p:blipFill>
              <p:spPr>
                <a:xfrm>
                  <a:off x="11409349" y="1949662"/>
                  <a:ext cx="561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46" name="Freihand 45">
                  <a:extLst>
                    <a:ext uri="{FF2B5EF4-FFF2-40B4-BE49-F238E27FC236}">
                      <a16:creationId xmlns:a16="http://schemas.microsoft.com/office/drawing/2014/main" id="{C9EFBE31-56EB-26B3-A9D9-FC156B877ED6}"/>
                    </a:ext>
                  </a:extLst>
                </p14:cNvPr>
                <p14:cNvContentPartPr/>
                <p14:nvPr/>
              </p14:nvContentPartPr>
              <p14:xfrm>
                <a:off x="11591509" y="1851742"/>
                <a:ext cx="286560" cy="98280"/>
              </p14:xfrm>
            </p:contentPart>
          </mc:Choice>
          <mc:Fallback>
            <p:pic>
              <p:nvPicPr>
                <p:cNvPr id="46" name="Freihand 45">
                  <a:extLst>
                    <a:ext uri="{FF2B5EF4-FFF2-40B4-BE49-F238E27FC236}">
                      <a16:creationId xmlns:a16="http://schemas.microsoft.com/office/drawing/2014/main" id="{C9EFBE31-56EB-26B3-A9D9-FC156B877ED6}"/>
                    </a:ext>
                  </a:extLst>
                </p:cNvPr>
                <p:cNvPicPr/>
                <p:nvPr/>
              </p:nvPicPr>
              <p:blipFill>
                <a:blip r:embed="rId116"/>
                <a:stretch>
                  <a:fillRect/>
                </a:stretch>
              </p:blipFill>
              <p:spPr>
                <a:xfrm>
                  <a:off x="11582869" y="1843102"/>
                  <a:ext cx="3042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47" name="Freihand 46">
                  <a:extLst>
                    <a:ext uri="{FF2B5EF4-FFF2-40B4-BE49-F238E27FC236}">
                      <a16:creationId xmlns:a16="http://schemas.microsoft.com/office/drawing/2014/main" id="{5441B870-1B9B-C3CE-7C42-D020C8CDDCA0}"/>
                    </a:ext>
                  </a:extLst>
                </p14:cNvPr>
                <p14:cNvContentPartPr/>
                <p14:nvPr/>
              </p14:nvContentPartPr>
              <p14:xfrm>
                <a:off x="11784469" y="1702702"/>
                <a:ext cx="171000" cy="431640"/>
              </p14:xfrm>
            </p:contentPart>
          </mc:Choice>
          <mc:Fallback>
            <p:pic>
              <p:nvPicPr>
                <p:cNvPr id="47" name="Freihand 46">
                  <a:extLst>
                    <a:ext uri="{FF2B5EF4-FFF2-40B4-BE49-F238E27FC236}">
                      <a16:creationId xmlns:a16="http://schemas.microsoft.com/office/drawing/2014/main" id="{5441B870-1B9B-C3CE-7C42-D020C8CDDCA0}"/>
                    </a:ext>
                  </a:extLst>
                </p:cNvPr>
                <p:cNvPicPr/>
                <p:nvPr/>
              </p:nvPicPr>
              <p:blipFill>
                <a:blip r:embed="rId118"/>
                <a:stretch>
                  <a:fillRect/>
                </a:stretch>
              </p:blipFill>
              <p:spPr>
                <a:xfrm>
                  <a:off x="11775829" y="1694062"/>
                  <a:ext cx="188640" cy="4492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15730" name="Freihand 115729">
                  <a:extLst>
                    <a:ext uri="{FF2B5EF4-FFF2-40B4-BE49-F238E27FC236}">
                      <a16:creationId xmlns:a16="http://schemas.microsoft.com/office/drawing/2014/main" id="{D4E691AE-CD0A-8BCA-ACBC-0FB9F1FA1A8E}"/>
                    </a:ext>
                  </a:extLst>
                </p14:cNvPr>
                <p14:cNvContentPartPr/>
                <p14:nvPr/>
              </p14:nvContentPartPr>
              <p14:xfrm>
                <a:off x="10305949" y="1668142"/>
                <a:ext cx="414720" cy="618840"/>
              </p14:xfrm>
            </p:contentPart>
          </mc:Choice>
          <mc:Fallback>
            <p:pic>
              <p:nvPicPr>
                <p:cNvPr id="115730" name="Freihand 115729">
                  <a:extLst>
                    <a:ext uri="{FF2B5EF4-FFF2-40B4-BE49-F238E27FC236}">
                      <a16:creationId xmlns:a16="http://schemas.microsoft.com/office/drawing/2014/main" id="{D4E691AE-CD0A-8BCA-ACBC-0FB9F1FA1A8E}"/>
                    </a:ext>
                  </a:extLst>
                </p:cNvPr>
                <p:cNvPicPr/>
                <p:nvPr/>
              </p:nvPicPr>
              <p:blipFill>
                <a:blip r:embed="rId120"/>
                <a:stretch>
                  <a:fillRect/>
                </a:stretch>
              </p:blipFill>
              <p:spPr>
                <a:xfrm>
                  <a:off x="10297309" y="1659502"/>
                  <a:ext cx="432360" cy="636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1">
            <p14:nvContentPartPr>
              <p14:cNvPr id="115732" name="Freihand 115731">
                <a:extLst>
                  <a:ext uri="{FF2B5EF4-FFF2-40B4-BE49-F238E27FC236}">
                    <a16:creationId xmlns:a16="http://schemas.microsoft.com/office/drawing/2014/main" id="{9D553D2F-7A4F-E42A-06B3-7A3E620816D2}"/>
                  </a:ext>
                </a:extLst>
              </p14:cNvPr>
              <p14:cNvContentPartPr/>
              <p14:nvPr/>
            </p14:nvContentPartPr>
            <p14:xfrm>
              <a:off x="3062749" y="2815822"/>
              <a:ext cx="3324960" cy="107640"/>
            </p14:xfrm>
          </p:contentPart>
        </mc:Choice>
        <mc:Fallback>
          <p:pic>
            <p:nvPicPr>
              <p:cNvPr id="115732" name="Freihand 115731">
                <a:extLst>
                  <a:ext uri="{FF2B5EF4-FFF2-40B4-BE49-F238E27FC236}">
                    <a16:creationId xmlns:a16="http://schemas.microsoft.com/office/drawing/2014/main" id="{9D553D2F-7A4F-E42A-06B3-7A3E620816D2}"/>
                  </a:ext>
                </a:extLst>
              </p:cNvPr>
              <p:cNvPicPr/>
              <p:nvPr/>
            </p:nvPicPr>
            <p:blipFill>
              <a:blip r:embed="rId122"/>
              <a:stretch>
                <a:fillRect/>
              </a:stretch>
            </p:blipFill>
            <p:spPr>
              <a:xfrm>
                <a:off x="3054109" y="2806822"/>
                <a:ext cx="33426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15733" name="Freihand 115732">
                <a:extLst>
                  <a:ext uri="{FF2B5EF4-FFF2-40B4-BE49-F238E27FC236}">
                    <a16:creationId xmlns:a16="http://schemas.microsoft.com/office/drawing/2014/main" id="{EF418423-B8CB-C4BF-65B5-72E0D1AB06DF}"/>
                  </a:ext>
                </a:extLst>
              </p14:cNvPr>
              <p14:cNvContentPartPr/>
              <p14:nvPr/>
            </p14:nvContentPartPr>
            <p14:xfrm>
              <a:off x="6009709" y="2852902"/>
              <a:ext cx="3014640" cy="120240"/>
            </p14:xfrm>
          </p:contentPart>
        </mc:Choice>
        <mc:Fallback>
          <p:pic>
            <p:nvPicPr>
              <p:cNvPr id="115733" name="Freihand 115732">
                <a:extLst>
                  <a:ext uri="{FF2B5EF4-FFF2-40B4-BE49-F238E27FC236}">
                    <a16:creationId xmlns:a16="http://schemas.microsoft.com/office/drawing/2014/main" id="{EF418423-B8CB-C4BF-65B5-72E0D1AB06DF}"/>
                  </a:ext>
                </a:extLst>
              </p:cNvPr>
              <p:cNvPicPr/>
              <p:nvPr/>
            </p:nvPicPr>
            <p:blipFill>
              <a:blip r:embed="rId124"/>
              <a:stretch>
                <a:fillRect/>
              </a:stretch>
            </p:blipFill>
            <p:spPr>
              <a:xfrm>
                <a:off x="6000709" y="2843902"/>
                <a:ext cx="30322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15734" name="Freihand 115733">
                <a:extLst>
                  <a:ext uri="{FF2B5EF4-FFF2-40B4-BE49-F238E27FC236}">
                    <a16:creationId xmlns:a16="http://schemas.microsoft.com/office/drawing/2014/main" id="{F4C0B399-667B-2CB4-E6CF-A8742542F71B}"/>
                  </a:ext>
                </a:extLst>
              </p14:cNvPr>
              <p14:cNvContentPartPr/>
              <p14:nvPr/>
            </p14:nvContentPartPr>
            <p14:xfrm>
              <a:off x="1908589" y="3221182"/>
              <a:ext cx="4753080" cy="146160"/>
            </p14:xfrm>
          </p:contentPart>
        </mc:Choice>
        <mc:Fallback>
          <p:pic>
            <p:nvPicPr>
              <p:cNvPr id="115734" name="Freihand 115733">
                <a:extLst>
                  <a:ext uri="{FF2B5EF4-FFF2-40B4-BE49-F238E27FC236}">
                    <a16:creationId xmlns:a16="http://schemas.microsoft.com/office/drawing/2014/main" id="{F4C0B399-667B-2CB4-E6CF-A8742542F71B}"/>
                  </a:ext>
                </a:extLst>
              </p:cNvPr>
              <p:cNvPicPr/>
              <p:nvPr/>
            </p:nvPicPr>
            <p:blipFill>
              <a:blip r:embed="rId126"/>
              <a:stretch>
                <a:fillRect/>
              </a:stretch>
            </p:blipFill>
            <p:spPr>
              <a:xfrm>
                <a:off x="1899949" y="3212542"/>
                <a:ext cx="47707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15735" name="Freihand 115734">
                <a:extLst>
                  <a:ext uri="{FF2B5EF4-FFF2-40B4-BE49-F238E27FC236}">
                    <a16:creationId xmlns:a16="http://schemas.microsoft.com/office/drawing/2014/main" id="{5B69DA1E-6357-2ADC-2E5E-48C2438383E5}"/>
                  </a:ext>
                </a:extLst>
              </p14:cNvPr>
              <p14:cNvContentPartPr/>
              <p14:nvPr/>
            </p14:nvContentPartPr>
            <p14:xfrm>
              <a:off x="347989" y="3945142"/>
              <a:ext cx="1971720" cy="51840"/>
            </p14:xfrm>
          </p:contentPart>
        </mc:Choice>
        <mc:Fallback>
          <p:pic>
            <p:nvPicPr>
              <p:cNvPr id="115735" name="Freihand 115734">
                <a:extLst>
                  <a:ext uri="{FF2B5EF4-FFF2-40B4-BE49-F238E27FC236}">
                    <a16:creationId xmlns:a16="http://schemas.microsoft.com/office/drawing/2014/main" id="{5B69DA1E-6357-2ADC-2E5E-48C2438383E5}"/>
                  </a:ext>
                </a:extLst>
              </p:cNvPr>
              <p:cNvPicPr/>
              <p:nvPr/>
            </p:nvPicPr>
            <p:blipFill>
              <a:blip r:embed="rId128"/>
              <a:stretch>
                <a:fillRect/>
              </a:stretch>
            </p:blipFill>
            <p:spPr>
              <a:xfrm>
                <a:off x="339349" y="3936142"/>
                <a:ext cx="19893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15736" name="Freihand 115735">
                <a:extLst>
                  <a:ext uri="{FF2B5EF4-FFF2-40B4-BE49-F238E27FC236}">
                    <a16:creationId xmlns:a16="http://schemas.microsoft.com/office/drawing/2014/main" id="{2A025AB3-E2EE-617E-255A-2E9427DBFEA0}"/>
                  </a:ext>
                </a:extLst>
              </p14:cNvPr>
              <p14:cNvContentPartPr/>
              <p14:nvPr/>
            </p14:nvContentPartPr>
            <p14:xfrm>
              <a:off x="5354509" y="3832822"/>
              <a:ext cx="4410720" cy="60840"/>
            </p14:xfrm>
          </p:contentPart>
        </mc:Choice>
        <mc:Fallback>
          <p:pic>
            <p:nvPicPr>
              <p:cNvPr id="115736" name="Freihand 115735">
                <a:extLst>
                  <a:ext uri="{FF2B5EF4-FFF2-40B4-BE49-F238E27FC236}">
                    <a16:creationId xmlns:a16="http://schemas.microsoft.com/office/drawing/2014/main" id="{2A025AB3-E2EE-617E-255A-2E9427DBFEA0}"/>
                  </a:ext>
                </a:extLst>
              </p:cNvPr>
              <p:cNvPicPr/>
              <p:nvPr/>
            </p:nvPicPr>
            <p:blipFill>
              <a:blip r:embed="rId130"/>
              <a:stretch>
                <a:fillRect/>
              </a:stretch>
            </p:blipFill>
            <p:spPr>
              <a:xfrm>
                <a:off x="5345509" y="3823822"/>
                <a:ext cx="44283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15737" name="Freihand 115736">
                <a:extLst>
                  <a:ext uri="{FF2B5EF4-FFF2-40B4-BE49-F238E27FC236}">
                    <a16:creationId xmlns:a16="http://schemas.microsoft.com/office/drawing/2014/main" id="{5583AC7E-70B3-6AAB-2AF3-641EAA90C6C3}"/>
                  </a:ext>
                </a:extLst>
              </p14:cNvPr>
              <p14:cNvContentPartPr/>
              <p14:nvPr/>
            </p14:nvContentPartPr>
            <p14:xfrm>
              <a:off x="1965469" y="4145662"/>
              <a:ext cx="2951640" cy="68760"/>
            </p14:xfrm>
          </p:contentPart>
        </mc:Choice>
        <mc:Fallback>
          <p:pic>
            <p:nvPicPr>
              <p:cNvPr id="115737" name="Freihand 115736">
                <a:extLst>
                  <a:ext uri="{FF2B5EF4-FFF2-40B4-BE49-F238E27FC236}">
                    <a16:creationId xmlns:a16="http://schemas.microsoft.com/office/drawing/2014/main" id="{5583AC7E-70B3-6AAB-2AF3-641EAA90C6C3}"/>
                  </a:ext>
                </a:extLst>
              </p:cNvPr>
              <p:cNvPicPr/>
              <p:nvPr/>
            </p:nvPicPr>
            <p:blipFill>
              <a:blip r:embed="rId132"/>
              <a:stretch>
                <a:fillRect/>
              </a:stretch>
            </p:blipFill>
            <p:spPr>
              <a:xfrm>
                <a:off x="1956469" y="4137022"/>
                <a:ext cx="29692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15738" name="Freihand 115737">
                <a:extLst>
                  <a:ext uri="{FF2B5EF4-FFF2-40B4-BE49-F238E27FC236}">
                    <a16:creationId xmlns:a16="http://schemas.microsoft.com/office/drawing/2014/main" id="{9C421855-8B98-9A13-5C30-D171D120CD2E}"/>
                  </a:ext>
                </a:extLst>
              </p14:cNvPr>
              <p14:cNvContentPartPr/>
              <p14:nvPr/>
            </p14:nvContentPartPr>
            <p14:xfrm>
              <a:off x="5537029" y="4076902"/>
              <a:ext cx="3893400" cy="232920"/>
            </p14:xfrm>
          </p:contentPart>
        </mc:Choice>
        <mc:Fallback>
          <p:pic>
            <p:nvPicPr>
              <p:cNvPr id="115738" name="Freihand 115737">
                <a:extLst>
                  <a:ext uri="{FF2B5EF4-FFF2-40B4-BE49-F238E27FC236}">
                    <a16:creationId xmlns:a16="http://schemas.microsoft.com/office/drawing/2014/main" id="{9C421855-8B98-9A13-5C30-D171D120CD2E}"/>
                  </a:ext>
                </a:extLst>
              </p:cNvPr>
              <p:cNvPicPr/>
              <p:nvPr/>
            </p:nvPicPr>
            <p:blipFill>
              <a:blip r:embed="rId134"/>
              <a:stretch>
                <a:fillRect/>
              </a:stretch>
            </p:blipFill>
            <p:spPr>
              <a:xfrm>
                <a:off x="5528389" y="4067902"/>
                <a:ext cx="391104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15739" name="Freihand 115738">
                <a:extLst>
                  <a:ext uri="{FF2B5EF4-FFF2-40B4-BE49-F238E27FC236}">
                    <a16:creationId xmlns:a16="http://schemas.microsoft.com/office/drawing/2014/main" id="{B7189262-A611-DCE5-579D-5D3935193D13}"/>
                  </a:ext>
                </a:extLst>
              </p14:cNvPr>
              <p14:cNvContentPartPr/>
              <p14:nvPr/>
            </p14:nvContentPartPr>
            <p14:xfrm>
              <a:off x="324949" y="4947742"/>
              <a:ext cx="827280" cy="54360"/>
            </p14:xfrm>
          </p:contentPart>
        </mc:Choice>
        <mc:Fallback>
          <p:pic>
            <p:nvPicPr>
              <p:cNvPr id="115739" name="Freihand 115738">
                <a:extLst>
                  <a:ext uri="{FF2B5EF4-FFF2-40B4-BE49-F238E27FC236}">
                    <a16:creationId xmlns:a16="http://schemas.microsoft.com/office/drawing/2014/main" id="{B7189262-A611-DCE5-579D-5D3935193D13}"/>
                  </a:ext>
                </a:extLst>
              </p:cNvPr>
              <p:cNvPicPr/>
              <p:nvPr/>
            </p:nvPicPr>
            <p:blipFill>
              <a:blip r:embed="rId136"/>
              <a:stretch>
                <a:fillRect/>
              </a:stretch>
            </p:blipFill>
            <p:spPr>
              <a:xfrm>
                <a:off x="315949" y="4938742"/>
                <a:ext cx="844920" cy="72000"/>
              </a:xfrm>
              <a:prstGeom prst="rect">
                <a:avLst/>
              </a:prstGeom>
            </p:spPr>
          </p:pic>
        </mc:Fallback>
      </mc:AlternateContent>
      <p:grpSp>
        <p:nvGrpSpPr>
          <p:cNvPr id="115743" name="Gruppieren 115742">
            <a:extLst>
              <a:ext uri="{FF2B5EF4-FFF2-40B4-BE49-F238E27FC236}">
                <a16:creationId xmlns:a16="http://schemas.microsoft.com/office/drawing/2014/main" id="{DC6E40E9-1506-C399-9F6A-AA1D4436321C}"/>
              </a:ext>
            </a:extLst>
          </p:cNvPr>
          <p:cNvGrpSpPr/>
          <p:nvPr/>
        </p:nvGrpSpPr>
        <p:grpSpPr>
          <a:xfrm>
            <a:off x="2083549" y="4763422"/>
            <a:ext cx="5035680" cy="766800"/>
            <a:chOff x="2083549" y="4763422"/>
            <a:chExt cx="5035680" cy="766800"/>
          </a:xfrm>
        </p:grpSpPr>
        <mc:AlternateContent xmlns:mc="http://schemas.openxmlformats.org/markup-compatibility/2006">
          <mc:Choice xmlns:p14="http://schemas.microsoft.com/office/powerpoint/2010/main" Requires="p14">
            <p:contentPart p14:bwMode="auto" r:id="rId137">
              <p14:nvContentPartPr>
                <p14:cNvPr id="115740" name="Freihand 115739">
                  <a:extLst>
                    <a:ext uri="{FF2B5EF4-FFF2-40B4-BE49-F238E27FC236}">
                      <a16:creationId xmlns:a16="http://schemas.microsoft.com/office/drawing/2014/main" id="{954EB067-138E-2B5F-F4BB-A20831988866}"/>
                    </a:ext>
                  </a:extLst>
                </p14:cNvPr>
                <p14:cNvContentPartPr/>
                <p14:nvPr/>
              </p14:nvContentPartPr>
              <p14:xfrm>
                <a:off x="2311789" y="4814902"/>
                <a:ext cx="4807440" cy="111600"/>
              </p14:xfrm>
            </p:contentPart>
          </mc:Choice>
          <mc:Fallback>
            <p:pic>
              <p:nvPicPr>
                <p:cNvPr id="115740" name="Freihand 115739">
                  <a:extLst>
                    <a:ext uri="{FF2B5EF4-FFF2-40B4-BE49-F238E27FC236}">
                      <a16:creationId xmlns:a16="http://schemas.microsoft.com/office/drawing/2014/main" id="{954EB067-138E-2B5F-F4BB-A20831988866}"/>
                    </a:ext>
                  </a:extLst>
                </p:cNvPr>
                <p:cNvPicPr/>
                <p:nvPr/>
              </p:nvPicPr>
              <p:blipFill>
                <a:blip r:embed="rId138"/>
                <a:stretch>
                  <a:fillRect/>
                </a:stretch>
              </p:blipFill>
              <p:spPr>
                <a:xfrm>
                  <a:off x="2302789" y="4806262"/>
                  <a:ext cx="48250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15741" name="Freihand 115740">
                  <a:extLst>
                    <a:ext uri="{FF2B5EF4-FFF2-40B4-BE49-F238E27FC236}">
                      <a16:creationId xmlns:a16="http://schemas.microsoft.com/office/drawing/2014/main" id="{24256647-51F0-1E86-2C50-97814E5E93D6}"/>
                    </a:ext>
                  </a:extLst>
                </p14:cNvPr>
                <p14:cNvContentPartPr/>
                <p14:nvPr/>
              </p14:nvContentPartPr>
              <p14:xfrm>
                <a:off x="2083549" y="5164822"/>
                <a:ext cx="1963800" cy="135720"/>
              </p14:xfrm>
            </p:contentPart>
          </mc:Choice>
          <mc:Fallback>
            <p:pic>
              <p:nvPicPr>
                <p:cNvPr id="115741" name="Freihand 115740">
                  <a:extLst>
                    <a:ext uri="{FF2B5EF4-FFF2-40B4-BE49-F238E27FC236}">
                      <a16:creationId xmlns:a16="http://schemas.microsoft.com/office/drawing/2014/main" id="{24256647-51F0-1E86-2C50-97814E5E93D6}"/>
                    </a:ext>
                  </a:extLst>
                </p:cNvPr>
                <p:cNvPicPr/>
                <p:nvPr/>
              </p:nvPicPr>
              <p:blipFill>
                <a:blip r:embed="rId140"/>
                <a:stretch>
                  <a:fillRect/>
                </a:stretch>
              </p:blipFill>
              <p:spPr>
                <a:xfrm>
                  <a:off x="2074909" y="5156182"/>
                  <a:ext cx="19814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15742" name="Freihand 115741">
                  <a:extLst>
                    <a:ext uri="{FF2B5EF4-FFF2-40B4-BE49-F238E27FC236}">
                      <a16:creationId xmlns:a16="http://schemas.microsoft.com/office/drawing/2014/main" id="{05C2E2B6-3270-223C-356C-E1E21796A52F}"/>
                    </a:ext>
                  </a:extLst>
                </p14:cNvPr>
                <p14:cNvContentPartPr/>
                <p14:nvPr/>
              </p14:nvContentPartPr>
              <p14:xfrm>
                <a:off x="4339669" y="4763422"/>
                <a:ext cx="2669400" cy="766800"/>
              </p14:xfrm>
            </p:contentPart>
          </mc:Choice>
          <mc:Fallback>
            <p:pic>
              <p:nvPicPr>
                <p:cNvPr id="115742" name="Freihand 115741">
                  <a:extLst>
                    <a:ext uri="{FF2B5EF4-FFF2-40B4-BE49-F238E27FC236}">
                      <a16:creationId xmlns:a16="http://schemas.microsoft.com/office/drawing/2014/main" id="{05C2E2B6-3270-223C-356C-E1E21796A52F}"/>
                    </a:ext>
                  </a:extLst>
                </p:cNvPr>
                <p:cNvPicPr/>
                <p:nvPr/>
              </p:nvPicPr>
              <p:blipFill>
                <a:blip r:embed="rId142"/>
                <a:stretch>
                  <a:fillRect/>
                </a:stretch>
              </p:blipFill>
              <p:spPr>
                <a:xfrm>
                  <a:off x="4331029" y="4754422"/>
                  <a:ext cx="2687040" cy="784440"/>
                </a:xfrm>
                <a:prstGeom prst="rect">
                  <a:avLst/>
                </a:prstGeom>
              </p:spPr>
            </p:pic>
          </mc:Fallback>
        </mc:AlternateContent>
      </p:grpSp>
    </p:spTree>
    <p:extLst>
      <p:ext uri="{BB962C8B-B14F-4D97-AF65-F5344CB8AC3E}">
        <p14:creationId xmlns:p14="http://schemas.microsoft.com/office/powerpoint/2010/main" val="20447999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p:bldP spid="6" grpId="0"/>
      <p:bldP spid="7" grpId="0"/>
      <p:bldP spid="8"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3697</Words>
  <Application>Microsoft Office PowerPoint</Application>
  <PresentationFormat>Breitbild</PresentationFormat>
  <Paragraphs>519</Paragraphs>
  <Slides>56</Slides>
  <Notes>55</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56</vt:i4>
      </vt:variant>
    </vt:vector>
  </HeadingPairs>
  <TitlesOfParts>
    <vt:vector size="64" baseType="lpstr">
      <vt:lpstr>Arial</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Bernhard Köster</cp:lastModifiedBy>
  <cp:revision>107</cp:revision>
  <cp:lastPrinted>2022-03-02T20:18:27Z</cp:lastPrinted>
  <dcterms:created xsi:type="dcterms:W3CDTF">2022-03-01T20:52:11Z</dcterms:created>
  <dcterms:modified xsi:type="dcterms:W3CDTF">2022-10-24T11:48:04Z</dcterms:modified>
</cp:coreProperties>
</file>