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4.xml" ContentType="application/inkml+xml"/>
  <Override PartName="/ppt/ink/ink15.xml" ContentType="application/inkml+xml"/>
  <Override PartName="/ppt/notesSlides/notesSlide14.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15.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16.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17.xml" ContentType="application/vnd.openxmlformats-officedocument.presentationml.notesSlide+xml"/>
  <Override PartName="/ppt/ink/ink176.xml" ContentType="application/inkml+xml"/>
  <Override PartName="/ppt/ink/ink177.xml" ContentType="application/inkml+xml"/>
  <Override PartName="/ppt/notesSlides/notesSlide18.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19.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20.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notesSlides/notesSlide21.xml" ContentType="application/vnd.openxmlformats-officedocument.presentationml.notesSlide+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notesSlides/notesSlide22.xml" ContentType="application/vnd.openxmlformats-officedocument.presentationml.notesSlide+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notesSlides/notesSlide23.xml" ContentType="application/vnd.openxmlformats-officedocument.presentationml.notesSlide+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notesSlides/notesSlide24.xml" ContentType="application/vnd.openxmlformats-officedocument.presentationml.notesSlide+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notesSlides/notesSlide25.xml" ContentType="application/vnd.openxmlformats-officedocument.presentationml.notesSlide+xml"/>
  <Override PartName="/ppt/ink/ink842.xml" ContentType="application/inkml+xml"/>
  <Override PartName="/ppt/ink/ink843.xml" ContentType="application/inkml+xml"/>
  <Override PartName="/ppt/ink/ink844.xml" ContentType="application/inkml+xml"/>
  <Override PartName="/ppt/notesSlides/notesSlide26.xml" ContentType="application/vnd.openxmlformats-officedocument.presentationml.notesSlide+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notesSlides/notesSlide27.xml" ContentType="application/vnd.openxmlformats-officedocument.presentationml.notesSlide+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notesSlides/notesSlide28.xml" ContentType="application/vnd.openxmlformats-officedocument.presentationml.notesSlide+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notesSlides/notesSlide29.xml" ContentType="application/vnd.openxmlformats-officedocument.presentationml.notesSlide+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notesSlides/notesSlide30.xml" ContentType="application/vnd.openxmlformats-officedocument.presentationml.notesSlide+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notesSlides/notesSlide31.xml" ContentType="application/vnd.openxmlformats-officedocument.presentationml.notesSlide+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notesSlides/notesSlide32.xml" ContentType="application/vnd.openxmlformats-officedocument.presentationml.notesSlide+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notesSlides/notesSlide35.xml" ContentType="application/vnd.openxmlformats-officedocument.presentationml.notesSlide+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notesSlides/notesSlide36.xml" ContentType="application/vnd.openxmlformats-officedocument.presentationml.notesSlide+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notesSlides/notesSlide37.xml" ContentType="application/vnd.openxmlformats-officedocument.presentationml.notesSlide+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notesSlides/notesSlide38.xml" ContentType="application/vnd.openxmlformats-officedocument.presentationml.notesSlide+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notesSlides/notesSlide39.xml" ContentType="application/vnd.openxmlformats-officedocument.presentationml.notesSlide+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notesSlides/notesSlide40.xml" ContentType="application/vnd.openxmlformats-officedocument.presentationml.notesSlide+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notesSlides/notesSlide41.xml" ContentType="application/vnd.openxmlformats-officedocument.presentationml.notesSlide+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notesSlides/notesSlide42.xml" ContentType="application/vnd.openxmlformats-officedocument.presentationml.notesSlide+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notesSlides/notesSlide43.xml" ContentType="application/vnd.openxmlformats-officedocument.presentationml.notesSlide+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notesSlides/notesSlide44.xml" ContentType="application/vnd.openxmlformats-officedocument.presentationml.notesSlide+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notesSlides/notesSlide45.xml" ContentType="application/vnd.openxmlformats-officedocument.presentationml.notesSlide+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notesSlides/notesSlide46.xml" ContentType="application/vnd.openxmlformats-officedocument.presentationml.notesSlide+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notesSlides/notesSlide47.xml" ContentType="application/vnd.openxmlformats-officedocument.presentationml.notesSlide+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notesSlides/notesSlide48.xml" ContentType="application/vnd.openxmlformats-officedocument.presentationml.notesSlide+xml"/>
  <Override PartName="/ppt/ink/ink1959.xml" ContentType="application/inkml+xml"/>
  <Override PartName="/ppt/ink/ink1960.xml" ContentType="application/inkml+xml"/>
  <Override PartName="/ppt/notesSlides/notesSlide49.xml" ContentType="application/vnd.openxmlformats-officedocument.presentationml.notesSlide+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1372" r:id="rId2"/>
    <p:sldId id="830" r:id="rId3"/>
    <p:sldId id="975" r:id="rId4"/>
    <p:sldId id="833" r:id="rId5"/>
    <p:sldId id="453" r:id="rId6"/>
    <p:sldId id="1203" r:id="rId7"/>
    <p:sldId id="1204" r:id="rId8"/>
    <p:sldId id="1362" r:id="rId9"/>
    <p:sldId id="1206" r:id="rId10"/>
    <p:sldId id="1207" r:id="rId11"/>
    <p:sldId id="1208" r:id="rId12"/>
    <p:sldId id="1364" r:id="rId13"/>
    <p:sldId id="1211" r:id="rId14"/>
    <p:sldId id="1212" r:id="rId15"/>
    <p:sldId id="1213" r:id="rId16"/>
    <p:sldId id="1214" r:id="rId17"/>
    <p:sldId id="1215" r:id="rId18"/>
    <p:sldId id="1361" r:id="rId19"/>
    <p:sldId id="1216" r:id="rId20"/>
    <p:sldId id="1255" r:id="rId21"/>
    <p:sldId id="1218" r:id="rId22"/>
    <p:sldId id="1219" r:id="rId23"/>
    <p:sldId id="1222" r:id="rId24"/>
    <p:sldId id="1223" r:id="rId25"/>
    <p:sldId id="1224" r:id="rId26"/>
    <p:sldId id="1225" r:id="rId27"/>
    <p:sldId id="1256" r:id="rId28"/>
    <p:sldId id="1253" r:id="rId29"/>
    <p:sldId id="1226" r:id="rId30"/>
    <p:sldId id="1227" r:id="rId31"/>
    <p:sldId id="1228" r:id="rId32"/>
    <p:sldId id="1229" r:id="rId33"/>
    <p:sldId id="1230" r:id="rId34"/>
    <p:sldId id="1231" r:id="rId35"/>
    <p:sldId id="1232" r:id="rId36"/>
    <p:sldId id="1233" r:id="rId37"/>
    <p:sldId id="1234" r:id="rId38"/>
    <p:sldId id="1235" r:id="rId39"/>
    <p:sldId id="1236" r:id="rId40"/>
    <p:sldId id="1237" r:id="rId41"/>
    <p:sldId id="1238" r:id="rId42"/>
    <p:sldId id="1239" r:id="rId43"/>
    <p:sldId id="1240" r:id="rId44"/>
    <p:sldId id="1241" r:id="rId45"/>
    <p:sldId id="1242" r:id="rId46"/>
    <p:sldId id="1243" r:id="rId47"/>
    <p:sldId id="1244" r:id="rId48"/>
    <p:sldId id="1245" r:id="rId49"/>
    <p:sldId id="1246" r:id="rId50"/>
    <p:sldId id="1247" r:id="rId51"/>
    <p:sldId id="1248" r:id="rId52"/>
    <p:sldId id="1249" r:id="rId53"/>
    <p:sldId id="1250" r:id="rId54"/>
    <p:sldId id="1251" r:id="rId55"/>
    <p:sldId id="1258" r:id="rId56"/>
    <p:sldId id="1385" r:id="rId57"/>
    <p:sldId id="1386" r:id="rId58"/>
    <p:sldId id="1387" r:id="rId59"/>
    <p:sldId id="1388" r:id="rId60"/>
    <p:sldId id="1389" r:id="rId61"/>
    <p:sldId id="1390" r:id="rId62"/>
    <p:sldId id="1391" r:id="rId6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77" d="100"/>
          <a:sy n="77" d="100"/>
        </p:scale>
        <p:origin x="7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29.895"/>
    </inkml:context>
    <inkml:brush xml:id="br0">
      <inkml:brushProperty name="width" value="0.05" units="cm"/>
      <inkml:brushProperty name="height" value="0.05" units="cm"/>
    </inkml:brush>
  </inkml:definitions>
  <inkml:trace contextRef="#ctx0" brushRef="#br0">22 0 13467,'-3'4'200,"0"-1"0,1 1 1,0 0-1,0-1 0,0 1 1,1 0-1,-1 0 0,1 1 1,0-1-1,0 0 0,0 0 0,1 1 1,0-1-1,-1 0 0,2 0 1,-1 1-1,0-1 0,1 0 1,1 7-1,1-2-146,-1-1 0,1 0 0,1 0 0,-1 0 0,1 0 0,1 0 0,0-1 0,9 12 0,13 8-76,0-1 0,2-2 1,1-1-1,49 29 1,16 12-380,-83-55 311,83 66-850,-85-66 789,-1 0 0,1 1-1,-2 0 1,1 0 0,-1 1 0,10 19 0,-14-12-264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17:59.900"/>
    </inkml:context>
    <inkml:brush xml:id="br0">
      <inkml:brushProperty name="width" value="0.05" units="cm"/>
      <inkml:brushProperty name="height" value="0.05" units="cm"/>
    </inkml:brush>
  </inkml:definitions>
  <inkml:trace contextRef="#ctx0" brushRef="#br0">4428 0 11098,'35'2'129,"-52"-2"-69,-81 0-106,-542 64-669,-233 68 1369,43-19 246,624-85-634,-574 99 770,727-114-939,1 2 1,-63 27 0,91-32-84,1 2 1,0 1 0,0 1 0,2 0 0,0 2 0,-34 32 0,-315 373 0,343-387-19,1 2 0,1 1 0,2 1 0,2 1 0,1 1 0,3 0 0,1 2 0,1 0 1,3 0-1,2 1 0,-9 77 0,13-52-6,4-1 0,3 1 0,2 0 0,22 121 0,-17-153-1,2 1 0,1-1 0,2-1-1,1 0 1,1 0 0,3-2 0,0 0 0,2-1 0,2-1 0,30 34 0,-5-16-28,3-2-1,2-2 1,2-2 0,1-3-1,3-2 1,1-3-1,84 37 1,-56-36-16,3-3 0,0-4 0,2-4-1,164 22 1,337-1-84,1-40 122,567-64-4,-823 34-22,444-42-13,-6-46 20,280-143-59,-819 183 88,374-125 37,-544 171-15,0-3 0,110-66 0,-130 64 7,-1-2 0,-1-1 1,-2-3-1,43-47 0,-72 69 3,0 0-1,-1-1 1,-1-1-1,0 0 1,-1-1-1,-1 0 1,-1-1-1,0 0 1,-2 0-1,0-1 1,-1 0-1,6-38 1,-10 20 20,-1 1-1,-2 0 1,-2 0 0,-1 0 0,-2 0-1,-19-68 1,1 33-31,-2 2 0,-52-97 0,38 92-89,-4 1 0,-96-121 1,101 149 4,-2 2 1,-1 2 0,-3 2 0,-91-64 0,62 59 25,-3 2 0,-1 5 0,-2 3 0,-1 3 0,-138-34 0,51 29 85,-322-28 1,-237 54 140,-1 67-563,99 29-1466,418-51 1448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7.428"/>
    </inkml:context>
    <inkml:brush xml:id="br0">
      <inkml:brushProperty name="width" value="0.05" units="cm"/>
      <inkml:brushProperty name="height" value="0.05" units="cm"/>
    </inkml:brush>
  </inkml:definitions>
  <inkml:trace contextRef="#ctx0" brushRef="#br0">0 98 19820,'13'-3'1985,"4"-7"-1505,8-4-232,2-1 912,7 2-672,5 3-288,1 5-664,0 0 488,1-2-128,-10 0-64,-2-2-80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3:57.980"/>
    </inkml:context>
    <inkml:brush xml:id="br0">
      <inkml:brushProperty name="width" value="0.05" units="cm"/>
      <inkml:brushProperty name="height" value="0.05" units="cm"/>
    </inkml:brush>
  </inkml:definitions>
  <inkml:trace contextRef="#ctx0" brushRef="#br0">964 116 10730,'-43'-23'488,"-1"2"0,-2 1-1,-66-19 1,95 35-376,0 1 0,-1 0-1,1 2 1,-1-1 0,-25 3 0,31 0-59,0 1-1,0 0 0,0 1 1,1 0-1,-1 1 1,1 0-1,0 1 0,0 0 1,-10 7-1,-3 5 23,1 0-1,0 2 1,-39 41-1,-47 76 58,81-94-115,1 3 1,2 0 0,3 1-1,1 1 1,2 1-1,3 1 1,-11 54 0,13-31-2,3-1 1,3 2-1,3-1 1,7 105 0,1-138-35,1 0 0,2 0-1,2-1 1,2 1 0,1-2 0,2 0 0,28 58 0,-29-71-15,2-1-1,0-1 1,1-1-1,2 0 1,0 0-1,1-2 1,1 0-1,0-2 1,2 0-1,0-1 1,1-1-1,29 16 1,-8-12 21,0-1 0,1-2 0,1-2 0,1-1 0,0-3 0,58 5 1,-30-9 168,-1-3 0,0-3 1,97-13-1,-101 3 111,1-2 0,-2-3 0,0-4-1,-1-2 1,-1-3 0,117-61 0,-143 61-27,-1-1 0,-1-2 1,-2-2-1,54-53 0,-64 54-83,-1-1-1,-2-1 0,-1 0 1,-2-2-1,-1-1 0,19-43 1,-29 55-120,-1-1 0,-1 0 1,-1-1-1,0 1 0,-2-1 1,2-35-1,-6 42-94,0 0-1,-1 0 0,-1 1 1,0-1-1,-1 0 1,-1 1-1,0 0 1,-1 0-1,-1 0 1,-11-21-1,2 12-118,-1 1 0,-1 1 0,-1 0 0,-1 1 0,-1 1 0,-1 1 0,-1 1 0,-27-18 0,-2 1-196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4:16.767"/>
    </inkml:context>
    <inkml:brush xml:id="br0">
      <inkml:brushProperty name="width" value="0.05" units="cm"/>
      <inkml:brushProperty name="height" value="0.05" units="cm"/>
    </inkml:brush>
  </inkml:definitions>
  <inkml:trace contextRef="#ctx0" brushRef="#br0">1409 126 9954,'-247'-55'2070,"217"50"-1963,-1 2 0,-1 2 0,1 1-1,0 1 1,0 1 0,-34 8 0,13 2-81,1 2-1,1 2 1,0 2-1,1 2 1,1 3 0,1 1-1,1 3 1,1 1-1,2 3 1,-75 68-1,75-57 12,2 1-1,1 2 0,3 2 1,-45 75-1,70-99-22,2 0 0,0 1 0,2 0 0,1 0 0,0 1 0,2 0 0,1 0 0,1 0-1,0 29 1,5 31 12,15 116-1,-12-158-20,9 59 14,4 0 1,5-1-1,4-1 1,4-1-1,86 182 1,-69-186-2,70 104 0,-87-155-14,2 0 0,2-2 0,2-2 0,48 42 0,-21-31-1,2-2 0,116 63 1,157 58 18,-294-149-14,86 38 9,3-6 1,2-6-1,1-5 0,3-7 1,195 24-1,-20-30-48,0-15 0,327-26 0,625-120-458,160-150 423,-923 133 56,-391 106 5,-2-4 0,139-81 1,-178 82 21,-2-3-1,-3-2 1,-1-4 0,89-98 0,-129 123 28,-2 0 1,-2-2-1,0-1 0,-2 0 1,-2-2-1,-1 0 1,20-63-1,-13 18 30,-3-1-1,14-126 1,-28 138-66,-4 0-1,-2 0 1,-13-107 0,-54-203 40,58 344-41,-1 0 1,-2 1-1,-1 0 1,-19-36-1,19 48-4,-1 0 0,-1 2-1,0-1 1,-2 2-1,0 0 1,-35-31 0,18 24-3,-1 2 1,-1 0 0,-1 3-1,-2 1 1,0 1 0,-49-16-1,-247-59-60,135 54-33,-2 9 0,-389-9 1,-411 70 148,600-10 81,-1824 21 344,2013-43-410,-862 0-340,970 5 202,8 5-25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4:18.646"/>
    </inkml:context>
    <inkml:brush xml:id="br0">
      <inkml:brushProperty name="width" value="0.05" units="cm"/>
      <inkml:brushProperty name="height" value="0.05" units="cm"/>
    </inkml:brush>
  </inkml:definitions>
  <inkml:trace contextRef="#ctx0" brushRef="#br0">2157 254 9626,'-79'-20'464,"0"4"-1,-1 3 1,-1 3-1,0 4 1,0 3 0,0 4-1,-145 21 1,103 1-391,1 5-1,2 5 1,-216 92 0,287-102-51,2 2 1,1 3-1,1 1 1,1 2 0,2 2-1,1 2 1,2 2-1,-60 73 1,73-77-31,2 1-1,1 1 1,2 1 0,1 1 0,2 1-1,2 1 1,2 0 0,1 1-1,2 0 1,1 1 0,-6 74 0,13-75 11,3 0 0,1 1 0,2-1 0,1 0 0,2 0 0,2 0 0,2-1 0,2 0 0,1-1 0,2 0 0,1-1 1,34 56-1,-2-23-5,3-2 1,3-3 0,74 72 0,203 159-8,-216-198 8,-19-18 33,203 131-1,-224-167-10,2-4 0,1-3 0,140 45 0,24-15 77,254 36 1,257-18-23,6-61-59,-1-38 1,-26-31-13,-8-71-1,-325 7-31,-294 73 11,171-86-1,-219 90 15,-2-2 0,-1-3 1,-1-2-1,-3-2 0,-1-3 0,-3-2 0,58-71 0,-83 90 21,-2-2 0,0 0 0,-3-1 0,0 0-1,-2-1 1,12-38 0,-13 24 50,-1 0 1,-3 0-1,-2-1 1,2-48-1,-8 15 7,-4 0-1,-2 1 0,-5 0 1,-2 0-1,-27-87 0,20 97-79,-3 1-1,-3 1 1,-3 1 0,-2 1-1,-4 2 1,-67-96 0,39 79-11,-2 2 0,-4 3 0,-152-128 1,153 151-2,-2 3 0,-2 2 0,-1 4 1,-3 4-1,-91-35 0,56 35-21,-216-45 0,-125 25-99,-459 61-54,-1495 214 433,1682-132-165,489-60-79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4:46.460"/>
    </inkml:context>
    <inkml:brush xml:id="br0">
      <inkml:brushProperty name="width" value="0.05" units="cm"/>
      <inkml:brushProperty name="height" value="0.05" units="cm"/>
    </inkml:brush>
  </inkml:definitions>
  <inkml:trace contextRef="#ctx0" brushRef="#br0">55 12 11290,'-55'-11'3120,"87"15"-2893,0-1 1,0-1-1,54-5 1,-36 1-127,662 26 75,50-11-108,-239-14-47,957 69 24,-323-60 9,-1039-12-53,0 6-1,163 22 1,-200-11 0,157 20 6,-230-32 46,-7-1-50,-1-1 0,1 1 1,-1 0-1,0 0 1,1 0-1,-1 0 1,1 0-1,-1 0 1,0 0-1,1 0 1,-1 0-1,1 0 0,-1 0 1,0 0-1,1 0 1,-1 0-1,1 1 1,-1-1-1,0 0 1,1 0-1,-1 0 1,0 0-1,1 1 0,-1-1 1,0 0-1,1 0 1,-1 1-1,0-1 1,1 0-1,-1 1 1,0-1-1,0 0 1,0 1-1,1-1 0,-1 0 1,0 1-1,0-1 1,0 1-1,0-1 1,1 0-1,-1 1 1,0-1-1,0 1 1,0-1-1,0 0 0,0 1 1,0-1-1,0 1 1,0-1-1,-1 1 1,2 7 384,2 4-107,-2-8-162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5:05.693"/>
    </inkml:context>
    <inkml:brush xml:id="br0">
      <inkml:brushProperty name="width" value="0.05" units="cm"/>
      <inkml:brushProperty name="height" value="0.05" units="cm"/>
    </inkml:brush>
  </inkml:definitions>
  <inkml:trace contextRef="#ctx0" brushRef="#br0">1 157 10922,'3'3'107,"1"0"-1,0-1 0,-1 0 0,1 0 1,0 0-1,0 0 0,1 0 1,-1-1-1,0 0 0,0 0 0,1 0 1,-1 0-1,7-1 0,12 1-22,31-2 1,-31-1 45,36 0-34,11-1-68,129 10-1,-104 2-23,166-6-1,97-30-25,-74 4-22,909 2 58,-492 19 56,451 17-26,-935-7-31,597 16 175,-2-27-99,-17-43-83,-487 25 149,968-31 323,-1257 51-470,177-1 46,212-31 1,-369 26 808,-37 7-640,22 9 374,-14-7-676,0 2 1,-1-1-1,12 7 0,5 2-365,-23-12 348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5:09.218"/>
    </inkml:context>
    <inkml:brush xml:id="br0">
      <inkml:brushProperty name="width" value="0.05" units="cm"/>
      <inkml:brushProperty name="height" value="0.05" units="cm"/>
    </inkml:brush>
  </inkml:definitions>
  <inkml:trace contextRef="#ctx0" brushRef="#br0">3922 471 12595,'-111'-40'893,"-172"-88"-1,216 96-878,-2 3-1,0 2 0,-2 4 1,0 3-1,-129-20 0,-395-13 180,265 29 125,220 14-166,-551-33 414,524 41-517,1 7 0,-247 40-1,334-36-39,0 3 0,1 2 0,1 2 0,0 2 0,-52 29 0,78-36-14,1 1-1,0 2 0,1-1 1,0 2-1,1 1 0,1 0 1,1 1-1,0 1 0,1 0 1,1 1-1,1 1 0,0 0 1,-9 23-1,12-17-21,1 0 0,2 0-1,1 1 1,0 0 0,2 0-1,2 0 1,0 1 0,1-1 0,2 1-1,5 29 1,2-2-31,3-1 0,2-1 0,2 0-1,24 54 1,-24-72 48,2-1-1,1 0 0,2-1 0,1-1 1,33 38-1,-21-32 30,2-2 0,2-2 1,62 46-1,-25-31 28,1-3-1,3-3 1,1-4 0,113 38 0,-77-39-18,2-5 1,229 33-1,252-21-6,308-61 15,-613-10-27,314-70 0,-193-13 7,-334 81-8,-1-4 0,-2-3 0,75-46 0,-121 62-6,-1-1-1,-2-1 1,0-1 0,26-28-1,-44 40 2,-1-1 0,0 0 0,0 0 1,-1 0-1,-1-1 0,0 0 0,-1-1 0,0 0 0,-1 0 0,0 0 0,-1 0 0,-1-1 1,3-18-1,-5 12-1,0 1 1,-1-1 0,-2 0 0,0 0-1,-1 1 1,0-1 0,-2 1-1,-11-31 1,5 25-5,-1-1 0,-1 2-1,-1 0 1,-1 0 0,-28-33-1,9 20 2,-1 1 0,-2 2 0,-1 2 0,-2 1 0,-1 2 0,-66-35-1,-24-1-58,-3 6 0,-2 5 0,-3 7 0,-176-37 0,116 41-8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6:36.918"/>
    </inkml:context>
    <inkml:brush xml:id="br0">
      <inkml:brushProperty name="width" value="0.05" units="cm"/>
      <inkml:brushProperty name="height" value="0.05" units="cm"/>
    </inkml:brush>
  </inkml:definitions>
  <inkml:trace contextRef="#ctx0" brushRef="#br0">3225 362 11698,'-6'-12'146,"0"1"-1,0 1 0,-1-1 0,-1 1 0,0 0 0,0 1 0,-1 0 0,0 0 0,0 1 0,-1 0 0,0 0 0,-1 1 0,1 1 0,-17-8 0,-26-8-121,-1 2 0,-2 3 0,-104-20 0,-179-4 45,137 20-48,142 13-14,-547-45 121,106 72-116,375-4 7,-242 61 1,325-63-10,-1 1 1,2 2 0,0 2-1,1 2 1,0 2-1,-40 29 1,62-37-10,1 0 0,0 2-1,1 0 1,1 1 0,1 0 0,0 2 0,2-1-1,0 2 1,1 0 0,0 0 0,2 1-1,1 0 1,-13 41 0,19-48-6,0 0-1,1 0 1,0 1 0,1-1-1,0 1 1,1-1-1,1 1 1,1-1 0,0 1-1,8 26 1,-4-22-5,1-1 1,1-1-1,1 1 1,0-1-1,1-1 1,1 0-1,18 21 1,-1-7 0,2-1-1,1-2 1,1-1 0,1-2 0,1-1 0,1-1 0,43 19 0,0-6 21,163 49 0,92-5 23,-127-41-9,350 17 0,213-70-14,-350-38 67,-309 31-11,188-62 1,-249 65-13,-1-2 0,-1-1-1,0-3 1,-2-2 0,-2-2 0,0-2 0,-2-1 0,-1-2 0,-2-2 0,-2-2 0,46-60 0,-69 81 8,-2-1 1,0-1-1,-1 0 1,-1 0 0,0-1-1,9-38 1,-15 48-36,-1-1-1,0 0 1,-1 1-1,-1-1 1,1 0-1,-2 0 1,0 1 0,0-1-1,0 0 1,-2 1-1,1-1 1,-1 1-1,-1 0 1,0 0 0,-7-14-1,2 10-13,-1 0 1,0 1-1,-1 0 0,0 1 1,-1 0-1,-1 0 1,1 2-1,-2 0 0,1 0 1,-27-13-1,9 8-34,0 1-1,-1 2 1,0 1-1,-46-10 1,13 9-100,0 3 1,-84 0-1,-137 12-51,230-1 148,-139 4-101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7:09.663"/>
    </inkml:context>
    <inkml:brush xml:id="br0">
      <inkml:brushProperty name="width" value="0.05" units="cm"/>
      <inkml:brushProperty name="height" value="0.05" units="cm"/>
    </inkml:brush>
  </inkml:definitions>
  <inkml:trace contextRef="#ctx0" brushRef="#br0">4377 507 9538,'-65'-37'637,"-156"-81"641,-10 19-542,104 59-474,-228-41-1,-141 19 176,343 50-216,-1 7 0,1 7 0,-154 22 0,206-9-187,1 4 0,1 4 0,0 5 0,3 4 0,-145 68-1,116-32-78,2 5-1,4 5 0,-117 101 1,162-117 13,3 3 0,3 4 0,-118 152 1,142-156 26,2 1 1,3 2 0,3 1 0,3 2 0,-33 104 0,35-66 5,5 0 0,4 1 0,6 2 0,4-1 0,5 2 0,5-1 0,5 1 0,4-1 0,6 0 0,4-1 0,43 145 0,-42-197-5,3-1 0,3 0 0,1-2 0,4-1 0,59 88 0,-58-102 3,3-1-1,1-1 1,2-2 0,1-1-1,2-3 1,1-1-1,58 35 1,-36-32-36,3-3 0,0-2 0,2-4 0,1-2 0,1-4 0,1-2 0,139 16 0,-86-24-83,0-6-1,0-5 0,224-30 0,-213 9 163,-1-6 1,-2-6-1,-1-5 1,-1-6-1,-3-6 0,-2-5 1,-3-6-1,-3-4 0,-3-6 1,-2-5-1,118-106 0,93-119 304,-244 218-239,124-170-1,-9-60-27,-161 247-26,-2-1 0,41-137-1,-50 118 38,-5-1-1,-3-1 0,-4 0 0,-4-1 0,-4 0 1,-4 1-1,-4-1 0,-23-131 0,14 159-30,-3 0-1,-2 0 0,-3 2 1,-2 1-1,-3 0 0,-3 2 1,-2 2-1,-2 0 0,-47-55 1,47 69-94,-1 2 1,-2 2 0,-1 2-1,-2 1 1,-2 1-1,-1 3 1,-1 2 0,-1 1-1,-2 3 1,0 1-1,-83-26 1,78 34-18,-62-9 0,-60 7-93,167 17 139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8:23.190"/>
    </inkml:context>
    <inkml:brush xml:id="br0">
      <inkml:brushProperty name="width" value="0.05" units="cm"/>
      <inkml:brushProperty name="height" value="0.05" units="cm"/>
    </inkml:brush>
  </inkml:definitions>
  <inkml:trace contextRef="#ctx0" brushRef="#br0">482 30 11995,'-6'-4'127,"1"1"0,-1 0 0,0-1 0,1 2 0,-1-1 0,-1 1 0,1 0 0,0 0 0,-1 1 0,1-1 0,0 1 0,-1 1 0,1 0 1,-1-1-1,0 2 0,1-1 0,-13 3 0,9 0 0,-1 1-1,1 0 1,0 0 0,1 1 0,-1 0 0,1 1-1,0 0 1,0 0 0,1 1 0,-10 10 0,-5 7 23,1 1 0,2 1 0,0 1 1,2 1-1,1 0 0,1 1 0,2 1 1,-18 51-1,17-33-106,2 0 0,2 1 0,2 1 0,2-1 0,0 53 0,6-63-44,3 1 0,10 66 0,-9-87-13,1-1 0,1 0 0,1 0 0,0 0 0,2-1 0,0 0 0,18 29 0,-21-40 6,0 1 0,0-1 0,1-1 0,0 1 1,0-1-1,0 0 0,0 0 0,1 0 0,0-1 0,0 0 0,0-1 0,11 5 0,-7-5 1,-1 0-1,1-1 1,-1 0-1,1-1 1,0 0-1,0-1 1,0 0-1,15-2 1,-5-2 16,0-1 1,0 0-1,-1-1 1,0-2-1,0 0 1,0-1 0,-1 0-1,33-24 1,-30 16 25,-1-1 0,-1-1 0,0-1 0,-2 0 0,0-2 0,-1 0 0,-2 0 0,0-2 0,-1 0 0,-2 0 0,0-2 0,-2 1 0,0-1 0,-2-1 1,5-30-1,-6 24-30,-3-1 1,0 1-1,-3-1 1,0 1-1,-2-1 1,-2 0-1,-1 1 1,-2 0-1,-1 0 1,-1 0-1,-2 1 1,-15-35-1,18 51-51,0 2-1,-1-1 0,-1 1 1,0 0-1,-1 1 0,0 0 1,-20-18-1,26 27 0,0 0 0,-1 1 0,1 0-1,-1-1 1,0 1 0,0 1 0,0-1-1,0 1 1,-1 0 0,1 0 0,-1 1 0,1-1-1,-1 1 1,1 0 0,-1 1 0,0-1 0,1 1-1,-1 1 1,0-1 0,0 1 0,1-1-1,-1 2 1,1-1 0,-11 4 0,-21 13-174,4 6-58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7:36.719"/>
    </inkml:context>
    <inkml:brush xml:id="br0">
      <inkml:brushProperty name="width" value="0.05" units="cm"/>
      <inkml:brushProperty name="height" value="0.05" units="cm"/>
    </inkml:brush>
  </inkml:definitions>
  <inkml:trace contextRef="#ctx0" brushRef="#br0">0 0 9642,'104'112'4285,"-81"-87"-4177,2-1 0,1-1-1,0-1 1,2-1 0,41 23 0,162 71-122,-10-4 70,353 180 164,-248-134-197,273 105 60,-515-226-70,129 74 1,66 67 13,-157-98-4,421 220 4,-377-214 28,460 210 345,-293-164-240,-115-49 8,483 184 753,64-2-517,-470-179-405,86 26-21,-6 23-16,-99-13 44,-127-55 87,-117-51-39,-17-7-178,1-1 0,24 8 0,-39-27-753,-2 9 821,0 0 0,0 0 0,-1 1 1,1-1-1,-1 0 0,1 1 0,-4-5 0,1 2-40,-12-19-259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8.577"/>
    </inkml:context>
    <inkml:brush xml:id="br0">
      <inkml:brushProperty name="width" value="0.05" units="cm"/>
      <inkml:brushProperty name="height" value="0.05" units="cm"/>
    </inkml:brush>
  </inkml:definitions>
  <inkml:trace contextRef="#ctx0" brushRef="#br0">1 280 13043,'4'-15'627,"1"1"1,1-1-1,0 1 0,1 0 1,1 1-1,0 0 1,0 0-1,2 0 1,17-18-1,-13 17-88,1 0-1,1 0 0,0 2 1,1 0-1,1 1 1,30-15-1,-40 22-393,1 0-1,0 1 1,0 0-1,-1 1 1,1 0-1,1 0 1,9 0-1,-16 2-127,0 0 0,-1 0-1,1 0 1,-1 0 0,1 1-1,-1-1 1,1 1 0,-1 0 0,1-1-1,-1 1 1,1 0 0,-1 0 0,0 1-1,0-1 1,1 0 0,-1 1-1,0-1 1,0 1 0,0 0 0,-1 0-1,1 0 1,0 0 0,-1 0 0,1 0-1,-1 0 1,0 0 0,1 1 0,-1-1-1,1 4 1,0 2-21,-1 0-1,0 1 1,0-1 0,0 1-1,-1-1 1,0 0 0,-1 1-1,0-1 1,0 0 0,-1 1-1,0-1 1,-1 0 0,1 0-1,-6 9 1,-5 10-23,0-1 0,-29 41 1,13-28 7,18-25 13,1 0 0,0 1 0,-13 26 0,22-39 4,0 1-1,0-1 1,0 0 0,1 0 0,-1 1 0,1-1-1,-1 0 1,1 1 0,0-1 0,0 0-1,0 4 1,0-5 1,1 0 0,-1 0-1,1 0 1,-1 0 0,1 0-1,-1 0 1,1 0 0,-1 0 0,1 0-1,0 0 1,0-1 0,-1 1-1,1 0 1,0 0 0,0-1 0,0 1-1,0-1 1,0 1 0,0-1 0,0 1-1,0-1 1,0 1 0,0-1-1,0 0 1,0 0 0,0 1 0,3-1-1,8 1-6,1 0 1,0-1-1,0-1 0,-1 0 1,1 0-1,15-5 0,76-25-22,-70 18 21,0-1-1,0-2 0,43-27 0,-61 32 3,-1 0 0,1-1 0,-2 0 0,0-1 0,0 0 0,-2-2 0,1 1 0,13-23 0,-23 32 1,0-1 0,-1 0 0,1-1 0,-1 1 0,0 0 0,1-12 0,-3 16 5,1 0-1,-1 0 1,0 0 0,0 1-1,-1-1 1,1 0 0,0 0 0,-1 0-1,1 0 1,-1 0 0,0-3-1,0 5 2,0-1 0,1 0 0,-1 0 0,1 0 0,-1 1 0,0-1 0,0 0 0,1 1 0,-1-1 0,0 0 0,0 1 0,0-1 0,0 1 0,0 0 0,0-1 0,0 1 0,0 0 0,0-1 0,0 1 0,0 0 0,0 0 0,0 0 0,-1 0 0,-2 0 5,0 1-1,0-1 1,0 1-1,0 0 1,1 1-1,-1-1 1,0 1-1,1-1 0,-1 1 1,1 0-1,-1 0 1,1 1-1,0-1 1,0 1-1,0-1 1,0 1-1,-2 3 1,-1 0 8,1 1-1,0-1 1,0 1 0,1 0 0,0 1-1,0-1 1,-4 11 0,7-16-8,1 1 0,-1-1 0,0 0-1,1 0 1,-1 1 0,1-1 0,0 0 0,0 1 0,0-1 0,0 1 0,0-1 0,0 0 0,1 1-1,-1-1 1,1 0 0,0 0 0,-1 1 0,1-1 0,0 0 0,2 2 0,-2-2-1,1-1-1,0 1 1,-1-1 0,1 0 0,0 1-1,0-1 1,0 0 0,0 0 0,0 0-1,0-1 1,0 1 0,0 0 0,0-1-1,0 1 1,0-1 0,0 0 0,0 0-1,1 0 1,-1 0 0,0 0 0,0 0 0,3-1-1,7-1 7,0-1-1,0 0 0,0-1 1,0-1-1,-1 1 1,0-2-1,0 0 0,14-9 1,76-64-78,-97 76 58,-3 2 5,-1 0-1,1 1 1,-1-1 0,1 0 0,-1 1-1,1-1 1,0 1 0,-1-1 0,1 1-1,0-1 1,-1 1 0,1 0 0,0-1-1,0 1 1,-1 0 0,1-1 0,0 1-1,0 0 1,0 0 0,-1 0-1,1 0 1,2 0 0,-3 1-4,0 0 0,1 1 1,-1-1-1,0 0 0,0 1 0,1-1 1,-1 1-1,0-1 0,0 0 0,-1 1 0,1-1 1,0 0-1,0 1 0,-1-1 0,0 2 1,-41 170-95,-13 73 824,49-191-475,3-24-148,-1-1 0,-13 50 1,15-73-94,-1 0 1,1 0-1,-1-1 1,0 1 0,0-1-1,-1 0 1,0 0-1,0 0 1,0 0-1,-1 0 1,0-1-1,0 0 1,-1 0-1,1-1 1,-1 1 0,-9 5-1,13-9 3,-1 0 1,1 1-1,-1-1 0,1 0 0,-1-1 1,0 1-1,1 0 0,-1-1 1,0 1-1,0-1 0,1 0 0,-1 0 1,0 0-1,0 0 0,0 0 0,1-1 1,-1 1-1,0-1 0,1 0 0,-1 0 1,0 0-1,1 0 0,-1 0 0,1-1 1,0 1-1,-1-1 0,1 1 1,0-1-1,0 0 0,0 0 0,0 0 1,0 0-1,1 0 0,-3-4 0,-1-2 15,0 0-1,1-1 0,0 1 0,0-1 1,1 0-1,0 0 0,1-1 0,-3-17 1,4 14-129,0 1 1,1-1 0,0 0 0,1 1 0,0-1-1,1 0 1,1 1 0,0-1 0,0 1 0,2 0-1,-1 0 1,1 1 0,1-1 0,0 1 0,1 0-1,0 1 1,1-1 0,0 1 0,0 1 0,1 0-1,0 0 1,1 1 0,0 0 0,19-12 0,55-30-930,-40 22 379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7:37.730"/>
    </inkml:context>
    <inkml:brush xml:id="br0">
      <inkml:brushProperty name="width" value="0.05" units="cm"/>
      <inkml:brushProperty name="height" value="0.05" units="cm"/>
    </inkml:brush>
  </inkml:definitions>
  <inkml:trace contextRef="#ctx0" brushRef="#br0">531 0 12891,'-5'0'239,"1"0"1,0 1 0,-1-1 0,1 1-1,0 0 1,0 0 0,-1 1-1,1-1 1,0 1 0,0 0 0,1 0-1,-1 0 1,0 0 0,1 1-1,-1-1 1,-3 5 0,5-5-181,0 0 0,0 1 1,1-1-1,-1 0 1,1 1-1,0-1 0,0 1 1,0-1-1,0 1 0,0-1 1,0 1-1,0 0 0,1 0 1,0-1-1,-1 1 0,1 0 1,0 0-1,0 0 0,1-1 1,-1 1-1,1 0 0,-1 0 1,1-1-1,0 1 0,0 0 1,2 3-1,1 2-47,2 1-1,-1-1 1,1 0 0,0 0 0,1-1-1,0 0 1,0 0 0,0 0 0,1-1-1,0 0 1,0-1 0,1 0-1,-1 0 1,17 6 0,13 4-22,1-2 0,48 10 0,-64-17 4,297 90-35,-248-68 15,-1 3 0,88 52 0,-138-71-6,0 2 0,-1 0-1,-1 1 1,0 1 0,20 22 0,-33-32 19,-1 1 0,0-1 1,0 1-1,-1 0 1,0 0-1,0 1 0,-1-1 1,0 1-1,0-1 1,-1 1-1,0 0 1,0 0-1,-1 1 0,0-1 1,0 0-1,-1 0 1,0 0-1,-1 1 0,-1 10 1,-2-5 16,0 0-1,0-1 1,-2 1 0,1-1 0,-2-1-1,0 1 1,0-1 0,-1 0 0,-1-1 0,-13 15-1,-14 11 33,-60 48 0,91-81-34,-35 28 28,-1-3 0,-1-1 0,-1-2 0,-61 26 0,40-26 193,-1-2 1,-109 24-1,62-22 124,-179 36 850,210-49-1394,-133 5 1,211-17 144,-1-1 0,1-1 0,-1 1 0,1 0 0,-1-1 0,1 0 1,-1 1-1,1-2 0,-1 1 0,1 0 0,-3-2 0,3 1 30,1 1-1,0-1 1,1 0-1,-1 0 1,0 1-1,0-1 1,1 0 0,-1-1-1,1 1 1,0 0-1,-1 0 1,1-1-1,0 1 1,0 0-1,1-1 1,-2-4-1,-3-38-286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8:46.183"/>
    </inkml:context>
    <inkml:brush xml:id="br0">
      <inkml:brushProperty name="width" value="0.05" units="cm"/>
      <inkml:brushProperty name="height" value="0.05" units="cm"/>
    </inkml:brush>
  </inkml:definitions>
  <inkml:trace contextRef="#ctx0" brushRef="#br0">766 177 11258,'0'-2'71,"1"0"0,-1 0 0,0-1 0,0 1 0,-1 0-1,1 0 1,0 0 0,-1 0 0,1 0 0,-1 0 0,0 0 0,0 0-1,0 0 1,0 0 0,0 0 0,0 0 0,0 0 0,-1 1-1,1-1 1,-3-2 0,1 2 3,0 0-1,0 1 1,0-1-1,-1 1 1,1-1-1,0 1 1,-1 0-1,1 1 1,0-1-1,-1 0 1,1 1-1,-7 0 1,-2 1 70,-1 0 1,1 1 0,0 0 0,0 1 0,0 0 0,0 1 0,1 0 0,-1 1 0,1 1 0,0 0-1,1 0 1,-1 1 0,1 0 0,-11 11 0,-11 11 50,1 1 1,-46 60-1,36-35-21,3 2 0,2 2 0,3 1 0,3 1 0,2 2 0,-34 116 0,31-62 97,5 2 0,-19 236 0,37-222-109,11 154 0,2-217-142,4 1 1,2-1-1,40 129 0,-40-168-32,1 0 0,1-1 0,33 54 0,-37-71 0,-1-1-1,2 0 1,0 0-1,0-1 0,1-1 1,0 1-1,1-2 1,0 0-1,1 0 0,21 11 1,-26-17 4,-1 0 1,1 0 0,0-1-1,0 0 1,0 0-1,0-1 1,0 0 0,0 0-1,0-1 1,1 0 0,-1 0-1,0-1 1,10-2 0,-6 0 3,1-1 0,-2 0 1,1-1-1,0-1 1,-1 1-1,0-2 1,19-13-1,-5-2 40,-1-1 0,0 0 0,-2-2 0,-1 0 0,30-47 0,-9 1 112,-2-1 0,-4-2 0,-3-1 0,26-90 1,-21 32 150,34-226 0,-53 218-415,-7-2 1,-8-223-1,-12 260-251,-4 0 0,-4 1 0,-5 0 0,-38-111 0,55 204 344,0-2-95,-1 0 0,0 1-1,-1 0 1,-10-17 0,14 27 94,0 0-1,0 1 1,0-1-1,0 0 1,-1 1-1,1 0 1,-1-1 0,0 1-1,1 0 1,-1 0-1,0 1 1,0-1-1,0 0 1,-1 1 0,1 0-1,0 0 1,0 0-1,-1 0 1,1 0-1,0 1 1,-1 0-1,1-1 1,-5 2 0,-30 3-108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8:47.434"/>
    </inkml:context>
    <inkml:brush xml:id="br0">
      <inkml:brushProperty name="width" value="0.05" units="cm"/>
      <inkml:brushProperty name="height" value="0.05" units="cm"/>
    </inkml:brush>
  </inkml:definitions>
  <inkml:trace contextRef="#ctx0" brushRef="#br0">335 138 12659,'-1'-5'205,"-5"-14"543,-18-38 1,22 53-640,0 0 0,0 0 0,-1 0 0,1 1 0,-1-1 0,0 0 0,0 1 0,0 0 1,-1 0-1,1 0 0,-1 0 0,1 0 0,-1 1 0,0-1 0,-6-2 0,8 5-61,-1-1-1,1 1 1,0 0 0,-1 0-1,1 0 1,0 0 0,-1 0-1,1 0 1,0 1 0,-1-1-1,1 1 1,0-1 0,0 1-1,-1 0 1,1 0 0,0 0-1,0 0 1,0 0 0,0 1-1,0-1 1,1 0 0,-3 3-1,-3 3 47,-1 0 0,2 1 0,-11 15 0,-1 6 11,1 0 0,1 1 0,2 1 0,1 0 0,2 1 0,-9 39 0,4 2 86,-11 129 0,22-125-79,3 1-1,17 149 1,-8-176-111,3 0 0,1 0 0,3-1-1,3-1 1,29 64 0,-34-90-25,0 0 1,2-1-1,0-1 1,1 0-1,2-1 1,0 0-1,1-2 1,28 24-1,-37-35 12,1 0 0,0 0 1,1-1-1,-1 0 0,1-1 0,0 0 0,1 0 0,-1-2 1,1 1-1,0-1 0,-1-1 0,1 0 0,1-1 1,-1 0-1,0-1 0,0 0 0,0-1 0,0-1 0,22-4 1,-16-1 16,-1 0 0,1 0 1,-2-2-1,1 0 0,-1-1 0,-1 0 1,0-2-1,0 1 0,-1-2 1,-1 0-1,0-1 0,20-28 0,-8 7 81,-2-1 0,-1-2 0,-2 0 0,22-62 0,-16 28 127,-4-1-1,-4 0 1,16-122-1,-28 142-95,-3-1 0,-2 1 0,-3-1 1,-1 1-1,-22-103 0,20 136-117,-1-1 1,-1 1 0,-1 0-1,-1 1 1,0 0-1,-2 0 1,0 1 0,-15-19-1,18 27-22,0 1 0,-1 0-1,-1 0 1,0 0-1,0 1 1,0 1-1,-1 0 1,0 0 0,0 1-1,-1 1 1,0-1-1,0 2 1,0 0-1,-18-4 1,11 6-15,0 0 0,1 1 0,-1 1 0,0 1-1,0 0 1,1 1 0,-1 2 0,1 0 0,-1 0 0,1 2 0,1 0 0,-1 1-1,1 1 1,0 1 0,1 0 0,0 1 0,-24 20 0,7-1-38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12.606"/>
    </inkml:context>
    <inkml:brush xml:id="br0">
      <inkml:brushProperty name="width" value="0.05" units="cm"/>
      <inkml:brushProperty name="height" value="0.05" units="cm"/>
    </inkml:brush>
  </inkml:definitions>
  <inkml:trace contextRef="#ctx0" brushRef="#br0">12 11 19996,'-12'-11'132,"20"21"-78,29 32-6,161 164 72,-16-19-70,-61-57-38,259 296-2,-300-328 8,-4 4 1,99 176 0,-163-256-61,41 79-445,126 180-1,-155-249-474,-23-29 635,-6-3-121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13.754"/>
    </inkml:context>
    <inkml:brush xml:id="br0">
      <inkml:brushProperty name="width" value="0.05" units="cm"/>
      <inkml:brushProperty name="height" value="0.05" units="cm"/>
    </inkml:brush>
  </inkml:definitions>
  <inkml:trace contextRef="#ctx0" brushRef="#br0">379 121 13683,'3'-8'339,"1"-1"-23,-1 0 0,0-1 0,0 1 0,-1-1 0,0 0 0,-1 0 0,0 0 0,-1-17 0,0 27-281,0-1-1,0 1 1,0-1-1,0 1 1,0 0-1,0-1 1,0 1-1,0 0 1,0-1 0,-1 1-1,1 0 1,0-1-1,0 1 1,0 0-1,-1 0 1,1-1-1,0 1 1,0 0-1,-1 0 1,1-1-1,0 1 1,0 0-1,-1 0 1,1 0-1,0-1 1,-1 1-1,1 0 1,0 0 0,-1 0-1,1 0 1,0 0-1,-1 0 1,1 0-1,-1 0 1,-14 5 598,-15 19-151,27-21-395,-45 42 406,-82 96 0,105-108-400,0 2 1,3 0 0,1 1-1,-20 45 1,35-66-62,0 0 0,1 0 1,1 1-1,0 0 0,1 0 0,1 0 0,0 0 1,2 29-1,0-38-34,1 0 0,0 0 1,0 0-1,1 0 0,0 0 1,0 0-1,1 0 0,0-1 0,0 1 1,1-1-1,-1 0 0,1 0 1,1 0-1,-1 0 0,1-1 0,0 1 1,0-1-1,1-1 0,-1 1 1,1-1-1,10 6 0,-7-5-91,0-2-1,0 1 1,0-1 0,0 0-1,0-1 1,1 0 0,-1 0-1,1-1 1,0-1 0,-1 1-1,1-2 1,-1 1 0,1-1-1,0-1 1,14-3 0,-10 1-67,0-1 1,-1 0 0,0-1-1,0 0 1,0-1-1,-1-1 1,0 0 0,-1 0-1,21-20 1,8-16-429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14.232"/>
    </inkml:context>
    <inkml:brush xml:id="br0">
      <inkml:brushProperty name="width" value="0.05" units="cm"/>
      <inkml:brushProperty name="height" value="0.05" units="cm"/>
    </inkml:brush>
  </inkml:definitions>
  <inkml:trace contextRef="#ctx0" brushRef="#br0">108 1 14515,'-4'0'174,"1"1"-1,-1 0 1,1 0-1,0 0 1,-1 0-1,1 0 1,0 1-1,0-1 1,-1 1-1,1 0 1,1 0-1,-1 0 1,0 0-1,0 1 0,1-1 1,-1 1-1,1-1 1,0 1-1,0 0 1,0 0-1,-3 6 1,-1 3 131,0 0 0,0 1 0,1-1-1,-4 19 1,6-18-164,1 1 0,0 0-1,1-1 1,0 1 0,1 0-1,0-1 1,5 26 0,-4-34-110,1 0 0,-1 0 0,1 0 1,0 0-1,0-1 0,0 1 0,0-1 0,1 1 1,0-1-1,6 7 0,-7-9-18,0 0 0,1 0 0,0 0 1,-1 0-1,1 0 0,0-1 0,0 1 0,0-1 1,0 0-1,0 0 0,0 0 0,0 0 0,0-1 0,0 1 1,1-1-1,-1 0 0,0 0 0,5 0 0,3-2 55,0 0 0,0 0 0,0-1 0,0-1-1,-1 0 1,1 0 0,-1-1 0,0-1 0,-1 1 0,1-2-1,-1 1 1,0-1 0,0 0 0,-1-1 0,0 0 0,-1-1-1,0 1 1,0-2 0,0 1 0,-1 0 0,6-15 0,-11 21-31,0-1 1,0 0-1,0 1 1,0-1-1,0 0 1,-1 1-1,0-1 1,0 0-1,0 1 1,0-1-1,-1 0 1,1 0-1,-1 1 1,0-1-1,0 0 1,0 1-1,0-1 1,-1 1-1,0 0 1,1-1-1,-1 1 1,-1 0-1,1 0 1,0 0-1,-1 0 1,1 1-1,-1-1 1,0 1-1,0-1 1,0 1-1,-4-2 1,-1-1-70,0 0 1,0 1-1,0 0 0,0 1 0,-1 0 1,1 0-1,-1 1 0,0 0 1,0 0-1,0 1 0,0 0 0,-11 1 1,18 0-78,0 1 1,0-1-1,0 0 0,0 1 1,0-1-1,0 1 1,0 0-1,1 0 0,-1 0 1,0 0-1,0 0 1,1 0-1,-1 0 1,1 0-1,-3 3 0,4-4 58,-1 1 0,1 0-1,-1-1 1,1 1 0,0 0-1,-1-1 1,1 1 0,0 0 0,0 0-1,-1-1 1,1 1 0,0 0-1,0 0 1,0 0 0,0-1-1,0 1 1,0 0 0,0 0-1,0 0 1,1-1 0,-1 1-1,0 0 1,0 0 0,1-1-1,-1 1 1,0 0 0,1-1-1,-1 1 1,1 0 0,-1-1-1,1 1 1,-1-1 0,1 1-1,-1 0 1,1-1 0,0 1 0,-1-1-1,1 0 1,0 1 0,-1-1-1,2 1 1,12 4-668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14.931"/>
    </inkml:context>
    <inkml:brush xml:id="br0">
      <inkml:brushProperty name="width" value="0.05" units="cm"/>
      <inkml:brushProperty name="height" value="0.05" units="cm"/>
    </inkml:brush>
  </inkml:definitions>
  <inkml:trace contextRef="#ctx0" brushRef="#br0">24 125 16452,'-2'7'334,"1"1"1,-1-1-1,1 1 1,1 0-1,0-1 1,0 1 0,0-1-1,3 13 1,1 3 288,11 32 1,-3-19-196,18 35 0,-23-56-212,1 0 0,0-1-1,1 0 1,19 23 0,-28-37-203,0 1 1,0-1-1,0 0 0,0 0 1,1 0-1,-1 1 1,0-1-1,0 0 0,0 0 1,0 1-1,0-1 1,0 0-1,1 0 0,-1 0 1,0 0-1,0 1 1,0-1-1,1 0 0,-1 0 1,0 0-1,0 0 1,0 0-1,1 0 0,-1 0 1,0 0-1,0 0 1,1 1-1,-1-1 0,0 0 1,0 0-1,0 0 1,1 0-1,-1 0 0,0 0 1,0 0-1,1-1 1,-1 1-1,0 0 0,0 0 1,1 0-1,-1 0 1,0 0-1,0 0 0,0 0 1,1 0-1,-1-1 1,0 1-1,0 0 0,0 0 1,0 0-1,1 0 1,-1-1-1,0 1 0,0 0 1,0 0-1,0 0 1,0-1-1,0 1 0,1 0 1,-1 0-1,0 0 1,0-1-1,0 1 0,1-16 499,-4 0-297,-1 0 0,0 0 0,0 0 0,-2 0 0,0 1 0,-9-15 0,1 3-89,-2 0 0,-24-30-1,-1 10-174,41 47 25,0 0-1,0-1 1,0 1-1,0 0 1,1 0 0,-1-1-1,0 1 1,0 0 0,0-1-1,1 1 1,-1 0 0,0 0-1,0 0 1,1-1 0,-1 1-1,0 0 1,1 0 0,-1 0-1,0 0 1,1-1-1,-1 1 1,0 0 0,1 0-1,-1 0 1,0 0 0,1 0-1,-1 0 1,0 0 0,1 0-1,-1 0 1,0 0 0,1 0-1,22-3-650,-13 1 199,40-10-1699,-1-1 1,0-3-1,-1-2 0,50-26 1,-100 45 2415,0 0 1,0 1-1,0-1 1,0 1-1,1 0 1,-1 0-1,1 0 1,-1 0-1,1 0 1,0 0-1,0 0 1,-1 0-1,0 3 1,-1 4 236,0-1 1,1 1-1,-3 15 1,3-13-152,1 1 0,0 0 0,1 0 0,0 0 0,1 0 0,4 19 0,-5-29-300,1 0-1,-1 0 1,1 0 0,-1 0-1,1 0 1,0 0 0,0-1-1,0 1 1,0 0 0,0-1-1,0 1 1,1 0 0,-1-1-1,0 0 1,1 1 0,-1-1-1,1 0 1,0 1 0,-1-1-1,1 0 1,0 0 0,0-1-1,0 1 1,-1 0 0,1-1-1,0 1 1,0-1 0,0 1-1,0-1 1,0 0 0,0 0-1,0 0 1,0 0 0,0 0-1,0 0 1,0-1 0,0 1-1,0 0 1,0-1 0,3-1-1,7-3 10,1 0-1,-1-1 0,0 0 1,19-14-1,-28 17-26,57-42 50,-47 33-46,1 1 1,1 0-1,-1 1 0,2 0 0,30-13 1,-44 22-11,0 0 0,0 1-1,0-1 1,0 1 0,0-1 0,1 1 0,-1 0 0,0 0 0,0 0 0,0 0 0,0 0-1,0 0 1,0 0 0,0 1 0,0-1 0,1 1 0,-1 0 0,-1-1 0,1 1 0,0 0 0,0 0-1,2 2 1,0 1 24,0 0 0,0 0 0,-1 0 0,1 1 0,-1 0 0,4 7 0,14 18 143,-20-28-156,0-1-1,0 0 1,1 1-1,-1-1 0,1 0 1,-1 0-1,1 0 1,-1-1-1,1 1 1,-1 0-1,1 0 1,0-1-1,-1 1 1,1-1-1,0 1 1,0-1-1,-1 0 0,1 0 1,0 0-1,0 0 1,0 0-1,-1 0 1,1 0-1,0-1 1,0 1-1,-1-1 1,1 1-1,0-1 1,-1 0-1,1 1 0,0-1 1,-1 0-1,3-2 1,5-3 18,1-1 0,-1-1 0,0 0 0,8-9 1,-7 7-6,2-2 1,-4 4-24,-1 0-1,1 1 1,1 0 0,16-10 0,-22 15-6,-1 1 0,1 0 0,0 0 0,-1 0 0,1 0 0,0 1 0,0-1 0,0 1 0,-1 0 0,1-1 0,0 1 0,0 0 0,0 1 0,0-1 0,-1 0 0,1 1 0,0 0 0,0 0 0,-1-1 0,1 2 0,-1-1 1,1 0-1,3 3 0,-4-3-101,0 0 0,1 0 1,-1 0-1,0 0 1,1 0-1,-1 0 1,1 0-1,-1-1 1,1 0-1,-1 1 0,1-1 1,-1 0-1,1 0 1,-1 0-1,1-1 1,0 1-1,-1 0 1,1-1-1,-1 0 0,0 1 1,1-1-1,-1 0 1,4-3-1,3-1-394,0-2 0,0 1 0,-1-1 0,10-11 0,-6 7 556,24-23-979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15.413"/>
    </inkml:context>
    <inkml:brush xml:id="br0">
      <inkml:brushProperty name="width" value="0.05" units="cm"/>
      <inkml:brushProperty name="height" value="0.05" units="cm"/>
    </inkml:brush>
  </inkml:definitions>
  <inkml:trace contextRef="#ctx0" brushRef="#br0">146 1 16836,'-9'11'429,"-20"21"741,-30 47 0,52-69-1052,1 0-1,0 1 0,1 0 0,0 0 1,1 0-1,0 0 0,1 1 0,0 0 1,-2 16-1,5-25-104,-1 1 1,1-1-1,0 1 1,1-1-1,-1 1 1,1-1-1,-1 1 1,1-1-1,0 1 1,0-1-1,1 0 1,1 4-1,-2-5-7,0 0-1,1 0 0,-1 0 0,1-1 1,-1 1-1,1 0 0,0-1 1,0 0-1,-1 1 0,1-1 1,0 0-1,0 0 0,0 0 0,0 0 1,3 1-1,0-1-2,0-1 0,0 1 0,0-1 1,0 0-1,0 0 0,0 0 0,0-1 0,0 0 0,0 0 0,0 0 0,0 0 1,0-1-1,-1 0 0,1 0 0,-1 0 0,6-4 0,1-1 9,0-1 1,0-1-1,-1 0 0,0 0 1,0-1-1,-1 0 0,-1-1 1,0 0-1,8-14 0,-10 15 52,0-1 0,-1 0-1,0 0 1,-1 0 0,0-1 0,0 0-1,-2 0 1,1 0 0,-2 0 0,2-18-1,-3 28-38,0 1-1,0-1 1,0 0-1,-1 1 1,1-1 0,0 1-1,0-1 1,-1 1-1,1-1 1,-1 1-1,0-1 1,1 1-1,-1-1 1,0 1-1,0 0 1,0-1-1,0 1 1,0 0-1,-2-2 1,2 2-8,0 1 0,1 0 1,-1 0-1,0 0 0,0 0 0,0 0 1,0 0-1,0 0 0,0 0 0,0 0 0,0 0 1,0 1-1,0-1 0,0 0 0,0 1 1,1-1-1,-1 0 0,0 1 0,0-1 0,0 1 1,1 0-1,-1-1 0,0 1 0,1 0 1,-1-1-1,0 1 0,1 0 0,-1-1 0,1 1 1,-1 0-1,1 0 0,-1 0 0,1 1 1,-6 6 63,2 0 0,-1 1 0,1 0 0,1 0 0,0 0 0,0 0 0,0 1 0,-1 12 0,3-16-74,1-1 1,-1 0-1,1 1 1,0-1-1,0 1 1,1-1-1,0 0 1,0 1 0,0-1-1,0 0 1,1 0-1,0 0 1,0 0-1,0 0 1,1 0 0,3 6-1,-4-9-108,0-1 0,-1 1 0,1 0 0,0-1 0,0 1 0,0-1 0,0 1 0,0-1 0,1 0 0,-1 0 0,0 0 0,0 0 0,1 0 0,-1-1 0,0 1 0,1-1 0,-1 0 0,1 1 0,-1-1 0,1 0 0,-1 0 0,1-1 0,-1 1 0,1 0 0,-1-1 0,0 1 0,1-1 0,-1 0 0,0 0 0,0 0 0,1 0 0,-1 0 0,0-1 0,0 1 0,0-1 0,0 1 0,0-1 1,-1 0-1,4-3 0,18-31-697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16.276"/>
    </inkml:context>
    <inkml:brush xml:id="br0">
      <inkml:brushProperty name="width" value="0.05" units="cm"/>
      <inkml:brushProperty name="height" value="0.05" units="cm"/>
    </inkml:brush>
  </inkml:definitions>
  <inkml:trace contextRef="#ctx0" brushRef="#br0">1 1655 14651,'141'-124'3135,"-59"48"-2234,107-84 416,45-40-219,124-107 24,-230 200-833,291-281 465,-378 349-680,118-132 383,-112 118-93,-48 53-88,0 0-289,0 1-1,0 0 1,0-1-1,0 1 1,0-1-1,0 0 1,0 1-1,0-1 1,0 0 0,0 0-1,0 1 1,-1-1-1,1 0 1,0 0-1,0 0 1,0 0-1,0-1 1,0 1 0,0 0-1,0 0 1,0-1-1,0 1 1,0 0-1,0-1 1,0 1-1,0-1 1,0 0-1,0 1 1,0-1 0,-1-1-1,-6-10-94,-1-2-24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21.467"/>
    </inkml:context>
    <inkml:brush xml:id="br0">
      <inkml:brushProperty name="width" value="0.05" units="cm"/>
      <inkml:brushProperty name="height" value="0.05" units="cm"/>
    </inkml:brush>
  </inkml:definitions>
  <inkml:trace contextRef="#ctx0" brushRef="#br0">1 15 16676,'0'-1'104,"0"0"1,1 0 0,-1 0-1,1 0 1,-1 0 0,1 0-1,0 0 1,-1 1 0,1-1 0,0 0-1,0 0 1,-1 1 0,1-1-1,0 0 1,0 1 0,1-1 0,-1 1-64,-1 0 0,1 0 1,-1 0-1,1 0 1,-1 0-1,0 0 0,1 0 1,-1 0-1,1 0 1,-1 0-1,1 0 0,-1 1 1,1-1-1,-1 0 1,0 0-1,1 1 0,-1-1 1,0 0-1,1 0 1,-1 1-1,0-1 0,1 0 1,-1 1-1,0-1 1,1 1-1,2 4 145,-1-1 0,0 1 0,0 0 0,0 0 0,2 7 0,108 462 1337,-104-435-1448,-5-28-73,-2-7-84,0 0 0,0 1 0,0-1 0,0 1 0,-1 0 0,0-1 0,0 1 0,-1 6 0,-11-24 649,-7-9-615,-3-10-32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8.997"/>
    </inkml:context>
    <inkml:brush xml:id="br0">
      <inkml:brushProperty name="width" value="0.05" units="cm"/>
      <inkml:brushProperty name="height" value="0.05" units="cm"/>
    </inkml:brush>
  </inkml:definitions>
  <inkml:trace contextRef="#ctx0" brushRef="#br0">163 0 16764,'-17'21'723,"2"0"0,1 2 0,0-1 0,2 1 0,1 1 0,-14 42 0,10-17-21,2 1 0,-9 71-1,21-117-662,0 6 52,0 0 1,0 0-1,0 0 0,3 17 0,-2-26-77,0 1 0,0 0 0,0-1 0,1 1 0,-1-1 1,1 1-1,-1-1 0,1 1 0,0-1 0,-1 1 0,1-1 0,0 1 0,0-1 1,0 0-1,0 0 0,0 0 0,0 1 0,1-1 0,-1 0 0,0 0 0,1 0 1,-1-1-1,0 1 0,1 0 0,-1 0 0,1-1 0,-1 1 0,1-1 0,-1 1 1,1-1-1,0 0 0,-1 0 0,1 1 0,-1-1 0,4-1 0,3 0 15,0-1-1,0 1 1,0-2-1,0 1 1,-1-1-1,1-1 1,-1 1-1,0-1 1,0 0-1,0-1 1,7-6-1,14-11 68,28-31-1,-53 50-85,35-34-111,-2-1 0,-1-2 0,-2-2 0,33-55 0,-63 92-140,11-21-123,-14 25 188,1 0-1,-1 0 1,1 0 0,-1 0-1,1 0 1,-1 0-1,0 0 1,0 0-1,1 0 1,-1 0 0,0 0-1,0 0 1,0 0-1,0 0 1,0-1 0,-1 1-1,1 0 1,0 0-1,-1-1 1,1 1 108,-1 1-1,1 0 1,-1 0 0,1 0 0,-1 0-1,1 0 1,-1 0 0,1 0 0,-1 0-1,1 0 1,-1 0 0,1 0 0,-1 0-1,1 0 1,-1 0 0,1 1 0,-1-1-1,1 0 1,-1 0 0,1 1 0,-1-1-1,0 1 1,-1 0-252,-12 4-832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21.943"/>
    </inkml:context>
    <inkml:brush xml:id="br0">
      <inkml:brushProperty name="width" value="0.05" units="cm"/>
      <inkml:brushProperty name="height" value="0.05" units="cm"/>
    </inkml:brush>
  </inkml:definitions>
  <inkml:trace contextRef="#ctx0" brushRef="#br0">21 181 17060,'-16'0'1616,"12"-2"-1008,4-2-192,17-5 688,5-2-79,14-6-273,5-2-160,19-2-184,3-1-80,8 2-152,-1 1-120,-6 4-344,-5 3-240,-12 5-536,-8 4-136,-20 3 839,-12 4-271,-19 4-160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22.395"/>
    </inkml:context>
    <inkml:brush xml:id="br0">
      <inkml:brushProperty name="width" value="0.05" units="cm"/>
      <inkml:brushProperty name="height" value="0.05" units="cm"/>
    </inkml:brush>
  </inkml:definitions>
  <inkml:trace contextRef="#ctx0" brushRef="#br0">1 149 17676,'4'6'2096,"7"-6"-1320,6-4-320,8-3 905,9-5-441,8-1-136,5-2-360,3-1-264,2 0-608,-5 2-256,-2 1-560,-4 1 47,-9 2 761,-5-1-336,-7-1-136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22.925"/>
    </inkml:context>
    <inkml:brush xml:id="br0">
      <inkml:brushProperty name="width" value="0.05" units="cm"/>
      <inkml:brushProperty name="height" value="0.05" units="cm"/>
    </inkml:brush>
  </inkml:definitions>
  <inkml:trace contextRef="#ctx0" brushRef="#br0">1 262 15331,'1'28'752,"11"91"870,-10-107-1395,0 0 0,1 1-1,1-1 1,0 0 0,1 0-1,0-1 1,7 12 0,-11-21-186,0-1 1,0 1-1,0 0 1,0-1-1,0 1 1,0-1-1,1 0 1,-1 1-1,0-1 1,1 0-1,-1 0 1,1 0-1,-1 0 1,1 0-1,0 0 1,-1 0-1,1-1 1,0 1-1,0-1 1,-1 1-1,1-1 1,3 1-1,-2-2-4,-1 1 1,0-1-1,1 1 0,-1-1 0,0 0 1,1 0-1,-1 0 0,0 0 0,0-1 1,0 1-1,0 0 0,0-1 0,0 0 0,3-3 1,5-7 83,0 0 1,-1-1 0,0-1-1,7-16 1,-13 27-83,24-57 366,-18 38-124,18-30 0,-27 52-274,0 0 0,0 1-1,0-1 1,0 0 0,0 1-1,0-1 1,0 0 0,0 1-1,0-1 1,0 0 0,1 1 0,-1-1-1,0 0 1,0 1 0,0-1-1,1 0 1,-1 0 0,0 1-1,0-1 1,0 0 0,1 0 0,-1 0-1,0 1 1,1-1 0,-1 0-1,0 0 1,1 0 0,-1 0-1,0 1 1,0-1 0,1 0 0,-1 0-1,0 0 1,1 0 0,-1 0-1,1 0 1,-1 0 0,0 0-1,1 0 1,-1 0 0,0 0 0,1 0-1,-1 0 1,0-1 0,1 1-1,-1 0 1,0 0 0,0 0-1,1 0 1,-1-1 0,0 1 0,1 0-1,-1 0 1,0 0 0,0-1-1,0 1 1,1 0 0,-1 0-1,0-1 1,0 1 0,0 0 0,1-1-1,-1 1 1,0 0 0,0-1-1,0 1 1,0 0 0,0-1-1,0 0 1,7 34 266,-6-25-231,1 1 4,0 1-1,1-1 0,0 0 1,0 0-1,1-1 1,7 14-1,-10-21-36,0 1 0,0 0 0,0 0-1,1 0 1,-1-1 0,1 1 0,-1-1 0,1 1 0,0-1 0,0 0-1,-1 0 1,1 0 0,0 0 0,0 0 0,0 0 0,0 0 0,0 0-1,1-1 1,-1 1 0,0-1 0,0 0 0,0 1 0,0-1 0,1 0-1,-1 0 1,0-1 0,0 1 0,0 0 0,0-1 0,0 1 0,1-1-1,-1 0 1,2-1 0,10-5 20,-1-1 0,0 0 0,-1-1 0,0-1 0,-1 0 0,20-21 0,-16 15-16,1 1 1,20-14-1,-34 27-15,0 1 0,0 0 0,0-1 0,0 1 0,0 0 1,0 0-1,0 1 0,0-1 0,0 0 0,1 1 0,-1-1 0,0 1 0,0 0 0,1 0 1,3 0-1,-5 0-1,1 1 0,0-1 0,0 1 0,-1 0 0,1 0 0,0 0 0,-1-1 0,1 2 0,-1-1 0,1 0 0,-1 0 0,0 0 0,1 1 0,-1-1 0,0 1 0,0-1 0,0 1 0,0-1 0,1 3 1,14 34-64,-12-29-44,-1 0 0,2 0 0,6 11 0,-11-19 70,0-1 1,0 1-1,0-1 1,1 1-1,-1-1 1,0 1-1,0-1 0,1 0 1,-1 1-1,0-1 1,1 0-1,-1 1 0,0-1 1,1 0-1,-1 0 1,1 1-1,-1-1 0,1 0 1,-1 0-1,0 1 1,1-1-1,-1 0 1,1 0-1,-1 0 0,1 0 1,-1 0-1,1 0 1,-1 0-1,1 0 0,-1 0 1,1 0-1,-1 0 1,1 0-1,0 0 0,0-1-2,0 0-1,0 0 0,0 0 0,-1 0 0,1 0 0,0 0 0,0 0 0,-1 0 0,1-1 0,0 1 0,-1 0 1,1-2-1,11-47-348,-11 45 223,4-33-335</inkml:trace>
  <inkml:trace contextRef="#ctx0" brushRef="#br0" timeOffset="1">593 0 16139,'-16'10'1401,"7"4"-1033,2-1-120,1-1 216,5-5-536,10-4 224,3-2-72,10-4-224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23.401"/>
    </inkml:context>
    <inkml:brush xml:id="br0">
      <inkml:brushProperty name="width" value="0.05" units="cm"/>
      <inkml:brushProperty name="height" value="0.05" units="cm"/>
    </inkml:brush>
  </inkml:definitions>
  <inkml:trace contextRef="#ctx0" brushRef="#br0">158 0 15267,'-15'14'762,"-9"7"615,1 2 0,-29 37-1,47-53-1183,0 0-1,0 0 0,1 0 0,0 1 0,0 0 1,1 0-1,0 0 0,0 0 0,1 0 0,0 1 1,1-1-1,0 1 0,0-1 0,1 12 0,0-18-174,0 1-1,0 0 1,0-1-1,1 1 1,-1 0-1,1-1 1,0 1-1,0-1 1,0 1-1,0-1 1,0 1-1,1-1 0,-1 1 1,1-1-1,-1 0 1,1 0-1,0 0 1,0 0-1,0 0 1,0-1-1,0 1 1,0 0-1,1-1 1,-1 0-1,0 1 1,1-1-1,-1 0 1,1 0-1,0 0 1,-1-1-1,1 1 1,0-1-1,-1 1 1,1-1-1,0 0 0,-1 0 1,1 0-1,0 0 1,-1-1-1,1 1 1,0-1-1,-1 1 1,1-1-1,0 0 1,-1 0-1,3-2 1,3-1-1,-1 0 0,0 0 1,0-1-1,-1 0 0,1 0 1,-1-1-1,0 0 0,-1 0 1,1 0-1,-1 0 0,-1-1 1,6-10-1,-5 9 14,0-1 1,-1 1-1,0-1 1,-1 0-1,0-1 0,0 1 1,-1 0-1,0-1 1,-1 1-1,0-14 1,-5 7 53,4 16-81,0 0 0,0-1 1,0 1-1,-1 0 0,1 0 0,0 0 0,0-1 0,-1 1 1,1 0-1,0 0 0,0 0 0,-1 0 0,1 0 0,0 0 1,-1 0-1,1 0 0,0 0 0,0 0 0,-1 0 0,1 0 0,0 0 1,-1 0-1,1 0 0,0 0 0,0 0 0,-1 0 0,1 0 1,0 0-1,-1 0 0,-1 2 15,0-1-1,1 0 1,-1 0 0,1 1-1,-1-1 1,1 1 0,-1 0 0,1-1-1,0 1 1,0 0 0,-2 3-1,-2 5 54,1 0 0,0 1 0,1 0 0,0 0 0,-3 18-1,6-26-51,-1 1-1,0-1 0,1 1 1,0-1-1,0 0 0,0 1 0,0-1 1,1 1-1,-1-1 0,1 0 1,0 1-1,0-1 0,0 0 0,0 0 1,1 0-1,-1 0 0,1 0 1,0 0-1,0 0 0,0 0 1,0 0-1,4 3 0,-2-5-10,-1 1-1,1-1 0,-1 0 1,1 1-1,-1-2 1,1 1-1,0 0 0,0-1 1,-1 0-1,1 1 1,0-1-1,0-1 0,-1 1 1,1-1-1,0 1 0,-1-1 1,1 0-1,0-1 1,-1 1-1,6-3 0,8-4-25,-1 0 0,27-19 1,9-15-36,-35 28-25,23-17 0,-39 31 74,0-1-1,0 1 0,0-1 1,-1 1-1,1-1 0,0 1 1,0 0-1,0 0 0,0-1 1,0 1-1,0 0 1,0 0-1,0 0 0,0 0 1,0 0-1,0 0 0,0 0 1,0 0-1,0 0 0,0 0 1,0 1-1,0-1 1,0 0-1,0 1 0,0-1 1,-1 1-1,1-1 0,0 1 1,0-1-1,0 1 0,-1 0 1,1-1-1,0 1 1,0 0-1,0 1 0,3 3 11,-1 0 0,0 0 0,0 1-1,4 10 1,2 5 26,-7-18-23,0 0 0,0-1 0,0 1 0,0 0 0,0-1 1,1 0-1,-1 1 0,1-1 0,0 0 0,-1 0 0,1-1 0,0 1 0,0 0 0,0-1 0,1 0 0,-1 0 0,0 0 0,4 1 0,-2-2 2,-1 1-1,0-2 1,1 1-1,-1 0 1,0-1-1,1 0 0,-1 0 1,0 0-1,0 0 1,0-1-1,0 0 1,0 0-1,0 0 0,3-3 1,7-4-3,-1-2 0,20-18 0,-22 17-174,1 1-1,0 1 1,16-10-1,-28 20 133,0 0 1,1-1-1,-1 1 0,0 0 1,0-1-1,1 1 0,-1 0 1,0 0-1,1-1 0,-1 1 1,0 0-1,1 0 0,-1 0 1,0 0-1,1-1 0,-1 1 1,1 0-1,-1 0 0,0 0 1,1 0-1,-1 0 0,1 0 1,-1 0-1,0 0 0,1 0 1,-1 0-1,1 0 0,-1 0 1,0 0-1,1 0 0,-1 1 0,0-1 1,1 0-1,-1 0 0,1 0 1,-1 1-1,0-1 0,1 0 1,-1 0-1,0 1 0,0-1 1,1 0-1,-1 0 0,0 1 1,1 0-1,-1 0-25,0-1-1,0 1 0,0 0 1,0 0-1,0 0 1,-1 0-1,1-1 1,0 1-1,0 0 1,-1 0-1,1 0 0,0-1 1,-1 1-1,1 0 1,-1 0-1,1-1 1,-1 1-1,1 0 1,-1-1-1,0 1 0,-7 6-379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23.929"/>
    </inkml:context>
    <inkml:brush xml:id="br0">
      <inkml:brushProperty name="width" value="0.05" units="cm"/>
      <inkml:brushProperty name="height" value="0.05" units="cm"/>
    </inkml:brush>
  </inkml:definitions>
  <inkml:trace contextRef="#ctx0" brushRef="#br0">1 82 17564,'36'-22'2218,"32"-18"208,-62 37-2152,1 0 0,0 0 0,0 1 0,0 0 0,0 0-1,0 0 1,1 1 0,7 0 0,-13 1-251,0 0 0,0 0 0,-1 0-1,1 0 1,0 0 0,-1 0 0,1 0-1,0 1 1,0-1 0,-1 1 0,1-1 0,-1 1-1,1 0 1,0-1 0,-1 1 0,0 0-1,1 0 1,-1 0 0,1 0 0,-1 1-1,0-1 1,0 0 0,0 0 0,0 1 0,0-1-1,0 1 1,0-1 0,0 1 0,0-1-1,-1 1 1,1-1 0,0 1 0,-1 0-1,0-1 1,1 1 0,-1 0 0,0 0 0,0-1-1,0 1 1,0 0 0,0 0 0,0-1-1,-1 1 1,1 1 0,-2 7 18,-1 0 0,1 0 0,-2-1 0,1 1-1,-1-1 1,-7 12 0,-41 59 288,16-28-108,33-49-211,1 1-1,0-1 1,0 0 0,1 1 0,-1-1 0,1 1 0,0 0 0,-1-1-1,2 1 1,-1 0 0,0 0 0,1 0 0,0 0 0,-1 0 0,2 0-1,-1-1 1,0 1 0,2 6 0,0-7-9,-1 0 1,1 0-1,0 0 0,-1 0 0,1 0 1,1 0-1,-1-1 0,0 1 0,1-1 0,-1 0 1,1 0-1,0 1 0,0-2 0,0 1 1,0 0-1,0-1 0,0 1 0,0-1 1,0 0-1,1 0 0,3 1 0,3 0-51,1 0 0,0 0-1,0-1 1,0-1-1,0 0 1,0 0 0,13-3-1,-18 2-108,-1 1-1,1-2 0,-1 1 1,0-1-1,0 1 1,0-1-1,0-1 0,0 1 1,0-1-1,-1 0 0,1 0 1,-1 0-1,0 0 1,0-1-1,0 0 0,5-5 1,-8 7 97,0 0 1,0 0 0,0 0-1,-1 0 1,1 0 0,0 0-1,-1 0 1,1 0 0,-1 0-1,0 0 1,1 0 0,-1 0-1,0-1 1,0 1 0,-1 0-1,1 0 1,0 0-1,-2-3 1,-11-15-656</inkml:trace>
  <inkml:trace contextRef="#ctx0" brushRef="#br0" timeOffset="0.98">28 174 16452,'6'2'1552,"15"0"-1016,5 1-216,13-3 616,2-2-224,7-3-712,-1-3-392,-1 0 400,-5-2-144,-3-2-144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24.879"/>
    </inkml:context>
    <inkml:brush xml:id="br0">
      <inkml:brushProperty name="width" value="0.05" units="cm"/>
      <inkml:brushProperty name="height" value="0.05" units="cm"/>
    </inkml:brush>
  </inkml:definitions>
  <inkml:trace contextRef="#ctx0" brushRef="#br0">7 0 17612,'0'1'117,"-1"0"1,0 1 0,0-1-1,1 0 1,-1 0 0,1 0-1,-1 0 1,1 0 0,0 1-1,-1-1 1,1 0-1,0 0 1,0 1 0,0-1-1,0 0 1,0 0 0,0 1-1,0-1 1,0 0 0,1 0-1,-1 1 1,1 0-1,-1 2 154,59 325 3309,-46-268-3285,-8-31-199,12 48 118,-14-70-147,-1-1 0,1 1 0,0 0 0,1-1 0,0 1 1,8 11-1,-12-18-47,1 0 1,0 0 0,0-1 0,0 1 0,0 0-1,-1 0 1,1-1 0,0 1 0,0-1-1,0 1 1,0-1 0,1 1 0,-1-1-1,0 1 1,0-1 0,0 0 0,0 0 0,0 1-1,0-1 1,1 0 0,-1 0 0,0 0-1,0-1 1,0 1 0,0 0 0,0 0-1,1 0 1,-1-1 0,0 1 0,0-1 0,0 1-1,0-1 1,0 1 0,0-1 0,0 0-1,0 1 1,0-1 0,-1 0 0,2-1-1,5-4 76,-1 0-1,0 0 0,-1-1 0,6-8 0,-9 13-62,29-46 419,26-54 0,-37 62-382,2 1 1,2 1-1,31-37 0,-55 74-85,1-1 1,0 1-1,0 0 0,1 0 0,-1-1 0,0 1 0,0 0 0,0 0 0,1 0 0,-1 0 1,1 1-1,-1-1 0,1 0 0,-1 1 0,1-1 0,-1 1 0,1-1 0,-1 1 1,1-1-1,0 1 0,-1 0 0,3 0 0,-3 1-15,1-1 1,-1 1-1,0 0 0,1 0 1,-1 0-1,0 0 0,0 0 1,0 0-1,0 0 0,1 0 1,-2 1-1,1-1 1,0 0-1,0 1 0,0-1 1,0 0-1,-1 1 0,1-1 1,-1 1-1,1-1 0,-1 1 1,1 2-1,1 13-214,1 0 0,-2 1 0,0-1 0,-1 0 0,-1 1 0,-5 26 0,3-24 78,1-1 0,1 1 0,1 0 0,4 34 0,-4-51 152,1 0-1,-1-1 1,1 1 0,0 0-1,0 0 1,0 0 0,1-1-1,-1 1 1,1 0 0,-1-1-1,1 0 1,0 1-1,0-1 1,0 0 0,0 0-1,0 0 1,0 0 0,1 0-1,-1 0 1,1-1-1,3 2 1,-4-2 27,0-1 0,0 1-1,0-1 1,0 0 0,0 0 0,0 0-1,0 0 1,0 0 0,0 0 0,0 0-1,0-1 1,0 1 0,0-1 0,0 0-1,0 1 1,0-1 0,0 0 0,-1 0-1,1 0 1,0 0 0,0-1 0,-1 1-1,1 0 1,-1-1 0,0 1 0,1-1-1,-1 1 1,0-1 0,0 0 0,0 0-1,2-3 1,2-4 112,-1 0 0,0-1-1,0 0 1,-1 0 0,0 0 0,-1 0-1,2-18 1,0-76 604,-5 78-606,-2 0-56,9 41-94,-4-9 20,0-1 0,0 0 0,1 0 0,0 0 0,0 0 0,0 0 0,1-1 0,-1 1 0,1-1 0,0 0 0,1 0 0,-1 0 0,6 3 0,-7-5 5,0-1 0,0 1 0,0-1 0,0 0 0,1 0 0,-1 0-1,1 0 1,-1-1 0,0 1 0,1-1 0,-1 0 0,1 0 0,-1 0 0,1 0 0,-1-1 0,1 0 0,-1 1-1,0-1 1,1 0 0,-1-1 0,0 1 0,0 0 0,4-3 0,3-3 6,1-1-1,-1 0 1,-1 0 0,0-1-1,0 0 1,-1 0 0,0-1-1,0-1 1,-1 1 0,-1-1-1,0 0 1,0 0 0,-1-1 0,-1 0-1,0 0 1,4-18 0,-8 17-10,-6 17-11,-7 21-10,5-1 12,0 1 0,2-1 0,-3 34 0,7-45 18,1 0 1,1 0-1,0 0 0,1 1 0,0-1 1,1 0-1,0-1 0,6 18 1,-6-27-10,-1 0 0,0 0 0,1 0 0,0 0 0,-1 0 0,1-1 0,0 1 0,1-1 0,-1 1 0,0-1 0,1 0 0,-1 0 1,1 0-1,0 0 0,-1 0 0,1-1 0,0 1 0,0-1 0,0 0 0,6 2 0,-7-3-64,1 1 1,-1-1-1,0 0 0,0 0 1,1 0-1,-1 0 0,0-1 0,0 1 1,1-1-1,-1 1 0,0-1 1,0 0-1,0 1 0,0-1 0,0 0 1,0 0-1,0-1 0,0 1 1,0 0-1,0-1 0,-1 1 0,1-1 1,-1 0-1,1 1 0,-1-1 1,1 0-1,-1 0 0,0 0 1,0 0-1,0 0 0,1-2 0,1-6-199,0-1 0,-1 1 0,0 0-1,-1-1 1,0 1 0,-1-1 0,0 1-1,-2-16 1,-2-21-554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25.374"/>
    </inkml:context>
    <inkml:brush xml:id="br0">
      <inkml:brushProperty name="width" value="0.05" units="cm"/>
      <inkml:brushProperty name="height" value="0.05" units="cm"/>
    </inkml:brush>
  </inkml:definitions>
  <inkml:trace contextRef="#ctx0" brushRef="#br0">26 24 16452,'-11'-13'1752,"2"8"-1144,3 4-264,8 4 864,2 1-271,10 3-817,5-1-513,13 0-503,5-2 688,7-3-160,4-1-176</inkml:trace>
  <inkml:trace contextRef="#ctx0" brushRef="#br0" timeOffset="1">433 1 17060,'-2'0'1764,"-9"5"-1318,0-1 0,0 2 0,1-1 0,0 2 1,0-1-1,0 1 0,0 1 0,1 0 0,1 0 0,-1 1 0,1 0 0,1 0 0,-9 14 0,15-22-447,1 0 0,-1 0 0,1 0 1,-1 1-1,1-1 0,-1 0 0,1 0 0,0 1 0,0-1 0,-1 0 0,1 1 0,0-1 0,0 0 0,0 1 0,0-1 0,1 0 0,-1 2 0,1-2-15,-1 0 0,1-1 0,-1 1 0,1 0 0,-1 0 0,1-1-1,0 1 1,-1 0 0,1-1 0,0 1 0,-1-1 0,1 1 0,0-1 0,0 1 0,0-1-1,-1 1 1,1-1 0,2 1 0,4 0-145,0 0 0,1 0 0,-1-1 0,0 0 0,9-1 0,6 1-241,-20 0 372,1 0 1,0 1-1,-1-1 0,1 0 0,0 1 0,-1 0 0,1 0 0,-1 0 0,1 0 0,-1 0 0,0 0 1,1 1-1,-1-1 0,0 1 0,0-1 0,0 1 0,0 0 0,0 0 0,3 4 0,-3-3 64,-1 1 0,1-1 0,-1 1 0,1 0 0,-1-1 0,0 1 0,-1 0 0,1 0-1,0 0 1,-1-1 0,0 1 0,-1 5 0,0 3 175,0-1 0,-2 1 0,1-1 0,-2 0 0,1 0 0,-1 0 0,-1-1-1,-8 14 1,10-19-211,-1 0 0,1-1 0,-2 1-1,1-1 1,0 0 0,-1 0 0,0-1 0,1 1-1,-1-1 1,-1 0 0,1 0 0,0-1-1,-1 1 1,0-1 0,1-1 0,-1 1 0,0-1-1,0 0 1,0 0 0,0-1 0,0 1-1,0-1 1,0-1 0,1 1 0,-1-1 0,0 0-1,0 0 1,0-1 0,-10-4 0,14 6-111,1-1 1,-1 0 0,0 1 0,1-1-1,-1 0 1,1 0 0,-1 0 0,1 0-1,-1 0 1,1 0 0,0-1 0,-1 1-1,1 0 1,0-1 0,0 1 0,0-1-1,0 1 1,0-1 0,1 1 0,-1-1-1,0 0 1,1 1 0,-1-1 0,1 0-1,-1 0 1,1 1 0,0-1 0,0 0-1,0 0 1,0 1 0,0-5 0,2 2-80,-1-1 0,1 0 0,0 1 1,0-1-1,0 1 0,1-1 0,-1 1 1,1 0-1,0 0 0,7-6 0,18-16-633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9:25.854"/>
    </inkml:context>
    <inkml:brush xml:id="br0">
      <inkml:brushProperty name="width" value="0.05" units="cm"/>
      <inkml:brushProperty name="height" value="0.05" units="cm"/>
    </inkml:brush>
  </inkml:definitions>
  <inkml:trace contextRef="#ctx0" brushRef="#br0">1 92 17524,'4'-2'430,"0"0"1,0 0 0,0 1-1,1-1 1,-1 1-1,1 0 1,-1 1 0,1-1-1,-1 1 1,1-1-1,0 2 1,-1-1 0,6 1-1,26-1-336,-20-2-59,-1-1-1,30-9 0,-38 10-26,-1 0-1,1-1 1,-1 0-1,1-1 1,-1 1 0,0-1-1,0 0 1,9-9-1,-15 13-5,1-1 0,-1 1 0,1-1-1,-1 1 1,1-1 0,-1 1 0,1-1 0,-1 1 0,1-1-1,-1 0 1,0 1 0,0-1 0,1 0 0,-1 1 0,0-1-1,0 0 1,0 0 0,1 1 0,-1-1 0,0 0 0,0 1-1,0-1 1,-1-1 0,1 1-1,0 1 0,-1-1 1,1 0-1,-1 1 0,1-1 0,-1 1 0,1 0 0,-1-1 0,0 1 0,1-1 1,-1 1-1,1 0 0,-1-1 0,0 1 0,0 0 0,1 0 0,-1 0 1,0-1-1,0 1 0,-3 0 3,-1-1 1,1 1-1,0 0 1,-1 0 0,1 0-1,-8 2 1,1 2 31,0 0 1,0 0 0,0 1 0,0 0-1,1 1 1,0 1 0,0-1-1,-9 10 1,14-12 3,0 1-1,0-1 1,0 1 0,1 0-1,0 1 1,0-1-1,0 1 1,1 0 0,0 0-1,0 0 1,0 0 0,1 0-1,0 1 1,0-1-1,-1 11 1,3-14-62,0 0 1,0 0-1,0 0 0,0 0 0,1 0 1,-1 0-1,1 0 0,0 0 0,0 0 1,0 0-1,0-1 0,0 1 0,1 0 1,-1-1-1,1 1 0,0-1 1,0 0-1,0 1 0,0-1 0,0 0 1,0 0-1,1 0 0,-1-1 0,1 1 1,2 1-1,0 0-70,0-1 0,-1 0 0,1 0-1,1-1 1,-1 1 0,0-1 0,0 0 0,1-1 0,-1 1 0,0-1-1,0 0 1,1 0 0,8-2 0,14-6-344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16.020"/>
    </inkml:context>
    <inkml:brush xml:id="br0">
      <inkml:brushProperty name="width" value="0.05" units="cm"/>
      <inkml:brushProperty name="height" value="0.05" units="cm"/>
    </inkml:brush>
  </inkml:definitions>
  <inkml:trace contextRef="#ctx0" brushRef="#br0">94 207 11891,'-7'-4'55,"0"-1"1,0 0 0,1-1 0,0 0 0,0 0 0,0 0 0,0-1 0,1 1 0,0-1 0,1 0 0,0-1-1,0 1 1,0-1 0,1 0 0,0 0 0,0 0 0,1 0 0,0-1 0,1 1 0,0 0 0,0-1-1,1 1 1,0-1 0,1-8 0,-1 16-53,0-1 0,0 1 0,0 0 0,1 0 0,-1 0 0,0 0 0,1-1 0,-1 1-1,1 0 1,-1 0 0,1 0 0,-1 0 0,2-1 0,-2 2 0,1-1-1,-1 1 1,0 0-1,1 0 1,-1 0-1,0 0 1,1 0 0,-1 0-1,0-1 1,1 1-1,-1 0 1,0 0-1,1 0 1,-1 0 0,0 0-1,1 0 1,-1 0-1,0 0 1,1 1 0,-1-1-1,0 0 1,1 0-1,-1 0 1,0 0-1,1 0 1,-1 0 0,0 1-1,1-1 1,3 4 25,0-1 1,-1 1 0,1 0-1,-1 0 1,3 4 0,8 8 38,-2-6-28,0-1-1,0 0 1,1-1 0,1-1-1,-1 0 1,1-1 0,0-1 0,0 0-1,1 0 1,0-2 0,19 3-1,21 1 91,93-1 0,-146-6-126,600-10 249,-99-1-204,1464-35 62,-563 6 220,-2 42 692,-1223 3-937,579-7-171,-749 2 54,11-2-44,0 1 1,-1-2-1,24-6 0,-22-1-33,-20 10 102,-1-1 0,0 1 0,1-1 0,-1 1 0,0 0 0,1-1 0,-1 1 0,0-1 0,0 1 0,0-1 1,1 1-1,-1 0 0,0-1 0,0 1 0,0-1 0,0 1 0,0-1 0,0 1 0,0-1 0,0 0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17.169"/>
    </inkml:context>
    <inkml:brush xml:id="br0">
      <inkml:brushProperty name="width" value="0.05" units="cm"/>
      <inkml:brushProperty name="height" value="0.05" units="cm"/>
    </inkml:brush>
  </inkml:definitions>
  <inkml:trace contextRef="#ctx0" brushRef="#br0">531 277 11787,'-25'7'157,"-1"-1"0,1-1 1,-1-2-1,-1 0 1,1-2-1,0-1 1,0-1-1,-48-8 0,55 5 1,1 0-1,-1-1 0,1-1 1,0-1-1,0-1 0,1 0 1,0-1-1,0-1 0,1-1 1,1 0-1,-1-1 0,-22-23 1,38 34-155,0 1 0,0 0 0,0 0 1,-1 0-1,1 0 0,0-1 0,0 1 1,-1 0-1,1 0 0,0 0 0,0-1 1,0 1-1,0 0 0,0 0 0,-1-1 1,1 1-1,0 0 0,0 0 0,0-1 1,0 1-1,0 0 0,0-1 0,0 1 1,0 0-1,0 0 0,0-1 0,0 1 1,0 0-1,0-1 0,0 1 0,0 0 1,0 0-1,0-1 0,0 1 0,1 0 1,-1 0-1,0-1 0,0 1 0,0 0 1,0 0-1,1-1 0,-1 1 0,17-4 22,35 7-96,-37-2 80,594 2 7,1-30 123,-61 1 54,1281 5 569,-554 13 79,-1274 8-838,427-18-1090,-400 15 994,50-11 1,27-22-153,-105 36 244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9.379"/>
    </inkml:context>
    <inkml:brush xml:id="br0">
      <inkml:brushProperty name="width" value="0.05" units="cm"/>
      <inkml:brushProperty name="height" value="0.05" units="cm"/>
    </inkml:brush>
  </inkml:definitions>
  <inkml:trace contextRef="#ctx0" brushRef="#br0">1 0 14747,'7'49'1400,"3"-10"-967,1-8-185,5-5 488,3-6-424,-2-8-32,-1-5-136,8-7-184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19.568"/>
    </inkml:context>
    <inkml:brush xml:id="br0">
      <inkml:brushProperty name="width" value="0.05" units="cm"/>
      <inkml:brushProperty name="height" value="0.05" units="cm"/>
    </inkml:brush>
  </inkml:definitions>
  <inkml:trace contextRef="#ctx0" brushRef="#br0">220 14 14571,'-4'-14'1410,"0"18"-765,-4 28-134,6-25-315,-56 330 2044,22 7-1420,23-213-585,11-92-351,1-27-94,1 0 1,-2 1 0,0-1 0,-6 22-1,8-34 187,0 1 0,0 0 0,0 0 0,-1 0 0,1-1-1,0 1 1,-1 0 0,1 0 0,-1-1 0,1 1-1,-1 0 1,1-1 0,-1 1 0,1 0 0,-1-1-1,1 1 1,-1-1 0,0 1 0,1-1 0,-1 0-1,0 1 1,0-1 0,1 1 0,-1-1 0,0 0 0,0 0-1,0 0 1,1 1 0,-1-1 0,0 0 0,-1 0-1,-1-1-20,0 0 1,1 1-1,-1-1 0,1-1 0,-1 1 0,1 0 0,0 0 0,0-1 0,-4-3 0,-27-23-436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20.076"/>
    </inkml:context>
    <inkml:brush xml:id="br0">
      <inkml:brushProperty name="width" value="0.05" units="cm"/>
      <inkml:brushProperty name="height" value="0.05" units="cm"/>
    </inkml:brush>
  </inkml:definitions>
  <inkml:trace contextRef="#ctx0" brushRef="#br0">1 142 13707,'1'24'348,"1"0"1,2 0 0,0-1-1,2 1 1,0-1-1,1-1 1,2 1-1,0-1 1,1 0-1,2-1 1,0 0-1,1-1 1,1-1 0,1 0-1,0-1 1,24 22-1,-34-35-291,1 0 1,0 0-1,0-1 0,0 1 0,0-1 0,1-1 1,0 1-1,0-1 0,0 0 0,0-1 1,0 1-1,0-1 0,1-1 0,-1 0 0,1 0 1,-1 0-1,1-1 0,-1 0 0,13-2 0,-9-1 24,0 0 0,0-1 0,-1-1 0,1 0 0,-1-1 0,0 1 0,-1-2 0,0 0 0,0 0 0,14-14 0,2-6 96,-1-1-1,21-31 1,-21 26-239,-1-1 0,-2-2-1,-1 0 1,-2-1 0,-2 0 0,19-65 0,-20 23-119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20.631"/>
    </inkml:context>
    <inkml:brush xml:id="br0">
      <inkml:brushProperty name="width" value="0.05" units="cm"/>
      <inkml:brushProperty name="height" value="0.05" units="cm"/>
    </inkml:brush>
  </inkml:definitions>
  <inkml:trace contextRef="#ctx0" brushRef="#br0">382 107 15043,'0'-7'314,"0"1"1,-1 0-1,0-1 0,0 1 0,0 0 1,0 0-1,-1 0 0,0 0 0,0 0 1,-4-7-1,4 11-189,1 0-1,-1-1 1,0 1 0,0 0 0,0 0-1,0 0 1,0 0 0,-1 1 0,1-1 0,0 0-1,-1 1 1,1 0 0,-1 0 0,0-1-1,1 1 1,-1 1 0,0-1 0,1 0 0,-1 1-1,0-1 1,0 1 0,0 0 0,0 0 0,-5 1-1,0 0-14,-1 1 0,1 0-1,-1 0 1,1 1-1,0 0 1,0 1 0,1-1-1,-1 1 1,1 1 0,-1 0-1,-8 8 1,-4 4-22,1 1 0,-24 29 1,-23 37 71,59-73-141,0-1-1,1 2 0,0-1 0,1 1 0,0 0 1,-3 13-1,7-24-15,1 1 1,0 0 0,-1 0-1,1-1 1,0 1 0,0 0-1,0 0 1,0 0 0,0-1-1,0 1 1,0 0 0,1 0-1,-1-1 1,1 1 0,-1 0-1,2 1 1,-1-2-1,-1 0-1,1 0 0,0 0 1,0 0-1,0-1 0,-1 1 1,1 0-1,0-1 1,0 1-1,0 0 0,0-1 1,1 1-1,-1-1 1,0 1-1,0-1 0,0 0 1,0 0-1,2 1 1,2-1-1,0 0 1,1 0 0,-1-1 0,0 1 0,0-1 0,0-1 0,0 1 0,0-1 0,7-3 0,9-5 16,0-1-1,-2-1 1,1-1 0,-1 0-1,18-18 1,-10 6 34,-2-1 1,35-46-1,-49 61-23,-4 13-2,1 20-11,-6-13-29,4 12 10,0 0-1,15 33 1,-18-48 5,-1-1-1,1 0 0,0 0 0,1 0 1,-1 0-1,1 0 0,0-1 1,0 0-1,1 0 0,-1 0 1,1 0-1,0 0 0,0-1 0,10 5 1,-13-7-2,0 0 0,0-1-1,1 1 1,-1-1 0,0 0 0,0 1 0,1-1 0,-1 0 0,0 0 0,1 0 0,-1-1-1,0 1 1,0-1 0,1 1 0,-1-1 0,0 0 0,2 0 0,0-2 0,0 1 1,0 0 0,0-1 0,-1 0-1,1 0 1,-1 0 0,0 0-1,4-5 1,-1 0 2,0 0-1,-1-1 0,0 0 1,-1 0-1,1 0 1,-2 0-1,4-12 0,-5 12 6,0-1-1,-1 1 0,0 0 1,-1-1-1,0 1 0,-1-11 0,1 17-3,0 0 0,-1 0 0,1 0 0,-1 0 0,0 0 0,0 0 0,0 0 0,0 0-1,0 0 1,-1 1 0,1-1 0,-1 0 0,0 1 0,1-1 0,-1 1 0,-1 0 0,1 0 0,0 0 0,0 0-1,-1 0 1,1 0 0,-4-2 0,5 4-2,0-1-1,0 1 1,1 0-1,-1 0 1,0-1-1,0 1 0,0 0 1,1 0-1,-1 0 1,0 0-1,0 0 1,0 0-1,1 0 1,-1 0-1,0 0 1,0 0-1,0 0 1,0 1-1,0-1 0,1 0-1,0 1 1,-1-1 0,1 0-1,0 1 1,0-1 0,-1 0-1,1 1 1,0-1 0,0 0-1,0 1 1,-1-1 0,1 1-1,0-1 1,0 0 0,0 1-1,0-1 1,0 1 0,0-1-1,0 0 1,0 1 0,0-1-1,0 1 1,0 0 0,0 0-3,0 1 1,1 0-1,-1-1 1,1 1-1,0 0 0,-1-1 1,1 1-1,0-1 1,0 1-1,0-1 1,0 1-1,0-1 1,0 1-1,0-1 1,2 1-1,2 2-78,0-1-1,1 0 1,-1-1-1,1 1 0,-1-1 1,1 0-1,0-1 1,0 1-1,0-1 1,0 0-1,0-1 1,0 1-1,0-1 1,0 0-1,0-1 1,0 1-1,0-1 0,6-2 1,-3 0-65,0 1 1,-1-2 0,1 1-1,-1-1 1,0 0-1,0-1 1,0 0-1,0 0 1,-1-1-1,0 0 1,9-9-1,19-29-428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21.155"/>
    </inkml:context>
    <inkml:brush xml:id="br0">
      <inkml:brushProperty name="width" value="0.05" units="cm"/>
      <inkml:brushProperty name="height" value="0.05" units="cm"/>
    </inkml:brush>
  </inkml:definitions>
  <inkml:trace contextRef="#ctx0" brushRef="#br0">28 1 16323,'-9'50'1264,"3"0"-1,1 1 0,4 94 0,2-76-892,-1-44-287,-1 9-28,2-1 0,1 1 0,8 39 0,-10-70-53,1-1-1,-1 0 0,1 0 0,0 0 0,-1 0 1,1 0-1,0 0 0,0-1 0,0 1 0,1 0 1,-1 0-1,0-1 0,1 1 0,-1 0 0,3 1 1,-3-2-4,0-1 0,0 1 1,1-1-1,-1 1 0,0-1 1,1 0-1,-1 1 1,0-1-1,1 0 0,-1 0 1,0 0-1,1 0 1,-1 0-1,0 0 0,1 0 1,-1-1-1,0 1 1,2-1-1,6-3-16,-1 0-1,0-1 1,0 1 0,-1-2 0,14-10 0,2-2-44,-20 16 51,-1 0 0,1 1 0,0-1 0,-1 1 0,1 0 0,0 0 0,0 0 0,0 0 1,0 0-1,0 1 0,0-1 0,0 1 0,0 0 0,4 0 0,-6 0 5,0 0 1,0 1 0,0-1 0,0 0 0,-1 1 0,1-1-1,0 1 1,0-1 0,0 1 0,0-1 0,-1 1-1,1 0 1,0-1 0,-1 1 0,1 0 0,0-1 0,-1 1-1,1 1 1,0 0 3,0 0-1,0 0 0,-1 0 1,1 0-1,-1 1 1,1-1-1,-1 0 0,0 0 1,0 0-1,0 5 1,-1 4 73,-1 1 0,0-1 0,-1 1 0,0-1-1,-1 0 1,0 0 0,0-1 0,-10 16 0,10-18 52,-1-1-1,0 1 1,-1-1-1,1 0 0,-1 0 1,-1-1-1,1 0 1,-1 0-1,-1 0 0,1-1 1,-12 7-1,17-11-111,0 0 1,0 0-1,0 0 0,0 0 1,0-1-1,0 1 0,0 0 0,-1-1 1,1 0-1,0 1 0,0-1 1,0 0-1,-1 0 0,1 0 0,0 0 1,0-1-1,0 1 0,0-1 1,-1 1-1,1-1 0,0 0 0,0 1 1,0-1-1,0 0 0,0 0 1,1-1-1,-1 1 0,0 0 0,0-1 1,1 1-1,-1-1 0,1 1 1,-1-1-1,1 0 0,0 0 0,0 0 1,-1 1-1,1-1 0,0 0 1,1 0-1,-2-4 0,-2-5-304,1-1 0,0-1 0,1 1 0,0 0 0,1-1 0,0 1 0,2-13 0,0 6-102,1 0 0,1 0 0,10-35 1,3 17-306,5 6-144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21.795"/>
    </inkml:context>
    <inkml:brush xml:id="br0">
      <inkml:brushProperty name="width" value="0.05" units="cm"/>
      <inkml:brushProperty name="height" value="0.05" units="cm"/>
    </inkml:brush>
  </inkml:definitions>
  <inkml:trace contextRef="#ctx0" brushRef="#br0">68 593 12995,'6'2'337,"1"-1"1,0 1-1,0-1 1,0-1-1,0 1 1,0-1-1,7-1 1,-12 1-196,1-1 0,-1 0 1,1 1-1,-1-1 0,0 0 1,1 0-1,-1 0 0,0-1 0,0 1 1,0-1-1,0 1 0,0-1 0,0 0 1,0 1-1,0-1 0,-1 0 1,1 0-1,-1 0 0,1 0 0,-1-1 1,0 1-1,0 0 0,1-3 0,0-2-6,0 1-1,0 0 0,-1-1 0,0 0 0,0 1 1,0-1-1,-1 0 0,0 1 0,0-1 0,-1 0 0,0 1 1,0-1-1,-1 0 0,1 1 0,-2 0 0,1-1 0,0 1 1,-1 0-1,-1 0 0,1 0 0,-5-6 0,6 11-126,1-1 0,-1 1-1,1-1 1,-1 1 0,0 0-1,0 0 1,1 0-1,-1 0 1,0 0 0,0 0-1,0 1 1,0-1 0,0 1-1,0-1 1,0 1-1,0 0 1,0-1 0,0 1-1,0 0 1,0 0 0,0 1-1,0-1 1,-1 0-1,1 1 1,0-1 0,1 1-1,-1 0 1,0 0 0,0 0-1,0-1 1,0 2 0,0-1-1,1 0 1,-1 0-1,-2 3 1,-3 2 26,1 0 0,0 0 0,0 1 0,1-1 0,-1 1 0,2 0 0,-7 12 0,5-7 19,1 1-1,0 0 1,1-1-1,0 1 1,1 1-1,0-1 1,0 14-1,3-22-34,0 0 1,0 0-1,0 0 1,1-1-1,0 1 0,0 0 1,0 0-1,0-1 1,1 1-1,2 5 1,-2-8-10,0 1 0,-1-1 0,1 1 0,0-1 1,1 1-1,-1-1 0,0 0 0,1 0 1,-1 0-1,1 0 0,-1-1 0,1 1 1,0-1-1,0 1 0,0-1 0,0 0 0,3 1 1,2-1-4,0 0 1,0 0 0,0-1 0,0 0-1,0 0 1,0-1 0,0 1-1,0-2 1,0 0 0,-1 0 0,1 0-1,-1-1 1,1 0 0,-1 0 0,0-1-1,0 0 1,0 0 0,0 0-1,-1-1 1,10-10 0,-7 7-16,-1 0 0,0 0 1,0-1-1,-1 0 0,0-1 0,-1 1 0,0-1 1,-1-1-1,0 1 0,0-1 0,-1 0 1,0 0-1,3-19 0,-16 60-168,7-20 158,1 0 0,1 0 0,0 0 0,0 0 0,1 0 0,0 0 0,3 11 0,-4-18 17,1 0 0,0 0 0,0 0-1,0 0 1,1-1 0,-1 1 0,1 0 0,-1-1-1,1 0 1,0 1 0,0-1 0,0 0-1,0 0 1,1 0 0,-1 0 0,0 0 0,1 0-1,-1-1 1,1 1 0,0-1 0,-1 0 0,1 1-1,0-1 1,0-1 0,0 1 0,0 0 0,0-1-1,3 1 1,3-1 0,0-1 0,0 1 0,1-1 0,-1-1 0,-1 0 0,1 0 0,0-1 0,0 0 0,-1-1 0,0 1 0,1-2 0,-1 1 0,-1-1 0,9-6 0,5-6-1,-1 0 0,-1-1-1,29-34 1,-28 28-8,-2-1-1,0 0 1,-2-1-1,-1-1 0,-1 0 1,-1-1-1,-1 0 1,-2-1-1,-1-1 1,-1 0-1,-1 0 0,-2 0 1,2-43-1,-7 68 4,0-1 0,0 0 0,-1 0-1,0 1 1,0-1 0,0 0 0,-1 1-1,-3-9 1,4 13 6,1 0-1,-1 0 1,1 0-1,-1 0 1,1 0-1,-1 1 1,0-1-1,1 0 0,-1 1 1,0-1-1,0 0 1,0 1-1,1-1 1,-1 1-1,0-1 1,0 1-1,0-1 1,0 1-1,0 0 1,0 0-1,-1-1 1,0 1-1,1 0 1,-1 1 0,0-1 0,0 1 0,1-1 0,-1 1 0,0-1 0,1 1 0,-1 0 0,1 0 0,-1 0 0,1 0 0,-1 0 0,1 0 0,0 0 0,-2 2 0,-4 4 10,1 0 0,1 1 0,-1-1-1,1 1 1,1 0 0,0 1 0,0-1 0,0 1-1,1 0 1,-3 14 0,-2 8 44,-5 58 0,11-57-38,1 0 1,2 1-1,1-1 1,1 0-1,2 0 1,1-1-1,2 1 0,1-1 1,1-1-1,2 1 1,1-2-1,1 0 1,22 33-1,-34-59-14,0 2 5,1-1 1,0 0-1,0 0 0,0 0 0,1 0 1,-1-1-1,1 1 0,8 5 0,-12-9-5,0 0 0,0 0 0,1 1 0,-1-1-1,0 0 1,0 0 0,1 1 0,-1-1-1,0 0 1,1 0 0,-1 0 0,0 0 0,1 0-1,-1 0 1,0 1 0,1-1 0,-1 0 0,0 0-1,1 0 1,-1 0 0,0 0 0,1 0 0,-1 0-1,0-1 1,1 1 0,-1 0 0,1 0 0,-1 0-1,0 0 1,0 0 0,1 0 0,-1-1 0,0 1-1,1 0 1,-1 0 0,0 0 0,1-1 0,-1 1-1,0 0 1,0 0 0,0-1 0,1 1 0,-1 0-1,0-1 1,0 1 0,0 0 0,0-1-1,1 1 1,-1 0 0,0-1 0,0 1 0,0 0-1,0-1 1,0 0 0,-3-25 19,-7-8-51,-2 0 0,-1 0 0,-24-44 0,-63-90-143,90 151 189,-1 2 0,-24-28 0,42 49 24,0-1 1,0 0-1,1 0 0,-1-1 1,1 0-1,0 0 0,15 3 0,-8-2-106,0-1-1,1 0 1,28 2-1,-40-6-59,0 0 0,0 0 0,0 0 0,1-1 0,-1 1 1,0-1-1,8-3 0,-11 4 98,0 0 1,0-1 0,0 0 0,0 1 0,0-1-1,0 0 1,0 1 0,0-1 0,0 0-1,-1 0 1,1 0 0,0 1 0,0-1-1,-1 0 1,1 0 0,0 0 0,-1-1-1,1 1 1,-1 0 0,1 0 0,-1 0-1,0 0 1,0 0 0,1 0 0,-1-1-1,0 1 1,0 0 0,0 0 0,0 0-1,0-1 1,-1 0 0,-4-18-386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22.293"/>
    </inkml:context>
    <inkml:brush xml:id="br0">
      <inkml:brushProperty name="width" value="0.05" units="cm"/>
      <inkml:brushProperty name="height" value="0.05" units="cm"/>
    </inkml:brush>
  </inkml:definitions>
  <inkml:trace contextRef="#ctx0" brushRef="#br0">32 16 12763,'-20'-13'1824,"10"10"-832,9 3-352,12 5 1945,10 3-1449,15 4-384,6 1-536,11 0 1,7 4-25,6 0-168</inkml:trace>
  <inkml:trace contextRef="#ctx0" brushRef="#br0" timeOffset="0.12">696 235 18588,'-158'51'3327,"156"-51"-3277,-33 16 798,34-16-847,1 1 1,-1-1 0,1 0-1,-1 0 1,1 0 0,-1 0-1,1 1 1,0-1 0,-1 0-1,1 1 1,-1-1 0,1 0-1,0 1 1,-1-1-1,1 0 1,0 1 0,-1-1-1,1 1 1,0-1 0,-1 1-1,1-1 1,0 1 0,0-1-1,0 1 1,0-1 0,-1 1-1,1-1 1,0 1 0,0-1-1,0 1 1,0-1-1,0 1 1,0-1 0,0 1-1,0-1 1,0 1 0,1-1-1,-1 1 1,0-1 0,0 1-1,0-1 1,1 1 0,-1-1-1,0 0 1,0 1 0,1-1-1,-1 1 1,0-1 0,1 0-1,-1 1 1,0-1-1,1 0 1,-1 1 0,1-1-1,-1 0 1,1 1 0,-1-1-1,1 0 1,-1 0 0,1 0-1,-1 0 1,1 1 0,0-1-1,29 12-380,49 14-1,-54-19 226,-1 0 0,-1 2 0,45 22 0,-66-29 147,0-1 0,1 0 0,-1 1 0,0-1 0,0 1 0,0 0 0,-1-1 0,1 1 0,0 0 0,-1 0 0,1 0 0,-1 0 0,1 1 0,-1-1 0,0 0 0,0 1 0,0-1 0,0 0 0,0 4 0,-1-3 19,0-1-1,0 1 1,-1 0 0,1 0 0,-1 0 0,1 0 0,-1-1 0,0 1 0,0 0 0,0-1-1,-1 1 1,1-1 0,0 1 0,-1-1 0,0 0 0,0 1 0,-2 1 0,-4 5 50,-1 0 0,0-1 1,0-1-1,-1 1 1,0-2-1,-16 9 0,19-11-102,0 0 0,-1-1 0,1 0 0,-1-1 0,0 0 0,0 0 0,0 0 0,0-1 0,0 0 0,-11-1 0,17 0 33,0 0 1,0-1 0,0 1-1,0-1 1,0 1 0,0-1-1,0 0 1,0 0 0,0 1 0,-1-3-1,-18-15-131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23.068"/>
    </inkml:context>
    <inkml:brush xml:id="br0">
      <inkml:brushProperty name="width" value="0.05" units="cm"/>
      <inkml:brushProperty name="height" value="0.05" units="cm"/>
    </inkml:brush>
  </inkml:definitions>
  <inkml:trace contextRef="#ctx0" brushRef="#br0">1 53 15995,'9'0'588,"1"-2"0,-1 1 0,0-1 0,12-4-1,13-3 383,-15 5-546,1 1-1,-1 0 0,1 2 1,0 0-1,0 1 0,31 5 1,-48-5-403,0 1 1,-1 0-1,1-1 1,0 2 0,0-1-1,-1 0 1,1 0-1,0 1 1,-1-1-1,1 1 1,-1 0 0,0 0-1,0 0 1,0 0-1,0 0 1,0 0 0,0 1-1,0-1 1,-1 1-1,1-1 1,-1 1 0,0 0-1,0-1 1,0 1-1,0 0 1,0 0 0,0 0-1,-1 0 1,1 0-1,-1-1 1,0 1-1,0 0 1,-1 5 0,0 7-12,-1 0 0,-1 0 0,-1 0 0,0 0 0,-7 16 0,-10 20 23,12-31-11,1 0 0,-9 31 0,17-50-21,-1 0-1,1 1 1,0-1-1,0 0 1,-1 0 0,1 0-1,0 0 1,0 0-1,0 0 1,0 0-1,0 0 1,1 0 0,-1 0-1,0 0 1,0 0-1,1 0 1,-1 0 0,1 0-1,-1 0 1,1 2-1,0-3 2,0 0-1,-1 1 0,1-1 0,0 0 0,-1 1 1,1-1-1,0 0 0,-1 0 0,1 0 0,0 0 1,0 0-1,-1 0 0,1 0 0,0 0 1,-1 0-1,1 0 0,0 0 0,0 0 0,-1 0 1,1-1-1,0 1 0,0-1 0,5-1 2,-1-1 0,0 1 0,0-2 0,0 1 0,0 0 0,5-6 0,10-10 10,-2 0-1,0-2 0,24-35 1,-32 41-7,-1-1 1,0-1 0,-1 0-1,-1 0 1,0 0 0,4-21-1,-9 21 8,-2 16-14,-1 1 0,1 0 1,0 0-1,0 0 0,0 0 0,0 0 1,0 0-1,0-1 0,0 1 0,0 0 1,0 0-1,0 0 0,-1 0 0,1 0 1,0 0-1,0 0 0,0 0 0,0 0 1,0 0-1,0 0 0,-1-1 0,1 1 1,0 0-1,0 0 0,0 0 0,0 0 1,0 0-1,-1 0 0,1 0 0,0 0 1,0 0-1,0 0 0,0 0 0,0 0 1,-1 0-1,1 1 0,0-1 1,0 0-1,0 0 0,0 0 0,0 0 1,0 0-1,-1 0 0,1 0 0,0 0 1,0 0-1,0 0 0,0 0 0,0 1 1,-2 1-1,-1 0 1,1 0-1,1 1 1,-1-1 0,0 1-1,0-1 1,1 1 0,-2 3-1,-1 5 4,0 0 0,1 0-1,0 1 1,1-1-1,0 1 1,1-1-1,0 1 1,0 0-1,2-1 1,-1 1-1,4 16 1,-3-24 6,0 1 1,0-1-1,0 1 1,1-1-1,-1 0 1,1 0-1,0 0 0,0 0 1,0 0-1,1 0 1,-1 0-1,1-1 0,0 1 1,0-1-1,1 0 1,-1 0-1,1 0 1,-1 0-1,1-1 0,0 1 1,0-1-1,0 0 1,0 0-1,0 0 1,0-1-1,1 0 0,-1 0 1,1 0-1,-1 0 1,1 0-1,8-1 1,-7 0 24,1 0 1,0-1-1,0 0 1,-1-1 0,1 1-1,-1-1 1,1 0-1,-1-1 1,0 1 0,1-1-1,-2-1 1,11-6-1,-7 3 35,-1 0-1,0-1 1,-1 1-1,0-1 1,0-1-1,-1 0 1,9-14 0,-6 6 36,-1 0 0,-1-1 0,0 0 0,-2 0 0,0-1 0,0 0 0,-2 0 0,2-31 0,-10 18 4,-1 21-73,6 11-37,-1 0 0,1 0 1,-1 0-1,1 0 1,0 0-1,-1 0 0,1 0 1,0 0-1,-1 0 1,1 0-1,-1 0 1,1 1-1,0-1 0,-1 0 1,1 0-1,0 0 1,0 0-1,-1 1 0,1-1 1,0 0-1,-1 0 1,1 1-1,0-1 0,0 0 1,0 1-1,-1-1 1,1 0-1,0 1 0,0-1 1,0 0-1,0 1 1,-1-1-1,1 1 0,-2 5 0,-1 0 1,1-1-1,1 2 0,-1-1 0,1 0 0,0 0 0,0 0 1,1 0-1,0 10 0,0-12-45,0-1 0,0 1 0,1-1 0,-1 1 0,1 0 0,0-1 0,0 0 1,0 1-1,0-1 0,0 1 0,1-1 0,0 0 0,0 0 0,0 0 0,0 0 0,0 0 0,5 5 0,-6-8-7,0 1-1,0-1 0,0 1 0,0-1 0,0 1 0,0-1 0,0 0 0,0 0 0,0 1 0,0-1 0,0 0 0,0 0 1,0 0-1,0 0 0,0 0 0,0 0 0,0 0 0,0 0 0,0-1 0,0 1 0,0 0 0,0-1 0,0 1 0,0-1 1,0 1-1,-1-1 0,1 1 0,0-1 0,0 1 0,1-2 0,21-25-624,-22 26 654,14-22-549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23.620"/>
    </inkml:context>
    <inkml:brush xml:id="br0">
      <inkml:brushProperty name="width" value="0.05" units="cm"/>
      <inkml:brushProperty name="height" value="0.05" units="cm"/>
    </inkml:brush>
  </inkml:definitions>
  <inkml:trace contextRef="#ctx0" brushRef="#br0">22 5 16508,'1'-4'1704,"-1"5"-1072,-1 9-256,-2 9 1553,-1 5-1177,1 9-344,-2 7-96,3 8-136,-3 3-56,5-1-200,0-1-144,2-7-488,2-5-249,2-14 745,-1-12-168,3-24-184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24.184"/>
    </inkml:context>
    <inkml:brush xml:id="br0">
      <inkml:brushProperty name="width" value="0.05" units="cm"/>
      <inkml:brushProperty name="height" value="0.05" units="cm"/>
    </inkml:brush>
  </inkml:definitions>
  <inkml:trace contextRef="#ctx0" brushRef="#br0">36 33 14707,'-1'53'2139,"-13"93"-1,1-27-647,11-95-1298,-1 8 25,1 0 0,2-1 0,6 55-1,-6-83-209,1 0-1,-1 0 1,1-1 0,0 1-1,0 0 1,0 0-1,1 0 1,-1-1-1,1 1 1,-1 0 0,1-1-1,0 0 1,0 1-1,3 2 1,-4-5-5,0 1-1,0 0 1,1-1-1,-1 1 1,0-1-1,0 0 1,1 1 0,-1-1-1,1 0 1,-1 0-1,0 0 1,1 0-1,-1 0 1,0 0 0,1 0-1,-1 0 1,1-1-1,-1 1 1,0-1 0,1 1-1,-1-1 1,0 1-1,0-1 1,0 0-1,1 1 1,-1-1 0,0 0-1,0 0 1,0 0-1,0 0 1,0 0 0,0 0-1,0-1 1,11-10 10,-2-1 0,0-1 1,0 1-1,-1-1 1,-1-1-1,0 0 1,6-17-1,35-115 44,-45 134-51,-3 9-5,38-139 13,-31 110-17,-2-1-1,2-42 0,-15 164 270,-2 45 94,9-102-225,2-1-1,7 43 1,-6-59-90,0 0 0,1 0 0,1-1 1,0 1-1,1-1 0,1 0 0,9 15 0,-13-24-36,0 0 0,0 0 0,0-1 0,0 0 0,0 0 0,1 0 0,-1 0 0,1 0-1,0 0 1,0-1 0,0 0 0,0 0 0,0 0 0,0 0 0,6 1 0,-7-3-6,0 1 1,1-1-1,-1 0 0,1 0 1,-1 0-1,0 0 0,1 0 1,-1-1-1,1 0 0,-1 0 1,0 0-1,0 0 0,1 0 1,-1 0-1,0-1 0,0 0 1,0 1-1,-1-1 0,1 0 1,0-1-1,2-2 0,3-4 6,0-1 0,-1 0 1,0 0-1,0-1 0,-2 0 0,1 0 0,-1-1 0,-1 1 0,0-1 0,0 0 0,-2 0 0,1-1 0,-1 1 0,0-17 0,-2 25-6,0 1-1,-1-1 1,1 1-1,0 0 0,-1-1 1,0 1-1,0 0 1,0 0-1,0-1 1,-1 1-1,1 0 0,-1 0 1,-3-4-1,5 6 0,-1 0-1,0 0 0,1 1 1,-1-1-1,0 0 1,0 1-1,1-1 0,-1 1 1,0-1-1,0 1 0,0 0 1,0-1-1,0 1 1,0 0-1,0-1 0,0 1 1,1 0-1,-1 0 1,0 0-1,-2 0 0,2 0 1,-1 1 0,0-1 0,1 1 0,-1 0-1,0-1 1,1 1 0,-1 0 0,1 0 0,0 0 0,-1 0-1,1 0 1,0 0 0,-1 1 0,1-1 0,-2 3-1,-1 2 10,1 0 0,-1 1 0,1 0-1,0 0 1,0-1 0,1 2-1,0-1 1,0 0 0,1 0 0,0 1-1,0-1 1,0 1 0,1-1-1,0 0 1,1 1 0,2 12 0,-2-15-51,0 1 1,0-1-1,0 1 1,1-1-1,0 0 0,0 1 1,0-1-1,1 0 1,0 0-1,-1-1 1,2 1-1,-1-1 1,1 1-1,-1-1 1,1 0-1,0 0 1,1-1-1,-1 1 1,1-1-1,-1 0 1,1 0-1,10 4 1,-12-6 12,1-1 1,-1 1 0,1-1 0,0 0 0,-1 0 0,1 0-1,0 0 1,-1-1 0,1 1 0,-1-1 0,1 0 0,-1 0-1,1-1 1,-1 1 0,0 0 0,1-1 0,-1 0-1,0 0 1,0 0 0,0 0 0,0-1 0,-1 1 0,1-1-1,-1 1 1,1-1 0,-1 0 0,0 0 0,0 0 0,0 0-1,-1-1 1,3-3 0,9-32-323</inkml:trace>
  <inkml:trace contextRef="#ctx0" brushRef="#br0" timeOffset="0.5">603 0 14291,'0'26'920,"7"6"-1040,-1 2-56,13 2 344,7 1-88,12-1-152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24.685"/>
    </inkml:context>
    <inkml:brush xml:id="br0">
      <inkml:brushProperty name="width" value="0.05" units="cm"/>
      <inkml:brushProperty name="height" value="0.05" units="cm"/>
    </inkml:brush>
  </inkml:definitions>
  <inkml:trace contextRef="#ctx0" brushRef="#br0">91 2 17020,'-3'-1'160,"0"1"0,1 0 0,-1 0 0,0 0 1,0 0-1,0 0 0,0 1 0,0-1 0,1 1 1,-1 0-1,0 0 0,1 0 0,-1 0 0,0 0 0,1 0 1,-1 1-1,1-1 0,0 1 0,0 0 0,-1 0 1,1 0-1,0 0 0,1 0 0,-1 0 0,0 1 1,0-1-1,1 0 0,-2 4 0,0-1-10,0 1-1,1-1 0,-1 1 1,1 0-1,0 0 1,1 0-1,0 0 1,-1 1-1,2-1 0,-1 0 1,1 12-1,1-11-116,1 0 0,0 0-1,0 0 1,0 0 0,1 0 0,0-1-1,5 8 1,31 45-31,-20-33-11,13 19-95,44 68-254,-68-99 303,-1 0 1,-1 0 0,0 1-1,0-1 1,-1 1 0,3 22-1,-7-33 86,-1 0-1,1 0 1,-1 0-1,0 0 1,-1 0-1,1 0 1,-1 1-1,1-1 1,-1 0-1,0 0 1,-1-1-1,1 1 1,-1 0-1,0 0 1,1-1-1,-2 1 1,1-1-1,0 1 1,-1-1-1,1 0 1,-1 0-1,0 0 1,0 0-1,0-1 1,-1 1-1,1-1 1,-1 0-1,1 0 1,-1 0-1,0 0 1,1 0-1,-1-1 1,0 0-1,0 0 1,0 0-1,0 0 1,0-1-1,-7 1 1,6-1 7,1 0 0,-1-1 0,0 1 0,1-1 0,-1 1 0,1-1 0,-1-1 1,1 1-1,-1-1 0,1 0 0,0 0 0,-1 0 0,1 0 0,0-1 0,1 1 0,-1-1 0,0 0 1,1-1-1,-1 1 0,1 0 0,0-1 0,0 0 0,1 0 0,-1 0 0,1 0 0,0 0 0,-2-6 0,-2-2-22,2-1-1,0 0 0,0 0 0,1 0 0,1-1 0,0 1 0,1-1 1,0-17-1,1 18-34,1 1 0,0 0-1,0 0 1,2 0 0,-1-1 0,2 2 0,-1-1 0,2 0 0,-1 1 0,2 0 0,0 0 0,0 0 0,0 1-1,2 0 1,-1 0 0,1 1 0,0 0 0,1 0 0,0 1 0,1 0 0,14-9 0,3 3-482,12-6-335,-37 19 787,1-1 0,-1 1-1,0-1 1,0 0 0,0 0-1,0 0 1,0 0 0,0 0-1,0 0 1,-1-1 0,3-2-1,-3-8-339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9.899"/>
    </inkml:context>
    <inkml:brush xml:id="br0">
      <inkml:brushProperty name="width" value="0.05" units="cm"/>
      <inkml:brushProperty name="height" value="0.05" units="cm"/>
    </inkml:brush>
  </inkml:definitions>
  <inkml:trace contextRef="#ctx0" brushRef="#br0">1 616 15707,'2'0'161,"1"0"1,0-1-1,-1 1 0,1-1 0,0 0 0,-1 0 0,1 0 0,-1 0 1,1 0-1,-1 0 0,0-1 0,0 1 0,1-1 0,-1 0 0,4-3 1,0 0 108,33-27 937,-1-1 1,60-70-1,-64 61-974,-2-1 0,-2-1 0,-1-2 0,40-91-1,-66 130-224,16-44 21,-18 49-31,0-1 1,0 1 0,-1-1-1,1 1 1,-1-1-1,0 1 1,0-1-1,0 1 1,0-1-1,0 1 1,0-1 0,-1 1-1,1-1 1,-1 1-1,1-1 1,-3-4-1,2 7 0,0-1 0,0 1 0,1-1 0,-1 1-1,0-1 1,0 1 0,0-1 0,0 1 0,0 0 0,0-1-1,0 1 1,0 0 0,0 0 0,0 0 0,0 0 0,0 0-1,0 0 1,0 0 0,0 0 0,0 0 0,0 0 0,0 1-1,0-1 1,0 0 0,0 1 0,0-1 0,1 1 0,-1-1-1,0 1 1,0-1 0,0 1 0,0 0 0,1-1 0,-2 2 0,-27 23-37,8-1 51,1 0 1,1 1-1,1 1 1,1 1-1,2 1 1,1 0 0,0 0-1,3 2 1,0-1-1,2 2 1,-6 34-1,13-58-3,2 0 0,-1 1 1,1-1-1,0 0 0,0 0 0,1 1 0,2 8 0,-2-13-6,-1-1 1,1 0 0,0 0-1,0 1 1,0-1-1,0 0 1,0 0-1,1 0 1,-1 0 0,1-1-1,-1 1 1,1 0-1,0-1 1,-1 1-1,1-1 1,0 1 0,0-1-1,0 0 1,0 0-1,0 1 1,0-2-1,1 1 1,-1 0 0,0 0-1,4 0 1,1 0 3,0-1 1,0 0-1,1 0 1,-1-1 0,0 0-1,0 0 1,0 0-1,0-1 1,0 0 0,0-1-1,0 0 1,0 0-1,-1 0 1,0 0 0,12-9-1,1-3 15,0-1-1,-1 0 1,22-26 0,-31 34-15,-2-1 0,1-1 1,-1 1-1,0-1 0,-1 0 1,0 0-1,-1-1 0,0 0 1,5-17-1,-10 28-7,0 0 1,0 0-1,1 0 0,-1 0 1,0 0-1,0 0 1,0-1-1,0 1 0,0 0 1,0 0-1,0 0 0,0 0 1,0 0-1,0 0 0,0 0 1,0-1-1,0 1 0,0 0 1,0 0-1,0 0 0,0 0 1,0 0-1,0 0 0,0 0 1,0-1-1,0 1 0,0 0 1,0 0-1,0 0 0,0 0 1,0 0-1,0 0 1,0 0-1,0-1 0,0 1 1,0 0-1,-1 0 0,1 0 1,0 0-1,0 0 0,0 0 1,0 0-1,0 0 0,0 0 1,0 0-1,0 0 0,-1 0 1,1-1-1,0 1 0,0 0 1,0 0-1,0 0 0,0 0 1,0 0-1,0 0 0,-1 0 1,1 0-1,0 0 0,0 0 1,0 0-1,-6 5 12,0 2 2,0 1-1,1 0 0,0 0 1,0 1-1,1-1 0,-6 17 1,8-21-6,0 1 1,1-1-1,0 1 0,0-1 1,0 1-1,0-1 0,1 1 1,0-1-1,0 1 1,0 0-1,0-1 0,1 1 1,0-1-1,-1 1 1,2-1-1,1 7 0,-1-9-3,-1 0-1,1 0 0,0 0 0,0 0 0,0-1 1,0 1-1,0-1 0,0 1 0,0-1 1,0 0-1,1 0 0,-1 0 0,0 0 0,1 0 1,-1 0-1,1 0 0,-1-1 0,1 0 0,-1 1 1,1-1-1,-1 0 0,6-1 0,1 1-1,0-1 0,0 0 0,1-1 0,-1 0 0,10-4 0,-2-2-25,1 0 0,-1 0 1,0-2-1,0 0 0,-1-1 0,-1-1 0,0 0 0,-1-1 1,0-1-1,-1 0 0,0-1 0,11-17 0,-18 22-56,-12 17 106,-14 21 123,9-9 50,0 1-1,2 0 1,0 1-1,2 0 0,0 1 1,1 0-1,-6 41 0,12-60-174,0 0-1,0 1 1,0-1 0,0 0-1,1 0 1,-1 0-1,1 0 1,-1 0-1,1 0 1,0 0-1,1 0 1,-1 0-1,0-1 1,4 6-1,-4-6-81,1-1 0,0 1 0,0-1 1,-1 1-1,1-1 0,0 0 0,0 1 0,1-1 0,-1 0 0,0 0 0,0-1 1,0 1-1,1 0 0,-1-1 0,0 1 0,1-1 0,-1 0 0,0 0 1,5 0-1,2-1-81,0 0 0,0 0 0,0-1 0,0 0 0,0 0-1,-1-1 1,1-1 0,-1 1 0,0-1 0,0-1 0,12-7 0,34-28-472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25.149"/>
    </inkml:context>
    <inkml:brush xml:id="br0">
      <inkml:brushProperty name="width" value="0.05" units="cm"/>
      <inkml:brushProperty name="height" value="0.05" units="cm"/>
    </inkml:brush>
  </inkml:definitions>
  <inkml:trace contextRef="#ctx0" brushRef="#br0">2 34 19732,'-1'-1'1681,"4"-6"-1225,2 0-248,1 2 216,0 1-616,-2 0 352,2 1-216,-5 0-264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0:26.295"/>
    </inkml:context>
    <inkml:brush xml:id="br0">
      <inkml:brushProperty name="width" value="0.05" units="cm"/>
      <inkml:brushProperty name="height" value="0.05" units="cm"/>
    </inkml:brush>
  </inkml:definitions>
  <inkml:trace contextRef="#ctx0" brushRef="#br0">2 274 12715,'0'0'24,"0"0"0,0 0-1,0 0 1,0 1 0,0-1 0,-1 0 0,1 0 0,0 0 0,0 0 0,0 0 0,0 1-1,0-1 1,0 0 0,0 0 0,0 0 0,0 0 0,0 0 0,0 1 0,0-1 0,0 0-1,0 0 1,0 0 0,0 1 0,0-1 0,0 0 0,0 0 0,0 0 0,0 0 0,0 0 0,0 1-1,0-1 1,0 0 0,0 0 0,0 0 0,0 0 0,0 1 0,0-1 0,1 0 0,-1 0-1,0 0 1,0 0 0,0 0 0,0 0 0,0 1 0,0-1 0,1 0 0,-1 0 0,0 0 0,0 0-1,14 4 410,18-1-92,66-3 78,152-20 0,-97 5-282,927-22 1267,-594 29-1170,213-13-208,261-5-36,1153 10 1323,-574-74-1598,-1513 87 63,35-5-376,-56 7 550,0 0-1,0-1 1,0 1-1,0-1 1,0 0-1,-1-1 1,1 1 0,-1-1-1,5-3 1,8-15-184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1:34.290"/>
    </inkml:context>
    <inkml:brush xml:id="br0">
      <inkml:brushProperty name="width" value="0.05" units="cm"/>
      <inkml:brushProperty name="height" value="0.05" units="cm"/>
    </inkml:brush>
  </inkml:definitions>
  <inkml:trace contextRef="#ctx0" brushRef="#br0">1 141 13051,'307'-19'1722,"-202"16"-1533,835 11 1174,-910-6-1310,2 0 45,-1-1-1,0-2 1,51-7 0,-80 8-109,0 0 1,0-1-1,0 1 1,0-1 0,1 0-1,-1 0 1,0 0-1,0 0 1,0 0-1,-1 0 1,1 0-1,0-1 1,0 1-1,-1-1 1,1 1-1,0-1 1,-1 0-1,0 0 1,1 1-1,-1-1 1,1-2-1,-1 0-4,0 0 0,0 1-1,0-1 1,-1 0 0,0 0 0,1 1-1,-1-1 1,-1 0 0,1 0-1,0 1 1,-1-1 0,-1-5-1,-11-32-64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1:35.902"/>
    </inkml:context>
    <inkml:brush xml:id="br0">
      <inkml:brushProperty name="width" value="0.05" units="cm"/>
      <inkml:brushProperty name="height" value="0.05" units="cm"/>
    </inkml:brush>
  </inkml:definitions>
  <inkml:trace contextRef="#ctx0" brushRef="#br0">0 31 12067,'20'-2'508,"31"-2"0,-4 2-355,13-2 185,77 5-1,22 0-246,-147-2-89,677-19 70,277 92 264,-76-3-312,-750-65-6,166 10 237,-208-5 111,105 23 0,-123-8-176,-19-5-223,-60-18 31,0 0 0,0-1 0,1 0 0,-1 1-1,0-1 1,1 0 0,-1 1 0,0-1 0,1 0 0,-1 0 0,1 0 0,-1 0-1,0 0 1,1 0 0,-1-1 0,0 1 0,1 0 0,-1-1 0,0 1 0,1-1-1,-1 1 1,0-1 0,0 0 0,0 0 0,0 1 0,2-2 0,3-11-24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1:56.089"/>
    </inkml:context>
    <inkml:brush xml:id="br0">
      <inkml:brushProperty name="width" value="0.05" units="cm"/>
      <inkml:brushProperty name="height" value="0.05" units="cm"/>
    </inkml:brush>
  </inkml:definitions>
  <inkml:trace contextRef="#ctx0" brushRef="#br0">0 2 11859,'51'13'1460,"86"18"-1125,-2-19-216,188-6 1,-3-1-10,-75 2-89,332-35-1,850-20-5,-890 62 128,465 5 455,191-6-459,-471 25-69,-663-34-64,644 34 47,-259-17-48,-110 1 256,144 7 129,1-31-261,-225-16-108,377-12 27,-270 40-56,-82-1 29,135 7-9,-283-9-12,38 3 203,-33-22 473,-113 10-667,0-2 0,-1 0 0,26-9 0,-11 3 14,-53-15-35,4 7-65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2:02.124"/>
    </inkml:context>
    <inkml:brush xml:id="br0">
      <inkml:brushProperty name="width" value="0.05" units="cm"/>
      <inkml:brushProperty name="height" value="0.05" units="cm"/>
    </inkml:brush>
  </inkml:definitions>
  <inkml:trace contextRef="#ctx0" brushRef="#br0">0 49 11923,'16'7'143,"-1"-1"0,1 0 0,0-1 0,0-1 0,1-1 0,0 0 0,18 0 0,123-5-132,-41-2 74,109 14 40,145-2 349,-138-24-249,264-11-126,-342 21-87,181-2 0,913 20 17,-209-39 25,-536 5-36,888 19-19,-1352 4 7,309 16-24,-1 21 376,-192-17 739,-152-18-982,-9-12-205,0-11 51,0-8-53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2:25.273"/>
    </inkml:context>
    <inkml:brush xml:id="br0">
      <inkml:brushProperty name="width" value="0.05" units="cm"/>
      <inkml:brushProperty name="height" value="0.05" units="cm"/>
    </inkml:brush>
  </inkml:definitions>
  <inkml:trace contextRef="#ctx0" brushRef="#br0">0 107 10370,'0'0'803,"19"-11"937,31-4-1243,0 1 0,95-12-1,108 4 15,443 4-125,1 28-366,9 0-65,1240-23 0,-1259 14 1040,-670-1-1170,-41-1-165,1 1 137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2:44.999"/>
    </inkml:context>
    <inkml:brush xml:id="br0">
      <inkml:brushProperty name="width" value="0.05" units="cm"/>
      <inkml:brushProperty name="height" value="0.05" units="cm"/>
    </inkml:brush>
  </inkml:definitions>
  <inkml:trace contextRef="#ctx0" brushRef="#br0">89 192 13115,'-12'3'604,"-33"13"289,43-15-827,0 0 1,-1 0-1,1 0 0,0 0 1,0 1-1,0-1 1,0 0-1,0 1 0,0 0 1,1-1-1,-1 1 0,0 0 1,1 0-1,-1 0 1,0 3-1,2-4-55,0-1 0,0 1 0,0 0-1,0 0 1,0 0 0,1 0 0,-1-1 0,0 1 0,1 0 0,-1 0 0,1-1-1,-1 1 1,0 0 0,1-1 0,0 1 0,-1 0 0,1-1 0,-1 1-1,1-1 1,0 1 0,-1-1 0,1 1 0,0-1 0,0 1 0,-1-1-1,1 0 1,0 1 0,0-1 0,0 0 0,-1 0 0,1 0 0,0 1-1,1-1 1,32 7-22,-33-7 14,29 2-24,0 0-1,51-5 1,-51 1 7,0 1 1,58 6-1,-8 8 16,-26-3 2,77 5 1,278-37-162,-244 7 112,263-46 45,-280 36 0,74-6-176,124-22-204,-65-1 245,4 23 114,-192 32-35,109 15 0,29 1-16,128-40 62,-156 5-3,-75 12-182,254 23 0,-161 17 161,68 7 1,428-39 48,-67-2-5,-106 47-5,79 2-50,-512-50 65,1-4 0,211-39-1,-287 37 18,0 1 1,54-1-1,-85 9 397,-12 2-177,-21 7-80,20-9-165,-60 25-90,39-14 32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3:22.062"/>
    </inkml:context>
    <inkml:brush xml:id="br0">
      <inkml:brushProperty name="width" value="0.05" units="cm"/>
      <inkml:brushProperty name="height" value="0.05" units="cm"/>
    </inkml:brush>
  </inkml:definitions>
  <inkml:trace contextRef="#ctx0" brushRef="#br0">2882 18 11066,'-766'-14'2692,"594"11"-2636,-265 28-1,318-8-9,1 4-1,1 6 1,-123 45-1,113-25 57,-150 80-1,204-88-77,2 4-1,2 2 0,-80 70 0,134-102-24,0 1 1,1 0-1,0 1 0,1 0 0,1 1 1,1 1-1,0 0 0,-8 19 0,15-26-2,0 0 0,0 1 0,1-1 0,1 1 0,0 0 0,1 0 0,-1-1 1,2 1-1,0 0 0,0 0 0,1 0 0,0 0 0,1 0 0,1-1 0,-1 1 0,6 12 0,-1-7 1,0 0 0,1 0 0,1 0 1,0-1-1,1-1 0,1 0 0,13 14 0,-5-9-2,0-1-1,1-1 0,1-1 0,28 17 0,-6-9-1,1-2-1,1-2 1,1-1 0,80 19-1,-18-14 5,212 20 0,117-25-6,-366-17 7,60 1 4,1086 6-2,-593-68-28,-467 31-28,291-92 1,-206 22-14,-201 78 45,-1-3-1,-1-1 1,59-47-1,-85 60 30,-1 0-1,-1-1 1,0 0-1,0 0 1,-1-1-1,-1-1 0,0 1 1,8-19-1,-13 22 5,0 0 0,-1 0-1,0 0 1,0 0 0,-2-1-1,1 1 1,-1-1-1,0 1 1,-1-1 0,-1 1-1,0-1 1,0 1 0,-5-20-1,-1 6-12,-2-1-1,0 2 0,-2-1 0,0 1 0,-2 1 1,0 0-1,-2 1 0,0 0 0,-1 1 0,-1 1 1,-1 1-1,-1 0 0,-40-28 0,22 21-19,-1 1 0,-1 3-1,-1 1 1,-1 2-1,-1 2 1,0 1 0,-52-10-1,-62-7-5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3:28.976"/>
    </inkml:context>
    <inkml:brush xml:id="br0">
      <inkml:brushProperty name="width" value="0.05" units="cm"/>
      <inkml:brushProperty name="height" value="0.05" units="cm"/>
    </inkml:brush>
  </inkml:definitions>
  <inkml:trace contextRef="#ctx0" brushRef="#br0">1 236 13051,'15'-8'186,"1"1"1,0 1-1,1 0 1,17-3-1,20-8-157,152-51 147,-159 56-137,1 2 0,73-5-1,305-29-33,-178 16 25,-188 24-26,1 2 0,0 3 1,83 12-1,178 47-77,28-9-178,4-31 10,60 5 262,278 101 1036,-521-91-884,2-9 0,198 6 1,351-25-146,-618-8-3,577-36-227,-552 27 143,-67 6 44,0 3 0,0 3 1,97 15-1,-119-14-109,-40-3 123,1 0 0,-1 0 0,0 0 0,0 0 0,0 0 0,1 0 1,-1 0-1,0 0 0,0 0 0,1 0 0,-1 0 0,0 0 0,0 0 0,0 0 0,1 0 0,-1-1 1,0 1-1,0 0 0,0 0 0,1 0 0,-1 0 0,0 0 0,0 0 0,0-1 0,0 1 0,1 0 1,-1 0-1,0 0 0,0-1 0,0 1 0,0 0 0,0 0 0,0-1 0,-6-8-51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40.290"/>
    </inkml:context>
    <inkml:brush xml:id="br0">
      <inkml:brushProperty name="width" value="0.05" units="cm"/>
      <inkml:brushProperty name="height" value="0.05" units="cm"/>
    </inkml:brush>
  </inkml:definitions>
  <inkml:trace contextRef="#ctx0" brushRef="#br0">341 1 18348,'-91'35'3431,"67"-27"-2761,1 0 0,0 2 0,0 1 1,1 0-1,-33 24 0,53-34-664,1 0-1,-1 1 1,1-1-1,-1 0 1,1 1 0,0-1-1,0 1 1,0 0-1,0-1 1,0 1-1,0 0 1,0-1-1,0 1 1,0 3 0,1-4-21,0 0 0,0 0 0,0-1 0,0 1 1,0 0-1,1 0 0,-1 0 0,0 0 0,0 0 1,1 0-1,-1 0 0,0-1 0,1 1 1,-1 0-1,1 0 0,-1-1 0,1 1 0,0 0 1,-1 0-1,1-1 0,0 1 0,-1-1 1,1 1-1,0-1 0,0 1 0,0-1 0,-1 1 1,1-1-1,1 1 0,22 9-651,37 10-1,-38-13 350,-1 1 0,24 12 0,-37-16 236,40 23-179,-47-25 274,1 0 0,0 0 0,0 1 1,-1-1-1,0 0 0,1 1 0,-1-1 1,0 1-1,0 0 0,0 0 0,-1 0 1,1 0-1,1 4 0,-2-6 7,-1 1 0,0-1 1,0 0-1,0 1 0,0-1 0,0 0 0,0 0 0,0 1 0,0-1 0,0 0 0,0 1 1,-1-1-1,1 0 0,0 0 0,-1 1 0,0-1 0,1 0 0,-1 0 0,1 0 0,-1 0 1,-1 1-1,0 1 22,0-1 1,-1 0-1,1 0 1,-1 0 0,1-1-1,-1 1 1,0-1-1,-5 3 1,-2 0 86,-1-1 0,0 0 1,-23 2-1,14-3-408,-1-2 0,0-1-1,0 0 1,1-1 0,-1-1 0,1-2 0,0 0 0,-22-8 0,6-1-278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3:33.346"/>
    </inkml:context>
    <inkml:brush xml:id="br0">
      <inkml:brushProperty name="width" value="0.05" units="cm"/>
      <inkml:brushProperty name="height" value="0.05" units="cm"/>
    </inkml:brush>
  </inkml:definitions>
  <inkml:trace contextRef="#ctx0" brushRef="#br0">1 92 6865,'21'6'381,"1"0"-1,0-2 1,39 3-1,69-5 703,-83-3-679,92 1 420,295 4 495,506 4-679,-386-15-388,95-2-37,877 11-106,-1150 5-106,1293-43 179,-1487 27-114,772-26 649,-934 35-1066,29 0-210,-47-1 545,-1 1 0,1 0-1,0 0 1,-1-1-1,1 1 1,0-1-1,-1 1 1,1-1-1,-1 1 1,1-1-1,-1 0 1,1 0 0,-1 0-1,0 0 1,1 0-1,-1 0 1,0 0-1,0-1 1,0 1-1,0 0 1,2-3-1,0-17-247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3:45.016"/>
    </inkml:context>
    <inkml:brush xml:id="br0">
      <inkml:brushProperty name="width" value="0.05" units="cm"/>
      <inkml:brushProperty name="height" value="0.05" units="cm"/>
    </inkml:brush>
  </inkml:definitions>
  <inkml:trace contextRef="#ctx0" brushRef="#br0">5 120 11763,'-1'-1'38,"1"0"0,-1 0 1,1 0-1,-1 0 1,1 0-1,-1 0 1,1 0-1,0 0 1,0 0-1,-1 0 1,1 0-1,0 0 1,0 0-1,0 0 1,0 0-1,0-1 1,0 1-1,1 0 0,-1 0 1,0 0-1,0 0 1,1 0-1,-1 0 1,1 0-1,-1 0 1,1 0-1,-1 1 1,1-1-1,-1 0 1,1 0-1,0 0 1,0 0-1,-1 1 1,2-2-1,2 0-7,0 1-1,1-1 1,-1 1 0,0-1-1,1 1 1,8 0 0,-6 0-8,64-8-24,0 4 1,94 6 0,458-15 118,-120-1 1,388 56 74,-339-7-166,176-12-11,68 4 39,631-34 82,-788-47-136,161-9 0,-562 56-2,326 31 0,-408-7-6,230 20-28,3-25 13,664-92 43,-1027 79-18,-20 3-10,1-1 1,-1-1 0,1 0 0,-1 0 0,1 0 0,-1 0-1,0-1 1,11-4 0,-16 4 2,-7-1-1,-31-2-10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3:47.088"/>
    </inkml:context>
    <inkml:brush xml:id="br0">
      <inkml:brushProperty name="width" value="0.05" units="cm"/>
      <inkml:brushProperty name="height" value="0.05" units="cm"/>
    </inkml:brush>
  </inkml:definitions>
  <inkml:trace contextRef="#ctx0" brushRef="#br0">0 311 10018,'1025'-134'2327,"-719"88"-2181,578-56-154,3 77 16,10 84 17,-440-23-2,858 0 153,-48-105 264,-1023 51-348,229-26-8,-431 41-41,77 3-1,-118 0-41,-1 0 1,1 0-1,-1 0 0,0 0 0,1 0 0,-1 0 1,0 0-1,1 0 0,-1 0 0,1 0 1,-1 0-1,0 0 0,1 0 0,-1 0 0,1 0 1,-1 0-1,0 0 0,1 0 0,-1 1 0,0-1 1,1 0-1,-1 0 0,0 1 0,1-1 0,-1 0 1,0 0-1,1 1 0,-1-1 0,0 0 1,0 1-1,1-1 0,-1 0 0,0 1 0,-14 3 22,-22-2-4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3:54.616"/>
    </inkml:context>
    <inkml:brush xml:id="br0">
      <inkml:brushProperty name="width" value="0.05" units="cm"/>
      <inkml:brushProperty name="height" value="0.05" units="cm"/>
    </inkml:brush>
  </inkml:definitions>
  <inkml:trace contextRef="#ctx0" brushRef="#br0">0 481 6897,'627'-82'2217,"-456"52"-2171,421-89-2278,-42-9 1094,8 48 1280,42 48-778,-477 27 528,-4 1-39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3:55.099"/>
    </inkml:context>
    <inkml:brush xml:id="br0">
      <inkml:brushProperty name="width" value="0.05" units="cm"/>
      <inkml:brushProperty name="height" value="0.05" units="cm"/>
    </inkml:brush>
  </inkml:definitions>
  <inkml:trace contextRef="#ctx0" brushRef="#br0">0 1 5505,'720'15'3981,"225"37"-3251,-166-10-861,41 45 422,44-17-121,-622-71-199,381-49 0,-397 16 51,105-14 25,-237 32-27,-59 8-11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1.901"/>
    </inkml:context>
    <inkml:brush xml:id="br0">
      <inkml:brushProperty name="width" value="0.05" units="cm"/>
      <inkml:brushProperty name="height" value="0.05" units="cm"/>
    </inkml:brush>
  </inkml:definitions>
  <inkml:trace contextRef="#ctx0" brushRef="#br0">95 215 7426,'-13'0'1226,"0"-1"0,1-1 0,-1 0 1,1-1-1,-18-6 0,28 9-891,16 0 285,0 0 0,23-4 0,13-1-125,428 22 582,9-1-1047,-25-26 84,498-23 109,-368 25-161,-207 7 2,-252-8-26,204-40-1,68-7-47,-382 55-16,-3 0-230,0-1 1,25-4-1,-44 6 247,0-1 0,0 1 0,0 0 0,-1 0 0,1 0 0,0-1 0,0 1-1,0 0 1,0-1 0,-1 1 0,1-1 0,0 1 0,0-1 0,-1 1 0,1-1 0,0 0 0,-1 1 0,1-1 0,-1 0 0,1 1 0,-1-1 0,1 0 0,-1 0 0,1 1 0,-1-1 0,0 0 0,1 0 0,-1 0 0,0 0 0,0 0 0,0 1 0,0-1 0,0 0 0,1 0 0,-2 0 0,1-1 0,-2-20-192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2.823"/>
    </inkml:context>
    <inkml:brush xml:id="br0">
      <inkml:brushProperty name="width" value="0.05" units="cm"/>
      <inkml:brushProperty name="height" value="0.05" units="cm"/>
    </inkml:brush>
  </inkml:definitions>
  <inkml:trace contextRef="#ctx0" brushRef="#br0">19 5 18036,'1'-4'2320,"1"7"-731,0 17-16,1 33-746,-1 28-466,-2 196-451,-1-270-104,2-4 38,-1 0 0,0-1 0,0 1 0,0 0 0,-1 0 0,1-1 1,-1 1-1,0 0 0,1 0 0,-1-1 0,0 1 0,-1-1 0,1 1 0,-3 3 0,4-6 138,-1 0-1,1 0 0,-1 0 0,1 0 0,0 0 1,-1 0-1,1-1 0,-1 1 0,1 0 0,-1 0 0,1 0 1,0-1-1,-1 1 0,1 0 0,0 0 0,-1-1 1,1 1-1,0 0 0,-1-1 0,1 1 0,0 0 1,-1-1-1,1 1 0,0-1 0,0 1 0,0 0 0,-1-1 1,1 1-1,0-1 0,0 1 0,0-1 0,0 1 1,0-1-1,0 1 0,0 0 0,0-1 0,0 1 1,0-1-1,-4-22-536,4 23 550,-3-31-637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3.330"/>
    </inkml:context>
    <inkml:brush xml:id="br0">
      <inkml:brushProperty name="width" value="0.05" units="cm"/>
      <inkml:brushProperty name="height" value="0.05" units="cm"/>
    </inkml:brush>
  </inkml:definitions>
  <inkml:trace contextRef="#ctx0" brushRef="#br0">126 1 15963,'-4'14'730,"1"1"0,0 0-1,-1 16 1,-1 7 483,-28 190 1960,16-102-2838,-35 139 0,51-262-336,-3 21 90,4-23-84,1-1 0,-1 1 0,0-1 0,0 1 0,0-1 0,1 1 0,-1-1 1,0 1-1,1-1 0,-1 1 0,0-1 0,1 1 0,-1-1 0,0 0 0,1 1 0,-1-1 0,1 0 0,-1 1 0,1-1 1,-1 0-1,1 1 0,-1-1 0,1 0 0,-1 0 0,1 0 0,-1 0 0,1 0 0,-1 1 0,1-1 0,0 0 0,-1 0 1,1 0-1,-1 0 0,1 0 0,-1-1 0,1 1 0,-1 0 0,1 0 0,0-1 0,34-6 113,0-1-1,35-15 1,-26 9-479,-28 9 230,-1-1-1,28-14 1,-36 17 117,-1-2 1,1 1-1,-1-1 1,-1 1-1,1-2 1,-1 1-1,0-1 1,7-9-1,12-23-190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3.835"/>
    </inkml:context>
    <inkml:brush xml:id="br0">
      <inkml:brushProperty name="width" value="0.05" units="cm"/>
      <inkml:brushProperty name="height" value="0.05" units="cm"/>
    </inkml:brush>
  </inkml:definitions>
  <inkml:trace contextRef="#ctx0" brushRef="#br0">336 55 16756,'1'-3'203,"0"0"1,-1-1 0,1 1 0,-1 0 0,0-1-1,0 1 1,0-1 0,0 1 0,-2-7-1,2 9-162,-1 0 0,1 0 0,-1 0 0,1 0-1,-1 1 1,0-1 0,0 0 0,1 0 0,-1 0-1,0 1 1,0-1 0,0 0 0,0 1 0,0-1 0,0 1-1,0-1 1,0 1 0,0-1 0,0 1 0,0 0-1,0 0 1,0-1 0,0 1 0,0 0 0,0 0-1,0 0 1,0 0 0,-1 0 0,1 0 0,0 1-1,0-1 1,0 0 0,0 0 0,-1 1 0,-8 3 116,0-1-1,0 1 1,0 1 0,1 0 0,0 0 0,0 1 0,0 0-1,0 1 1,-10 10 0,10-9-58,-9 8 9,0 1 1,1 0 0,1 2 0,1 0 0,0 0 0,-19 38-1,24-40-32,2 1-1,0 0 1,2 0-1,0 1 0,0-1 1,2 1-1,1 1 1,-3 36-1,6-47-24,0-1 0,1 0 0,0 1 0,0-1 0,1 0 0,0 0 0,1 0 0,0 0 0,0 0 0,0 0 0,1-1 0,0 1 0,1-1 0,9 12 0,-9-14-1,0 0 0,0 0 0,1 0 0,0-1 0,-1 0 1,1 0-1,1-1 0,-1 1 0,1-1 0,-1-1 0,1 1 0,0-1 0,0 0 1,0-1-1,0 1 0,0-2 0,10 1 0,-3-1 50,-1-1 0,1 0 0,-1-1 0,0-1 0,0 0 0,0-1 0,-1 0 0,1-1 0,-1-1-1,0 0 1,0 0 0,-1-1 0,1 0 0,-2-1 0,1-1 0,-1 0 0,12-14 0,-12 12-56,0 0-1,-1-1 1,-1-1-1,0 0 1,-1 0-1,0 0 1,-1-1-1,-1 0 1,0 0-1,-1 0 1,0-1-1,-1 1 1,-1-1-1,0 0 1,-1-20-1,-1 19-135,-1 0 1,-1 0-1,-1 0 0,-1 1 0,-5-19 0,7 27-86,-1 1-1,1 0 1,-1 0-1,0 1 1,0-1 0,-1 0-1,0 1 1,0 0-1,0 0 1,0 0-1,-1 1 1,0-1-1,0 1 1,0 0 0,-8-4-1,12 7 76,0 0 1,0 1-1,0-1 0,-1 0 0,1 1 0,0-1 0,0 1 1,-1 0-1,1-1 0,0 1 0,-1 0 0,1 0 1,0 0-1,0 0 0,-1 0 0,1 0 0,0 0 1,-1 0-1,1 1 0,0-1 0,-1 0 0,1 1 1,0-1-1,0 1 0,0 0 0,-2 0 0,2 1-2,0-1 0,-1 1-1,1 0 1,0-1 0,0 1-1,0 0 1,0 0 0,1 0-1,-1 0 1,0 0 0,1 0-1,-1 0 1,1 0 0,0 0 0,0 3-1,0 19-866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4.298"/>
    </inkml:context>
    <inkml:brush xml:id="br0">
      <inkml:brushProperty name="width" value="0.05" units="cm"/>
      <inkml:brushProperty name="height" value="0.05" units="cm"/>
    </inkml:brush>
  </inkml:definitions>
  <inkml:trace contextRef="#ctx0" brushRef="#br0">1 0 17276,'9'0'1560,"-5"10"-1104,-6 0-192,1 6 792,0 1-776,2 3-896,0-1 656,7-3-184,2-1-144</inkml:trace>
  <inkml:trace contextRef="#ctx0" brushRef="#br0" timeOffset="1">53 267 13555,'-10'24'1888,"5"-1"-1072,4-3-327,-2-4 1815,6 0-1544,1-5-144,0-4-360,1-4-344,0-10 144,1-9-80,0-10-88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32.074"/>
    </inkml:context>
    <inkml:brush xml:id="br0">
      <inkml:brushProperty name="width" value="0.05" units="cm"/>
      <inkml:brushProperty name="height" value="0.05" units="cm"/>
    </inkml:brush>
  </inkml:definitions>
  <inkml:trace contextRef="#ctx0" brushRef="#br0">589 90 15115,'1'-1'65,"-1"0"0,0 0 0,0 0 0,0 0 0,0 0-1,0-1 1,0 1 0,0 0 0,0 0 0,0 0 0,-1 0 0,1 0-1,0 0 1,-1 0 0,1 0 0,-1 0 0,1 0 0,-1 0 0,0 0-1,1 0 1,-1 0 0,0 0 0,1 0 0,-1 0 0,0 1 0,0-1-1,0 0 1,0 1 0,0-1 0,0 0 0,0 1 0,0-1 0,-1 1-1,-5-4 165,-1 2-1,1-1 0,-13-2 1,20 5-220,-18-4 250,0 1 1,-1 1 0,1 0 0,0 2 0,-1 0 0,1 1 0,-1 0 0,-30 8 0,39-6-238,1-1 1,0 1-1,-1 0 1,1 1-1,1 0 1,-1 1-1,1 0 0,-1 0 1,1 0-1,1 1 1,-1 1-1,1-1 1,0 1-1,1 0 1,-1 1-1,2-1 1,-1 1-1,-4 10 0,7-13-22,1 0-1,0 0 0,0 1 0,1-1 0,0 1 1,0-1-1,0 1 0,0-1 0,1 1 0,0-1 1,0 1-1,1-1 0,-1 1 0,1-1 0,1 1 1,-1-1-1,1 1 0,-1-1 0,2 0 0,-1 0 1,0 0-1,1 0 0,0 0 0,0-1 0,6 7 1,8 7-7,0 0 1,1-1 0,1-1 0,30 20 0,-26-19 7,-13-10 2,3 2-8,0 1 1,-1 0-1,0 1 1,0 0-1,10 14 1,-20-22 2,0 0 0,0 0 1,0 0-1,0 0 0,-1 0 0,1 0 1,-1 1-1,0-1 0,0 0 1,0 1-1,0-1 0,-1 1 0,1-1 1,-1 1-1,0-1 0,0 1 0,-1-1 1,1 1-1,-1-1 0,1 1 0,-1-1 1,0 0-1,0 1 0,0-1 0,-1 0 1,1 0-1,-1 0 0,0 0 1,-4 5-1,-3 3-2,-1 0-1,0-1 1,0-1 0,-2 1 0,1-2 0,-1 1 0,-22 10-1,-5 1 19,-52 17 0,87-35-12,-23 8 30,-34 7 0,55-15-25,-1 0 0,0-1 0,1-1 0,-1 1 0,0-1 0,0 0 0,0 0 0,0-1 0,1 0 0,-1 0 0,-6-3 0,12 4-6,-1-1 0,1 1-1,0-1 1,0 1 0,0-1 0,0 1 0,0-1 0,0 0 0,0 0 0,0 0 0,0 1-1,0-1 1,0 0 0,1 0 0,-1 0 0,0 0 0,0 0 0,1-1 0,-1 1 0,1 0-1,-1 0 1,1 0 0,-1-2 0,1 1 0,0 0 0,0 0-1,0-1 1,1 1 0,-1 0 0,0-1-1,1 1 1,-1 0 0,1 0 0,0 0 0,2-4-1,2-4 0,1 1-1,1-1 0,0 1 0,9-9 0,13-11 18,1 0-1,52-37 1,77-40 184,-84 58 97,73-60 0,-137 99-207,0-1 0,-1 0-1,-1 0 1,1-1-1,-1 0 1,14-24 0,-21 32-62,0-1 1,-1 0 0,1 0 0,-1-1-1,0 1 1,0 0 0,0 0 0,0 0-1,-1-1 1,0 1 0,0 0 0,0-1-1,0 1 1,-1 0 0,1-1 0,-1 1-1,0 0 1,0 0 0,-1 0 0,1 0-1,-1 0 1,0 0 0,0 0 0,-1 0-1,1 1 1,-6-7 0,2 3-45,-1 0 1,0 1-1,0 0 1,0 0-1,-1 1 0,0 0 1,0 0-1,0 0 1,-1 1-1,1 1 0,-1-1 1,0 1-1,0 1 1,0 0-1,-1 0 0,1 1 1,0 0-1,-1 0 1,-10 2-1,2 4-691,18-5 675,0 0 1,0 0-1,-1 0 0,1 0 1,0 1-1,0-1 0,-1 0 0,1 0 1,0 0-1,0 1 0,0-1 1,-1 0-1,1 0 0,0 1 1,0-1-1,0 0 0,0 1 1,0-1-1,0 0 0,0 0 0,-1 1 1,1-1-1,0 0 0,0 1 1,0-1-1,0 0 0,0 1 1,0-1-1,1 1 0,-1 0-21,1 0-1,0 1 1,0-1 0,1 0-1,-1 1 1,0-1-1,0 0 1,0 0-1,1 0 1,-1 0 0,1 0-1,-1-1 1,1 1-1,-1 0 1,1 0-1,1 0 1,30 10-519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4.858"/>
    </inkml:context>
    <inkml:brush xml:id="br0">
      <inkml:brushProperty name="width" value="0.05" units="cm"/>
      <inkml:brushProperty name="height" value="0.05" units="cm"/>
    </inkml:brush>
  </inkml:definitions>
  <inkml:trace contextRef="#ctx0" brushRef="#br0">151 3 16900,'10'-3'2016,"0"4"-1336,-3 11-312,1 5 1865,0 9-1505,1 5-264,2 11-272,-1 2-88,0 5-272,-1 3-216,-6-6-368,-2 0-232,-5-8 736,-8-3-209,-6-7-175</inkml:trace>
  <inkml:trace contextRef="#ctx0" brushRef="#br0" timeOffset="1">1 430 15907,'11'10'1873,"13"-4"-873,8-3-360,10 0 952,2-3-359,8-2-241,-4-1-208,0 0-696,-5-2-368,-10-7-80,-10-6 232,-21-13-120,-9-2-104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5.365"/>
    </inkml:context>
    <inkml:brush xml:id="br0">
      <inkml:brushProperty name="width" value="0.05" units="cm"/>
      <inkml:brushProperty name="height" value="0.05" units="cm"/>
    </inkml:brush>
  </inkml:definitions>
  <inkml:trace contextRef="#ctx0" brushRef="#br0">1 61 19116,'2'-1'1776,"14"-2"-1159,7 0-257,9-1 600,5-1-168,6 1-368,6-2-424,-2 0 1176,2 4-1080,-12-10-32,0-2 16</inkml:trace>
  <inkml:trace contextRef="#ctx0" brushRef="#br0" timeOffset="1">472 272 14379,'-1'5'243,"-2"10"344,1 1 0,1-1-1,0 1 1,2 22 0,-1-36-491,0 1 0,1 0 0,-1 0 0,1-1 0,-1 1 0,1 0 0,0-1 0,0 1 0,0 0 0,0-1 0,1 1 0,-1-1 0,1 0 0,-1 1 0,1-1 0,0 0 0,0 0 0,0 0 0,0 0 0,0-1 0,0 1 0,1 0 0,-1-1 0,1 0 0,-1 1 0,1-1 0,-1 0 0,1 0 0,0-1 0,-1 1 0,6 0 0,-1 0 68,1-1-1,-1 0 1,1-1-1,-1 1 1,0-1-1,1-1 1,-1 1-1,13-6 1,1-2 420,31-19 0,-1 1 188,-50 26-762,0 1 1,0-1 0,0 1-1,-1-1 1,1 1 0,0 0-1,0-1 1,0 1 0,0 0-1,0 0 1,0 0 0,0 0-1,0-1 1,0 1 0,-1 0-1,1 1 1,0-1-1,0 0 1,0 0 0,0 0-1,0 0 1,0 1 0,0-1-1,0 1 1,-1-1 0,1 0-1,0 1 1,0-1 0,0 1-1,-1 0 1,1-1-1,0 1 1,-1 0 0,1-1-1,0 1 1,-1 0 0,1 0-1,-1-1 1,1 1 0,0 1-1,0 4 13,1 0 0,-1 0 0,1-1 0,-2 1-1,2 9 1,-1 0 8,14 72 101,-13-78-142,0 0 0,1 0-1,0-1 1,1 1-1,0-1 1,0 0 0,8 11-1,-11-18-11,0 0-1,0 1 1,0-1-1,0 0 0,0 0 1,0 0-1,0 0 1,0 0-1,0-1 1,1 1-1,-1 0 0,0 0 1,0-1-1,1 1 1,2 0-1,-4-1 23,1 0 0,0 0 1,0 0-1,0 0 0,-1 0 0,1-1 0,0 1 0,0 0 1,-1 0-1,1-1 0,0 1 0,0 0 0,-1-1 0,1 1 1,0-1-1,-1 1 0,1-1 0,-1 1 0,1-1 1,1-1-1,0-2-4,1 0-1,-1 0 1,1-1 0,-1 1 0,-1-1 0,1 0 0,1-7 0,6-26-118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6.166"/>
    </inkml:context>
    <inkml:brush xml:id="br0">
      <inkml:brushProperty name="width" value="0.05" units="cm"/>
      <inkml:brushProperty name="height" value="0.05" units="cm"/>
    </inkml:brush>
  </inkml:definitions>
  <inkml:trace contextRef="#ctx0" brushRef="#br0">6 1 17252,'-3'40'1100,"0"0"0,5 49 0,14 82 682,0-9-994,-14-120-615,6 64 378,-8-106-538,0 1 0,0-1 1,-1 1-1,1-1 0,0 1 0,0-1 0,1 1 0,-1-1 0,0 1 0,0-1 0,0 1 0,0-1 0,0 1 0,0-1 0,1 0 0,-1 1 0,0-1 0,0 1 0,1-1 0,-1 0 0,0 1 0,1-1 0,-1 0 0,0 1 0,1-1 0,4-10 316,1-23-7,-1-21 42,-4-90 0,-2 70-397,1 74 31,1-1 0,-1 1-1,0 0 1,0 0 0,0 0 0,0-1 0,1 1 0,-1 0 0,0 0 0,0 0-1,0 0 1,1 0 0,-1-1 0,0 1 0,0 0 0,1 0 0,-1 0 0,0 0-1,0 0 1,0 0 0,1 0 0,-1 0 0,0 0 0,0 0 0,1 0 0,-1 0 0,0 0-1,0 0 1,1 0 0,-1 0 0,0 0 0,0 0 0,1 0 0,-1 0 0,0 1-1,0-1 1,1 0 0,-1 0 0,0 0 0,0 0 0,0 0 0,1 1 0,-1-1-1,0 0 1,0 0 0,19 11-37,-10-6 18,-1-1 14,1-1-1,-1 0 1,1 0-1,0-1 1,0 0-1,0-1 0,0 0 1,0 0-1,1-1 1,11-1-1,-14 1 10,-1-1 1,1 0-1,-1 0 1,1-1-1,-1 0 0,0 0 1,1-1-1,-1 1 0,0-1 1,-1-1-1,1 1 0,0-1 1,-1 0-1,9-9 0,-12 12 1,-1-1 0,0 1 0,0 0-1,0-1 1,0 0 0,0 1-1,0-1 1,0 1 0,-1-1 0,2-3-1,-2 4 0,0 1-1,0-1 0,0 1 1,0-1-1,0 0 1,0 1-1,0-1 0,0 1 1,0-1-1,0 1 0,0-1 1,0 1-1,-1-1 1,1 1-1,0-1 0,0 1 1,0-1-1,-1 1 0,1 0 1,0-1-1,-1 1 1,1-1-1,0 1 0,-1-1 1,-1 1 0,1-1 0,-1 1 0,1-1 1,0 1-1,-1 0 0,1 0 0,-1 0 1,1 0-1,-1 0 0,1 0 0,0 0 1,-1 0-1,1 0 0,-1 1 0,1-1 1,0 1-1,-1-1 0,1 1 0,0-1 1,-1 1-1,1 0 0,0 0 0,0-1 1,0 1-1,-2 2 0,0-1-1,1 0 0,-1 0 0,0 1 0,1-1 0,0 1 0,-1 0 0,1-1 0,0 1 0,1 0 0,-1 0 0,0 0 0,1 1 0,0-1 0,0 0 0,0 1 0,0-1 0,0 0 0,1 1 0,-1-1 1,1 1-1,0-1 0,0 1 0,0-1 0,1 1 0,-1-1 0,1 1 0,0-1 0,0 0 0,0 1 0,0-1 0,0 0 0,1 0 0,2 4 0,5 3 1,0 0 0,0-1 0,1 0 0,0 0 0,0-1 0,1-1 0,0 0-1,13 6 1,16 6 0,45 15 0,-27-13 7,89 19 1,-142-38-2,1-1 1,-1-1-1,0 1 1,0-1-1,0 0 0,9-1 1,-12 1 2,-1 0 0,0-1 0,0 1 0,1 0 0,-1-1 0,0 0 1,0 1-1,0-1 0,0 0 0,0 1 0,0-1 0,0 0 0,0 0 0,0 0 0,0 0 0,-1 0 1,1 0-1,0 0 0,-1 0 0,1 0 0,0 0 0,-1-1 0,1 1 0,-1 0 0,0 0 0,1-1 1,-1 1-1,0 0 0,0 0 0,0-1 0,0 1 0,0-2 0,-1-14 92,-2-1 1,0 1-1,0 0 0,-2 0 0,0 1 1,-1-1-1,-10-20 0,2 3 53,-41-98-186,54 131 3,1 1-1,0 0 0,0-1 0,0 1 0,-1-1 0,1 1 0,0 0 0,0-1 0,0 1 0,0-1 1,0 1-1,0-1 0,0 1 0,0-1 0,0 1 0,0 0 0,0-1 0,0 1 0,0-1 1,0 1-1,0-1 0,0 1 0,0-1 0,1 1 0,-1 0 0,0-1 0,0 1 0,0 0 1,1-1-1,-1 1 0,0-1 0,1 1 0,0-1-42,0 1-1,0 0 1,0 0 0,0 0-1,0 0 1,0 0 0,0 0 0,0 0-1,0 0 1,0 0 0,1 0-1,-1 0 1,1 1 0,45 19-2024,-33-14 1166,78 28-2675,-64-26 2476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6.703"/>
    </inkml:context>
    <inkml:brush xml:id="br0">
      <inkml:brushProperty name="width" value="0.05" units="cm"/>
      <inkml:brushProperty name="height" value="0.05" units="cm"/>
    </inkml:brush>
  </inkml:definitions>
  <inkml:trace contextRef="#ctx0" brushRef="#br0">11 0 15899,'-3'9'550,"1"-1"-1,0 1 0,1 0 0,0-1 0,0 1 0,1 0 0,0 0 0,0 0 1,4 17-1,-2-18-389,0-1 1,1 1 0,0-1-1,0 0 1,1 0 0,0 0-1,0-1 1,0 0-1,1 1 1,0-1 0,10 8-1,-11-9-144,0-1 0,1 0-1,0 0 1,0-1 0,0 0-1,1 1 1,-1-2-1,1 1 1,-1-1 0,1 0-1,0 0 1,0 0 0,0-1-1,0 0 1,0 0 0,0 0-1,0-1 1,1 0 0,-1 0-1,0-1 1,0 0-1,0 0 1,0 0 0,0-1-1,0 1 1,0-2 0,-1 1-1,1-1 1,-1 1 0,1-1-1,-1-1 1,0 1 0,0-1-1,0 0 1,-1 0-1,8-8 1,2-6 19,1 0 0,14-25 0,-15 20 1,-17 32-12,0-1 0,1 1 0,-1 0 0,2-1 1,-1 1-1,1 0 0,0 0 0,1 0 0,1 12 0,-1-17-51,0 0 0,1-1 0,-1 1 0,1 0 0,0-1 0,0 1 0,0-1 0,0 1 1,1-1-1,0 0 0,-1 0 0,1 1 0,0-1 0,0 0 0,1-1 0,-1 1 0,4 3 1,-4-5-16,0 1 0,0-1 0,1 0 1,-1 0-1,0 0 0,1 0 0,-1 0 1,0-1-1,1 1 0,-1-1 0,1 0 1,-1 1-1,1-1 0,-1 0 0,1 0 1,-1-1-1,1 1 0,-1 0 0,1-1 1,-1 0-1,0 1 0,1-1 0,-1 0 1,0 0-1,1-1 0,1 0 1,22-14-278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7.390"/>
    </inkml:context>
    <inkml:brush xml:id="br0">
      <inkml:brushProperty name="width" value="0.05" units="cm"/>
      <inkml:brushProperty name="height" value="0.05" units="cm"/>
    </inkml:brush>
  </inkml:definitions>
  <inkml:trace contextRef="#ctx0" brushRef="#br0">60 348 18252,'-7'8'391,"0"0"-1,0 0 1,1 1-1,0 0 1,0 1 0,-7 18-1,11-24-348,1 1-1,0-1 1,0 1-1,0 0 1,0-1-1,1 1 0,0 0 1,0-1-1,0 1 1,1 0-1,-1 0 1,1-1-1,0 1 1,1-1-1,-1 1 1,1-1-1,0 1 1,3 4-1,-4-7-37,-1 0-1,1 0 1,0-1-1,0 1 1,1-1 0,-1 1-1,0-1 1,1 1 0,-1-1-1,0 0 1,1 0-1,-1 1 1,1-1 0,0 0-1,-1-1 1,1 1 0,0 0-1,0 0 1,0-1-1,0 1 1,3 0 0,-2-1 1,0 0 0,0-1 1,0 1-1,0-1 0,-1 1 0,1-1 1,0 0-1,0 0 0,-1-1 1,1 1-1,-1 0 0,1-1 1,2-1-1,4-5 12,0 1-1,0-2 1,-1 1 0,0-1-1,-1 0 1,7-11 0,-5 7 8,-1-1 1,6-14 0,-12 22-18,0 1 0,0 0 0,0-1 0,-1 0 1,0 1-1,0-1 0,0 0 0,-1-9 0,0 14-5,0-1-1,0 1 0,0 0 1,-1 0-1,1 0 1,0 0-1,-1-1 0,1 1 1,0 0-1,-1 0 0,1 0 1,-1 0-1,0 0 0,0-1 1,0 2-1,1-1 0,0 1 0,-1 0 0,1-1 0,-1 1 0,1 0 0,0 0 0,-1 0 1,1-1-1,-1 1 0,1 0 0,-1 0 0,1 0 0,-1 0 0,1 0 0,-1 0 0,1 0 0,-1 0 0,1 0 1,-1 0-1,1 0 0,-1 0 0,0 0 0,0 1 3,-1 0 0,0 0 0,1 0 0,-1 0 0,1 0 0,-1 0 1,1 0-1,0 0 0,0 0 0,-1 1 0,1-1 0,0 1 0,0-1 0,0 1 0,0-1 0,0 3 0,-1-1 0,1 0 1,0 0-1,0 0 0,0 0 0,0 0 0,1 1 0,-1-1 0,1 0 0,0 0 0,0 1 0,0-1 0,0 0 0,1 1 0,-1-1 0,1 0 0,0 0 0,0 0 0,0 0 0,0 0 0,1 0 0,-1 0 0,1 0 0,0 0 0,0 0 0,0-1 0,0 1 1,0-1-1,0 0 0,3 3 0,-1-2-2,0 0-1,0-1 1,1 1 0,-1-1 0,0 0 0,1 0 0,-1 0 0,1-1 0,0 1 0,0-1 0,-1 0 0,1-1-1,0 1 1,0-1 0,0 0 0,0 0 0,0 0 0,0-1 0,6-1 0,0-2 18,0 0 1,-1-1-1,1 0 1,-1-1-1,-1 0 0,1 0 1,-1-1-1,0 0 1,0-1-1,-1 0 1,0-1-1,-1 1 0,8-12 1,5-9 58,-1 0-1,-2-2 1,14-33 0,-15 30 41,-2-1 0,-1 0 1,9-45-1,-21 79-110,-1-1-1,0 1 1,1-1-1,-1 1 1,0-1-1,0 1 1,0-1-1,0 1 1,0-1-1,-1 1 1,1-1 0,-1-2-1,1 4-6,0 0 0,-1 0-1,1 0 1,0 0 0,0-1 0,-1 1 0,1 0-1,0 0 1,0 0 0,-1 0 0,1 0 0,0 0-1,-1 0 1,1 0 0,0 0 0,0 0 0,-1 0-1,1 0 1,0 0 0,-1 0 0,1 0-1,0 0 1,0 1 0,-1-1 0,1 0 0,0 0-1,0 0 1,-1 0 0,1 0 0,0 1 0,0-1-1,0 0 1,-1 0 0,1 0 0,0 1-1,0-1 1,0 0 0,-4 4 29,1 0 0,-1 0 1,1 0-1,0 0 0,-4 10 0,-6 16 41,1 2 0,1 0-1,-12 63 1,19-73-73,2 0 1,0 1-1,1-1 0,2 0 1,0 0-1,9 44 0,-9-59-3,1 0 0,0-1 1,1 1-1,0-1 0,0 1 0,5 8 0,-7-14 6,-1 0-1,1 0 1,0 0-1,-1 0 1,1-1-1,0 1 1,0 0-1,-1 0 1,1-1-1,0 1 1,0 0-1,0-1 1,0 1-1,0-1 1,0 1-1,0-1 1,0 1-1,0-1 1,0 0-1,0 0 1,0 1-1,0-1 1,0 0-1,1 0 1,-1 0 0,0 0-1,0 0 1,0 0-1,0-1 1,0 1-1,0 0 1,0-1-1,0 1 1,0 0-1,0-1 1,0 1-1,0-1 1,0 1-1,0-1 1,0 0-1,0 1 1,-1-1-1,1 0 1,0 0-1,0 0 1,-1 0-1,1 1 1,0-1-1,0-1 1,4-6 31,1-1-1,-1 1 1,0-1-1,-1 0 1,0 0-1,-1 0 1,0-1 0,3-12-1,-1-6 73,4-45 0,-8 66-101,0 4-10,-1-1-1,0 1 0,1 0 1,-1-1-1,-1 1 0,1 0 1,0-1-1,-1 1 0,0 0 1,-1-5-1,5 34-128,0-18 126,1-1 0,-1 0 0,1 0 0,1 0 1,-1 0-1,1-1 0,0 0 0,0 0 0,1 0 1,0 0-1,0-1 0,0 0 0,1 0 0,-1-1 1,1 0-1,0 0 0,1-1 0,-1 1 0,1-2 1,-1 1-1,13 2 0,-11-3 6,-1-1-1,1 1 1,0-2 0,-1 1-1,1-1 1,0 0 0,0-1-1,-1 0 1,1 0 0,-1-1-1,1 0 1,-1-1 0,0 0 0,1 0-1,-2-1 1,1 0 0,0 0-1,-1-1 1,12-8 0,-11 4 24,1 0 1,-2 0 0,1 0 0,-1-1 0,7-14-1,-17 25 143,-3 6-118,2 1-46,1 1 1,1-1-1,-1 1 0,1 0 1,1 0-1,0 0 1,0 0-1,1 0 1,0 0-1,0 0 0,1 0 1,0 0-1,1 0 1,0 0-1,0 0 0,1-1 1,0 1-1,1-1 1,0 1-1,0-1 1,8 10-1,-10-15-89,0-1-1,0 1 1,1-1 0,-1 1-1,1-1 1,-1 0-1,1 0 1,0 0 0,0 0-1,0-1 1,5 3 0,-6-4-35,0 1 1,1-1-1,-1 1 1,0-1 0,0 0-1,0 0 1,0 0-1,1 0 1,-1 0 0,0-1-1,0 1 1,0-1 0,0 1-1,4-2 1,-2-1-55,0 1 1,1-1 0,-1 0 0,-1 0-1,1-1 1,0 1 0,-1-1 0,0 0-1,1 0 1,-1 0 0,-1 0-1,1 0 1,-1-1 0,4-9 0,9-28-707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7.868"/>
    </inkml:context>
    <inkml:brush xml:id="br0">
      <inkml:brushProperty name="width" value="0.05" units="cm"/>
      <inkml:brushProperty name="height" value="0.05" units="cm"/>
    </inkml:brush>
  </inkml:definitions>
  <inkml:trace contextRef="#ctx0" brushRef="#br0">33 5 17332,'-7'-5'1496,"0"8"-1096,0 6-184,1 4 424,2 1-504,2 3 889,2 1-881,3 2-120,3 0-16</inkml:trace>
  <inkml:trace contextRef="#ctx0" brushRef="#br0" timeOffset="1">250 178 17236,'-9'1'722,"0"1"1,0 0 0,1 0 0,-1 1-1,-15 7 1,20-8-559,0 0 0,1 0-1,-1 0 1,1 0 0,0 1-1,0-1 1,0 1 0,0 0 0,0 0-1,0 0 1,1 0 0,0 1 0,-1-1-1,1 1 1,-2 4 0,4-7-139,-1 1 1,1-1-1,0 0 0,-1 1 1,1-1-1,0 0 0,0 1 1,0-1-1,0 0 1,0 1-1,0-1 0,0 0 1,0 1-1,1-1 0,-1 0 1,0 1-1,1-1 1,-1 0-1,1 0 0,0 1 1,1 1-1,-1-1-10,1-1 0,0 1-1,0 0 1,0-1 0,0 1 0,0-1 0,0 1-1,1-1 1,-1 0 0,5 1 0,2 1-24,0-1 1,0 0 0,1 0-1,-1-1 1,13 0 0,-5-2-76,1-1 0,-1-1 1,0 0-1,21-7 0,25-5-402,-61 14 465,0 1 0,-1 0 0,1-1 0,-1 1 0,1 0 0,0 0 0,-1 0 0,1 0 0,-1 0 0,1 1 0,2 0 0,-3-1 7,0 1 1,0 0 0,0 0-1,-1 0 1,1 0 0,0 0-1,0 0 1,-1 0-1,1 0 1,-1 0 0,1 0-1,0 2 1,0 1 6,0-3-52,0 1 0,1-1 0,-1 1 0,0-1 1,0 1-1,1-1 0,-1 0 0,1 0 0,-1 0 0,1 0 0,-1 0 0,1 0 0,0 0 1,-1 0-1,1-1 0,0 1 0,0-1 0,-1 1 0,1-1 0,0 0 0,0 1 0,0-1 1,0 0-1,0 0 0,2-1 0,7 0-26,1 0 0,21-5 1,-23 3-85,29-6-205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8.405"/>
    </inkml:context>
    <inkml:brush xml:id="br0">
      <inkml:brushProperty name="width" value="0.05" units="cm"/>
      <inkml:brushProperty name="height" value="0.05" units="cm"/>
    </inkml:brush>
  </inkml:definitions>
  <inkml:trace contextRef="#ctx0" brushRef="#br0">173 319 17052,'-4'2'403,"0"-1"1,0 0-1,0 0 1,-1 0 0,-7 1-1,-14 2 316,16 0-581,0 0-1,0 0 0,1 1 0,0 0 1,0 0-1,0 1 0,-11 9 0,18-12-133,-1-1 0,0 1 0,1 0 0,-1 0 0,1 0 0,0 0 0,0 1 0,0-1 0,1 0 0,-3 7 0,3-8-9,1 0-1,0 0 1,-1 1-1,1-1 1,0 0-1,0 0 1,0 1-1,1-1 1,-1 0-1,0 0 1,1 1-1,0-1 1,-1 0-1,1 0 1,0 0-1,0 0 1,0 0 0,0 0-1,2 2 1,0-1-9,0 0 0,0 0 0,0 0 1,1 0-1,-1-1 0,1 1 1,-1-1-1,1 0 0,0 0 1,0 0-1,0-1 0,0 0 1,0 1-1,0-1 0,0-1 1,0 1-1,0 0 0,1-1 1,-1 0-1,0 0 0,5-1 0,6 0-17,-1-1-1,0-1 1,0 0-1,26-9 1,-8-1 48,-1-1 0,-1-1 1,0-2-1,-1 0 0,-1-2 1,-1-2-1,-1 0 0,-1-2 1,0 0-1,-2-2 0,-1-1 1,22-33-1,-33 41 115,-1 0 0,8-21 1,-15 33-65,0 0 1,-1-1-1,0 0 0,-1 1 1,1-1-1,-1 0 1,-1 0-1,1 0 1,-1 0-1,-1-7 1,1 13-51,0-1 0,0 1 0,0 0 0,-1 0 1,1-1-1,0 1 0,-1 0 0,1 0 0,0 0 0,-1 0 1,0-1-1,1 1 0,-1 0 0,0 0 0,1 0 0,-1 0 1,0 0-1,0 0 0,0 1 0,0-1 0,0 0 1,0 0-1,0 1 0,0-1 0,-2 0 0,1 0-6,0 1 0,0 0-1,0 0 1,0 0 0,0 1-1,0-1 1,0 0 0,1 1-1,-1-1 1,0 1 0,0 0-1,0-1 1,1 1 0,-4 2 0,-5 4 16,-1 0 1,2 1 0,-16 16 0,24-24-20,-11 13 62,1 0-1,0 1 1,1 0 0,0 0-1,1 1 1,1 0 0,0 0-1,-6 21 1,11-28-14,1 1 0,0 0 0,0 0 0,1 0 1,0 0-1,1 0 0,0 14 0,1-17-21,0 0-1,0 0 1,1-1 0,-1 1 0,1-1-1,0 1 1,1-1 0,-1 0 0,1 0-1,0 0 1,1 0 0,6 7 0,-2-3-80,2 0 0,-1-1 0,1-1 0,0 0 0,0 0 0,1-1 0,0 0 1,0-1-1,1 0 0,12 3 0,-9-3-203,1-1 0,0-1 0,0-1 0,0 0 0,0-1-1,0-1 1,20-2 0,-5-3-279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9.224"/>
    </inkml:context>
    <inkml:brush xml:id="br0">
      <inkml:brushProperty name="width" value="0.05" units="cm"/>
      <inkml:brushProperty name="height" value="0.05" units="cm"/>
    </inkml:brush>
  </inkml:definitions>
  <inkml:trace contextRef="#ctx0" brushRef="#br0">170 1 18796,'2'4'156,"-1"0"0,0 0-1,0 1 1,0-1 0,0 0 0,-1 1-1,0-1 1,0 1 0,0-1 0,0 0-1,0 1 1,-2 4 0,-2 7 107,-12 30 0,6-19 197,-46 119 1054,29-80-730,-29 107-1,55-165-740,-1-1 0,1 0 0,0 0 0,0 0 0,1 1 0,0-1-1,2 14 1,-1-18-31,-1 0 0,1 0 0,0-1 0,1 1-1,-1 0 1,0-1 0,1 1 0,-1-1-1,1 0 1,0 1 0,0-1 0,0 0 0,0 0-1,0 0 1,0 0 0,0-1 0,1 1 0,-1 0-1,1-1 1,-1 0 0,6 2 0,9 4-113,1-1 0,0-1-1,1-1 1,-1-1 0,1 0 0,35 0 0,-41-3-94,0-1 0,0 0 0,-1-1 0,1-1 1,0 0-1,-1 0 0,0-1 0,0-1 0,0 0 0,22-13 0,7-12-359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49.698"/>
    </inkml:context>
    <inkml:brush xml:id="br0">
      <inkml:brushProperty name="width" value="0.05" units="cm"/>
      <inkml:brushProperty name="height" value="0.05" units="cm"/>
    </inkml:brush>
  </inkml:definitions>
  <inkml:trace contextRef="#ctx0" brushRef="#br0">122 1 17356,'-10'7'205,"1"0"1,0 0 0,0 1 0,0 1-1,1-1 1,1 1 0,0 1 0,0-1-1,0 1 1,1 1 0,1-1-1,0 1 1,0 0 0,1 0 0,0 0-1,1 1 1,1-1 0,-1 1 0,2 0-1,0-1 1,0 1 0,2 19-1,-1-28-190,1 0 0,-1 0-1,1 0 1,-1 0-1,1 0 1,0 0-1,0-1 1,0 1 0,1 0-1,-1 0 1,1-1-1,-1 1 1,1-1-1,0 1 1,0-1 0,0 0-1,0 0 1,0 0-1,1 0 1,-1 0-1,1 0 1,-1-1-1,1 1 1,0-1 0,0 1-1,-1-1 1,1 0-1,0 0 1,4 0-1,-1 0-4,0-1-1,1 0 1,-1 0-1,1 0 0,-1-1 1,1 0-1,-1 0 0,0 0 1,0-1-1,0 0 0,0 0 1,11-6-1,5-6 18,-1 0-1,0-1 0,-2-1 1,1-1-1,-2-1 1,0 0-1,-1-1 1,-1-1-1,-1-1 0,17-31 1,-26 43-12,-5 7-10,0 0-1,1 0 1,-1 0 0,0-1-1,0 1 1,0 0-1,0-1 1,0 1-1,-1-1 1,1 1-1,-1 0 1,1-1-1,-1-3 1,0 6-4,-1 0 1,1 0 0,0 0 0,0 0-1,0 0 1,-1 0 0,1 0 0,0 0-1,0 0 1,-1 0 0,1 0 0,0 0-1,0 0 1,-1 0 0,1 0 0,0 0-1,0 0 1,0 0 0,-1 0 0,1 0-1,0 0 1,0 1 0,0-1 0,-1 0-1,1 0 1,0 0 0,0 0 0,0 0 0,0 1-1,-1-1 1,1 0 0,0 0 0,0 0-1,0 1 1,0-1 0,0 0 0,0 0-1,0 0 1,-1 1 0,1-1 0,-9 12 26,0 1-5,1 1 1,1 0-1,0 0 1,1 0-1,-9 29 1,12-32-65,1 0 0,0 0 0,0 0 0,1 1 0,0-1 0,1 0 0,0 0 0,4 23 0,-3-32-7,-1 0 0,0 0 0,1 0 0,0 0 0,-1 0 0,1 0 0,0 0 0,0-1 0,0 1 0,0 0 0,0 0 0,0-1 0,1 1 0,-1-1 0,0 1 0,1-1 0,-1 1 0,1-1 0,0 0 0,-1 0 0,1 0 0,0 0 0,0 0 0,0 0 0,0 0 0,0-1 0,3 2 0,-1-2 1,0-1 0,0 1 1,0 0-1,-1-1 0,1 0 0,0 0 0,0 0 0,-1 0 1,1 0-1,-1-1 0,1 0 0,-1 1 0,0-1 1,4-3-1,33-25-391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50.248"/>
    </inkml:context>
    <inkml:brush xml:id="br0">
      <inkml:brushProperty name="width" value="0.05" units="cm"/>
      <inkml:brushProperty name="height" value="0.05" units="cm"/>
    </inkml:brush>
  </inkml:definitions>
  <inkml:trace contextRef="#ctx0" brushRef="#br0">135 1 15803,'-1'0'112,"-1"1"-1,1-1 0,0 1 0,-1 0 1,1-1-1,0 1 0,0 0 1,0 0-1,0-1 0,0 1 0,0 0 1,0 0-1,0 0 0,0 1 1,0-1-1,0 0 0,1 0 0,-1 0 1,0 1-1,0 0 0,-4 8 221,-17 21 1399,-29 56-1,45-75-1501,1 1-1,0 0 1,1 0-1,0 1 1,1-1-1,0 1 1,-1 27-1,4-37-231,0-1 0,0 1-1,0 0 1,0 0 0,1-1 0,0 1 0,0 0-1,0-1 1,0 1 0,0-1 0,1 0 0,-1 1-1,1-1 1,0 0 0,0 0 0,0 0 0,1 0-1,-1 0 1,1 0 0,-1-1 0,6 5 0,-1-4-111,-1 1 0,1-1 0,-1 0 0,1-1 0,0 0 0,0 0 1,0 0-1,0-1 0,1 0 0,8 0 0,10 0-357,-12-1 204,0 0 0,0 2 1,0-1-1,0 1 0,14 5 0,-26-6 266,0-1 0,0 1 0,0 0 1,0 0-1,0 0 0,0 0 0,0 0 0,0 0 1,0 1-1,-1-1 0,1 1 0,-1-1 1,1 1-1,-1-1 0,1 1 0,-1 0 0,0 0 1,0 0-1,0 0 0,0 0 0,0 0 0,0 0 1,-1 0-1,1 0 0,-1 0 0,1 0 0,-1 1 1,0-1-1,0 0 0,0 0 0,0 0 1,0 1-1,0-1 0,-1 0 0,1 0 0,-1 0 1,1 0-1,-3 4 0,0 1 145,0 0 0,0 0 0,-1 0 0,0 0 0,-1-1-1,0 0 1,0 0 0,0 0 0,0-1 0,-1 1 0,0-1 0,0 0 0,-11 6 0,9-6-12,0-1 0,0 0 0,0 0 0,0-1 1,-1 1-1,1-2 0,-1 1 0,0-2 0,0 1 0,0-1 1,-13 0-1,20-1-214,-1 0 0,1 0-1,0 0 1,0-1 0,-1 1 0,1-1 0,0 1 0,0-1 0,-1 0 0,1 0-1,0 0 1,0 0 0,0 0 0,0-1 0,0 1 0,1-1 0,-1 1 0,0-1-1,1 0 1,-1 1 0,1-1 0,-1 0 0,1 0 0,0 0 0,0 0-1,0 0 1,0 0 0,-1-4 0,2 3-90,-1 0 1,1 0-1,-1 0 0,1 0 0,0 0 1,1 0-1,-1 0 0,0 0 0,1 0 1,0 0-1,0 0 0,0 0 0,0 0 1,0 0-1,0 1 0,1-1 0,-1 0 1,1 1-1,0-1 0,0 1 1,3-4-1,22-16-1072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32.504"/>
    </inkml:context>
    <inkml:brush xml:id="br0">
      <inkml:brushProperty name="width" value="0.05" units="cm"/>
      <inkml:brushProperty name="height" value="0.05" units="cm"/>
    </inkml:brush>
  </inkml:definitions>
  <inkml:trace contextRef="#ctx0" brushRef="#br0">5 241 13915,'-4'14'1752,"15"-10"-759,9-6-313,16-13 1680,8-5-1032,14-3-319,3-3-185,7-1-208,2 0-120,-7 0-432,-4 4-264,-16 7-696,-6 5-264,-18-2 880,-13 0-217,-17-3-199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50.773"/>
    </inkml:context>
    <inkml:brush xml:id="br0">
      <inkml:brushProperty name="width" value="0.05" units="cm"/>
      <inkml:brushProperty name="height" value="0.05" units="cm"/>
    </inkml:brush>
  </inkml:definitions>
  <inkml:trace contextRef="#ctx0" brushRef="#br0">192 24 15075,'0'0'72,"1"0"1,-1 0-1,1-1 0,-1 1 1,1 0-1,-1 0 0,1-1 0,-1 1 1,1 0-1,-1-1 0,1 1 0,-1 0 1,0-1-1,1 1 0,-1-1 0,0 1 1,1 0-1,-1-1 0,0 1 0,0-1 1,1 1-1,-1-1 0,0 1 0,0-1 1,0 1-1,0-2 0,-12 0 1180,-24 7 480,18 2-1359,1 1 0,1 0 0,-1 1 1,2 0-1,-1 2 0,1 0 0,-19 18 1,34-29-371,0 0 0,0 0 0,0 0 0,0 0 0,0 0 0,0 0 1,-1 1-1,1-1 0,0 0 0,0 0 0,0 0 0,0 0 0,0 0 0,0 1 1,0-1-1,0 0 0,0 0 0,0 0 0,0 0 0,0 0 0,0 1 1,0-1-1,0 0 0,0 0 0,0 0 0,0 0 0,0 0 0,0 1 1,0-1-1,0 0 0,0 0 0,0 0 0,0 0 0,0 0 0,0 1 1,0-1-1,0 0 0,1 0 0,-1 0 0,0 0 0,0 0 0,0 0 0,0 0 1,0 1-1,0-1 0,1 0 0,9 3 52,10 0-21,28-6 52,-44 2-80,0 0 0,0 0-1,-1 0 1,1 0 0,0 0-1,-1-1 1,1 1 0,-1-1 0,1 0-1,3-4 1,-6 6-1,-1 0 1,0 0-1,1-1 1,-1 1-1,1-1 1,-1 1-1,0 0 1,1-1-1,-1 1 1,0-1-1,1 1 1,-1-1-1,0 1 1,0-1-1,0 1 1,1-1-1,-1 1 1,0-1-1,0 1 1,0-1-1,0 1 1,0-1-1,0 1 1,0-1-1,0 1 1,0-1-1,0 1 1,0-1-1,0 1 1,-1-1-1,1 0 1,-1-1 16,0 1 0,0 0 1,0 0-1,0 0 0,0 0 1,0 0-1,-1 0 1,1 0-1,0 0 0,0 1 1,-2-2-1,-36-11 578,37 13-582,0 0-1,0 0 0,0 1 0,0-1 1,0 0-1,0 1 0,0-1 1,0 1-1,0-1 0,0 1 1,0 0-1,1 0 0,-1 0 0,0 0 1,0 0-1,1 0 0,-1 1 1,1-1-1,-1 0 0,1 1 1,-1-1-1,1 1 0,0 0 1,0-1-1,0 1 0,0 0 0,0 0 1,0 0-1,0 2 0,-4 8 2,1-1-1,1 1 1,-4 17-1,7-27-8,-1 0-8,-8 63 38,8-60-36,1 0-1,0 1 1,0-1-1,1 0 1,-1 0 0,1 0-1,0 0 1,1 0-1,-1 0 1,4 6-1,-5-10 5,1 0 0,0 0 0,-1 0-1,1 0 1,0-1 0,0 1-1,0 0 1,-1-1 0,1 1 0,0-1-1,0 1 1,0-1 0,0 1 0,0-1-1,0 0 1,0 1 0,0-1-1,0 0 1,0 0 0,0 0 0,0 0-1,0 0 1,0 0 0,0 0-1,0 0 1,0 0 0,0 0 0,0-1-1,0 1 1,0 0 0,2-1 0,1-1 21,0 1 1,-1-1 0,1 0-1,-1 0 1,1 0-1,5-5 1,56-62 309,7-7-230,-64 69-108,0 0-1,0 1 1,1 0-1,0 0 1,0 1-1,0 0 1,14-5-1,-20 9-1,0 0 0,-1 0 1,1 0-1,0 1 0,0-1 0,0 1 0,0-1 0,0 1 0,-1 0 1,1 0-1,0 1 0,0-1 0,0 0 0,0 1 0,-1 0 0,1 0 0,0-1 1,0 2-1,-1-1 0,1 0 0,-1 0 0,1 1 0,-1 0 0,3 1 0,-3 0 0,1 0 0,-1 0-1,0 0 1,-1 0-1,1 1 1,0-1-1,-1 0 1,0 1-1,0-1 1,0 1 0,0-1-1,0 1 1,-1-1-1,1 1 1,-1 0-1,0-1 1,0 1-1,-1 5 1,-5 17 10,6-25 4,0 0 0,0 0 1,-1 0-1,1 0 0,0 0 1,-1 0-1,1 0 1,-1 0-1,1 0 0,-1 0 1,0 0-1,1 0 0,-1 0 1,0 0-1,0 0 0,0-1 1,1 1-1,-1 0 1,0-1-1,-2 2 0,3-3 5,-1 1 0,1-1 0,0 1-1,-1-1 1,1 1 0,-1-1 0,1 0-1,0 1 1,0-1 0,-1 0 0,1 1 0,0-1-1,0 0 1,0 1 0,0-1 0,0 0-1,0 1 1,0-1 0,0 0 0,0 1 0,0-1-1,0 0 1,0 1 0,0-1 0,1 0-1,-1 1 1,0-1 0,5-25 168,-5 25-168,18-72 379,-15 64-382,0 0 0,0 1-1,1-1 1,0 1 0,1 0-1,5-8 1,-8 14-22,0 0 0,0 0 0,0 0 0,1 1 0,-1-1 0,0 1-1,1 0 1,-1-1 0,0 1 0,1 0 0,0 1 0,-1-1 0,1 0 0,-1 1 0,1-1 0,0 1 0,-1 0 0,5 0 0,6 0-208,0 2 0,20 3 1,-14-2-210,20 3-1641,-1-2 0,65-2-1,-63-7 746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51.766"/>
    </inkml:context>
    <inkml:brush xml:id="br0">
      <inkml:brushProperty name="width" value="0.05" units="cm"/>
      <inkml:brushProperty name="height" value="0.05" units="cm"/>
    </inkml:brush>
  </inkml:definitions>
  <inkml:trace contextRef="#ctx0" brushRef="#br0">315 105 15395,'-1'-3'114,"1"0"0,0 1 0,0-1 0,-1 0 0,1 1-1,-1-1 1,0 1 0,0-1 0,0 1 0,0-1 0,-1 1 0,1-1-1,0 1 1,-1 0 0,0 0 0,1 0 0,-1 0 0,0 0 0,0 0-1,0 0 1,-1 1 0,1-1 0,0 1 0,0 0 0,-1-1 0,1 1 0,-1 0-1,1 0 1,-1 0 0,0 1 0,1-1 0,-5 0 0,-1 0 68,-1 0 1,0 1-1,0 0 1,1 0-1,-1 0 1,0 1-1,1 1 1,-1 0-1,-9 2 1,8 0-92,0 0 1,0 1 0,1 0-1,-1 0 1,1 1-1,0 0 1,1 1 0,-1 0-1,1 0 1,1 1-1,-8 9 1,9-10-50,1 0 0,0 1 0,1-1 0,0 1 0,0 0 0,0 0 1,1 0-1,0 1 0,1-1 0,0 1 0,0 0 0,1 0 0,-1 15 0,2-20-24,0-1-1,1 1 1,-1-1-1,0 0 1,1 1-1,0-1 1,0 0-1,0 0 0,0 0 1,0 1-1,1-1 1,-1-1-1,1 1 1,0 0-1,0 0 1,0 0-1,0-1 1,5 5-1,-3-4 15,1-1 0,-1 1 0,0-1 0,0 0 0,1 0-1,-1-1 1,1 1 0,0-1 0,-1 0 0,1 0 0,9 0 0,2-1 79,1-1 1,-1-1 0,0 0 0,0-1 0,0 0 0,27-11 0,-16 4 142,-1-2 0,-1 0 0,34-23-1,-48 27-146,-1 1 0,1-2-1,-1 1 1,0-2 0,-1 1-1,0-1 1,-1-1-1,0 1 1,10-18 0,-16 24-81,0 0 0,-1 0 0,1 0 0,-1-1 1,1 1-1,-1-1 0,-1 1 0,1-1 0,-1 1 0,1-1 1,-1 1-1,0-1 0,-1 1 0,1-1 0,-1 1 0,0-1 1,-2-6-1,1 8-36,0-1 0,0 1-1,0 0 1,0 0 0,0 0 0,-1 0 0,1 0 0,-1 1 0,0-1-1,0 1 1,0-1 0,0 1 0,0 0 0,0 0 0,0 1 0,-1-1-1,1 1 1,-1-1 0,0 1 0,1 0 0,-8-1 0,1 1-228,0 1 1,1-1 0,-1 1 0,0 1 0,1 0-1,-1 0 1,0 1 0,1 0 0,0 1-1,-1 0 1,1 1 0,0-1 0,1 2 0,-1-1-1,1 1 1,0 1 0,0-1 0,0 1-1,1 1 1,0-1 0,0 1 0,1 1 0,-1-1-1,-7 14 1,12-18 161,1 0 1,-1-1-1,1 1 0,0 0 1,0 0-1,0 0 0,0 0 1,0 0-1,1 0 0,0 0 1,-1 0-1,1 0 1,0 0-1,0 0 0,1 0 1,-1 0-1,1 0 0,-1 0 1,1-1-1,0 1 0,0 0 1,0 0-1,0 0 0,1-1 1,1 4-1,17 14-644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52.370"/>
    </inkml:context>
    <inkml:brush xml:id="br0">
      <inkml:brushProperty name="width" value="0.05" units="cm"/>
      <inkml:brushProperty name="height" value="0.05" units="cm"/>
    </inkml:brush>
  </inkml:definitions>
  <inkml:trace contextRef="#ctx0" brushRef="#br0">0 248 13371,'187'29'8927,"-186"-29"-8850,0 1 0,-1-1-1,1 0 1,-1-1 0,1 1-1,-1 0 1,1 0 0,-1 0 0,1 0-1,-1 0 1,1 0 0,-1-1 0,1 1-1,-1 0 1,1-1 0,-1 1-1,1 0 1,-1 0 0,0-1 0,1 1-1,-1-1 1,1 1 0,-1 0 0,0-1-1,1 1 1,-1-1 0,0 0-1,4-19 898,-9-20-234,-28-86 104,33 126-851,0-1 0,0 1 0,-1 0 0,1-1-1,0 1 1,0 0 0,0-1 0,0 1 0,0-1-1,0 1 1,0 0 0,0-1 0,0 1 0,0-1-1,1 1 1,-1 0 0,0-1 0,0 1 0,0 0-1,0-1 1,0 1 0,1 0 0,-1-1 0,0 1-1,0 0 1,1-1 0,-1 1 0,0 0-1,0 0 1,1-1 0,-1 1 0,0 0 0,1 0-1,-1-1 1,1 1 0,-1 0 0,0 0 0,1 0-1,-1 0 1,0 0 0,1 0 0,-1 0 0,1 0-1,-1 0 1,0 0 0,1 0 0,-1 0 0,0 0-1,1 0 1,-1 0 0,1 0 0,0 0 0,25 9-591,-17-6 295,13 3-767,0 0 1,1-2 0,0 0 0,-1-2 0,46-1 0,-56-1 716,-1-1 0,0-1 0,0 0 0,0 0 0,0-1 0,-1 0 0,1-1 0,-1 0 0,1-1 0,-1 0 0,-1-1 0,1 0 0,-1 0 0,10-10 0,0-7 249,-19 22 119,0 1 1,1 0 0,-1-1 0,0 1 0,0 0 0,1-1 0,-1 1 0,0-1 0,0 1 0,1 0 0,-1-1 0,0 1 0,0-1-1,0 1 1,0-1 0,0 1 0,0 0 0,0-1 0,0 1 0,0-1 0,0 1 0,0-1 0,0 1 0,0-1 0,0 1 0,0-1 0,0 1-1,-1 0 1,1-1 0,0 1 0,0-1 0,-1 1 0,1 0 0,0-1 0,0 1 0,-1 0 0,1-1 0,0 1 0,-1 0 0,1-1-1,0 1 1,-1 0 0,1 0 0,-1-1 0,1 1 0,0 0 0,-1 0 0,1 0 0,-1 0 0,1-1 0,-1 1 0,1 0 0,-1 0-1,1 0 1,-1 0 0,1 0 0,-1 0 0,-2 1 83,0-1 0,0 1 1,1 0-1,-1-1 0,0 1 0,1 1 0,-1-1 0,1 0 1,-1 1-1,1-1 0,-1 1 0,1-1 0,0 1 0,0 0 0,0 0 1,0 0-1,0 1 0,-2 3 0,-4 4 261,1 0 0,-10 20-1,13-20-263,0 0-1,1 1 1,0-1-1,0 1 1,1-1-1,1 1 1,0 0-1,0 0 1,1-1-1,2 12 1,2 19-33,13 51 1,-9-50-21,0-2 7,7 29 83,-4 0-1,5 133 1,-16-199-60,0 0 0,0-1 0,-1 1 0,1 0 0,-1-1 0,1 1 1,-1 0-1,0-1 0,0 1 0,0-1 0,0 1 0,-1-1 0,1 0 0,0 1 0,-1-1 0,0 0 1,0 0-1,-1 2 0,1-3 21,0 0 1,1 0-1,-1 0 1,0-1-1,0 1 1,0 0-1,1-1 1,-1 1-1,0-1 1,0 0-1,0 0 1,0 0-1,0 0 1,0 0-1,0 0 1,0 0-1,0 0 1,1-1-1,-1 1 1,0-1-1,0 1 1,0-1-1,1 0 1,-1 0-1,-3-2 1,-4-3 49,0 0 0,1-1 0,0 0 0,0 0 0,0-1 1,1 0-1,0 0 0,1-1 0,0 1 0,0-1 0,1-1 0,0 1 0,1-1 0,0 0 0,0 0 1,-4-20-1,5 17-376,1 1 0,0-1 0,1 0 0,0 0 0,1 0 1,1 0-1,0 0 0,0 0 0,1 0 0,1 0 0,0 1 0,1-1 1,9-19-1,-5 18-83,0 0 1,2 0 0,20-24-1,8 2-464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53"/>
    </inkml:context>
    <inkml:brush xml:id="br0">
      <inkml:brushProperty name="width" value="0.05" units="cm"/>
      <inkml:brushProperty name="height" value="0.05" units="cm"/>
    </inkml:brush>
  </inkml:definitions>
  <inkml:trace contextRef="#ctx0" brushRef="#br0">120 29 15227,'0'-1'79,"-1"-1"0,1 1-1,0-1 1,-1 1 0,0 0-1,1-1 1,-1 1 0,0 0-1,1 0 1,-1-1-1,0 1 1,0 0 0,0 0-1,0 0 1,0 0 0,0 0-1,-1 0 1,1 0 0,0 0-1,0 1 1,-1-1 0,1 0-1,0 1 1,-1-1 0,1 1-1,-1-1 1,1 1 0,-1 0-1,1 0 1,0 0 0,-1 0-1,1 0 1,-1 0 0,1 0-1,-1 0 1,1 0 0,-1 1-1,1-1 1,-1 0-1,1 1 1,0-1 0,-1 1-1,1 0 1,-2 1 0,-2 0 44,0 1 1,1 0-1,-1 0 1,1 1-1,-1-1 1,1 1-1,0 0 0,1 0 1,-1 0-1,1 1 1,-4 4-1,5-4-71,0 0 0,0-1-1,0 1 1,1 0-1,-1 0 1,1 0 0,0 0-1,1 0 1,-1 0 0,1 0-1,0 5 1,0-7-33,1-1 0,-1 1 1,1-1-1,-1 1 0,1-1 0,0 1 1,0-1-1,0 0 0,0 0 0,1 1 1,-1-1-1,1 0 0,-1 0 0,1 0 1,-1 0-1,1 0 0,0-1 0,0 1 1,0-1-1,0 1 0,0-1 0,1 1 1,3 1-1,3 0 1,0-1 1,1 0-1,-1 0 0,0 0 1,1-1-1,-1-1 0,1 0 1,-1 0-1,1-1 0,-1 0 1,1 0-1,11-4 0,6-3-4,0 0-1,46-24 1,61-39-44,-121 67 15,-8 10 84,-9 20 206,0-4-46,5-20-202,-1 0-1,0 0 0,0 0 1,1-1-1,-1 1 1,1 0-1,0 0 0,-1 0 1,1-1-1,0 1 0,0 0 1,0-1-1,0 1 0,0-1 1,1 1-1,-1-1 0,0 1 1,1-1-1,-1 0 0,2 2 1,1-2 10,-1 1 0,0-1 0,0 0 0,0 1 0,1-2 0,-1 1 0,1 0 1,-1-1-1,1 1 0,4-1 0,2 0 15,0-1-1,0 0 1,0-1 0,-1 0-1,1 0 1,-1-1 0,11-4-1,-8 1-69,0 0-1,-1-1 1,0 0-1,0 0 1,0-2-1,-1 1 1,-1-1-1,1-1 1,-1 1-1,-1-2 1,0 1-1,9-16 1,-18 29 15,-1-1-1,1 1 1,0 0 0,0-1 0,1 1 0,-1 0 0,0 0 0,1 0 0,0 0 0,-1 0 0,1-1 0,0 1-1,1 0 1,-1 0 0,0 0 0,1 0 0,0 0 0,0-1 0,0 1 0,0 0 0,0-1 0,0 1-1,2 2 1,-1-2 2,0-1 1,0 0-1,1 0 0,-1 0 0,0 0 0,1 0 0,-1 0 1,1-1-1,0 0 0,-1 1 0,1-1 0,0 0 0,0 0 0,0 0 1,0 0-1,0-1 0,0 1 0,0-1 0,0 0 0,0 0 1,0 0-1,0 0 0,3-1 0,2-1-10,0 0-1,0-1 1,0 1 0,-1-1 0,1-1-1,-1 0 1,0 0 0,0 0 0,0-1-1,0 0 1,-1 0 0,0-1 0,0 0-1,-1 0 1,1 0 0,6-11 0,-14 22 19,0 0 1,0 0-1,1 0 1,0 0 0,0 0-1,0 0 1,0 9-1,-1 43-1740,4-52 1168,0-10 78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53.506"/>
    </inkml:context>
    <inkml:brush xml:id="br0">
      <inkml:brushProperty name="width" value="0.05" units="cm"/>
      <inkml:brushProperty name="height" value="0.05" units="cm"/>
    </inkml:brush>
  </inkml:definitions>
  <inkml:trace contextRef="#ctx0" brushRef="#br0">4 8 15587,'0'-8'1857,"0"17"-2105,0 7 1008,0 5-496,-3 1-192,3 2-248</inkml:trace>
  <inkml:trace contextRef="#ctx0" brushRef="#br0" timeOffset="1">340 119 15235,'9'1'441,"-1"0"0,1 0 0,-1 1 0,0 0 0,10 4 0,-16-5-325,0-1 0,-1 1-1,1 0 1,-1-1 0,1 1-1,-1 0 1,1 0 0,-1 0 0,0 0-1,1 0 1,-1 1 0,0-1-1,0 0 1,0 1 0,0-1 0,0 1-1,0-1 1,0 1 0,-1-1-1,1 1 1,0-1 0,-1 1 0,0 0-1,1-1 1,-1 1 0,0 0-1,0 0 1,0-1 0,0 1-1,0 0 1,0-1 0,0 1 0,-1 2-1,-1 2 110,0 0 0,-1 0 0,1 0 0,-2 0-1,1-1 1,0 0 0,-1 1 0,0-1 0,-9 9-1,-48 39 888,48-43-875,-5 4 40,-18 14 125,34-27-370,0 1 0,0 0-1,0 0 1,0 1 0,1-1 0,-1 0 0,1 1-1,-1-1 1,1 1 0,0-1 0,0 1 0,-1 3-1,2-5-25,0 0-1,0 0 1,1 1-1,-1-1 1,0 0 0,1 0-1,-1 0 1,0 0-1,1 0 1,-1 0-1,1 0 1,0 0-1,-1 0 1,1-1-1,0 1 1,0 0-1,-1 0 1,1 0-1,0-1 1,0 1 0,0 0-1,0-1 1,0 1-1,0-1 1,0 1-1,0-1 1,0 0-1,0 1 1,0-1-1,0 0 1,2 0-1,43 8 25,-40-7-15,34 4-311,54-1 1,-82-4-103,0-1 0,0 0 0,1 0-1,-1-2 1,0 1 0,-1-2 0,1 1 0,20-11-1,-18 4-298,-7 0-241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53.978"/>
    </inkml:context>
    <inkml:brush xml:id="br0">
      <inkml:brushProperty name="width" value="0.05" units="cm"/>
      <inkml:brushProperty name="height" value="0.05" units="cm"/>
    </inkml:brush>
  </inkml:definitions>
  <inkml:trace contextRef="#ctx0" brushRef="#br0">1 1 14771,'11'4'1368,"12"0"-927,4-2-169,3-1 272,6 1-408,0-4 120,3-2-56,-5 1-216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54.555"/>
    </inkml:context>
    <inkml:brush xml:id="br0">
      <inkml:brushProperty name="width" value="0.05" units="cm"/>
      <inkml:brushProperty name="height" value="0.05" units="cm"/>
    </inkml:brush>
  </inkml:definitions>
  <inkml:trace contextRef="#ctx0" brushRef="#br0">159 380 17388,'-20'6'1257,"0"2"0,-31 15 1,46-21-1075,0 1 1,0 0 0,0 0 0,1 1 0,-1-1 0,1 1 0,0 0 0,0 0 0,0 0 0,0 1 0,1-1 0,0 1 0,0 0 0,-4 8-1,7-12-161,-1 0 0,1 0 0,0 0 0,0 0 0,-1 0 0,1 0 0,0 0 0,0 0 0,0 0-1,0 0 1,0 0 0,0 0 0,0 0 0,0 0 0,1 0 0,-1 0 0,0-1 0,0 1 0,1 0-1,-1 0 1,1 0 0,-1 0 0,1 0 0,-1-1 0,1 1 0,0 1 0,1-1-12,0 0-1,-1 0 1,1 0 0,0 0 0,0 0 0,0 0-1,0-1 1,-1 1 0,1-1 0,0 0 0,0 1-1,3-1 1,2 0-28,0 0 0,1 0 0,-1-1 0,0 0 0,0 0 0,9-3 0,-7 0-42,0 1 0,-1-2 0,0 1 0,0-1 0,0 0 0,-1-1 0,13-12 0,-7 4-342,0 0 0,18-29 0,-29 39-55,-5 8 295,-6 11 122,8-12 43,-1 0 0,1 0 0,1 0 0,-1 0 0,0 0 0,1 1-1,0-1 1,-1 0 0,1 1 0,1-1 0,-1 0 0,0 0 0,1 1 0,0-1 0,0 0 0,0 0-1,0 0 1,0 0 0,2 4 0,-1-5 6,0 0-1,-1 0 1,1 0-1,0 0 1,0-1-1,0 1 1,0-1-1,1 1 1,-1-1-1,0 0 1,1 0-1,-1 0 1,0 0-1,1 0 1,-1 0-1,1-1 1,0 1-1,-1-1 1,1 0-1,-1 0 1,1 0-1,0 0 1,-1 0-1,5-1 1,3 0 16,-1-1 1,1-1 0,-1 1-1,1-2 1,-1 1 0,0-1-1,0 0 1,0-1 0,13-9-1,-11 5-4,0-1 1,0 0-1,-1 0 0,0-1 0,16-24 1,-11 11-32,-1-2 1,-1 0 0,-1 0 0,-2-1 0,0-1 0,6-30 0,-3-12 25,-12 63-7,0 0 0,-1 0 1,0 0-1,0 0 0,0 0 0,-1 0 0,-3-11 0,4 17-6,0 1 0,0-1-1,0 1 1,0-1 0,0 0-1,0 1 1,-1-1 0,1 0 0,0 1-1,0-1 1,-1 1 0,1-1-1,0 1 1,-1-1 0,1 0-1,-1 1 1,1 0 0,-1-1-1,1 1 1,-1-1 0,1 1 0,-1-1-1,1 1 1,-1 0 0,1-1-1,-1 1 1,1 0 0,-1 0-1,0 0 1,1-1 0,-1 1 0,0 0-1,1 0 1,-1 0 0,0 0-1,1 0 1,-1 0 0,0 0-1,1 0 1,-1 0 0,1 0 0,-1 1-1,0-1 1,1 0 0,-1 0-1,1 1 1,-1-1 0,0 0-1,1 1 1,-1-1 0,1 0 0,-2 2-1,-1 0 20,0 1 1,0 0-1,1 0 0,-1 1 0,0-1 1,-2 6-1,-7 15 34,1 1 0,1 0-1,2 1 1,0 0 0,2 0 0,1 1-1,1 0 1,1 0 0,1 0 0,2 0 0,3 40-1,-1-54-38,1 0-1,0-1 0,1 1 1,0 0-1,1-1 0,6 13 1,-8-21-2,-1 1 0,1-1 1,0 0-1,0 0 0,0-1 1,1 1-1,-1-1 0,8 6 1,-9-8 6,1 1 1,-1-1 0,1 1-1,0-1 1,0 0 0,-1 0-1,1-1 1,0 1 0,0-1-1,0 1 1,0-1 0,0 0-1,0 0 1,0 0 0,5-1-1,-5 0 7,-1 1 0,1-1 0,-1 0 0,0-1-1,1 1 1,-1 0 0,0-1 0,0 1 0,0-1-1,0 1 1,0-1 0,0 0 0,0 0 0,-1 0 0,1 0-1,-1 0 1,1-1 0,-1 1 0,0 0 0,0-1 0,0 1-1,0-1 1,0 1 0,-1-1 0,1 1 0,0-5 0,1-8 102,0 0 0,-1-1 0,-2-19 1,1 26-81,0-3 3,0 6-40,0 0 1,0-1-1,0 1 0,-1 0 0,0 0 0,0-1 1,0 1-1,-1 0 0,-5-11 0,28 61-123,-16-38 88,0 0 1,1 0-1,-1-1 1,1 1-1,0-1 1,1 0-1,-1-1 1,1 0-1,0 0 1,0 0-1,0-1 1,1 0-1,-1-1 1,1 1-1,-1-1 1,1-1-1,0 1 1,0-1-1,0-1 1,-1 0-1,1 0 1,0 0-1,11-3 1,-11 2-4,0-1 0,1 0 1,-1 0-1,-1-1 0,1 0 1,0 0-1,-1-1 0,1 0 0,-1-1 1,0 1-1,-1-1 0,1-1 0,-1 1 1,0-1-1,0 0 0,-1-1 1,0 1-1,0-1 0,0 0 0,-1 0 1,0-1-1,4-8 0,-5 1 14,-6 9 10,2 6 2,0 0 0,0 0 1,0 1-1,0-1 0,0 1 0,0-1 1,0 1-1,0-1 0,0 1 0,0 0 1,0-1-1,0 1 0,0 0 0,1 0 1,-1 0-1,0 0 0,1-1 0,-1 1 1,-1 2-1,-4 7 26,0-1 0,1 1 0,0 0 0,1 0 0,-1 1 0,2-1-1,0 1 1,0 0 0,1 0 0,0 0 0,1 0 0,0 0 0,1 1 0,0-1 0,3 16 0,-3-25-84,1 0 0,-1 0 0,1 0 0,-1 0 0,1 0 0,0 0 1,0 0-1,0 0 0,0-1 0,0 1 0,0 0 0,0-1 0,1 1 0,-1-1 0,1 1 1,-1-1-1,1 0 0,-1 1 0,1-1 0,0 0 0,0 0 0,0 0 0,-1-1 0,1 1 1,0 0-1,0-1 0,0 1 0,0-1 0,0 1 0,0-1 0,0 0 0,0 0 0,0 0 1,0 0-1,3-1 0,0 0-224,-1 0 0,1 0 0,0-1-1,-1 0 1,1 1 0,-1-2 0,1 1 0,-1 0 0,0-1 0,0 0 0,0 0 0,-1 0 0,7-7-1,14-26-700,-2-17-279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4:55.061"/>
    </inkml:context>
    <inkml:brush xml:id="br0">
      <inkml:brushProperty name="width" value="0.05" units="cm"/>
      <inkml:brushProperty name="height" value="0.05" units="cm"/>
    </inkml:brush>
  </inkml:definitions>
  <inkml:trace contextRef="#ctx0" brushRef="#br0">29 0 16187,'-7'9'1457,"-3"9"-1185,4 8-176,2 4 624,3 7-1016,1 1 368,5-1-160,7-1-72</inkml:trace>
  <inkml:trace contextRef="#ctx0" brushRef="#br0" timeOffset="1">461 335 19548,'-11'1'458,"0"0"0,0 0 0,1 1 0,-1 1 0,1 0 0,-1 0 0,1 1 0,-15 7 0,18-8-298,1 1-1,0-1 1,1 1-1,-1 0 0,0 1 1,1-1-1,0 1 1,0 0-1,1 0 0,-1 1 1,1-1-1,0 1 1,1 0-1,-4 7 1,6-11-143,0 0 1,0 1 0,0-1-1,1 0 1,-1 0 0,1 0-1,0 0 1,-1 0 0,1 1-1,0-1 1,0 0 0,1 0 0,-1 0-1,0 1 1,1-1 0,-1 0-1,1 0 1,0 0 0,-1 0-1,1 0 1,2 3 0,-1-3-27,0 1 0,0-1 0,1 0 0,-1 0 0,1 0 0,-1 0 0,1-1 0,0 1 0,0-1 0,-1 1 0,1-1 0,0 0 0,4 1 0,5 0-101,1 1 0,-1-2 1,0 0-1,1 0 0,-1-1 0,19-3 0,-5-2-271,1-1 0,38-14-1,-37 10-91,48-10 0,-75 19 477,0 1-1,0 0 1,0 0 0,0-1-1,0 1 1,0 0-1,0 0 1,0 0-1,0 0 1,0 0-1,0 0 1,0 0 0,0 0-1,0 1 1,0-1-1,-1 0 1,1 1-1,0-1 1,0 0-1,0 1 1,0-1 0,0 1-1,0-1 1,-1 1-1,1 0 1,0-1-1,0 1 1,-1 0-1,2 0 1,-2 2 52,1 0 0,0-1-1,-1 1 1,0-1 0,1 1 0,-1-1 0,0 1-1,-1 0 1,1 2 0,-1-2-29,1-1 1,0 0-1,0 1 1,-1-1-1,2 1 1,-1-1-1,0 1 1,0-1-1,1 0 1,-1 1-1,1-1 0,0 0 1,0 1-1,0-1 1,0 0-1,0 0 1,2 3-1,0-3-104,0 0-1,1 1 1,0-1 0,0 0-1,-1-1 1,1 1-1,0-1 1,0 0-1,0 1 1,0-2 0,1 1-1,-1 0 1,0-1-1,9 0 1,8-1-930,34-5 1,-49 5 818,105-21-2690,-66 12 1469,65-7-1,-110 17 1447,1 0 1,-1 0-1,1-1 0,-1 1 1,1 0-1,-1 0 1,1 0-1,-1 0 0,0 0 1,1 0-1,-1 0 0,1 0 1,-1 0-1,1 1 0,-1-1 1,1 0-1,-1 0 0,0 0 1,1 0-1,-1 1 1,1-1-1,-1 0 0,0 0 1,1 1-1,-1-1 0,0 0 1,1 0-1,-1 1 0,-6 10 864,-27 13 403,27-19-1013,-2 1-58,5-4-172,0 0 1,0 0 0,0 0-1,0 0 1,0 1 0,1-1 0,-1 1-1,1 0 1,0 0 0,-3 4-1,3 3-33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17.659"/>
    </inkml:context>
    <inkml:brush xml:id="br0">
      <inkml:brushProperty name="width" value="0.05" units="cm"/>
      <inkml:brushProperty name="height" value="0.05" units="cm"/>
    </inkml:brush>
  </inkml:definitions>
  <inkml:trace contextRef="#ctx0" brushRef="#br0">0 189 12995,'10'-8'298,"0"0"0,1 0 0,-1 1 0,1 0 0,1 1 0,-1 0 1,1 1-1,17-5 0,0 1-240,0 2 0,45-6-1,226-2 25,-138 11-82,1088-23 79,-890 23-81,267 5 45,118-1 23,-583-3 5,136-4 224,-297 7-275,-1 0-1,0 0 1,0 0 0,1 0 0,-1 0 0,0 0-1,0 1 1,1-1 0,-1 0 0,0 0-1,0 0 1,1 0 0,-1 0 0,0 0 0,0 0-1,1 0 1,-1 0 0,0 0 0,0-1-1,1 1 1,-1 0 0,0 0 0,0 0-1,1 0 1,-1 0 0,0 0 0,0 0 0,0-1-1,1 1 1,-1 0 0,0 0 0,0 0-1,0 0 1,1-1 0,-1 1 0,0 0 0,0 0-1,0-1 1,0 1 0,0 0 0,1-1-1,-13-4 241,-24-5-367,-20 0 193,26 3-204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21.854"/>
    </inkml:context>
    <inkml:brush xml:id="br0">
      <inkml:brushProperty name="width" value="0.05" units="cm"/>
      <inkml:brushProperty name="height" value="0.05" units="cm"/>
    </inkml:brush>
  </inkml:definitions>
  <inkml:trace contextRef="#ctx0" brushRef="#br0">0 561 8642,'35'-10'566,"1"1"1,0 2 0,67-5-1,-11 2-390,119-21 82,424-44-60,503 30-88,-540 25 35,112 15 112,0 28-214,-113-2-6,271 37-19,-318-15-8,-200-30 110,511-47 0,-72-19-27,-138 11-137,746-64-186,-246-20 339,-826 92 22,2 30-6,-206 10-96,182 7 5,-214-13-65,123-17-1,-94-2-368,145-45 0,-241 57 292,-6 0-38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32.951"/>
    </inkml:context>
    <inkml:brush xml:id="br0">
      <inkml:brushProperty name="width" value="0.05" units="cm"/>
      <inkml:brushProperty name="height" value="0.05" units="cm"/>
    </inkml:brush>
  </inkml:definitions>
  <inkml:trace contextRef="#ctx0" brushRef="#br0">82 1 17140,'-3'28'1472,"-10"1"-1016,0 5-184,-1 5 448,1 3-176,0 3-104,5-3-95,3-8-409,5-4-257,8-8-527,2-5-16,4-11 608,2-6-192,5-7-176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25.682"/>
    </inkml:context>
    <inkml:brush xml:id="br0">
      <inkml:brushProperty name="width" value="0.05" units="cm"/>
      <inkml:brushProperty name="height" value="0.05" units="cm"/>
    </inkml:brush>
  </inkml:definitions>
  <inkml:trace contextRef="#ctx0" brushRef="#br0">9031 372 12987,'-52'-53'701,"-111"-87"-1,135 121-731,-1 2 0,0 1 0,-2 1 0,0 2 0,0 1 0,-1 1 0,-56-10 0,-13 4-216,-125-5 1,-622 6-234,740 17 477,-1734 93 345,1297-16-332,4 26-120,-454 67-264,38-109 439,401-35 303,3 29 54,76 25-166,13 45-180,421-111-73,-65 33 0,95-41-11,0 1 0,0 0 1,0 1-1,1 1 0,0 0 0,1 0 1,0 1-1,-13 18 0,20-24 4,0 1-1,1 0 1,0-1-1,0 1 1,0 0 0,1 0-1,0 1 1,0-1-1,1 0 1,0 1 0,0-1-1,0 1 1,1-1-1,0 12 1,1-9-1,1 0 1,0 0-1,1 0 0,0-1 1,0 1-1,0-1 0,1 1 1,1-1-1,7 11 0,4 2 1,1-1-1,1-1 1,1-1-1,1 0 1,0-1-1,30 19 1,3-3-2,2-3 1,1-1-1,90 32 1,192 35-13,184-10 0,10-41-5,1919 38-127,-953-98 139,-1-96 12,-776-3 29,-561 77-23,-3-6 0,220-93-1,-319 111-3,95-57 0,-137 72 4,0 0 0,-1-1 1,0-1-1,-1-1 1,-1 0-1,0-1 0,0 0 1,-2-1-1,1 0 1,12-25-1,-20 32 1,-1 0 0,0 0 0,0 0 0,-1-1 0,0 1 1,0-1-1,-1 0 0,0 1 0,-1-1 0,0 0 0,0 0 0,0 1 0,-4-13 0,1 10-3,0-1-1,-1 1 1,0 0-1,-1 0 1,-1 1 0,1 0-1,-2-1 1,1 2-1,-9-10 1,-4-1 3,0 1 1,-1 0-1,-1 2 1,-1 0-1,0 2 1,-1 0-1,-49-22 1,13 12 168,0 4 0,-103-24 1,-132-4-86,38 21-7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29.057"/>
    </inkml:context>
    <inkml:brush xml:id="br0">
      <inkml:brushProperty name="width" value="0.05" units="cm"/>
      <inkml:brushProperty name="height" value="0.05" units="cm"/>
    </inkml:brush>
  </inkml:definitions>
  <inkml:trace contextRef="#ctx0" brushRef="#br0">816 58 16091,'55'-57'2761,"-62"63"-1453,2-2-1152,0 0 0,0 0-1,1 1 1,-7 7 0,-30 52 232,-64 134 0,82-151-361,-95 208-8,-38 74 9,115-252-12,-3-2 1,-62 78-1,105-152-21,-16 21-57,-21 20 0,32-36-48,0 0 0,-1-1 1,1 0-1,-1 0 0,0-1 0,-1 0 1,-11 6-1,17-10 61,1 1 0,-1 0 0,1-1-1,-1 1 1,1-1 0,-1 0 0,0 1-1,1-1 1,-1 0 0,1 0 0,-1 0 0,0 0-1,1 0 1,-1-1 0,1 1 0,-1 0 0,1-1-1,-1 1 1,1-1 0,-1 1 0,1-1 0,-1 0-1,1 0 1,0 0 0,-1 0 0,1 0 0,0 0-1,0 0 1,0 0 0,-1 0 0,1 0 0,1-1-1,-1 1 1,0 0 0,-1-3 0,-2-5-87,1 1 0,0-1 0,1 0 1,0 0-1,-1-11 0,2 18 118,-7-55-701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29.580"/>
    </inkml:context>
    <inkml:brush xml:id="br0">
      <inkml:brushProperty name="width" value="0.05" units="cm"/>
      <inkml:brushProperty name="height" value="0.05" units="cm"/>
    </inkml:brush>
  </inkml:definitions>
  <inkml:trace contextRef="#ctx0" brushRef="#br0">183 3 13467,'3'-3'1129,"-3"10"-671,-2 18-166,1-23-209,-20 107 1203,-49 151 0,-15 65-696,84-317-578,0-4-4,-1 1 0,1-1 0,1 0 0,-1 1 0,1-1 0,0 1 0,0-1 0,0 0 0,0 1 0,1-1 0,0 1 0,0-1 0,0 0 0,0 0 0,3 5 0,-4-8-5,1 1 1,0-1 0,0 0 0,0 0-1,0 0 1,0 0 0,0-1 0,0 1-1,1 0 1,-1 0 0,0-1 0,0 1-1,1-1 1,-1 1 0,0-1 0,1 1-1,-1-1 1,0 0 0,1 0 0,-1 1-1,2-1 1,32-6 60,4-7 49,-1-1 0,-1-3 1,0-1-1,41-26 0,-20 10 52,17-6-149,-15 9 746,99-69 1,-148 91-677,-1 0 1,17-18 0,8-22 141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0.665"/>
    </inkml:context>
    <inkml:brush xml:id="br0">
      <inkml:brushProperty name="width" value="0.05" units="cm"/>
      <inkml:brushProperty name="height" value="0.05" units="cm"/>
    </inkml:brush>
  </inkml:definitions>
  <inkml:trace contextRef="#ctx0" brushRef="#br0">278 395 17916,'-2'-5'175,"1"-1"1,-1 1-1,-1-1 0,1 1 1,-1 0-1,0 0 1,0 0-1,0 0 1,-1 0-1,0 1 0,0-1 1,0 1-1,-8-6 1,10 8-126,-1 0 1,1 1-1,0-1 1,-1 1-1,1 0 1,-1 0 0,1 0-1,-1 0 1,1 0-1,-1 1 1,0-1 0,0 1-1,1 0 1,-1-1-1,0 1 1,0 0-1,1 1 1,-1-1 0,0 0-1,1 1 1,-1 0-1,0 0 1,1-1-1,-1 1 1,1 1 0,-1-1-1,1 0 1,0 1-1,-1-1 1,1 1-1,-3 2 1,-5 6 42,1 1 1,0-1-1,0 2 0,1 0 0,0 0 0,1 0 1,1 1-1,-6 13 0,-4 14 124,-13 57-1,26-85-173,-1 1 26,0 1 1,1 0-1,0 0 0,1 0 0,1 0 0,1 0 0,1 22 0,-1-34-58,0 0-1,0-1 0,1 1 0,-1-1 0,1 0 1,-1 1-1,1-1 0,0 1 0,-1-1 0,1 0 1,0 1-1,0-1 0,0 0 0,0 0 0,0 0 1,0 0-1,1 0 0,-1 0 0,0 0 0,0 0 1,1 0-1,-1 0 0,0-1 0,1 1 0,-1-1 1,1 1-1,-1-1 0,1 1 0,-1-1 1,1 0-1,-1 0 0,1 0 0,0 0 0,-1 0 1,1 0-1,-1 0 0,1 0 0,-1-1 0,3 0 1,7-1 32,0-2 0,0 1 0,-1-1 1,13-7-1,-22 11-42,39-23 182,65-46 1,-70 44-66,1 1-1,48-23 1,-81 45-110,1 1-1,-1 0 1,1-1 0,0 1 0,-1 0-1,1 1 1,5-2 0,-8 2-5,0 0 0,0 1 0,0-1 0,0 0 0,0 0 0,0 0 0,0 1 0,0-1 0,0 1 0,0-1 0,0 0 0,0 1 0,0 0 1,0-1-1,0 1 0,-1-1 0,1 1 0,0 0 0,0 0 0,-1 0 0,1-1 0,-1 1 0,1 0 0,-1 0 0,1 0 0,-1 0 0,1 0 0,-1 0 1,0 0-1,1 0 0,-1 0 0,0 2 0,1 9 3,0 0 1,-2 0-1,1 0 1,-1-1-1,-1 1 1,0 0-1,-1 0 1,0-1-1,-6 15 1,-8 38 6,19-62-6,4-6 8,7-11 22,-1-10 34,-2-1 1,0 0-1,-2 0 0,0-1 0,-2 0 1,5-52-1,-8 22 141,1 46-76,2 10-71,9 17-44,-9-10-8,-3-2-40,1-1 1,0 0-1,0 0 1,0 0-1,0-1 1,0 1-1,1-1 1,-1 0 0,1 0-1,0-1 1,-1 1-1,1-1 1,0 0-1,0 0 1,0-1-1,0 1 1,0-1-1,0 0 1,0-1-1,0 1 1,0-1 0,0 0-1,-1 0 1,1 0-1,0-1 1,4-2-1,1-1-200,0 0 0,0-1 1,0 0-1,-1-1 0,0 0 0,-1 0 0,1-1 0,-1 0 0,-1 0 1,11-16-1,0-3-1069,-1-1 1,24-61 0,15-66-1938,-43 116 2758,-10 31 474,-2 6 49,0-1 0,0 0 0,0 1 0,0-1 0,-1 0 0,1 0 0,-1 0 0,0 0 0,1 1 0,-2-4 0,1 6-29,0 0 0,0-1-1,0 1 1,0 0 0,0 0 0,0 0 0,0 0 0,0 0 0,0 0 0,0 0-1,0 0 1,0 0 0,0 0 0,0-1 0,0 1 0,0 0 0,-1 0-1,1 0 1,0 0 0,0 0 0,0 0 0,0 0 0,0 0 0,0 0 0,0 0-1,0 0 1,0 0 0,-1 0 0,1 0 0,0 0 0,0 0 0,0 0 0,0 0-1,0 0 1,0 0 0,0 0 0,0 0 0,-1 0 0,1 0 0,0 0 0,0 0-1,0 0 1,0 0 0,0 0 0,0 0 0,0 0 0,0 0 0,0 0 0,0 0-1,-1 0 1,1 1 0,0-1 0,0 0 0,0 0 0,0 0 0,0 0-1,-8 8 643,-7 12 257,0 2-299,1 1 1,1 0-1,2 1 1,-11 30-1,16-38-505,2-1 0,0 1 0,1 0 0,1 1 0,0-1-1,1 0 1,1 0 0,1 19 0,0-29-105,0 0 0,0 0 0,0 0 0,1 0 0,0 0 0,0 0 0,0-1 0,1 1 0,0-1 1,0 1-1,0-1 0,1 0 0,0 0 0,0-1 0,0 1 0,0-1 0,1 0 0,0 0 0,0 0 0,0-1 0,0 0 0,0 0 0,1 0 0,-1 0 0,1-1 0,0 0 1,0 0-1,10 1 0,28 2 21,18 4 11,-57-8-37,-1 0 1,1 1 0,0-1-1,-1 1 1,0 0 0,1 0 0,-1 1-1,0-1 1,0 1 0,4 4-1,-6-5 3,0 0-1,0 0 1,0 0-1,-1 0 1,1 1-1,-1-1 1,0 1-1,0-1 1,1 1-1,-2-1 1,1 1-1,0 0 1,0-1-1,-1 1 1,0 0-1,1 0 1,-1 0-1,0-1 1,0 1-1,-1 0 1,1 0-1,0 0 1,-1-1-1,0 1 1,0 0-1,0-1 1,0 1-1,-2 4 1,-1-1 41,0 1 1,0-1 0,0 0 0,-1 0 0,1-1 0,-1 0 0,-1 0 0,1 0 0,-12 8 0,9-9 27,1 1 1,-1-2-1,0 1 1,0-1-1,0-1 1,0 1-1,0-1 1,-1-1-1,1 1 1,-16-1-1,21-1-130,0 0 0,-1 0 1,1 0-1,0-1 0,0 1 0,0-1 0,-1 0 0,1 0 0,0 0 0,0 0 0,0-1 0,0 1 1,1-1-1,-1 0 0,0 0 0,1 0 0,-1 0 0,1 0 0,-1 0 0,1-1 0,0 1 0,0-1 1,0 0-1,1 1 0,-1-1 0,1 0 0,-1 0 0,1 0 0,0 0 0,-1-6 0,1 3-94,0 1 0,1-1 0,0 1 0,0-1-1,1 1 1,-1-1 0,1 1 0,0 0 0,1-1-1,-1 1 1,1 0 0,0 0 0,1 0 0,-1 0-1,7-9 1,14-16-739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1.461"/>
    </inkml:context>
    <inkml:brush xml:id="br0">
      <inkml:brushProperty name="width" value="0.05" units="cm"/>
      <inkml:brushProperty name="height" value="0.05" units="cm"/>
    </inkml:brush>
  </inkml:definitions>
  <inkml:trace contextRef="#ctx0" brushRef="#br0">0 382 16996,'5'1'161,"-1"-1"1,0 0 0,1 0 0,-1 0-1,0 0 1,1-1 0,-1 0 0,0 1-1,1-2 1,-1 1 0,0 0 0,0-1-1,0 0 1,0 0 0,-1 0-1,1-1 1,0 1 0,-1-1 0,0 1-1,1-1 1,-1-1 0,0 1 0,2-4-1,-1 2-58,0 0 0,0-1-1,-1 1 1,0-1 0,0 0-1,-1 0 1,0 0-1,1 0 1,-2 0 0,1 0-1,-1 0 1,0-1 0,-1 1-1,1-1 1,-1-8-1,0 14-83,0-1 0,-1 1 0,1 0 0,0-1 0,0 1-1,-1-1 1,1 1 0,-1-1 0,1 1 0,-1 0-1,0-1 1,1 1 0,-1 0 0,0-1 0,0 1 0,0 0-1,0 0 1,-2-2 0,2 3-1,0-1-1,0 1 1,0 0-1,0-1 1,0 1 0,0 0-1,0-1 1,0 1-1,0 0 1,-1 0 0,1 0-1,0 0 1,0 0 0,0 0-1,0 1 1,0-1-1,-1 0 1,0 1 0,-3 1 23,1 0-1,-1 0 1,1 1 0,0-1 0,0 1 0,0 0 0,0 0 0,1 1 0,-6 5 0,3-1-12,1 0-1,-1 1 1,1 0 0,1 1-1,0-1 1,0 1-1,1-1 1,0 1 0,0 0-1,1 0 1,1 0-1,-1 16 1,2-21-18,0 0 0,0-1 1,1 1-1,-1 0 0,1-1 0,0 1 0,1-1 0,-1 1 0,1-1 1,0 1-1,0-1 0,5 7 0,-5-8-3,0-1 0,1 1 1,0-1-1,-1 0 0,1 1 0,0-1 0,0 0 0,0-1 1,1 1-1,-1 0 0,0-1 0,0 0 0,1 0 0,-1 0 1,1 0-1,-1 0 0,1-1 0,5 1 0,2-1 9,-1-1-1,1 0 1,-1 0-1,0-1 1,1-1-1,-1 1 0,0-2 1,-1 1-1,1-1 1,0-1-1,-1 0 1,0 0-1,0-1 1,10-8-1,-4 2 9,-1-1 0,0-1 0,-1 0 1,0 0-1,-1-1 0,18-32 0,-23 34-33,-10 14-8,-12 23-7,12-15 37,0 0 0,0 0 0,1 1-1,0-1 1,0 1 0,1-1 0,1 1 0,0-1-1,0 1 1,2 10 0,-2-17-8,1 0 0,-1 0 0,1 0 1,0 1-1,0-1 0,0 0 0,1-1 0,-1 1 0,1 0 1,-1 0-1,1-1 0,0 1 0,0-1 0,0 1 0,1-1 1,-1 0-1,0 0 0,1 0 0,0 0 0,-1 0 0,1-1 1,0 1-1,0-1 0,0 0 0,0 1 0,0-1 1,0-1-1,0 1 0,0 0 0,0-1 0,0 0 0,0 1 1,7-2-1,0 0 22,0 0 1,0-1 0,0 0 0,0-1-1,0 0 1,-1 0 0,1-1-1,-1-1 1,0 1 0,0-1-1,-1-1 1,11-8 0,4-5 75,-1 0-1,39-46 1,-34 31 28,40-61 0,-54 73-97,0-1-1,-2 0 1,-1 0 0,9-29-1,-18 47-33,0 1-1,0 0 1,-1 0 0,1-1-1,-1 1 1,0 0-1,0-1 1,-1-5-1,1 9-1,0 1 0,0-1 0,0 1 0,0-1 0,0 1 0,-1-1-1,1 1 1,0-1 0,0 1 0,-1 0 0,1-1 0,0 1 0,-1-1 0,1 1 0,0 0-1,-1-1 1,1 1 0,-1 0 0,1-1 0,-1 1 0,1 0 0,0-1 0,-1 1-1,1 0 1,-1 0 0,0 0 0,-1 0-2,1 0 0,0 0 0,-1 0 0,1 1 0,0-1 0,-1 0 0,1 1 0,0-1 0,-1 1 0,1 0 0,0-1 0,0 1 0,0 0 0,-1 0 0,0 1 0,-5 4-5,0 1 0,0 0 0,0 1 0,1 0 0,0 0 0,1 0 0,-1 1 0,2-1 0,-1 1 0,-4 14 0,2-2 4,0 1 1,2 0-1,-5 34 0,8-33 13,0 1 0,2-1 0,1 1 0,6 43 0,-4-51-6,1 1-1,1-1 0,0 0 1,1 0-1,0-1 0,2 0 1,13 22-1,-17-31 3,1 0-1,-1-1 1,12 10-1,-15-14-4,0 0-1,-1-1 1,1 1-1,0-1 1,0 1-1,0-1 1,-1 1-1,1-1 0,0 0 1,0 1-1,0-1 1,0 0-1,0 0 1,0 1-1,0-1 1,2 0-1,-3-1-1,1 1-1,-1 0 1,1-1 0,-1 1-1,1-1 1,-1 1-1,1-1 1,-1 1 0,1-1-1,-1 1 1,1-1 0,-1 0-1,0 1 1,1-1 0,-1 0-1,0 1 1,0-1-1,0 0 1,1 1 0,-1-1-1,0 0 1,0 1 0,0-1-1,0 0 1,0 1 0,0-1-1,0-1 1,-1-5-45,1-1 1,-1 1 0,0 0-1,-1 0 1,1 0-1,-1 0 1,-4-8 0,-23-49-320,23 52 301,-37-65-515,-84-115 0,118 176 564,9 12 38,22 14 46,-16-7-63,12 8-8,71 37 27,-77-42-295,-1-1-1,1-1 0,1 0 1,-1 0-1,19 2 0,-31-6 256,1 0-1,-1 1 1,1-1-1,0 0 1,-1 0-1,1 0 1,-1 0-1,1 0 0,0 0 1,-1 0-1,1 0 1,0 0-1,-1 0 1,1-1-1,-1 1 0,1 0 1,-1 0-1,1 0 1,0-1-1,-1 1 1,1 0-1,-1-1 1,1 1-1,-1 0 0,1-1 1,-1 1-1,0-1 1,1 1-1,-1-1 1,1 1-1,-1-1 0,0 1 1,0-1-1,1 1 1,-1-1-1,0 1 1,0-1-1,1 0 1,-1 1-1,0-1 0,0 1 1,0-2-1,-4-15-469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1.937"/>
    </inkml:context>
    <inkml:brush xml:id="br0">
      <inkml:brushProperty name="width" value="0.05" units="cm"/>
      <inkml:brushProperty name="height" value="0.05" units="cm"/>
    </inkml:brush>
  </inkml:definitions>
  <inkml:trace contextRef="#ctx0" brushRef="#br0">8 4 16932,'-7'-3'1440,"8"3"-1232,8 9-184,2-1 256,9 6-136,3 8-56,3 1-144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2.448"/>
    </inkml:context>
    <inkml:brush xml:id="br0">
      <inkml:brushProperty name="width" value="0.05" units="cm"/>
      <inkml:brushProperty name="height" value="0.05" units="cm"/>
    </inkml:brush>
  </inkml:definitions>
  <inkml:trace contextRef="#ctx0" brushRef="#br0">303 89 19196,'-1'-5'195,"-1"1"-1,0-1 1,0 0-1,0 0 1,-1 1-1,1-1 1,-1 1-1,0 0 1,0 0-1,-1 0 1,1 0-1,-1 0 1,0 1-1,0-1 1,0 1-1,0 0 1,-1 1-1,1-1 1,-1 1-1,0 0 1,0 0-1,1 0 1,-1 0-1,-1 1 1,1 0-1,0 0 1,0 1-1,0-1 1,0 1-1,0 0 1,-1 0-1,1 1 1,0 0-1,0 0 1,0 0-1,0 0 1,-7 4-1,2-1-167,0 0 0,0 0 0,1 1-1,0 1 1,0 0 0,0 0 0,1 1 0,0 0 0,0 0 0,-11 14-1,16-17-44,-1 0 1,1 1-1,0-1 0,0 1 0,1 0 0,0 0 0,-1 0 0,1 0 0,1 0 0,-1 0 0,1 0 0,0 1 0,0-1 0,1 0 0,-1 1 0,1-1 0,0 1 0,1-1 0,0 1 0,-1-1 1,2 0-1,1 9 0,0-10-31,-1 0 1,1 1 0,-1-1-1,1-1 1,0 1 0,0 0 0,1-1-1,-1 1 1,1-1 0,0 0-1,0 0 1,0 0 0,0-1 0,0 0-1,1 0 1,-1 0 0,1 0-1,6 2 1,9 1-219,1 0 0,39 3 0,-52-7 207,8 0-46,5 1-65,32 7 1,-49-8 159,1 0 0,0 1 0,0 0 1,-1 0-1,1 0 0,-1 0 0,0 0 1,0 1-1,0 0 0,0 0 0,0 0 1,4 5-1,-7-7 13,0 1 1,1-1 0,-1 1-1,-1-1 1,1 1 0,0 0-1,0-1 1,-1 1 0,1 0-1,0 0 1,-1 0-1,0-1 1,1 1 0,-1 0-1,0 0 1,0 0 0,0 0-1,0-1 1,-1 5-1,0-3 17,-1 0 0,1 1 0,0-1-1,-1 0 1,0 0 0,1 0 0,-1 0-1,-1 0 1,1-1 0,-3 4-1,0-1-85,0 0-1,-1 0 1,0-1-1,0 0 0,-1 0 1,1 0-1,-1 0 1,1-1-1,-10 3 0,13-5 2,0 0 0,0-1 0,1 1-1,-1 0 1,0-1 0,0 0 0,0 1-1,0-1 1,0 0 0,0-1 0,0 1-1,0 0 1,1-1 0,-1 0 0,0 0-1,0 1 1,0-2 0,1 1 0,-1 0-1,1 0 1,-5-4 0,-6-17-374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2.987"/>
    </inkml:context>
    <inkml:brush xml:id="br0">
      <inkml:brushProperty name="width" value="0.05" units="cm"/>
      <inkml:brushProperty name="height" value="0.05" units="cm"/>
    </inkml:brush>
  </inkml:definitions>
  <inkml:trace contextRef="#ctx0" brushRef="#br0">1 2 18540,'16'0'906,"-6"-1"-338,0 1 0,0 0 1,0 0-1,16 4 0,-25-4-488,0 0 0,1 0 0,-1 1 0,0-1 0,1 1 0,-1-1 0,0 1 0,1-1 0,-1 1 0,0 0 0,0 0 0,0-1 0,0 1 0,0 0 0,0 0 0,0 0 0,0 0 0,0 0 0,0 1 0,0-1 0,-1 0 0,1 0 0,0 0 0,-1 1 0,1-1 0,-1 0 0,0 1 0,1-1 0,-1 0 0,0 1 0,0-1 0,0 1 0,1-1 0,-2 0 0,1 1 0,0-1 0,0 1 0,0-1 0,-1 0 0,0 2 0,-5 15 59,0 1 1,-2-2-1,-11 21 1,12-26-129,1-1-1,0 1 1,1 0 0,0 0 0,1 1-1,0-1 1,1 1 0,1 0 0,-2 16-1,4-27-7,0 0 0,0 0 0,0 0 0,1-1 0,-1 1 0,0 0 0,1 0 1,-1-1-1,1 1 0,0 0 0,-1-1 0,1 1 0,0 0 0,0-1 0,0 1 0,0-1 0,0 1 0,0-1 0,1 0 0,-1 1 0,0-1 0,1 0 0,-1 0 0,1 0 0,-1 0 0,1 0 0,0-1 0,-1 1 0,1 0 0,0-1 0,0 1 0,-1-1 0,1 1 0,0-1 0,0 0 0,0 0 0,-1 0 0,3 0 0,4 0 6,-1-1-1,1 0 1,-1 0-1,1 0 1,-1-1-1,1 0 1,-1-1-1,8-3 1,8-7 10,-1 0-1,-1-1 1,0-1-1,-1-2 1,-1 0-1,0 0 1,-2-2-1,0 0 1,-1-1-1,25-41 1,-38 56-22,0 0 1,-1 0-1,1 0 0,-1-1 1,-1 1-1,1-1 0,-1 1 1,1-8-1,-2 12 2,1 1 0,-1 0 0,0-1 0,0 1 1,0 0-1,0-1 0,0 1 0,0 0 0,0-1 0,-1 1 0,1 0 0,0 0 0,0-1 0,0 1 1,0 0-1,0-1 0,0 1 0,-1 0 0,1-1 0,0 1 0,0 0 0,0 0 0,-1-1 1,1 1-1,0 0 0,0 0 0,-1 0 0,1-1 0,0 1 0,0 0 0,-1 0 0,1 0 0,0 0 1,-1 0-1,1-1 0,-14 6-19,-8 12-9,13-6 20,1-1 1,0 1-1,1 0 1,0 1-1,1-1 1,0 1 0,-6 20-1,8-22 15,1 1 0,0-1 0,1 1-1,1 0 1,-1 0 0,2 0 0,-1 0 0,2 0-1,1 17 1,-1-24 0,0 0-1,0 0 1,0 0 0,0 0-1,1 0 1,-1 0-1,1-1 1,0 1-1,0 0 1,0-1-1,1 0 1,-1 0-1,1 1 1,0-2 0,0 1-1,0 0 1,0 0-1,0-1 1,1 0-1,-1 0 1,1 0-1,-1 0 1,1 0 0,0-1-1,0 1 1,6 0-1,-4-1 7,1 0 0,-1-1-1,1 0 1,-1 0-1,0 0 1,1-1 0,-1 0-1,0-1 1,0 1 0,0-1-1,0 0 1,0-1 0,0 1-1,0-1 1,-1 0 0,10-7-1,-4 1 23,-1-1 0,0 1 0,0-2 0,-1 1-1,-1-2 1,0 1 0,0-1 0,-1 0 0,0 0 0,-1-1-1,-1 0 1,0 0 0,-1 0 0,0-1 0,-1 0-1,2-21 1,-5 34-25,0-1 1,1 0-1,-2 1 0,1-1 1,0 1-1,0-1 0,0 1 0,-1-1 1,1 1-1,-1-1 0,1 1 0,-1-1 1,0 1-1,1-1 0,-1 1 1,0 0-1,0 0 0,0-1 0,0 1 1,0 0-1,0 0 0,-1 0 0,1 0 1,0 0-1,-2-1 0,2 2-3,1 0 1,-1 0-1,1-1 0,-1 1 0,0 0 0,1 0 0,-1 0 0,0 0 0,1 0 0,-1 0 1,0 0-1,1 0 0,-1 0 0,1 1 0,-1-1 0,0 0 0,1 0 0,-1 0 1,1 1-1,-1-1 0,0 0 0,0 1 0,0 0-1,0 0 1,0 0-1,1 0 1,-1 0-1,0 0 0,0 1 1,1-1-1,-1 0 1,0 0-1,1 1 0,-1-1 1,1 0-1,0 0 1,-1 3-1,0-1 0,1 0 1,-1 0-1,1 0 1,0 1 0,0-1-1,0 0 1,0 0-1,1 0 1,-1 1-1,1-1 1,0 0-1,0 0 1,0 0-1,0 0 1,1 0-1,-1 0 1,1-1-1,-1 1 1,1 0-1,0-1 1,0 1-1,0-1 1,1 0-1,-1 1 1,1-1-1,-1 0 1,1 0-1,0-1 1,5 4-1,-2-2-3,1-1-1,0 1 1,0-1-1,0 0 0,0 0 1,0-1-1,0 0 1,0-1-1,1 1 1,-1-1-1,0-1 1,11-1-1,-7 0 0,0-1 0,-1 0 1,1-1-1,-1 0 0,0-1 0,0 0 1,0-1-1,13-10 0,-5 2-103,-1-1-1,-1 0 1,16-21-1,-48 59 62,1 0-1,1 0 0,0 2 0,2-1 1,1 2-1,-8 28 0,14-37 68,0 0 1,-5 34-1,9-46-139,1 0 0,-1 1 1,1-1-1,0 0 0,1 1 1,-1-1-1,1 1 0,0-1 0,1 0 1,-1 0-1,1 0 0,0 1 0,0-2 1,3 6-1,-5-9 57,1 0 0,0 0 0,-1 0 0,1 0 0,0-1 1,-1 1-1,1 0 0,0 0 0,0-1 0,0 1 0,0-1 0,0 1 0,0-1 1,0 1-1,0-1 0,0 1 0,0-1 0,0 0 0,0 1 0,0-1 0,0 0 0,0 0 1,0 0-1,0 0 0,0 0 0,0 0 0,0 0 0,0 0 0,0-1 0,0 1 1,0 0-1,0-1 0,0 1 0,0 0 0,0-1 0,0 1 0,0-1 0,0 0 0,0 1 1,1-2-1,15-13-703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3.548"/>
    </inkml:context>
    <inkml:brush xml:id="br0">
      <inkml:brushProperty name="width" value="0.05" units="cm"/>
      <inkml:brushProperty name="height" value="0.05" units="cm"/>
    </inkml:brush>
  </inkml:definitions>
  <inkml:trace contextRef="#ctx0" brushRef="#br0">183 1 19796,'-1'0'99,"0"0"-1,0 0 1,0 0 0,0 0-1,0 0 1,0 0-1,0 1 1,0-1-1,0 0 1,1 0 0,-1 1-1,0-1 1,0 1-1,0-1 1,0 1-1,0-1 1,1 1 0,-1 0-1,0-1 1,0 1-1,1 0 1,-1 0 0,0-1-1,1 1 1,-1 1-1,-21 28 423,20-28-339,-16 26 495,2 1 0,1 1 0,1 0 1,1 1-1,-15 62 0,17-48-481,3 1 0,1 1 0,0 77 0,7-103-255,1 34-115,0-51 138,-1 0-1,1 0 0,0 0 1,0 0-1,0 0 0,1 0 0,-1 0 1,1 0-1,0-1 0,3 5 0,-5-8 22,1 1-1,-1 0 1,1-1-1,-1 1 1,1-1-1,0 1 1,-1-1-1,1 1 1,0-1-1,-1 1 1,1-1-1,0 1 1,0-1-1,0 0 0,-1 0 1,1 1-1,0-1 1,0 0-1,0 0 1,-1 0-1,1 0 1,0 0-1,0 0 1,0 0-1,0 0 1,-1 0-1,1-1 1,0 1-1,0 0 0,0 0 1,-1-1-1,1 1 1,0 0-1,0-1 1,-1 1-1,1-1 1,0 1-1,-1-1 1,1 0-1,0 1 1,-1-1-1,1 0 1,5-5-96,-1 0 1,0 0-1,6-11 1,-10 16 86,218-403-3758,-149 262 2687,-58 120 1022,-6 12 242,-11 18 340,-18 31 458,2 1 0,-29 76 0,42-92-792,0 0 1,2 1-1,1 0 0,1 1 0,1-1 1,1 39-1,2-53-142,2 1 0,-1-1 1,1 0-1,1 0 0,0 0 1,6 12-1,-8-20-29,1 0 0,-1 0 1,1 0-1,0 0 0,0 0 1,0 0-1,0-1 0,0 1 0,1-1 1,-1 0-1,5 3 0,-6-4-2,1 0 0,0 0-1,0-1 1,0 1 0,0 0-1,0-1 1,0 1 0,0-1 0,0 0-1,0 0 1,0 0 0,0 0-1,0 0 1,0 0 0,0-1-1,0 1 1,0 0 0,0-1 0,0 0-1,3-1 1,3-2-4,-1 0 1,1-1-1,-1 0 0,0 0 1,0-1-1,0 0 0,-1 0 1,7-9-1,44-60-58,-50 64 51,88-135-254,-95 146 262,0 0-1,0 0 0,0 0 1,0 0-1,0 1 0,0-1 1,0 0-1,0 0 1,0 0-1,0 0 0,0 0 1,0 0-1,0 0 0,0 0 1,0 0-1,0 0 0,0 0 1,0 0-1,0 0 1,0 0-1,0 0 0,0 0 1,0 0-1,0 0 0,0 0 1,0 0-1,0 0 0,0 0 1,0 0-1,1 0 1,-1 0-1,0 0 0,0 0 1,0 0-1,0 0 0,0 0 1,0 0-1,0 0 0,0 0 1,0 0-1,0 0 1,0 0-1,0 0 0,0 0 1,0 0-1,0 0 0,0 0 1,0 0-1,0 0 0,0 0 1,1 0-1,-1 0 1,0 0-1,0 0 0,0 0 1,-1 10-21,-3 13 23,-7 20 27,-9 59-1,19-89-7,0 0-1,0-1 1,1 1-1,1 0 1,0 0 0,1 0-1,0-1 1,1 1-1,6 18 1,-7-27-12,0 0-1,0 0 1,0 0 0,0 0-1,1-1 1,-1 1 0,1-1 0,0 0-1,0 0 1,0 0 0,1 0 0,-1 0-1,1-1 1,0 1 0,-1-1-1,8 3 1,-8-4-22,0 0-1,0-1 1,0 1 0,0 0-1,1-1 1,-1 0 0,0 0-1,0 0 1,0 0 0,1-1-1,-1 1 1,0-1-1,0 1 1,0-1 0,0 0-1,0-1 1,0 1 0,0 0-1,0-1 1,0 0 0,-1 1-1,1-1 1,3-4 0,1-1-141,0 0 0,0-1 1,-1 1-1,-1-1 1,1-1-1,-1 1 1,-1-1-1,1 0 1,2-9-1,1-5-69,-1 0-1,5-38 0,-4-4-268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4.094"/>
    </inkml:context>
    <inkml:brush xml:id="br0">
      <inkml:brushProperty name="width" value="0.05" units="cm"/>
      <inkml:brushProperty name="height" value="0.05" units="cm"/>
    </inkml:brush>
  </inkml:definitions>
  <inkml:trace contextRef="#ctx0" brushRef="#br0">6 14 15443,'-4'5'1689,"2"-2"-1209,4-3-176,5-3 736,4-2-2248,1 0 1432,-1 1-384,-1 0-184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33.368"/>
    </inkml:context>
    <inkml:brush xml:id="br0">
      <inkml:brushProperty name="width" value="0.05" units="cm"/>
      <inkml:brushProperty name="height" value="0.05" units="cm"/>
    </inkml:brush>
  </inkml:definitions>
  <inkml:trace contextRef="#ctx0" brushRef="#br0">176 123 13899,'-1'2'210,"1"-1"-1,0 1 1,-1-1 0,1 1-1,-1-1 1,1 1 0,-1-1-1,0 0 1,1 1 0,-1-1-1,0 0 1,-2 2 0,0 2 322,-3 6 76,0 1 0,0 0 1,1 1-1,1 0 0,-6 25 0,9-31-602,-1 0-1,2 1 0,-1-1 0,0 0 1,1 1-1,1-1 0,-1 1 1,1-1-1,1 0 0,-1 1 1,1-1-1,4 9 0,-5-13-1,2 1-1,-1-1 1,0 0 0,0 1-1,1-1 1,0 0 0,0-1-1,0 1 1,0 0 0,0-1-1,0 0 1,1 0 0,3 2-1,4 1 7,0 0 0,23 5-1,-21-7-5,-1 0-1,17 8 0,-26-9-3,1 0 0,-1 0-1,1 0 1,-1 0 0,0 1 0,0-1-1,0 1 1,0 0 0,0 0-1,-1 0 1,5 6 0,-6-6-1,1 1-1,-1-1 1,0 1 0,0-1-1,0 1 1,0-1 0,-1 1-1,1-1 1,-1 1 0,0 0 0,0-1-1,0 1 1,-1 0 0,1-1-1,-1 1 1,0-1 0,0 1-1,0-1 1,-1 1 0,1-1-1,-1 0 1,0 1 0,1-1 0,-2 0-1,1 0 1,-3 3 0,-2 3 19,-1 0 1,-1 0-1,0-1 1,0 0-1,0 0 1,-19 10-1,10-8 63,1-1-1,-1-1 0,-23 6 0,33-11-120,0-1 0,0 0 0,0 0 0,0-1 0,0 0 0,0-1 0,0 0 1,0 0-1,-1-1 0,-10-2 0,17 3 5,0-1-1,0 0 1,0 0 0,0 1 0,0-1 0,0-1 0,0 1-1,0 0 1,1 0 0,-1-1 0,1 1 0,-1-1-1,1 1 1,-1-1 0,1 0 0,0 1 0,0-1-1,0 0 1,0 0 0,0 0 0,0 0 0,0 0 0,0-3-1,0-1 1,0-1-1,0 1 1,1-1-1,0 1 0,0-1 1,2-8-1,9-49-332</inkml:trace>
  <inkml:trace contextRef="#ctx0" brushRef="#br0" timeOffset="1">257 0 15755,'6'0'1665,"1"4"-1145,6 1-232,4 0 704,13 3-416,2-3-296,10 0-656,-1-2-1792,11-3 1920,1-3-320,-5-3-217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4.570"/>
    </inkml:context>
    <inkml:brush xml:id="br0">
      <inkml:brushProperty name="width" value="0.05" units="cm"/>
      <inkml:brushProperty name="height" value="0.05" units="cm"/>
    </inkml:brush>
  </inkml:definitions>
  <inkml:trace contextRef="#ctx0" brushRef="#br0">152 4 17404,'-4'-1'340,"0"0"0,0 1 1,0-1-1,1 1 1,-1 0-1,0 0 0,0 0 1,0 1-1,0-1 0,0 1 1,1 0-1,-8 3 0,9-3-226,0 0-1,0 1 0,-1-1 1,1 1-1,0 0 0,0 0 1,1 0-1,-1 0 0,0 0 0,1 0 1,-1 0-1,1 1 0,0-1 1,0 0-1,-1 1 0,2-1 1,-1 1-1,0 0 0,0 4 0,-3 14-16,2-1-1,1 1 1,1 0 0,0 0-1,2 0 1,5 31-1,5 4-76,22 62 1,6-13 21,-23-63-47,-1 1 1,12 55-1,-25-84 56,-1-1 0,-1 1-1,0-1 1,0 1-1,-1-1 1,-1 1 0,0-1-1,-1 0 1,-1 1 0,0-1-1,-9 25 1,10-33 11,0 0 1,-1 0-1,1-1 1,-1 0-1,0 1 1,0-1-1,-1 0 1,1 0-1,-1 0 1,-7 5-1,9-8-32,0 0 0,1 0 0,-1 0 0,0 0 0,0 0 0,0-1 1,0 1-1,0-1 0,0 1 0,0-1 0,0 0 0,0 0 0,0 0 0,0 0 0,0 0 0,0 0 0,0-1 0,0 1 0,0-1 1,0 1-1,0-1 0,0 0 0,0 1 0,0-1 0,1 0 0,-1 0 0,0-1 0,1 1 0,-1 0 0,0-1 0,-1-1 0,-6-6 29,1 0-1,0-1 1,1 0-1,0 0 0,0-1 1,1 0-1,0 0 1,1-1-1,1 1 0,-4-14 1,2 3-228,1 0 0,1 0 1,1 0-1,0-42 0,3 49-140,1 0 1,1 1-1,0-1 1,1 1-1,1-1 1,0 1-1,1 0 0,1 0 1,0 1-1,1-1 1,0 2-1,1-1 0,0 1 1,1 0-1,1 0 1,0 1-1,12-10 1,19-14-757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5.078"/>
    </inkml:context>
    <inkml:brush xml:id="br0">
      <inkml:brushProperty name="width" value="0.05" units="cm"/>
      <inkml:brushProperty name="height" value="0.05" units="cm"/>
    </inkml:brush>
  </inkml:definitions>
  <inkml:trace contextRef="#ctx0" brushRef="#br0">1124 1139 17580,'4'-1'455,"1"0"-1,-1 0 1,0 0 0,0-1 0,0 1 0,0-1 0,0 0-1,0 0 1,0-1 0,-1 1 0,1-1 0,-1 0 0,6-6-1,-1 1-164,0 0 0,0-1 0,-1 0 0,7-12 0,-11 16-230,0-1-1,-1 1 0,1 0 1,-1-1-1,-1 0 0,1 1 1,-1-1-1,0 0 0,0-11 0,-1 16-47,0-1 0,0 0-1,0 1 1,0-1-1,-1 0 1,1 1-1,-1-1 1,1 1 0,-1-1-1,1 1 1,-1-1-1,0 1 1,0-1 0,0 1-1,0 0 1,0-1-1,0 1 1,0 0-1,0 0 1,0 0 0,-1 0-1,1 0 1,0 0-1,-1 0 1,1 0 0,-1 0-1,1 1 1,-1-1-1,1 1 1,-1-1-1,1 1 1,-1 0 0,0-1-1,1 1 1,-1 0-1,0 0 1,1 0-1,-1 0 1,-2 1 0,-1-1 17,0 1 0,0 0 0,0 1 1,0-1-1,0 1 0,0 0 0,0 0 1,0 0-1,1 1 0,-1 0 0,1 0 1,0 0-1,0 0 0,0 1 0,0-1 1,1 1-1,-6 6 0,0 2 40,0 1 0,1 0 1,1 0-1,-11 25 0,13-25-25,0 0 0,1 0 1,1 0-1,0 1 0,1-1 1,1 1-1,0-1 0,1 28 0,1-37-43,-1 0-1,0 0 1,1 0-1,0 0 1,0-1-1,0 1 1,1 0-1,-1 0 0,1-1 1,0 1-1,0-1 1,0 0-1,0 1 1,0-1-1,1 0 1,0 0-1,-1 0 0,1-1 1,0 1-1,0-1 1,1 0-1,-1 1 1,0-1-1,1-1 1,0 1-1,-1 0 1,1-1-1,0 0 0,-1 0 1,1 0-1,0 0 1,0-1-1,0 1 1,0-1-1,5 0 1,4-1-36,-1-1 0,1 0 0,-1 0 0,1-1 0,-1-1 1,0 0-1,0 0 0,-1-1 0,14-8 0,15-11-132,42-33-1,-77 54 151,34-29-97,-25 20 122,-1 1 0,1 1 0,1 0 0,18-9 0,-30 20 178,-3 7-57,-6 12 50,4-14-112,0 1-5,-1 1-1,2-1 1,-1 1-1,1-1 0,0 1 1,1 0-1,0-1 1,0 1-1,2 11 1,-2-16-52,1 1 1,0-1 0,1 0 0,-1 0 0,0 0-1,1 1 1,0-2 0,0 1 0,0 0 0,0 0-1,0 0 1,0-1 0,1 1 0,-1-1 0,1 0-1,0 0 1,0 0 0,0 0 0,0 0 0,0-1-1,0 1 1,0-1 0,6 2 0,3 0-57,-1-1 0,0 0-1,1 0 1,-1-1 0,1 0 0,-1-1 0,1-1 0,-1 0 0,1 0 0,11-4-1,13-5-365,62-25 0,-2 0-125,-95 34 544,0 1 0,0-1-1,0 1 1,0 0 0,-1-1 0,1 1-1,0 0 1,0 0 0,0 0-1,0 0 1,0 0 0,0 0-1,0 0 1,0 0 0,0 0-1,0 0 1,0 0 0,0 1 0,0-1-1,0 0 1,0 1 0,0-1-1,0 0 1,-1 1 0,1 0-1,0-1 1,0 1 0,0-1 0,-1 1-1,1 0 1,0-1 0,-1 1-1,1 0 1,-1 0 0,1 0-1,-1-1 1,1 1 0,-1 0 0,1 0-1,-1 0 1,0 0 0,1 2-1,-1 1-107,0 0 1,1-1-1,-2 1 0,1 0 0,0 0 0,-1 0 1,0 0-1,0 0 0,-2 6 0,3-9 26,-1-1-1,1 0 1,0 1 0,0-1-1,0 0 1,-1 1-1,1-1 1,0 0-1,0 1 1,-1-1 0,1 0-1,0 1 1,-1-1-1,1 0 1,0 0 0,-1 1-1,1-1 1,-1 0-1,1 0 1,0 0-1,-1 0 1,1 1 0,-1-1-1,1 0 1,0 0-1,-1 0 1,1 0 0,-1 0-1,1 0 1,-1 0-1,1 0 1,0 0 0,-1 0-1,1-1 1,-1 1-1,1 0 1,0 0-1,-1 0 1,-17-11-677,17 10 732,-31-24-824,-9-10-247</inkml:trace>
  <inkml:trace contextRef="#ctx0" brushRef="#br0" timeOffset="1">20 1 21133,'-14'5'2200,"10"0"-1584,2-7-504,8 2 1512,4 2-1191,-1-1-177,-2-1-344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5.569"/>
    </inkml:context>
    <inkml:brush xml:id="br0">
      <inkml:brushProperty name="width" value="0.05" units="cm"/>
      <inkml:brushProperty name="height" value="0.05" units="cm"/>
    </inkml:brush>
  </inkml:definitions>
  <inkml:trace contextRef="#ctx0" brushRef="#br0">95 1 18412,'-21'68'1720,"-1"6"-1304,3 2-184,9-1 393,8-9-337,2-8-128,1-15-344,2-6-264,-2-10-553,-1-8 745,-8-16-208,-10-6-216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6.097"/>
    </inkml:context>
    <inkml:brush xml:id="br0">
      <inkml:brushProperty name="width" value="0.05" units="cm"/>
      <inkml:brushProperty name="height" value="0.05" units="cm"/>
    </inkml:brush>
  </inkml:definitions>
  <inkml:trace contextRef="#ctx0" brushRef="#br0">39 405 15611,'-4'-10'420,"-4"-9"237,1-1 1,-9-38-1,15 52-536,0 1 0,0-1 0,1 0-1,0 0 1,0 0 0,0 0 0,1 0 0,0 0 0,0 0-1,1 0 1,-1 0 0,1 1 0,1-1 0,-1 1-1,4-6 1,0 3 67,0 0 0,0 0-1,1 1 1,0 0 0,1 0 0,0 1-1,0 0 1,17-10 0,6-1 285,38-14 1,-23 14-275,1 2 1,0 2 0,1 2-1,0 2 1,1 3-1,0 1 1,0 3 0,0 1-1,0 3 1,0 2-1,92 20 1,-120-19-169,0 1 0,0 1 0,-1 1 0,28 16 0,-42-21-31,0 0 0,0 1 1,-1 0-1,1 0 0,-1 1 1,0-1-1,0 1 0,-1 0 0,1 1 1,-1-1-1,0 1 0,0-1 1,-1 1-1,0 0 0,0 1 0,0-1 1,3 12-1,-6-12 5,0-1 1,0 0-1,0 1 0,0-1 0,-1 1 1,0-1-1,0 1 0,0-1 1,-1 0-1,0 0 0,0 0 0,0 0 1,-1 0-1,1 0 0,-1 0 1,0-1-1,-1 0 0,1 1 0,-6 4 1,-6 6 46,-2 0 0,1-1 0,-28 18-1,6-7-158,-2-1-1,0-2 0,-1-2 0,-78 27 1,112-44 10,6-3 76,0 1 0,0-1 0,-1 1 0,1-1 0,0 1-1,-1-1 1,1 0 0,0 0 0,-1 1 0,1-1 0,0 0 0,-1 0 0,1 0 0,0-1 0,-3 1 0,0-5-283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6.592"/>
    </inkml:context>
    <inkml:brush xml:id="br0">
      <inkml:brushProperty name="width" value="0.05" units="cm"/>
      <inkml:brushProperty name="height" value="0.05" units="cm"/>
    </inkml:brush>
  </inkml:definitions>
  <inkml:trace contextRef="#ctx0" brushRef="#br0">1 323 19524,'21'-31'1398,"-2"-1"-1,0 0 1,-2-1 0,19-55-1,-32 65-1268,-9 19-113,-7 8-22,4 1 0,1 1 0,-1 0 0,1 1 0,0-1 0,1 1 0,-1 1 0,1-1 0,1 1 0,-1 0 1,2 0-1,-1 1 0,-3 8 0,8-15 6,-1-1 0,1 0 1,0 1-1,0-1 0,0 1 0,0-1 1,0 0-1,1 1 0,-1-1 1,0 1-1,1-1 0,-1 0 0,1 1 1,-1-1-1,1 0 0,0 0 0,-1 1 1,1-1-1,0 0 0,0 0 1,0 0-1,0 0 0,0 0 0,0 0 1,0 0-1,0 0 0,0-1 1,0 1-1,1 0 0,-1 0 0,0-1 1,0 1-1,3 0 0,5 2 6,1 0-1,0 0 0,16 2 0,-16-3-3,102 18 19,158 34 126,-269-53-117,0-1 1,0 0 0,0 1 0,0-1 0,0 0-1,0 1 1,0-1 0,0 0 0,0 0-1,1 0 1,-1 0 0,0 0 0,0 0-1,0 0 1,0 0 0,0 0 0,0-1 0,0 1-1,0 0 1,0-1 0,0 1 0,1-1-1,-2-1 16,0 1-1,0 0 1,0-1-1,0 1 0,0 0 1,-1 0-1,1-1 0,-1 1 1,1 0-1,0 0 0,-1 0 1,0-1-1,1 1 1,-1 0-1,0 0 0,0 0 1,-1-1-1,-36-62 803,-52-123-1,86 180-818,-5-19-531,13 19-49,10 7-165,7 5-272,17 6-305,1-3 0,0 0 0,1-3 0,40 1 0,-27-8 193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7.074"/>
    </inkml:context>
    <inkml:brush xml:id="br0">
      <inkml:brushProperty name="width" value="0.05" units="cm"/>
      <inkml:brushProperty name="height" value="0.05" units="cm"/>
    </inkml:brush>
  </inkml:definitions>
  <inkml:trace contextRef="#ctx0" brushRef="#br0">172 16 15051,'1'-1'97,"-1"1"-1,0-1 1,1 1-1,-1-1 1,0 1-1,1-1 0,-1 1 1,0-1-1,0 0 1,0 1-1,1-1 1,-1 1-1,0-1 1,0 0-1,0 1 1,0-1-1,0 1 0,0-1 1,0 0-1,0 1 1,-1-2-1,-9 1 1531,7 2-1294,-1 0 0,1 0 0,-1 1-1,1 0 1,0-1 0,-4 4 0,2-1-222,0 1 0,0-1 1,0 1-1,0 0 0,1 1 1,0-1-1,0 1 0,1 0 0,0 0 1,0 0-1,0 0 0,-2 9 1,3-11-115,1 0 0,1 1 0,-1-1 0,1 0 0,-1 1 0,1-1 0,0 0 0,1 1 0,-1-1 0,1 0 1,0 1-1,0-1 0,0 0 0,0 0 0,1 0 0,0 0 0,0 0 0,0 0 0,0 0 0,4 4 0,2 1-69,0 0 0,1-1-1,0 0 1,0-1-1,18 12 1,56 24-428,-29-16 368,-52-26 190,0 0 0,0 0 1,0 0-1,0 1 1,-1-1-1,1 0 1,0 1-1,-1-1 1,2 3-1,-4 3 685,-12-1-87,-9-1-175,0 0 1,-1-1-1,0-1 0,0-1 1,0-1-1,0-1 1,0-2-1,0 0 1,0-1-1,-33-9 0,51 11-644,4 1 28,-1-1 0,1 1 0,-1-1 0,0 1 0,1-1 0,-1 1 0,1-1 0,0 0 0,-1 0 0,1 1 0,-1-1 0,1 0 0,0 0 0,0-1 0,-2 0 0,4-3-391,7 4-171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8.360"/>
    </inkml:context>
    <inkml:brush xml:id="br0">
      <inkml:brushProperty name="width" value="0.05" units="cm"/>
      <inkml:brushProperty name="height" value="0.05" units="cm"/>
    </inkml:brush>
  </inkml:definitions>
  <inkml:trace contextRef="#ctx0" brushRef="#br0">248 104 16564,'0'-8'381,"-1"0"1,0 0-1,0 0 1,-1 0-1,0 0 1,0 1 0,-4-10-1,5 15-301,1 0 0,-1 0 0,0 1 0,0-1 0,0 0 0,0 1-1,0-1 1,0 1 0,0-1 0,-1 1 0,1-1 0,0 1 0,-1 0 0,1 0 0,-1 0 0,1 0 0,-1 0 0,0 0-1,1 0 1,-1 0 0,0 1 0,0-1 0,1 1 0,-1-1 0,0 1 0,0 0 0,0 0 0,0-1 0,0 1-1,0 1 1,1-1 0,-1 0 0,0 0 0,0 1 0,0-1 0,-3 2 0,-2 2 42,-1 0-1,1 0 1,0 1 0,1 0-1,-1 1 1,1-1 0,0 1 0,1 0-1,-1 1 1,1-1 0,-6 11-1,-2 4 112,0 1 0,-13 35 0,16-30 11,-11 39 0,18-54-140,1 0 0,0 0 0,1 0-1,0 0 1,2 23 0,-1-32-79,0-1-1,0 0 1,0 0 0,1 1 0,-1-1 0,1 0 0,-1 0-1,1 0 1,0 0 0,0 0 0,0 0 0,0 0-1,1 0 1,-1 0 0,0 0 0,1 0 0,-1-1-1,1 1 1,0-1 0,-1 1 0,1-1 0,0 0-1,0 1 1,0-1 0,0 0 0,0 0 0,0 0-1,0-1 1,0 1 0,1 0 0,-1-1 0,0 0 0,0 1-1,1-1 1,-1 0 0,4 0 0,0-1 40,1 0 1,0 0-1,0-1 0,0 0 1,-1 0-1,1 0 1,-1-1-1,1 0 1,-1 0-1,10-8 1,-5 2 36,0 0 1,0 0-1,-2-1 1,1-1 0,-1 0-1,-1 0 1,10-17 0,-12 19-45,-1-1 0,0 0-1,-1 0 1,0-1 0,-1 1 0,0-1 0,-1 0 0,0 0 0,1-21 0,-3 29-42,-1 0-1,1 0 1,-1 0 0,0 0-1,1 0 1,-2 0 0,-1-6-1,2 9-13,1-1 0,0 1 1,0-1-1,-1 1 0,1-1 0,0 1 0,-1-1 0,1 1 0,-1 0 0,1-1 0,0 1 0,-1 0 1,1-1-1,-1 1 0,1 0 0,-1 0 0,1-1 0,-1 1 0,1 0 0,-2 0 0,2 0-2,-1 0 0,0 0-1,1 0 1,-1 1 0,0-1-1,1 0 1,-1 1 0,1-1-1,-1 0 1,1 1-1,-1-1 1,1 1 0,-1-1-1,1 1 1,-1-1 0,1 1-1,-1-1 1,1 1 0,0 0-1,-1-1 1,1 1 0,0 0-1,-1 0-1,0 0-1,1 0 1,-1 0-1,1 0 1,0 0-1,-1 0 0,1 0 1,0 0-1,-1 0 1,1 0-1,0 0 1,0 0-1,0 0 1,0 0-1,0 0 1,0 0-1,0 1 0,0-1 1,1 0-1,-1 0 1,0 0-1,1 0 1,0 1-1,0 0 2,0-1-1,0 0 0,0 0 0,0 0 1,1 0-1,-1 0 0,0 0 1,1 0-1,-1-1 0,1 1 0,-1 0 1,1-1-1,-1 1 0,3-1 1,6 2-13,0 0 0,1-1 0,19-1 0,-27 0 4,90-9-147,-2-1 9,-79 10 110,0 0 1,0 1-1,1 0 0,-1 0 0,12 4 0,-22-5 34,0 1-1,0-1 1,0 1 0,0-1-1,0 1 1,0 0 0,-1 0-1,1 0 1,0 0 0,-1 0 0,1 0-1,-1 0 1,1 0 0,-1 1-1,1-1 1,-1 1 0,0-1-1,0 1 1,0-1 0,0 1-1,0 0 1,2 2 0,-3 0 24,1 0 1,-1 0-1,0 0 0,0 0 1,0-1-1,-1 1 1,1 0-1,-3 6 1,0 12 141,2-21-151,1 0 1,0-1-1,0 1 1,0 0-1,0 0 0,1-1 1,-1 1-1,0 0 1,0-1-1,0 1 1,0-1-1,1 1 1,-1 0-1,0-1 0,1 1 1,-1-1-1,0 1 1,1 0-1,-1-1 1,1 1-1,-1-1 1,0 1-1,1-1 0,0 0 1,-1 1-1,1-1 1,-1 1-1,1-1 1,-1 0-1,1 0 1,0 1-1,-1-1 0,1 0 1,0 0-1,-1 0 1,1 0-1,0 1 1,-1-1-1,1 0 1,0 0-1,-1-1 0,1 1 1,0 0-1,-1 0 1,1 0-1,0 0 1,0-1-1,40-11 159,-34 10-136,79-33 87,-52 19-135,1 3 0,40-11 0,-71 23 0,-1 0 0,1 1 0,0-1 0,-1 1 0,1 0 0,0 0 0,6 1 0,-9-1 11,0 0-1,-1 0 1,1 1 0,0-1 0,0 0-1,-1 1 1,1-1 0,0 1-1,-1-1 1,1 1 0,0-1 0,-1 1-1,1-1 1,-1 1 0,1 0 0,-1-1-1,1 1 1,-1 0 0,1-1 0,-1 1-1,0 0 1,1-1 0,-1 1-1,0 0 1,0 0 0,0 0 0,1-1-1,-1 1 1,0 0 0,0 0 0,0 0-1,0-1 1,0 1 0,0 0 0,-1 0-1,1 0 1,0-1 0,0 1-1,-1 1 1,-3 10 2,0 0 0,-1-1 0,-1 1 0,0-1-1,-8 12 1,-10 18 34,20-26-563,4-15 489,0 1-1,0-1 1,1 0-1,-1 0 0,0 1 1,0-1-1,0 0 0,0 0 1,1 0-1,-1 0 1,0 1-1,0-1 0,0 0 1,1 0-1,-1 0 0,0 0 1,0 0-1,1 0 1,-1 1-1,0-1 0,0 0 1,1 0-1,-1 0 0,0 0 1,0 0-1,1 0 1,-1 0-1,0 0 0,0 0 1,1 0-1,-1 0 0,27-11-2281,-20 8 2368,11-4-856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8.967"/>
    </inkml:context>
    <inkml:brush xml:id="br0">
      <inkml:brushProperty name="width" value="0.05" units="cm"/>
      <inkml:brushProperty name="height" value="0.05" units="cm"/>
    </inkml:brush>
  </inkml:definitions>
  <inkml:trace contextRef="#ctx0" brushRef="#br0">0 73 18060,'0'1'285,"1"1"0,-1-1 0,1 0 0,-1 1 0,1-1 0,0 1 0,0-1 0,-1 0 0,1 0 0,0 1 0,0-1 0,0 0 0,0 0 0,0 0 0,1 0 0,-1 0 0,0 0 0,0 0 0,1 0 0,-1-1 0,1 1 0,1 0 0,34 12 1398,-25-10-1530,-1-1 0,1 0 0,0-1 0,-1 0 0,1-1 0,0 0 0,12-2 0,-18 1-128,-1 0-1,1 0 1,-1-1-1,1 0 1,-1 0-1,0 0 1,1 0-1,-1-1 1,0 0-1,-1 0 1,1 0 0,0-1-1,-1 0 1,0 0-1,0 0 1,6-7-1,-9 9-11,0 0 1,0 0-1,0 1 0,0-1 0,0 0 0,0 0 1,0 0-1,-1 0 0,1 0 0,-1 0 0,0 0 1,1 0-1,-1 0 0,0 0 0,0 0 0,0 0 0,0 0 1,-1 0-1,1 0 0,-1 0 0,0-4 0,0 5-1,0 0-1,0-1 0,0 1 0,0 0 0,0 0 1,0-1-1,0 1 0,0 0 0,0 0 0,-1 0 1,1 0-1,0 0 0,-1 1 0,1-1 0,-1 0 1,1 1-1,-1-1 0,1 1 0,-1-1 0,1 1 1,-1 0-1,0 0 0,1-1 0,-1 1 0,1 0 1,-1 1-1,0-1 0,-1 0 0,-5 2 15,1 0-1,0 0 1,-1 1-1,1 0 1,0 0 0,1 0-1,-1 1 1,1 0-1,-1 1 1,1-1-1,0 1 1,1 0 0,-1 1-1,1-1 1,0 1-1,1 0 1,-1 1-1,1-1 1,0 1 0,1-1-1,-1 1 1,-3 13-1,6-19-19,1 1 0,-1 0 0,1 0 0,0-1 1,-1 1-1,1 0 0,0 0 0,0-1 0,0 1 0,0 0 0,0 0 0,1 0 0,-1-1 0,0 1 0,1 0 0,-1-1 0,1 1 0,0 0 0,0-1 0,-1 1 0,1-1 1,0 1-1,0-1 0,0 1 0,1-1 0,-1 0 0,0 1 0,0-1 0,1 0 0,-1 0 0,1 0 0,-1 0 0,1 0 0,-1 0 0,1-1 0,0 1 0,-1 0 0,1-1 1,0 1-1,3-1 0,5 2 9,1-1 1,-1 0-1,1-1 1,-1 0-1,18-3 1,-6-1 2,0-1-1,-1-2 1,37-14 0,-32 10-14,43-10-1,-69 20-4,1 1 0,-1 0-1,1 0 1,0-1 0,-1 1-1,1 0 1,0 0 0,-1 0 0,1 0-1,-1-1 1,1 1 0,0 0-1,-1 0 1,1 0 0,0 1-1,-1-1 1,1 0 0,0 0 0,-1 0-1,1 0 1,0 1 0,-1-1-1,1 0 1,-1 0 0,1 1-1,-1-1 1,1 1 0,-1-1 0,1 0-1,-1 1 1,1-1 0,-1 1-1,1-1 1,-1 1 0,1-1-1,-1 1 1,0 0 0,0-1 0,1 1-1,-1-1 1,0 1 0,0 0-1,1-1 1,-1 1 0,0 0-1,0 0 1,-1 5 5,1-1 0,-1 0 0,0 0-1,0 0 1,-3 7 0,-2 11 25,5-20-23,1-1-1,0 1 1,0-1-1,1 1 1,-1 0-1,0-1 1,1 1 0,0-1-1,0 1 1,-1-1-1,1 0 1,1 1 0,-1-1-1,0 0 1,1 1-1,-1-1 1,1 0 0,-1 0-1,1 0 1,0-1-1,0 1 1,0 0-1,0-1 1,0 1 0,0-1-1,0 0 1,1 1-1,-1-1 1,1 0 0,-1 0-1,0-1 1,1 1-1,0-1 1,4 1-1,9 2-35,0-2-1,0 0 0,0-1 0,22-3 0,-31 3-3,76-14-461,-59 9-10,0 1-1,32-1 1,-55 5 469,0 0 1,0 0 0,-1 0 0,1 0 0,0 0 0,0 0 0,-1 0 0,1 0 0,0 0 0,-1 0 0,1 1 0,0-1 0,0 0 0,-1 1 0,1-1 0,0 0 0,-1 1-1,1-1 1,-1 1 0,1-1 0,-1 1 0,2 0 0,-2 0 11,0-1-1,0 1 0,0 0 1,0-1-1,0 1 1,0 0-1,0-1 0,0 1 1,0 0-1,0-1 1,0 1-1,0 0 1,0-1-1,0 1 0,-1 0 1,1-1-1,0 1 1,-1 0-1,1 0 0,-25 31-765,20-27 447,-36 48-1114,34-42 1082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5:39.504"/>
    </inkml:context>
    <inkml:brush xml:id="br0">
      <inkml:brushProperty name="width" value="0.05" units="cm"/>
      <inkml:brushProperty name="height" value="0.05" units="cm"/>
    </inkml:brush>
  </inkml:definitions>
  <inkml:trace contextRef="#ctx0" brushRef="#br0">0 73 15083,'598'-16'5802,"-568"17"-5609,711 27 1116,36 1-1875,827-81 1642,-1347 35-390,790-27 2835,-1020 44-3459,-11-1-51,-1 1-1,1 0 0,0 2 1,0 0-1,29 7 0,-44-9-23,-1 0 0,0 0-1,0 0 1,0 0-1,1 0 1,-1 0 0,0 1-1,0-1 1,0 0-1,0 0 1,1 0-1,-1 0 1,0 0 0,0 0-1,0 0 1,0 0-1,1 0 1,-1 0 0,0 1-1,0-1 1,0 0-1,0 0 1,0 0-1,0 0 1,0 0 0,1 1-1,-1-1 1,0 0-1,0 0 1,0 0 0,0 0-1,0 0 1,0 1-1,0-1 1,0 0-1,0 0 1,0 0 0,0 1-1,0-1 1,0 0-1,0 0 1,0 0 0,-8 5-473,-10 0-333,-6-5 92,1 0 0,0-1 0,0-1 0,-35-7 1,6-4-183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7:58.497"/>
    </inkml:context>
    <inkml:brush xml:id="br0">
      <inkml:brushProperty name="width" value="0.05" units="cm"/>
      <inkml:brushProperty name="height" value="0.05" units="cm"/>
    </inkml:brush>
  </inkml:definitions>
  <inkml:trace contextRef="#ctx0" brushRef="#br0">100 89 15795,'-5'-11'1008,"4"7"-817,0 1 0,-1 0 0,1-1 0,-1 1 0,0 0 0,1-1 0,-2 1 0,1 0 0,0 1 1,-1-1-1,1 0 0,-6-3 0,7 6-139,0 0 1,1 1 0,-1-1-1,0 0 1,0 1-1,0-1 1,0 1-1,1 0 1,-1-1 0,0 1-1,1 0 1,-1-1-1,0 1 1,1 0 0,-1 0-1,1-1 1,-1 1-1,1 0 1,0 0 0,-1 0-1,1 0 1,0 0-1,-1-1 1,1 3-1,-1 0 95,-6 19 15,1 0-1,1 1 1,1 0-1,-2 40 1,2-26-132,-12 180-17,16-163-14,2-1 1,9 58 0,-10-105-7,1 1 0,-1 0-1,1 0 1,5 10 0,-7-16 4,1 0 0,-1 1 1,1-1-1,-1 0 0,1 0 0,0 0 1,0 0-1,0 0 0,-1 0 0,1 0 1,0 0-1,0 0 0,0 0 0,0 0 1,1 0-1,-1-1 0,0 1 0,0 0 1,0-1-1,1 1 0,-1-1 0,0 0 1,0 1-1,1-1 0,-1 0 0,0 0 1,1 0-1,-1 0 0,0 0 0,1 0 1,-1 0-1,3-1 0,-1 0-2,1-1 1,-1 1-1,1-1 0,-1 0 0,0-1 0,1 1 0,-1-1 0,0 1 1,-1-1-1,1 0 0,0 0 0,-1 0 0,4-5 0,25-50-34,-26 47 29,24-56 38,-3 0 0,-4-2 1,-2 0-1,14-98 0,-35 182-23,1-1 0,0 1 0,3 24 0,1-1-22,-4-34 14,19 174-69,-16-157 61,2 0-1,0 0 1,2-1 0,0 0-1,1 0 1,14 25-1,-19-40 12,0 1 0,0-1 0,1 0 0,0-1 0,0 1 0,0-1 0,1 1 0,-1-1 0,1 0 0,0-1 0,0 1 0,0-1 0,0 0 0,1 0 0,0-1 0,-1 0 0,1 0 0,0 0 0,0-1 0,0 1 0,0-1 0,0-1 0,0 1 0,0-1 0,0 0 0,0-1 0,1 1 0,-1-1 0,0 0 0,0-1 0,7-2 0,0-2 31,-1 0 1,0 0-1,-1-1 0,0-1 0,0 0 1,0 0-1,-1-1 0,0 0 0,-1-1 1,0 0-1,14-21 0,-9 10 84,-1-1 0,0-1 0,-2 0 1,-1-1-1,10-32 0,-13 28 10,-1 1 1,-1 0-1,-1-1 1,-2 0-1,-1-37 1,-2 44-201,0 1 0,-2-1 1,-1 1-1,0 0 0,-1 0 0,-2 0 0,-15-35 0,20 51-116,0 1 0,1-1 0,-1 1 0,-1-1 0,1 1 0,0 0-1,-1 0 1,1 0 0,-1 0 0,0 0 0,0 0 0,0 1 0,-1 0-1,-4-3 1,8 5 154,0 0 0,1 0 0,-1 0 0,0 0 0,0 1 0,0-1 0,0 0 0,0 0 0,0 0 0,0 0 0,0 0 0,0 1 0,0-1 0,0 0 0,0 0 0,0 0 0,0 0 0,0 0 0,0 1-1,0-1 1,0 0 0,0 0 0,0 0 0,0 0 0,-1 0 0,1 0 0,0 1 0,0-1 0,0 0 0,0 0 0,0 0 0,0 0 0,0 0 0,0 0 0,0 0 0,-1 0 0,1 0 0,0 1 0,0-1 0,0 0 0,0 0 0,0 0 0,0 0 0,-1 0 0,1 0 0,0 0 0,0 0-1,0 0 1,11 11-679,4 0-29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18:08.693"/>
    </inkml:context>
    <inkml:brush xml:id="br0">
      <inkml:brushProperty name="width" value="0.05" units="cm"/>
      <inkml:brushProperty name="height" value="0.05" units="cm"/>
    </inkml:brush>
  </inkml:definitions>
  <inkml:trace contextRef="#ctx0" brushRef="#br0">4789 184 9306,'-67'-20'870,"-1"3"-1,-100-12 1,-143 2 414,-23-2-1019,6-13-187,-3 23-32,-372 61 66,7 66-73,531-77-22,-231 76-1,353-90-38,0 2 0,2 1 0,-47 31 0,-108 88-100,46-30 68,-63 46 69,171-119-10,1 1 0,-63 75 1,63-61-9,3 0-1,1 3 1,4 1 0,-46 100 0,71-134-3,2-1 0,0 1 0,2 0-1,0 0 1,1 1 0,2-1 0,1 38 0,3-21-12,1 0 0,2-1 1,17 56-1,-14-65-15,1-2 0,1 1 0,2-2 0,0 1 0,27 37-1,-14-29-11,2 0 0,1-2-1,36 31 1,27 11-41,174 109-1,-260-179 88,83 53-51,3-5 0,1-3 1,169 61-1,349 38-51,-424-111 105,366 64-74,8-50-191,-282-54-97,361-48-1,272-90-275,-702 105 511,365-70 19,-12-45 143,-131-6 13,25-9 23,-105 38 0,-283 98 11,-1-3-1,123-82 1,-148 83 10,-2-2-1,-2-1 1,-1-3 0,-1-1 0,37-52 0,-60 72-10,-1-1 1,-1 0 0,-1-1 0,-1 0 0,15-45 0,-21 52-32,-1 0 0,0 0 1,-1-1-1,-1 1 0,0-1 0,-1 0 0,0 1 0,-1-1 0,-1 1 1,-7-26-1,0 8 19,-2 0 1,-2 1 0,-1 0-1,-1 1 1,-2 1-1,-32-45 1,20 38-54,-1 2 0,-1 1 0,-2 2 0,-51-38 0,16 22-59,-3 3 0,-1 3 0,-2 3 0,-1 4 0,-87-27-1,30 19 9,-246-44-1,-147 31 121,67 39-60,-118-7-277,403 12 201,-5 2-34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33.788"/>
    </inkml:context>
    <inkml:brush xml:id="br0">
      <inkml:brushProperty name="width" value="0.05" units="cm"/>
      <inkml:brushProperty name="height" value="0.05" units="cm"/>
    </inkml:brush>
  </inkml:definitions>
  <inkml:trace contextRef="#ctx0" brushRef="#br0">1962 78 10946,'-34'-14'266,"-1"0"-1,-1 2 1,0 2-1,-1 1 1,0 2 0,0 2-1,-41-2 1,28 7 89,0 2 0,1 2 0,-1 2 0,-89 23 0,34 1 234,2 4 1,-117 55-1,162-61-415,1 3 1,2 2-1,1 3 0,1 2 0,-49 47 1,63-49-148,2 3 1,2 0-1,2 3 0,1 0 1,2 2-1,2 2 1,2 0-1,-21 55 0,8 7-21,4 3 0,5 0 0,5 2 0,5 1-1,-6 124 1,22-177-8,3-1 1,3 1-1,13 87 0,-10-121-4,1 1-1,1-1 1,2 0-1,0 0 1,2-1-1,1-1 1,1 0-1,1 0 1,29 37-1,-31-49 0,0 0 0,0 0-1,1-2 1,1 1 0,0-2-1,1 0 1,29 16 0,-21-16 8,1 0 1,-1-2-1,2 0 1,47 7-1,-20-9 92,0-2-1,0-3 0,1-2 1,93-14-1,-61-1 161,0-3 1,-2-4-1,0-3 1,80-39-1,-19-2 446,175-112-1,-223 118-223,141-119-1,-184 134-314,-3-3 0,-2-2 1,75-103-1,-106 129-148,-1-1 1,-1 0-1,-1-2 0,-2 0 1,0 0-1,-2-1 0,-2 0 1,8-41-1,-13 46-49,-1-1 0,-1 1 1,-1 0-1,-1-1 0,-1 1 0,-1 0 1,-1 0-1,-1 0 0,-1 1 0,-17-40 1,11 37-54,-1 1 0,-1 0 0,-2 1 0,0 0 0,-1 2 0,-30-30 0,-1 6-407,-86-66-1,87 78 34,-2 2 0,-1 1-1,-64-27 1,77 42 226,0 1 0,-1 3 0,-1 1 0,0 2-1,-60-7 1,-4 12-280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7:59.167"/>
    </inkml:context>
    <inkml:brush xml:id="br0">
      <inkml:brushProperty name="width" value="0.05" units="cm"/>
      <inkml:brushProperty name="height" value="0.05" units="cm"/>
    </inkml:brush>
  </inkml:definitions>
  <inkml:trace contextRef="#ctx0" brushRef="#br0">52 233 14267,'9'2'270,"-1"-1"-1,1 0 1,0 0 0,-1-1-1,1 0 1,0-1 0,-1 0-1,1 0 1,-1-1 0,1 0-1,-1 0 1,0-1 0,0 0-1,11-6 1,-8 3-79,-1-1 0,0 0 0,0-1 1,0 0-1,-1-1 0,11-12 0,-16 17-63,-1-1-1,1 0 1,-1 0-1,0 0 1,0 0 0,0 0-1,-1-1 1,0 1-1,0-1 1,0 0-1,-1 1 1,0-1 0,0 0-1,0 0 1,-1-8-1,0 11-74,0 1 0,-1 0 0,1-1 0,-1 1 0,1-1 0,-1 1 0,0 0 0,0 0 0,0-1 0,-1 1 0,1 0 1,0 0-1,-1 0 0,1 0 0,-1 1 0,0-1 0,1 0 0,-1 0 0,0 1 0,0 0 0,0-1 0,0 1 0,-1 0 0,1 0 0,0 0 0,0 0 0,-1 0 0,1 0 0,0 1 0,-1-1 0,1 1 0,-1 0 0,1 0 0,-1 0 0,-3 0 0,-3 0-2,1 1 0,-1 0 0,0 1 0,1-1 0,-1 2 1,1-1-1,-1 1 0,-13 7 0,10-3-45,1 0 0,0 1 0,0 0 0,1 1 1,0 0-1,1 1 0,0 0 0,-13 18 0,16-19-10,0 0 1,1 0-1,0 1 0,1 0 1,0 0-1,0 0 0,1 0 0,0 1 1,1-1-1,1 1 0,-2 13 0,3-19 1,0-1 0,1 1-1,-1-1 1,1 1 0,0-1-1,0 1 1,0-1 0,0 0-1,1 0 1,0 1 0,0-1-1,0 0 1,0 0 0,1-1-1,-1 1 1,6 5 0,-3-4 0,1 0 0,0-1 0,0 1 0,0-1 1,1-1-1,-1 1 0,1-1 0,0 0 0,9 2 1,11 2-436,0-2 1,1-1-1,0-1 1,34-1-1,-3-4-400,-35-3 298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7:59.639"/>
    </inkml:context>
    <inkml:brush xml:id="br0">
      <inkml:brushProperty name="width" value="0.05" units="cm"/>
      <inkml:brushProperty name="height" value="0.05" units="cm"/>
    </inkml:brush>
  </inkml:definitions>
  <inkml:trace contextRef="#ctx0" brushRef="#br0">56 12 16043,'0'-1'48,"0"1"1,0-1-1,-1 1 0,1-1 0,0 0 0,0 1 0,-1-1 0,1 1 0,0-1 0,-1 1 0,1-1 0,0 1 0,-1-1 0,1 1 1,-1 0-1,1-1 0,-1 1 0,1-1 0,-1 1 0,1 0 0,-1 0 0,1-1 0,-1 1 0,0 0 0,1 0 0,-1 0 0,1 0 1,-1-1-1,0 1 0,1 0 0,-1 0 0,1 0 0,-2 0 0,1 1 14,0 0 1,0 0-1,0 0 1,0 0-1,0 0 1,0 0-1,0 0 1,1 0-1,-1 1 1,0-1-1,1 0 1,-1 0-1,0 3 1,-3 8 459,0 0 1,-2 20-1,-1 24-64,2 1 0,4-1 0,7 87-1,38 166-115,-40-288-454,-2-8 18,1 1 0,0-1 0,0-1-1,7 14 1,-10-25 91,0-1 1,0 1-1,0-1 1,0 1-1,0-1 0,1 1 1,-1-1-1,0 1 1,0-1-1,1 1 0,-1-1 1,0 1-1,0-1 0,1 0 1,-1 1-1,1-1 1,-1 0-1,0 1 0,1-1 1,-1 0-1,1 1 1,-1-1-1,1 0 0,-1 0 1,0 1-1,1-1 1,-1 0-1,1 0 0,-1 0 1,1 0-1,-1 0 1,1 0-1,0 0 0,-1 0 1,1 0-1,-1 0 1,1 0-1,-1 0 0,1 0 1,-1 0-1,1 0 0,-1-1 1,1 1-1,0-1 1,13-10-202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0.213"/>
    </inkml:context>
    <inkml:brush xml:id="br0">
      <inkml:brushProperty name="width" value="0.05" units="cm"/>
      <inkml:brushProperty name="height" value="0.05" units="cm"/>
    </inkml:brush>
  </inkml:definitions>
  <inkml:trace contextRef="#ctx0" brushRef="#br0">57 303 13251,'0'13'586,"0"0"0,-1 0 0,-1 0 0,0 0 1,0 0-1,-7 20 0,-2 8 464,5-15-661,-14 80 758,18-91-1017,1-1 0,0 0 0,1 1 0,1-1 0,3 19 0,-4-31-112,1 0 0,-1 0 0,1 0 0,-1 0 0,1 0 0,0 0-1,0 0 1,0 0 0,0-1 0,0 1 0,0 0 0,0-1 0,0 1-1,1-1 1,1 3 0,-2-4-5,1 1 0,-1 0 0,0-1-1,1 1 1,-1-1 0,0 1 0,1-1 0,-1 0-1,0 1 1,1-1 0,-1 0 0,1 0 0,-1 0 0,1 0-1,-1 0 1,3-1 0,2-1 4,-1 1 1,0-2-1,0 1 1,0-1-1,0 1 0,0-1 1,0-1-1,-1 1 1,6-5-1,12-14 29,0 0 1,-2-2 0,-1 0-1,-1-1 1,-1-1-1,15-30 1,-14 20 14,-2-1 0,-1 0 0,-2-1 0,10-47 0,-18 58-14,-1 0 1,2-35 0,-6 52-42,0 1 1,0 0-1,-1-1 1,0 1-1,-1-1 1,0 1-1,0 0 1,-1 0-1,-8-17 1,10 24-7,0-1 0,0 1 0,-1 0 0,1 0 0,-1-1 0,1 1 0,-1 0 0,1 1 0,-1-1 0,0 0 0,0 0 0,0 1 0,0-1 0,-1 1 0,1 0-1,0-1 1,0 1 0,-1 0 0,1 0 0,-1 1 0,1-1 0,-1 0 0,1 1 0,-1 0 0,1-1 0,-1 1 0,0 0 0,1 0 0,-1 1 0,1-1 0,-1 0 0,1 1 0,-1 0 0,1-1 0,-1 1 0,1 0 0,0 0 0,-1 1 0,1-1 0,0 0 0,-4 4 0,-4 2 0,1 1-1,0 0 0,0 1 1,1 0-1,0 0 1,1 1-1,-11 17 0,12-16 2,0 1 0,1-1 0,0 1 0,1 0 0,0 1 0,1-1 0,-2 19 0,4-26 0,1 0-1,0-1 0,0 1 0,1 0 0,-1-1 0,1 1 0,0-1 0,0 1 0,0-1 0,4 7 0,-4-8 0,1 0-1,0-1 1,-1 1-1,1-1 1,1 1-1,-1-1 1,0 0-1,0 0 1,1 0-1,-1 0 1,1 0-1,0-1 1,-1 1-1,1-1 1,0 0-1,0 1 1,4 0-1,1 0-10,0-1 0,1 1 0,-1-1 0,1-1 1,-1 0-1,1 0 0,-1 0 0,10-2 0,10-4-53,30-9 0,-33 8 0,34-6 0,-56 12 57,0 1 1,1-1 0,-1 1 0,1 0 0,-1 0 0,1 1-1,-1-1 1,0 1 0,1-1 0,-1 1 0,1 0-1,-1 0 1,0 0 0,0 1 0,0-1 0,0 1-1,0 0 1,0 0 0,0 0 0,0 0 0,-1 0 0,4 5-1,-1-1 8,-2 0 0,1 0 0,-1 0 0,0 1 0,0 0 1,-1-1-1,1 1 0,-2 0 0,3 13 0,2 28 46,-1 1 1,-3 0 0,-5 63-1,0-100-608,2-32 365,5-13-26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0.725"/>
    </inkml:context>
    <inkml:brush xml:id="br0">
      <inkml:brushProperty name="width" value="0.05" units="cm"/>
      <inkml:brushProperty name="height" value="0.05" units="cm"/>
    </inkml:brush>
  </inkml:definitions>
  <inkml:trace contextRef="#ctx0" brushRef="#br0">1 166 14779,'7'4'215,"1"0"-1,0 0 1,0-1 0,0-1-1,1 1 1,-1-1 0,1-1-1,-1 1 1,1-1-1,-1-1 1,1 0 0,0 0-1,-1-1 1,1 0 0,-1 0-1,1-1 1,-1 0-1,0 0 1,16-8 0,-15 6-180,1 0 0,-1-1 0,0 0 1,0 0-1,-1-1 0,0 0 0,0-1 1,0 0-1,-1 0 0,0-1 0,0 0 1,-1 0-1,0-1 0,0 1 0,-1-1 1,7-15-1,-12 23-22,1-1 0,0 1 0,-1-1 0,1 1 0,-1-1 1,0 0-1,1 1 0,-1-1 0,0 0 0,0 1 0,0-1 0,0 0 0,-1 1 0,1-1 1,0 0-1,-1 1 0,1-1 0,-1 1 0,1-1 0,-2-1 0,1 2 3,0 0-1,0 1 0,0-1 1,0 0-1,0 1 0,0-1 1,0 0-1,0 1 1,0 0-1,-1-1 0,1 1 1,0 0-1,0 0 0,-1-1 1,1 1-1,0 0 0,0 0 1,-1 0-1,1 0 0,0 1 1,0-1-1,0 0 1,-1 1-1,1-1 0,0 0 1,0 1-1,-2 0 0,-7 4 61,0 0-1,1 0 1,0 0-1,0 2 0,0-1 1,1 1-1,-1 0 1,2 1-1,-1-1 0,-7 12 1,1-1 93,2 0 0,0 1 0,-19 39 0,27-46-109,-1 0-1,1 0 1,1 1-1,0-1 1,1 1 0,0-1-1,0 23 1,3-29-56,-1-1 0,1 1-1,-1-1 1,2 1 0,-1-1 0,1 1 0,-1-1 0,6 9 0,-5-11-34,0 0 1,0 0-1,0 0 1,0 0-1,0-1 0,1 1 1,-1-1-1,1 0 1,0 0-1,0 0 1,0 0-1,0 0 0,0 0 1,0-1-1,4 2 1,-3-2 1,1 0 0,-1 0 0,0-1 0,1 1 0,-1-1 0,1 0 0,-1 0 0,1 0 0,-1-1 0,1 0 1,-1 0-1,0 0 0,1 0 0,-1-1 0,5-1 0,6-5-54,0 0 0,22-16 1,14-15-216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1.389"/>
    </inkml:context>
    <inkml:brush xml:id="br0">
      <inkml:brushProperty name="width" value="0.05" units="cm"/>
      <inkml:brushProperty name="height" value="0.05" units="cm"/>
    </inkml:brush>
  </inkml:definitions>
  <inkml:trace contextRef="#ctx0" brushRef="#br0">1 8 14923,'0'-7'1633,"0"13"-1009,1 7-280,2 18 784,0 8-200,3 17-312,1 5-176,0 11-320,3 1-40,0-6-216,-1-5-184,-1-12-400,-5-8-80,-7-22 584,-5-9-152,-4-26-168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1.868"/>
    </inkml:context>
    <inkml:brush xml:id="br0">
      <inkml:brushProperty name="width" value="0.05" units="cm"/>
      <inkml:brushProperty name="height" value="0.05" units="cm"/>
    </inkml:brush>
  </inkml:definitions>
  <inkml:trace contextRef="#ctx0" brushRef="#br0">75 141 14067,'-64'-61'2154,"63"61"-2108,0-1-1,0 1 1,0-1 0,1 0 0,-1 0 0,0 1-1,1-1 1,-1 0 0,0 0 0,1 0 0,-1 0 0,1 0-1,0 0 1,-1 0 0,1 0 0,0 0 0,-1 0-1,1 0 1,0 0 0,0 0 0,0 0 0,0 0 0,0 0-1,0 0 1,0 0 0,1-2 0,0 2 61,1-1 1,-1 0-1,1 1 1,-1-1 0,1 1-1,0 0 1,0-1-1,0 1 1,0 0-1,0 0 1,0 0-1,3-1 1,19-6 41,0 1 0,1 1 0,-1 1 0,1 1 0,0 1 0,0 1 0,0 2 0,1 0 0,-1 2 0,0 0 0,0 2-1,32 9 1,-40-7-143,0 0 0,0 1-1,-1 0 1,0 1 0,-1 1-1,0 1 1,0 0 0,-1 1-1,0 1 1,-1 0-1,0 1 1,19 25 0,-23-27 13,-1 1 1,-1 1-1,0-1 1,-1 1-1,0 0 1,-1 1-1,0-1 1,-1 1 0,-1 0-1,0 0 1,-1 0-1,0 1 1,-1-1-1,-1 0 1,0 1-1,-3 18 1,-1-14 65,-1-1 1,0 1-1,-1-1 0,-1 0 1,-1 0-1,0-1 0,-2 0 1,0-1-1,0 0 0,-2 0 1,0-1-1,0 0 0,-2-2 1,0 1-1,0-1 0,-27 17 1,35-26-66,-1-1-1,1 0 1,-1 0 0,1 0 0,-1-1 0,0 0-1,0-1 1,0 1 0,-1-1 0,1-1-1,-13 0 1,17 0-68,0 0 0,0-1 0,0 1 0,0-1 0,0 0 0,1 0 0,-1 0 1,0 0-1,0 0 0,1-1 0,-1 1 0,1-1 0,-1 0 0,1 0 0,0 0 0,0 0 0,0 0 0,0 0 0,0 0 0,0-1 0,0 1 0,1-1 0,-1 0 0,1 1 0,0-1 0,0 0 0,0 0 0,0 0 0,0 1 0,1-1 0,-1-4 0,1 1-78,0 0 0,0-1 0,1 1 1,0 0-1,0-1 0,1 1 0,0 0 0,0 0 0,0 0 0,1 0 0,5-9 0,10-16-422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2.406"/>
    </inkml:context>
    <inkml:brush xml:id="br0">
      <inkml:brushProperty name="width" value="0.05" units="cm"/>
      <inkml:brushProperty name="height" value="0.05" units="cm"/>
    </inkml:brush>
  </inkml:definitions>
  <inkml:trace contextRef="#ctx0" brushRef="#br0">0 219 15379,'1'1'80,"-1"0"0,1 0 0,0 0-1,-1 0 1,1 0 0,0 0 0,0 0 0,0-1-1,0 1 1,0 0 0,0-1 0,0 1-1,0-1 1,0 1 0,0-1 0,0 1 0,0-1-1,0 0 1,0 0 0,1 1 0,-1-1 0,0 0-1,1 0 1,1-1 27,-1 1 0,1-1 1,-1 1-1,1-1 0,-1 0 0,1 0 0,-1 0 1,0 0-1,0 0 0,3-3 0,5-3 288,-1-1-1,1-1 1,10-13 0,-19 21-337,9-10 205,0 0 0,-1-1 0,-1 0 0,0-1 0,0 1 0,-1-2 0,-1 1 1,0-1-1,4-15 0,-10 28-240,1 0-1,-1 0 1,0 0 0,1 0 0,-1 0-1,0 0 1,0 0 0,0 0 0,0 0 0,0 0-1,0 0 1,0-1 0,0 1 0,0 0-1,0 0 1,0 0 0,-1 0 0,1 0 0,-1 0-1,1 0 1,0 0 0,-1 0 0,0 1-1,1-1 1,-1 0 0,1 0 0,-1 0-1,0 1 1,0-1 0,1 0 0,-1 0 0,0 1-1,-2-2 1,1 2-7,1 0 0,-1 0-1,0 0 1,1 0 0,-1 1 0,0-1 0,1 0-1,-1 1 1,1-1 0,-1 1 0,0-1-1,1 1 1,-1 0 0,1 0 0,-1 0 0,1 0-1,0 0 1,-1 0 0,1 0 0,-1 2-1,-5 4 0,1 1 0,0 0-1,0 0 1,1 0-1,0 1 1,0-1-1,1 1 1,1 1 0,-5 14-1,6-16-19,-1 1 1,2-1-1,-1 1 0,1 0 0,1-1 0,-1 1 0,2 0 1,-1-1-1,1 1 0,0 0 0,3 8 0,-4-16 0,0 1-1,1 0 0,-1-1 0,1 1 0,-1-1 0,1 1 0,0-1 0,-1 1 0,1-1 0,0 0 0,0 1 0,0-1 0,0 0 0,0 0 1,0 0-1,0 0 0,1 1 0,-1-2 0,0 1 0,0 0 0,1 0 0,-1 0 0,1-1 0,-1 1 0,1 0 0,-1-1 0,1 1 0,-1-1 0,1 0 1,0 0-1,-1 0 0,1 1 0,-1-1 0,1-1 0,0 1 0,-1 0 0,1 0 0,-1-1 0,1 1 0,-1 0 0,4-2 0,1-1-96,0-1 0,0 0-1,0 0 1,0 0-1,-1 0 1,1-1-1,-1 0 1,5-6 0,3-6-50,-2 1 0,1-2 0,-2 0 0,0 0 0,-2-1 0,11-29 1,-10 19-65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2.965"/>
    </inkml:context>
    <inkml:brush xml:id="br0">
      <inkml:brushProperty name="width" value="0.05" units="cm"/>
      <inkml:brushProperty name="height" value="0.05" units="cm"/>
    </inkml:brush>
  </inkml:definitions>
  <inkml:trace contextRef="#ctx0" brushRef="#br0">33 1 14635,'1'45'1958,"-7"67"0,0-6-301,57 731 2004,-45-805-3728,-3-23-5,-3-17-17,-6-40-660,-19-71 1,13 65 313,-2-2-24,6 26 28,-8-55-1,16 83 435,-1 0 0,1 1 0,0-1 0,0 1 0,0-1 0,1 1 0,-1-1 0,0 1 0,0-1 0,1 1 0,-1-1 0,1 1 0,0-1 0,-1 1 0,1-1 0,0 1 0,0 0 0,0 0 0,-1-1 0,1 1 0,1 0 0,-1 0 0,0 0 0,0 0 0,0 0 0,1 0 0,0 0 0,4-2 62,0 1 1,0 0 0,0 0 0,0 1 0,10-1 0,20-6 237,-26 4-219,1-1 0,-1 0 0,0 0 0,-1-1 1,1-1-1,-1 1 0,0-2 0,14-14 0,-2-3 37,33-49-1,-56 81-84,1 1-1,0-1 0,1 15 0,-1-3 28,1-15-52,-1 6 18,0 0-1,0 0 1,1 0 0,0 0 0,1 0 0,0 0-1,1 0 1,0 0 0,0 0 0,1-1 0,5 11 0,-7-18-23,0 0 1,0 0-1,1 0 1,-1 0-1,1-1 1,-1 1-1,1 0 1,0-1-1,0 0 1,-1 1-1,1-1 1,0 0-1,0 0 1,1 0-1,-1 0 1,0 0 0,0-1-1,0 1 1,0-1-1,1 1 1,-1-1-1,0 0 1,1 0-1,-1 0 1,0 0-1,0 0 1,1 0-1,-1-1 1,0 1-1,0-1 1,1 1 0,-1-1-1,3-2 1,7-2 5,1 0 1,-1-2 0,-1 0-1,15-10 1,43-41 27,-53 43-77,0 1 0,0 1 0,1 1 0,23-14 0,-39 26 30,0-1 0,0 1 1,0-1-1,0 1 1,0-1-1,0 1 1,0-1-1,0 1 1,0 0-1,0-1 1,0 1-1,0 0 1,0 0-1,1 0 1,-1 0-1,0 0 1,0 0-1,0 0 1,0 1-1,0-1 0,0 0 1,0 0-1,0 1 1,0-1-1,0 1 1,0-1-1,0 1 1,0-1-1,0 1 1,0 0-1,0 0 1,0-1-1,-1 1 1,1 0-1,0 0 1,0 0-1,-1 0 1,1 0-1,-1 0 0,1-1 1,0 3-1,1 4-20,1 0 0,-2 0 0,1 1 0,-1-1-1,1 10 1,0 1 23,-2-14 7,1-1 0,0 1 0,-1-1 0,1 1 0,1-1 0,-1 0 0,0 1 0,1-1 0,0 0 0,-1 0 0,1 0 0,1 0 0,2 3 0,-4-5 1,1 0 0,0 0-1,0 0 1,0 0-1,0 0 1,0 0 0,0-1-1,0 1 1,0 0 0,0-1-1,0 0 1,0 1 0,0-1-1,0 0 1,1 0-1,-1-1 1,0 1 0,0 0-1,0-1 1,0 1 0,0-1-1,0 1 1,3-3-1,15-5-115,-1-2-1,-1 0 0,1-1 1,25-21-1,-21 15-1659,44-25 0,-46 31 404,-13 5 627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3.511"/>
    </inkml:context>
    <inkml:brush xml:id="br0">
      <inkml:brushProperty name="width" value="0.05" units="cm"/>
      <inkml:brushProperty name="height" value="0.05" units="cm"/>
    </inkml:brush>
  </inkml:definitions>
  <inkml:trace contextRef="#ctx0" brushRef="#br0">0 0 17972,'2'19'1176,"5"-1"-1168,6 3-360,7-4 536,6 1-128,7-5-88</inkml:trace>
  <inkml:trace contextRef="#ctx0" brushRef="#br0" timeOffset="1">283 204 14819,'-8'28'2169,"3"4"-1289,3-2-488,4-6 2288,6-6-2351,4-7-321,2-12-729,2-8 601,-3-10-272,-2-1-160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4.007"/>
    </inkml:context>
    <inkml:brush xml:id="br0">
      <inkml:brushProperty name="width" value="0.05" units="cm"/>
      <inkml:brushProperty name="height" value="0.05" units="cm"/>
    </inkml:brush>
  </inkml:definitions>
  <inkml:trace contextRef="#ctx0" brushRef="#br0">84 0 17908,'-11'99'1078,"5"0"0,5 0 0,4 1 0,22 143 0,-24-238-1072,0 1-4,0 0 0,0 0 0,1 0 0,4 11 0,-5-24-14,-1-1 0,0 1 0,-2-16 0,-6-20-35,-2 1 0,-3 0 0,-26-63 0,36 98 42,2 5 3,0-1 1,0 1 0,0 0-1,0 0 1,0 0 0,0 0-1,0 0 1,-1 0 0,1 0-1,-1 0 1,1 1 0,-1-1 0,0 0-1,0 1 1,-2-2 0,4 3 2,0 0 0,0 0 0,-1 0 0,1 0 0,0-1 0,0 1 1,0 0-1,-1 0 0,1 0 0,0 0 0,0 0 0,0 0 0,-1 0 1,1 0-1,0 0 0,0 0 0,0 0 0,-1 0 0,1 0 0,0 0 1,0 0-1,0 0 0,-1 0 0,1 0 0,0 1 0,0-1 0,0 0 1,-1 0-1,1 0 0,0 0 0,0 0 0,0 0 0,0 1 1,-1-1-1,1 0 0,0 0 0,0 0 0,0 0 0,0 1 0,0-1 1,0 0-1,0 0 0,0 0 0,-1 1 0,2 13 56,9 15 56,-5-19-91,2 0 0,-1-1 0,1 0 0,0 0-1,1 0 1,0-1 0,1 0 0,0-1 0,0 0 0,0 0 0,1-1 0,0 0-1,0-1 1,0 0 0,1-1 0,0 0 0,12 3 0,-13-4-18,-1-1 0,1 0 0,0-1 0,0 0-1,0-1 1,0 0 0,0 0 0,0-1 0,0-1 0,-1 0 0,1 0 0,0 0 0,-1-1 0,1-1 0,-1 0 0,0 0-1,0-1 1,-1 0 0,1 0 0,8-8 0,-13 9 2,0 0-1,0 0 1,0 0-1,-1 0 1,6-10-1,-8 12-6,0 0 0,1-1 0,-2 1 0,1 0 0,0-1 0,0 1 1,-1 0-1,1-1 0,-1 1 0,1-1 0,-1 1 0,0 0 0,0-1 0,-1-4 0,1 7 1,0 0 0,0 0 0,0-1 0,0 1 1,0 0-1,-1 0 0,1-1 0,0 1 0,0 0 0,0 0 1,0 0-1,0-1 0,0 1 0,-1 0 0,1 0 1,0 0-1,0 0 0,0-1 0,-1 1 0,1 0 0,0 0 1,0 0-1,-1 0 0,1 0 0,0 0 0,0 0 0,0-1 1,-1 1-1,1 0 0,0 0 0,0 0 0,-1 0 1,1 0-1,0 0 0,0 0 0,-1 0 0,1 0 0,0 1 1,0-1-1,-1 0 0,1 0 0,0 0 0,0 0 0,-1 0 1,1 0-1,0 0 0,0 0 0,0 1 0,-1-1 1,1 0-1,0 0 0,0 0 0,0 1 0,0-1 0,-1 0 1,1 0-1,0 0 0,0 1 0,0-1 0,0 0 0,0 0 1,0 1-1,-10 13 59,7-7-20,1 1 0,0 0-1,0 0 1,1 1-1,0-1 1,0 0-1,1 1 1,0-1 0,1 0-1,-1 0 1,2 1-1,-1-1 1,1 0-1,4 11 1,-4-15-46,-1 0 0,1 0 0,0 1 0,0-1 0,1-1 0,-1 1 1,1 0-1,0-1 0,0 1 0,0-1 0,0 0 0,5 4 0,-5-6-49,0 1 0,0-1-1,-1 1 1,1-1 0,0 0 0,0 0-1,0-1 1,0 1 0,0-1 0,0 1-1,0-1 1,1 0 0,-1 0 0,0 0-1,0-1 1,0 1 0,0-1 0,0 1 0,5-3-1,-2 0-59,0 0 0,0 0-1,-1-1 1,1 1 0,-1-1-1,0-1 1,0 1-1,0-1 1,-1 0 0,1 0-1,-1 0 1,0 0 0,-1-1-1,1 0 1,3-8 0,12-28-525</inkml:trace>
  <inkml:trace contextRef="#ctx0" brushRef="#br0" timeOffset="1">470 124 18644,'-18'15'1792,"8"13"-1232,4 0-239,6 0 567,10-6-648,7-4 48,5-4-104,5-4-360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4:56.228"/>
    </inkml:context>
    <inkml:brush xml:id="br0">
      <inkml:brushProperty name="width" value="0.05" units="cm"/>
      <inkml:brushProperty name="height" value="0.05" units="cm"/>
    </inkml:brush>
  </inkml:definitions>
  <inkml:trace contextRef="#ctx0" brushRef="#br0">390 2084 13531,'0'1'28,"-1"-1"1,0 0-1,1 0 1,-1 0-1,0 1 1,1-1-1,-1 0 1,1 1-1,-1-1 1,1 0-1,-1 1 1,1-1-1,-1 1 0,1-1 1,-1 1-1,1-1 1,-1 1-1,1-1 1,0 1-1,-1-1 1,1 1-1,0 0 1,-1 0-1,1-1-21,1 1 0,-1-1-1,0 1 1,1-1 0,-1 1-1,0-1 1,1 1 0,-1-1-1,1 0 1,-1 1 0,1-1 0,-1 0-1,1 1 1,-1-1 0,1 0-1,-1 0 1,1 1 0,-1-1-1,1 0 1,0 0 0,37 6-64,80-3-343,167-16 1,-127 2 121,388-10-183,17-1 434,-123-3 73,526-23 50,158 23-75,0 43 223,93 53 767,-136-6-252,203-54-443,-1-65-144,121-3-127,-694 61-5,-317 2-32,161-23-13,-2-24-236,-282 25 190,29-3 174,-211 9-65,119-28 1,126-60-30,-118 32-17,-111 41-17,152-16 0,-23 5-1,-162 22 5,684-114-38,-511 110 76,375 19 0,-421 6-39,348-30 1,-122-37-6,-417 59-4,1-1 0,-1 0 0,1 0 0,-1-1 0,0 1 0,1-1 0,-2-1 0,1 0 0,12-8-1,-17 9 1,1 1-1,0-1 0,-1 0 1,1 0-1,-1 0 0,0 0 1,0-1-1,0 1 0,-1 0 1,1-1-1,-1 1 0,0-1 0,0 0 1,0 0-1,0 1 0,-1-1 1,1 0-1,-1 0 0,0 0 1,0 1-1,-1-8 0,-1 3 4,0 0-1,-1 0 0,0 0 1,0 0-1,0 1 0,-1-1 1,0 1-1,-1 0 0,0 0 1,0 0-1,0 1 0,-1 0 1,-6-6-1,-12-10 11,0 2-1,-29-18 1,20 17 10,-1 2-1,-1 2 0,-1 0 1,-1 3-1,0 1 0,0 1 1,-74-11-1,-17 7-22,-135 0-1,207 14 3,-654-23-69,-179-8-60,214 5-198,-938-53-140,1113 46 498,-687-51 142,3-31-52,-1710-173-841,1687 200 551,1 27 197,-1261 17-41,2309 46 11,-706 11 51,5 69 84,435 2 16,10 40 135,364-102-261,0 2 0,2 3 0,0 1 0,2 3 0,1 1 1,1 3-1,2 1 0,2 2 0,1 2 0,1 2 0,3 1 1,-47 70-1,20-9-44,5 3 0,5 2 0,4 2 0,5 2 0,-37 148 0,71-226 66,2 1 0,0-1 0,2 1 1,0 36-1,5-59-7,0 0 1,1 0 0,0 0 0,1 0-1,0-1 1,1 1 0,0 0 0,1-1-1,0 0 1,0 0 0,1 0 0,1 0-1,0-1 1,0 0 0,0 0 0,13 13-1,-5-10 257,1 1-1,0-2 0,1 0 0,26 14 0,74 27 114,-31-20-32</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4.507"/>
    </inkml:context>
    <inkml:brush xml:id="br0">
      <inkml:brushProperty name="width" value="0.05" units="cm"/>
      <inkml:brushProperty name="height" value="0.05" units="cm"/>
    </inkml:brush>
  </inkml:definitions>
  <inkml:trace contextRef="#ctx0" brushRef="#br0">211 1 17044,'-8'0'232,"1"0"-1,0 1 1,-1 0 0,1 1 0,0 0 0,0 0 0,0 0 0,0 1 0,0 0 0,0 0 0,1 1 0,-1 0 0,1 0 0,0 0 0,0 1-1,-6 6 1,2-1 12,0 0-1,1 1 0,0 0 1,1 0-1,0 1 0,1 0 1,-10 22-1,15-29-193,0 1 1,0-1-1,1 1 1,-1 0-1,2-1 0,-1 1 1,0 0-1,1 0 1,0 0-1,1 0 1,-1-1-1,2 8 0,-1-11-44,-1 1 0,1-1 0,0 1-1,0-1 1,0 1 0,1-1 0,-1 0-1,1 1 1,-1-1 0,1 0 0,0 0-1,-1 0 1,1 0 0,0-1-1,0 1 1,0 0 0,1-1 0,-1 1-1,0-1 1,1 0 0,-1 0 0,1 0-1,-1 0 1,1 0 0,-1 0 0,1-1-1,4 1 1,0 0-21,0-1 0,0 0 0,0-1 0,0 1 0,0-1 1,0 0-1,0-1 0,-1 0 0,1 0 0,10-5 0,1-3-23,0 0 1,20-16-1,-19 13 21,29-17 0,-47 29 27,1 1-1,0-1 0,-1 0 0,1 1 0,-1-1 1,1 1-1,0-1 0,0 1 0,-1 0 1,1 0-1,0 0 0,0 0 0,-1 0 1,1 0-1,0 0 0,-1 0 0,1 1 0,0-1 1,-1 1-1,1-1 0,0 1 0,2 1 1,1 1 51,-1 1 1,0 0-1,0-1 1,-1 1-1,7 9 1,-6-9-14,-1 1 1,1-1 0,0 1-1,0-1 1,9 6 0,-9-8-32,0 0 1,0-1 0,1 1-1,-1-1 1,0 0-1,0 0 1,1 0 0,-1-1-1,1 1 1,-1-1-1,1 0 1,-1-1-1,0 1 1,1-1 0,-1 0-1,1 0 1,-1 0-1,6-3 1,9-3-28,0-2 0,31-19 0,-19 10-14,-26 16 9,0-1 0,-1 1 0,1 0 1,1 0-1,-1 1 0,7-2 0,-11 3 12,0 0 0,-1 0 0,1 0 0,0 0 0,-1 0 0,1 0 0,0 0 0,-1 0 0,1 0 0,0 0 0,-1 0 0,1 1 0,0-1 0,-1 0 0,1 1-1,-1-1 1,1 0 0,0 1 0,-1-1 0,1 1 0,-1-1 0,1 1 0,0 1-1,-1-1 0,1 0 0,-1 1 0,1-1 0,-1 0 0,0 1 0,0-1 0,0 0 0,0 1 0,0-1 0,0 1 0,0-1 0,0 0 0,0 1 1,-1 2-1,-4 13-90,3-13-44,1 0 0,-1 0 1,1 0-1,0 1 0,1-1 1,-1 0-1,1 0 1,-1 1-1,1-1 0,0 0 1,1 1-1,0 5 0,0-10 128,-1 0-1,0 1 0,0-1 0,0 0 0,1 1 1,-1-1-1,0 0 0,0 0 0,1 1 0,-1-1 0,0 0 1,1 0-1,-1 0 0,0 0 0,1 1 0,-1-1 0,0 0 1,1 0-1,-1 0 0,0 0 0,1 0 0,-1 0 1,1 0-1,-1 0 0,1 0 0,17-3-382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5.092"/>
    </inkml:context>
    <inkml:brush xml:id="br0">
      <inkml:brushProperty name="width" value="0.05" units="cm"/>
      <inkml:brushProperty name="height" value="0.05" units="cm"/>
    </inkml:brush>
  </inkml:definitions>
  <inkml:trace contextRef="#ctx0" brushRef="#br0">1 75 15651,'3'-6'398,"0"1"0,1 0 0,0 0 0,0 0 0,0 0 0,0 1 0,1 0 0,0 0 0,0 0-1,0 0 1,11-5 0,-13 7-251,1 0 1,-1 0-1,1 0 0,0 1 0,0 0 0,-1 0 0,1 0 0,0 0 0,0 0 1,0 1-1,0 0 0,1-1 0,-1 2 0,0-1 0,0 0 0,0 1 1,0 0-1,0 0 0,5 2 0,-8-2-125,1 0 0,0 0 1,0 1-1,-1-1 0,1 0 0,-1 1 1,1 0-1,-1-1 0,0 1 0,0 0 0,0 0 1,0 0-1,0-1 0,0 1 0,0 0 1,0 0-1,-1 0 0,1 0 0,-1 1 1,0-1-1,1 0 0,-1 0 0,0 2 0,-1 7-11,1 0 0,-1 0 0,-3 13 0,3-23-8,-6 34 16,3-24-13,1 1 0,1-1 0,0 1 0,1 0-1,0-1 1,1 1 0,0 0 0,2 16 0,-1-26-7,-1 0 1,1 0-1,0 0 0,-1 0 1,1 0-1,0 0 0,0 0 0,0-1 1,1 1-1,-1 0 0,0-1 1,1 1-1,-1 0 0,1-1 1,-1 0-1,1 1 0,0-1 0,-1 0 1,1 0-1,0 0 0,0 0 1,0 0-1,0 0 0,0-1 1,0 1-1,0-1 0,0 1 0,0-1 1,0 0-1,0 0 0,1 0 1,-1 0-1,0 0 0,3-1 0,3 0-2,-1-1 0,0 0 0,0 0 0,0 0 0,0-1-1,0 0 1,-1 0 0,11-8 0,-3 1 16,0-1 0,0-1 1,-1 0-1,12-15 1,-19 20 34,-1 0 1,0 0-1,0 0 1,-1-1 0,0 1-1,0-1 1,-1 0-1,0 0 1,0-1 0,2-11-1,-6-3 210,1 22-251,0 1-1,0 0 0,0-1 0,-1 1 0,1 0 0,0-1 0,0 1 1,0 0-1,0-1 0,0 1 0,0 0 0,0 0 0,-1-1 0,1 1 1,0 0-1,0-1 0,0 1 0,-1 0 0,1 0 0,0 0 0,0-1 0,-1 1 1,1 0-1,0 0 0,-1 0 0,1 0 0,0-1 0,0 1 0,-1 0 1,1 0-1,0 0 0,-1 0 0,1 0 0,0 0 0,-1 0 0,1 0 0,0 0 1,-1 0-1,1 0 0,0 0 0,-1 0 0,1 0 0,0 0 0,-1 0 1,1 1-1,0-1 0,-1 0 0,1 0 0,0 0 0,0 0 0,-1 1 0,1-1 1,0 0-1,0 0 0,-1 1 0,1-1 0,0 0 0,0 0 0,0 1 1,0-1-1,-1 0 0,1 0 0,0 1 0,-1 1-24,0-1 0,0 0 0,0 1 1,0-1-1,1 1 0,-1-1 0,0 1 0,1 0 0,-1-1 0,1 1 0,0 0 0,-1-1 1,1 1-1,0 0 0,0-1 0,0 1 0,0 0 0,0-1 0,1 1 0,-1 0 0,0-1 1,1 1-1,-1 0 0,1-1 0,0 1 0,0-1 0,0 2 0,1 1-115,0-1 0,0 0 0,1 0 0,-1 0 0,1 0 0,-1 0 0,1-1 0,0 1 1,0-1-1,0 0 0,6 4 0,0-3 127,2 1-1,-1-1 1,0-1 0,0 0 0,1 0 0,-1-1 0,1 0 0,-1-1 0,1 0 0,17-3 0,26-6-430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5.600"/>
    </inkml:context>
    <inkml:brush xml:id="br0">
      <inkml:brushProperty name="width" value="0.05" units="cm"/>
      <inkml:brushProperty name="height" value="0.05" units="cm"/>
    </inkml:brush>
  </inkml:definitions>
  <inkml:trace contextRef="#ctx0" brushRef="#br0">112 0 16003,'-3'1'255,"0"0"-1,0 1 1,0-1-1,0 1 1,0 0-1,0-1 1,0 1-1,0 1 0,1-1 1,-5 5-1,-23 29 762,25-30-515,-2 4 79,0-1 0,-11 20-1,17-27-516,0 1-1,0-1 0,0 0 0,0 1 0,0-1 1,0 1-1,1-1 0,-1 1 0,1 0 0,0-1 1,0 1-1,0-1 0,0 1 0,0 0 0,0-1 1,1 1-1,-1-1 0,1 1 0,1 3 0,0-4-43,-1-1-1,0 1 1,1-1-1,-1 0 0,1 0 1,-1 0-1,1 0 1,0 0-1,-1 0 1,1 0-1,0 0 1,0-1-1,0 1 0,-1-1 1,1 1-1,0-1 1,0 0-1,0 0 1,0 0-1,0 0 0,0 0 1,0 0-1,0 0 1,-1 0-1,1-1 1,4-1-1,7-1 7,0-1 1,18-7-1,-29 10-20,69-34 18,-55 26-22,0 0-1,0 2 1,1 0-1,0 0 1,0 2-1,19-4 1,-33 8-4,0 1 1,0 0 0,0 0-1,1 0 1,-1 0 0,0 0-1,0 0 1,0 1-1,0 0 1,0 0 0,1 0-1,-1 0 1,-1 0 0,1 0-1,0 1 1,0-1-1,0 1 1,3 3 0,-1 0-1,1 1 1,-1 1-1,-1-1 1,1 0 0,5 12-1,-7-12 9,0-1 0,0 0 0,0 0-1,0 0 1,1 0 0,0 0 0,0-1 0,0 0-1,0 0 1,1 0 0,0 0 0,9 5 0,-11-8-18,-1 0 1,0 0 0,1 0-1,-1-1 1,0 1 0,1-1-1,-1 0 1,1 0 0,-1 0-1,0 0 1,1 0 0,-1 0-1,1-1 1,-1 1 0,0-1-1,1 1 1,-1-1 0,0 0-1,0 0 1,0 0 0,1 0-1,-1-1 1,0 1 0,0 0-1,2-3 1,-1 1-9,-1 1 1,0-1-1,1 0 1,-1 0-1,0 0 1,0 0-1,-1 0 1,1-1-1,0 1 1,-1 0-1,0-1 1,0 1-1,0-1 1,0 0-1,0-6 1,-2-10-109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7.305"/>
    </inkml:context>
    <inkml:brush xml:id="br0">
      <inkml:brushProperty name="width" value="0.05" units="cm"/>
      <inkml:brushProperty name="height" value="0.05" units="cm"/>
    </inkml:brush>
  </inkml:definitions>
  <inkml:trace contextRef="#ctx0" brushRef="#br0">202 201 15507,'13'-26'1201,"-4"7"65,1 1 0,24-35 0,-41 83 750,-22 52-1608,-5-2 0,-2-1 0,-91 143 0,118-208-396,8-12-26,-1 1 1,0 0 0,1 0 0,-1-1 0,0 1 0,-1-1 0,1 0 0,0 1-1,-1-1 1,-2 2 0,14-26-828,103-178-1816,25-40 750,-135 238 1907,-1-1-1,1 1 1,-1 0-1,1-1 1,0 1-1,0 0 1,0 0-1,5-3 1,-7 5 5,1 0-1,-1 0 1,0 0 0,1 0 0,-1-1-1,0 1 1,1 0 0,-1 0-1,0 0 1,1 0 0,-1 0 0,1 0-1,-1 0 1,0 0 0,1 0-1,-1 0 1,0 0 0,1 0 0,-1 1-1,0-1 1,1 0 0,-1 0-1,1 0 1,-1 0 0,0 1 0,0-1-1,1 0 1,0 1 11,0 0 0,-1 1-1,1-1 1,0 0 0,-1 0 0,1 0-1,0 1 1,-1-1 0,0 0 0,1 0 0,-1 3-1,5 29 434,-3 0 0,-2 56-1,1 6 520,1-58-505,1 1-1,2-1 1,13 44-1,-18-80-460,0-1 0,0 0 0,0 1 0,0-1 0,1 0 0,-1 1 0,0-1 0,0 1 0,0-1 0,0 0 0,0 1 1,0-1-1,0 1 0,0-1 0,0 0 0,0 1 0,0-1 0,0 1 0,0-1 0,-1 0 0,1 1 0,0-1 0,0 0 0,0 1 0,0-1 0,-1 0 0,1 1 0,0-1 0,0 0 0,-1 1 1,1-1-1,0 0 0,0 0 0,-1 1 0,1-1 0,-1 0 0,-16-1 25,-18-16-38,29 13-6,1 0 1,0 0-1,0 0 1,1-1-1,-1 1 1,1-1-1,0 0 1,0 0-1,0-1 0,1 1 1,0-1-1,0 0 1,1 0-1,-4-12 1,5 15 3,0-1 0,0 1 0,1-1 0,-1 0 0,1 0 0,0 1 0,0-1 0,0 0 1,1 1-1,-1-1 0,1 0 0,0 1 0,0-1 0,0 1 0,1-1 0,-1 1 0,1-1 0,0 1 1,0 0-1,0 0 0,0 0 0,0 0 0,1 0 0,-1 1 0,1-1 0,0 1 0,4-3 0,-4 2 11,0 1 0,0 1-1,0-1 1,1 0 0,-1 1-1,1 0 1,-1 0-1,1 0 1,0 0 0,-1 0-1,1 1 1,0-1 0,-1 1-1,1 0 1,0 0-1,0 1 1,-1-1 0,1 1-1,0 0 1,-1 0 0,1 0-1,-1 0 1,1 1-1,-1-1 1,0 1 0,0 0-1,1 0 1,2 2 0,8 7 22,-1 1 0,0 0 0,-1 1 0,17 22 0,-17-20-15,-12-15-5,1 0 0,-1 0 0,0 0 0,0 0 1,0 0-1,0 0 0,0 0 0,1 0 0,-1 0 1,0 0-1,0 0 0,0 0 0,0 0 1,0 0-1,1 0 0,-1 0 0,0 0 0,0 0 1,0 0-1,0 0 0,0 0 0,1-1 1,-1 1-1,0 0 0,0 0 0,0 0 0,0 0 1,0 0-1,0 0 0,0 0 0,1 0 1,-1-1-1,0 1 0,0 0 0,0 0 0,0 0 1,0 0-1,0 0 0,0-1 0,0 1 1,0 0-1,0 0 0,0 0 0,0 0 0,0 0 1,0-1-1,0 1 0,0 0 0,0 0 1,0 0-1,0 0 0,0 0 0,0-1 0,0 1 1,0 0-1,0 0 0,0 0 0,0 0 1,-1-1-1,3-14-11,-2 12 7,1-8-1,0 1 0,0 0 1,2 0-1,4-14 0,-7 22 6,1 0 1,0 0-1,0 0 0,0 0 0,0 0 1,0 0-1,0 0 0,1 0 1,-1 0-1,0 1 0,1-1 0,0 1 1,-1-1-1,1 1 0,0-1 1,0 1-1,0 0 0,-1 0 1,1 0-1,1 0 0,-1 0 0,0 1 1,0-1-1,0 1 0,0-1 1,0 1-1,3 0 0,12 0 62,-1 2 0,26 5 0,-31-4-38,0-1 1,0 0-1,0-1 0,0 0 0,0-1 1,0 0-1,1-1 0,10-2 0,-11 0-11,-1 0 1,0-1-1,0-1 0,0 0 0,-1 0 0,0-1 0,1 0 1,-2 0-1,1-1 0,-1 0 0,0-1 0,-1 1 0,0-2 1,0 1-1,-1-1 0,8-12 0,-8 10 5,0 0 1,0-1-1,-1 1 1,-1-1-1,1 0 0,-2-1 1,0 1-1,-1-1 0,0 1 1,0-1-1,-2 0 1,1 0-1,-3-18 0,1 27-14,1 1 0,-1 0 0,0-1 0,0 1 0,-1-1 0,1 1 0,0 0 0,-1 0 0,0 0 0,0 0 0,0 0 0,0 0 0,-4-4 0,5 6-4,-1 0 0,1 1 0,0-1-1,-1 0 1,1 0 0,0 1 0,-1-1 0,1 1-1,-1-1 1,1 1 0,-1 0 0,1-1 0,-1 1-1,1 0 1,-1 0 0,0 0 0,1 0 0,-1 0-1,1 0 1,-1 1 0,1-1 0,-1 1-1,1-1 1,-1 1 0,1-1 0,0 1 0,-1 0-1,1-1 1,0 1 0,-1 0 0,1 0 0,-2 2-1,-4 3-4,1 1 0,0 0 1,0 0-1,1 0 0,0 1 0,0 0 0,1 0 0,0 0 0,0 0 0,1 1 0,0-1 0,-2 12 0,-1 2 8,2 0 0,1 0 0,-1 42-1,4-45 7,1 0 0,1 0 0,0 0 0,2 0 0,0-1 0,12 35 0,-13-46-5,0 0-1,0-1 0,1 1 0,0-1 1,0 0-1,0 0 0,1 0 0,0 0 0,0-1 1,0 1-1,1-2 0,0 1 0,0 0 1,0-1-1,0 0 0,1-1 0,0 1 0,-1-1 1,1-1-1,10 3 0,-14-4 0,0 0 1,0-1-1,1 1 0,-1-1 0,0 0 1,0 0-1,0 0 0,1 0 0,-1-1 1,0 1-1,0-1 0,0 0 1,0 0-1,0 0 0,0 0 0,0-1 1,0 1-1,0-1 0,0 0 0,-1 0 1,1 1-1,-1-2 0,1 1 0,-1 0 1,0 0-1,0-1 0,0 0 1,0 1-1,0-1 0,-1 0 0,1 0 1,1-5-1,-1 3 4,0 0 0,-1 0 1,0 0-1,1 0 0,-2 0 0,1-1 0,-1 1 1,1 0-1,-2 0 0,1-1 0,0 1 1,-1 0-1,0 0 0,0 0 0,-1 0 1,0 0-1,1 0 0,-1 0 0,-4-6 0,5 10-6,1 1 0,0-1 0,0 1-1,0-1 1,0 1 0,-1-1 0,1 1-1,0 0 1,0-1 0,-1 1 0,1-1-1,0 1 1,-1 0 0,1-1 0,-1 1-1,1 0 1,0 0 0,-1-1 0,1 1-1,-1 0 1,1 0 0,0-1-1,-1 1 1,1 0 0,-1 0 0,1 0-1,-1 0 1,1 0 0,-1 0 0,1 0-1,-1 0 1,1 0 0,-1 0 0,1 0-1,-1 0 1,1 0 0,-1 0 0,1 0-1,-1 1 1,1-1 0,-1 0 0,0 1 0,0 0 1,1 0-1,-1 0 1,1 0 0,-1 0-1,1 0 1,-1 0-1,1 0 1,0 0 0,-1 0-1,1 1 1,0-1-1,0 0 1,0 0 0,0 0-1,0 0 1,0 2 0,1 1 0,0 0 0,0 0 0,1 0 0,-1 0 1,1 0-1,0 0 0,0-1 0,0 1 0,0-1 1,1 1-1,-1-1 0,1 0 0,0 0 0,0 0 1,0 0-1,0-1 0,1 1 0,-1-1 0,1 0 1,5 3-1,0-1-2,0 0 1,0 0-1,0-1 0,0-1 1,1 1-1,0-2 1,15 2-1,-11-2 0,0-2 0,0 1 1,0-2-1,-1 0 0,1-1 0,26-8 0,-34 9 0,0 0-1,0-1 1,-1 0-1,1 0 0,-1 0 1,1 0-1,-1-1 1,0 0-1,0 0 1,-1 0-1,1-1 1,-1 1-1,0-1 0,0 0 1,-1 0-1,1-1 1,3-8-1,-7 14 0,1 0 0,-1-1-1,0 1 1,0-1 0,1 1-1,-1-1 1,0 1 0,0-1-1,0 1 1,0-1 0,1 1-1,-1-1 1,0 1 0,0-1-1,0 1 1,0-1 0,0 1-1,0-1 1,0 1 0,0-1-1,-1 1 1,1-1 0,0 1-1,0 0 1,0-1 0,0 1-1,-1-1 1,1 1 0,0-1-1,-1 1 1,1-1 0,0 1-1,0 0 1,-1-1 0,1 1-1,-1 0 1,1-1-1,0 1 1,-1 0 0,1 0-1,-1-1 1,1 1 0,-1 0-1,1 0 1,-1-1 0,0 1 0,-1 0-1,1 0 1,0 1 0,0-1 0,0 0 0,0 0 0,-1 0-1,1 1 1,0-1 0,0 1 0,0-1 0,0 1-1,0-1 1,0 1 0,0 0 0,0-1 0,-2 3 0,0 1 15,0 0 1,0 0-1,0 0 1,0 1-1,1-1 1,-1 1-1,1 0 1,0 0-1,1-1 1,-1 1-1,1 1 1,0-1-1,0 0 1,1 0-1,0 10 1,0-13-8,0 1 0,0-1 0,0 0 0,1 0 0,-1 0 1,1 0-1,-1 0 0,1 0 0,0 0 0,0 0 0,0 0 0,0 0 0,0 0 1,0 0-1,1 0 0,-1-1 0,0 1 0,1-1 0,0 1 0,-1-1 0,1 1 1,0-1-1,0 0 0,0 0 0,-1 0 0,1 0 0,0 0 0,0 0 0,1-1 1,-1 1-1,0-1 0,0 1 0,0-1 0,0 0 0,0 0 0,1 0 0,-1 0 1,0 0-1,0 0 0,2-1 0,5-1-1,-1 0 0,0 0-1,0-1 1,0 0 0,-1 0 0,1-1 0,-1 0 0,1 0-1,-1-1 1,-1 0 0,1 0 0,-1-1 0,0 1 0,0-1-1,7-10 1,-1 1-27,-1 0-1,0-2 1,-2 1-1,1-1 1,9-27 0,-14 30-47,-6 16-6,-7 22 6,4-5 80,0 1 1,0 23-1,4-34 6,0 1-1,0-1 1,1 0 0,0 0-1,0 0 1,1 0 0,3 10-1,-4-17-25,0-1-1,-1 1 1,1 0-1,0 0 1,0-1 0,-1 1-1,1 0 1,1-1-1,-1 1 1,0-1-1,0 1 1,0-1-1,1 0 1,-1 1-1,1-1 1,-1 0-1,1 0 1,0 0 0,-1 0-1,1 0 1,0-1-1,0 1 1,-1 0-1,1-1 1,0 1-1,0-1 1,0 0-1,0 0 1,0 1-1,0-1 1,-1 0 0,1-1-1,0 1 1,0 0-1,0-1 1,0 1-1,0-1 1,2 0-1,2-2-117,0 0 0,-1 0-1,1 0 1,-1-1 0,1 1-1,-1-1 1,0-1 0,-1 1-1,1-1 1,5-6 0,-1-3-238,-1 0 0,0 0 0,-1-1 1,0 1-1,-1-2 0,-1 1 0,6-26 0,-1-9-1121,3-55 0,-12 98 1363,5-91-1024,-6 89 1165,0 0 0,0-1 0,-1 1 0,-1 0 0,0-1 0,0 1 0,-5-14 0,7 22 8,0 1-1,-1 0 0,1-1 0,0 1 0,0 0 1,0-1-1,0 1 0,0 0 0,0 0 0,-1-1 1,1 1-1,0 0 0,0-1 0,-1 1 0,1 0 1,0 0-1,0-1 0,-1 1 0,1 0 0,0 0 1,0 0-1,-1 0 0,1-1 0,0 1 1,-1 0-1,1 0 0,0 0 0,-1 0 0,1 0 1,0 0-1,-1 0 0,1 0 0,-1 0 0,-6 9 737,-1 17 329,5-3-626,1 0 0,1 0 0,0 0 0,2 0 0,1 0 0,1 0 0,1-1 0,12 41 0,-5-33-425,0 0 0,2 0-1,2-2 1,0 0 0,34 46-1,-97-134-278,-3 1 0,-83-74 1,132 131 254,-11-12 110,11 9 19,11 4 105,70 17 275,13 2-437,-81-17-331,0 0 0,1 0-1,-1-1 1,0-1-1,0 0 1,14-3 0,-24 4 179,0 0 0,1-1 1,-1 1-1,1 0 0,-1-1 1,1 1-1,-1-1 0,0 1 1,0-1-1,1 0 0,-1 0 1,0 1-1,0-1 0,0 0 0,1 0 1,-1 0-1,0 0 0,0 0 1,-1-1-1,1 1 0,0 0 1,0 0-1,-1-1 0,1 1 1,0 0-1,-1-1 0,1 1 1,-1 0-1,0-1 0,1 1 0,-1-1 1,0 1-1,0-1 0,0 1 1,0-1-1,0 1 0,0 0 1,-1-1-1,1 1 0,0-1 1,-1 1-1,1 0 0,-1-1 1,1 1-1,-1 0 0,0-1 1,0 1-1,1 0 0,-1 0 0,-2-2 1,-23-27-926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7.783"/>
    </inkml:context>
    <inkml:brush xml:id="br0">
      <inkml:brushProperty name="width" value="0.05" units="cm"/>
      <inkml:brushProperty name="height" value="0.05" units="cm"/>
    </inkml:brush>
  </inkml:definitions>
  <inkml:trace contextRef="#ctx0" brushRef="#br0">0 1 15867,'6'6'1633,"12"2"-1217,13 1-288,6-1 552,13-3-424,3-2 0,14-1-216</inkml:trace>
  <inkml:trace contextRef="#ctx0" brushRef="#br0" timeOffset="1">648 133 15587,'-77'139'7179,"77"-139"-7174,0 0-1,-1 1 1,1-1 0,0 1-1,0-1 1,0 1 0,0-1-1,0 0 1,0 1-1,0-1 1,-1 1 0,1-1-1,1 1 1,-1-1-1,0 1 1,0-1 0,0 0-1,0 1 1,0-1 0,0 1-1,0-1 1,1 0-1,-1 1 1,0-1 0,0 1-1,0-1 1,1 0 0,-1 1-1,0-1 1,1 0-1,-1 1 1,0-1 0,1 0-1,-1 0 1,0 1-1,1-1 1,-1 0 0,1 0-1,-1 0 1,0 1 0,2-1-1,25 6-625,-2 0 265,-20-4 367,0 1 0,0 0 0,0 0 0,0 0 0,0 0 0,-1 1 0,0-1-1,1 1 1,-1 1 0,-1-1 0,1 0 0,-1 1 0,1 0 0,-1 0 0,-1 0 0,1 0-1,-1 0 1,0 1 0,0-1 0,0 1 0,-1-1 0,2 10 0,-3-10 47,0 0 1,0 0-1,0 0 1,-1 0-1,1-1 1,-1 1-1,0 0 1,0 0-1,-1-1 1,0 1-1,1-1 1,-1 1-1,-1-1 1,1 0-1,-1 0 1,0 0-1,0 0 1,0 0-1,0-1 1,0 1-1,-1-1 1,0 0-1,0 0 1,0 0-1,0-1 1,0 1-1,-6 2 1,3-2-109,0-1 1,0 1-1,0-1 0,0-1 1,-1 1-1,1-1 0,0-1 1,-1 1-1,1-1 1,-1-1-1,1 1 0,0-1 1,-1 0-1,-7-3 1,-5-6-154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8.293"/>
    </inkml:context>
    <inkml:brush xml:id="br0">
      <inkml:brushProperty name="width" value="0.05" units="cm"/>
      <inkml:brushProperty name="height" value="0.05" units="cm"/>
    </inkml:brush>
  </inkml:definitions>
  <inkml:trace contextRef="#ctx0" brushRef="#br0">97 20 15235,'0'-1'125,"0"0"-1,0 0 0,-1 0 0,1 0 1,0 0-1,-1 0 0,1 0 0,-1 0 1,1 0-1,-1 0 0,0 0 0,1 0 1,-1 0-1,0 0 0,0 1 0,0-1 1,1 0-1,-1 1 0,-2-2 0,3 2-49,-1 0 0,0 0 0,1 0 0,-1 0 0,0 0 0,0 0 0,1 0 0,-1 0 0,0 0 0,1 1 0,-1-1 0,0 0 0,1 0 0,-1 1 0,0-1-1,1 0 1,-1 1 0,0-1 0,1 1 0,-1-1 0,0 2 0,-3 1 202,1 1 1,0 0-1,0 0 0,1 0 0,-1 0 1,1 1-1,-4 7 0,-4 22 69,0 1 0,3-1 0,1 2 0,1-1 0,2 0 0,2 1 0,6 70 0,-4-95-341,0 0 1,2-1 0,-1 1 0,1 0 0,5 11-1,-7-19-31,0-1 0,0 1-1,1-1 1,-1 0 0,1 1-1,-1-1 1,1 0-1,0 0 1,-1 0 0,1 0-1,0-1 1,0 1-1,1 0 1,-1-1 0,0 1-1,1-1 1,-1 0 0,0 0-1,1 0 1,-1 0-1,1 0 1,0-1 0,-1 1-1,1-1 1,0 0-1,3 1 1,1-2-156,0 0 0,1 0 0,-1-1 0,0 0 1,0 0-1,-1 0 0,1-1 0,0 0 0,-1-1 0,0 1 0,12-9 0,2-4-122,-1-1-1,18-21 0,9-13-351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8.804"/>
    </inkml:context>
    <inkml:brush xml:id="br0">
      <inkml:brushProperty name="width" value="0.05" units="cm"/>
      <inkml:brushProperty name="height" value="0.05" units="cm"/>
    </inkml:brush>
  </inkml:definitions>
  <inkml:trace contextRef="#ctx0" brushRef="#br0">106 1 12531,'-14'79'3002,"8"-47"-569,-4 44 0,11-66-1681,3-9 144,-3-1-842,0-1 0,0 0 0,0 0 0,-1 0 0,1 0 0,0 0 0,-1 0 0,1 0 0,-1 0 0,1 0 0,-1 0 0,0 0 0,1 0 0,-1-2 0,2-5 93,-1-1 1,0 0-1,-1 0 1,-1-16-1,1 21-126,-1 0 0,1 0 0,-1 0 0,0 1 0,0-1 0,-1 0 0,1 0 0,-1 1 0,0-1 0,0 1 0,0-1 0,0 1 0,-4-4 0,6 6-16,-1 1-1,1-1 1,-1 0 0,0 1 0,0-1-1,1 0 1,-1 1 0,0-1 0,0 1-1,0-1 1,0 1 0,0 0 0,0-1 0,1 1-1,-1 0 1,0-1 0,0 1 0,0 0-1,0 0 1,0 0 0,0 0 0,0 0-1,0 0 1,0 0 0,0 1 0,0-1-1,0 0 1,-1 1 0,0 0 1,0 0 1,0 1-1,0-1 0,1 0 1,-1 1-1,1 0 0,-1-1 1,1 1-1,-1 0 1,1 0-1,-2 4 0,-1 1 7,0 2 0,1-1 0,0 0 0,1 1 0,-3 12 0,4-15-4,1 0 1,0 0-1,0 0 1,0 0-1,1 0 1,0 0-1,0 0 0,0 0 1,5 11-1,-6-15-24,1-1 1,0 1-1,0-1 0,0 0 0,0 1 0,0-1 0,0 0 0,0 0 0,0 0 0,0 1 0,0-1 0,1 0 0,-1-1 0,0 1 0,1 0 0,-1 0 1,2 0-1,-1 0-49,1-1 0,-1 0 0,0 0 0,0 0 1,0 0-1,0 0 0,0 0 0,0-1 0,0 1 0,0-1 1,0 1-1,0-1 0,0 0 0,0 1 0,0-1 1,0 0-1,1-2 0,3-1-132,0-1-1,0 0 1,0 0 0,-1-1-1,0 0 1,0 0 0,0 0 0,6-11-1,-10 15 137,20-30-534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9.342"/>
    </inkml:context>
    <inkml:brush xml:id="br0">
      <inkml:brushProperty name="width" value="0.05" units="cm"/>
      <inkml:brushProperty name="height" value="0.05" units="cm"/>
    </inkml:brush>
  </inkml:definitions>
  <inkml:trace contextRef="#ctx0" brushRef="#br0">167 190 16972,'-2'-2'263,"0"1"1,0-1 0,0 1-1,-1 0 1,1 0 0,0 0-1,-1 0 1,1 0 0,-1 1-1,1-1 1,-1 1 0,1 0-1,-1-1 1,0 1 0,1 0-1,-5 1 1,0 0 29,0 0-1,0 0 1,0 0-1,-11 5 1,12-3-236,0 0 0,0 0-1,0 1 1,0 0 0,1 0 0,0 0 0,0 0 0,0 1 0,0 0-1,-5 8 1,9-12-58,0 0-1,0 1 1,0-1-1,0 1 1,0 0-1,0-1 1,0 1-1,1-1 1,-1 1-1,1 0 1,-1 0-1,1-1 1,0 1-1,-1 0 0,1 0 1,0-1-1,0 1 1,0 0-1,1 0 1,-1 0-1,0-1 1,1 1-1,-1 0 1,1-1-1,-1 1 1,1 0-1,0-1 1,0 1-1,0 0 1,0-1-1,0 0 1,0 1-1,0-1 1,0 0-1,0 1 1,1-1-1,-1 0 1,1 0-1,-1 0 1,1 0-1,-1 0 1,4 1-1,14 6-84,0-1-1,1 0 1,0-2 0,1 0 0,40 4-1,-18-3-103,-30-4 131,4 0-53,-1 1-1,0 0 1,1 1 0,-1 1-1,-1 0 1,23 11-1,-37-15 111,0-1-1,0 1 1,0 0-1,0-1 1,1 1-1,-1 0 1,0 0-1,0 0 1,0 0-1,-1-1 1,1 1-1,0 0 1,0 1-1,0-1 1,-1 0-1,1 0 1,-1 0-1,1 0 1,-1 1-1,1-1 1,-1 0-1,1 0 1,-1 1-1,0 0 1,0 0 17,-1-1 1,1 1 0,-1-1-1,0 0 1,1 1 0,-1-1-1,0 0 1,0 1 0,0-1-1,0 0 1,0 0 0,0 0-1,0 0 1,0 0 0,0 0-1,0 0 1,-2 0 0,-7 5 130,0-1 0,0-1 1,-1 1-1,-11 2 0,-36 7-339,54-15-764,7-3 730,7-4 95,10-3-253</inkml:trace>
  <inkml:trace contextRef="#ctx0" brushRef="#br0" timeOffset="1">530 237 18084,'-15'57'1516,"6"-27"-944,2 0 0,1 0 0,1 0 0,-2 50-1,7-79-575,0 0 0,0 0 0,0 0 0,0 0 0,0 0 0,0 0 0,0 0 0,0 0 0,1 0 0,-1 0 0,0 0 0,1 0 0,-1 0 0,1 0 0,-1 0 0,1 0 0,-1 0 0,1 0 0,-1 0 0,1 0 0,0-1 0,0 1 0,-1 0 0,3 1 0,-2-3-47,0 1 0,0 0 0,0 0 1,0 0-1,0-1 0,0 1 0,0 0 0,0-1 0,0 1 0,-1-1 1,1 1-1,0-1 0,0 1 0,0-1 0,0 0 0,-1 0 0,1 1 0,0-1 1,-1 0-1,1 0 0,0 0 0,-1 0 0,1 1 0,-1-1 0,1-2 0,4-7-341,1 0 0,-2 0 0,0-1-1,0 0 1,-1 0 0,0 0-1,1-18 1,3-82-1446,-6 86 1432,0-5-28,0-82-556,-1 95 1126,-2 1 0,0-1 0,-1 0 0,-7-23 0,2 27 443,4 22 213,3 25 77,1-23-870,1 0 0,0 1-1,0-1 1,6 17 0,-5-22-57,0-1 0,0 1 1,0 0-1,1-1 1,0 0-1,0 0 1,0 0-1,1 0 0,0 0 1,4 4-1,12 5-281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09.821"/>
    </inkml:context>
    <inkml:brush xml:id="br0">
      <inkml:brushProperty name="width" value="0.05" units="cm"/>
      <inkml:brushProperty name="height" value="0.05" units="cm"/>
    </inkml:brush>
  </inkml:definitions>
  <inkml:trace contextRef="#ctx0" brushRef="#br0">89 377 14211,'-9'90'3280,"5"-61"-2581,1-1 1,1 1 0,2 0-1,0-1 1,6 34 0,3-28-465,1 0 1,2 0 0,22 45 0,13 34-234,-42-96 13,0 0 1,-1 1 0,0 0 0,1 31 0,-5-42 23,0 1 1,-1 0-1,0-1 1,-1 1-1,1-1 1,-1 1-1,-1-1 1,1 0-1,-8 14 1,9-19-13,0 0-1,0 0 1,0 0 0,0-1 0,-1 1 0,1 0 0,0-1 0,-1 1 0,0-1-1,1 1 1,-1-1 0,0 0 0,1 0 0,-1 1 0,0-1 0,0 0-1,0-1 1,0 1 0,0 0 0,0-1 0,0 1 0,0-1 0,-1 1 0,1-1-1,0 0 1,0 0 0,0 0 0,0 0 0,0-1 0,-1 1 0,1 0 0,0-1-1,0 1 1,0-1 0,0 0 0,0 0 0,0 0 0,0 0 0,-2-2 0,-2-1 26,0-1 0,1 0 0,-1 0 0,1-1 0,0 1 0,0-1 1,1-1-1,0 1 0,0 0 0,0-1 0,1 0 0,-3-8 0,-4-10-22,2-1 0,-5-28-1,5 13-443,3 0 0,1 0 0,1-1 0,3 1 0,1-1 0,2 1 0,2 0-1,2 0 1,2 0 0,1 1 0,2 0 0,18-39 0,1 12-410</inkml:trace>
  <inkml:trace contextRef="#ctx0" brushRef="#br0" timeOffset="1">372 0 18084,'-3'4'264,"0"0"0,1 0 0,-1 1 1,1-1-1,0 1 0,1-1 0,-1 1 0,-1 9 1,-5 43 328,5-36-43,-4 39 504,2 71 0,5-97-809,3 0 0,0 0-1,14 53 1,-15-77-223,1-1 0,0 0 1,1 0-1,0 0 0,6 10 0,-9-17-22,0 0-1,0-1 1,0 1 0,1 0-1,-1-1 1,0 1 0,1-1-1,-1 0 1,1 0-1,-1 1 1,1-1 0,0 0-1,-1 0 1,1 0 0,0 0-1,0-1 1,0 1-1,-1 0 1,1-1 0,0 0-1,0 1 1,0-1 0,0 0-1,0 0 1,0 0 0,0 0-1,0 0 1,0 0-1,0-1 1,0 1 0,3-2-1,1-1 0,0 0 0,0-1 0,0 0 0,-1 0 1,1 0-1,-1-1 0,0 0 0,0 0 0,-1 0 0,0 0 0,0-1 0,0 0 0,3-6 0,7-13-2,17-46 1,14-61-610,-40 117 465,-2-1-1,0 1 1,-1-1 0,0 0-1,-1 0 1,-3-26 0,2 41 75,0 0 1,0 0 0,0-1 0,0 1 0,0 0-1,-1 0 1,1 0 0,0 0 0,-1-1 0,1 1-1,-1 0 1,0 0 0,1 0 0,-1 0 0,0 0 0,1 0-1,-1 0 1,0 1 0,0-1 0,0 0 0,0 0-1,0 1 1,0-1 0,0 0 0,0 1 0,0-1-1,-2 0 1,2 1 4,-1 0 0,1 0 0,-1 0 0,1 0-1,0 0 1,-1 1 0,1-1 0,-1 1 0,1-1 0,-1 1 0,1-1-1,0 1 1,-1 0 0,1-1 0,0 1 0,0 0 0,-1 0 0,1 0-1,0 0 1,-2 2 0,-12 17-669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10.360"/>
    </inkml:context>
    <inkml:brush xml:id="br0">
      <inkml:brushProperty name="width" value="0.05" units="cm"/>
      <inkml:brushProperty name="height" value="0.05" units="cm"/>
    </inkml:brush>
  </inkml:definitions>
  <inkml:trace contextRef="#ctx0" brushRef="#br0">0 0 12619,'18'47'1912,"5"-4"-1088,5-8-328,2-7 1169,0-9-1121,-1-6-80,-6-9-120,-4-4-80,-8-11-360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5:58.314"/>
    </inkml:context>
    <inkml:brush xml:id="br0">
      <inkml:brushProperty name="width" value="0.05" units="cm"/>
      <inkml:brushProperty name="height" value="0.05" units="cm"/>
    </inkml:brush>
  </inkml:definitions>
  <inkml:trace contextRef="#ctx0" brushRef="#br0">9052 500 10954,'-351'-78'2388,"-192"-5"-2630,-5 45 397,421 31-2,-1010-81 282,806 51-349,-410-42 98,-4 25-34,-1074 18 6,1140 62-175,549-13 81,1 6 0,1 6 0,-151 49 0,194-43-55,-152 80-1,-70 68-246,169-96 111,135-81 128,-255 158 45,201-121 136,2 3 0,-67 65 0,109-94-106,1 0 1,0 1-1,1 0 0,1 1 1,-15 27-1,22-35-52,0-1 1,0 1-1,1 0 1,0 0-1,0 0 0,1 1 1,-1-1-1,2 0 1,-1 1-1,1-1 0,0 0 1,1 1-1,-1-1 1,2 0-1,-1 1 1,4 11-1,0-7-29,1 0-1,0 0 1,1-1 0,14 19-1,39 41-231,-53-63 202,31 31-346,2-1 0,83 60-1,102 49-1019,-165-111 1423,1-2 0,1-2 0,2-4-1,1-2 1,1-3 0,1-4 0,112 20 0,293-5 458,9-42-381,1069-67-130,-539 21-162,0 22 2,1043 23 549,-1887 9-257,255 3 137,296-2 5,-4-44-11,-590 27-55,0-5-1,202-64 1,-289 73-72,-1-2-1,51-27 1,-75 34-42,0 1 1,-1-2 0,0 0-1,0 0 1,-1-1-1,0 0 1,-1-1 0,0 0-1,0-1 1,12-19 0,-18 24-39,-1 0 0,1 1 0,-1-1 0,0 0 0,-1 0 0,0-1 0,0 1 1,0 0-1,-1 0 0,0-12 0,-1 7 42,-1 0 0,0 1 0,0-1 0,-1 1 0,-7-18 0,-5-2 64,-1 1-1,-2 1 1,-20-28 0,0 7-306,-2 1 1,-2 2-1,-2 2 0,-2 2 1,-1 2-1,-3 2 1,-78-46-1,43 36-191,-2 3 0,-2 4-1,-98-30 1,106 44-65,-245-84-256,178 57 432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10.873"/>
    </inkml:context>
    <inkml:brush xml:id="br0">
      <inkml:brushProperty name="width" value="0.05" units="cm"/>
      <inkml:brushProperty name="height" value="0.05" units="cm"/>
    </inkml:brush>
  </inkml:definitions>
  <inkml:trace contextRef="#ctx0" brushRef="#br0">0 489 14587,'2'2'191,"-1"0"-1,1 0 1,0-1 0,0 1 0,0 0-1,0-1 1,0 1 0,1-1-1,-1 0 1,0 1 0,0-1-1,1 0 1,-1-1 0,1 1-1,-1 0 1,1-1 0,3 1-1,-3-1-78,0-1 0,0 1 0,-1-1 0,1 1 0,0-1 0,0 0 0,-1 0 0,1 0-1,0-1 1,-1 1 0,1-1 0,-1 1 0,0-1 0,0 0 0,1 0 0,1-2 0,3-4 20,0 0 1,-1-1 0,0 0 0,-1 0-1,0 0 1,0 0 0,-1-1 0,0 0-1,-1 0 1,0 0 0,0 0 0,-1 0-1,-1-1 1,1 1 0,-2-1 0,0 1-1,0-1 1,0 1 0,-2-1 0,1 1-1,-5-15 1,6 23-103,-1 0 0,0 0 0,0 0 0,0-1-1,0 1 1,0 0 0,-1 0 0,1 1 0,-1-1-1,1 0 1,-4-2 0,5 3-22,-1 1 0,0-1 0,0 1 0,0-1-1,0 1 1,0 0 0,0-1 0,0 1 0,0 0 0,0 0 0,0 0-1,0 0 1,0 0 0,0 0 0,0 0 0,0 0 0,0 0 0,0 0-1,0 1 1,0-1 0,0 0 0,0 1 0,0-1 0,0 0 0,0 1-1,0-1 1,0 1 0,1 0 0,-1-1 0,-1 2 0,-2 2 10,0 0 1,0 1-1,0 0 1,1-1-1,0 1 1,0 0 0,0 0-1,0 1 1,1-1-1,0 0 1,0 1-1,-1 7 1,-2 7 65,2 0 0,-2 27 0,4-34-34,1 0 0,0 0 0,1 1 0,1-1 0,0-1 0,1 1 0,0 0 0,1-1 0,8 19 0,-10-26-38,0-1 0,0 0 0,1 0-1,-1 0 1,1 0 0,0 0 0,0-1 0,0 1 0,1-1 0,-1 0 0,1 0 0,0 0 0,0 0 0,0-1 0,0 0 0,0 1 0,1-1-1,-1-1 1,1 1 0,-1-1 0,1 0 0,0 0 0,-1 0 0,1-1 0,0 1 0,0-1 0,-1 0 0,1-1 0,6 0 0,-3-1-21,0 0 1,0 0-1,0-1 1,-1 0-1,1-1 1,-1 0-1,0 0 1,0 0 0,0-1-1,0 0 1,-1 0-1,1-1 1,-2 0-1,1 0 1,7-10-1,-5 5-79,0-1-1,-1 1 0,0-2 0,-1 1 0,-1-1 0,0 0 0,0 0 1,3-20-1,-7 31 66,-1 1 0,0-1 0,1 1 0,-1-1 0,0 0 0,0 1 0,0-1 0,0 1 0,-1-1 0,1 0 0,0 1 0,-1-1 0,1 1 0,-1-1 0,1 1 0,-2-3 0,2 4 17,0 0 1,0 0-1,0 0 1,-1-1 0,1 1-1,0 0 1,0 0-1,-1 0 1,1 0-1,0 0 1,0 0-1,0 0 1,-1-1 0,1 1-1,0 0 1,0 0-1,-1 0 1,1 0-1,0 0 1,0 0-1,-1 0 1,1 0 0,0 0-1,0 1 1,-1-1-1,1 0 1,0 0-1,0 0 1,0 0-1,-1 0 1,1 0 0,0 1-1,-11 12-34,8-5 92,-1 0 1,1 1-1,1-1 1,0 1-1,-3 17 0,5-21-12,-1 0 0,1 0 0,0 1-1,0-1 1,0 0 0,1 1-1,0-1 1,0 0 0,0 0-1,1 0 1,3 7 0,-4-10-28,-1 0 0,1-1 1,1 1-1,-1-1 0,0 1 1,0-1-1,1 0 0,-1 0 0,0 1 1,1-1-1,-1 0 0,1 0 1,0 0-1,-1 0 0,1-1 0,0 1 1,-1 0-1,4 0 0,-1-1-2,-1 1 0,0-1 0,1 0-1,-1 0 1,0-1 0,1 1 0,-1-1-1,0 1 1,6-3 0,1-1-7,0-1 1,0 0-1,-1 0 1,0-1-1,15-11 1,-3-2-45,-2-1-1,0 0 1,-1-2 0,-1 0 0,0-1-1,-2 0 1,-1-1 0,-1-1 0,-1 0-1,-2-1 1,0-1 0,-1 1-1,-2-1 1,-1 0 0,-1-1 0,2-35-1,-7 58 20,0 0 0,0 1 0,-1-1 0,1 0 0,-3-7 1,3 11 16,0 1 1,-1-1 0,1 0 0,0 0 0,0 1 0,-1-1 0,1 0 0,0 1-1,-1-1 1,1 0 0,-1 1 0,1-1 0,-1 0 0,1 1 0,-1-1 0,1 1 0,-1-1-1,0 1 1,1-1 0,-1 1 0,0 0 0,1-1 0,-1 1 0,0 0 0,0-1 0,1 1-1,-1 0 1,0 0 0,0 0 0,1 0 0,-1 0 0,0-1 0,0 2 0,0-1-1,-1 0 1,1 0 9,0 1-1,0 0 0,0-1 1,-1 1-1,1 0 1,0 0-1,0-1 0,0 1 1,0 0-1,0 0 0,0 0 1,1 0-1,-1 0 1,0 1-1,0-1 0,1 0 1,-1 0-1,1 0 0,-1 1 1,1-1-1,-1 0 1,1 2-1,-6 34 159,6-33-145,-2 28 71,2-1-1,1 0 1,2 0 0,1 1 0,14 56 0,-4-40-212,3 0 0,41 87 0,-51-122 6,-5-7-113,1 0 0,0-1 1,0 1-1,7 7 0,-179-197-1708,85 90 1940,69 78 99,8 10 13,1-1 1,-1 0-1,1 0 1,1-1 0,0 1-1,0-1 1,-4-9-1,9 17-98,0 0-1,0-1 0,0 1 0,-1 0 1,1 0-1,0-1 0,0 1 1,0 0-1,0 0 0,0 0 1,0-1-1,1 1 0,-1 0 0,0 0 1,0-1-1,0 1 0,0 0 1,0 0-1,0-1 0,0 1 0,0 0 1,1 0-1,-1 0 0,0-1 1,0 1-1,0 0 0,0 0 0,1 0 1,-1 0-1,0-1 0,0 1 1,0 0-1,1 0 0,-1 0 0,0 0 1,0 0-1,1 0 0,-1 0 1,0 0-1,0 0 0,1 0 1,-1 0-1,0 0 0,0 0 0,1 0 1,-1 0-1,0 0 0,1 0 1,14 1 320,-14-1-252,78 16 1147,29 4-766,-92-18-656,0 0 1,0-2 0,0 0-1,27-4 1,-41 4 167,0 0 0,0-1 0,0 1 0,0 0 0,0-1 0,0 0 0,0 1-1,0-1 1,0 0 0,0 0 0,-1 0 0,1 0 0,0 0 0,0-1 0,-1 1 0,1-1 0,-1 1 0,1-1 0,1-2 0,3-14-328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11.369"/>
    </inkml:context>
    <inkml:brush xml:id="br0">
      <inkml:brushProperty name="width" value="0.05" units="cm"/>
      <inkml:brushProperty name="height" value="0.05" units="cm"/>
    </inkml:brush>
  </inkml:definitions>
  <inkml:trace contextRef="#ctx0" brushRef="#br0">3 9 20380,'-3'-6'1457,"6"6"-1337,4 0-336,8-3 720,-1 3-208,6 0-312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11.896"/>
    </inkml:context>
    <inkml:brush xml:id="br0">
      <inkml:brushProperty name="width" value="0.05" units="cm"/>
      <inkml:brushProperty name="height" value="0.05" units="cm"/>
    </inkml:brush>
  </inkml:definitions>
  <inkml:trace contextRef="#ctx0" brushRef="#br0">49 0 16115,'-1'1'131,"0"-1"-1,0 1 1,0-1-1,0 1 0,0 0 1,0-1-1,0 1 0,0 0 1,0-1-1,0 1 1,1 0-1,-1 0 0,0 0 1,0 0-1,1 0 0,-1 0 1,1 0-1,-1 0 1,1 0-1,0 0 0,-1 0 1,1 0-1,-1 2 0,-7 32 778,6-29-381,-5 30 837,-5 50-1,11-72-1268,1-1-1,0 1 1,1 0-1,0 0 1,1-1-1,8 26 1,-10-37-92,1 0 1,0 0 0,0 0-1,-1 0 1,1 0 0,1 0-1,-1 0 1,0 0 0,0-1-1,1 1 1,-1-1 0,1 1-1,-1-1 1,1 1 0,0-1-1,-1 0 1,1 0 0,0 0-1,0 0 1,0 0 0,2 1-1,0-1-1,-1-1 0,0 0-1,0 1 1,1-1 0,-1 0-1,0-1 1,0 1 0,0-1-1,1 1 1,-1-1 0,0 0-1,0 0 1,6-3 0,-2 0 1,1 0 0,-1 0 0,0-1 0,-1 0 0,1 0 0,-1-1 0,11-11 1,0-5 32,16-25 1,-21 29 21,0 0 0,22-22 0,-34 40-56,0 0 0,0 0-1,0 0 1,0 0 0,0 0 0,0-1 0,0 1 0,0 0 0,0 0 0,0 0-1,1 0 1,-1 0 0,0 0 0,0 0 0,0 0 0,0 0 0,0 0 0,0 0-1,1 0 1,-1 0 0,0 0 0,0-1 0,0 1 0,0 0 0,0 0-1,1 0 1,-1 0 0,0 0 0,0 0 0,0 1 0,0-1 0,0 0 0,0 0-1,1 0 1,-1 0 0,0 0 0,0 0 0,0 0 0,0 0 0,0 0 0,0 0-1,1 0 1,-1 0 0,0 0 0,0 1 0,0-1 0,0 0 0,0 0 0,3 10 43,-3 10-1,-3 12 12,1-12 31,0 41 1,2-57-71,0 0-1,1 0 1,-1 0-1,1 0 1,0-1-1,0 1 0,0 0 1,0-1-1,1 1 1,-1 0-1,1-1 1,0 0-1,0 1 1,1-1-1,-1 0 1,4 4-1,-3-5-3,-1-1-1,1 0 1,-1 0 0,1 0-1,-1 0 1,1 0 0,0 0-1,-1-1 1,1 1 0,0-1-1,0 0 1,-1 0 0,1 0-1,0 0 1,0 0 0,-1-1-1,1 1 1,0-1 0,0 1-1,4-3 1,5-2 17,-1 0 0,1 0 0,11-8-1,60-47 49,-59 42-130,0 1 1,28-16-1,-51 32 41,1 1 0,-1-1 0,1 0 0,0 0 0,-1 1-1,1-1 1,0 1 0,-1 0 0,1-1 0,0 1 0,0 0 0,-1 0 0,1 0 0,3 1-1,-4-1 5,1 0-1,-1 1 0,0-1 1,0 1-1,0 0 0,-1-1 0,1 1 1,0 0-1,0-1 0,0 1 1,0 0-1,-1 0 0,1 0 0,0 0 1,-1 0-1,1 0 0,0 1 0,2 5-44,-1 0 0,0 0 0,-1 0 0,0 0 0,1 15-1,0-1-135,-2-18 146,1 4-141,0-1-1,1 1 0,-1-1 1,5 11-1,-6-16 108,1 0-1,0 1 0,-1-1 1,1 0-1,0 0 0,0 0 1,0 0-1,-1 0 0,1 0 1,0 0-1,1 0 0,-1 0 1,0 0-1,0 0 0,0-1 1,0 1-1,1 0 0,-1-1 1,0 1-1,1-1 0,-1 1 1,0-1-1,1 0 0,-1 0 1,0 1-1,1-1 0,-1 0 1,3-1-1,1 0-34,-1 0 1,1-1 0,0 1-1,-1-1 1,0 0-1,1-1 1,-1 1-1,0-1 1,0 0-1,4-4 1,26-21-685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12.360"/>
    </inkml:context>
    <inkml:brush xml:id="br0">
      <inkml:brushProperty name="width" value="0.05" units="cm"/>
      <inkml:brushProperty name="height" value="0.05" units="cm"/>
    </inkml:brush>
  </inkml:definitions>
  <inkml:trace contextRef="#ctx0" brushRef="#br0">159 1 18220,'-14'10'489,"1"0"0,0 1 0,0 1 0,1 0 1,1 0-1,-17 24 0,21-25-256,0 0 1,1 0-1,0 0 1,1 1-1,0 0 1,1 0-1,0 1 1,1-1-1,-2 18 0,4-29-222,1 1 0,-1 0 0,1-1-1,0 1 1,0 0 0,0-1-1,0 1 1,0 0 0,0-1 0,1 1-1,-1 0 1,0-1 0,1 1 0,-1 0-1,1-1 1,0 1 0,-1-1-1,1 1 1,0-1 0,0 0 0,0 1-1,0-1 1,0 0 0,0 1-1,1-1 1,-1 0 0,0 0 0,1 0-1,-1 0 1,0 0 0,1-1-1,-1 1 1,1 0 0,-1-1 0,1 1-1,0-1 1,-1 1 0,1-1-1,0 0 1,-1 1 0,4-1 0,2-1-41,0 1 1,1-1-1,-1 0 1,0-1 0,0 0-1,0 0 1,0 0-1,10-6 1,-4 1-50,0-1-1,0-1 1,0 0 0,-1 0 0,-1-1 0,0-1-1,0 0 1,-1 0 0,0-1 0,-1-1 0,0 1-1,10-22 1,-17 24 62,-5 10 69,-8 13 95,5-2-22,-1 0 1,1 0 0,1 1-1,0 0 1,-6 24 0,10-31-88,-1 1 1,1-1 0,1 1-1,-1-1 1,1 1 0,0-1-1,0 1 1,0-1 0,1 1-1,0-1 1,0 1-1,0-1 1,1 0 0,0 0-1,0 1 1,3 5 0,-3-9-26,0 1 0,0-1 0,1 0 0,-1 0 0,1 0 0,-1 0 0,1-1 1,-1 1-1,1-1 0,0 1 0,0-1 0,0 0 0,0 0 0,0 0 0,0-1 1,0 1-1,0-1 0,0 1 0,0-1 0,6-1 0,5 1-5,1-2 0,-1 0 0,15-4-1,-7 0-73,-1-2 0,0 0 0,0-2 0,34-20 0,6-3-252,-60 32 302,1 0-1,0 0 1,0 1-1,-1-1 1,1 0-1,0 1 1,0-1-1,0 1 1,0 0-1,0 0 1,-1 0-1,5 0 0,-6 0 14,1 0 0,0 0 0,-1 1 0,1-1 0,0 0 0,-1 1 0,1-1 0,-1 0 0,1 1 0,-1-1 0,1 1 0,-1-1-1,1 1 1,-1-1 0,1 1 0,-1-1 0,0 1 0,1-1 0,-1 1 0,0 0 0,1-1 0,-1 1 0,0 1 0,1 3 24,-1 1 0,1-1 1,-1 1-1,-1 0 1,1-1-1,-3 10 0,2-5 46,0-5-38,-1 6 97,1-1 1,0 1-1,0 0 1,3 18 0,-2-29-141,0 0 1,0 1-1,0-1 1,0 0 0,0 0-1,0 0 1,0 0-1,0 1 1,0-1 0,0 0-1,0 0 1,0 0-1,0 0 1,0 0-1,1 1 1,-1-1 0,0 0-1,0 0 1,0 0-1,0 0 1,0 0 0,0 0-1,0 0 1,1 0-1,-1 0 1,0 1-1,0-1 1,0 0 0,0 0-1,1 0 1,-1 0-1,0 0 1,0 0 0,0 0-1,0 0 1,0 0-1,1 0 1,-1 0 0,0 0-1,0 0 1,0 0-1,0 0 1,1 0-1,-1 0 1,0-1 0,0 1-1,0 0 1,0 0-1,0 0 1,1 0 0,-1 0-1,0 0 1,0 0-1,0 0 1,0 0 0,0-1-1,0 1 1,0 0-1,0 0 1,1 0-1,-1 0 1,0 0 0,0-1-1,7-8-177,1-12 7,1-14-80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13.786"/>
    </inkml:context>
    <inkml:brush xml:id="br0">
      <inkml:brushProperty name="width" value="0.05" units="cm"/>
      <inkml:brushProperty name="height" value="0.05" units="cm"/>
    </inkml:brush>
  </inkml:definitions>
  <inkml:trace contextRef="#ctx0" brushRef="#br0">25 98 16924,'0'0'91,"0"-1"1,0 1 0,0-1 0,0 1-1,0-1 1,-1 1 0,1-1 0,0 1 0,0-1-1,-1 1 1,1 0 0,0-1 0,-1 1-1,1-1 1,0 1 0,-1 0 0,1-1-1,-1 1 1,1 0 0,0 0 0,-1-1-1,1 1 1,-1 0 0,1 0 0,-1 0 0,1 0-1,-2-1 1,-4 12 1191,0 25 62,6-36-1333,-3 37 864,3 56 1,1-79-805,0 0-1,1 0 1,1-1-1,0 1 1,1-1-1,0 0 1,7 16 0,-9-26-52,0 0 1,-1 0 0,1 0-1,0 0 1,0-1 0,0 1-1,1-1 1,-1 1 0,1-1-1,-1 0 1,1 0 0,0 0-1,0 0 1,0 0 0,0-1-1,0 1 1,0-1 0,4 1-1,-3-1 6,1 0-1,0-1 0,-1 0 1,1 0-1,0 0 0,-1 0 1,1-1-1,-1 0 0,1 0 1,-1 0-1,9-3 1,-1-2 29,-1 1 1,0-2-1,0 1 1,-1-1 0,1-1-1,-1 0 1,-1 0 0,14-16-1,-14 12 6,0 1-1,-1-1 1,-1-1-1,0 1 1,-1-1 0,6-16-1,-9 20-29,0-1 0,-1 1 0,0-1 0,0 0 1,-1 0-1,0 1 0,-1-1 0,0 0 0,-2-16 0,1 23-25,1 0-1,-1 1 1,0-1-1,0 0 1,0 1 0,0-1-1,0 1 1,-1-1-1,1 1 1,-1-1 0,0 1-1,1 0 1,-4-3 0,4 5-6,0-1 0,0 0 1,0 1-1,1-1 0,-1 1 1,0 0-1,0-1 0,0 1 1,0 0-1,0-1 0,0 1 1,0 0-1,0 0 0,0 0 1,0 0-1,0 0 0,0 0 1,0 0-1,0 0 0,0 1 1,0-1-1,0 0 0,0 1 1,0-1-1,0 0 1,0 1-1,0-1 0,0 1 1,0 0-1,1-1 0,-1 1 1,0 0-1,0-1 0,1 1 1,-1 0-1,0 0 0,1-1 1,-1 3-1,-3 1-2,2 1 0,-1-1-1,0 1 1,1 0 0,0 0 0,0 0 0,1 0-1,-1 0 1,1 0 0,0 0 0,1 0 0,-1 1-1,1-1 1,0 0 0,0 1 0,1-1 0,1 8 0,-2-9-1,1-1 1,0 1 0,0-1-1,0 1 1,0-1 0,1 0-1,-1 1 1,1-1 0,0 0 0,0 0-1,0 0 1,0-1 0,0 1-1,1 0 1,-1-1 0,1 0 0,0 1-1,0-1 1,-1 0 0,2 0-1,-1-1 1,0 1 0,0 0 0,0-1-1,1 0 1,5 1 0,-2-1-1,1-1 1,-1 0 0,1 0-1,0-1 1,-1 0 0,1 0 0,-1-1-1,0 0 1,0 0 0,1-1-1,-1 0 1,-1 0 0,1-1-1,0 0 1,-1 0 0,8-6-1,-7 4 0,1-1 0,-1 1 0,0-1 0,0 0 0,-1-1 0,0 0 0,0 0 0,-1 0 0,0-1 0,-1 1 0,0-1 0,4-11 0,-8 19 1,1 1 0,-1-1 1,0 0-1,1 1 0,-1-1 0,0 0 1,0 1-1,1-1 0,-1 0 0,0 0 0,0 0 1,0 1-1,0-1 0,0 0 0,0 0 1,0 1-1,0-1 0,0 0 0,-1 0 1,1 1-1,0-1 0,0 0 0,-1 1 1,0-2-1,0 2-1,1 0 0,-1 0 0,0 0 0,0 0 1,0 1-1,0-1 0,1 0 0,-1 1 0,0-1 0,0 1 1,1-1-1,-1 1 0,0-1 0,1 1 0,-1-1 0,0 1 1,0 0-1,-29 35-45,20-21 42,1 0 0,-10 25 1,17-36 5,0 1-1,1 0 1,-1-1 0,1 1 0,0 0 0,0-1 0,1 1 0,-1 0 0,1 0 0,0 0 0,0 0 0,1-1 0,-1 1 0,3 6 0,-2-10-1,0 1 1,0 0 0,0 0 0,0-1 0,1 1 0,-1-1-1,1 1 1,-1-1 0,1 0 0,0 1 0,-1-1 0,1 0-1,0 0 1,0 0 0,0 0 0,0-1 0,0 1 0,-1 0-1,2-1 1,-1 1 0,0-1 0,0 0 0,2 0 0,8 1-6,-1-1 0,22-2 0,-30 2 5,43-7-35,0-2 0,0-2 0,48-19 1,-86 28 34,-3 0 6,-1 1 0,1-1 0,-1 0 1,1 0-1,-1-1 0,0 1 0,4-4 0,-7 5 5,0 0-1,0 0 1,0 0 0,0 0-1,0 0 1,0 0-1,0 0 1,-1-1 0,1 1-1,-1 0 1,1 0-1,-1-1 1,1 1 0,-1 0-1,0-1 1,1 1-1,-1 0 1,0-1 0,0 1-1,0-1 1,0 1-1,0 0 1,0-1 0,-1 1-1,1 0 1,0-1 0,-1 1-1,1 0 1,-2-3-1,-7-14 136,-1 1 0,-18-25 0,1 3-18,15 22-91,8 11-33,0 1 0,0-1 0,1 0 0,-1-1 0,1 1 0,1 0 0,-4-10 0,6 16-6,0 0 0,0 0 0,0 0 1,0-1-1,0 1 0,0 0 0,0 0 0,0 0 1,0 0-1,0-1 0,0 1 0,1 0 0,-1 0 1,0 0-1,0 0 0,0-1 0,0 1 1,0 0-1,0 0 0,0 0 0,0 0 0,1-1 1,-1 1-1,0 0 0,0 0 0,0 0 0,0 0 1,0 0-1,1 0 0,-1 0 0,0 0 0,0-1 1,0 1-1,0 0 0,1 0 0,-1 0 1,0 0-1,0 0 0,0 0 0,0 0 0,1 0 1,12 2-107,19 9-106,-27-9 149,40 12-301,0-2-1,1-2 1,0-2 0,1-2-1,-1-2 1,86-3 0,-131-2 366,-1 1 1,1 0 0,0 0 0,0 0-1,0 0 1,-1 0 0,1 0-1,0 0 1,0 0 0,0 0-1,-1 0 1,1 0 0,0 0-1,0 0 1,-1 1 0,1-1 0,0 0-1,0 1 1,-1-1 0,1 0-1,0 1 1,-1-1 0,1 1-1,0-1 1,-1 1 0,1-1-1,-1 1 1,1 0 0,-1-1 0,1 1-1,-1 0 1,0-1 0,1 1-1,-1 0 1,0 0 0,1-1-1,-1 1 1,0 0 0,0 0-1,0-1 1,0 1 0,0 0-1,0 0 1,0 1 0,-1 4 45,0-1 1,-1 0-1,0 1 0,0-1 1,-4 8-1,-1 3 90,-1 3 18,-1 3 137,1 0 0,1 1 0,-6 39-1,12-61-280,1 0 0,0 0 0,0 0 0,-1 0 0,1-1 0,0 1 0,0 0 0,0 0 0,0 0 0,0 0 0,0 0 0,0 0-1,1 0 1,-1 0 0,0 0 0,1 0 0,-1 0 0,0 0 0,1 0 0,-1 0 0,1-1 0,-1 1 0,1 0 0,0 0 0,-1 0 0,1-1-1,0 1 1,-1 0 0,1-1 0,0 1 0,0-1 0,0 1 0,-1-1 0,1 1 0,0-1 0,0 0 0,0 1 0,0-1 0,0 0-1,0 0 1,0 1 0,0-1 0,0 0 0,0 0 0,0 0 0,0 0 0,0-1 0,0 1 0,0 0 0,0 0 0,0 0 0,0-1 0,0 1-1,1-2 1,5 0 3,1-1-1,-1 0 0,-1-1 1,1 1-1,11-9 0,-4 0-24,-1-1-1,1 0 1,-2-1-1,0 0 0,-1-1 1,0 0-1,-1 0 1,-1-2-1,-1 1 0,8-21 1,-20 52 0,1 0 0,0 0 0,1 0 0,1 0 0,0 22 0,1-27 28,1 0 1,0-1-1,0 1 1,1 0-1,0-1 1,0 1-1,1-1 1,1 0-1,-1 0 0,6 9 1,-5-13-8,-1-1-1,0 0 1,1 0 0,0-1 0,0 1-1,0-1 1,0 0 0,0 0-1,1 0 1,-1-1 0,1 1 0,0-1-1,0 0 1,0-1 0,0 1 0,0-1-1,0 0 1,0 0 0,1 0-1,-1-1 1,0 0 0,0 0 0,1 0-1,-1-1 1,0 0 0,6-1 0,-6 1-2,1-1 1,-1 1-1,0-1 1,0 0-1,0 0 1,0-1 0,0 0-1,0 1 1,-1-2-1,1 1 1,-1 0 0,0-1-1,0 0 1,0 0-1,-1 0 1,1 0 0,-1-1-1,0 1 1,0-1-1,0 0 1,-1 0 0,0 0-1,0 0 1,2-10-1,-2 6 4,-1-1 0,-1 0 0,0 0-1,0 0 1,-1 0 0,0 0 0,-3-12-1,3 16-4,-1 1-1,1 0 0,-1-1 1,0 1-1,-1 0 0,1 0 0,-1 1 1,0-1-1,0 0 0,0 1 1,-1 0-1,0-1 0,0 1 1,-5-4-1,8 7-4,1 1 0,-1-1 0,0 1 1,1 0-1,-1-1 0,1 1 0,-1-1 0,0 1 0,1 0 1,-1 0-1,1-1 0,-1 1 0,0 0 0,0 0 0,1 0 0,-1 0 1,0 0-1,1 0 0,-1 0 0,0 0 0,1 0 0,-2 0 1,1 1-1,1-1 0,-1 1 0,1-1 0,0 0 1,0 1-1,-1-1 0,1 1 0,0-1 1,0 1-1,-1-1 0,1 1 0,0 0 0,0-1 1,0 1-1,0-1 0,0 1 0,0-1 1,0 1-1,0-1 0,0 1 0,0 0 0,0 2 1,1 0-1,-1 0 0,1 0 0,0 0 0,0 0 0,0 0 0,0 0 0,0-1 0,3 5 0,0-3-1,0 1-1,0-2 0,1 1 1,-1 0-1,1-1 0,0 0 1,-1 0-1,2 0 0,-1-1 0,0 0 1,9 3-1,-5-2-5,0-1-1,1-1 1,-1 0-1,1 0 1,-1 0-1,19-3 1,-20 2 0,0-1 0,0 0-1,0-1 1,0 0 0,-1 0 0,1-1 0,0 0 0,-1 0 0,0-1 0,0 0 0,0 0 0,0 0 0,0-1 0,-1 0 0,0-1-1,0 1 1,10-13 0,-14 14 4,-1 0 0,1 0 0,-1 0 0,1 0 0,-1 0 0,-1 0 0,1 0 0,0-1 0,-1 1 0,0 0 0,0 0-1,0 0 1,-2-8 0,2 10 3,0 1-1,-1-1 0,1 1 0,0 0 1,-1-1-1,1 1 0,-1 0 0,1-1 1,-1 1-1,0 0 0,1 0 0,-1-1 1,0 1-1,0 0 0,0 0 0,0 0 1,0 0-1,0 0 0,0 0 0,-1 1 1,1-1-1,0 0 0,0 0 0,-1 1 1,1-1-1,0 1 0,-1-1 0,1 1 1,0 0-1,-1-1 0,1 1 0,-1 0 1,1 0-1,0 0 0,-1 0 0,1 0 1,-1 0-1,1 1 0,0-1 0,-1 0 1,1 1-1,-1-1 0,0 2 0,-2 0 5,0 0 0,0 0-1,1 1 1,-1-1 0,1 1-1,0 0 1,0 0-1,0 0 1,0 1 0,0-1-1,1 1 1,-1-1 0,1 1-1,0 0 1,0 0 0,1 0-1,-1 0 1,-1 6 0,1-3 3,1-1 0,-1 1 0,1-1 0,0 1 0,1 0 0,-1-1 0,1 1 1,1 0-1,-1 0 0,1-1 0,2 11 0,-1-14-3,-1 0 0,0 0 0,1 0 0,-1 0 0,1-1 0,0 1-1,0 0 1,0-1 0,0 1 0,0-1 0,1 0 0,-1 0 0,1 0 0,0 0 0,5 3 0,-2-2-13,-1-1 0,1 0 0,0 0 0,1-1 0,-1 1 0,0-1 0,11 0 0,3-1-67,0-1 0,-1-1-1,1 0 1,24-8-1,-15 2-45,-22 5 65,1 0 0,1 1-1,-1 0 1,0 0 0,1 1 0,-1 0 0,0 1 0,1 0 0,14 1 0,-22 0 44,1-1 1,0 1-1,-1 0 1,1 0-1,-1 0 1,1 0-1,-1 0 1,0 0-1,1 0 1,-1 0-1,0 1 1,0-1-1,2 2 1,-2-1-56,0-1 1,0 1-1,0-1 1,1 1 0,-1-1-1,0 0 1,1 0 0,-1 0-1,1 0 1,0 0 0,-1 0-1,1 0 1,0 0 0,2 0-1,1 0-254,1-1 0,0 1-1,-1-1 1,1-1 0,0 1-1,0-1 1,-1 0 0,1 0-1,9-3 1,50-23-1287,-51 21 1295,27-14-725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14.767"/>
    </inkml:context>
    <inkml:brush xml:id="br0">
      <inkml:brushProperty name="width" value="0.05" units="cm"/>
      <inkml:brushProperty name="height" value="0.05" units="cm"/>
    </inkml:brush>
  </inkml:definitions>
  <inkml:trace contextRef="#ctx0" brushRef="#br0">127 396 12355,'0'0'110,"1"-1"1,-1 0-1,0 1 1,1-1 0,-1 0-1,0 0 1,1 1-1,-1-1 1,0 0-1,0 0 1,0 0 0,0 1-1,0-1 1,0 0-1,0 0 1,0 0 0,0 1-1,0-1 1,0 0-1,0 0 1,-1 0-1,1 1 1,0-1 0,-1 0-1,1 1 1,0-1-1,-2-1 1,1 1 51,0 1 0,0-1 0,0 0 0,0 1 1,-1-1-1,1 1 0,0 0 0,0-1 0,-1 1 0,1 0 0,0 0 0,-1 0 1,1 0-1,0 0 0,-2 0 0,-4 1 318,1 0 0,0 0 0,0 1 0,-1 0 0,1 0 0,-7 4 0,9-3-353,0-1 0,0 1 1,0 1-1,0-1 0,1 0 1,0 1-1,-1 0 0,2 0 1,-1 0-1,0 0 0,1 0 1,-1 0-1,1 1 0,1-1 1,-1 1-1,0 0 0,1-1 1,0 1-1,0 0 0,1 0 1,-1 0-1,1 0 0,0 5 1,1-7-123,-1 0 0,0 0 0,1 1 0,0-1 0,-1 0 0,1 0 0,0 0 0,1-1 0,-1 1 1,0 0-1,1 0 0,0-1 0,0 1 0,-1-1 0,1 1 0,1-1 0,-1 0 0,0 1 0,1-1 1,-1-1-1,1 1 0,-1 0 0,1-1 0,0 1 0,0-1 0,0 0 0,0 0 0,0 0 0,0 0 1,0 0-1,0-1 0,0 1 0,0-1 0,0 0 0,0 0 0,6-1 0,-1 0-42,0 0-1,0-1 0,0 0 1,0-1-1,-1 0 0,1 0 1,-1 0-1,1-1 1,-1 0-1,0-1 0,-1 0 1,12-9-1,-1-2-74,-1-1 0,0 0 0,16-23 0,-23 29 64,-1-1 0,0-1 1,-1 1-1,0-1 0,-1-1 1,-1 1-1,0-1 0,-1 0 0,0 0 1,-1 0-1,0 0 0,0-22 1,-3 33 61,0 1 1,0-1 0,0 1-1,0 0 1,0-1 0,-1 1-1,1-1 1,-1 1 0,0 0 0,0-1-1,0 1 1,0 0 0,0 0-1,0 0 1,0 0 0,-1 0-1,1 0 1,-1 0 0,0 0 0,1 0-1,-1 1 1,0-1 0,0 1-1,0-1 1,0 1 0,0 0-1,0 0 1,-1 0 0,1 0 0,0 0-1,0 0 1,-1 0 0,1 1-1,-1-1 1,1 1 0,0 0-1,-1 0 1,1 0 0,-1 0-1,1 0 1,-1 1 0,1-1 0,0 1-1,-1-1 1,1 1 0,0 0-1,-3 1 1,-1 1 53,0-1 1,1 2-1,-1-1 0,1 1 1,0 0-1,0 0 0,0 0 0,0 1 1,1 0-1,0 0 0,0 0 0,0 0 1,0 1-1,1-1 0,0 1 1,0 0-1,1 0 0,-1 0 0,1 0 1,-1 7-1,0-2 5,1 0 0,0 1 0,1-1-1,0 0 1,0 0 0,2 1 0,-1-1 0,1 0 0,1 0-1,5 22 1,-4-26-66,-1 0-1,1-1 1,1 1-1,-1-1 1,1 1-1,0-1 1,1 0-1,0-1 1,-1 1-1,2-1 1,-1 0-1,1 0 1,9 6-1,-10-8-32,0 0 0,-1-1 0,1 0 0,0 0 0,0 0 0,0-1 0,1 1-1,-1-1 1,0-1 0,0 1 0,1-1 0,-1 0 0,0 0 0,1 0 0,-1-1 0,0 0 0,0 0 0,0 0 0,10-4-1,-5 1-36,0-2 0,1 1 0,-2-2 0,1 1 0,-1-1 0,0-1 0,0 0 0,-1 0 0,0 0 0,10-15 0,-12 16 53,-1-1 0,1-1-1,-2 1 1,1-1 0,-1 0 0,0 0 0,-1 0 0,0 0 0,-1-1 0,0 1 0,0-1 0,0-18 0,-2 27 20,1 0-1,-1 0 0,0 0 1,0 0-1,-1 0 1,1 0-1,0 0 0,0-1 1,0 1-1,-1 0 0,1 0 1,-1 0-1,1 0 0,-1 0 1,1 0-1,-1 0 1,1 0-1,-1 1 0,0-1 1,0 0-1,1 0 0,-1 0 1,0 1-1,0-1 1,0 0-1,0 1 0,0-1 1,0 1-1,-1-1 0,1 1 6,-1 0-1,1 0 0,0 0 0,-1 0 0,1 0 1,0 0-1,0 1 0,-1-1 0,1 1 0,0-1 1,0 1-1,0-1 0,0 1 0,0-1 0,-1 1 1,1 0-1,0 0 0,1 0 0,-1-1 0,0 1 1,0 0-1,0 0 0,0 0 0,-1 3 0,-1 2 13,-1 1 0,1 0 0,0 1 0,1-1 0,-1 0-1,2 1 1,-1 0 0,1-1 0,0 1 0,0 0-1,1-1 1,0 1 0,1 0 0,-1 0 0,2-1-1,-1 1 1,1 0 0,0-1 0,0 0 0,1 1 0,0-1-1,1 0 1,5 8 0,-6-10-31,0 0-1,1 0 1,-1 0-1,1-1 1,0 0-1,1 1 1,-1-1 0,1-1-1,0 1 1,0-1-1,0 0 1,0 0-1,9 3 1,-9-4-8,0-1 0,0 0 0,0 0 0,0-1 0,0 1 0,0-1 0,0 0 0,0 0 0,0-1 0,0 0 0,0 0 0,0 0 0,0 0 0,0-1 0,0 1 0,0-1 0,7-5 0,0-1-14,0 0 1,0-1-1,-1 0 0,0-1 1,-1 0-1,0-1 0,0 0 1,-1-1-1,-1 0 1,0 0-1,-1-1 0,0 0 1,6-15-1,-4 5 2,-1-1-1,0 0 0,-2-1 1,-1 1-1,-1-1 1,2-45-1,-6 53 14,0 0 1,-4-21-1,3 34 10,1 0-1,-1 0 1,0 0-1,0 1 1,0-1-1,-1 0 1,1 1-1,-1-1 1,0 1-1,0 0 1,0 0-1,0 0 1,-1 0-1,1 0 1,-5-4-1,6 6 3,1 1 0,-1 0 0,1-1 0,-1 1 0,0-1 0,1 1 0,-1 0 0,0 0 0,0-1 0,1 1 0,-1 0 0,0 0 0,1 0 0,-1 0 0,0 0 0,0 0 0,1 0 0,-1 0 0,0 0 0,0 0 0,1 0 0,-1 0 0,0 1 0,1-1 0,-1 0 0,0 1 0,1-1 0,-1 0 0,0 1 0,1-1 0,-1 1 0,1-1 0,-1 1 0,0-1 0,1 1 0,-1-1 0,1 1 0,0-1 0,-1 1 0,1 0 0,0-1 0,-1 1 0,1 0 0,0-1 0,-1 1 0,1 0 0,0 0 0,0 0 0,-2 5 10,0 0 0,1 0-1,0 0 1,0 9 0,1 9-1,1-1 0,1 1 0,1-1 0,1 1 0,1-1 0,1-1 0,1 1 0,1-1 0,1 0 0,1-1 0,21 35 0,-26-50-44,0 1 0,0-1 0,0 0 0,10 8 0,-14-13 18,0 0 1,0 0 0,0 0-1,1 0 1,-1 0-1,0 0 1,1 0-1,-1 0 1,1 0-1,-1-1 1,1 1-1,-1-1 1,1 1-1,-1-1 1,1 1-1,0-1 1,-1 0-1,1 0 1,-1 0-1,1 0 1,0 0-1,-1 0 1,1 0-1,0-1 1,-1 1-1,1-1 1,-1 1-1,3-2 1,-4 2 4,1-1 1,-1 1-1,0-1 1,1 1-1,-1-1 1,0 1-1,1-1 0,-1 1 1,0-1-1,0 0 1,0 1-1,1-1 1,-1 1-1,0-1 1,0 0-1,0 1 0,0-1 1,0 0-1,0 1 1,0-1-1,-1 1 1,1-1-1,0 0 1,0 1-1,0-1 0,0 1 1,-1-1-1,1 0 1,0 1-1,-1-1 1,1 1-1,0-1 0,-1 1 1,1-1-1,-1 1 1,0-1-1,-20-21-596,17 18 389,-102-99-2994,31 37 4731,175 89 2290,-88-22-3886,0 1-1,23-2 0,-31 0 4,0 0 0,0-1 0,0 1-1,0-1 1,0 0 0,0-1 0,-1 1 0,1 0-1,0-1 1,-1 0 0,1 0 0,4-4 0,0-2-244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15.986"/>
    </inkml:context>
    <inkml:brush xml:id="br0">
      <inkml:brushProperty name="width" value="0.05" units="cm"/>
      <inkml:brushProperty name="height" value="0.05" units="cm"/>
    </inkml:brush>
  </inkml:definitions>
  <inkml:trace contextRef="#ctx0" brushRef="#br0">11 0 19276,'-10'126'1502,"11"235"-1,0-356-1490,-1 1 4,0 0-1,1 0 1,0 1-1,0-1 1,1 0-1,-1 0 1,1-1-1,1 1 1,4 10-1,-6-16-12,-1 1 0,1 0-1,-1 0 1,1 0-1,0-1 1,-1 1 0,1 0-1,0 0 1,0-1-1,0 1 1,-1-1-1,1 1 1,0-1 0,0 1-1,0-1 1,0 0-1,0 1 1,0-1-1,0 0 1,0 0 0,0 1-1,0-1 1,0 0-1,0 0 1,0 0 0,0 0-1,0-1 1,0 1-1,0 0 1,0 0-1,0-1 1,0 1 0,0 0-1,0-1 1,0 1-1,0-1 1,0 1 0,-1-1-1,1 1 1,0-1-1,0 0 1,0 0-1,0 0 1,5-6 0,0 1 0,0-1 0,-1 0 0,6-8 0,-8 11-2,27-46 26,-22 35 53,1 0 0,0 0 0,20-22 0,-28 36-69,0 0 0,0 0 0,0 0 0,0 0 0,0 1-1,0-1 1,0 0 0,0 0 0,0 1 0,0-1 0,0 0 0,0 1 0,0-1 0,1 1 0,-1 0 0,0-1 0,0 1 0,1 0 0,-1 0-1,0 0 1,1 0 0,-1 0 0,0 0 0,1 0 0,-1 0 0,0 0 0,0 1 0,1-1 0,-1 0 0,0 1 0,0-1 0,0 1 0,1 0-1,-1-1 1,0 1 0,0 0 0,0 0 0,0-1 0,0 1 0,0 0 0,-1 0 0,2 2 0,4 4 48,0 1 0,-1 0 0,0 1-1,6 14 1,-7-15-27,15 37 43,-10-24-49,0 0-1,1-1 1,1 0 0,25 32-1,-35-50-53,1 0-1,-1-1 1,1 1 0,0 0-1,-1-1 1,1 1 0,0-1-1,0 0 1,0 0 0,0 1-1,0-1 1,0-1 0,1 1-1,1 1 1,-3-2-29,1 0-1,-1 0 1,0-1-1,1 1 1,-1 0 0,0 0-1,1-1 1,-1 1 0,0-1-1,1 1 1,-1-1 0,0 1-1,0-1 1,0 0-1,0 0 1,0 1 0,0-1-1,0 0 1,0 0 0,0 0-1,0 0 1,0 0-1,0 0 1,-1-1 0,2-1-1,23-47-548,-19 36 452,13-31-362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17.007"/>
    </inkml:context>
    <inkml:brush xml:id="br0">
      <inkml:brushProperty name="width" value="0.05" units="cm"/>
      <inkml:brushProperty name="height" value="0.05" units="cm"/>
    </inkml:brush>
  </inkml:definitions>
  <inkml:trace contextRef="#ctx0" brushRef="#br0">135 411 14539,'0'0'104,"0"1"0,0-1-1,0 0 1,0 1 0,-1-1 0,1 0-1,0 1 1,0-1 0,-1 0 0,1 0-1,0 1 1,0-1 0,-1 0 0,1 0-1,0 1 1,-1-1 0,1 0 0,0 0-1,-1 0 1,1 0 0,0 0 0,-1 1-1,1-1 1,0 0 0,-1 0 0,1 0-1,-1 0 1,1 0 0,0 0 0,-1 0-1,1 0 1,0 0 0,-1-1 0,0 1-1,-18-2 870,12 1 270,3 0-1067,-1 1-1,1 0 1,0 0 0,0 1 0,-1-1 0,1 1 0,0 0 0,0 0 0,0 0 0,0 0 0,0 1-1,0-1 1,0 1 0,1 0 0,-1 1 0,-3 2 0,4-3-160,1 1 0,0-1 0,0 1 0,0 0 0,0-1 0,0 1 0,0 0 0,1 0 0,-1 0 0,1 1 0,0-1 0,0 0 0,0 0 0,1 1 0,-1-1 0,1 0 0,0 1 0,0-1 0,0 1 0,1 5 0,-1-6-21,0 1 0,0-1 0,1 1 0,-1-1 0,1 1 1,0-1-1,0 1 0,0-1 0,0 0 0,1 0 0,0 0 0,-1 0 0,1 0 1,0 0-1,0 0 0,1 0 0,-1-1 0,1 1 0,-1-1 0,1 0 0,0 0 1,0 0-1,0 0 0,0 0 0,0 0 0,0-1 0,0 0 0,0 1 1,1-1-1,-1 0 0,1-1 0,-1 1 0,1-1 0,-1 1 0,1-1 0,-1 0 1,1 0-1,5-2 0,4 0-19,0 0 1,-1-1 0,0 0-1,0-1 1,0-1-1,0 0 1,0-1-1,-1 0 1,17-12 0,3-7-2,-2-1 0,44-49 0,-67 68 25,-5 6 1,0-1 0,1 1 0,-1-1 0,0 1 0,1-1 0,-1 1 0,1 0 0,0 0 0,-1 0 0,1 0 0,0 0 0,2-1 0,-3 2 0,-1 0 0,1 0 0,-1 1 0,0-1 0,1 0 0,-1 0-1,1 1 1,-1-1 0,0 0 0,1 1 0,-1-1 0,0 1 0,0-1 0,1 0 0,-1 1-1,0-1 1,0 1 0,0-1 0,1 0 0,-1 1 0,0-1 0,0 1 0,0-1-1,0 1 1,0-1 0,0 1 0,0-1 0,0 1 0,0-1 0,0 1 0,-1 0 0,2 21 32,-1-19-27,-1 7 4,1-1-1,1 0 1,-1 1-1,1-1 1,1 0-1,0 0 1,0 0-1,1 0 1,4 10-1,-6-18-7,-1 0 0,1 0 0,0 0 0,0 0 0,0 0 0,0 0 0,0 0 0,0-1 0,0 1 0,1 0 0,-1-1 0,0 1 0,0-1 0,0 1 0,1-1 0,-1 1 0,0-1 0,0 0 0,1 0 0,-1 0 0,0 0 0,1 0 0,-1 0 1,0 0-1,1 0 0,-1 0 0,0-1 0,0 1 0,1 0 0,-1-1 0,0 1 0,3-2 0,1-1-5,1 0 1,-1 0 0,1-1 0,-1 0 0,7-6-1,12-15-333,-1-1 0,-2-1 0,23-38 0,-33 49 59,-8 12 150,-1 0 1,1 1-1,0-1 1,0 1-1,5-5 1,-7 8 102,-1 0 0,1-1 0,-1 1 0,0 0 1,1 0-1,-1 0 0,1-1 0,-1 1 0,0 0 0,1 0 1,-1 0-1,1 0 0,-1 0 0,1 0 0,-1 0 1,0 0-1,1 0 0,-1 0 0,1 0 0,-1 0 0,1 0 1,-1 0-1,1 0 0,0 1 5,-1 0 1,1-1-1,0 1 1,-1-1-1,1 1 0,-1 0 1,1 0-1,-1-1 1,1 1-1,-1 0 0,0 0 1,1 0-1,-1-1 0,0 1 1,0 0-1,1 2 1,9 57 34,-7-39 214,0 0 1,2 0 0,10 30-1,-12-45-175,-1 0-1,1 0 1,0-1-1,1 1 0,0-1 1,-1 1-1,2-1 1,-1-1-1,1 1 1,-1 0-1,1-1 1,0 0-1,1 0 0,-1-1 1,11 6-1,8 1-117,41 11-1,13 4-277,-63-19 252,0 1 0,-1 1 0,1 0 0,-2 0 0,1 2 0,21 20 0,-31-27 92,-1 0-1,0 1 1,-1-1-1,1 1 1,-1 0-1,1 0 1,-1 0-1,0 0 1,-1 0-1,1 1 1,-1-1-1,2 7 1,-3-7 36,0 0 1,0 0-1,0-1 0,-1 1 1,1 0-1,-1-1 1,0 1-1,0 0 0,0-1 1,0 1-1,-1-1 1,0 1-1,1-1 0,-1 0 1,-1 0-1,1 0 1,-4 4-1,2-3 31,1 0 0,-2 0-1,1-1 1,0 0 0,-1 0 0,0 0 0,1 0-1,-1-1 1,0 0 0,-1 0 0,1 0 0,0 0 0,0-1-1,-1 0 1,1 0 0,-1 0 0,1-1 0,-1 0-1,1 0 1,-1 0 0,1-1 0,-1 0 0,1 0-1,0 0 1,-1-1 0,1 1 0,-8-5 0,8 4-87,0 0 0,1 0 0,-1-1 1,1 0-1,-1 0 0,1 0 0,0 0 0,0 0 1,0-1-1,1 0 0,-1 0 0,1 0 0,0 0 1,0-1-1,0 1 0,1-1 0,-1 1 0,1-1 1,0 0-1,1 0 0,-1 0 0,1 0 1,0-1-1,0 1 0,1 0 0,-1 0 0,1 0 1,0-1-1,1-4 0,1 2-82,0 0 1,1 0-1,-1 1 1,1-1-1,1 1 0,-1-1 1,8-9-1,39-47-507,-29 39 418,29-37-70,81-135 0,-116 169 458,0 0 0,-2-1 0,-2-1 1,0 0-1,-2-1 0,-1 0 0,6-58 0,-13 87-168,-1 1 0,0-1-1,0 1 1,0-1-1,0 0 1,0 1-1,0-1 1,0 0 0,0 1-1,-1-1 1,1 0-1,-1 1 1,1-1-1,-2-1 1,-3 5 168,-1 14-121,1 8 8,1 0 1,1-1 0,1 1 0,1 1 0,4 39 0,2-18 67,2-1 1,14 48-1,-18-79-156,2 0 0,0 0 0,10 21 0,-23-49-463,0 0 0,-15-18 0,-8 1 158,-1 2 0,-2 1 1,-1 2-1,-41-24 0,5 2 556,69 47-208,0 0 0,1-1 0,-1 1 1,0-1-1,0 1 0,1-1 0,-1 0 0,1 0 0,-2-2 1,2 4-30,1-1 0,0 1-1,0 0 1,0-1 0,0 1 0,0 0 0,0 0 0,0-1 0,0 1 0,0 0 0,0-1 0,0 1 0,0 0-1,0-1 1,0 1 0,0 0 0,0 0 0,0-1 0,0 1 0,1 0 0,-1-1 0,0 1 0,0 0 0,0 0 0,0-1-1,1 1 1,-1 0 0,0 0 0,16-6 342,26 1 244,79 3 0,-57 2-958,48-4-812,-94 2 835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17.518"/>
    </inkml:context>
    <inkml:brush xml:id="br0">
      <inkml:brushProperty name="width" value="0.05" units="cm"/>
      <inkml:brushProperty name="height" value="0.05" units="cm"/>
    </inkml:brush>
  </inkml:definitions>
  <inkml:trace contextRef="#ctx0" brushRef="#br0">0 59 19412,'17'-15'1632,"18"3"-1199,8 0-225,10 2-96,7 0-480,3 10 552,0 0-136,-1 1-328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0.449"/>
    </inkml:context>
    <inkml:brush xml:id="br0">
      <inkml:brushProperty name="width" value="0.05" units="cm"/>
      <inkml:brushProperty name="height" value="0.05" units="cm"/>
    </inkml:brush>
  </inkml:definitions>
  <inkml:trace contextRef="#ctx0" brushRef="#br0">176 52 16772,'-4'-3'264,"-1"0"0,1 0-1,-1 0 1,1 0 0,-1 1 0,0 0 0,0 0 0,0 0 0,0 1 0,0 0 0,0 0 0,-1 0 0,1 0 0,0 1 0,-1 0 0,-10 1 0,13-1-238,-1 1 0,0 0-1,0 0 1,1 0 0,-1 1 0,0-1 0,1 1-1,0 0 1,-1 0 0,1 0 0,0 0 0,0 0-1,0 1 1,0 0 0,0-1 0,1 1-1,-1 0 1,1 0 0,0 1 0,0-1 0,0 0-1,0 1 1,-1 5 0,0-2-30,2 0-1,-1 1 1,1-1 0,0 0-1,0 1 1,1-1 0,0 1-1,1-1 1,-1 1 0,1-1-1,1 0 1,-1 1 0,1-1 0,5 10-1,-6-14 2,0-1-1,0 1 0,1 0 0,-1-1 1,1 1-1,0-1 0,0 1 1,0-1-1,0 0 0,0 0 1,0 1-1,1-2 0,-1 1 1,1 0-1,-1 0 0,1-1 0,0 0 1,-1 1-1,1-1 0,0 0 1,0 0-1,0-1 0,0 1 1,0 0-1,0-1 0,0 0 1,0 0-1,0 0 0,0 0 0,0 0 1,0-1-1,0 1 0,0-1 1,0 0-1,0 0 0,5-2 1,3-3 60,-1 1 0,0-1 1,0-1-1,-1 0 0,0 0 1,0-1-1,-1 0 0,0-1 1,0 1-1,-1-2 0,0 1 1,-1-1-1,0 0 0,0 0 1,-1-1-1,7-21 1,-7 10 294,-5 22-336,0 0 1,0-1-1,0 1 1,0-1-1,0 1 1,1-1-1,-1 1 0,0-1 1,0 1-1,0-1 1,-1 1-1,1-1 0,0 1 1,0-1-1,0 1 1,0-1-1,0 1 0,0-1 1,-1 1-1,1-1 1,0 1-1,0-1 1,-1 1-1,1 0 0,0-1 1,-1 1-1,1-1 1,0 1-1,-1 0 0,1-1 1,-1 1-1,1 0 1,-1 0-1,1-1 1,-1 1-1,1 0 0,-1 0 1,0 0-1,0 0 0,1 1 0,-1-1 0,1 0 0,-1 1 0,0-1 0,1 0 0,-1 1 0,1-1 0,-1 1 0,0 0 0,1-1 0,0 1 0,-1-1 0,1 1 0,-1 0 0,1-1 0,0 1 0,-1 0 0,1-1 0,0 1 0,0 0 0,-1-1 0,1 1 0,0 0 0,0 1 0,-4 24 87,4-21-78,-2 14-8,0 1 1,2 29 0,1-42-21,0-1 1,0 1-1,0 0 0,0-1 1,1 1-1,0-1 0,1 1 1,0-1-1,0 0 0,6 10 1,-8-14 0,0-1 1,0 1 0,1-1-1,-1 1 1,0-1 0,1 0-1,0 1 1,-1-1-1,1 0 1,-1 0 0,1 0-1,0 0 1,0 0-1,0-1 1,0 1 0,0 0-1,-1-1 1,1 1 0,0-1-1,4 0 1,-3 0 4,0 0 0,1-1 1,-1 0-1,0 0 0,0 0 0,0 0 1,0 0-1,0 0 0,0-1 1,-1 0-1,6-3 0,1-3 34,0 0 0,0-1 0,-1 0 0,0 0 0,11-17 0,-4 0 170,-1-1 0,14-38 0,-13 29 72,-16 41-273,1-1-1,-1 1 1,1-1-1,0 1 1,0-1 0,2 6-1,-1 5-25,-1-6 0,0 1 0,1 0-1,1-1 1,0 1 0,0-1 0,4 12 0,-5-19 15,0 0 0,-1-1 1,1 1-1,0-1 0,0 1 1,0-1-1,0 1 0,1-1 0,-1 0 1,0 0-1,0 1 0,1-1 0,-1 0 1,1 0-1,-1 0 0,1-1 1,1 2-1,-1-2 0,0 1 1,0-1-1,1 0 0,-1 0 1,0 0-1,0 0 0,0 0 1,0-1-1,0 1 0,0-1 1,0 1-1,0-1 1,0 0-1,0 0 0,0 0 1,0 0-1,3-2 0,6-5-5,-1 0-1,0 0 1,-1-1 0,0 0-1,0 0 1,11-17-1,-6 6 22,-1-1-1,15-33 1,-22 40-233,-7 18-251,-8 23-922,9-25 1227,-1 0 39,0 1 1,1-1-1,0 0 0,0 1 1,0-1-1,0 1 0,0-1 1,0 1-1,0-1 1,1 1-1,-1-1 0,1 0 1,0 1-1,1 1 0,3 2-523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00.412"/>
    </inkml:context>
    <inkml:brush xml:id="br0">
      <inkml:brushProperty name="width" value="0.05" units="cm"/>
      <inkml:brushProperty name="height" value="0.05" units="cm"/>
    </inkml:brush>
  </inkml:definitions>
  <inkml:trace contextRef="#ctx0" brushRef="#br0">208 1338 12483,'62'0'1560,"462"-19"-9,-375 3-1479,0 7 1,190 12-1,374 65-24,-316-4 9,195 19 70,-61-79 86,2-37-140,-447 27-72,293-25 7,376-20 9,-314 21-43,-350 19 14,0-5 0,156-48 0,-212 50 36,-1-1-1,0-2 1,-1-1 0,0-1 0,-2-2-1,-1-2 1,0 0 0,-2-2-1,40-45 1,-57 59 8,-1-2 0,0 1 0,-1-2-1,0 1 1,10-24 0,-17 33-29,0-1 0,0 1 0,-1-1-1,0 1 1,0-1 0,0 0 0,0 0 0,-1 1 0,0-1-1,0 0 1,0 0 0,0 0 0,-1 1 0,0-1-1,0 0 1,0 1 0,-1-1 0,1 0 0,-1 1 0,0 0-1,0-1 1,-1 1 0,-2-4 0,-5-3-24,1 1-1,-1 0 1,0 0 0,-1 1-1,0 0 1,-1 1-1,-17-9 1,-96-41-199,93 44 180,-163-64-39,-59-26 123,213 85-43,-293-127-4,235 108 0,-150-36 0,-348-31 9,-10 48-12,-172 19-537,-2 50-6,581 3 530,1 8 0,2 9 1,1 9-1,2 8 0,-189 75 0,-122 101 114,444-195-35,3 2 1,1 3-1,1 2 1,-56 50 0,84-63-48,2 1 1,1 2-1,1 0 1,2 2 0,1 1-1,1 0 1,1 2-1,2 0 1,-16 40-1,22-42-14,1 1 0,1 0-1,2 0 1,1 1-1,2 0 1,0 0-1,3 39 1,2-49-33,0-1 1,2 0-1,1 1 1,1-1-1,0 0 1,2-1-1,0 0 1,1 0-1,2 0 1,0-1-1,22 32 1,-15-30 1,1 0-1,0-1 1,2-1 0,37 27 0,29 12-58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1.595"/>
    </inkml:context>
    <inkml:brush xml:id="br0">
      <inkml:brushProperty name="width" value="0.05" units="cm"/>
      <inkml:brushProperty name="height" value="0.05" units="cm"/>
    </inkml:brush>
  </inkml:definitions>
  <inkml:trace contextRef="#ctx0" brushRef="#br0">74 470 13795,'-6'5'529,"1"0"1,-1 0-1,1 0 0,0 1 1,0 0-1,1 0 0,0 0 1,0 0-1,0 1 0,-3 7 1,3-6-288,1 1 0,0-1 0,1 1 1,0 0-1,0 0 0,1 0 0,0 0 1,1 16-1,0-22-219,0-1 1,0 1-1,1-1 1,-1 1-1,1-1 1,-1 1-1,1-1 1,0 1-1,0-1 1,0 0-1,1 1 1,-1-1-1,0 0 0,1 0 1,-1 0-1,1 0 1,0 0-1,0-1 1,0 1-1,0 0 1,0-1-1,0 1 1,0-1-1,0 0 1,1 0-1,-1 0 1,0 0-1,1 0 1,-1 0-1,1-1 1,-1 1-1,1-1 1,-1 1-1,6-1 1,-2 0-12,1-1 1,-1 1 0,1-1 0,-1 0-1,1-1 1,-1 0 0,0 0 0,1 0-1,-1-1 1,0 1 0,-1-2 0,1 1-1,0-1 1,-1 1 0,0-1 0,0-1 0,0 1-1,0-1 1,-1 0 0,5-7 0,7-11 58,0 0 1,-2-2 0,16-37 0,-12 26 118,-13 25-127,-1 5 2,0 0 0,-1-1 1,0 1-1,-1-1 0,1 0 1,-1 0-1,-1 0 0,1 0 1,-1 0-1,0-8 0,-1 14-58,0 1-1,0-1 0,0 1 0,0-1 0,0 1 0,0-1 0,0 1 0,0-1 0,0 1 0,0-1 0,0 1 0,-1 0 0,1-1 0,0 1 0,0-1 0,0 1 0,-1 0 0,1-1 0,0 1 0,0 0 0,-1-1 0,1 1 0,0 0 0,-1-1 0,1 1 0,-1 0 1,1-1-1,0 1 0,-1 0 0,1 0 0,-1 0 0,1 0 0,-1-1 0,1 1 0,0 0 0,-1 0 0,0 0 0,-1 0 3,0 1-1,1-1 1,-1 1 0,0-1 0,0 1-1,1 0 1,-1-1 0,1 1-1,-1 0 1,-1 1 0,-33 29 60,25-19-16,1 0-1,0 1 0,1 0 1,0 0-1,1 1 1,-10 24-1,17-36-47,0 0 0,1-1 0,-1 1 1,1 0-1,-1 0 0,1 0 0,0 0 0,0 0 0,0 0 0,0 0 1,0 0-1,0 0 0,1 0 0,-1 0 0,1 0 0,-1 0 1,1-1-1,0 1 0,0 0 0,0 0 0,0-1 0,0 1 0,0 0 1,0-1-1,0 1 0,1-1 0,-1 1 0,0-1 0,1 0 0,-1 0 1,1 0-1,0 1 0,-1-2 0,1 1 0,2 1 0,-3-3-9,1 0-1,-1 0 1,0 0-1,0 0 1,0-1-1,0 1 1,0 0-1,-1-1 1,1 1-1,0 0 1,-1-1-1,1 1 1,-1-1-1,1-2 0,1 1-8,15-43 13,-2-1-1,-1-1 1,-3-1-1,-2 1 1,-2-2-1,-3 1 1,-1-83-1,-3 127-5,0 0 0,0 0 0,-1-1-1,1 1 1,-1 0 0,0 0 0,0 0 0,-1 0 0,1 0-1,-1 1 1,0-1 0,-5-7 0,7 12 5,0-1-1,-1 1 1,1 0 0,0 0 0,0 0-1,-1 0 1,1-1 0,0 1-1,-1 0 1,1 0 0,0 0 0,0 0-1,-1 0 1,1 0 0,0 0-1,-1 0 1,1 0 0,0 0 0,-1 0-1,1 0 1,0 0 0,-1 0-1,1 0 1,0 0 0,0 0 0,-1 0-1,1 1 1,0-1 0,-1 0-1,1 0 1,0 0 0,0 0 0,-1 1-1,1-1 1,0 0 0,0 0 0,0 1-1,-1-1 1,1 0 0,0 0-1,0 1 1,0-1 0,0 0 0,0 0-1,-1 1 1,-6 14-12,7-13 12,-15 42 34,3 1 1,1 1-1,-5 59 1,12-81 16,-3 22 103,2 1 0,2 0 0,4 68 0,-1-112-148,0 0 0,0-1 0,1 1 0,-1 0 0,1-1 0,0 1 0,-1-1 1,1 1-1,0-1 0,0 1 0,3 3 0,-4-6-5,0 0-1,1 0 1,-1 1 0,0-1 0,1 0 0,-1 0 0,0 0-1,1 1 1,-1-1 0,0 0 0,1 0 0,-1 0-1,1 0 1,-1 0 0,0 0 0,1 0 0,-1 0-1,0 0 1,1 0 0,-1 0 0,1 0 0,-1 0-1,0 0 1,1 0 0,-1 0 0,0-1 0,1 1-1,-1 0 1,16-15-26,-6 0 4,31-35-40,-38 47 54,-1 0 1,1 0-1,0 1 0,0-1 0,1 1 0,-1 0 1,0 0-1,1 0 0,-1 0 0,1 1 0,0 0 0,-1-1 1,7 0-1,-8 2 3,0 0 0,0 0 0,0 1 0,0-1 0,0 1 0,0-1 1,0 1-1,0-1 0,0 1 0,0 0 0,0 0 0,0 0 0,0 0 0,0 1 0,-1-1 1,1 0-1,0 1 0,-1-1 0,1 1 0,-1 0 0,0-1 0,0 1 0,1 0 0,-1 0 1,0 0-1,-1 0 0,2 3 0,0-2-33,-1 0 1,0 1-1,0-1 0,0 1 0,0-1 1,-1 0-1,1 1 0,-1-1 1,0 1-1,0-1 0,0 1 1,0-1-1,-1 1 0,0-1 1,0 1-1,-1 4 0,-8 2-207,3-7 106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2.466"/>
    </inkml:context>
    <inkml:brush xml:id="br0">
      <inkml:brushProperty name="width" value="0.05" units="cm"/>
      <inkml:brushProperty name="height" value="0.05" units="cm"/>
    </inkml:brush>
  </inkml:definitions>
  <inkml:trace contextRef="#ctx0" brushRef="#br0">2 13 17492,'0'-1'128,"1"-10"2047,-1 14-434,-3 28 321,7 39-1315,-4-63-739,1-1 0,1 1 1,-1-1-1,1 0 0,0 0 0,1 1 0,0-1 0,5 9 1,-7-14 1,0 0 0,0 1 0,1-1 0,-1 0 0,0 0 0,1 0 1,-1 0-1,1 0 0,-1 0 0,1 0 0,-1-1 0,1 1 0,0 0 1,-1-1-1,1 1 0,0-1 0,-1 0 0,1 0 0,0 1 0,0-1 1,-1 0-1,1-1 0,0 1 0,0 0 0,-1 0 0,1-1 0,0 1 0,-1-1 1,1 1-1,0-1 0,2-1 0,7-4 68,0 0-1,0-1 0,15-11 1,-6 3 40,-14 11-98,0 1 0,0-1 0,0 1 0,1 0 0,-1 1 0,1 0 0,0 0 0,0 0 0,-1 1 0,9-1 0,-10 2-21,-1 0 0,1 1 0,-1-1 0,1 1 0,-1 0 1,1 0-1,-1 1 0,0-1 0,0 1 0,1 0 0,-1 0 0,0 1 1,-1-1-1,1 1 0,0 0 0,4 4 0,-1 0-3,-3-4-2,-1 1 1,1-1-1,0 0 0,0 0 1,6 3-1,-9-5 5,1-1 0,-1 1 0,1-1 0,-1 1 1,1-1-1,0 0 0,-1 1 0,1-1 0,-1 0 0,1 0 0,0 0 0,-1 0 0,1-1 0,-1 1 0,1 0 0,-1-1 0,1 1 0,-1-1 0,1 1 0,-1-1 0,3-1 0,32-24 2,-29 20 0,0 0 1,1 0-1,-1 1 1,1 0-1,16-7 1,-21 12-2,-1-1 0,1 0 1,-1 1-1,1 0 0,-1-1 0,1 1 1,-1 0-1,1 0 0,-1 1 0,1-1 1,-1 0-1,1 1 0,-1-1 0,0 1 0,1 0 1,-1 0-1,0 0 0,1 0 0,-1 0 1,0 1-1,0-1 0,0 1 0,0-1 1,0 1-1,0 0 0,2 3 0,4 5 1,-1 0 0,0 0 0,0 1 0,-1 0 0,4 12 0,10 16 1,-19-38-1,-1-1-1,0 1 1,1 0-1,-1-1 1,1 1-1,-1 0 1,1-1-1,-1 1 1,1-1-1,0 1 1,-1-1-1,1 1 1,0-1-1,-1 1 1,1-1-1,0 0 1,-1 1-1,1-1 1,0 0-1,0 0 1,0 0-1,-1 1 1,1-1-1,0 0 1,0 0-1,0 0 1,-1 0-1,1 0 1,0 0-1,0-1 0,0 1 1,-1 0-1,1 0 1,0-1-1,0 1 1,-1 0-1,1-1 1,0 1-1,-1 0 1,1-1-1,0 1 1,-1-1-1,1 1 1,-1-1-1,1 0 1,-1 1-1,2-2 1,5-5 7,-1-1 1,0 1-1,8-12 1,-3 3-5,-5 9-54,0 0 1,1 0-1,0 1 1,0 0-1,1 0 1,11-7 0,-18 12 7,1 0 1,-1 0 0,1 1 0,0-1 0,-1 0 0,1 0 0,0 1 0,0-1-1,0 1 1,-1 0 0,1-1 0,0 1 0,0 0 0,0 0 0,0 0 0,-1 0-1,1 1 1,0-1 0,0 0 0,0 1 0,-1-1 0,1 1 0,0 0 0,0-1-1,-1 1 1,1 0 0,-1 0 0,1 0 0,-1 0 0,1 1 0,-1-1 0,1 0 0,-1 0-1,0 1 1,0-1 0,0 1 0,0-1 0,0 1 0,1 2 0,-1-2-96,0 0 1,0 0 0,-1 1-1,1-1 1,-1 0-1,1 0 1,-1 1 0,0-1-1,0 0 1,0 0 0,0 4-1,0-5 99,0 0 0,-1 0-1,1 1 1,0-1 0,0 0 0,-1 0-1,1-1 1,-1 1 0,1 0 0,-1 0-1,1 0 1,-1 0 0,1 0 0,-1 0 0,0-1-1,1 1 1,-1 0 0,0 0 0,0-1-1,0 1 1,0-1 0,0 1 0,1-1-1,-1 1 1,0-1 0,0 1 0,-2-1-1,-13 0-381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3.006"/>
    </inkml:context>
    <inkml:brush xml:id="br0">
      <inkml:brushProperty name="width" value="0.05" units="cm"/>
      <inkml:brushProperty name="height" value="0.05" units="cm"/>
    </inkml:brush>
  </inkml:definitions>
  <inkml:trace contextRef="#ctx0" brushRef="#br0">41 1 20356,'-4'21'1481,"-5"-5"-1649,-2-3 1528,3-3-784,3-7-184,2-16-72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3.515"/>
    </inkml:context>
    <inkml:brush xml:id="br0">
      <inkml:brushProperty name="width" value="0.05" units="cm"/>
      <inkml:brushProperty name="height" value="0.05" units="cm"/>
    </inkml:brush>
  </inkml:definitions>
  <inkml:trace contextRef="#ctx0" brushRef="#br0">17 0 12627,'-3'1'4233,"3"-1"-4162,0 0 1,0 0 0,-3 10 2259,1 20-805,2-24-1141,-4 33 737,2-22-850,1 0 0,0 0 0,1 1 1,3 19-1,-3-37-265,0 1 0,0-1-1,0 0 1,0 1 0,0-1 0,0 0 0,0 0 0,0 1 0,0-1 0,0 0 0,1 1 0,-1-1 0,0 0 0,0 0-1,0 1 1,0-1 0,1 0 0,-1 0 0,0 1 0,0-1 0,1 0 0,-1 0 0,0 0 0,0 1 0,1-1 0,-1 0-1,0 0 1,1 0 0,-1 0 0,0 0 0,1 0 0,-1 0 0,0 0 0,1 0 0,-1 0 0,0 0 0,0 0-1,1 0 1,-1 0 0,0 0 0,1 0 0,-1 0 0,0 0 0,1 0 0,-1 0 0,0 0 0,1-1 0,-1 1 0,0 0-1,0 0 1,1 0 0,-1 0 0,0-1 0,0 1 0,1 0 0,-1 0 0,0-1 0,0 1 0,0 0 0,0 0-1,1-1 1,16-19 169,-15 17-139,5-6 37,9-12 93,1 0 0,28-26 0,-41 43-154,1 0-1,0 0 1,0 0 0,0 0 0,0 1-1,1 0 1,-1 0 0,1 0-1,0 1 1,0 0 0,0 0 0,0 0-1,0 1 1,1 0 0,-1 0-1,8 0 1,-12 2-12,1-1-1,-1 0 1,1 1-1,-1 0 1,1-1-1,-1 1 1,1 0-1,-1 0 1,0 0-1,0 1 1,1-1 0,-1 1-1,0-1 1,0 1-1,0-1 1,3 5-1,-1 0 1,1 1-1,-1-1 0,7 15 1,-9-18-1,-2-2-1,1 0 1,-1-1 0,1 1-1,-1-1 1,1 1-1,-1-1 1,1 1-1,-1-1 1,1 0 0,-1 1-1,1-1 1,0 0-1,-1 1 1,1-1 0,0 0-1,-1 0 1,1 1-1,0-1 1,-1 0 0,1 0-1,0 0 1,-1 0-1,1 0 1,0 0-1,0 0 1,-1 0 0,1 0-1,0 0 1,-1-1-1,1 1 1,0 0 0,-1 0-1,1-1 1,0 1-1,0-1 1,27-15-26,-21 11 19,0 1-4,0 0 1,0 1-1,1 0 1,-1 0-1,1 1 1,-1 0-1,1 0 0,0 1 1,-1 0-1,16 0 1,-19 1 5,-1 0 0,0 0 0,1 1 1,-1 0-1,0 0 0,1-1 0,-1 2 0,0-1 0,0 0 1,0 1-1,0 0 0,0-1 0,0 1 0,0 0 1,-1 0-1,1 1 0,-1-1 0,0 1 0,1-1 1,-1 1-1,0 0 0,0 0 0,-1 0 0,1 0 0,-1 0 1,1 0-1,0 5 0,2 3-5,-2 1 1,0 0-1,0 0 1,-1 0-1,-1 14 1,1-32-342,0-1 1,0 1-1,1 0 0,-1 0 1,1 0-1,1 0 1,2-7-1,6-8-182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4.012"/>
    </inkml:context>
    <inkml:brush xml:id="br0">
      <inkml:brushProperty name="width" value="0.05" units="cm"/>
      <inkml:brushProperty name="height" value="0.05" units="cm"/>
    </inkml:brush>
  </inkml:definitions>
  <inkml:trace contextRef="#ctx0" brushRef="#br0">0 108 16227,'4'2'292,"0"-1"0,0 1 0,0-1 0,0 0-1,0-1 1,0 1 0,0-1 0,0 0 0,0 0-1,0 0 1,0 0 0,0-1 0,0 1 0,0-1-1,0 0 1,0 0 0,0-1 0,0 1 0,-1-1-1,5-2 1,-3 1-174,-1 0 0,0 1-1,0-1 1,0-1 0,0 1-1,0-1 1,-1 1 0,1-1 0,-1 0-1,0 0 1,0-1 0,-1 1-1,1-1 1,-1 1 0,3-10 0,-4 13-96,-1 0 0,1-1 0,-1 1 1,0-1-1,1 1 0,-1 0 1,0-1-1,0 1 0,0-1 0,0 1 1,0-1-1,-1 1 0,1-1 1,0 1-1,-1 0 0,1-1 0,-1-1 1,0 3-10,1-1 1,-1 1 0,0-1-1,1 1 1,-1-1 0,1 1-1,-1-1 1,0 1 0,1 0-1,-1-1 1,0 1 0,0 0-1,1-1 1,-1 1 0,0 0 0,0 0-1,1 0 1,-1 0 0,0 0-1,0 0 1,1 0 0,-2 0-1,-2 0 8,1 1 1,-1 0-1,1 0 0,-1 0 0,1 1 0,0-1 0,0 1 1,-1-1-1,1 1 0,0 0 0,1 0 0,-4 3 0,-1 3-16,-1-1 0,1 1-1,1 1 1,-1-1-1,2 1 1,-1 0-1,1 1 1,0-1 0,1 1-1,0 0 1,1 0-1,0 0 1,1 1 0,0-1-1,-1 21 1,2-29-9,2-1 0,-1 1-1,0 0 1,0 0 0,1 0 0,-1 0 0,1 0 0,-1 0 0,1 0 0,0-1 0,0 1 0,0 0-1,0 0 1,0-1 0,0 1 0,0-1 0,1 1 0,-1-1 0,0 0 0,1 1 0,-1-1 0,1 0-1,0 0 1,-1 0 0,1 0 0,0 0 0,0 0 0,-1-1 0,1 1 0,0 0 0,0-1 0,0 0 0,0 1-1,3-1 1,7 0-14,0 0 0,0 0 0,0-1 0,19-5 0,-13 3 9,40-6-29,64-9 1,-106 17 46,1 1 0,0 0 0,-1 0 1,1 2-1,19 4 0,-33-5 45,1 0 0,0 1 0,0-1-1,0 1 1,5 4 0,-7-5 4,-2-1-36,1 0-1,-1 0 0,0 0 1,0 0-1,0-1 1,1 1-1,-1 0 0,0 0 1,0 0-1,0 0 0,1 0 1,-1 0-1,0-1 0,0 1 1,0 0-1,0 0 0,0 0 1,1-1-1,-1 1 0,0 0 1,0 0-1,0 0 1,0-1-1,0 1 0,0 0 1,0 0-1,0-1 0,0 1 1,0 0-1,0 0 0,0 0 1,0-1-1,0 1 0,0 0 1,0 0-1,0-1 0,0 1 1,0 0-1,0-1 1,0-10 333,-9-43 467,6 41-771,0 0 0,0-25 0,3 37-103,0 0 0,1 0 0,-1 0 0,0 0 0,1 0 0,-1 0 0,1 0 0,0 0 0,-1 1 0,1-1 0,0 0 0,-1 0 0,1 1 0,0-1 0,0 1 0,-1-1 0,1 0 0,0 1 0,0 0 0,0-1 0,0 1 0,0-1 0,0 1 0,0 0-1,0 0 1,0 0 0,0-1 0,0 1 0,2 0 0,37-2-1404,-32 2 1430,26-1-479,1-1-172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4.525"/>
    </inkml:context>
    <inkml:brush xml:id="br0">
      <inkml:brushProperty name="width" value="0.05" units="cm"/>
      <inkml:brushProperty name="height" value="0.05" units="cm"/>
    </inkml:brush>
  </inkml:definitions>
  <inkml:trace contextRef="#ctx0" brushRef="#br0">1 23 17940,'0'-10'1162,"0"-2"327,0 20-78,2 31-193,7 94-65,-6-114-1111,0-1 0,1 0 0,1 0 0,1 0 0,9 18 0,-14-32-4,1 0 0,0-1 0,0 1 0,0-1-1,0 0 1,1 1 0,-1-1 0,1 0 0,0-1 0,0 1-1,0 0 1,0-1 0,1 0 0,-1 0 0,1 0 0,-1 0 0,1 0-1,0-1 1,7 3 0,-7-4 20,0 0 0,1 1 0,-1-1 0,0-1-1,1 1 1,-1-1 0,0 1 0,0-1 0,1-1 0,-1 1 0,0-1 0,0 1-1,0-1 1,0 0 0,-1 0 0,1-1 0,0 1 0,3-4 0,-1 1 11,0-1 0,-1 0 1,0 0-1,0 0 0,0 0 1,-1-1-1,0 0 0,0 0 1,0 0-1,-1 0 0,0-1 1,-1 1-1,1-1 1,-2 0-1,1 1 0,0-13 1,-1 14-85,-1 1 0,0-1 1,0 1-1,-1-1 1,0 1-1,0-1 1,0 1-1,0 0 0,-1-1 1,0 1-1,0 0 1,0 0-1,-1 0 1,0 0-1,0 1 1,0-1-1,0 1 0,-1 0 1,0 0-1,1 0 1,-2 0-1,1 0 1,0 1-1,-7-4 0,10 6-62,0 0 0,-1 0 0,1 1 0,0-1 0,0 0 0,0 1 0,-1-1 0,1 1 0,0-1 0,0 1 0,-1 0 0,1 0 0,0-1 0,-1 1 0,1 0 0,0 0 0,-1 0 0,1 0 0,0 1 0,-1-1 0,1 0 0,0 0 0,-1 1 0,1-1 0,0 1 0,0-1 0,-1 1 0,1 0 0,0 0 0,-2 1 0,2-1-33,1 1 0,-1-1 0,0 1 0,1-1 0,-1 1 0,1-1 0,-1 1 0,1 0 0,0-1-1,-1 1 1,1 0 0,0-1 0,0 1 0,0 0 0,1-1 0,-1 1 0,0-1 0,1 1 0,-1 0 0,1-1 0,-1 1 0,1-1 0,0 1 0,1 1 0,14 21-730,12 2-146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5.051"/>
    </inkml:context>
    <inkml:brush xml:id="br0">
      <inkml:brushProperty name="width" value="0.05" units="cm"/>
      <inkml:brushProperty name="height" value="0.05" units="cm"/>
    </inkml:brush>
  </inkml:definitions>
  <inkml:trace contextRef="#ctx0" brushRef="#br0">132 35 15115,'0'-2'109,"0"1"-1,0-1 1,0 1 0,0-1-1,-1 1 1,1 0-1,0-1 1,-1 1 0,1 0-1,-1-1 1,0 1-1,1 0 1,-1-1 0,0 1-1,0 0 1,0 0-1,0 0 1,0 0 0,0 0-1,0 0 1,0 0-1,0 0 1,0 0 0,0 1-1,-1-1 1,1 0-1,0 1 1,-1-1 0,1 1-1,0-1 1,-1 1-1,1 0 1,0 0 0,-1-1-1,1 1 1,-1 0-1,1 0 1,-1 0 0,1 1-1,0-1 1,-1 0-1,1 0 1,-3 2 0,0-1 47,-1 0 0,1 1 0,0 0 0,0 0 0,0 0 0,0 0 1,0 1-1,0-1 0,1 1 0,-1 0 0,1 0 0,-6 7 0,4-3-35,1 1 1,0-1-1,1 1 0,-1 0 0,-3 13 0,6-18-83,0 0 0,1 0 0,-1 0 0,1 1 0,-1-1 0,1 0 0,0 0 0,0 1 0,0-1 0,1 0 0,-1 0 0,1 1 0,0-1 0,0 0 0,0 0 0,0 0 0,2 4 0,-1-6-28,-1 0 0,1 1 0,-1-1 0,1 0 0,-1 0 0,1 0 1,0 0-1,0 0 0,0-1 0,-1 1 0,1 0 0,0-1 0,0 1 0,0-1 0,0 0 0,0 0 0,0 0 0,0 0 0,0 0 0,0 0 0,0 0 0,0 0 0,0-1 0,2 0 0,9-3 6,-1 1-1,19-9 1,-23 8 4,26-11 98,24-10 107,-53 23-169,0 0-1,1 1 1,-1 0-1,0 0 1,1 0-1,-1 1 1,0 0-1,12 1 1,3 7 288,-19-7-328,0-1 0,0 1 0,0 0 0,1-1 0,-1 1 1,0-1-1,0 1 0,0-1 0,0 0 0,1 1 0,-1-1 0,0 0 0,0 0 0,0 0 0,1 0 0,-1 0 0,0 0 1,0 0-1,1 0 0,-1-1 0,0 1 0,0 0 0,0-1 0,0 1 0,1-1 0,-1 1 0,0-1 0,1-1 0,23-15 207,-18 11-148,0 1-1,0 0 1,1 1 0,0 0 0,14-6 0,-20 9-67,0 1 0,0-1 0,0 1 1,0 0-1,0-1 0,0 1 0,1 0 1,-1 1-1,0-1 0,0 0 0,0 0 1,0 1-1,0 0 0,0-1 1,0 1-1,0 0 0,0 0 0,0 0 1,0 0-1,0 0 0,-1 0 0,1 1 1,0-1-1,-1 1 0,1-1 0,-1 1 1,1-1-1,1 4 0,6 10-105,-1 0 0,0 0 0,-1 1 0,7 22 0,-1-4-1059,-12-33 1129,-1 0 7,0-1 0,0 1 0,0 0 0,1 0 0,-1 0 0,0-1 0,0 1 1,1 0-1,-1-1 0,1 1 0,-1 0 0,0-1 0,1 1 0,-1 0 0,1-1 1,0 1-1,-1-1 0,1 1 0,-1-1 0,1 1 0,0-1 0,-1 0 0,1 1 1,0-1-1,0 0 0,-1 1 0,1-1 0,0 0 0,0 0 0,0 0 0,-1 0 1,1 1-1,1-1 0,12-4-407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5.869"/>
    </inkml:context>
    <inkml:brush xml:id="br0">
      <inkml:brushProperty name="width" value="0.05" units="cm"/>
      <inkml:brushProperty name="height" value="0.05" units="cm"/>
    </inkml:brush>
  </inkml:definitions>
  <inkml:trace contextRef="#ctx0" brushRef="#br0">191 332 15803,'0'-2'168,"1"0"-1,0 0 0,-1 0 0,0 0 0,1 0 1,-1 0-1,0 0 0,0 1 0,0-1 1,0 0-1,0 0 0,-1 0 0,1 0 0,-1 0 1,1 0-1,-1 0 0,0 0 0,1 0 1,-1 1-1,0-1 0,-2-2 0,2 3-68,-1 0 0,0 0 0,1 0 0,-1 0 0,1 0 0,-1 0 0,0 1 0,0-1 0,0 1 0,1-1 0,-1 1 0,0 0 0,0-1 0,0 1 0,0 0 0,0 0 0,1 0 0,-1 1 0,0-1 0,0 0 0,0 1 0,0-1 0,-2 2 0,-3 1-18,0 0 0,-1 1 1,2-1-1,-1 1 0,0 1 0,1 0 1,0 0-1,0 0 0,0 0 0,0 1 1,1 0-1,0 0 0,0 0 0,1 1 1,-7 12-1,5-7-44,1-1 1,0 1 0,0 0-1,1 1 1,1-1-1,0 0 1,1 1-1,-2 25 1,4-37-31,0 1 0,0-1 0,0 1 0,0 0 0,0-1 0,0 1 0,0-1 0,1 1 0,-1-1-1,1 1 1,-1-1 0,1 0 0,-1 1 0,1-1 0,0 1 0,-1-1 0,1 0 0,0 0 0,0 1 0,0-1 0,0 0 0,0 0 0,2 1 0,-1-1-1,0-1 0,-1 1 1,1-1-1,0 0 0,0 1 0,-1-1 0,1 0 0,0 0 0,0 0 0,-1-1 1,1 1-1,0 0 0,0-1 0,-1 1 0,1-1 0,3-1 0,6-3 21,1-1 0,-1-1 0,0 0 0,10-9 0,19-18 112,-3-1 0,0-2 0,-3-1-1,-1-2 1,-2-1 0,-1-2-1,-3-1 1,25-54 0,-46 87-86,0-1-1,-2-1 1,1 1 0,2-17 0,-6 28-52,-1 1 1,0-1-1,0 1 1,0-1-1,0 1 1,0 0-1,0-1 1,0 1-1,0-1 1,0 1-1,0 0 1,0-1-1,0 1 1,0-1-1,0 1 1,0-1-1,0 1 1,-1 0-1,1-1 1,0 1-1,0 0 1,0-1-1,-1 1 1,1-1-1,0 1 1,-1 0-1,1 0 1,0-1-1,-1 1 0,0 0 0,1 0-1,-1 0 1,1 0-1,-1 0 1,1 1 0,-1-1-1,1 0 1,-1 0-1,1 0 1,-1 1-1,1-1 1,-1 0 0,1 1-1,-1-1 1,1 0-1,-1 1 1,1-1 0,0 0-1,-1 2 1,-8 8 1,1 0 1,1 1-1,0 0 1,0 1-1,-7 19 1,-22 68-17,25-64 13,-6 41-1,15-65 3,0 0-1,1-1 0,1 1 1,0 0-1,0-1 0,1 1 0,0 0 1,5 16-1,-6-24-1,1 0-1,0 0 0,1 0 1,-1-1-1,0 1 1,1 0-1,0-1 1,-1 1-1,1-1 0,0 1 1,0-1-1,0 0 1,1 0-1,-1 0 0,1 0 1,-1 0-1,1 0 1,-1-1-1,1 1 1,0-1-1,0 0 0,0 0 1,0 0-1,0 0 1,0 0-1,0-1 1,0 1-1,0-1 0,0 0 1,0 0-1,0 0 1,0 0-1,4-2 1,2 1-3,1-2 1,-1 1-1,0-1 1,0 0-1,-1-1 1,1 0-1,-1-1 1,0 0 0,13-9-1,-10 4 4,1 0-1,-2-1 1,1 0 0,14-22-1,-20 27 7,-1 0 0,-1 0 0,1-1 0,-1 1 0,-1-1 0,1 0-1,-1 1 1,0-1 0,0 0 0,-1 0 0,0 0 0,0-8 0,-1 14-5,1 0 1,-1 1-1,0-1 1,0 0 0,0 1-1,0-1 1,-1 0-1,1 1 1,0-1-1,0 0 1,0 1-1,0-1 1,-1 1 0,1-1-1,0 0 1,-1 1-1,1-1 1,0 1-1,-1-1 1,1 1 0,-1-1-1,1 1 1,0-1-1,-1 1 1,1-1-1,-1 1 1,0-1-1,0 1 1,0 0 0,0 0 0,0 0-1,0 0 1,0 0 0,0 1 0,0-1 0,1 0-1,-1 0 1,0 1 0,0-1 0,0 1-1,0-1 1,1 1 0,-1-1 0,-1 2-1,-2 1 8,-1 1 0,1 0 0,0 0 0,-6 9 0,6-7-8,0 1-1,1 0 1,0-1-1,0 1 0,1 0 1,0 1-1,-2 8 1,4-14-4,-1 1 1,1-1-1,0 0 1,0 0 0,0 0-1,0 1 1,0-1-1,0 0 1,0 0 0,1 1-1,-1-1 1,1 0-1,0 0 1,-1 0-1,1 0 1,0 0 0,0 0-1,0 0 1,1 0-1,-1 0 1,0 0 0,1-1-1,-1 1 1,1-1-1,0 1 1,-1-1 0,1 1-1,2 0 1,9 3-9,1-1 1,-1 0-1,1-1 1,-1 0 0,1-1-1,15 0 1,2 1-3,51 8-29,-10-1 65,84 2 0,-152-12 9,-1 0-1,1 0 1,0 0-1,-1-1 0,1 1 1,-1-1-1,1 0 0,-1 0 1,1 0-1,-1 0 0,0-1 1,0 1-1,5-4 0,-7 4 9,0-1 0,1 1 0,-1-1-1,0 1 1,0-1 0,0 0-1,-1 1 1,1-1 0,0 0-1,0 0 1,-1 0 0,0 0 0,1 0-1,-1 1 1,0-1 0,0 0-1,0 0 1,0 0 0,0 0 0,0 0-1,0 0 1,-1 0 0,1 0-1,-1 0 1,1 1 0,-3-4-1,-2-8 127,0 0 0,-1 1 0,-1-1 0,0 1 0,0 1 0,-1-1 0,-10-9-1,1 2-109,-1 1-1,-38-29 0,63 51-541,-1-1 0,0 0 1,1 0-1,0 0 1,0-1-1,9 2 0,59 10-2507,-32-6 2075,14 2-116,1-4-146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6.344"/>
    </inkml:context>
    <inkml:brush xml:id="br0">
      <inkml:brushProperty name="width" value="0.05" units="cm"/>
      <inkml:brushProperty name="height" value="0.05" units="cm"/>
    </inkml:brush>
  </inkml:definitions>
  <inkml:trace contextRef="#ctx0" brushRef="#br0">1 1 17892,'3'2'208,"-1"1"0,1-1 1,-1 1-1,0 0 0,0 0 1,0 0-1,0 0 0,0 0 0,-1 0 1,0 0-1,2 6 0,10 42 514,-9-29-28,21 87 143,-4 1 0,9 176 1,-30-284-946,1 0 1,-1 1-1,-1-1 1,1 0-1,0 1 1,0-1 0,-1 0-1,1 0 1,-2 3-1,2-4 65,-1-1-1,1 0 1,0 0 0,0 1-1,0-1 1,0 0 0,-1 0-1,1 0 1,0 1 0,0-1-1,-1 0 1,1 0-1,0 0 1,0 0 0,-1 0-1,1 0 1,0 1 0,0-1-1,-1 0 1,1 0-1,0 0 1,-1 0 0,1 0-1,0 0 1,0 0 0,-1 0-1,1 0 1,0 0-1,0 0 1,-1-1 0,1 1-1,0 0 1,-1 0 0,1 0-1,0 0 1,0 0 0,0 0-1,-1-1 1,1 1-1,0 0 1,-5-4-468,1-1-1,-1 1 1,1-1-1,-7-10 0,5 6 631,-23-30-1054,-8-8-57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6.888"/>
    </inkml:context>
    <inkml:brush xml:id="br0">
      <inkml:brushProperty name="width" value="0.05" units="cm"/>
      <inkml:brushProperty name="height" value="0.05" units="cm"/>
    </inkml:brush>
  </inkml:definitions>
  <inkml:trace contextRef="#ctx0" brushRef="#br0">17 158 15043,'-3'-6'758,"-9"-24"1065,12 29-1727,-1 0-1,1 0 1,0 0-1,0 0 1,0 0-1,0 0 1,0 0-1,0-1 1,0 1 0,0 0-1,1 0 1,-1 0-1,0 0 1,1 0-1,-1 0 1,0 0-1,1 0 1,0 1 0,-1-1-1,1 0 1,-1 0-1,1 0 1,0 0-1,-1 1 1,1-1-1,0 0 1,0 1-1,1-2 1,15-5 607,0-1 1,0 2-1,1 0 1,0 2-1,35-6 1,-38 7-512,275-31 1261,5 21-3572,-240 12 855,-39 0 641,-13 0-195</inkml:trace>
  <inkml:trace contextRef="#ctx0" brushRef="#br0" timeOffset="1">161 464 18532,'0'8'1864,"8"-8"-1039,7-6-297,12-6 904,6-2-232,11-6-280,11 0-191,5 0-273,4 0-200,1 4-416,-1 3-248,-5 6-793,-3 1-311,-12 6 1112,-8 3-312,-7-1-216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36.743"/>
    </inkml:context>
    <inkml:brush xml:id="br0">
      <inkml:brushProperty name="width" value="0.05" units="cm"/>
      <inkml:brushProperty name="height" value="0.05" units="cm"/>
    </inkml:brush>
  </inkml:definitions>
  <inkml:trace contextRef="#ctx0" brushRef="#br0">5905 349 12123,'-77'-19'1302,"-1"3"0,-112-8 0,121 17-830,-229-17 374,-140-20-893,246 10-175,-288-37-200,95 48 283,-35-3 143,-427-26 29,240 43-67,436 16 120,-261 42 0,260-14-193,3 7 0,1 8 0,2 7 0,-169 84 0,313-131 178,1 1 0,0 1 0,0 1 0,1 0 0,-35 32-1,50-40-53,1 0 0,-1-1 0,1 2-1,0-1 1,0 0 0,1 1-1,-1 0 1,1 0 0,1 0-1,-1 0 1,1 0 0,0 0-1,0 1 1,1-1 0,0 1-1,0-1 1,0 1 0,1-1-1,0 1 1,1 0 0,-1-1 0,1 1-1,0-1 1,1 1 0,-1-1-1,5 9 1,-1-4-18,0-1 1,1 0-1,0-1 0,0 1 1,1-1-1,1 0 1,-1-1-1,1 0 0,12 10 1,13 6-22,44 27 0,-45-31 17,200 119-44,-186-116 38,1-1 0,0-3 1,66 18-1,-33-19-110,0-4 1,1-3-1,91 0 0,249-18-741,-268 2 551,328-7-152,760-38 276,-249-69-827,-486 24-1164,-305 56 1620,-69 14 82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7.494"/>
    </inkml:context>
    <inkml:brush xml:id="br0">
      <inkml:brushProperty name="width" value="0.05" units="cm"/>
      <inkml:brushProperty name="height" value="0.05" units="cm"/>
    </inkml:brush>
  </inkml:definitions>
  <inkml:trace contextRef="#ctx0" brushRef="#br0">15 12 17036,'2'20'699,"0"0"0,-1 0 1,-2 0-1,0 0 1,-4 20-1,1 1-158,1-6-141,-1 10 536,3 73 0,2-114-432,2-9-203,0-12 50,0-43 421,-7-89 0,1 71-497,4 62-233,5 11-66,-4 6 4,-1-1-1,1 1 1,0-1 0,0 1 0,-1-1 0,1 1 0,-1 0 0,1 0 0,-1 0-1,3 1 1,8 6-166,2-2-254,0 0 0,0 0 0,1-2 1,0 0-1,0-1 0,0 0 0,0-1 0,0 0 1,23-2-1,-6-2-869,0-1 0,0-1 0,46-13 0,-71 15 1223,9-1-1357,-1-2-1,19-8 1,-31 12 1268,1-1 0,-1 1 1,0-1-1,0 0 0,0 0 1,0 0-1,-1 0 0,1 0 1,-1-1-1,1 1 0,-1-1 0,0 0 1,0 0-1,0 0 0,0 0 1,2-6-1,-3 9 259,-1-1 1,0 1-1,0-1 0,1 0 0,-1 1 1,0-1-1,0 0 0,0 0 0,0 1 1,0-1-1,0 0 0,0 1 0,0-1 1,0 0-1,0 1 0,0-1 1,0 0-1,0 0 0,-1 1 0,1-1 1,0 0-1,-1 1 0,1-1 0,0 1 1,-1-1-1,1 1 0,-1-1 0,1 0 1,-1 1-1,1-1 0,-1 1 0,1 0 1,-1-1-1,1 1 0,-1-1 1,0 1-1,1 0 0,-1 0 0,0-1 1,1 1-1,-1 0 0,0 0 0,1 0 1,-1 0-1,0-1 0,1 1 0,-1 0 1,0 0-1,1 0 0,-1 1 0,0-1 1,0 0-1,1 0 0,-2 1 1,-3-1 250,1 1 1,-1 0-1,1 0 1,-1 1-1,1-1 1,0 1-1,-5 2 1,0 2-83,0 1 0,1 0 0,-1 0 0,2 0 0,-1 1 0,1 1 0,0-1 0,1 1 0,0 0 0,1 0 0,-1 1 0,2-1 0,-1 1 0,1 0 1,1 1-1,0-1 0,1 1 0,-3 14 0,5-22-214,0 0 1,0-1 0,0 1 0,0-1 0,0 1 0,1-1-1,-1 1 1,1-1 0,-1 1 0,1-1 0,0 1-1,0-1 1,0 0 0,0 1 0,1-1 0,-1 0 0,0 0-1,1 0 1,0 0 0,-1 0 0,1 0 0,0 0-1,0-1 1,4 3 0,-2-2-1,-1 0 0,1-1 1,0 0-1,0 0 0,0 0 0,0 0 1,0 0-1,0-1 0,0 0 0,0 0 1,0 0-1,0 0 0,0-1 0,0 1 0,7-3 1,0-1 6,-1 0 1,1 0 0,0-1-1,-1-1 1,0 0 0,-1 0 0,1-1-1,-1 0 1,0-1 0,-1 1-1,13-16 1,-12 12 26,-1 1 0,0-1 1,-1-1-1,-1 1 0,1-1 0,-2 0 0,0-1 1,0 1-1,5-24 0,-10 36-61,0-1-1,0 0 1,1 0-1,-1 1 1,0-1-1,0 0 1,0 0 0,0 0-1,0 1 1,0-1-1,0 0 1,0 0 0,0 0-1,-1 1 1,1-1-1,0 0 1,0 0 0,-1 0-1,1 1-5,-1 0 0,1 0-1,-1 0 1,1 0 0,0 0 0,-1 0-1,1 0 1,-1 0 0,1 0-1,0 0 1,-1 0 0,1 0 0,0 1-1,-1-1 1,1 0 0,0 0-1,-1 0 1,1 1 0,0-1 0,-1 0-1,1 1 1,0-1 0,0 0-1,-1 1 1,-18 25 86,14-15-104,0 1 0,0-1 1,1 1-1,1 0 0,0 0 0,1 0 1,0 0-1,0 0 0,2 1 1,-1-1-1,2 0 0,0 1 0,2 14 1,-2-24-102,0 1 0,0-1 1,1 0-1,-1 1 0,0-1 1,1 0-1,0 0 0,0 0 0,0 0 1,0 0-1,0 0 0,1-1 1,-1 1-1,1-1 0,0 0 1,0 0-1,0 0 0,0 0 1,0 0-1,0 0 0,0-1 0,0 1 1,1-1-1,-1 0 0,1 0 1,-1-1-1,5 2 0,17-2-517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8.297"/>
    </inkml:context>
    <inkml:brush xml:id="br0">
      <inkml:brushProperty name="width" value="0.05" units="cm"/>
      <inkml:brushProperty name="height" value="0.05" units="cm"/>
    </inkml:brush>
  </inkml:definitions>
  <inkml:trace contextRef="#ctx0" brushRef="#br0">200 64 17956,'1'-2'227,"1"0"0,-1 0 0,0 0 0,0 0 0,0 0-1,0 0 1,0 0 0,0 0 0,-1-1 0,1 1 0,-1 0 0,0 0 0,1-4 0,-1 5-97,0 0 1,-1-1-1,1 1 1,0 0-1,0 0 1,-1 0-1,1-1 0,-1 1 1,1 0-1,-1 0 1,0 0-1,1 0 1,-1 0-1,0 0 0,0 0 1,0 0-1,1 0 1,-3-1-1,1 1-54,-1 0-1,1 0 1,-1 0-1,1 0 1,-1 0 0,1 0-1,-1 1 1,0-1-1,1 1 1,-1 0-1,1 0 1,-1 0-1,0 0 1,1 0 0,-1 0-1,0 1 1,1-1-1,-1 1 1,1 0-1,-1 0 1,-4 2-1,-3 3-33,-1-1 0,2 2-1,-1-1 1,1 2 0,0-1-1,0 1 1,-14 18-1,17-19-32,1 0-1,0 0 1,0 0-1,1 1 0,0 0 1,0 0-1,1 0 0,0 0 1,0 1-1,1-1 0,-1 12 1,2-18-10,1 0-1,0 0 1,0 1 0,0-1-1,0 0 1,0 0 0,0 1 0,1-1-1,-1 0 1,1 0 0,-1 0 0,1 1-1,0-1 1,0 0 0,0 0 0,0 0-1,0 0 1,0-1 0,1 1 0,-1 0-1,2 1 1,0-1-5,-1-1 1,0 1-1,1-1 1,-1 0-1,1 0 0,-1 0 1,1 0-1,0-1 1,-1 1-1,1-1 1,0 0-1,0 1 0,-1-1 1,6-1-1,3 0-17,0-1 0,0 0 0,-1-1 0,1 0 0,-1-1 0,1 0 0,12-8 0,-6 1-17,-1 0 1,0-1 0,-1-1-1,-1 0 1,0-1 0,-1-1-1,15-20 1,-28 35 37,0 0 1,0-1-1,0 1 0,0 0 0,0 0 0,1 0 1,-1 0-1,0-1 0,0 1 0,0 0 1,0 0-1,0 0 0,0-1 0,0 1 1,0 0-1,1 0 0,-1 0 0,0 0 1,0 0-1,0-1 0,0 1 0,1 0 1,-1 0-1,0 0 0,0 0 0,0 0 1,0 0-1,1 0 0,-1 0 0,0 0 1,0 0-1,0 0 0,1 0 0,-1 0 1,0 0-1,0 0 0,0 0 0,1 0 0,-1 0 1,0 0-1,0 0 0,0 0 0,1 0 1,-1 0-1,0 0 0,2 13-33,-6 25 15,3-31 9,-5 57 136,2 0-1,4 0 1,2 0-1,4 0 0,2 0 1,17 66-1,-16-93-110,-4-19 0,-1 0 0,-1 0 1,2 29-1,-4-46-10,-1 0 1,0 1-1,0-1 0,0 0 1,0 0-1,-1 1 1,1-1-1,0 0 0,-1 0 1,1 0-1,0 0 1,-1 1-1,1-1 0,-1 0 1,0 0-1,1 0 1,-1 0-1,-1 1 0,2-2 3,-1 1 0,0-1 0,1 0 0,-1 1 0,0-1 0,1 0 0,-1 0 0,0 0 0,0 0 0,1 0 0,-1 1 0,0-1 0,1 0 0,-1-1 0,0 1 0,0 0 0,1 0 0,-1 0 0,0 0 0,1-1 0,-2 1 0,-2-2 22,0-1 0,0 1 0,0-1 0,0 1 0,1-1 0,0 0 0,-1 0 1,-2-4-1,-11-16 2,2 0 1,1-1 0,0 0 0,2-1-1,1 0 1,0-1 0,2-1 0,2 1 0,0-2-1,-4-33 1,10 55-115,1 0-1,0-1 1,-1 1-1,2 0 0,-1-1 1,1 1-1,0 0 1,0 0-1,4-9 1,-4 11-114,1 0-1,1 0 1,-1 0-1,0 0 1,1 1 0,0-1-1,0 1 1,0 0 0,0 0-1,1 0 1,-1 0 0,1 1-1,-1-1 1,6-2 0,42-20-1154,-23 13 522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8.838"/>
    </inkml:context>
    <inkml:brush xml:id="br0">
      <inkml:brushProperty name="width" value="0.05" units="cm"/>
      <inkml:brushProperty name="height" value="0.05" units="cm"/>
    </inkml:brush>
  </inkml:definitions>
  <inkml:trace contextRef="#ctx0" brushRef="#br0">222 100 19284,'0'-2'174,"0"1"0,0 0 0,0 0 0,1-1 0,-1 1 0,0 0 0,1 0 0,-1 0 0,1-1 0,0 1 1,-1 0-1,1 0 0,0 0 0,0 0 0,-1 0 0,1 0 0,0 0 0,0 0 0,0 1 0,0-1 0,0 0 0,0 1 0,1-1 0,1-1 0,38-10 1008,-35 10-1169,0 1 0,0-1 0,0 0 1,8-4-1,-13 6-13,0-1 0,0 0 0,0 1 0,0-1 0,0 0 0,0 1 0,0-1 0,0 0 0,0 0 1,0 0-1,-1 0 0,1 0 0,0 0 0,-1 0 0,1 0 0,0 0 0,-1 0 0,0 0 0,1-2 0,-1 3 1,0-1-1,0 0 0,0 0 0,-1 1 0,1-1 0,0 0 0,0 0 1,-1 1-1,1-1 0,0 0 0,-1 1 0,1-1 0,-1 1 0,1-1 1,-1 1-1,1-1 0,-1 1 0,1-1 0,-1 1 0,0-1 0,1 1 1,-2-1-1,-3-1 2,0-1 0,1 1 0,-1 1 0,-1-1 0,1 1 0,0 0 0,-7-1 0,-2 1 2,1 1 0,-1 1 0,0-1 0,0 2 0,1 0 0,-1 1 0,1 0 0,-21 8 0,24-6 1,0-1 0,0 1 0,1 0 1,0 1-1,0 0 0,0 1 0,0 0 1,1 0-1,1 1 0,-1 0 0,-8 12 1,13-16-2,0 1 0,1-1 0,0 0 0,-1 1 1,2-1-1,-1 1 0,1-1 0,-1 1 0,1 0 1,0 0-1,1-1 0,-1 1 0,1 0 0,0 0 0,0 0 1,1 0-1,-1 0 0,1-1 0,0 1 0,1 0 1,-1 0-1,1-1 0,0 1 0,0-1 0,0 0 0,1 1 1,-1-1-1,1 0 0,0 0 0,0-1 0,0 1 1,1-1-1,-1 1 0,1-1 0,0 0 0,0-1 0,0 1 1,0 0-1,1-1 0,-1 0 0,1 0 0,-1-1 1,9 3-1,0-1-161,1-1 1,-1 0 0,1 0-1,0-2 1,0 1-1,14-3 1,-1-1-38,-1-1 0,32-10 0,-3-5-151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9.364"/>
    </inkml:context>
    <inkml:brush xml:id="br0">
      <inkml:brushProperty name="width" value="0.05" units="cm"/>
      <inkml:brushProperty name="height" value="0.05" units="cm"/>
    </inkml:brush>
  </inkml:definitions>
  <inkml:trace contextRef="#ctx0" brushRef="#br0">188 11 16235,'-2'-2'228,"-1"1"0,0-1-1,0 1 1,0 0 0,0 0-1,0 1 1,0-1 0,0 0-1,0 1 1,0 0 0,0 0-1,0-1 1,0 2 0,0-1-1,-4 1 1,-1 0 186,0 1 1,0 0-1,0 0 1,-11 5-1,12-3-291,0-1 1,1 1-1,0 1 1,0-1-1,0 1 0,0 0 1,1 0-1,0 1 1,0-1-1,0 1 0,1 1 1,-1-1-1,2 0 1,-6 11-1,9-16-117,0-1 1,0 1-1,0 0 1,0 0-1,0 0 0,0 0 1,0 0-1,0 0 0,0 0 1,1-1-1,-1 1 1,0 0-1,0 0 0,1 0 1,-1 0-1,1-1 0,-1 1 1,1 0-1,-1 0 1,1-1-1,-1 1 0,1 0 1,0-1-1,-1 1 0,1 0 1,0-1-1,-1 1 1,1-1-1,0 0 0,0 1 1,0-1-1,-1 1 0,1-1 1,0 0-1,0 0 1,0 1-1,0-1 0,0 0 1,1 0-1,42 6-170,-39-6 144,128 16-679,-114-13 556,0 1-1,-1 2 1,0-1 0,0 2-1,18 10 1,-34-16 137,0 0 1,0 0-1,0 0 1,0 0-1,0 0 1,-1 1-1,1-1 1,0 1-1,-1-1 1,1 1-1,-1 0 1,0-1-1,1 1 1,-1 0-1,0 0 1,0 0-1,0 0 1,-1 0-1,2 4 1,-2-4 32,0 1 0,0-1 0,0 1 0,-1-1-1,1 0 1,-1 1 0,0-1 0,0 1 0,1-1 0,-2 0 0,1 0 0,0 0 0,0 0 0,-1 0 0,1 0-1,-1 0 1,1 0 0,-3 2 0,-5 5 140,0-1 0,-1 0 0,0 0-1,-1-1 1,1 0 0,-1-1 0,-13 5-1,15-7-140,0 0-1,0-1 0,0 0 1,0-1-1,-1 0 0,1 0 0,-1-1 1,1-1-1,-20 0 0,26 0-75,-1-1 1,1 0-1,0 1 0,0-1 0,-1 0 1,1 0-1,0-1 0,0 1 0,0-1 1,0 0-1,0 1 0,1-1 0,-1 0 0,0-1 1,1 1-1,0 0 0,-1-1 0,-2-4 1,-3-9-246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29.921"/>
    </inkml:context>
    <inkml:brush xml:id="br0">
      <inkml:brushProperty name="width" value="0.05" units="cm"/>
      <inkml:brushProperty name="height" value="0.05" units="cm"/>
    </inkml:brush>
  </inkml:definitions>
  <inkml:trace contextRef="#ctx0" brushRef="#br0">1 16 14195,'4'-4'949,"9"-7"1165,-12 11-2048,-1 0 0,0-1 0,1 1-1,-1 0 1,0 0 0,1 0 0,-1 0 0,1 0 0,-1 0 0,0 0 0,1 0 0,-1 0 0,0 1 0,1-1-1,-1 0 1,0 0 0,1 0 0,-1 0 0,0 0 0,0 1 0,1-1 0,-1 0 0,0 0 0,1 0 0,-1 1-1,0-1 1,0 0 0,0 0 0,1 1 0,-1-1 0,0 0 0,0 1 0,0-1 0,0 0 0,1 1 0,-1-1 0,0 0-1,0 1 1,0-1 0,0 0 0,0 1 0,0-1 0,0 0 0,0 1 0,0 0 0,8 49 1458,-2 1 0,0 72 0,-3-34-1049,2 20-79,10 122 209,-11-215-561,-4-16-44,0 0 0,0 0 1,0 0-1,0 0 1,0 0-1,0 0 1,0 0-1,0 0 1,0 0-1,0 0 0,0 0 1,0 0-1,0 1 1,0-1-1,0 0 1,0 0-1,0 0 1,0 0-1,0 0 1,0 0-1,0 0 0,0 0 1,1 0-1,-1 0 1,0 0-1,0 0 1,0 0-1,0 0 1,0 0-1,0 0 0,0 0 1,0 0-1,0 0 1,0 0-1,0 0 1,1 0-1,-1 0 1,0 0-1,0 0 0,0 0 1,0 0-1,0 0 1,0 0-1,0 0 1,0 0-1,0 0 1,0 0-1,0 0 0,0 0 1,1 0-1,-1 0 1,0 0-1,0 0 1,0 0-1,0 0 1,0 0-1,0 0 0,0-1 1,0 1-1,0 0 1,0 0-1,0 0 1,0 0-1,0 0 1,4-26 0,-5-28-58,-14-85-1,5 58-59,10 81 115,0 0 1,0 0-1,0 0 0,0 0 0,0 0 1,-1 0-1,1-1 0,0 1 0,0 0 1,0 0-1,0 0 0,0 0 0,0 0 0,0 0 1,0 0-1,0 0 0,0-1 0,0 1 1,0 0-1,0 0 0,0 0 0,0 0 0,0 0 1,0 0-1,0 0 0,0 0 0,0 0 1,0-1-1,1 1 0,-1 0 0,0 0 0,0 0 1,0 0-1,0 0 0,0 0 0,0 0 1,0 0-1,0 0 0,0 0 0,0 0 0,0 0 1,0-1-1,1 1 0,-1 0 0,0 0 1,0 0-1,0 0 0,0 0 0,0 0 0,0 0 1,0 0-1,0 0 0,0 0 0,1 0 1,-1 0-1,0 0 0,0 0 0,7 7-48,14 21 25,-7-10-10,-8-11 29,0-1 1,1 0-1,-1-1 1,1 1-1,1-1 1,-1-1-1,1 1 0,0-1 1,0-1-1,0 1 1,0-1-1,1-1 1,-1 0-1,1 0 1,0 0-1,0-1 1,0 0-1,-1-1 0,1 0 1,11-2-1,-8 1 8,-1-1-1,0 0 0,1-1 0,-1-1 0,0 1 1,-1-2-1,1 1 0,-1-2 0,0 1 0,0-1 1,0-1-1,-1 0 0,0 0 0,0-1 0,8-9 1,-14 13 4,0-1 0,0 1 0,0-1 0,-1 0 0,1 0 0,-1 0 0,0 0 0,-1 0 0,1 0 0,-1-1 0,1-8 1,-1 12-3,-1 0 0,0 0 0,0-1 1,0 1-1,0 0 0,0 0 1,-1 0-1,1 0 0,-1 0 1,1 1-1,-1-1 0,0 0 1,0 0-1,1 0 0,-1 0 1,0 1-1,-1-1 0,1 0 1,0 1-1,0-1 0,-1 1 0,1-1 1,-1 1-1,1 0 0,-1 0 1,0 0-1,0 0 0,1 0 1,-1 0-1,0 0 0,0 0 1,0 1-1,0-1 0,-3 0 1,0 1 0,1 0 1,-1 0 0,0 0 0,0 0 0,1 1-1,-1 0 1,1 0 0,-1 0 0,1 1 0,-1 0 0,1 0-1,0 0 1,-1 0 0,1 0 0,0 1 0,1 0-1,-1 0 1,0 0 0,1 0 0,-4 4 0,-3 5 3,-1-1 0,2 2-1,-1-1 1,-12 26 0,16-27-2,1-1-1,0 2 1,1-1 0,1 0-1,-1 1 1,2 0 0,0-1-1,-1 24 1,2-31-65,1 0 1,1 0-1,-1 0 1,0 0 0,1 0-1,0 0 1,0 0-1,0 0 1,1 0 0,-1 0-1,1 0 1,0-1-1,0 1 1,0 0-1,1-1 1,-1 0 0,1 0-1,0 0 1,0 0-1,0 0 1,0 0 0,0-1-1,1 1 1,-1-1-1,1 0 1,-1 0-1,1 0 1,7 2 0,0-1-41,1-1 1,0 0 0,0 0-1,0-1 1,0-1-1,13-1 1,34-1-343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30.478"/>
    </inkml:context>
    <inkml:brush xml:id="br0">
      <inkml:brushProperty name="width" value="0.05" units="cm"/>
      <inkml:brushProperty name="height" value="0.05" units="cm"/>
    </inkml:brush>
  </inkml:definitions>
  <inkml:trace contextRef="#ctx0" brushRef="#br0">47 9 13499,'-10'-9'2356,"5"11"251,2 19 1358,2-5-3783,-25 271 3203,25-223-3020,3 0 0,15 95 1,-5-107-661,-12-52 283,0 0 0,0 1 0,0-1 0,0 0 0,0 0-1,0 0 1,0 0 0,0 0 0,0 0 0,1 1 0,-1-1 0,0 0 0,0 0 0,0 0 0,0 0 0,0 0-1,0 0 1,0 0 0,0 0 0,1 1 0,-1-1 0,0 0 0,0 0 0,0 0 0,0 0 0,0 0-1,0 0 1,1 0 0,-1 0 0,0 0 0,0 0 0,0 0 0,0 0 0,0 0 0,1 0 0,-1 0 0,0 0-1,0 0 1,0 0 0,0 0 0,0 0 0,0 0 0,1 0 0,-1 0 0,0-1 0,0 1 0,0 0-1,0 0 1,0 0 0,0 0 0,0 0 0,1 0 0,-1 0 0,0 0 0,0 0 0,0-1 0,0 1 0,0 0-1,0 0 1,0 0 0,0 0 0,0 0 0,0-1 0,0 1 0,0 0 0,0 0 0,4-8-705,-1-6 61,0 0 0,0-27 0,0-3 97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31.011"/>
    </inkml:context>
    <inkml:brush xml:id="br0">
      <inkml:brushProperty name="width" value="0.05" units="cm"/>
      <inkml:brushProperty name="height" value="0.05" units="cm"/>
    </inkml:brush>
  </inkml:definitions>
  <inkml:trace contextRef="#ctx0" brushRef="#br0">1 0 17524,'1'1'106,"1"0"0,0 0 1,-1 0-1,1 0 0,-1 1 1,0-1-1,1 0 0,-1 1 1,0-1-1,0 1 0,0-1 1,0 1-1,0-1 0,0 1 1,0 0-1,-1-1 0,1 1 1,0 0-1,-1 0 0,0-1 1,1 1-1,-1 0 0,0 3 1,1 8 207,-1 0 0,-1 18 0,-1-11 439,-2 101 678,-1 33-701,17 211-1,-11-359-847,5 29-1053,-6-35 1136,0 1 0,0-1 0,0 1 0,1-1 0,-1 1 0,0-1 0,0 1 0,1-1 0,-1 0 0,0 1-1,1-1 1,-1 1 0,0-1 0,1 0 0,-1 1 0,0-1 0,1 0 0,-1 1 0,1-1 0,-1 0 0,1 1 0,0-2 1,0 1 1,-1 0 0,1 0 0,-1 0 0,1 0 0,0-1 0,-1 1 0,1 0 0,-1-1 0,1 1 0,0 0 0,-1-1-1,1 1 1,-1-1 0,0 1 0,1-1 0,-1 1 0,1-1 0,-1 1 0,0-1 0,1 0 0,9-16-555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31.891"/>
    </inkml:context>
    <inkml:brush xml:id="br0">
      <inkml:brushProperty name="width" value="0.05" units="cm"/>
      <inkml:brushProperty name="height" value="0.05" units="cm"/>
    </inkml:brush>
  </inkml:definitions>
  <inkml:trace contextRef="#ctx0" brushRef="#br0">69 17 13051,'-1'-2'201,"0"1"0,1 0 1,-1 0-1,0 0 1,0 0-1,0 0 0,0 0 1,0 1-1,0-1 0,0 0 1,0 0-1,0 1 0,0-1 1,0 1-1,0-1 0,0 1 1,-1-1-1,1 1 0,0-1 1,0 1-1,-1 0 0,1 0 1,0 0-1,-3 0 0,3 1-30,0 0 0,-1 0-1,1 0 1,0 0-1,0 0 1,0 0 0,0 0-1,0 1 1,0-1-1,0 1 1,0-1 0,0 0-1,0 1 1,1-1-1,-1 1 1,1 0 0,-1-1-1,0 4 1,-5 21 190,0 0 0,2 0 0,1 0 0,1 0 1,1 1-1,1-1 0,2 1 0,0-1 0,12 47 0,-13-67-329,1 0 0,0-1-1,0 0 1,1 1 0,-1-1-1,1 0 1,0 0 0,1 0 0,-1 0-1,7 5 1,-8-7-17,1-1 1,0 0-1,0 0 1,0-1-1,0 1 0,1-1 1,-1 1-1,0-1 1,1 0-1,-1 0 0,1 0 1,-1-1-1,1 1 1,-1-1-1,1 0 1,-1 0-1,1 0 0,4-1 1,3-1 7,1-1 0,-1 0 0,1-1 0,-1 0 0,-1-1 1,1 0-1,-1-1 0,1 0 0,-2 0 0,1-1 0,9-9 0,9-9 33,-1-2-1,26-33 1,-24 19-36,-14 20-27,-11 16 0,-4 8 0,-10 28 6,4-13-2,-7 32 0,12-46 4,1 0 0,-1 1 1,1-1-1,0 0 1,0 1-1,0-1 1,1 0-1,-1 0 1,1 1-1,0-1 1,0 0-1,4 8 1,-4-11-3,0 1 1,-1-1 0,1 0-1,0 0 1,0 0 0,0 0-1,0 0 1,1 0 0,-1 0-1,0 0 1,0 0 0,1 0-1,-1-1 1,0 1 0,1-1-1,-1 1 1,1-1 0,-1 1-1,0-1 1,1 0 0,-1 0-1,1 1 1,-1-1 0,1 0-1,-1 0 1,1-1 0,-1 1-1,1 0 1,-1 0 0,1-1-1,1 0 1,4-1-1,-1-1 1,0 1-1,1-1 0,-1 0 1,8-7-1,7-6-20,0-2 1,-1 0 0,28-33-1,9-10-187,-56 60 198,0 0-1,0 0 0,0 0 0,0 0 1,0 0-1,0 0 0,0 0 0,1 1 0,-1-1 1,0 1-1,0-1 0,1 1 0,-1-1 0,0 1 1,1-1-1,-1 1 0,3 0 0,-3 0 3,0 1 0,0-1 0,-1 0 0,1 1-1,0-1 1,0 1 0,0-1 0,-1 1 0,1 0 0,0-1-1,-1 1 1,1 0 0,0-1 0,-1 1 0,1 0 0,-1 0-1,1 0 1,-1 0 0,0-1 0,1 1 0,-1 0 0,0 0-1,0 0 1,1 0 0,-1 0 0,0 1 0,5 44-124,-5-38 126,1 0 0,-1 0 0,1 0 0,1 0 0,-1 0 0,2 0 1,-1-1-1,1 1 0,4 8 0,-5-13-27,0-1 0,1 0 0,-1 0-1,1-1 1,-1 1 0,1 0 0,0-1 0,-1 1 0,1-1 0,0 0-1,0 0 1,0 0 0,0-1 0,0 1 0,0-1 0,0 1-1,0-1 1,3 0 0,29 7-465,-29-4 423,0 0 0,0 1-1,0 0 1,0 0 0,-1 0 0,1 1 0,-1 0 0,0 0 0,-1 0-1,1 1 1,-1-1 0,6 12 0,3 8 59,20 50 1,-20-41 67,14 30 84,17 39 306,58 201 0,-101-301-430,1 4 79,-1 0 0,1 0 0,-1 1 0,-1-1 0,0 11 0,0-16-59,0-1 0,0 0 0,0 1-1,0-1 1,-1 0 0,1 0 0,-1 1 0,1-1 0,-1 0 0,1 0-1,-1 0 1,0 0 0,1 0 0,-1 0 0,0 0 0,0 0 0,0 0-1,0 0 1,0 0 0,0 0 0,0 0 0,0-1 0,0 1-1,0-1 1,-1 1 0,1-1 0,0 1 0,0-1 0,-1 1 0,1-1-1,0 0 1,-1 0 0,1 0 0,0 0 0,0 0 0,-1 0-1,1 0 1,-2 0 0,-6-2 92,0 1 1,0-1-1,0-1 0,1 0 0,-1 0 1,1-1-1,-1 1 0,1-2 0,-9-6 1,-5-4 21,2 0 1,-19-20 0,22 19-119,1-1-1,1 0 0,0-1 0,2-1 1,0 0-1,1-1 0,1-1 1,-13-32-1,20 42-47,1 1 0,0-1 1,1 0-1,0 0 0,1 0 1,0 0-1,1-1 0,1-17 0,0 21-8,1 1-1,0-1 0,0 0 1,1 0-1,0 1 0,0 0 1,0-1-1,1 1 0,0 1 1,1-1-1,-1 0 0,1 1 0,7-6 1,3-1-446,0 0 1,2 2-1,-1-1 0,1 2 1,1 1-1,24-11 1,18-9-221,-15 3-22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32.527"/>
    </inkml:context>
    <inkml:brush xml:id="br0">
      <inkml:brushProperty name="width" value="0.05" units="cm"/>
      <inkml:brushProperty name="height" value="0.05" units="cm"/>
    </inkml:brush>
  </inkml:definitions>
  <inkml:trace contextRef="#ctx0" brushRef="#br0">287 171 18252,'0'-3'116,"0"0"1,0 0-1,0-1 0,-1 1 1,1 0-1,-1 0 0,1 0 0,-1-1 1,0 1-1,0 0 0,-1 0 1,1 0-1,0 1 0,-1-1 1,0 0-1,0 0 0,0 1 1,0-1-1,0 1 0,0 0 1,-1 0-1,1-1 0,-1 2 1,1-1-1,-1 0 0,0 0 1,0 1-1,0 0 0,0-1 1,0 1-1,0 0 0,0 0 1,0 1-1,0-1 0,-1 1 1,-2-1-1,-3 1-23,1 0-1,-1 1 1,1 0 0,0 0 0,-1 0-1,1 1 1,0 1 0,0-1 0,0 1-1,0 1 1,1-1 0,-1 1 0,-6 5-1,3-1-59,0 1 1,1 0-1,1 0 0,-14 17 0,20-22-25,0 0 0,0 0 0,0 0 0,0 1 0,1-1 0,0 1 0,0 0 0,0-1 1,0 1-1,1 0 0,0 0 0,0 0 0,0 0 0,1 10 0,0-14-2,0 0 0,0 0-1,0 1 1,0-1 0,1 0-1,-1 0 1,1 0 0,-1 0-1,1 0 1,-1 0 0,1 0 0,-1 0-1,1 0 1,0 0 0,-1 0-1,1 0 1,0-1 0,0 1-1,0 0 1,0 0 0,0-1 0,0 1-1,0-1 1,0 1 0,0-1-1,0 1 1,0-1 0,0 1-1,0-1 1,0 0 0,1 0-1,-1 0 1,0 0 0,0 0 0,0 0-1,0 0 1,1 0 0,-1 0-1,1 0 1,5-2 18,-1 1 0,0 0 1,0-1-1,0 0 0,-1-1 0,8-3 1,4-4 30,1-2 0,-2 0 1,1 0-1,-2-2 1,0 0-1,26-32 0,-6 1 149,34-60-1,-73 114-167,1 0-1,-1 0 0,1 1 1,-2 16-1,0-6-14,2-6-30,-6 22 30,-5 47-1,13-73-82,0-1 0,1 1 0,0 0 1,0 0-1,1-1 0,1 1 0,0 0 0,0-1 0,0 1 0,5 9 1,-5-16-28,-1-1-1,0 1 1,1-1 0,0 1 0,-1-1 0,1 1 0,0-1-1,0 0 1,0 0 0,1 0 0,-1 0 0,0-1 0,1 1 0,-1 0-1,1-1 1,0 0 0,-1 0 0,1 0 0,0 0 0,0 0 0,0 0-1,-1-1 1,1 1 0,0-1 0,0 0 0,0 0 0,0 0 0,0 0-1,4-1 1,1 0-74,1-1-1,-1-1 1,0 1-1,0-1 1,-1-1 0,1 0-1,-1 0 1,1 0-1,9-8 1,31-30-687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33.023"/>
    </inkml:context>
    <inkml:brush xml:id="br0">
      <inkml:brushProperty name="width" value="0.05" units="cm"/>
      <inkml:brushProperty name="height" value="0.05" units="cm"/>
    </inkml:brush>
  </inkml:definitions>
  <inkml:trace contextRef="#ctx0" brushRef="#br0">107 0 18404,'-13'19'617,"0"0"1,1 1-1,1 0 0,1 1 1,1 0-1,1 1 0,1 0 1,-9 44-1,13-45-406,0 1 0,2-1 0,0 1-1,1-1 1,2 1 0,0-1 0,1 1 0,1-1-1,11 34 1,-12-46-188,1-1 0,-1 0 0,2 0 0,-1 0 0,1 0 0,0 0 0,0-1 0,1 0 0,12 11-1,-15-15-20,1 1 0,1-2 0,-1 1 0,0 0 0,1-1 0,-1 0 0,1 0-1,-1 0 1,1 0 0,0-1 0,0 0 0,0 0 0,0 0 0,0-1 0,0 0-1,0 0 1,0 0 0,0 0 0,6-2 0,30-9 5,-31 8-8,1 0 0,0 0-1,15-1 1,-22 4 0,-1 0-1,0 0 1,1 0 0,-1 0 0,1 1-1,-1-1 1,1 1 0,-1 0-1,0 0 1,0 1 0,1-1-1,-1 0 1,0 1 0,0 0 0,3 2-1,0 1 5,0 1 0,0 0 0,-1 0 0,1 0 0,-1 0-1,-1 1 1,1 0 0,-1 0 0,-1 0 0,1 1 0,-1-1 0,0 1-1,-1 0 1,0 0 0,0 0 0,-1 0 0,0 0 0,0 0 0,-1 0-1,0 9 1,0-14 21,-1 0-1,0 0 0,0-1 0,0 1 1,0 0-1,0 0 0,-1 0 1,1-1-1,-1 1 0,0-1 0,0 1 1,0-1-1,0 0 0,0 0 1,0 0-1,-4 3 0,1-2 22,0 0 1,0 0-1,0-1 0,-1 0 0,1 0 1,-1 0-1,1-1 0,-8 2 0,-3-2 76,0 1-1,1-2 0,-1 0 0,0-1 0,-23-4 1,27 3-178,0 0 0,0-1 0,0-1 0,1 0 0,-1 0 0,1-1 0,0 0 0,0-1 0,-17-12 0,28 17-11,-1 1-1,0-1 1,0 0-1,0 1 1,1-1-1,-1 0 1,0 1-1,1-1 0,-1 0 1,1 0-1,-1 1 1,1-1-1,-1 0 1,1 0-1,-1 0 1,1 0-1,0 0 1,-1 0-1,1 0 1,0 0-1,0 0 1,0 0-1,0 0 1,0 0-1,0 0 1,0 0-1,0 0 1,1-1-1,0 1 0,0 0 1,0 0-1,0 0 1,0 0-1,0 0 1,0 0-1,0 0 0,1 1 1,-1-1-1,0 0 1,1 1-1,-1-1 1,1 1-1,-1-1 0,0 1 1,1-1-1,-1 1 1,3 0-1,23-3-671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37.176"/>
    </inkml:context>
    <inkml:brush xml:id="br0">
      <inkml:brushProperty name="width" value="0.05" units="cm"/>
      <inkml:brushProperty name="height" value="0.05" units="cm"/>
    </inkml:brush>
  </inkml:definitions>
  <inkml:trace contextRef="#ctx0" brushRef="#br0">1805 616 9722,'14'-2'129,"147"-29"512,-141 25-595,0 0 1,0-1-1,-1-1 0,0 0 1,32-21-1,-46 26-15,-1 0-1,0-1 0,0 1 0,0-1 0,0 0 1,-1 0-1,0 0 0,1 0 0,-2 0 1,1-1-1,3-7 0,-4 8 16,-1 0 0,0 0 0,0 1 0,-1-1 0,1 0-1,-1 0 1,0 0 0,0 0 0,0 0 0,-1 0 0,1 1 0,-1-1 0,0 0 0,0 0-1,0 0 1,-4-6 0,-4-8 53,-2-1 0,0 1 1,-1 1-1,-1 0 0,0 1 0,-1 0 0,-1 1 0,-30-23 0,18 18-103,-2 0-1,0 2 1,-1 1-1,-54-21 1,24 17 166,0 3 0,-1 2 1,-1 3-1,-63-4 1,-252-3 674,-532 47-402,734-9-435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35.077"/>
    </inkml:context>
    <inkml:brush xml:id="br0">
      <inkml:brushProperty name="width" value="0.05" units="cm"/>
      <inkml:brushProperty name="height" value="0.05" units="cm"/>
    </inkml:brush>
  </inkml:definitions>
  <inkml:trace contextRef="#ctx0" brushRef="#br0">83 83 15531,'0'-1'184,"0"0"0,-1 0 0,1 0 0,-1 0 0,1 0 0,-1 0-1,0 0 1,1 0 0,-1 0 0,0 0 0,0 0 0,1 0 0,-3-1 0,3 1-119,-1 1 0,1 0 0,0 0 0,-1 0 0,1 0 0,0 0 0,-1 0 0,1 0 0,0 0 0,-1 0 0,1 0 0,0 0 0,-1 0 0,1 1 0,0-1 0,-1 0 0,1 0 0,0 0 0,-1 0 0,1 1 0,0-1 0,0 0 0,-1 0 0,1 0 0,0 1 0,0-1 0,-1 0 0,1 0 0,0 1 0,-1-1 0,-1 5 335,-1 1 1,0-1 0,1 0 0,-3 9 0,3-7-379,-9 29 321,1 0-1,2 0 1,1 1-1,2 0 1,0 70 0,5-104-329,1 12 67,-1 0 1,4 18 0,-3-30-58,-1-1 1,0 0 0,1 0-1,-1 0 1,1 1-1,0-1 1,-1 0-1,1 0 1,0 0-1,0 0 1,1 0-1,-1 0 1,0 0-1,1 0 1,-1-1-1,1 1 1,-1-1 0,1 1-1,0-1 1,0 1-1,0-1 1,0 0-1,2 1 1,-2-1 5,0-1 0,-1 0 0,1 0 0,0 0-1,0 0 1,0 0 0,0-1 0,0 1 0,-1 0 0,1-1 0,0 0 0,0 1 0,-1-1 0,1 0 0,0 0 0,-1 0 0,4-2 0,24-24 331,-25 23-300,33-40 416,-2-1 0,56-96 1,-10 13-355,-44 86-1804,-37 42 1557,0-1 0,0 0 1,0 0-1,0 0 0,0 1 1,0-1-1,0 0 1,0 0-1,0 0 0,-1 1 1,1-1-1,0 0 1,0 0-1,-1 1 0,1-1 1,0 0-1,-1 1 1,1-1-1,-1 0 0,1 1 1,-1-1-1,0 0 1,1 1-1,-1-1 0,1 1 1,-2-1-1,-22-16-1349,18 13 1361,-17-12-531,-5-1-185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35.573"/>
    </inkml:context>
    <inkml:brush xml:id="br0">
      <inkml:brushProperty name="width" value="0.05" units="cm"/>
      <inkml:brushProperty name="height" value="0.05" units="cm"/>
    </inkml:brush>
  </inkml:definitions>
  <inkml:trace contextRef="#ctx0" brushRef="#br0">18 108 15699,'-10'1'1793,"6"-1"-817,1-3-312,6-2 888,2-3-223,8-4-193,6-1-136,5-5-320,6 3-160,6 2-328,3 1-176,1 7-448,-1 0-280,-5 8-608,-7 1 1032,-14 11-232,-8-2-224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8:36.066"/>
    </inkml:context>
    <inkml:brush xml:id="br0">
      <inkml:brushProperty name="width" value="0.05" units="cm"/>
      <inkml:brushProperty name="height" value="0.05" units="cm"/>
    </inkml:brush>
  </inkml:definitions>
  <inkml:trace contextRef="#ctx0" brushRef="#br0">301 78 19764,'-2'-3'183,"0"-1"0,-1 1-1,1 0 1,-1 1 0,1-1-1,-1 0 1,0 1 0,0 0-1,0-1 1,0 1 0,-1 0-1,1 1 1,0-1 0,-1 1-1,1-1 1,-1 1 0,0 0-1,1 0 1,-7 0 0,-5-2 213,0 2 0,0 0 0,-24 1 1,29 1-311,0 0 0,1 1 0,-1 0 1,0 0-1,1 1 0,0 0 0,-1 1 0,-11 6 1,18-8-80,-1 0 1,1 0-1,0 0 1,-1 1-1,1-1 1,0 1-1,0 0 1,1 0 0,-1 0-1,1 0 1,-1 0-1,1 1 1,0-1-1,0 1 1,1-1-1,-1 1 1,1 0-1,-1 0 1,1 0 0,0-1-1,1 1 1,-1 8-1,1-9-4,0-1 1,0 0-1,0 1 0,0-1 1,1 1-1,-1-1 0,1 0 0,0 1 1,0-1-1,0 0 0,0 0 0,0 0 1,0 0-1,0 0 0,1 0 0,-1 0 1,1 0-1,0 0 0,1 1 0,1 0 5,-1-1-1,0 0 0,1 0 0,0-1 0,-1 1 0,1-1 0,0 1 1,0-1-1,0 0 0,7 0 0,0 0 14,-1-1 1,1 0-1,0-1 0,0 0 1,0 0-1,-1-2 1,21-5-1,-17 3-30,-1-1-1,1-1 1,-1 0 0,23-17 0,-31 21-108,0-1 0,-1 0 0,0 0 0,0 0 0,0 0 0,0-1 1,-1 0-1,1 0 0,-1 0 0,-1 0 0,1 0 0,-1-1 0,1 1 0,-2-1 0,3-7 1,-4 11 65,0-1 0,1 1 0,-1-1 1,0 1-1,0-1 0,-1 1 0,1-1 0,-1 1 1,1-1-1,-1 1 0,0-1 0,0 1 1,0 0-1,0-1 0,-2-3 0,-11-8-498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9:11.543"/>
    </inkml:context>
    <inkml:brush xml:id="br0">
      <inkml:brushProperty name="width" value="0.05" units="cm"/>
      <inkml:brushProperty name="height" value="0.05" units="cm"/>
    </inkml:brush>
  </inkml:definitions>
  <inkml:trace contextRef="#ctx0" brushRef="#br0">5531 591 11450,'-7'-7'218,"0"1"-1,0-1 1,1 0 0,0-1-1,0 1 1,0-1-1,1-1 1,-6-12-1,4 8-78,0 1 0,-15-19 1,8 17-46,0 0-1,0 2 1,-1-1 0,-1 2 0,0 0 0,0 1 0,-1 1 0,-21-9 0,-150-47 170,170 60-264,-111-28 58,0 5 1,-2 6-1,-1 5 0,-1 7 1,1 5-1,-185 17 0,75 9 82,-204 14-262,0-26-313,-37-36 215,61 2 296,0 23 16,238 11 51,-277 47 0,389-42-98,2 4 1,0 2 0,1 4-1,1 2 1,2 4 0,-119 71-1,167-89-38,-105 74 21,110-75-29,1 0 0,0 0 0,0 1 0,1 1 0,0 0 0,-14 25 0,21-32-2,1 0 0,1 1-1,-1 0 1,1-1-1,0 1 1,0 0 0,1 0-1,0 0 1,0 0 0,1 0-1,0 0 1,1 13 0,1-10-8,0 0 0,1 0-1,0 0 1,1 0 0,0-1 0,0 1 0,11 16 0,1-4-24,1-1 0,1 0-1,0-1 1,2-1 0,38 29-1,-16-18-9,2-2 0,0-1 0,2-3 0,1-2 0,68 23 0,-11-13 3,169 29 1,-47-27 18,246 3-1,233-33 25,843-131-579,-244-75 39,-1216 188 535,176-30-36,295-89 0,-542 128 40,93-33 28,-100 33-22,0 1 1,-1-1-1,1-1 1,-1 0-1,-1 0 1,1-1 0,-1 0-1,10-10 1,-15 13 8,0 0 1,0 0 0,0 0 0,-1-1 0,0 1-1,0 0 1,0-1 0,0 1 0,-1-1 0,0 0-1,0 0 1,0 1 0,0-8 0,-1 5 11,0-1-1,-1 1 1,0-1 0,0 1 0,-1 0-1,0 0 1,-6-14 0,0 3 31,-2 1 0,0 0 0,0 0 1,-2 1-1,-23-25 0,4 11-32,-1 2 1,-1 0 0,-1 2-1,-1 2 1,-1 1-1,-1 2 1,-1 2 0,-54-20-1,-7 5-101,-2 4 0,-128-21 0,-106-4-257,-458-15-1,517 64 241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9:34.312"/>
    </inkml:context>
    <inkml:brush xml:id="br0">
      <inkml:brushProperty name="width" value="0.05" units="cm"/>
      <inkml:brushProperty name="height" value="0.05" units="cm"/>
    </inkml:brush>
  </inkml:definitions>
  <inkml:trace contextRef="#ctx0" brushRef="#br0">6971 331 11170,'-76'-28'2240,"57"20"-2285,0 1 0,0 0 1,-31-5-1,-108-6-493,-207 3-1,265 13 589,-1253-52 638,806 11-262,91 7-128,180 20-448,0 12 1,-308 36-1,-24 49 537,433-48-102,-248 79 0,318-75-280,2 5 1,2 3-1,2 6 0,2 3 0,-89 68 0,98-58-7,4 4 0,2 4 0,4 4 0,3 2 0,4 4-1,-71 105 1,120-152-11,2 0 1,1 2-1,2 0 0,1 1 0,2 1 0,2 0 0,-12 69 0,19-75 5,1 0 0,2 0-1,2 1 1,0-1 0,3 0-1,0 0 1,3 0-1,0 0 1,22 61 0,-16-67 2,1 0 1,1 0-1,2-1 1,1-1 0,0-1-1,2 0 1,37 36-1,5-4 1,106 75-1,-100-85 18,3-3 1,1-4-1,139 57 0,243 44 28,721 107 5,-783-190-109,410 4 1,868-102-265,-1649 40 328,934-72-471,-11-68-609,-505 36 850,-13-39 824,-372 120-461,-2-1 0,-1-3 0,-1-2 0,-1-2 0,-2-2 0,-1-2 0,-2-1 1,-2-3-1,-2-2 0,56-73 0,-73 79-103,0 0 0,-3-2-1,-1 0 1,-1-1 0,-3 0 0,-1-1 0,-2-1-1,-1 0 1,-3-1 0,4-61 0,-9 47 3,-2 0 0,-3 0 0,-2 0 1,-3 1-1,-2-1 0,-2 2 0,-28-75 0,24 88-26,-2 0 0,-2 1-1,-2 1 1,-52-72-1,36 64 28,-2 2 0,-2 1 0,-55-43 0,2 14 66,-4 5 0,-3 4 0,-132-62 0,-188-54-37,-15 29-389,246 88 222,32 9 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9:37.921"/>
    </inkml:context>
    <inkml:brush xml:id="br0">
      <inkml:brushProperty name="width" value="0.05" units="cm"/>
      <inkml:brushProperty name="height" value="0.05" units="cm"/>
    </inkml:brush>
  </inkml:definitions>
  <inkml:trace contextRef="#ctx0" brushRef="#br0">2783 6 6025,'-75'-4'-774,"-1"3"0,1 3 0,-104 16 0,-221 59 3075,358-68-1468,-52 13-40,1 4 0,1 4 0,2 4 1,1 4-1,-89 52 0,-319 253-7,412-278-607,-8 10 15,3 4 0,4 3 0,-140 176 0,196-219-190,2 0 0,2 2 0,1 1 0,2 1 0,-25 69 0,39-85-3,0 1-1,2 0 1,1 1 0,1 0-1,2 0 1,1 0 0,1 0 0,1 0-1,2 0 1,7 42 0,-3-47 3,1-1 1,1-1-1,1 1 1,1-1 0,1-1-1,1 0 1,1-1-1,1 0 1,0 0 0,1-2-1,31 29 1,16 8 18,2-3 0,74 45 0,-127-89-21,45 29 12,2-3 0,0-2 0,3-3 0,0-2 0,1-3-1,2-3 1,83 16 0,189 13 13,6-22-14,-170-15-2,1250 32 14,1-82 172,1024-24-83,-1826 38-101,-6-41 4,-496 44-15,0-5-1,152-53 0,-193 49 4,-2-3 1,0-4-1,-3-3 0,86-59 0,-132 79 2,-1-1 0,-1-1 0,0-1-1,37-45 1,-53 55-6,-1 0-1,1 0 0,-2-1 1,0 0-1,0-1 0,-2 1 1,1-1-1,-2 0 0,0-1 1,0 1-1,-2-1 0,3-26 1,-6 19 5,0 0 1,-1-1 0,-1 1-1,-1 0 1,-1 0 0,-1 1 0,-1-1-1,-1 1 1,-1 1 0,-1 0 0,-13-22-1,4 13 4,-2 0 0,0 2 0,-2 0 0,-1 2 0,0 0 0,-43-31 0,-76-46 144,-5 5 0,-4 7-1,-194-84 1,208 116-3,-148-40 1,-151-21-52,285 80-95,-665-163 1,-9 45-4,-1142-33-15,1100 166 628,2 38 615,828-13-1072,-370 3 597,211-16-275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9:45.666"/>
    </inkml:context>
    <inkml:brush xml:id="br0">
      <inkml:brushProperty name="width" value="0.05" units="cm"/>
      <inkml:brushProperty name="height" value="0.05" units="cm"/>
    </inkml:brush>
  </inkml:definitions>
  <inkml:trace contextRef="#ctx0" brushRef="#br0">1 0 10146,'48'17'657,"1"-3"-1,0-1 0,1-3 1,76 6-1,149-15-553,-5 0-56,315 9-59,-378-8-4,360 49-2,265 18 172,4-56 399,-732-13-518,1152-10 133,-1176 8-167,1283-9 47,-847 22-46,825 31 9,594-7-8,-936-54 20,-176 3-6,-717 15-17,803-17 9,231-28-14,64-2 30,182-14 10,-712 28-66,613 44 117,-438 25-58,1-37 121,-263-9 177,125-5-182,591-32-330,-1156 45 260,-140 4-129,-7 2-16,-11 5-35,-3-4 71,-1 0 0,-28 4 1,-11-1-36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49:47.269"/>
    </inkml:context>
    <inkml:brush xml:id="br0">
      <inkml:brushProperty name="width" value="0.05" units="cm"/>
      <inkml:brushProperty name="height" value="0.05" units="cm"/>
    </inkml:brush>
  </inkml:definitions>
  <inkml:trace contextRef="#ctx0" brushRef="#br0">21 112 10594,'-20'-5'1110,"20"5"-1086,0 0 1,0-1-1,1 1 1,-1 0 0,0-1-1,0 1 1,0 0 0,1-1-1,-1 1 1,0 0-1,1 0 1,-1-1 0,0 1-1,0 0 1,1 0-1,-1-1 1,0 1 0,1 0-1,-1 0 1,1 0-1,-1 0 1,0 0 0,1 0-1,-1 0 1,0-1-1,1 1 1,0 0 0,47-9 453,-40 7-481,88-12 85,108-3-1,99 13-55,-179 4-15,1396-27-6,160-1 26,496 52-24,-684-3 26,722-9-6,-876-7 17,903 45-47,-1109-18-13,-397-11 28,946 12 25,-752-46 386,-21-1 525,-947 14-973,8 0-3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11.142"/>
    </inkml:context>
    <inkml:brush xml:id="br0">
      <inkml:brushProperty name="width" value="0.05" units="cm"/>
      <inkml:brushProperty name="height" value="0.05" units="cm"/>
    </inkml:brush>
  </inkml:definitions>
  <inkml:trace contextRef="#ctx0" brushRef="#br0">804 12 14051,'-1'-1'112,"-1"0"-1,1 0 1,-1 0 0,1 1-1,-1-1 1,1 0 0,-1 1-1,1-1 1,-1 1-1,0 0 1,1-1 0,-1 1-1,-2 0 1,-17-2 44,-1 1-1,1 1 1,-1 0-1,1 2 1,0 0 0,0 2-1,-22 6 1,12-1-93,0 2 1,1 1-1,1 1 0,-30 17 1,32-13 1,1 1-1,1 1 1,0 1 0,1 1 0,2 1 0,0 1-1,-21 29 1,20-20 24,2 2 0,1-1-1,1 2 1,2 1 0,-16 49 0,18-34-26,2 1 0,2 0 0,2 1 0,3 0 0,2 1 0,2-1 0,3 1 1,13 97-1,-5-93-59,3 0-1,2-1 1,3-1 0,33 78 0,-38-110-30,1 0 0,1-1 0,1 0 1,33 38-1,-35-47-11,1-1 1,0 0 0,1-1 0,1-1-1,-1 0 1,2-1 0,31 14 0,-38-20 10,1 0 0,0 0 0,1-1 0,-1-1 0,1 0 0,-1 0 0,1-1 0,-1-1 0,1 0 0,0 0 0,12-3 0,-9 0 2,-1-1 0,1 0 0,-1-1 0,-1 0 0,1-1 0,-1-1 1,24-15-1,-10 1 41,-1-1 0,-1-1 0,0-1 0,-2-1 0,-1-2 1,35-53-1,-8-1 222,-3-1-1,-3-3 1,58-170 0,-88 213-139,-1-1 1,-2-1 0,-2 1-1,-1-2 1,0-71-1,-8 89-101,-1 0-1,0 0 0,-2 0 0,-2 1 1,0-1-1,-1 1 0,-2 1 0,-1-1 0,-1 2 1,-21-36-1,12 29-262,-2 1 0,-1 2 0,-2 0 0,-1 1 0,0 2 0,-2 1-1,-58-39 1,65 47-20,9 4-18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12.188"/>
    </inkml:context>
    <inkml:brush xml:id="br0">
      <inkml:brushProperty name="width" value="0.05" units="cm"/>
      <inkml:brushProperty name="height" value="0.05" units="cm"/>
    </inkml:brush>
  </inkml:definitions>
  <inkml:trace contextRef="#ctx0" brushRef="#br0">580 77 13019,'-2'-6'189,"0"0"0,-1 1 0,1 0 0,-1-1 0,0 1 0,0 0 0,-1 1 1,1-1-1,-1 0 0,-8-6 0,10 9-116,0 1 0,-1-1-1,1 1 1,-1 0 0,0-1 0,1 1 0,-1 0-1,0 0 1,0 1 0,1-1 0,-1 1 0,0-1 0,0 1-1,0 0 1,0 0 0,0 0 0,0 1 0,1-1 0,-1 0-1,0 1 1,0 0 0,0 0 0,1 0 0,-4 2 0,-5 2 4,1 0 0,1 1 0,-1 1 0,1 0 1,0 0-1,0 1 0,-14 16 0,-48 71-51,62-82-4,-35 54-13,3 1 1,2 2-1,4 2 0,-26 77 0,43-96 9,2 0 0,3 1 0,2 1 0,2 0 0,3 0 0,1 91 0,7-118-12,1 1-1,1-1 1,1 0 0,1 0-1,2 0 1,1-1-1,1 0 1,1-1-1,2 0 1,28 44 0,-31-55-8,2 0-1,0 0 1,0-1 0,1-1 0,1 0 0,0-1 0,1-1 0,1 0 0,-1-1 0,1 0 0,1-1 0,0-1 0,0-1-1,1-1 1,0 0 0,0-1 0,28 4 0,-26-7 2,-1-1 0,1 0 1,0-2-1,0 0 0,0-1 0,-1-1 0,1-1 0,-1-1 0,0 0 1,32-15-1,-30 10 21,0-2 1,0 0 0,-1-1 0,0-2-1,-1 0 1,-1 0 0,-1-2 0,24-28 0,-20 17 72,-1-1 0,-1 0 0,-2-1 0,-1-1 0,-2-1 0,0 0 0,-3-1 0,16-67 0,-16 35 112,-2-1 0,-3 0 0,-5-118 1,-4 136-257,-2 0 1,-2 0 0,-2 0 0,-19-59 0,19 81-158,0 1-1,-2 0 0,0 1 1,-2 0-1,-1 1 0,0 0 1,-2 2-1,-1-1 0,-25-24 1,-4 11-213,1 7-125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1.021"/>
    </inkml:context>
    <inkml:brush xml:id="br0">
      <inkml:brushProperty name="width" value="0.05" units="cm"/>
      <inkml:brushProperty name="height" value="0.05" units="cm"/>
    </inkml:brush>
  </inkml:definitions>
  <inkml:trace contextRef="#ctx0" brushRef="#br0">8 460 16235,'-1'-1'89,"1"0"-1,-1 0 0,0 1 1,1-1-1,-1 0 0,1 0 0,-1 0 1,1 0-1,-1 0 0,1 0 1,0 0-1,-1 0 0,1 0 1,0 0-1,0 0 0,0 0 0,-1 0 1,1 0-1,0 0 0,1 0 1,-1 0-1,0 0 0,0 0 0,0 0 1,1 0-1,-1 0 0,0 0 1,1 0-1,-1 1 0,1-1 0,-1 0 1,1 0-1,-1 0 0,2-1 1,1 0 53,1 0 0,0-1 0,-1 1 0,1 1 0,0-1 0,0 0 0,5 0 0,7-4-32,160-69 818,281-163-1,-329 161-3639,-128 77 2704,0 0 0,0 0 0,0 0 1,0 0-1,1-1 0,-1 1 0,0 0 0,0 0 0,0 0 1,0 0-1,1 0 0,-1 0 0,0 0 0,0 0 0,0 0 0,0-1 1,0 1-1,0 0 0,1 0 0,-1 0 0,0 0 0,0 0 1,0-1-1,0 1 0,0 0 0,0 0 0,0 0 0,0 0 1,0-1-1,0 1 0,0 0 0,0 0 0,0 0 0,0 0 1,0-1-1,0 1 0,0 0 0,0 0 0,0 0 0,0 0 1,0-1-1,0 1 0,0 0 0,0 0 0,0 0 0,0 0 1,0-1-1,0 1 0,0 0 0,-1 0 0,1 0 0,0 0 0,0 0 1,0-1-1,0 1 0,0 0 0,0 0 0,-1 0 0,1 0 1,0 0-1,0 0 0,0 0 0,0 0 0,-1 0 0,-10-3-368,-9 1-57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13.332"/>
    </inkml:context>
    <inkml:brush xml:id="br0">
      <inkml:brushProperty name="width" value="0.05" units="cm"/>
      <inkml:brushProperty name="height" value="0.05" units="cm"/>
    </inkml:brush>
  </inkml:definitions>
  <inkml:trace contextRef="#ctx0" brushRef="#br0">549 124 10274,'-1'-6'210,"-1"0"0,1 0 0,-1 0 0,0 0-1,-1 0 1,0 0 0,0 0 0,0 1 0,0-1 0,-1 1 0,0 0-1,0 0 1,0 0 0,-1 1 0,1-1 0,-1 1 0,-11-7-1,10 8-62,-1 0 0,0 0 0,0 1 0,0-1 0,0 1-1,0 1 1,0-1 0,0 2 0,-1-1 0,1 0 0,0 1-1,-1 1 1,1-1 0,0 1 0,-11 3 0,2 0-69,0 0 0,1 2 0,-1 0 0,1 1 0,0 0 0,0 1 0,1 1 0,0 0 0,1 1 0,-24 22 0,22-16-41,0 1-1,1 1 0,1 0 0,1 1 0,0 0 0,2 1 0,-13 30 1,11-13-19,1 0 1,1 1 0,2 0 0,2 0 0,2 0 0,1 1 0,2 0-1,1-1 1,8 47 0,-3-51-2,1-1 1,2 0-1,1 0 0,2-1 0,1 0 0,27 50 1,-27-63-26,0 1 1,1-1 0,0-1 0,2-1 0,0 0-1,1-1 1,1 0 0,0-1 0,1-1 0,38 22-1,-47-31-3,0-1-1,0 0 0,1-1 0,-1 1 0,1-2 0,0 1 0,0-2 1,18 2-1,-21-3 2,0 0 0,0 0 0,0-1 0,0 0 1,0-1-1,0 0 0,0 0 0,-1 0 0,1-1 1,-1 0-1,1 0 0,-1 0 0,8-7 0,-1-1 6,0-1-1,0-1 1,-2 0-1,0-1 1,0 0-1,-1 0 1,-1-1-1,0-1 1,8-20-1,2-10 79,-2 0 0,11-52-1,-12 35 96,-4 0 0,10-113 0,-21 151-155,-1 0 0,-1 0 0,-1 1-1,-1-1 1,-1 1 0,-1-1-1,-1 1 1,-2 0 0,0 1-1,-14-28 1,14 38-136,0 0-1,-1 0 1,0 1 0,-1 1 0,0-1-1,-1 2 1,0-1 0,-1 2 0,0-1-1,0 2 1,-15-9 0,5 9-151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14.189"/>
    </inkml:context>
    <inkml:brush xml:id="br0">
      <inkml:brushProperty name="width" value="0.05" units="cm"/>
      <inkml:brushProperty name="height" value="0.05" units="cm"/>
    </inkml:brush>
  </inkml:definitions>
  <inkml:trace contextRef="#ctx0" brushRef="#br0">340 24 10146,'-1'-2'119,"0"1"1,0-1-1,-1 0 0,1 1 0,-1-1 1,1 1-1,-1-1 0,1 1 0,-1 0 1,0 0-1,1 0 0,-1 0 0,0 0 1,0 0-1,0 0 0,0 1 0,0-1 1,0 0-1,0 1 0,0 0 0,-3-1 1,1 2 11,0-1 1,1 1-1,-1-1 1,0 1-1,0 1 1,1-1-1,-1 0 1,1 1-1,-1 0 1,-5 3-1,-4 4 54,2 1-1,-1 0 0,1 0 1,-18 23-1,7-3-119,1 1 1,1 1-1,2 1 1,2 0 0,1 2-1,1-1 1,2 2-1,1 0 1,3 0-1,0 0 1,2 1-1,2 0 1,2 1-1,4 68 1,0-85-48,2 0-1,1-1 1,0 0 0,2 0 0,0 0-1,1-1 1,1 0 0,1 0 0,1-1-1,0 0 1,1-1 0,29 30 0,-32-37-17,1-1 0,0-1 0,1 0 0,0 0 0,0-1 0,1 0 0,0-1 0,0 0 0,17 5 0,-18-8-1,-1-1 1,0 0-1,1 0 0,-1-1 0,1-1 0,0 0 0,-1 0 0,1-1 0,-1 0 0,1-1 0,-1 0 0,19-7 1,-11 1 53,0 0 1,-1-1 0,-1-1 0,0 0 0,0-1 0,-1-1 0,0 0 0,-1-2 0,0 1-1,-1-2 1,-1 1 0,0-2 0,13-22 0,-8 9 106,-2-1 1,0-1-1,-2 0 0,-2-1 1,-1 0-1,12-60 0,-18 65-75,-1 1-1,0-1 1,-2 1-1,-1-1 1,-2 0-1,-6-38 1,6 54-133,0 1 0,-1 0-1,0 1 1,-1-1 0,0 0 0,0 1 0,-1 0 0,-1 0 0,1 1-1,-1-1 1,-1 1 0,0 0 0,0 1 0,0-1 0,-1 2 0,0-1 0,0 1-1,-1 0 1,-14-7 0,11 7-105,0 2-1,-1 0 1,0 0-1,0 1 0,0 1 1,0 0-1,0 1 1,0 0-1,0 1 1,0 0-1,-1 1 1,-24 6-1,0 7-298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15.101"/>
    </inkml:context>
    <inkml:brush xml:id="br0">
      <inkml:brushProperty name="width" value="0.05" units="cm"/>
      <inkml:brushProperty name="height" value="0.05" units="cm"/>
    </inkml:brush>
  </inkml:definitions>
  <inkml:trace contextRef="#ctx0" brushRef="#br0">501 63 12179,'-8'-7'105,"1"1"1,0 0 0,-1 0 0,0 1 0,-1 0-1,1 1 1,-1-1 0,0 2 0,0-1 0,0 1-1,0 1 1,-1-1 0,-16 0 0,18 2-77,1 1 0,-1 0 1,0 1-1,1 0 1,-1 0-1,0 1 0,1 0 1,-1 0-1,1 1 0,0 0 1,0 0-1,0 1 1,0-1-1,1 2 0,-1-1 1,1 1-1,-10 9 0,3 1 11,1-1 0,0 2-1,1 0 1,0 0 0,2 1-1,0 0 1,-8 21 0,-39 136 265,49-151-258,-12 46 106,3 1 0,3 1 0,-6 93 0,18-132-133,0 1 1,2 0-1,2 0 1,1-1 0,1 1-1,2-1 1,2 0-1,0-1 1,22 47-1,-24-64-30,0 0-1,2-1 1,0 0-1,0 0 0,1-1 1,0 0-1,1-1 1,1 0-1,0-1 0,0 0 1,22 13-1,-18-15-9,0 0 0,0-2 1,0 1-1,1-2 0,0 0 0,0-1 0,0-1 0,1-1 1,-1 0-1,21-1 0,-22-1 23,0 0-1,0-2 1,0 0 0,0-1-1,0 0 1,0-1 0,-1-1-1,1-1 1,-1 0 0,-1-1-1,1 0 1,-1-1 0,0-1-1,-1 0 1,0-1 0,-1 0-1,0-1 1,11-13 0,5-10 231,-2 0 1,30-53 0,34-83 478,-62 111-267,37-115 0,-57 144-376,0 0 0,-2 0-1,-2-1 1,-1 0 0,-1 1 0,-2-37 0,-1 56-110,0 0 1,-1 0 0,0 0 0,-1 0 0,0 0 0,-1 0 0,0 1 0,-1-1 0,0 1 0,0 0-1,-1 1 1,0-1 0,-1 1 0,0 1 0,-1-1 0,0 1 0,0 0 0,0 1 0,-1 0-1,0 0 1,-1 1 0,0 0 0,1 1 0,-2 0 0,1 0 0,-1 1 0,-16-4 0,4 3-136,0 2 1,0 0-1,0 1 1,-36 3-1,-92 14-367,143-14 518,-71 10-226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26.727"/>
    </inkml:context>
    <inkml:brush xml:id="br0">
      <inkml:brushProperty name="width" value="0.05" units="cm"/>
      <inkml:brushProperty name="height" value="0.05" units="cm"/>
    </inkml:brush>
  </inkml:definitions>
  <inkml:trace contextRef="#ctx0" brushRef="#br0">11 444 14299,'-10'-1'832,"23"-5"-513,47-8-78,-55 13-185,1091-224 1334,-358 128 476,1334-3-1,-1218 115-1109,725-5-393,-1450-13-356,272-2-662,-381 6 258,0 0 0,-1 0 0,24 6 0,-42-7 376,0 1 0,-1-1 0,1 0 0,0 0 1,0 1-1,-1-1 0,1 0 0,0 1 0,-1-1 0,1 1 0,0-1 0,-1 1 1,1-1-1,-1 1 0,1 0 0,0 0 0,-1-1 9,0 0-1,0 1 1,0-1 0,0 0 0,0 1-1,0-1 1,0 0 0,0 1-1,0-1 1,0 0 0,0 0 0,0 1-1,0-1 1,-1 0 0,1 1 0,0-1-1,0 0 1,0 0 0,0 1-1,0-1 1,-1 0 0,1 0 0,0 1-1,0-1 1,-1 0 0,1 0-1,0 0 1,0 1 0,-1-1 0,1 0-1,0 0 1,0 0 0,-1 0-1,1 0 1,0 0 0,-1 0 0,1 1-1,-25 5-568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27.279"/>
    </inkml:context>
    <inkml:brush xml:id="br0">
      <inkml:brushProperty name="width" value="0.05" units="cm"/>
      <inkml:brushProperty name="height" value="0.05" units="cm"/>
    </inkml:brush>
  </inkml:definitions>
  <inkml:trace contextRef="#ctx0" brushRef="#br0">864 41 15155,'0'0'39,"2"-33"2467,-2 33-2459,0 0 0,0-1 0,0 1 0,0 0 0,0-1 0,0 1 0,-1 0 0,1-1 0,0 1 0,0 0 0,0-1 0,0 1 0,-1 0 0,1-1 0,0 1 0,0 0 0,-1 0 0,1-1 0,0 1 0,-1 0 0,1 0 0,0-1 0,-1 1 0,1 0 0,0 0 0,-1 0 0,0 0-5,0 0 0,0 0 0,0 0 0,0 0 0,0 0 0,0 1 0,0-1 0,0 0 0,0 1 0,0-1 0,1 1 0,-1-1 0,0 1 0,0-1 0,0 2 1,-136 105 616,33-23-682,-52 32 145,-205 165 713,356-276-815,-8 6 53,1-1 0,1 2 0,-1-1 1,-15 23-1,26-33-67,1 0 1,-1 0-1,0 1 0,1-1 1,-1 0-1,1 0 1,-1 0-1,1 0 1,-1 1-1,1-1 1,0 0-1,0 0 0,-1 1 1,1-1-1,0 0 1,0 1-1,0-1 1,1 0-1,-1 0 0,0 1 1,0-1-1,1 0 1,-1 0-1,1 1 1,-1-1-1,1 0 1,-1 0-1,1 0 0,0 0 1,-1 0-1,1 0 1,0 0-1,0 0 1,0 0-1,0 0 1,1 1-1,3 1 2,0-1 0,0 1 0,0-1 0,0 0 0,1 0 0,7 1 0,49 8 7,0-3-1,77 1 1,-62-5-29,677 12-2239,-623-24 1813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28.814"/>
    </inkml:context>
    <inkml:brush xml:id="br0">
      <inkml:brushProperty name="width" value="0.05" units="cm"/>
      <inkml:brushProperty name="height" value="0.05" units="cm"/>
    </inkml:brush>
  </inkml:definitions>
  <inkml:trace contextRef="#ctx0" brushRef="#br0">151 1 15339,'-3'3'211,"-1"0"0,1 0-1,-1 0 1,1 0 0,0 1 0,1-1-1,-1 1 1,-4 8 0,-2 2 61,-6 9-38,1 1 0,1 1 0,1 0 0,1 1 0,2 0 0,0 1 1,2 0-1,0 0 0,2 0 0,-2 43 0,7-64-204,0 1 1,0-1 0,1 0-1,-1 1 1,2-1-1,-1 0 1,1 0-1,-1 0 1,2 0-1,-1 0 1,1 0-1,5 8 1,-6-11-4,0-1 1,0 1-1,0-1 0,1 1 0,-1-1 1,1 0-1,0 0 0,0-1 0,0 1 1,0 0-1,0-1 0,0 0 1,0 1-1,0-1 0,0 0 0,0-1 1,1 1-1,-1-1 0,0 1 0,1-1 1,-1 0-1,0 0 0,1 0 1,5-2-1,2-1 62,0 0 1,-1 0 0,0-1-1,0 0 1,0-1-1,0 0 1,-1-1 0,0 0-1,0 0 1,0-1-1,14-14 1,-3-1 177,0 0 1,-2-1-1,19-31 0,16-38 416,-47 79-555,-1 0 0,1-1 1,-2 1-1,0-1 0,2-15 1,-8 17 76,2 12-201,-1 0-1,1 0 1,0 0 0,0 0 0,-1 0-1,1 0 1,0 0 0,0 0 0,-1 0 0,1 0-1,0 0 1,-1 0 0,1 0 0,0 0-1,0 0 1,-1 0 0,1 0 0,0 0-1,0 1 1,-1-1 0,1 0 0,0 0 0,0 0-1,0 0 1,-1 1 0,1-1 0,0 0-1,0 0 1,0 0 0,-1 1 0,1-1-1,0 0 1,0 1 0,-4 5 14,0 1 0,1-1-1,-1 1 1,2 0 0,-1 0 0,-3 14 0,-7 51 7,11-64-23,1 0 1,-1 4-9,0 0 0,1 0-1,0 1 1,2 18-1,-1-29 6,0 0-1,0 0 0,0 0 0,1 0 0,-1 0 0,1 0 0,0 0 1,-1 0-1,1 0 0,0 0 0,0 0 0,0-1 0,0 1 1,0 0-1,1-1 0,-1 1 0,1-1 0,-1 1 0,1-1 0,-1 1 1,1-1-1,0 0 0,-1 0 0,1 0 0,0 0 0,0 0 0,0 0 1,0-1-1,0 1 0,0-1 0,0 1 0,0-1 0,0 0 1,3 1-1,4-2 0,-1 0 0,1 0-1,-1 0 1,0-1 0,0-1 0,0 1 0,0-1 0,0-1 0,9-4 0,68-45-19,-68 41 25,1-2 11,-14 10-13,1 1 0,-1 0 0,1 0 0,-1 0 0,1 0 0,0 1 0,0 0-1,0 0 1,0 0 0,6-1 0,-10 3-2,-1 0 0,1 0 0,-1 1 0,1-1 0,-1 0 0,1 1 0,-1-1 0,1 0 0,-1 1 0,1-1 0,-1 1 0,1-1 0,-1 0 0,1 1 0,-1-1 0,0 1 0,1 0 0,-1-1 0,0 1 0,0-1 0,1 1 0,-1-1 0,0 1 0,0 0 0,0-1 0,0 1 0,0 0 0,1-1 0,-1 1 0,0-1 0,-1 1 0,1 0 0,0-1 0,0 1 0,0 0 0,0 0 0,-4 34 0,2-25 0,2-4-1,-1-1 0,1 1 0,0-1 0,0 0 0,1 1 0,-1-1-1,1 0 1,1 1 0,2 7 0,-3-11 2,0 0 0,0-1 1,0 1-1,1 0 0,-1-1 0,1 1 1,-1 0-1,1-1 0,0 0 0,0 1 0,-1-1 1,1 0-1,0 0 0,0 0 0,0 0 0,0 0 1,1-1-1,-1 1 0,0-1 0,0 1 0,0-1 1,0 0-1,1 1 0,-1-1 0,4-1 0,6 1 3,-1-1 0,1-1-1,0 0 1,-1 0 0,22-8-1,54-29 48,-58 24-43,36-12-1,-64 27-9,1-1 0,-1 1 0,0-1-1,1 1 1,-1 0 0,1-1 0,-1 1-1,0 0 1,1 0 0,-1 0 0,1 0-1,-1 0 1,0 0 0,1 1 0,-1-1-1,1 0 1,2 2 0,-4-2-1,1 1-1,0 0 1,0 0 0,-1 0 0,1 0 0,0 0-1,-1 0 1,1 0 0,-1 0 0,0 0 0,1 0 0,-1 0-1,0 0 1,1 0 0,-1 1 0,0-1 0,0 0-1,0 0 1,0 0 0,0 0 0,-1 2 0,-5 61-2243,14-72 496,5-10 1289,4-19-345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29.498"/>
    </inkml:context>
    <inkml:brush xml:id="br0">
      <inkml:brushProperty name="width" value="0.05" units="cm"/>
      <inkml:brushProperty name="height" value="0.05" units="cm"/>
    </inkml:brush>
  </inkml:definitions>
  <inkml:trace contextRef="#ctx0" brushRef="#br0">211 0 15315,'-66'144'3800,"37"-86"-2375,3 1 0,-31 107 0,47-124-1253,2-1-1,1 1 1,3 0-1,1 1 1,3-1 0,1 0-1,8 55 1,-6-95 92,1-8-146,2-9 8,4-36 156,-7 30-244,0 1 1,2-1 0,1 0-1,0 1 1,11-23-1,-17 42-43,1 0 1,-1 0-1,0 1 0,0-1 1,1 0-1,-1 0 0,1 1 1,-1-1-1,0 0 0,1 1 1,-1-1-1,1 1 0,0-1 0,-1 1 1,1-1-1,-1 1 0,1-1 1,0 1-1,0-1 0,-1 1 1,1 0-1,0-1 0,-1 1 1,1 0-1,0 0 0,0-1 0,0 1 1,-1 0-1,1 0 0,0 0 1,0 0-1,0 0 0,-1 0 1,1 0-1,0 1 0,0-1 1,0 0-1,-1 0 0,1 1 0,0-1 1,-1 0-1,1 1 0,0-1 1,0 0-1,-1 1 0,1-1 1,-1 1-1,2 1 0,3 3-20,-1 0-1,0 0 0,0 1 1,6 10-1,-5-7 7,1 2 3,1-1 1,1 0-1,0 0 1,17 16-1,-23-24 20,1 0-1,-1 0 1,1 0-1,0-1 1,0 1-1,0-1 1,0 1-1,0-1 1,0 0-1,6 1 1,-7-2 1,0 0 0,0 0-1,0 0 1,0 0 0,0 0 0,0 0 0,-1-1 0,1 1 0,0-1 0,0 1-1,0-1 1,0 0 0,0 0 0,-1 0 0,1 0 0,0 0 0,-1 0 0,1 0 0,1-3-1,-1 3 6,-1 0 0,0 0 0,0-1 0,0 1 0,0-1 0,0 1 0,0-1 0,0 1-1,0-1 1,-1 1 0,1-1 0,0 0 0,-1 1 0,0-1 0,1 0 0,-1 0 0,0 1 0,0-1-1,0 0 1,0 0 0,0 1 0,0-1 0,0 0 0,-1 0 0,1 1 0,-1-1 0,1 0-1,-1 1 1,0-1 0,1 0 0,-1 1 0,0-1 0,0 1 0,0-1 0,0 1 0,-2-2 0,2 2-5,0 0 1,0 0 0,0 1 0,0-1-1,-1 0 1,1 0 0,0 1 0,0-1-1,-1 1 1,1-1 0,0 1 0,-1-1-1,1 1 1,0 0 0,-1 0 0,1-1-1,-1 1 1,1 0 0,0 0 0,-1 1-1,1-1 1,-1 0 0,1 0 0,0 1-1,-1-1 1,1 1 0,0-1 0,-1 1-1,1-1 1,0 1 0,0 0 0,0 0-1,0 0 1,0-1 0,-1 1 0,1 0-1,1 0 1,-1 1 0,0-1 0,0 0-1,0 0 1,1 0 0,-1 0 0,0 1-1,0 1 1,0-2-6,0 1-1,0-1 1,0 1-1,0-1 0,1 1 1,-1-1-1,0 1 1,1 0-1,-1-1 1,1 1-1,0 0 0,-1-1 1,1 1-1,0 0 1,0 0-1,0-1 1,0 1-1,0 0 1,1-1-1,-1 1 0,0 0 1,1-1-1,-1 1 1,1 0-1,0-1 1,0 1-1,-1-1 0,1 1 1,0-1-1,0 1 1,0-1-1,1 0 1,-1 1-1,0-1 0,0 0 1,1 0-1,-1 0 1,0 0-1,1 0 1,1 1-1,7 2-2,0 0-1,0-1 0,1 0 1,-1-1-1,15 2 1,-13-2 1,275 39 44,-286-40-11,0-1 1,0 0-1,1 0 0,-1 0 0,0 0 1,0 0-1,1 0 0,-1 0 0,0 0 0,1 0 1,-1-1-1,0 1 0,0 0 0,1-1 0,-1 1 1,0-1-1,0 1 0,2-3 0,-2 3 0,-1-1-1,1 0 0,0 0 0,-1 0 1,0 0-1,1 0 0,-1 0 0,0 0 1,1 1-1,-1-1 0,0 0 0,0 0 0,0 0 1,0 0-1,0 0 0,0 0 0,0 0 1,0 0-1,0-2 0,-2-5 176,-1-1 0,0 1 1,0 0-1,-7-13 0,3 7 16,-41-89 532,48 103-770,0 0 1,0-1-1,0 1 1,0 0-1,0-1 1,0 1-1,0 0 1,0-1-1,0 1 1,0 0-1,0-1 1,0 1-1,0 0 1,0 0-1,0-1 1,0 1-1,0 0 1,0-1-1,1 1 1,-1 0-1,0-1 1,0 1-1,0 0 1,1 0-1,-1-1 1,0 1-1,0 0 1,0 0-1,1-1 1,-1 1-1,0 0 1,1 0-1,-1 0 1,0 0-1,0-1 1,1 1-1,-1 0 1,0 0-1,1 0 1,-1 0-1,1 0 1,15-2-617,-14 1 547,16 0-207,1-2 1,0 0-1,0-1 1,24-9-1,11-7-253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0.062"/>
    </inkml:context>
    <inkml:brush xml:id="br0">
      <inkml:brushProperty name="width" value="0.05" units="cm"/>
      <inkml:brushProperty name="height" value="0.05" units="cm"/>
    </inkml:brush>
  </inkml:definitions>
  <inkml:trace contextRef="#ctx0" brushRef="#br0">95 21 16796,'6'-21'1909,"-5"21"-926,0 5-49,0 39 1296,-1 34-1669,3-1 0,4 1 0,19 90 0,-8-80-394,24 119 72,-35-155 158,3 104 0,-10-146-237,-1 0 0,0 0 0,-1 0 0,0 0 0,0 0 0,-4 10 0,5-18-116,1-1 0,-1 1 0,1 0 1,-1-1-1,0 1 0,1-1 0,-1 0 0,0 1 0,0-1 0,0 1 1,0-1-1,0 0 0,-1 0 0,1 0 0,0 0 0,-1 0 0,1 0 1,0 0-1,-1 0 0,1 0 0,-1-1 0,1 1 0,-1-1 0,0 1 0,1-1 1,-1 1-1,1-1 0,-1 0 0,0 0 0,1 0 0,-1 0 0,0 0 1,1 0-1,-1 0 0,0-1 0,1 1 0,-1 0 0,1-1 0,-1 0 1,1 1-1,-1-1 0,1 0 0,-1 0 0,1 0 0,-2-1 0,-4-2 42,1-1-1,0 0 0,1-1 0,-1 1 0,1-1 1,0 0-1,0-1 0,1 1 0,0-1 1,-5-10-1,-3-9 53,-12-40 0,14 36-233,1-1 0,1-1 1,3 1-1,0-1 0,0-52 1,5 69-124,1 0 0,1 0 0,0 1 0,1-1 0,1 1 0,6-17 1,-6 21-35,0 1 0,1 1 0,0-1 1,0 1-1,1 0 0,0 0 0,0 0 1,1 1-1,0 0 0,10-7 1,25-16-500,5 0-139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0.478"/>
    </inkml:context>
    <inkml:brush xml:id="br0">
      <inkml:brushProperty name="width" value="0.05" units="cm"/>
      <inkml:brushProperty name="height" value="0.05" units="cm"/>
    </inkml:brush>
  </inkml:definitions>
  <inkml:trace contextRef="#ctx0" brushRef="#br0">226 54 17044,'-3'-3'163,"1"1"1,-1 0-1,0-1 1,-1 1-1,1 0 1,0 1-1,0-1 1,-1 0-1,1 1 1,-1 0-1,1 0 1,-1 0-1,0 0 1,1 1-1,-1-1 1,0 1-1,0 0 1,1 0-1,-1 0 1,0 1 0,1-1-1,-1 1 1,0 0-1,1 0 1,-1 0-1,1 1 1,-1-1-1,1 1 1,-6 3-1,0 1 34,0-1 0,1 2 0,0-1-1,0 1 1,1 0 0,0 1 0,0 0 0,0 0-1,-8 15 1,10-14-138,0 0-1,1 0 1,1 1 0,-1-1-1,2 1 1,-1-1-1,1 1 1,1 0 0,0 0-1,0 15 1,1-22-47,0 1 0,0 0-1,1 0 1,-1-1 0,1 1 0,0 0 0,0-1 0,1 1 0,-1-1 0,1 1 0,0-1 0,0 0-1,0 0 1,0 1 0,0-2 0,1 1 0,-1 0 0,1 0 0,0-1 0,0 1 0,0-1 0,0 0-1,0 0 1,0 0 0,1 0 0,-1-1 0,1 1 0,-1-1 0,1 0 0,5 1 0,-3-1 4,-1 0 0,1 0 0,0-1 1,0 0-1,0 0 0,0 0 1,0-1-1,0 0 0,0 0 0,-1 0 1,1-1-1,10-4 0,-8 2 14,0 0-1,-1-1 1,1 0-1,-1 0 1,0-1-1,0 0 0,10-12 1,-6 4 27,0 0 1,-1 0 0,-1-1-1,-1-1 1,0 0-1,-1 0 1,-1 0 0,6-20-1,-12 35-53,4-10 35,-1 0-1,-1-1 1,0 1-1,0-1 1,-1 0-1,0 1 1,-2-17-1,1 27-37,0 1 0,0 0-1,0 0 1,0 0-1,0-1 1,0 1 0,0 0-1,0 0 1,0 0 0,0-1-1,0 1 1,0 0-1,0 0 1,-1 0 0,1-1-1,0 1 1,0 0 0,0 0-1,0 0 1,0 0 0,0-1-1,0 1 1,-1 0-1,1 0 1,0 0 0,0 0-1,0 0 1,0 0 0,-1-1-1,1 1 1,0 0 0,0 0-1,0 0 1,-1 0-1,1 0 1,0 0 0,0 0-1,0 0 1,-1 0 0,1 0-1,0 0 1,0 0-1,0 0 1,-1 0 0,1 0-1,0 0 1,0 0 0,0 0-1,-1 0 1,1 0 0,0 0-1,0 1 1,0-1-1,0 0 1,-1 0 0,1 0-1,0 0 1,-8 11 8,0 9-57,2 0 0,0 0 0,2 1 0,0 0 0,1 0 0,1 0 0,1 0 0,3 32 0,-2-46-121,1 0 1,0 0 0,1 1 0,0-1-1,0 0 1,1-1 0,-1 1-1,8 12 1,-9-18 119,0 1-1,0 0 0,0-1 1,0 0-1,1 1 0,-1-1 1,0 1-1,1-1 1,-1 0-1,1 0 0,-1 0 1,1 0-1,0 0 0,0 0 1,-1-1-1,1 1 1,0 0-1,0-1 0,0 0 1,-1 1-1,1-1 0,0 0 1,0 0-1,0 0 1,0 0-1,0 0 0,0 0 1,0-1-1,-1 1 0,1 0 1,0-1-1,0 0 1,0 1-1,-1-1 0,1 0 1,0 0-1,-1 0 0,1 0 1,2-3-1,26-23-651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1.013"/>
    </inkml:context>
    <inkml:brush xml:id="br0">
      <inkml:brushProperty name="width" value="0.05" units="cm"/>
      <inkml:brushProperty name="height" value="0.05" units="cm"/>
    </inkml:brush>
  </inkml:definitions>
  <inkml:trace contextRef="#ctx0" brushRef="#br0">95 0 17892,'-4'23'825,"0"-1"1,-1 0-1,-10 25 0,-3 14 421,2 6 158,-11 98-1,24-128-1141,1 1 1,2-1-1,1 0 0,9 49 1,-9-79-248,1 1 0,0-1 1,0 0-1,0 0 0,1 0 1,4 8-1,-6-14-14,0 0-1,-1 0 1,1 1-1,0-1 1,0 0-1,0 0 1,0 0-1,0 0 1,0 0-1,0 0 1,0 0-1,1-1 0,-1 1 1,0 0-1,0-1 1,1 1-1,-1-1 1,0 1-1,1-1 1,-1 1-1,1-1 1,-1 0-1,0 0 1,1 0-1,-1 0 1,1 0-1,-1 0 1,0 0-1,1 0 1,-1-1-1,1 1 1,-1 0-1,0-1 1,1 1-1,-1-1 1,0 0-1,1 1 1,0-2-1,7-5-33,-1 1-1,0-1 0,-1 0 0,0-1 0,0 0 0,0 0 1,-1-1-1,0 1 0,7-18 0,23-29-301,-36 55 330,0 0 1,0 0-1,0 0 0,1 0 1,-1 0-1,0 0 1,0 0-1,0-1 0,0 1 1,0 0-1,0 0 0,0 0 1,0 0-1,0 0 1,1 0-1,-1 0 0,0 0 1,0 0-1,0 0 0,0 0 1,0 0-1,0 0 1,1 0-1,-1 0 0,0 0 1,0 0-1,0 0 0,0 0 1,0 0-1,0 0 1,1 0-1,-1 0 0,0 0 1,0 0-1,0 0 0,0 0 1,0 0-1,0 0 1,1 0-1,-1 0 0,0 0 1,0 0-1,0 0 0,0 0 1,0 0-1,0 1 1,4 8-99,2 25 85,-2-12 6,-3-18 20,0 1-1,1-1 1,-1 0-1,1 0 1,0 0-1,0 0 1,1 0-1,-1 0 1,1-1-1,0 1 1,0-1-1,0 0 1,4 4-1,-4-5 8,0 0 0,0-1 1,0 1-1,0-1 0,0 0 0,0 0 0,0 0 0,0 0 0,1 0 0,-1-1 1,0 0-1,1 1 0,-1-1 0,0 0 0,1-1 0,-1 1 0,0-1 0,4 0 1,5-2 28,-2-1 1,1 0 0,0 0 0,-1-1 0,0 0 0,0-1-1,17-13 1,-7 3-10,-1-1 0,24-27-1,-42 43-33,19-17-119,-20 17 114,1 1 0,-1 0 0,0 0 1,1-1-1,-1 1 0,1 0 0,-1 0 1,1 0-1,-1 0 0,0 0 0,1 0 1,-1 0-1,1 0 0,-1 0 0,1 0 0,-1 0 1,1 0-1,-1 0 0,0 0 0,1 0 1,-1 0-1,1 1 0,-1-1 0,1 0 1,-1 0-1,0 0 0,1 1 0,-1-1 0,0 0 1,1 0-1,-1 1 0,0-1 0,1 0 1,-1 1-1,0-1 0,0 1 0,1-1 0,-1 0 1,0 1-1,0-1 0,0 1 0,1-1 1,-1 0-1,0 1 0,0-1 0,0 1 1,0-1-1,0 1 0,0-1 0,0 1 0,0-1 1,0 1-1,2 11 18,0-1 0,1 0 0,1 0 1,0 0-1,0 0 0,1-1 0,1 0 0,10 16 1,-13-22-28,0 0 0,0-1 0,0 0 0,1 0 0,-1 0 0,1 0 0,0 0 0,-1-1 1,1 0-1,0 0 0,1 0 0,-1 0 0,0 0 0,0-1 0,1 0 0,-1 0 0,1 0 0,-1 0 1,1-1-1,0 0 0,-1 0 0,1 0 0,-1 0 0,9-3 0,-8 3-206,-1-1-1,0 0 1,1-1-1,-1 1 1,0-1 0,0 0-1,5-3 1,-8 5 114,0-1 0,0 0-1,0-1 1,1 1 0,-1 0 0,0 0 0,0 0 0,0-1 0,-1 1 0,1 0 0,0-1 0,0 1 0,-1-1 0,1 1 0,-1-1 0,1 1 0,-1-1-1,0 1 1,1-1 0,-1 1 0,0-1 0,0 0 0,0 1 0,-1-3 0,-4-20-627,-6-4-146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1.454"/>
    </inkml:context>
    <inkml:brush xml:id="br0">
      <inkml:brushProperty name="width" value="0.05" units="cm"/>
      <inkml:brushProperty name="height" value="0.05" units="cm"/>
    </inkml:brush>
  </inkml:definitions>
  <inkml:trace contextRef="#ctx0" brushRef="#br0">505 1 15195,'-33'21'789,"1"2"-1,1 2 0,1 1 1,1 1-1,-47 57 1,32-28-412,3 0 0,2 3 0,3 1 0,3 2 1,-34 87-1,64-142-384,0 0 1,1 1 0,0-1 0,1 0-1,0 1 1,-1 7 0,2-13 4,0 0 0,0-1 1,0 1-1,1-1 0,-1 1 0,0-1 0,1 1 1,-1-1-1,1 1 0,-1-1 0,1 1 1,0-1-1,0 1 0,0-1 0,0 0 1,-1 0-1,2 1 0,-1-1 0,0 0 0,0 0 1,0 0-1,0 0 0,1 0 0,-1 0 1,0-1-1,1 1 0,-1 0 0,1-1 1,-1 1-1,1-1 0,-1 1 0,1-1 1,2 1-1,9-1 23,1 1 0,-1-1 0,1-1 1,-1-1-1,1 0 0,-1-1 0,0 0 1,20-8-1,-1 2-44,43-11-657,1 3-1,114-11 1,-122 23 208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1.537"/>
    </inkml:context>
    <inkml:brush xml:id="br0">
      <inkml:brushProperty name="width" value="0.05" units="cm"/>
      <inkml:brushProperty name="height" value="0.05" units="cm"/>
    </inkml:brush>
  </inkml:definitions>
  <inkml:trace contextRef="#ctx0" brushRef="#br0">1 0 16019,'1'6'1953,"2"4"-1273,4 0-336,0 1 1592,3 1-1463,3-2-481,3-2-945,0-2 889,1 0-240,5 1-160</inkml:trace>
  <inkml:trace contextRef="#ctx0" brushRef="#br0" timeOffset="1">328 225 15235,'-1'46'928,"2"0"-1,2 0 0,2 0 1,14 56-1,43 175-60,-56-238-514,-2 0 0,-2 0 0,-1 1 0,-2-1 0,-8 47 0,9-84-308,-2 12 300,-1-1 0,-6 21-1,8-32-271,0 0 0,1 0-1,-1 0 1,0 1 0,0-1 0,0 0-1,-1 0 1,1 0 0,0-1-1,-1 1 1,1 0 0,-1 0-1,0-1 1,1 1 0,-1-1-1,0 1 1,0-1 0,0 0-1,0 0 1,0 0 0,0 0-1,-4 1 1,4-2-23,0 0 0,0 0 1,0 0-1,0-1 0,0 1 0,0 0 0,0-1 0,1 0 0,-1 1 0,0-1 0,0 0 1,1 0-1,-1 0 0,0 0 0,1 0 0,-1 0 0,1-1 0,0 1 0,-3-3 1,-23-35 359,25 37-373,-12-23 11,1-1 0,0 0-1,2-1 1,-8-32 0,14 43-118,1-1 0,1 0 0,1 0 0,0 0 0,1 0 0,1 0 0,0-1 0,5-23 0,-4 35-16,0 1 0,1-1 0,0 0 0,0 0 0,0 1 0,1-1-1,0 1 1,0-1 0,0 1 0,1 0 0,0 1 0,0-1 0,8-7 0,0 3-428,0 0 0,1 0 0,1 2 1,15-8-1,-27 15 476,43-26-1046,-29 10 325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2.016"/>
    </inkml:context>
    <inkml:brush xml:id="br0">
      <inkml:brushProperty name="width" value="0.05" units="cm"/>
      <inkml:brushProperty name="height" value="0.05" units="cm"/>
    </inkml:brush>
  </inkml:definitions>
  <inkml:trace contextRef="#ctx0" brushRef="#br0">1 44 17580,'1'1'1632,"18"-2"-1200,8-8-448,15-4 1136,-1 2-583,9 1-329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2.592"/>
    </inkml:context>
    <inkml:brush xml:id="br0">
      <inkml:brushProperty name="width" value="0.05" units="cm"/>
      <inkml:brushProperty name="height" value="0.05" units="cm"/>
    </inkml:brush>
  </inkml:definitions>
  <inkml:trace contextRef="#ctx0" brushRef="#br0">5 420 16444,'-1'2'127,"0"1"1,0 0 0,1 0 0,-1 0 0,1 0-1,-1 0 1,1 0 0,0 0 0,0-1 0,0 1 0,1 0-1,0 5 1,0-7-87,-1 0-1,1 0 1,0 0-1,-1 0 1,1 0-1,0 0 1,0 0-1,0-1 1,0 1-1,0 0 1,0 0-1,0-1 1,0 1-1,0-1 1,0 1-1,0-1 1,0 1-1,0-1 1,0 1-1,1-1 1,-1 0-1,0 0 1,0 0-1,0 0 1,1 0-1,-1 0 1,0 0-1,0 0 1,0 0-1,0 0 1,1-1-1,-1 1 1,0-1-1,2 0 1,6-2 154,1 0-1,0-1 1,-1-1 0,0 1-1,0-2 1,0 1 0,-1-1-1,0 0 1,0-1 0,11-11 0,-5 3 32,0-1 0,-2-1 0,0 1 0,13-25 0,-16 24-52,-2 0 1,0 0 0,0-1-1,-2 0 1,5-23 0,-8 31-108,-1 0 0,0 0 0,0 1 0,-1-1 1,0 0-1,-1 0 0,0 0 0,-1 0 0,0 1 1,0-1-1,-7-15 0,8 22-50,0 0 0,-1 0 0,0 0 1,0 1-1,0-1 0,0 0 0,0 1 0,0 0 0,0-1 0,-1 1 1,0 0-1,1 0 0,-6-3 0,6 5-16,1-1 0,-1 1 0,1 0 0,-1-1 0,1 1 0,-1 0 0,1 0 0,-1 0-1,0 0 1,1 0 0,-1 0 0,1 0 0,-1 1 0,1-1 0,-1 0 0,1 1 0,-1-1 0,1 1 0,0 0 0,-1-1 0,1 1 0,0 0 0,-1 0 0,1 0-1,0 0 1,0 0 0,0 0 0,0 0 0,0 1 0,0-1 0,-1 1 0,-2 5-4,0 0 1,0 1-1,0-1 1,1 0-1,0 1 1,1 0-1,0 0 1,0 0-1,0 0 1,1 0-1,0 11 1,1-8-5,0 0 1,0 0-1,1-1 1,1 1-1,0 0 1,0-1-1,1 1 1,5 11-1,-5-14 5,1-1-1,1 1 1,0-1-1,0 0 1,0 0-1,1-1 1,-1 0-1,2 0 1,-1 0 0,1 0-1,0-1 1,0 0-1,0-1 1,1 0-1,-1 0 1,1 0-1,0-1 1,0 0 0,1-1-1,-1 0 1,15 2-1,-8-2 10,0-1 0,-1-1-1,1 0 1,0-1-1,0-1 1,0 0 0,-1-1-1,1 0 1,-1-1 0,0-1-1,24-11 1,-22 7 36,0 0 0,-1-1 0,0-1 0,0 0 0,-1-1 0,-1 0 0,14-18 0,-26 30-40,-1 0 0,0 0-1,0-1 1,0 1 0,0 0 0,0 0 0,0 0-1,0-1 1,1 1 0,-1 0 0,0 0-1,0 0 1,0 0 0,0-1 0,1 1-1,-1 0 1,0 0 0,0 0 0,0 0 0,1 0-1,-1 0 1,0 0 0,0 0 0,0 0-1,1 0 1,-1 0 0,0 0 0,0-1 0,1 1-1,-1 1 1,0-1 0,0 0 0,1 0-1,-1 0 1,0 0 0,0 0 0,0 0 0,1 0-1,-1 0 1,0 0 0,0 0 0,0 0-1,1 1 1,-1-1 0,4 14 96,-2 31-6,-2-31-55,0-5-12,1 0 1,0 0 0,0 0-1,1 0 1,0 0-1,5 12 1,-6-18-18,1 0 1,-1 0 0,1-1-1,-1 1 1,1-1-1,0 1 1,0-1-1,0 0 1,0 0 0,1 0-1,-1 0 1,1 0-1,-1 0 1,1-1-1,-1 1 1,1-1 0,0 0-1,0 0 1,0 0-1,0 0 1,0 0-1,0 0 1,4-1 0,0 1 7,1-1 0,0 0 0,-1-1 0,1 0 0,0 0 0,-1-1 0,1 0 0,-1 0 0,12-6 0,9-5 19,29-19 1,2-1-48,-56 31 2,-1 1 1,1 0-1,0 0 1,0 0-1,0 0 0,0 0 1,0 1-1,0-1 1,0 1-1,0 0 0,5 0 1,-7 0 3,0 1 0,0-1 0,0 0 0,0 1 0,0-1 0,0 1 0,0 0 0,0-1 0,0 1 0,0 0 0,0 0-1,0 0 1,0-1 0,0 1 0,-1 0 0,1 0 0,0 0 0,-1 0 0,1 1 0,-1-1 0,1 0 0,-1 0 0,1 0 0,-1 0 0,0 0 0,1 1 0,-1-1 0,0 0 0,0 2 0,2 37-62,-3-32 31,1 1-1,0-1 1,1 0-1,0 0 0,0 0 1,1 0-1,0 0 1,0-1-1,7 16 1,-9-22-8,0-1 1,1 1 0,-1 0-1,1-1 1,-1 1 0,1 0-1,-1-1 1,1 1 0,0-1-1,-1 1 1,1-1 0,0 1 0,-1-1-1,1 1 1,0-1 0,0 0-1,-1 1 1,1-1 0,0 0-1,0 0 1,-1 0 0,1 1 0,0-1-1,0 0 1,1 0 0,-1-1-80,0 1 0,1 0 0,-1-1 0,0 0 0,1 1 0,-1-1 0,0 0 0,0 1 0,1-1 0,-1 0 0,0 0 1,0 0-1,1-2 0,3-3-229,0-1 1,0 0-1,0 0 0,3-8 1,15-36-420,-1-5-266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3.083"/>
    </inkml:context>
    <inkml:brush xml:id="br0">
      <inkml:brushProperty name="width" value="0.05" units="cm"/>
      <inkml:brushProperty name="height" value="0.05" units="cm"/>
    </inkml:brush>
  </inkml:definitions>
  <inkml:trace contextRef="#ctx0" brushRef="#br0">9 1 14211,'-8'12'768,"8"3"-768,2-4 0,21 5 352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3.613"/>
    </inkml:context>
    <inkml:brush xml:id="br0">
      <inkml:brushProperty name="width" value="0.05" units="cm"/>
      <inkml:brushProperty name="height" value="0.05" units="cm"/>
    </inkml:brush>
  </inkml:definitions>
  <inkml:trace contextRef="#ctx0" brushRef="#br0">270 288 14691,'-1'2'149,"0"-1"-1,0 1 1,0-1-1,0 0 1,0 1-1,0-1 0,0 0 1,-1 0-1,1 0 1,0 0-1,-1 0 1,1 0-1,-1 0 1,1 0-1,-1 0 1,0-1-1,1 1 1,-1-1-1,1 1 1,-1-1-1,0 0 1,1 1-1,-3-1 1,-2 1 244,-33 10 1132,0 0-1,1 3 1,-44 22 0,80-35-1510,-1 1 0,0-1 1,1 1-1,-1 0 0,1 0 1,-1 0-1,1 0 0,0 0 1,0 1-1,-2 2 1,4-4-34,-1 0 0,1 0 0,-1 0 1,1 0-1,0 0 0,0 0 1,-1-1-1,1 1 0,0 0 1,0 0-1,0 0 0,0 0 0,0 0 1,0 0-1,1 0 0,-1 0 1,0 0-1,0 0 0,1 0 1,-1 0-1,1 0 0,-1 0 1,1 0-1,-1 0 0,1-1 0,-1 1 1,1 0-1,0 0 0,-1-1 1,1 1-1,0 0 0,0-1 1,-1 1-1,1-1 0,1 1 1,19 13-356,1-1 0,0-1 0,29 11 1,39 21-87,-81-39 438,0 1 0,-1 0-1,0 0 1,0 1-1,0 0 1,-1 1-1,9 11 1,-14-16 63,0 1 0,0-1 0,-1 1 0,1-1 0,-1 1 0,0 0 0,0 0 0,0-1 0,0 1 0,-1 0 0,1 0 0,-1 0 0,0 0 0,-1 0 0,1 0 0,0 0 0,-1 0 0,0-1 0,0 1 0,0 0 0,-1 0 0,1-1 0,-1 1 0,0-1 0,0 1 0,0-1 0,-3 3 0,3-2 29,0-1 1,-1 0-1,0 1 1,0-1-1,0 0 1,0-1-1,0 1 1,-1-1-1,1 1 1,-1-1-1,0 0 1,1 0-1,-1-1 1,0 1-1,0-1 1,0 0-1,0 0 1,-1 0-1,1 0 1,0-1-1,0 1 1,0-1-1,-1 0 1,-6-2-1,10 2-82,1 0 0,-1 0 0,0-1 1,0 1-1,0 0 0,1-1 0,-1 1 0,0 0 0,0-1 0,1 1 0,-1-1 0,0 1 0,1-1 0,-1 0 0,1 1 0,-1-1 0,0 0 0,1 1 0,0-1 0,-1 0 0,1 0 0,-1 1 0,1-1 0,0 0 0,0 0 1,-1 0-1,1 0 0,0 1 0,0-1 0,0 0 0,0 0 0,0 0 0,0 0 0,0 0 0,0 1 0,0-1 0,1 0 0,-1 0 0,0 0 0,0 1 0,1-1 0,-1 0 0,1-1 0,1-2-117,0-1 0,1 1 0,-1 0 0,1-1 0,0 1 0,4-4-1,17-15-707,2 1-1,1 0 1,33-19-1,-9 6-96,121-102-1151,-63 41 3904,-112 110 488,-7 13-1312,10-25-941,-16 37 1209,-11 51 0,24-78-1122,1 1 0,0-1 0,0 1 0,2-1 0,-1 1-1,2 0 1,0-1 0,4 23 0,-5-32-124,1-1 1,0 1 0,0 0-1,0-1 1,0 1-1,0-1 1,1 1-1,-1-1 1,1 1-1,-1-1 1,1 0-1,0 0 1,0 0-1,0 0 1,0 0 0,3 1-1,-3-2-36,-1 0 1,1-1-1,-1 1 0,1-1 0,0 1 0,-1-1 1,1 0-1,0 0 0,-1 0 0,1 0 0,0 0 1,-1 0-1,1 0 0,0-1 0,-1 1 1,1-1-1,0 1 0,-1-1 0,1 1 0,-1-1 1,1 0-1,-1 0 0,1 0 0,-1 0 1,0 0-1,1 0 0,1-2 0,3-4-146,1 0 0,-2-1 0,1 1-1,-1-1 1,0 0 0,-1 0 0,0-1 0,0 1-1,4-16 1,19-87-3,-27 110 160,15-80-415,-2-4-147</inkml:trace>
  <inkml:trace contextRef="#ctx0" brushRef="#br0" timeOffset="1">756 0 14083,'-13'19'1456,"8"7"-936,5 2-312,8-1 913,9 1-1001,9-7-48,6 1-96,4-7-168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4.138"/>
    </inkml:context>
    <inkml:brush xml:id="br0">
      <inkml:brushProperty name="width" value="0.05" units="cm"/>
      <inkml:brushProperty name="height" value="0.05" units="cm"/>
    </inkml:brush>
  </inkml:definitions>
  <inkml:trace contextRef="#ctx0" brushRef="#br0">104 466 16243,'-15'16'767,"1"1"-1,1 1 0,0 0 0,-13 27 1,22-39-574,1 1 0,0 0 0,0 0 0,1 1 0,0-1 1,0 0-1,1 1 0,0-1 0,0 1 0,1 0 0,0-1 1,0 1-1,0 0 0,1-1 0,1 1 0,1 7 0,-2-11-130,1 0-1,0-1 1,-1 1-1,1 0 1,0-1-1,1 1 1,-1-1-1,0 0 0,1 0 1,0 1-1,0-2 1,0 1-1,0 0 1,0-1-1,1 1 1,3 1-1,-2-2-26,1 1 0,0-1 1,0 0-1,-1-1 0,1 0 0,0 0 0,0 0 0,0 0 0,12-1 0,-4-2-25,0 0 0,0 0 0,0-1 0,0-1-1,-1 0 1,0-1 0,0 0 0,21-13 0,-12 4 6,0-2 1,-2 0 0,0-1 0,-1-1 0,-1-1 0,0-1-1,-2 0 1,0-1 0,15-27 0,-13 16-52,-2-1 0,-1 0 1,-1-2-1,-2 1 0,15-71 1,-23 85-21,-1 0 1,-1-1-1,-1-39 0,-2 53 33,1-1-1,-1 1 0,-1-1 1,1 1-1,-1 0 0,-1-1 1,1 1-1,-1 0 0,-1 1 1,1-1-1,-1 1 1,0-1-1,-8-8 0,10 12 26,-1 1 0,0-1-1,0 1 1,0-1 0,-1 1-1,1 0 1,0 0 0,-1 1-1,0-1 1,1 1 0,-1-1-1,0 1 1,1 1 0,-1-1-1,0 0 1,0 1 0,0 0 0,-5 0-1,2 0 17,1 1 0,-1 1 0,1-1 0,0 1 0,-1 0 0,1 0 0,0 0 0,0 1-1,0 0 1,-9 7 0,10-6 1,0 0 0,0 0 0,0 0 0,1 1 1,-1 0-1,1 0 0,0 0 0,1 0 0,-1 1 0,-5 11 0,8-14-16,0 1 1,0 0 0,0 0-1,0 0 1,0-1 0,1 1-1,-1 0 1,1 0 0,0 0-1,0 0 1,1 0 0,-1 0-1,1 0 1,0 0 0,0-1-1,0 1 1,0 0 0,3 5-1,1-2-14,-1 0 1,1 0-1,1 0 0,-1-1 0,1 0 0,0 0 0,8 6 1,53 35-131,-6-5 44,-47-31 57,0 1-1,-1 1 1,-1 0-1,0 1 0,0 1 1,14 23-1,-21-28-93,0 0-1,-1 0 0,0 0 1,0 0-1,-1 0 0,-1 1 0,1 0 1,-2-1-1,0 1 0,0 0 1,-1 0-1,-1 15 0,-2-9-394,0 0 0,-1 0 0,0-1 0,-2 1 0,-13 28 0,2-11-373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5.213"/>
    </inkml:context>
    <inkml:brush xml:id="br0">
      <inkml:brushProperty name="width" value="0.05" units="cm"/>
      <inkml:brushProperty name="height" value="0.05" units="cm"/>
    </inkml:brush>
  </inkml:definitions>
  <inkml:trace contextRef="#ctx0" brushRef="#br0">1 181 15643,'11'-18'656,"0"0"0,2 0 0,0 1 0,0 1 0,2 0-1,0 1 1,1 1 0,33-23 0,-48 35-618,1 1 1,0 0-1,0 0 0,0 0 1,0 0-1,0 0 1,0 0-1,1 1 0,-1-1 1,0 1-1,0-1 0,0 1 1,1 0-1,-1 0 1,0 0-1,0 0 0,3 1 1,-4-1-30,0 0 1,0 1-1,-1-1 1,1 0-1,0 1 0,-1-1 1,1 1-1,-1-1 1,1 1-1,-1 0 1,1-1-1,-1 1 1,1-1-1,-1 1 0,1 0 1,-1-1-1,0 1 1,1 0-1,-1 1 1,1 0-7,-1 0 0,0 0 0,1 1 0,-1-1 0,0 0 0,0 0 0,-1 1 1,1-1-1,-1 3 0,-30 112 25,18-75 26,-9 56 1,19-80-30,1 1 0,1 0 0,0-1-1,1 1 1,5 33 0,-4-47-14,1 0-1,-1 0 0,1 0 1,-1 0-1,2 0 1,-1-1-1,0 1 1,1-1-1,0 0 0,0 1 1,4 3-1,-4-5 0,0-1 0,0 0 0,0 1 0,0-1 0,1 0 0,-1-1 0,1 1 0,-1-1 0,1 1-1,0-1 1,-1 0 0,1 0 0,0-1 0,0 1 0,0-1 0,6 0 0,3-1 16,1 0 0,-1-1 0,0-1 0,0 0 0,0-1 0,0-1 0,0 0 0,-1 0 0,0-1 0,20-14 0,1-3 36,-1-1-1,39-38 1,14-28 55,-76 79-86,0-1 0,-1 0 0,0 0 0,-1-1 0,-1 0 0,7-17 0,-13 29-22,1-1-1,0 1 1,-1-1-1,1 1 1,-1-1-1,0 1 0,1-1 1,-1 0-1,0 1 1,0-1-1,0 0 0,0 1 1,0-1-1,0 1 1,-1-1-1,1 0 1,0 1-1,-1-1 0,0 1 1,1-1-1,-2-1 1,2 3-5,-1-1 0,1 1 0,0 0 1,-1 0-1,1 0 0,0-1 0,-1 1 1,1 0-1,-1 0 0,1 0 0,0 0 1,-1 0-1,1 0 0,-1 0 0,1 0 1,0 0-1,-1 0 0,1 0 0,-1 0 1,1 0-1,0 0 0,-1 1 0,1-1 1,-1 0-1,1 0 0,0 0 0,-1 1 1,-15 15 93,10-6-69,0 1 0,0-1 0,1 1 0,1 1 0,0-1 0,0 1 0,-3 21-1,6-25-13,0 0-1,0 0 1,1 0-1,0 0 1,0-1-1,1 1 1,0 0-1,0 0 0,1 0 1,0-1-1,0 1 1,1-1-1,3 8 1,-4-13-1,-1 1 1,1 0-1,-1-1 1,1 0 0,0 1-1,0-1 1,0 0-1,0 0 1,1 0 0,-1-1-1,0 1 1,1 0-1,-1-1 1,1 1 0,-1-1-1,1 0 1,0 0-1,0 0 1,3 0-1,-2 0 10,1-1 0,-1 0 0,0 0 0,0 0 0,1-1 0,-1 0 0,0 0 0,0 0 0,0 0 0,0-1-1,8-3 1,-1-1 38,1-2-1,-1 1 0,0-1 0,-1-1 0,0 0 0,0 0 1,11-16-1,-5 5 40,-2-1 1,0 0 0,14-32-1,-23 42-75,-1 1-1,0-1 1,0 0-1,-1 0 1,-1 0-1,1 0 1,-2 0-1,0-1 1,0-21-1,-1 33-24,0-1 1,0 0-1,0 0 0,0 0 0,-1 0 0,1 0 0,0 0 0,0 0 0,0 0 0,-1 1 1,1-1-1,-1 0 0,1 0 0,0 0 0,-1 1 0,0-1 0,1 0 0,-1 0 1,1 1-1,-2-2 0,1 2-1,1 0 1,-1 0-1,0 0 0,1 0 1,-1 0-1,1 0 0,-1 0 1,1 0-1,-1 0 1,0 0-1,1 1 0,-1-1 1,1 0-1,-1 0 0,1 1 1,-1-1-1,1 0 1,-1 1-1,1-1 0,-1 0 1,1 1-1,0-1 0,-1 1 1,-2 2-1,0 0 0,0 1 0,1-1 0,-1 1 0,1 0 1,-3 7-1,3-5 2,0 0-1,0 0 1,1 0 0,0 0 0,0 0 0,1 0 0,0 0 0,0 0-1,0 0 1,2 8 0,-2-11-2,1-1 0,-1 1 0,1 0-1,0-1 1,0 1 0,1-1 0,-1 1 0,0-1 0,1 0-1,0 0 1,-1 1 0,1-1 0,0 0 0,0 0-1,0-1 1,0 1 0,0 0 0,1-1 0,-1 1 0,0-1-1,1 0 1,-1 1 0,1-1 0,4 1 0,2-1-5,-1 0 0,0 0 0,0 0 0,0-1 1,0-1-1,0 1 0,1-1 0,-1-1 0,0 0 1,-1 0-1,1 0 0,0-1 0,13-7 0,-10 5-32,-1-1-1,0 0 0,0 0 1,0-2-1,-1 1 0,0-1 1,-1 0-1,0-1 0,8-9 1,-9 6-119,-7 12 152,0 0 0,0 0 1,0 0-1,0 0 0,0 0 0,0 0 1,0 0-1,0 0 0,0 0 0,0 0 0,0 0 1,-1 0-1,1 0 0,0 0 0,0 0 1,0 0-1,0 0 0,0 0 0,0 0 0,0 0 1,0 0-1,0 0 0,0 0 0,0 0 1,0 0-1,0-1 0,0 1 0,0 0 1,0 0-1,0 0 0,0 0 0,0 0 0,0 0 1,0 0-1,0 0 0,0 0 0,0 0 1,0 0-1,-1 0 0,1 0 0,0 0 0,0 0 1,0 0-1,0 0 0,0 0 0,0 0 1,0 0-1,0 0 0,0 0 0,-1 1-11,-1 1 0,1 0 0,-1 0-1,1 0 1,0 0 0,0 0 0,0 1-1,-2 3 1,0 5 23,0 0 0,1 0 0,1 0 0,-1 0-1,2 0 1,-1 0 0,1 0 0,1 0 0,0 0 0,1 0 0,0 0-1,6 16 1,-7-23 2,1 0-1,-1 1 0,1-1 1,1 0-1,-1 0 0,0 0 1,1 0-1,0-1 0,0 1 1,0-1-1,1 0 1,-1 1-1,1-2 0,-1 1 1,1 0-1,0-1 0,0 1 1,0-1-1,0 0 0,1-1 1,-1 1-1,1-1 0,-1 0 1,1 0-1,-1 0 0,1 0 1,-1-1-1,1 0 1,0 0-1,-1 0 0,10-2 1,-4 0 0,1-1 1,0 0 0,-1-1 0,0 0-1,0 0 1,0-1 0,0-1 0,-1 0 0,0 0-1,11-10 1,2-3 19,-1-1 1,30-38-1,-33 34-13,-1-1 0,-1 0-1,-1-1 1,14-34 0,-22 31 48,-7 28-64,0 1 1,0 0 0,0-1 0,0 1-1,0 0 1,0-1 0,0 1-1,0 0 1,0-1 0,0 1-1,0 0 1,0-1 0,0 1-1,0 0 1,-1-1 0,1 1-1,0 0 1,0-1 0,0 1-1,-1 0 1,1-1 0,0 1 0,0 0-1,-1 0 1,1-1 0,-1 1 0,0 0 0,1 0 0,-1 0 0,0 1 0,1-1 0,-1 0 1,0 0-1,1 0 0,-1 1 0,0-1 0,1 0 0,-1 1 0,1-1 1,-1 0-1,0 1 0,1-1 0,-1 1 0,0 0 0,-4 4 9,1 0-1,-1 0 1,1 0 0,0 1-1,0 0 1,1-1-1,0 1 1,0 0 0,0 1-1,0-1 1,1 0-1,0 1 1,1-1 0,0 1-1,0 0 1,-1 9-1,2-9-8,0 1 0,1 0 0,-1-1 0,1 1 1,1 0-1,-1-1 0,1 1 0,1-1 0,0 0 0,0 0 0,0 0 0,0 0 0,1 0 0,5 6 0,0-2-230,0 0-1,21 18 1,-27-27 73,1 1 1,-1 0-1,1-1 1,0 0-1,0 1 1,0-1-1,0-1 1,0 1-1,0-1 1,0 1-1,0-1 0,0-1 1,7 2-1,-10-2 115,1 0 0,-1 0 0,0-1-1,1 1 1,-1 0 0,1-1 0,-1 1-1,0-1 1,1 1 0,-1-1 0,0 0-1,0 1 1,1-1 0,-1 0 0,0 0-1,0 0 1,0 0 0,0 0 0,0 0-1,0 0 1,0 0 0,-1 0 0,1-1-1,0 1 1,0 0 0,-1 0 0,1-2 0,4-22-727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5.719"/>
    </inkml:context>
    <inkml:brush xml:id="br0">
      <inkml:brushProperty name="width" value="0.05" units="cm"/>
      <inkml:brushProperty name="height" value="0.05" units="cm"/>
    </inkml:brush>
  </inkml:definitions>
  <inkml:trace contextRef="#ctx0" brushRef="#br0">5 1 16163,'-4'20'1113,"14"7"-1257,7 3-168,10 3 600,12 1-256,14 8-160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6.249"/>
    </inkml:context>
    <inkml:brush xml:id="br0">
      <inkml:brushProperty name="width" value="0.05" units="cm"/>
      <inkml:brushProperty name="height" value="0.05" units="cm"/>
    </inkml:brush>
  </inkml:definitions>
  <inkml:trace contextRef="#ctx0" brushRef="#br0">113 249 17908,'-7'3'273,"0"0"1,0 1 0,0 0-1,1 0 1,-1 1-1,1-1 1,0 1-1,0 1 1,1-1-1,0 1 1,0 0 0,0 0-1,1 1 1,-1-1-1,2 1 1,-1 0-1,1 0 1,0 0 0,0 0-1,1 1 1,0-1-1,-2 15 1,4-21-238,-1 1 1,1 0-1,0 0 1,0 0-1,0 0 1,0-1-1,1 1 1,-1 0-1,0 0 1,1 0-1,-1-1 0,1 1 1,-1 0-1,1-1 1,1 4-1,-1-5-17,0 1 0,0 0 0,-1 0 0,1-1 0,0 1 0,0-1 1,0 1-1,0 0 0,0-1 0,0 0 0,0 1 0,0-1 0,0 0 0,0 1 0,0-1 0,0 0 0,0 0 0,0 0 0,0 0 0,1 0 0,3-1 8,-1 0 1,1 0-1,-1 0 0,1 0 1,-1-1-1,0 0 1,0 0-1,0 0 0,0 0 1,7-6-1,7-7 10,-1-1 1,-1 0-1,0-2 0,-1 0 1,0 0-1,17-33 0,-8 9 11,-3-1-1,19-53 0,-36 86-46,0 0 1,-1-1-1,0 1 0,1-16 1,-4 26-3,1 0 1,-1-1 0,0 1 0,0 0 0,0-1 0,0 1 0,0 0 0,0-1 0,0 1 0,0-1 0,0 1 0,0 0 0,0-1 0,0 1 0,0 0 0,-1-1 0,1 1-1,0 0 1,0-1 0,0 1 0,0 0 0,-1-1 0,1 1 0,0 0 0,0 0 0,-1-1 0,1 1 0,0 0 0,0 0 0,-1-1 0,1 1 0,-10 6-5,-7 15-3,6-1 36,1-1 0,1 2 1,1-1-1,-9 31 0,14-38 2,0 0-1,1 0 1,0 0-1,1 1 1,0-1-1,2 0 1,-1 1-1,5 21 1,-3-28-19,0 0 1,1 0 0,0 0 0,1 0 0,-1-1 0,1 1 0,1-1 0,-1 0-1,1 0 1,0 0 0,1-1 0,-1 0 0,1 0 0,0 0 0,0-1 0,0 0-1,1 0 1,0 0 0,-1-1 0,1 0 0,0 0 0,15 3 0,-13-3-9,1-1 0,0 0 0,1-1 1,-1 0-1,0 0 0,0-1 0,0 0 1,0-1-1,1 0 0,-1-1 0,0 0 1,0-1-1,-1 1 0,1-2 0,-1 0 0,15-7 1,-17 6-1,-1 0 0,0 0 1,-1 0-1,1 0 0,-1-1 0,8-11 1,-11 14-2,0 0 1,0 1-1,0-1 1,-1 0-1,1 0 0,-1 0 1,0 0-1,0 0 1,0 0-1,0-1 1,-1 1-1,1 0 0,-1 0 1,0-1-1,0 1 1,0 0-1,0 0 1,-2-6-1,2 8 0,-1 0 0,1-1-1,-1 1 1,1 0 0,-1 0 0,1 0-1,-1 0 1,0-1 0,0 1-1,0 0 1,0 1 0,0-1 0,0 0-1,0 0 1,0 0 0,0 0 0,0 1-1,0-1 1,0 1 0,0-1 0,-1 1-1,-1-2 1,0 2 3,0 0 1,0 0-1,0 0 0,0 0 0,0 0 1,0 0-1,1 1 0,-1-1 0,0 1 0,-3 1 1,-1 0 10,0 1 1,0 0-1,1 1 1,-1 0-1,1 0 0,0 0 1,-9 8-1,12-9-6,1-1-1,0 1 1,0-1-1,0 1 1,0 0-1,1 0 1,-1 0 0,1 0-1,-1 0 1,1 0-1,0 0 1,1 0-1,-1 1 1,0-1-1,0 6 1,2-7-4,-1 0 1,0 0-1,1 0 1,-1 1 0,1-1-1,-1-1 1,1 1 0,0 0-1,0 0 1,0 0-1,0 0 1,0 0 0,0-1-1,1 1 1,-1-1-1,1 1 1,-1-1 0,1 1-1,-1-1 1,1 0-1,0 0 1,0 0 0,-1 0-1,1 0 1,0 0 0,3 1-1,6 1 5,1 1-1,-1-2 1,0 0-1,1 0 1,-1-1 0,17-1-1,74-8 24,-77 6-20,1-1 10,19-1 117,56-13-1,-99 16-85,0 0 1,0 1-1,0-2 0,0 1 0,-1 0 1,1 0-1,0-1 0,-1 1 1,1-1-1,-1 1 0,1-1 1,-1 1-1,1-1 0,-1 0 0,0 0 1,0 0-1,0 0 0,0 0 1,-1 0-1,1 0 0,0 0 1,-1 0-1,1 0 0,-1 0 1,0 0-1,0-1 0,0-3 0,0-7 186,0 0-1,-1 0 0,-3-16 0,4 27-225,-7-27 140,5 23-272,0 0 0,0 0 0,1-1-1,0 1 1,0 0 0,1-9 0,0 14 62,0 1 0,0-1 0,1 1 0,-1 0 0,0-1-1,1 1 1,-1 0 0,0-1 0,1 1 0,-1 0 0,1 0 0,-1-1 0,0 1 0,1 0 0,-1 0 0,1 0-1,-1-1 1,1 1 0,-1 0 0,1 0 0,-1 0 0,1 0 0,-1 0 0,1 0 0,-1 0 0,0 0 0,1 0-1,-1 0 1,1 0 0,0 1 0,20 3-1119,-17-3 921,70 13-1161,-22-7 583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6.728"/>
    </inkml:context>
    <inkml:brush xml:id="br0">
      <inkml:brushProperty name="width" value="0.05" units="cm"/>
      <inkml:brushProperty name="height" value="0.05" units="cm"/>
    </inkml:brush>
  </inkml:definitions>
  <inkml:trace contextRef="#ctx0" brushRef="#br0">18 1 18532,'-5'67'2232,"-3"18"-448,3-1 1,11 124 0,-5-197-1711,0 0 0,1 0 0,0 0 0,1-1 0,1 1 0,-1-1 0,8 14 0,-9-20-59,0-1 1,1 0-1,-1 0 1,1 0-1,-1 0 1,1 0 0,0-1-1,0 1 1,0-1-1,0 0 1,1 0 0,-1 0-1,1 0 1,-1 0-1,1-1 1,-1 0-1,1 1 1,0-1 0,0-1-1,0 1 1,-1-1-1,1 1 1,0-1 0,6-1-1,8-1 10,0-1 0,0-1-1,0-1 1,-1-1 0,1 0-1,-1-1 1,17-10 0,-8 4-7,44-13 1,-67 25-25,1 0 1,0 0 0,0 0-1,0 0 1,-1 1 0,1 0-1,0 0 1,0 0 0,7 1-1,-10-1 4,0 1 0,1 0-1,-1-1 1,1 1-1,-1 0 1,0-1-1,1 1 1,-1 0 0,0 0-1,0 0 1,0 0-1,0 0 1,0 0 0,0 1-1,0-1 1,0 0-1,0 0 1,-1 1-1,1-1 1,0 1 0,-1-1-1,1 0 1,-1 1-1,0-1 1,1 1 0,-1 2-1,1 11 3,-1-1-1,0 0 1,-1 1-1,-5 25 1,1 5-319,4-41-1229,2-7 908,1-11 533,-1 7-221,4-14-250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2.340"/>
    </inkml:context>
    <inkml:brush xml:id="br0">
      <inkml:brushProperty name="width" value="0.05" units="cm"/>
      <inkml:brushProperty name="height" value="0.05" units="cm"/>
    </inkml:brush>
  </inkml:definitions>
  <inkml:trace contextRef="#ctx0" brushRef="#br0">194 52 15507,'0'-2'154,"1"0"0,-1 1 0,0-1-1,0 1 1,0-1 0,0 1 0,0-1-1,0 0 1,0 1 0,-1-1 0,1 1-1,0-1 1,-1 1 0,1-1 0,-1 1-1,0 0 1,1-1 0,-1 1 0,0-1-1,0 1 1,0 0 0,0 0 0,0 0-1,0 0 1,0-1 0,-3 0 0,3 1-31,-1-1 1,0 1-1,0 0 1,0 0 0,0 0-1,0 0 1,0 0 0,0 0-1,0 1 1,0-1-1,0 1 1,0 0 0,-1-1-1,1 1 1,0 0-1,0 0 1,0 0 0,-5 1-1,1 1 12,1 1 0,-1 0 0,0 0 0,1 0 0,-1 1 0,1 0 0,0 0 0,-8 9 0,-1 1 159,-18 25 0,9-3-78,21-34-208,1 0 0,0 0 0,0 0 0,0 0 0,1 0 0,-1 0 0,0 0 0,1 0 0,-1 0 0,1 1 0,0-1 0,0 0-1,0 0 1,0 0 0,0 0 0,1 4 0,0-5-9,0 0 0,1 0 0,-1 1 0,1-1 0,0 0-1,-1 0 1,1-1 0,0 1 0,0 0 0,-1 0 0,1-1 0,0 1-1,0-1 1,0 0 0,0 1 0,0-1 0,-1 0 0,1 0 0,2-1 0,2 2-6,18 1-28,75 10-169,-89-10 173,0 0-1,0 1 1,-1 0 0,1 1-1,-1 0 1,1 0 0,10 9-1,-18-13 35,-1 1-1,0 0 1,1-1-1,-1 1 1,0 0-1,1 0 1,-1 0-1,0 0 1,0 0-1,0 0 1,0 1-1,0-1 1,0 0-1,-1 0 1,1 1-1,0-1 1,-1 1-1,1-1 1,-1 0-1,1 1 1,-1-1-1,0 1 1,1-1-1,-1 1 1,0 0-1,0-1 1,0 1-1,0-1 1,0 1-1,-1-1 1,1 1-1,0-1 1,-1 1-1,1-1 1,-1 1-1,1-1 1,-1 0-1,0 1 1,0-1-1,1 0 1,-1 0-1,0 1 1,0-1-1,0 0 1,0 0-1,-3 2 1,-4 4 96,-1-1 0,0 1 0,0-2-1,-1 1 1,-11 4 0,7-3 52,-1 0 1,0-1-1,-1-1 0,1 0 1,-1-1-1,0-1 0,0 0 1,-29 0-1,44-3-190,0 0 1,0 0 0,0 0-1,0 0 1,-1 0 0,1 0-1,0-1 1,0 1 0,0 0-1,0-1 1,0 1-1,0-1 1,0 1 0,0-1-1,0 1 1,0-1 0,0 0-1,0 1 1,0-1-1,0 0 1,1 0 0,-1 0-1,0 0 1,1 1 0,-2-3-1,2 2-62,0-1-1,0 1 1,0 0-1,0-1 1,0 1-1,0-1 1,1 1-1,-1 0 1,0-1 0,1 1-1,-1 0 1,1 0-1,0-1 1,-1 1-1,1 0 1,0 0-1,-1 0 1,1 0-1,0 0 1,0 0-1,2-2 1,29-25-1047,-12 12 391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7.612"/>
    </inkml:context>
    <inkml:brush xml:id="br0">
      <inkml:brushProperty name="width" value="0.05" units="cm"/>
      <inkml:brushProperty name="height" value="0.05" units="cm"/>
    </inkml:brush>
  </inkml:definitions>
  <inkml:trace contextRef="#ctx0" brushRef="#br0">229 464 18180,'-1'-3'144,"0"0"0,0 0 1,0 1-1,-1-1 0,1 0 1,-1 1-1,1-1 0,-1 1 0,0-1 1,0 1-1,0 0 0,0 0 1,0 0-1,-1 0 0,1 0 1,-1 1-1,1-1 0,-1 0 0,1 1 1,-1 0-1,0 0 0,0 0 1,0 0-1,0 0 0,0 1 0,0-1 1,0 1-1,0 0 0,0-1 1,0 2-1,0-1 0,0 0 0,0 0 1,-5 2-1,1 1-4,-1-1 1,1 1-1,0 1 1,0-1-1,0 1 1,0 0-1,1 1 1,0 0-1,0 0 1,0 0-1,0 0 1,-6 10-1,5-6-88,1 0 1,0 1-1,1 0 0,0 0 1,1 1-1,0-1 0,0 1 0,-2 15 1,5-21-37,0 0 1,1-1-1,0 1 1,0 0-1,0-1 1,0 1-1,1-1 1,-1 1 0,1 0-1,3 5 1,-3-7-5,0-1 0,0 1 1,1-1-1,-1 1 1,1-1-1,0 0 0,-1 0 1,1 0-1,0 0 1,0 0-1,1 0 0,-1-1 1,0 1-1,1-1 1,-1 1-1,0-1 0,1 0 1,4 1-1,-1 0 7,0-1-1,1 0 1,-1 0-1,0-1 1,0 0-1,1 0 1,-1-1-1,0 1 1,0-1-1,1-1 1,-1 1-1,0-1 1,0 0-1,7-4 1,4-2 27,-1-1 0,0 0 1,24-19-1,-24 16 11,-1 0-1,23-25 1,-35 33-46,1 0 0,-1 0 0,0-1 0,0 1 0,0-1 0,-1 1 0,1-1 0,-1 0 0,0 0 0,-1 0 0,1 0 1,-1 0-1,0 0 0,0-1 0,0-4 0,-1 9-9,0 0 0,0 0 0,0 1 0,0-1 0,0 0 0,0 1 0,0-1 0,0 0 0,0 0 0,-1 1 0,1-1 0,0 0 0,0 1 0,-1-1 0,1 0 0,0 1 0,-1-1 0,1 0 1,-1 1-1,1-1 0,0 1 0,-1-1 0,1 1 0,-1-1 0,0 1 0,1-1 0,-1 1 0,1 0 0,-1-1 0,0 1 0,1 0 0,-1-1 0,0 1 0,0 0 0,1 0 0,-1 0 0,0 0 0,1-1 0,-1 1 0,0 0 0,0 0 0,1 0 0,-1 1 1,0-1-1,1 0 0,-1 0 0,0 0 0,0 0 0,1 1 0,-1-1 0,0 0 0,0 1 0,-1 0 0,-1 0 1,1 1-1,0-1 1,0 0-1,0 1 0,1-1 1,-1 1-1,0-1 1,0 1-1,1 0 0,-1 0 1,1 0-1,0 0 1,-1 0-1,0 3 0,1-4-2,1 1 0,-1 0 0,1 0 0,0-1 0,0 1 0,0 0 0,0-1 0,0 1 0,0 0 0,0 0 0,1-1 0,-1 1 0,1 0 0,-1-1 0,1 1 0,-1-1 0,1 1 0,0-1 0,2 4 0,-1-3 1,0 0 0,0 1 0,1-1 0,-1 0 0,1 0 0,-1 0 0,1-1 0,0 1 0,0 0 1,3 0-1,2 1 7,0 0 1,1-1 0,-1 0 0,0-1-1,1 1 1,-1-2 0,14 1 0,-6-3 17,1-1-1,0-1 1,0 0 0,-1-1 0,0-1-1,0 0 1,-1-1 0,1-1 0,-2 0-1,1-1 1,-1-1 0,0 0 0,-1-1-1,19-21 1,-12 11 25,0-1 0,-2-2-1,-1 0 1,0 0 0,-2-2-1,-1 0 1,18-46 0,-26 54-37,0-1 0,4-23 0,-9 35-17,0 0 1,0 0-1,-1 0 0,0 0 0,0 0 0,-1 0 0,0 0 0,0 0 0,-3-9 0,3 14-3,1 0 1,-1 0-1,0 0 0,0 1 0,0-1 0,0 0 0,0 1 0,0-1 0,0 0 1,0 1-1,-1 0 0,1-1 0,-1 1 0,1 0 0,-1-1 0,1 1 0,-1 0 1,0 0-1,1 0 0,-5-1 0,4 2-1,0 0 0,-1-1 0,1 1 1,-1 0-1,1 1 0,-1-1 0,1 0 0,-1 1 0,1-1 0,0 1 1,-1 0-1,1-1 0,0 1 0,0 0 0,-1 1 0,1-1 0,-3 3 1,-7 5-13,1 0 1,0 1-1,0 1 1,1 0-1,1 0 1,-14 22 0,4-3 40,-25 55 1,33-59 12,0 0 1,2 1-1,1 0 1,2 1 0,-5 29-1,10-46-61,0 0 1,0 0-1,1 0 0,1 0 0,0 0 1,0 0-1,1 0 0,0-1 0,1 1 0,0 0 1,1-1-1,0 0 0,1 0 0,0 0 1,12 16-1,-8-13-588,2-1 0,16 16 1,-23-25 418,0 1 1,0-1 0,0-1-1,0 1 1,1 0-1,-1-1 1,1 0-1,0 0 1,-1 0-1,1-1 1,9 2 0,4-3-605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8.693"/>
    </inkml:context>
    <inkml:brush xml:id="br0">
      <inkml:brushProperty name="width" value="0.05" units="cm"/>
      <inkml:brushProperty name="height" value="0.05" units="cm"/>
    </inkml:brush>
  </inkml:definitions>
  <inkml:trace contextRef="#ctx0" brushRef="#br0">0 220 16636,'8'4'644,"0"0"0,0-1 0,0 0 0,0 0 0,1-1 0,-1 0 0,0-1 0,11 1 0,-7-1-285,-1-1-1,0 0 1,0-1 0,0-1 0,0 0 0,14-4 0,-17 4-288,0-1 0,-1 1 1,1-2-1,-1 1 0,1-1 0,-1 0 1,0-1-1,-1 1 0,1-1 1,-1-1-1,0 1 0,0-1 1,0 0-1,-1-1 0,0 1 0,0-1 1,-1 0-1,0 0 0,6-14 1,-9 17-62,1 1-1,-1-1 1,0 0 0,-1 1 0,1-1 0,-1 0 0,1 1 0,-1-1 0,0 0 0,-1 0 0,1 1 0,-1-1-1,1 0 1,-1 1 0,0-1 0,0 0 0,-1 1 0,1-1 0,-1 1 0,0 0 0,1 0 0,-2-1 0,1 1-1,0 0 1,-1 1 0,1-1 0,-1 0 0,0 1 0,0-1 0,0 1 0,0 0 0,0 0 0,0 0 0,0 1-1,-1-1 1,1 1 0,-1 0 0,1-1 0,-1 2 0,0-1 0,1 0 0,-1 1 0,0-1 0,0 1 0,1 0-1,-1 1 1,0-1 0,0 1 0,1-1 0,-5 2 0,-2 1-14,0 1 1,0-1-1,1 2 0,-1-1 0,1 1 0,0 1 1,1-1-1,-1 2 0,1-1 0,0 1 1,-12 14-1,12-12-1,1-1 1,0 1-1,1 1 0,0-1 1,1 1-1,0 0 1,0 0-1,1 1 0,0-1 1,-4 21-1,7-27 3,0-1 1,1 1-1,0-1 0,-1 0 1,1 1-1,0-1 0,1 1 1,-1-1-1,0 1 0,1-1 1,0 1-1,0-1 1,0 0-1,0 0 0,1 1 1,-1-1-1,1 0 0,0 0 1,0 0-1,0-1 0,0 1 1,0 0-1,1-1 0,-1 1 1,1-1-1,-1 0 0,1 0 1,6 3-1,0-1-4,0-1 0,1 0 0,0 0 0,-1-1 0,1 0-1,0-1 1,0 0 0,0-1 0,0 0 0,0 0 0,0-1 0,0-1 0,-1 0 0,1 0 0,0 0-1,9-5 1,9-4-14,0-1-1,-2-1 0,1-1 0,24-19 0,-43 28 17,-4 2 6,-1 1 0,1-1 0,0 1-1,0 0 1,6-2 0,-10 4 3,1 0-1,0-1 1,0 1 0,0 0 0,0 0-1,-1 0 1,1 0 0,0 0 0,0 0 0,0 0-1,0 0 1,-1 0 0,1 1 0,0-1-1,0 0 1,0 0 0,0 1 0,-1-1-1,1 1 1,0-1 0,-1 1 0,1-1-1,0 1 1,-1-1 0,1 1 0,0-1-1,-1 1 1,1 0 0,-1-1 0,1 1 0,-1 0-1,1 1 1,2 3 30,1 0 0,-1-1 0,1 1 1,0-1-1,0 1 0,0-1 0,1-1 0,-1 1 0,1-1 0,0 1 0,0-1 1,0-1-1,1 1 0,-1-1 0,1 0 0,-1 0 0,1 0 0,0-1 1,6 1-1,13 1-69,0-2 1,0 0 0,33-4-1,2 0-1062,-59 3 999,-1 0 0,1 0 0,0 0 0,-1 0-1,1 0 1,-1 0 0,1 0 0,-1 0 0,1 0 0,-1 0-1,1 1 1,-1-1 0,1 0 0,-1 0 0,1 1-1,-1-1 1,1 0 0,-1 1 0,0-1 0,1 0 0,-1 1-1,0-1 1,1 1 0,-1-1 0,0 0 0,1 1 0,-1-1-1,0 1 1,0-1 0,1 1 0,-1-1 0,0 1-1,0-1 1,0 1 0,0-1 0,0 2 0,0-1-49,1-1 0,-1 1 0,0 0 0,0-1 0,0 1 0,1 0 1,-1-1-1,0 1 0,1 0 0,-1-1 0,0 1 0,1 0 0,-1-1 0,1 1 0,-1-1 1,1 1-1,-1-1 0,1 1 0,-1-1 0,1 0 0,0 1 0,-1-1 0,1 0 0,0 1 1,-1-1-1,1 0 0,0 0 0,-1 1 0,1-1 0,0 0 0,0 0 0,-1 0 0,1 0 1,0 0-1,-1 0 0,1 0 0,1 0 0,17-1-1000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9.326"/>
    </inkml:context>
    <inkml:brush xml:id="br0">
      <inkml:brushProperty name="width" value="0.05" units="cm"/>
      <inkml:brushProperty name="height" value="0.05" units="cm"/>
    </inkml:brush>
  </inkml:definitions>
  <inkml:trace contextRef="#ctx0" brushRef="#br0">169 328 15691,'-6'0'323,"0"-1"0,-1 2 0,1-1 0,-1 1 0,1 0-1,-1 0 1,1 0 0,0 1 0,0 0 0,0 1 0,0-1-1,0 1 1,0 0 0,1 0 0,-1 1 0,1 0 0,-6 5-1,7-6-163,-1 1 1,1 0-1,0 0 0,0 1 0,0-1 0,0 1 0,1 0 0,0 0 0,0 0 0,0 0 0,1 0 0,-1 1 0,1-1 0,1 1 0,-1-1 0,1 1 0,0 0 0,-1 11 0,2-16-142,1 1-1,-1-1 1,0 1-1,0-1 1,1 1-1,-1-1 1,1 1 0,0-1-1,-1 1 1,1-1-1,0 0 1,0 1 0,-1-1-1,1 0 1,0 0-1,1 0 1,-1 0 0,0 1-1,0-1 1,0-1-1,1 1 1,-1 0-1,0 0 1,1 0 0,-1-1-1,0 1 1,1-1-1,-1 1 1,1-1 0,-1 1-1,1-1 1,0 0-1,-1 0 1,1 0 0,-1 0-1,1 0 1,-1 0-1,1 0 1,1-1-1,6 0 18,1-1 0,-1 0 0,0 0-1,18-8 1,-10 2 11,0-1 1,0-1-1,-1 0 1,0-2-1,-1 0 1,0 0-1,-1-1 0,-1-1 1,22-28-1,-11 9 68,-2 0 0,-2-1 0,29-65 0,-43 85-78,18-47 92,-22 55-110,-1 1 0,0-1 0,0 0 0,0 0 0,0 0 1,-1 0-1,0 0 0,-1-8 0,1 14-16,0-1 0,0 1 0,0 0 0,0-1 0,0 1 1,0 0-1,0-1 0,0 1 0,0 0 0,0-1 0,0 1 0,0 0 1,0-1-1,0 1 0,-1 0 0,1-1 0,0 1 0,0 0 0,0-1 1,0 1-1,-1 0 0,1 0 0,0-1 0,0 1 0,-1 0 0,1 0 1,0-1-1,0 1 0,-1 0 0,1 0 0,0 0 0,-1 0 0,1 0 1,0-1-1,-1 1 0,1 0 0,0 0 0,-1 0 0,1 0 0,0 0 1,-1 0-1,1 0 0,0 0 0,-1 0 0,1 0 0,0 0 0,-1 0 1,1 0-1,0 0 0,-1 1 0,1-1 0,0 0 0,-1 0 0,1 0 1,0 0-1,-1 1 0,-15 15 18,3 1-4,1 1 0,1 0 0,1 0 0,1 1 0,-9 24 0,7-14 23,2 0 1,-10 60-1,17-78-26,1 0-1,0 1 1,1-1 0,0 0-1,1 1 1,0-1-1,1 0 1,0 0 0,1 0-1,6 18 1,-6-23-11,0-1 0,0 1 0,0-1 0,1 0 0,-1 0 0,1-1 0,0 1 0,1-1 0,-1 1 0,1-1 0,0-1 0,0 1 0,0-1 0,0 0 0,1 0 0,-1 0 0,1-1 0,0 1 0,0-2-1,0 1 1,7 1 0,-3-2-7,1 0-1,0 0 0,-1-1 0,1-1 0,-1 1 0,1-2 0,-1 1 1,1-2-1,-1 1 0,0-1 0,0-1 0,0 0 0,-1 0 0,1-1 1,14-10-1,-10 5 15,0 0 0,-1-1 1,0-1-1,-1 0 0,0-1 1,-1 0-1,-1-1 0,17-28 1,-23 36 6,-1 0 0,0 0 0,-1-1 1,3-8-1,-5 14-13,1 1 1,-1-1 0,0 1-1,0-1 1,0 0-1,1 1 1,-1-1 0,0 0-1,0 1 1,0-1-1,0 0 1,0 1 0,0-1-1,0 0 1,0 1-1,-1-1 1,1 0 0,0 1-1,0-1 1,-1 0-1,1 1 1,0-1 0,-1 1-1,1-1 1,0 1-1,-1-1 1,1 1 0,-1-1-1,1 1 1,-1-1-1,1 1 1,-1-1 0,1 1-1,-1 0 1,1-1-1,-1 1 1,0 0 0,1-1-1,-1 1 1,0 0-1,1 0 1,-1 0-1,1 0 1,-1 0 0,0-1-1,1 1 1,-1 0-1,0 1 1,0-1 0,1 0-1,-1 0 1,1 0-1,-1 0 1,0 0 0,1 1-1,-1-1 1,0 1-1,-6 1 15,0 0-1,0 1 1,1 0-1,-1 1 1,1-1-1,0 1 1,0 0-1,0 1 1,1 0-1,-10 9 1,2 1 38,0 0 1,-20 29 0,29-37-39,0 0 0,1 0 0,-1 0 0,1 0 0,1 0 0,-4 15 0,5-20-43,1 0 0,-1 0 0,1-1 0,0 1 0,0 0 0,0 0 0,0 0 0,0 0 0,1 0 0,-1 0 0,1-1 0,-1 1 0,1 0 0,-1 0 0,1-1 0,0 1 0,0 0 0,0-1 0,0 1 0,0-1 0,0 1 0,0-1 0,1 1 0,-1-1 0,1 0 0,-1 0 0,1 1 0,-1-1 0,1 0 0,-1-1 0,1 1 0,0 0 0,0 0 0,1 0 0,4 1-230,-1-1 0,1 0 0,-1 0 0,1 0 0,0-1 0,-1 0 0,1 0 0,0-1 0,12-2 1,1-2-324,38-15 0,-6-2-281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39.833"/>
    </inkml:context>
    <inkml:brush xml:id="br0">
      <inkml:brushProperty name="width" value="0.05" units="cm"/>
      <inkml:brushProperty name="height" value="0.05" units="cm"/>
    </inkml:brush>
  </inkml:definitions>
  <inkml:trace contextRef="#ctx0" brushRef="#br0">181 0 15739,'-8'1'517,"1"0"0,-1 0 0,1 1 0,0 0 0,-1 1 0,1-1 0,0 1 0,0 0 0,1 1 0,-1 0 0,-8 6 1,4-2-55,0 1 1,1 0-1,1 0 1,-1 1 0,-12 17-1,20-25-446,1-1 0,0 1 0,0 0 0,-1 0-1,1-1 1,0 1 0,1 0 0,-1 0 0,0 0 0,0 0-1,1 0 1,-1 1 0,1-1 0,0 0 0,0 0 0,0 0-1,0 0 1,0 0 0,0 1 0,0-1 0,1 0 0,-1 0-1,1 0 1,-1 0 0,1 0 0,0 0 0,0 0 0,0 0-1,0 0 1,0-1 0,0 1 0,1 0 0,-1 0-1,1-1 1,-1 1 0,1-1 0,-1 0 0,1 1 0,0-1-1,0 0 1,2 1 0,12 7-112,2-2-1,-1 0 1,1-1-1,0-1 1,0-1 0,19 3-1,-16-4-73,0 2-1,-1 0 0,0 1 0,24 11 1,-42-17 173,-1 1-1,1 0 1,-1 0 0,0-1 0,1 1-1,-1 0 1,0 0 0,0 0 0,0 0-1,0 1 1,0-1 0,0 0 0,0 0-1,0 1 1,0-1 0,1 3 0,-2-3 13,0 0 0,0 0 0,0 0 0,0 0 0,0 0 0,0 0 0,0-1 0,-1 1 1,1 0-1,0 0 0,0 0 0,-1 0 0,1 0 0,-1-1 0,1 1 0,0 0 1,-1 0-1,0 0 0,1-1 0,-1 1 0,1 0 0,-1-1 0,0 1 0,0-1 0,1 1 1,-1-1-1,0 1 0,-1 0 0,-5 3 68,0-1 0,0 1 0,-1-1 1,1-1-1,-1 1 0,1-1 0,-1-1 0,0 1 0,0-1 1,-15-1-1,9 0-101,1-1 1,-1-1-1,1 0 1,0-1 0,-21-6-1,6-4-123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40.329"/>
    </inkml:context>
    <inkml:brush xml:id="br0">
      <inkml:brushProperty name="width" value="0.05" units="cm"/>
      <inkml:brushProperty name="height" value="0.05" units="cm"/>
    </inkml:brush>
  </inkml:definitions>
  <inkml:trace contextRef="#ctx0" brushRef="#br0">1 1 17396,'5'33'2136,"-4"4"-1336,-1 9-264,-3 2 1201,0 10-641,2 2-176,1 3-424,1-4-216,5-6-400,1-6-304,2-11-688,0-9-184,-4-14 936,-5-10-288,-7-13-225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40.797"/>
    </inkml:context>
    <inkml:brush xml:id="br0">
      <inkml:brushProperty name="width" value="0.05" units="cm"/>
      <inkml:brushProperty name="height" value="0.05" units="cm"/>
    </inkml:brush>
  </inkml:definitions>
  <inkml:trace contextRef="#ctx0" brushRef="#br0">0 61 21365,'13'-8'418,"1"1"0,-1 1 1,1-1-1,0 2 0,1 0 1,-1 1-1,29-4 0,5 2 281,53 1 0,-99 5-657,206 6 1093,-182-3-1074,0 1 0,-1 1 0,1 1 0,-1 1 1,47 21-1,-67-26-61,1 1 0,-1 0 1,0 0-1,0 1 1,-1-1-1,1 1 1,-1 0-1,5 6 1,-7-8 0,-1 0 1,1 0 0,-1 0-1,0 0 1,0 0 0,0 1-1,0-1 1,-1 0 0,1 1-1,-1-1 1,1 0 0,-1 1-1,0-1 1,0 0 0,0 1-1,0-1 1,0 1 0,0-1-1,-1 0 1,1 1 0,-1-1-1,0 0 1,-1 4 0,-2 2 7,0-1 1,-1 1 0,0-1 0,0 0-1,-1-1 1,1 1 0,-2-1 0,-10 9-1,-61 40 84,67-47-73,-36 19 63,36-22-104,0 1 0,0 1 0,0 0 0,1 0 0,-19 18 0,28-24-5,0 0 0,0 0 1,0 0-1,1 1 0,-1-1 0,0 0 0,1 1 0,-1-1 1,1 0-1,0 1 0,-1-1 0,1 1 0,0-1 1,0 1-1,0-1 0,0 0 0,0 1 0,0-1 1,0 1-1,0-1 0,1 1 0,-1-1 0,1 0 0,-1 1 1,1-1-1,-1 0 0,1 1 0,0-1 0,-1 0 1,1 0-1,0 0 0,0 0 0,2 2 0,4 4-155,0 0 0,0 0 0,17 10-1,-13-9 1,53 38-649,-31-24 395,-1 1-1,55 53 0,-83-71 430,1 0-1,-1 1 1,0-1-1,-1 1 1,1-1-1,-1 1 1,0 1 0,0-1-1,3 12 1,-5-15 53,-1 0 0,1 1 0,-1-1 0,0 0 0,0 1 0,0-1 0,0 0 0,-1 1 0,1-1 0,-1 0 0,0 0 0,0 0 0,0 1 0,-1-1 1,1 0-1,0 0 0,-1 0 0,0-1 0,0 1 0,0 0 0,-4 3 0,0 0 116,0-1 0,0 0 0,-1-1 0,0 1 0,0-1 0,0 0 0,-1-1 1,1 0-1,-1 0 0,0-1 0,0 0 0,0 0 0,0-1 0,-14 1 0,7-1 29,0-1 0,0 0 0,0-1 0,0-1 0,0-1 0,1 0 0,-17-6 0,17 4-284,1 0 1,0-1-1,0-1 0,-17-11 1,25 14-113,0 1 0,0-1 1,0-1-1,1 1 0,-1-1 1,1 1-1,0-1 0,1 0 1,-1-1-1,1 1 0,0-1 1,-3-8-1,2-4-471,14 4-193</inkml:trace>
  <inkml:trace contextRef="#ctx0" brushRef="#br0" timeOffset="1">933 500 18396,'13'5'1824,"-9"13"-1096,-5 7-311,-3 8 1479,-2 3-1016,3 9-496,3 2-144,2-3-448,2-1-312,3-11-528,3-9 848,-6-19-224,-1-7-128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41.308"/>
    </inkml:context>
    <inkml:brush xml:id="br0">
      <inkml:brushProperty name="width" value="0.05" units="cm"/>
      <inkml:brushProperty name="height" value="0.05" units="cm"/>
    </inkml:brush>
  </inkml:definitions>
  <inkml:trace contextRef="#ctx0" brushRef="#br0">0 29 23893,'15'-7'1760,"-10"0"-1431,-2 1-161,0 2 552,-1 0-512,0 5-2361,0 2 1881,-6 4-216,-6 7-208</inkml:trace>
  <inkml:trace contextRef="#ctx0" brushRef="#br0" timeOffset="1">373 12 20756,'0'48'1512,"9"70"-1,-2-37-778,1 536 1339,-10-363-1878,1-228-182,1 0-27,0 0 0,8 48 1,-8-72-6,0-1 1,1 0-1,-1 1 1,0-1-1,1 0 1,-1 1-1,1-1 1,-1 0-1,1 1 1,0-1-1,0 0 1,-1 0-1,1 0 1,2 2-1,-3-3-13,0 0-1,1 0 0,-1 0 0,1 1 0,-1-1 1,0 0-1,1 0 0,-1 0 0,1 0 1,-1 0-1,0 0 0,1 0 0,-1 0 1,1-1-1,-1 1 0,0 0 0,1 0 1,-1 0-1,0 0 0,1 0 0,-1-1 1,0 1-1,1 0 0,-1 0 0,0-1 1,1 1-1,-1 0 0,0 0 0,1-1 0,-1 1 1,0-1-1,3-3-289,0 0 1,-1 0 0,1-1-1,-1 1 1,0-1-1,2-6 1,19-78-1133,-9 37 502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41.793"/>
    </inkml:context>
    <inkml:brush xml:id="br0">
      <inkml:brushProperty name="width" value="0.05" units="cm"/>
      <inkml:brushProperty name="height" value="0.05" units="cm"/>
    </inkml:brush>
  </inkml:definitions>
  <inkml:trace contextRef="#ctx0" brushRef="#br0">275 545 18100,'-1'-2'149,"-1"0"-1,1 0 1,-1 0 0,0 0 0,1 0 0,-1 1 0,0-1-1,0 0 1,0 1 0,0-1 0,-1 1 0,1 0-1,0 0 1,-1 0 0,1 0 0,-1 0 0,1 0 0,-1 1-1,1-1 1,-1 1 0,1 0 0,-1 0 0,1-1-1,-1 2 1,1-1 0,-1 0 0,-4 1 0,-3 2 150,-1-1 0,1 1 1,0 1-1,0 0 0,-12 7 0,11-5-120,1 0-1,0 2 1,0-1-1,0 1 0,1 0 1,0 1-1,1 0 0,0 0 1,-11 17-1,15-20-106,0 1-1,1-1 1,-1 1 0,1-1-1,0 1 1,1 0 0,0 0 0,0 0-1,0 1 1,1-1 0,0 0-1,1 1 1,0-1 0,0 1-1,0-1 1,1 0 0,1 8-1,-1-11-53,0-1 0,0 1-1,0-1 1,1 0-1,-1 0 1,1 0-1,0 1 1,-1-1 0,1-1-1,1 1 1,-1 0-1,0 0 1,1-1-1,-1 0 1,1 1-1,0-1 1,0 0 0,5 3-1,-3-4-8,-1 1 1,1-1-1,0 1 1,0-1-1,0-1 0,0 1 1,0-1-1,0 0 0,0 0 1,0 0-1,9-2 0,2-2-20,1-1-1,-1 0 0,0-1 0,0-1 0,-1 0 0,24-15 0,-12 3-35,0-2-1,-1-1 1,-1-1 0,-1-1-1,34-44 1,86-147-234,-58 53 134,-74 136 144,-2-1 1,-1 0-1,-1 0 0,5-35 1,-12 58 4,-1-1 0,1 1 1,-1-1-1,0 1 1,0 0-1,-1-1 0,0 1 1,1 0-1,-3-6 0,3 10-1,0-1 0,-1 0 0,1 1 1,0-1-1,0 1 0,-1-1 0,1 1 0,0-1 0,-1 1 0,1-1 0,-1 1 0,1 0 0,-1-1 0,1 1 0,-1-1 0,1 1 0,-1 0 0,1 0 0,-1-1 1,1 1-1,-1 0 0,0 0 0,0-1 0,-1 2 1,1-1 0,0 0 1,0 0-1,-1 1 0,1-1 1,0 1-1,0-1 0,0 1 0,-1-1 1,1 1-1,0 0 0,0-1 1,0 1-1,0 0 0,0 0 0,0 1 1,-5 4 8,0 1 1,0 0-1,1 0 0,0 0 1,1 0-1,-1 1 1,-3 11-1,-19 60 58,23-64-56,-8 27-77,2 1 1,3 0-1,1 0 1,2 1-1,2 0 0,1-1 1,3 1-1,2 0 1,10 50-1,-11-80-273,1 1-1,0-1 1,9 20-1,-11-31 275,0 1-1,-1-1 0,1 1 0,1-1 0,-1 1 1,1-1-1,-1 0 0,1 0 0,0 0 0,0-1 1,0 1-1,0-1 0,0 0 0,1 1 1,-1-1-1,1-1 0,3 3 0,21-1-600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42.627"/>
    </inkml:context>
    <inkml:brush xml:id="br0">
      <inkml:brushProperty name="width" value="0.05" units="cm"/>
      <inkml:brushProperty name="height" value="0.05" units="cm"/>
    </inkml:brush>
  </inkml:definitions>
  <inkml:trace contextRef="#ctx0" brushRef="#br0">0 150 17068,'2'66'1190,"8"197"2479,-5-214-3092,3 0-1,1-1 1,20 61-1,-22-86-312,19 36 0,-24-54-222,1 0-1,0 0 1,0 0 0,1 0-1,-1 0 1,1 0-1,0-1 1,1 0-1,-1 0 1,1 0-1,-1-1 1,7 5-1,-8-7-16,-1-1-1,0 1 0,0 0 1,1 0-1,-1-1 1,0 0-1,1 1 0,-1-1 1,0 0-1,1 0 0,-1 0 1,0 0-1,1-1 0,-1 1 1,0-1-1,4 0 0,-1-1 20,-1 0 0,0-1-1,0 1 1,1-1 0,-2 0-1,1 1 1,6-7 0,2-5 75,0 0 1,-1 0-1,12-22 1,-20 32-97,22-40-16,-1 0 1,29-81 0,17-102-847,-62 194 520,7-54 1,-14 74 223,0 0 0,-1-1 0,0 1 0,-1 0 0,-1-1 0,0 1 0,-4-13 0,6 23 80,-1 0 0,0 1 1,0-1-1,0 1 0,-1-1 0,1 1 0,-1-1 0,1 1 0,-1 0 0,0 0 1,0 0-1,0 0 0,0 0 0,0 0 0,0 0 0,0 1 0,-1-1 0,-3-1 0,0 1-56,0 0-1,0 0 1,0 1-1,0 0 1,0 0-1,0 1 1,-10 0-1,6-1-226,-1 0-1,0-1 1,0 0-1,1-1 1,-1 0-1,1 0 1,-12-7-1,19 9 278,-32-13-512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43.182"/>
    </inkml:context>
    <inkml:brush xml:id="br0">
      <inkml:brushProperty name="width" value="0.05" units="cm"/>
      <inkml:brushProperty name="height" value="0.05" units="cm"/>
    </inkml:brush>
  </inkml:definitions>
  <inkml:trace contextRef="#ctx0" brushRef="#br0">9 36 17500,'-9'-11'2160,"11"6"-1136,8-2-391,13 1 1263,10 2-328,13 1-583,5 3-273,12 0-472,2 3-224,-2 4-704,-4 3-441,-11 7 905,-8 2-168,-14 4-152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2.772"/>
    </inkml:context>
    <inkml:brush xml:id="br0">
      <inkml:brushProperty name="width" value="0.05" units="cm"/>
      <inkml:brushProperty name="height" value="0.05" units="cm"/>
    </inkml:brush>
  </inkml:definitions>
  <inkml:trace contextRef="#ctx0" brushRef="#br0">55 146 17412,'2'1'141,"-1"0"0,1 0 0,0 0-1,-1-1 1,1 1 0,0 0 0,-1-1 0,1 1 0,0-1 0,0 0 0,-1 1 0,1-1 0,0 0 0,0 0 0,0 0 0,-1-1 0,1 1 0,0 0-1,0-1 1,0 1 0,-1-1 0,1 1 0,0-1 0,-1 0 0,1 0 0,2-1 0,2-1 67,-1-1 0,0 1-1,0-1 1,0 0 0,0 0 0,6-7 0,-9 9-147,0-1 1,0 1 0,-1-1-1,1 0 1,0 1 0,-1-1-1,0 0 1,0 0 0,0 0 0,0 0-1,0 0 1,-1 0 0,1 0-1,-1 0 1,0 0 0,0 0-1,0 0 1,0 0 0,-1 0 0,1-1-1,-1 1 1,0 0 0,1 0-1,-1 1 1,-1-1 0,1 0-1,0 0 1,-3-3 0,3 4-27,-1 0 1,0 0 0,0 0-1,0 0 1,0 0-1,0 1 1,0-1-1,-1 1 1,1-1 0,0 1-1,-1 0 1,1 0-1,-1 0 1,1 0-1,-1 0 1,1 1 0,-1-1-1,0 1 1,0 0-1,1-1 1,-1 1-1,0 0 1,1 1 0,-1-1-1,0 0 1,1 1-1,-1 0 1,0-1 0,1 1-1,-1 0 1,1 1-1,-3 0 1,0 2-23,0-1-1,0 0 1,1 1 0,-1 0 0,1 0 0,0 1-1,0-1 1,1 1 0,-1 0 0,1 0-1,0 0 1,0 0 0,1 0 0,0 1 0,0-1-1,-2 9 1,2-8-18,0 0 0,1 0-1,0 0 1,0 0 0,1 1 0,0-1-1,0 0 1,0 0 0,1 0 0,0 0-1,0 0 1,0 0 0,1 0 0,0 0-1,4 9 1,-4-12-57,0 0-1,-1-1 1,1 0 0,0 1-1,0-1 1,1 0-1,-1 0 1,0 0 0,1-1-1,-1 1 1,1 0-1,-1-1 1,1 0 0,0 1-1,0-1 1,0 0-1,-1-1 1,1 1 0,0 0-1,0-1 1,0 0-1,0 1 1,0-1 0,0 0-1,0-1 1,0 1-1,0 0 1,0-1 0,4-1-1,0 0-84,0 0 0,0-1 1,0 0-1,-1 0 0,1-1 0,-1 1 0,0-1 0,0-1 0,0 1 1,9-11-1,12-22-497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2:43.631"/>
    </inkml:context>
    <inkml:brush xml:id="br0">
      <inkml:brushProperty name="width" value="0.05" units="cm"/>
      <inkml:brushProperty name="height" value="0.05" units="cm"/>
    </inkml:brush>
  </inkml:definitions>
  <inkml:trace contextRef="#ctx0" brushRef="#br0">10 133 14891,'-1'8'497,"-1"0"1,2 0-1,-1 1 0,1-1 1,0 0-1,1 0 0,0 1 0,0-1 1,1 0-1,0 0 0,6 15 0,-6-18-352,1 0-1,-1-1 1,1 0-1,0 0 1,1 0-1,-1 0 1,1 0-1,0 0 0,0-1 1,0 0-1,0 0 1,0 0-1,1 0 1,-1-1-1,1 0 1,0 0-1,0 0 0,0 0 1,0-1-1,6 1 1,1 0-106,0-1 0,1 0 1,-1-1-1,0 0 0,0-1 0,0-1 1,0 0-1,0 0 0,0-1 0,0-1 1,-1 0-1,0 0 0,0-1 0,0-1 1,0 0-1,-1 0 0,0-1 0,0 0 1,-1-1-1,1 0 0,-2-1 0,12-13 1,-17 18-35,0 0 1,0 0 0,-1 0 0,1 0-1,-1-1 1,0 1 0,0-1 0,-1 1-1,1-1 1,-1 0 0,0 1 0,-1-1-1,1 0 1,-1 0 0,0 1 0,0-1-1,0 0 1,0 0 0,-1 0 0,0 1 0,0-1-1,-1 0 1,1 1 0,-1-1 0,-2-4-1,0 3 2,0 0-1,0 0 1,0 1 0,-1-1-1,1 1 1,-2 0-1,1 1 1,0-1-1,-1 1 1,0 0 0,0 1-1,0-1 1,0 1-1,0 0 1,-1 1-1,-11-4 1,6 3-7,0 1-1,-1 0 1,1 0 0,0 1-1,-1 1 1,1 0 0,0 1 0,-1 0-1,1 1 1,0 1 0,-16 4-1,20-4 11,0 0 0,0 1 0,1 0 0,-1 0 0,1 1 0,0-1 0,0 2 0,0-1 0,0 1 0,1 0 0,0 0 0,1 1 0,-1 0 0,1 0-1,1 0 1,-8 15 0,6-6-2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29.539"/>
    </inkml:context>
    <inkml:brush xml:id="br0">
      <inkml:brushProperty name="width" value="0.05" units="cm"/>
      <inkml:brushProperty name="height" value="0.05" units="cm"/>
    </inkml:brush>
  </inkml:definitions>
  <inkml:trace contextRef="#ctx0" brushRef="#br0">78 76 12347,'-9'6'903,"0"1"1,-1-1 0,1 0 0,-1-1-1,-21 8 1,47-15 2768,2 0-3079,38-7 593,104-5 0,60 14-1051,-57 1-962,-148-1 504,0 0 0,0-2-1,0 0 1,17-5 0,-27 6 231,0-1 0,1 0 0,-1 0-1,0 0 1,-1-1 0,1 1 0,0-1 0,-1-1 0,1 1 0,-1 0 0,0-1 0,0 0 0,-1 0 0,6-7-1,6-20-627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0.003"/>
    </inkml:context>
    <inkml:brush xml:id="br0">
      <inkml:brushProperty name="width" value="0.05" units="cm"/>
      <inkml:brushProperty name="height" value="0.05" units="cm"/>
    </inkml:brush>
  </inkml:definitions>
  <inkml:trace contextRef="#ctx0" brushRef="#br0">0 21 17108,'1'-1'115,"-1"0"-1,1 0 1,0 1 0,0-1 0,-1 0 0,1 1 0,0-1-1,0 1 1,0-1 0,-1 1 0,1 0 0,0-1 0,0 1 0,0 0-1,0 0 1,0-1 0,0 1 0,0 0 0,1 0 0,28-1 199,-14 0 63,69-6 560,0 4-1,1 4 1,85 11-1,-151-9-947,0 0-1,-1 2 0,30 10 1,-44-13-10,0 0 1,0 0 0,0 1 0,0 0-1,0-1 1,-1 2 0,0-1-1,1 0 1,-1 1 0,-1 0-1,1 0 1,0 0 0,-1 0 0,0 1-1,0-1 1,0 1 0,4 10-1,-5-7-9,0 0 0,-1 0 0,0 1 1,0-1-1,-1 1 0,0-1 0,0 1 0,-1-1 0,0 1 0,-1-1 0,0 1 0,-5 12 0,-2 5-44,-2-1-1,-23 39 1,4-15 74,-2-2 0,-71 81 0,-94 70 1250,185-187-1129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2.004"/>
    </inkml:context>
    <inkml:brush xml:id="br0">
      <inkml:brushProperty name="width" value="0.05" units="cm"/>
      <inkml:brushProperty name="height" value="0.05" units="cm"/>
    </inkml:brush>
  </inkml:definitions>
  <inkml:trace contextRef="#ctx0" brushRef="#br0">453 66 15395,'27'-66'3280,"-98"227"1338,-17-3-3292,-115 144-1644,163-244 712,-37 45-1389,99-154-1588,4 0 1988,8-13-211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2.476"/>
    </inkml:context>
    <inkml:brush xml:id="br0">
      <inkml:brushProperty name="width" value="0.05" units="cm"/>
      <inkml:brushProperty name="height" value="0.05" units="cm"/>
    </inkml:brush>
  </inkml:definitions>
  <inkml:trace contextRef="#ctx0" brushRef="#br0">175 31 15611,'1'-2'124,"3"-2"139,-1 0-1,1 0 1,0 0 0,0 1-1,5-4 1,-8 7-227,-1 0 0,1-1 0,0 1-1,-1 0 1,1-1 0,-1 1 0,1 0 0,0 0-1,-1 0 1,1 0 0,0-1 0,-1 1 0,1 0-1,0 0 1,-1 0 0,1 0 0,0 1 0,0-1-1,-1 0 1,1 0 0,0 0 0,-1 1 0,1-1-1,-1 0 1,1 0 0,0 1 0,-1-1 0,1 1-1,-1-1 1,1 0 0,-1 1 0,1-1 0,-1 1 0,1-1-1,-1 1 1,0-1 0,1 1 0,-1 0 0,0-1-1,1 1 1,-1 0 0,0-1 0,0 1 0,1 0-1,-1-1 1,0 1 0,0 0 0,0-1 0,0 2-1,3 12 288,-1-1 0,0 1 0,-1 0 0,0 0 0,-2 15 0,0 9 47,2 150 601,4 189-758,-8-361-1536,3-16 1283,0 0 1,0 0-1,-1 0 1,1 0-1,0 0 0,-1 0 1,1 0-1,0 0 1,-1-1-1,1 1 1,0 0-1,0 0 0,-1 0 1,1 0-1,0 0 1,-1 0-1,1-1 0,0 1 1,0 0-1,0 0 1,-1 0-1,1-1 0,0 1 1,0 0-1,0 0 1,-1-1-1,1 1 0,0 0 1,0-1-1,-19-33-1709,15 27 1447,-93-167-2731,-6 6 6710,102 166-3502,0 1 0,0-1 0,1 1 0,-1-1 0,0 1 0,0-1 0,1 0 0,-1 1 0,1-1 0,-1-3 0,1 5-133,0-1 0,0 1 0,0 0 0,0 0 0,0-1 0,1 1 0,-1 0 0,0 0 0,0-1 0,0 1 0,0 0 0,1 0 0,-1 0 0,0-1 0,0 1 0,0 0 0,1 0 0,-1 0 0,0 0 0,0 0 0,0-1 1,1 1-1,-1 0 0,0 0 0,1 0 0,-1 0 0,0 0 0,0 0 0,1 0 0,-1 0 0,0 0 0,0 0 0,1 0 0,-1 0 0,0 0 0,0 0 0,1 0 0,-1 0 0,7 2 352,-1 0 0,0 0 0,1 1 0,5 3-1,0 0-253,33 13 428,-14-4-1117,1-3 0,42 13 0,-69-24 469,1 0-1,-1-1 1,0 1-1,0-1 1,1 0-1,-1 0 1,0-1-1,7-1 1,8-7-436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3.837"/>
    </inkml:context>
    <inkml:brush xml:id="br0">
      <inkml:brushProperty name="width" value="0.05" units="cm"/>
      <inkml:brushProperty name="height" value="0.05" units="cm"/>
    </inkml:brush>
  </inkml:definitions>
  <inkml:trace contextRef="#ctx0" brushRef="#br0">0 444 16732,'10'0'708,"3"0"238,-1 0 0,1 0 1,-1 2-1,25 4 0,-33-4-861,0-1 1,0 1-1,0 0 0,-1-1 1,1 2-1,-1-1 1,1 0-1,-1 1 0,0-1 1,0 1-1,0 0 0,0 0 1,-1 1-1,1-1 1,-1 0-1,0 1 0,0-1 1,0 1-1,3 6 0,-2 2-42,0-1 0,0 1 0,-1 0 0,0 0 0,-1-1 0,-1 1 0,0 18 0,-15 87 219,9-79-61,-10 36 677,30-96 262,8-43-891,-2-2 0,-4 0 0,8-77 0,-19 82-310,-2 52-13,1 12 24,6 16-4,-7-12 40,0-2 8,0 1 1,0-1-1,1 1 1,-1-1-1,1 0 1,0 0-1,0-1 1,0 1 0,1-1-1,-1 0 1,1 0-1,-1-1 1,1 1-1,9 2 1,-7-3 3,0 0 0,1-1 0,-1 0 0,0 0 1,1-1-1,-1 0 0,1 0 0,-1-1 1,13-2-1,0-2 7,-1-1 1,0-1 0,-1-1-1,1 0 1,-1-2 0,-1 0 0,18-13-1,-16 9 6,-1-1-1,-1 0 1,0-2-1,-1 0 1,0 0-1,20-34 1,-27 39-5,-2-2 0,0 1 1,0-1-1,-1 0 0,-1 0 1,0 0-1,-1-1 0,-1 0 1,0 0-1,-1 0 0,1-20 1,-3 31-8,-1-1 0,1 0 0,-1 1 0,0-1 0,0 0 1,0 1-1,-1-1 0,-2-6 0,3 9 0,0 1-1,0 0 0,1-1 1,-1 1-1,0 0 1,0 0-1,0 0 1,0 0-1,-1 0 0,1 0 1,0 0-1,0 0 1,-1 0-1,1 0 1,0 1-1,-1-1 0,1 1 1,-1-1-1,1 1 1,-1-1-1,1 1 1,-1 0-1,1 0 0,-1 0 1,1 0-1,-1 0 1,0 0-1,1 0 0,-4 1 1,2 0-3,-1 0 0,0 1 0,0 0 0,0 0 1,1 0-1,-1 0 0,1 0 0,0 1 0,-1 0 0,1-1 0,0 1 0,1 0 1,-1 1-1,-2 3 0,-5 7-19,-15 30 0,14-23 13,2 0 0,0 0-1,2 0 1,0 1 0,2 0 0,0 1 0,-1 23-1,5-33 10,0 0-1,1 0 0,1 0 1,0 0-1,0-1 0,2 1 0,0 0 1,0-1-1,1 1 0,0-1 1,1 0-1,1 0 0,12 19 1,-10-19-12,2 0 0,-1-1 1,1 0-1,14 12 1,-19-20 3,-1 1 0,0-1 0,1 0 0,0 0 0,0 0 0,0-1 0,0 1 0,0-1 0,0-1 0,0 1 0,1-1 0,-1 1 0,1-2 0,6 1 0,-10-1 6,0 0 0,-1 0-1,1 0 1,-1 0 0,1-1-1,-1 1 1,1-1 0,-1 1-1,0-1 1,1 0 0,-1 1-1,1-1 1,-1 0 0,0 0 0,0 0-1,0 0 1,1 0 0,-1 0-1,1-2 1,0 0 0,0 0 0,-1 0 0,1 0 0,-1 0 0,0 0 0,0 0 1,0-1-1,1-5 0,-1-5 8,-1 1 0,0-1 0,-2-20 0,2 34-5,-2-16 21,-1 0-1,-8-31 0,14 56-26,1 0 0,0-1 0,1 0 0,0 0-1,0 0 1,0-1 0,1 1 0,12 10-1,-11-12 1,0 0 0,1 0-1,0 0 1,1-1-1,-1-1 1,1 1-1,0-1 1,0-1-1,0 1 1,1-2-1,-1 1 1,1-1 0,14 1-1,-19-3 7,0 0 0,0 0 0,0 0 0,0-1 1,0 0-1,0 0 0,0 0 0,0-1 0,0 1 0,-1-1 0,1 0 0,0-1 0,-1 1 0,0-1 0,0 0 0,0 0 1,0 0-1,0 0 0,0-1 0,-1 1 0,0-1 0,0 0 0,0 0 0,0 0 0,0-1 0,-1 1 0,4-9 0,-5 9 2,0 1-1,0 0 0,0-1 0,-1 1 0,1 0 0,-1-1 0,1 1 1,-1-1-1,-1 1 0,1-1 0,0 1 0,-1-4 0,0 6-1,1 0 0,0 0-1,-1 0 1,1 0 0,-1 0-1,1 0 1,-1 0 0,1 0-1,-1 1 1,1-1 0,-1 0-1,0 0 1,1 1 0,-1-1-1,0 0 1,0 1 0,0-1-1,0 1 1,1-1 0,-1 1-1,0 0 1,0-1 0,0 1-1,0 0 1,0-1 0,0 1-1,0 0 1,0 0 0,0 0-1,0 0 1,0 0 0,0 0-1,0 0 1,0 0 0,0 1-1,0-1 1,0 0 0,0 0-1,0 1 1,0-1 0,1 1-1,-1-1 1,0 1 0,-1 0-1,-3 2 0,0 0 0,0 1-1,0-1 1,1 1-1,0 0 1,0 0-1,0 0 1,0 1-1,0-1 1,1 1 0,0 0-1,0 0 1,0 0-1,-3 9 1,4-7 4,0-1 0,0 0 0,0 0-1,1 1 1,-1-1 0,2 0 0,-1 1 0,1 0 0,0-1 0,0 1 0,1-1 0,2 12-1,-2-15 1,-1 0 0,1 0-1,1 0 1,-1-1 0,0 1-1,1 0 1,-1-1-1,1 0 1,0 1 0,0-1-1,0 0 1,0 0 0,0 0-1,1 0 1,-1 0-1,0 0 1,1-1 0,3 3-1,-1-3 2,0 1 0,-1-1-1,1 0 1,0 0 0,0 0 0,-1-1-1,1 0 1,0 0 0,0 0 0,7-1-1,2-2 5,1-1 0,-1 0-1,0 0 1,-1-2-1,1 1 1,19-13-1,-12 5-9,0-1 0,-2 0 0,0-2 0,0 0-1,-2-1 1,0-1 0,-1 0 0,14-21-1,-29 37-10,1 0 0,-1 0 0,0 0 0,0 0 0,0 0 0,0-1 0,-1 1 0,1 0 0,0-3 0,-1 5 11,0-1 0,0 1 0,0 0 1,0 0-1,0 0 0,0 0 0,0 0 1,0 0-1,0 0 0,0 0 0,0 0 1,0 0-1,0 0 0,-1 0 0,1 0 1,0 0-1,0-1 0,0 1 0,0 0 1,0 0-1,0 0 0,0 0 0,0 0 0,0 0 1,0 0-1,0 0 0,0 0 0,0 0 1,-1 0-1,1 0 0,0 0 0,0 0 1,0 0-1,0 0 0,0 0 0,0 0 1,0 0-1,0 0 0,0 0 0,0 0 1,0 0-1,-1 0 0,1 0 0,0 0 1,0 0-1,0 0 0,0 1 0,0-1 0,0 0 1,0 0-1,0 0 0,0 0 0,0 0 1,0 0-1,0 0 0,0 0 0,0 0 1,0 0-1,0 0 0,0 0 0,0 0 1,0 1-1,-10 11-75,3 0 57,1 0 0,0 0 1,1 1-1,1 0 1,0 0-1,-4 16 0,8-23 24,-1-1 0,0 0 0,1 1 0,0-1 0,0 0 0,1 1 0,0-1 0,1 8-1,-1-10 3,0-1-1,0 1 1,0-1-1,1 0 1,-1 1-1,0-1 1,1 0-1,0 1 1,-1-1-1,1 0 1,0 0-1,0-1 0,0 1 1,0 0-1,1-1 1,-1 1-1,4 1 1,-2-2-2,0 1 0,0-1 0,0 0 0,0 0 0,0-1 0,0 1 0,0-1 0,0 0 0,0 0 0,0 0 0,0-1 0,0 1 0,0-1 0,1 0 0,-2 0 0,1-1 0,6-2 0,2-1 5,0-2 0,-1 1 0,0-1 0,13-11 0,-4 1-45,-1-2 0,-1 0 0,0 0 0,-2-2-1,0 0 1,-1-1 0,22-44 0,-16 20-59,-1-2 0,-3 0 1,12-52-1,-23 74-70,6-45 1,-14 53 46,2 18 116,0 0 0,0 0 0,0 0-1,0-1 1,0 1 0,0 0 0,0 0 0,0 0 0,0 0 0,0-1 0,0 1-1,0 0 1,-1 0 0,1 0 0,0-1 0,0 1 0,0 0 0,0 0-1,0 0 1,0 0 0,0 0 0,-1-1 0,1 1 0,0 0 0,0 0 0,0 0-1,0 0 1,-1 0 0,1 0 0,0 0 0,0 0 0,0 0 0,-1 0 0,1-1-1,0 1 1,0 0 0,0 0 0,-1 0 0,1 0 0,0 0 0,0 0-1,0 0 1,0 1 0,-1-1 0,1 0 0,0 0 0,0 0 0,0 0 0,-1 0-1,1 0 1,0 0 0,0 0 0,0 0 0,0 0 0,-1 1 0,1-1 0,0 0-1,0 0 1,0 0 0,0 0 0,0 1 0,0-1 0,0 0 0,-1 0-1,-4 9 29,0 1-1,1-1 0,0 1 0,0-1 0,1 1 0,1 0 0,-4 18 0,1-2 49,-5 22 30,3 1 0,2 0 0,2 0 0,2 1-1,3-1 1,1 0 0,17 81 0,-17-110-101,10 66 26,-14-71 10,1-15-38,-1 0-1,1 0 1,0 0 0,0 0 0,0 0 0,-1 0 0,1 0 0,0 0 0,0 0-1,-1 0 1,1 0 0,0 0 0,0 0 0,0 0 0,-1 0 0,1 0 0,0-1-1,0 1 1,0 0 0,-1 0 0,1 0 0,0 0 0,0 0 0,0 0 0,0-1-1,-1 1 1,1 0 0,0 0 0,0 0 0,0-1 0,0 1 0,0 0-1,0 0 1,-1-1 0,-15-28 25,12 22-29,-31-53-170,-3 1 0,-2 1 0,-3 2 0,-3 3 0,-53-50 1,90 90 216,9 13-41,0 0-1,0 0 1,0 0-1,0 0 1,0 0 0,0-1-1,0 1 1,0 0-1,0 0 1,0 0 0,0 0-1,0 0 1,0-1-1,0 1 1,0 0 0,0 0-1,1 0 1,-1 0-1,0 0 1,0 0 0,0 0-1,0-1 1,0 1-1,0 0 1,1 0 0,-1 0-1,0 0 1,0 0-1,0 0 1,0 0 0,0 0-1,1 0 1,-1 0-1,0 0 1,0 0 0,0 0-1,0 0 1,1 0-1,-1 0 1,0 0 0,0 0-1,0 0 1,0 0-1,1 0 1,28 8 209,-22-6-207,67 22 172,39 12-309,-94-31-442,0-1-1,0-1 0,37 2 0,-56-5 545,1 0 0,0 0 0,0 1 0,0-1 0,0 0 0,-1 0 0,1 0 0,0 0 0,0-1 0,0 1 0,0 0 0,-1 0 0,1 0 0,0-1-1,0 1 1,0 0 0,-1-1 0,1 1 0,0-1 0,0 1 0,-1-1 0,1 1 0,-1-1 0,1 0 0,0 1 0,-1-1 0,1 0 0,-1 1-1,1-1 1,-1 0 0,0 1 0,1-2 0,-3-11-695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4.318"/>
    </inkml:context>
    <inkml:brush xml:id="br0">
      <inkml:brushProperty name="width" value="0.05" units="cm"/>
      <inkml:brushProperty name="height" value="0.05" units="cm"/>
    </inkml:brush>
  </inkml:definitions>
  <inkml:trace contextRef="#ctx0" brushRef="#br0">0 0 16908,'3'13'1776,"9"0"-1280,6 0-400,7-2 456,3 1-176,7 1 8,2 2-312</inkml:trace>
  <inkml:trace contextRef="#ctx0" brushRef="#br0" timeOffset="1">516 189 20732,'-23'4'2137,"11"-2"-1502,-1 1 0,-17 5 1,30-8-672,-1 0 1,1 1-1,0-1 1,-1 0-1,1 0 1,-1 0 0,1 0-1,0 1 1,-1-1-1,1 0 1,0 0-1,0 1 1,-1-1-1,1 0 1,0 1 0,0-1-1,-1 0 1,1 1-1,0-1 1,0 0-1,0 1 1,-1-1-1,1 0 1,0 1 0,0-1-1,0 0 1,0 1-1,0-1 1,0 1-1,0-1 1,0 0-1,0 1 1,0-1 0,0 1-1,0-1 1,0 0-1,0 1 1,0-1-1,0 1 1,1-1-1,-1 0 1,0 1 0,0-1-1,0 0 1,1 1-1,-1-1 1,0 0-1,0 1 1,1-1 0,-1 0-1,0 0 1,1 1-1,-1-1 1,0 0-1,1 0 1,0 1-1,22 15-2004,-22-15 1920,51 29-2611,-34-21 2472,1 1 1,-2 1-1,1 1 1,28 26-1,-44-36 350,0 0-1,0 0 1,0 0-1,-1 1 1,1-1-1,0 0 1,-1 1-1,0-1 1,0 1-1,0 0 1,0-1-1,0 1 1,0 0-1,-1-1 1,1 1-1,-1 0 1,0 0-1,0 0 1,0 4-1,-1-4 60,0 1 0,0 0 1,0 0-1,0-1 0,-1 1 0,0-1 0,0 0 0,0 1 0,0-1 0,0 0 0,-1 0 0,-4 4 0,-1 0 35,1 0 0,-1-1-1,-1 0 1,1-1 0,-1 0-1,0 0 1,0-1 0,-1 0-1,-17 5 1,21-8-214,0 0 0,0-1 0,0 1 0,0-1 0,0-1 0,-1 1 0,1-1 0,0 0 1,1 0-1,-1-1 0,0 0 0,0 0 0,1 0 0,-1 0 0,1-1 0,-8-5 0,-14-15-252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4.854"/>
    </inkml:context>
    <inkml:brush xml:id="br0">
      <inkml:brushProperty name="width" value="0.05" units="cm"/>
      <inkml:brushProperty name="height" value="0.05" units="cm"/>
    </inkml:brush>
  </inkml:definitions>
  <inkml:trace contextRef="#ctx0" brushRef="#br0">61 0 19980,'-7'25'1048,"1"-1"0,0 1 0,-2 37 0,3-17-356,-10 71 488,1 211-1,14-325-1172,5 63 192,-5-60-224,1 0 0,0 0 0,1-1 0,-1 1 0,1-1 0,-1 1 0,1-1 0,1 1 0,-1-1 0,6 7 0,-7-10-19,-1 0 0,1 0 0,0-1 0,0 1 0,0 0 0,0-1 0,0 1 0,0-1 0,0 1 1,0-1-1,0 1 0,0-1 0,0 0 0,0 0 0,1 1 0,-1-1 0,0 0 0,0 0 0,0 0 0,0 0 0,0 0 0,0-1 0,0 1 1,1 0-1,-1 0 0,0-1 0,0 1 0,0-1 0,0 1 0,0-1 0,0 1 0,0-1 0,0 1 0,1-2 0,2-2-52,1 1 0,-1-1-1,0 0 1,0-1 0,3-4 0,19-28-314,4-5-158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5.349"/>
    </inkml:context>
    <inkml:brush xml:id="br0">
      <inkml:brushProperty name="width" value="0.05" units="cm"/>
      <inkml:brushProperty name="height" value="0.05" units="cm"/>
    </inkml:brush>
  </inkml:definitions>
  <inkml:trace contextRef="#ctx0" brushRef="#br0">105 6 15675,'-5'9'1050,"-1"0"0,0 0 0,0-1 0,-12 11 0,11-11-298,-1 0 0,1 1 0,-11 18 0,14-20-579,1 1 0,0 0 0,0 0 0,0 0 0,1 0 0,0 0 0,1 0 0,0 0 0,0 1 0,0-1 0,1 1 1,1-1-1,2 15 0,-2-18-152,0 1 0,1-1 1,0 0-1,0 0 1,0 0-1,1 0 1,0 0-1,0 0 0,0-1 1,0 1-1,1-1 1,0 0-1,0 0 1,0-1-1,0 1 0,0-1 1,1 1-1,0-1 1,-1-1-1,1 1 1,10 3-1,-10-4-12,0 0-1,0-1 1,1 0-1,-1 0 1,0 0-1,1 0 1,-1-1-1,1 0 1,-1 0-1,1 0 1,-1-1-1,0 0 1,1 0-1,-1 0 1,0-1-1,1 1 1,-1-1-1,0 0 0,-1-1 1,10-5-1,-9 4 30,1-1 0,-2 1 0,1-1 0,0 0 0,-1 0 0,0-1 0,0 1 0,-1-1 0,0 0 0,0 1 0,0-2 0,0 1 0,-1 0 0,0 0 0,0-1 0,1-12 0,-2 10 20,-1 0-1,0 0 0,0 0 1,-1 0-1,0 0 0,-1 0 1,0 0-1,0 1 0,-1-1 1,0 1-1,0-1 0,-1 1 1,-8-13-1,8 14-141,-1 1 0,1 0 0,-1 0 0,0 0 0,-1 1 0,1 0 0,-1 0 0,0 0 0,0 1 0,-1 0 0,1 0 0,-1 1 0,0 0 0,0 0 0,0 0 0,-11-2 0,4 6-1295,11 6 1,3-6 1282,0 0 1,1 1 0,-1-1-1,1 0 1,0 1 0,-1-1-1,1 0 1,0 0 0,0 0-1,-1 0 1,1 1 0,0-1-1,0 0 1,1-1 0,1 3 0,21 11-876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5.814"/>
    </inkml:context>
    <inkml:brush xml:id="br0">
      <inkml:brushProperty name="width" value="0.05" units="cm"/>
      <inkml:brushProperty name="height" value="0.05" units="cm"/>
    </inkml:brush>
  </inkml:definitions>
  <inkml:trace contextRef="#ctx0" brushRef="#br0">167 62 18428,'1'-2'157,"-1"0"0,1 0 0,-1 0 0,0 1 0,0-1 0,0 0 0,0 0 0,0 0 0,-1 0 0,1 0 1,0 0-1,-1 0 0,1 0 0,-1 1 0,0-1 0,0 0 0,0 0 0,0 1 0,0-1 0,-2-2 0,2 3-59,-1 0 0,0 0 0,0 0 0,1 0 0,-1 1 0,0-1-1,0 0 1,0 1 0,0 0 0,0-1 0,0 1 0,0 0 0,0 0 0,0 0 0,0 0 0,0 0 0,0 0 0,0 1 0,0-1-1,-3 2 1,-2 0-45,0 1-1,0 0 0,0 1 0,0-1 0,1 1 0,-1 1 0,1-1 1,0 1-1,0 0 0,1 1 0,-7 6 0,9-8-115,0-1-1,0 1 1,0 0-1,0 0 1,1 0 0,0 0-1,-1 0 1,2 1-1,-1-1 1,0 1-1,1-1 1,0 1 0,0-1-1,0 1 1,1 0-1,-1 0 1,1-1-1,0 1 1,2 7 0,-1-9-66,0 0 1,0 0 0,1 0 0,-1 0 0,1 0 0,0-1 0,0 1 0,0-1-1,0 1 1,1-1 0,-1 0 0,1 0 0,-1 0 0,1 0 0,0 0-1,-1 0 1,1-1 0,0 1 0,0-1 0,0 0 0,5 1 0,7 2-402,0-1 0,0 0 0,17 1 0,-25-3 392,63 2-1106,-51-3 1114,1 1 0,0 1 0,0 0 0,0 1 0,34 11 0,-53-13 196,1-1-1,0 1 1,-1-1-1,1 1 0,-1 0 1,1 0-1,-1 0 1,1 0-1,-1 0 0,0 0 1,1 0-1,-1 0 1,0 0-1,0 1 0,0-1 1,0 0-1,0 1 1,0-1-1,0 1 0,0 0 1,-1-1-1,1 1 1,0 1-1,-1 0 41,0-1-1,0 0 1,-1 0 0,1 0 0,-1 0 0,1 0-1,-1 0 1,0 0 0,1 0 0,-1 0-1,0 0 1,-1 0 0,1 0 0,0-1-1,-3 4 1,-6 6 489,-1-1-1,0-1 1,-1 1-1,-14 7 0,25-16-548,-15 10 934,-36 17-1,48-26-880,-1 0 0,0 0 1,-1 0-1,1-1 0,0 1 0,0-1 1,-1-1-1,1 1 0,0-1 0,-1 0 1,1 0-1,-8-1 0,11 1-107,1-1 0,-1 1 0,1-1 0,0 1 0,-1-1 0,1 0 0,0 1 0,-1-1 0,1 0 0,0 0 0,0 0 0,-1 0 0,1 0 0,0 0 0,0 0 0,0 0-1,1-1 1,-1 1 0,0 0 0,-1-3 0,1 1-100,0 0 0,1 0 0,-1 0 0,1 0 0,-1 0 0,1 0 0,0 0-1,0 0 1,1-6 0,1 1-372,-1 1 0,2-1 0,-1 1 0,1 0 0,0 0 0,0 0 0,7-11 0,-6 13 34,1-1 1,0 1-1,0 0 0,0 1 1,1-1-1,7-3 1,-8 4 83,4-3-175</inkml:trace>
  <inkml:trace contextRef="#ctx0" brushRef="#br0" timeOffset="1">547 0 18028,'-10'3'1728,"0"13"-1040,0 7-304,-1 6 1337,1 4-857,2 4-464,6 2-32,2-2-160,2-4-240,4-5-592,-2-5-392,2-10 848,0-7-168,3-12-168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5:48.968"/>
    </inkml:context>
    <inkml:brush xml:id="br0">
      <inkml:brushProperty name="width" value="0.05" units="cm"/>
      <inkml:brushProperty name="height" value="0.05" units="cm"/>
    </inkml:brush>
  </inkml:definitions>
  <inkml:trace contextRef="#ctx0" brushRef="#br0">7707 500 13787,'-101'-37'634,"-191"-102"0,20 7-606,166 92-21,-2 5-1,-1 4 0,-1 6 1,-1 4-1,-145-8 0,12 18-25,-335 30-1,-348 90 274,6 54 104,839-148-327,70-13-28,-624 121 156,3 24-55,15 47-106,423-117-78,-202 111 0,296-132 21,4 3 0,2 5 1,-124 108-1,165-123 8,2 3 1,3 2 0,2 2-1,2 2 1,3 2-1,-49 92 1,73-115 16,2 1 0,1 0 0,2 1 1,1 0-1,3 1 0,1 0 1,1 0-1,3 1 0,0 48 0,5-55-6,2 0 0,1-1-1,1 1 1,2-1 0,1 0-1,2-1 1,1 0 0,1-1-1,2 0 1,1-1-1,28 41 1,4-6-66,3-1-1,3-3 1,3-3-1,101 83 1,-58-64 39,3-6 1,145 77 0,-26-31 135,458 170 0,96-80-11,18-82-57,9-61 30,0-39 120,552-53 247,-11-135 70,-493-24-195,-21-71-78,-651 190-210,-4-7-1,255-154 1,-358 183 30,-3-2 0,-2-4-1,94-95 1,-113 97 65,-3-2 0,-1-2 0,-4-2 0,61-111 0,-76 114-4,-3 0-1,-1-1 1,-4-1 0,-1 0 0,-3-1-1,-3-1 1,-2 0 0,-1-99 0,-6 119-47,-3-1 1,-1 1 0,-2 0-1,-1 0 1,-3 1 0,0 0-1,-2 0 1,-2 1 0,-1 1-1,-2 0 1,-1 2 0,-2 0 0,-1 0-1,-43-48 1,4 16 37,-4 3-1,-2 2 1,-109-74 0,79 71 19,-3 4 0,-134-58 0,47 40 13,-2 8 0,-235-51 0,184 69-262,-353-28 1,-255 63-379,6 90 192,293 5 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3.222"/>
    </inkml:context>
    <inkml:brush xml:id="br0">
      <inkml:brushProperty name="width" value="0.05" units="cm"/>
      <inkml:brushProperty name="height" value="0.05" units="cm"/>
    </inkml:brush>
  </inkml:definitions>
  <inkml:trace contextRef="#ctx0" brushRef="#br0">5 1 17220,'1'5'328,"0"0"1,0 0 0,-1 0-1,0 0 1,0 0 0,0 0 0,-2 7-1,1 6 126,-3 48 532,4-1 1,2 1-1,4-1 0,19 96 1,-23-151-909,1-1-1,0 0 1,0 1 0,1-1 0,0-1 0,9 16 0,-11-22-58,-1 0 0,0 0 1,1-1-1,-1 1 0,1 0 1,0-1-1,-1 1 0,1-1 1,0 0-1,0 0 1,0 0-1,0 0 0,0 0 1,0 0-1,0 0 0,0 0 1,1-1-1,-1 1 0,0-1 1,0 0-1,1 0 0,-1 1 1,0-1-1,0-1 0,1 1 1,-1 0-1,0-1 1,0 1-1,0-1 0,0 1 1,1-1-1,-1 0 0,0 0 1,0 0-1,3-2 0,3-3 36,1 0-1,-1-1 1,0 0-1,-1 0 0,1-1 1,-1 0-1,-1 0 1,10-15-1,39-80 239,-54 101-289,16-31-335,-2-1 0,-1-1-1,-2 0 1,-1 0 0,-2-2 0,9-67 0,-21 81-1900,3 23 2171,-1 0 0,1-1 0,0 1 0,0-1 0,-1 1 0,1 0-1,0-1 1,-1 1 0,1 0 0,0-1 0,-1 1 0,1 0 0,0 0 0,-1-1 0,1 1 0,-1 0 0,1 0 0,-1 0 0,1-1 0,-1 1 0,1 0 0,0 0-1,-1 0 1,1 0 0,-1 0 0,1 0 0,-1 0 0,1 0 0,-1 0 0,1 0 0,-1 0 0,1 1 0,-1-1 0,1 0 0,0 0 0,-1 0 0,1 1 0,-1-1 0,1 0-1,0 0 1,-1 1 0,-10 7-969</inkml:trace>
  <inkml:trace contextRef="#ctx0" brushRef="#br0" timeOffset="1">313 286 14555,'12'47'2249,"1"0"-1145,1-5-400,2-2 1552,-1-5-943,1-10-217,-2-6-632,1-8-360,2-12-888,0-8-400,-1-18 888,1-12-249,-2-18-207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6.311"/>
    </inkml:context>
    <inkml:brush xml:id="br0">
      <inkml:brushProperty name="width" value="0.05" units="cm"/>
      <inkml:brushProperty name="height" value="0.05" units="cm"/>
    </inkml:brush>
  </inkml:definitions>
  <inkml:trace contextRef="#ctx0" brushRef="#br0">9 53 19100,'-5'-25'1872,"5"10"-1231,-2 2 1095,0 13-760,2 10-848,0-1-504,2 5-808,-1-1-176,6 4 968,3 3-241,4-1-335</inkml:trace>
  <inkml:trace contextRef="#ctx0" brushRef="#br0" timeOffset="1">311 227 16227,'-1'2'256,"-1"0"0,0 0 0,0 1-1,1-1 1,-1-1 0,0 1 0,-1 0-1,1 0 1,0-1 0,0 1-1,-4 1 1,-5 3 274,4 0-133,0-1 1,1 1-1,-1 0 1,1 1-1,0-1 0,1 1 1,-1 0-1,1 1 1,-7 13-1,11-17-406,-1-1 0,1 1-1,0-1 1,0 1-1,0-1 1,1 1 0,-1 0-1,1-1 1,0 1-1,0 0 1,0 0 0,1-1-1,-1 1 1,1 0-1,0-1 1,0 1-1,0-1 1,0 1 0,1-1-1,-1 1 1,1-1-1,0 0 1,0 0 0,0 0-1,1 0 1,2 3-1,13 11-969,36 28 0,-36-31 190,-1 0 1,30 32 0,-39-36 693,0 1-1,-1 0 1,0 0 0,-1 0-1,0 1 1,-1 0 0,0 0 0,-1 1-1,0-1 1,-1 1 0,-1 0 0,0 0-1,1 20 1,-3-23 311,-1 0-1,1 1 1,-2-1-1,1 0 1,-1 0 0,-1-1-1,0 1 1,0 0-1,-1-1 1,0 0-1,-1 0 1,0 0-1,0 0 1,-1-1-1,0 0 1,-1 0 0,1 0-1,-10 6 1,13-11-62,0 0 1,0-1 0,-1 0 0,1 1 0,-1-1-1,0 0 1,1-1 0,-1 1 0,-8 1-1,10-2-107,0-1 0,0 0-1,0 0 1,1 0 0,-1 0-1,0 0 1,0 0 0,0-1-1,0 1 1,0 0 0,0-1-1,0 0 1,0 1-1,1-1 1,-1 0 0,0 0-1,1 0 1,-1 0 0,0 0-1,1-1 1,-1 1 0,-2-3-1,-2-5-45,0 1 1,0-2-1,0 1 0,1-1 0,1 1 0,-1-1 0,2-1 0,-1 1 1,-2-14-1,1-4-299,1 0 0,-1-38-1,4 48 292,0 0-1,2 0 0,0 0 1,1 0-1,0 0 1,2 0-1,0 0 0,1 1 1,1 0-1,15-31 0,11 1-129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6.792"/>
    </inkml:context>
    <inkml:brush xml:id="br0">
      <inkml:brushProperty name="width" value="0.05" units="cm"/>
      <inkml:brushProperty name="height" value="0.05" units="cm"/>
    </inkml:brush>
  </inkml:definitions>
  <inkml:trace contextRef="#ctx0" brushRef="#br0">7 357 19228,'5'27'1897,"-4"8"-1209,-1 4-280,1 2 920,1 2-248,1-4-784,0-3-488,2-13-856,1-9 1768,1-15-864,-4-11-120,-1-15-136</inkml:trace>
  <inkml:trace contextRef="#ctx0" brushRef="#br0" timeOffset="1">0 51 17564,'4'-32'2152,"2"21"-1248,0 5-431,-2 4 1951,3 7-1184,5 2-1304,1 1-696,5 1 624,8 4-136,13 6-152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7.338"/>
    </inkml:context>
    <inkml:brush xml:id="br0">
      <inkml:brushProperty name="width" value="0.05" units="cm"/>
      <inkml:brushProperty name="height" value="0.05" units="cm"/>
    </inkml:brush>
  </inkml:definitions>
  <inkml:trace contextRef="#ctx0" brushRef="#br0">155 1 18340,'-40'8'2858,"-70"25"0,109-33-2880,1 0 1,0 0-1,0 0 1,0 0-1,0 0 1,-1 0-1,1 0 1,0 0-1,0 0 1,0 0-1,0 0 1,0 0-1,-1 0 1,1 0-1,0 0 1,0 1-1,0-1 1,0 0-1,0 0 1,0 0-1,-1 0 1,1 0-1,0 0 1,0 0-1,0 1 1,0-1-1,0 0 1,0 0-1,0 0 1,0 0-1,0 0 1,0 0-1,0 1 1,0-1-1,0 0 1,-1 0-1,1 0 1,0 0-1,0 1 1,0-1-1,0 0 1,1 0-1,-1 0 1,0 0-1,0 0 1,0 1-1,0-1 1,0 0-1,0 0 1,9 5-809,19 2-467,-27-6 1159,51 9-1917,-30-7 1676,0 1-1,0 1 0,-1 1 0,1 1 1,-1 1-1,21 12 0,-40-19 457,0 0 0,0 0 0,0 0 0,-1 0 0,1 1 0,-1-1 0,1 1 0,-1-1 0,1 1 0,-1-1 0,0 1 0,0 0 0,0-1 0,0 1 0,0 0 0,0 0 0,0 0 0,-1 0 0,1 0 0,-1 0 0,1 0 0,-1 0 0,0 0 0,0 0 0,0 0 0,0 0 0,0 0 0,0 0 0,-1 0 0,1 0 0,0 0 0,-1 0 0,0 0 0,0 0 0,1 0 0,-1 0 0,0 0 0,0-1 0,-1 1 0,1 0 0,-2 2 0,-6 6 428,-1 0 0,0-1-1,0 0 1,-1 0-1,-15 9 1,0-3 514,-37 18 1,55-30-930,1 0 1,-1-1-1,1 1 0,-1-1 1,0-1-1,-13 2 1,19-3-121,1 0 1,0 0-1,0 0 1,-1 0-1,1 0 1,0-1-1,0 1 1,0 0-1,-1-1 1,1 1-1,0-1 1,0 1-1,0-1 1,0 1-1,0-1 1,0 0-1,0 1 1,0-1-1,0 0 1,-1-1-1,1 0-49,1 0 0,-1 1 1,1-1-1,-1 0 0,1 1 0,0-1 0,0 0 0,-1 0 0,1 1 0,0-1 0,1 0 0,-1 0 0,0 1 0,1-1 0,-1 0 0,0 1 0,1-1 0,0 0 0,1-1 0,3-9-162,1 1 1,1 0-1,15-20 0,8-9-473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7.795"/>
    </inkml:context>
    <inkml:brush xml:id="br0">
      <inkml:brushProperty name="width" value="0.05" units="cm"/>
      <inkml:brushProperty name="height" value="0.05" units="cm"/>
    </inkml:brush>
  </inkml:definitions>
  <inkml:trace contextRef="#ctx0" brushRef="#br0">297 0 19276,'-13'24'601,"1"0"-1,1 0 0,1 1 1,2 1-1,0 0 1,-7 48-1,12-48-520,1 0-1,2 1 1,0-1-1,2 0 1,1 0-1,11 50 1,6-13-664,3 20-1251,-23-82 1769,1-1-1,-1 1 1,0-1 0,0 1 0,0-1 0,0 0 0,0 1 0,0-1 0,1 1 0,-1-1 0,0 1 0,0-1 0,0 1 0,0-1-1,-1 1 1,1-1 0,0 1 0,0-1 0,0 0 0,0 1 0,0-1 0,-1 1 0,1-1 0,0 1 0,-1 0 0,-8-8-851,-11-21 57,20 27 791,-105-157-738,-5 2 3429,104 147-2343,2 5-77,1 0 0,1 0-1,-1 0 1,0 0 0,1-1 0,0 1 0,0-1 0,-2-7-1,4 12-160,0-1 0,0 1-1,0-1 1,0 1 0,0-1-1,0 1 1,0-1 0,0 1-1,0-1 1,0 1 0,0-1 0,0 0-1,0 1 1,0-1 0,1 1-1,-1-1 1,0 1 0,0-1-1,1 1 1,-1-1 0,0 1-1,1 0 1,-1-1 0,0 1-1,1-1 1,-1 1 0,0 0-1,1-1 1,-1 1 0,1-1 0,1 1 32,0-1 0,0 1 1,-1-1-1,1 1 0,0 0 1,0 0-1,-1-1 0,1 1 1,3 1-1,46 10 549,-44-9-531,189 52-3016,-148-45 2396,-7-11-188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8.277"/>
    </inkml:context>
    <inkml:brush xml:id="br0">
      <inkml:brushProperty name="width" value="0.05" units="cm"/>
      <inkml:brushProperty name="height" value="0.05" units="cm"/>
    </inkml:brush>
  </inkml:definitions>
  <inkml:trace contextRef="#ctx0" brushRef="#br0">336 48 18876,'-1'-3'161,"0"0"-1,0 1 1,0-1 0,0 1-1,-1 0 1,1-1 0,-1 1-1,1 0 1,-1 0 0,0 0-1,0 0 1,0 0 0,0 0-1,0 0 1,-1 1-1,-3-3 1,1 2 26,1 1-1,0-1 0,0 1 1,0 0-1,-1 1 1,1-1-1,0 1 1,-1-1-1,-7 2 1,1 0-18,0 1-1,0 0 1,0 1 0,1 0 0,-1 1 0,1 0 0,-16 9 0,12-5-162,1 0 1,0 1 0,1 1 0,0 0 0,1 1-1,0 0 1,0 0 0,1 1 0,1 1-1,0 0 1,-11 22 0,19-34-22,0 1 0,0 0 0,0 0 1,0 0-1,1 0 0,-1 0 0,1-1 0,0 1 0,-1 0 0,1 0 0,0 0 1,0 0-1,0 0 0,1 0 0,-1 0 0,0 0 0,1 0 0,-1 0 0,1 0 1,0 0-1,-1 0 0,1 0 0,2 2 0,-1-1-34,1-1 1,-1 1-1,1-1 1,0 0-1,0 0 0,0 0 1,0 0-1,1-1 0,-1 1 1,0-1-1,1 0 0,4 2 1,66 15-747,-37-9 276,1 1 0,53 23 0,-82-29 485,0 0 0,0 1 0,-1 0 0,0 0 0,0 1 0,0 0 0,0 0 0,-1 1 0,0 0 0,0 1 0,-1-1 0,0 1 0,0 1 0,7 14 0,-11-19 105,-1 0 0,1 0 0,-1 1 0,0-1 0,0 0 1,0 1-1,-1-1 0,1 1 0,-1-1 0,0 1 1,0-1-1,-1 1 0,0-1 0,1 1 0,-1-1 1,-1 1-1,1-1 0,-1 0 0,1 0 0,-1 0 0,-1 0 1,1 0-1,0 0 0,-1 0 0,0-1 0,0 1 1,0-1-1,0 0 0,0 0 0,-5 3 0,-2 2 190,-1-1-1,1-1 1,-1 1-1,-1-2 0,1 1 1,-1-2-1,0 0 1,0 0-1,0-1 1,0 0-1,-1-1 0,-15 0 1,23-1-349,-1-1-1,0 0 1,0 0 0,0-1 0,0 0 0,0 0-1,0 0 1,1-1 0,-1 1 0,0-1-1,1-1 1,0 1 0,-1-1 0,1 0 0,0 0-1,1-1 1,-1 1 0,0-1 0,1 0-1,0 0 1,0-1 0,0 1 0,1-1-1,-1 0 1,1 0 0,0 0 0,-4-10 0,6 11-14,-1 0 0,1 0 0,0 0 0,0-1 0,0 1 0,0 0 1,1-1-1,0 1 0,0 0 0,0-1 0,1 1 0,0-6 1,12-17-835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8.820"/>
    </inkml:context>
    <inkml:brush xml:id="br0">
      <inkml:brushProperty name="width" value="0.05" units="cm"/>
      <inkml:brushProperty name="height" value="0.05" units="cm"/>
    </inkml:brush>
  </inkml:definitions>
  <inkml:trace contextRef="#ctx0" brushRef="#br0">144 227 14715,'2'-2'154,"0"-1"0,0 1 0,0-1 0,-1 0 1,1 1-1,-1-1 0,1 0 0,-1 0 0,0 0 0,0 0 0,0 0 0,-1 0 0,1-4 0,-1 5-82,0 1 0,0-1 0,0 1 0,-1-1 0,1 1 0,0-1 0,-1 1 0,1 0-1,-1-1 1,0 1 0,1 0 0,-1-1 0,0 1 0,0 0 0,0 0 0,0-1 0,0 1 0,0 0 0,0 0-1,0 0 1,0 0 0,0 1 0,-1-1 0,1 0 0,0 0 0,-1 1 0,1-1 0,0 1 0,-1-1-1,-2 0 1,1 1 7,0-1 0,0 0 0,0 1 0,-1-1-1,1 1 1,0 0 0,0 0 0,-1 0 0,1 0-1,0 1 1,0-1 0,0 1 0,-1 0 0,1 0-1,0 0 1,0 0 0,-3 2 0,2 0-30,0 0 1,0 0 0,0 1-1,0-1 1,1 1-1,-1-1 1,1 1 0,0 1-1,0-1 1,-2 5 0,-1 1 1,1 0 1,1 1-1,0 0 1,1 0 0,0 0-1,0 0 1,1 0-1,-1 23 1,3-29-12,1 0 1,-1 0-1,0 0 0,1 0 1,0 0-1,0 0 0,1 0 1,-1 0-1,1-1 0,0 1 1,1 0-1,-1-1 1,1 0-1,-1 0 0,5 5 1,-5-7-2,1 0 0,-1 0 0,1 0 0,-1 0 0,1 0 1,0 0-1,0-1 0,0 0 0,0 1 0,0-1 0,0 0 1,0-1-1,1 1 0,-1 0 0,0-1 0,0 0 0,1 0 1,-1 0-1,0 0 0,1 0 0,-1-1 0,0 1 0,6-3 1,2 0 40,-1-1 1,1-1 0,-1 0 0,0 0 0,0-1 0,-1-1-1,0 1 1,0-2 0,0 1 0,12-15 0,-5 3 104,0 0 1,-2-1-1,23-41 1,-24 37-56,-2 0 1,0-1-1,-2-1 1,-1 0-1,9-47 0,-16 72-124,-1 0 0,0 0 0,0 0 0,1 0 0,-1 0-1,0 0 1,0 0 0,0 0 0,0 0 0,0 0 0,0 0 0,-1 0-1,1 0 1,0 0 0,0 0 0,-1 0 0,1 0 0,0 0-1,-1 0 1,1 0 0,-2-1 0,2 2-5,-1 1 0,0-1 0,0 1 0,1 0 0,-1-1 0,0 1 0,1-1 0,-1 1 1,0 0-1,1 0 0,-1-1 0,1 1 0,-1 0 0,1 0 0,0-1 0,-1 1 0,1 0 0,0 0 0,-1 0 0,1 0 0,0 1 0,-7 20-8,2-1 0,0 1 0,1 0 0,-1 42 0,4-48 14,2-1 1,0 1-1,0-1 0,2 0 0,0 0 1,0 1-1,12 27 0,-12-37 1,0 0-1,0 0 1,1 0-1,0 0 1,0-1-1,0 1 0,1-1 1,-1 0-1,1-1 1,1 1-1,-1-1 1,1 0-1,-1 0 1,1 0-1,0-1 1,0 0-1,1 0 1,-1-1-1,1 0 1,-1 0-1,1 0 1,0-1-1,0 0 1,-1 0-1,1-1 0,0 0 1,0 0-1,0 0 1,0-1-1,-1 0 1,1-1-1,0 1 1,-1-1-1,1-1 1,-1 1-1,1-1 1,10-6-1,-10 4-2,1-1 0,-2 1 1,1-1-1,0-1 0,-1 1 0,0-1 0,-1 0 0,1 0 0,-2 0 0,1-1 1,-1 0-1,0 0 0,4-10 0,-4 6-6,0 0 1,-1 0 0,0 0-1,-1 0 1,-1 0-1,0-1 1,0 1 0,-3-25-1,3 36-1,-1 0-1,0-1 1,0 1-1,-1 0 1,1 0-1,0-1 1,0 1 0,-1 0-1,1 0 1,0 0-1,-1-1 1,1 1-1,-1 0 1,0 0-1,1 0 1,-1 0-1,0 0 1,0 0-1,1 0 1,-1 0-1,0 0 1,0 1 0,0-1-1,0 0 1,0 1-1,0-1 1,-1 0-1,0 0 1,1 1-1,-1 1-1,1-1 1,0 1 0,-1-1 0,1 1 0,0-1 0,0 1 0,0-1-1,-1 1 1,1 0 0,0 0 0,0 0 0,0-1 0,0 1-1,0 0 1,0 1 0,0-1 0,1 0 0,-1 0 0,0 0 0,1 0-1,-1 0 1,0 1 0,1-1 0,-1 2 0,-4 11-3,0 0 0,0 0 0,2 0 0,0 1 0,-1 17 0,3-25-32,0 0 0,1 1 0,0-1 0,1 0 0,-1 1 0,1-1 0,1 0 0,-1 0 0,2 0 0,-1 0 0,0 0 0,6 9 0,-7-15-37,-1 1-1,1-1 1,0 0-1,0 1 1,0-1-1,0 0 0,0 1 1,0-1-1,0 0 1,0 0-1,0 0 1,1 0-1,-1 0 0,0 0 1,1 0-1,-1-1 1,1 1-1,-1 0 0,1-1 1,-1 1-1,1-1 1,-1 0-1,1 1 1,-1-1-1,1 0 0,0 0 1,-1 0-1,1 0 1,-1 0-1,1 0 1,0-1-1,2 0 0,0-1-31,-1 0 0,0 0 0,1 0-1,-1-1 1,0 1 0,-1-1 0,1 0-1,0 0 1,-1 0 0,1 0 0,-1 0-1,0-1 1,2-3 0,14-33-763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9.314"/>
    </inkml:context>
    <inkml:brush xml:id="br0">
      <inkml:brushProperty name="width" value="0.05" units="cm"/>
      <inkml:brushProperty name="height" value="0.05" units="cm"/>
    </inkml:brush>
  </inkml:definitions>
  <inkml:trace contextRef="#ctx0" brushRef="#br0">8 9 20516,'-7'-8'1473,"7"12"-1161,0 3-304,5 6 208,7 1-760,8 4 424,4 0-160,6 2-112</inkml:trace>
  <inkml:trace contextRef="#ctx0" brushRef="#br0" timeOffset="1">418 219 17076,'-23'8'2002,"-44"13"-1,53-18-1610,-1 0-1,2 1 0,-1 1 1,0 1-1,1 0 0,0 0 0,0 1 1,-11 9-1,23-15-407,0 0-1,-1-1 1,1 1 0,0 0-1,0 0 1,0 0-1,0 0 1,1 0 0,-1 0-1,0 0 1,0 0 0,1 0-1,-1 0 1,0 1 0,1-1-1,-1 0 1,1 0 0,0 1-1,-1-1 1,1 0 0,0 1-1,0-1 1,0 3 0,0-3-44,1 1 0,0-1 0,0 1 0,-1-1 0,1 0 0,0 0 0,0 1 0,0-1 0,1 0 0,-1 0 0,0 0 0,0 0 0,1 0 0,-1 0 0,0-1 1,1 1-1,1 0 0,10 5-511,0-2 0,0 0 0,23 4 0,-26-6 359,-8-1 168,131 34-2152,-116-29 2142,-1 0-1,0 1 0,-1 1 1,0 0-1,27 21 1,-39-28 137,-1 1 0,0 0 0,0 0 1,0 0-1,0 0 0,0 1 1,0-1-1,0 0 0,-1 1 1,0-1-1,1 1 0,-1 0 1,0-1-1,0 1 0,1 4 1,-2-5 15,0 0 0,0 0 0,0 0 0,-1 1 1,1-1-1,0 0 0,-1 0 0,1 0 1,-1 0-1,0 0 0,0 0 0,0 0 1,0 0-1,0-1 0,0 1 0,0 0 0,-1 0 1,1-1-1,-1 1 0,1-1 0,-3 2 1,-2 2 222,-1 0 0,0 0 1,0-1-1,-1 0 1,1 0-1,-1-1 0,-12 4 1,16-5-307,1-1-1,-1 0 1,1 0 0,-1-1 0,0 1 0,0-1-1,1 0 1,-1 0 0,0 0 0,1 0 0,-1 0-1,0-1 1,1 0 0,-1 0 0,0 0 0,1 0-1,0 0 1,-1-1 0,-4-2 0,7 2-27,0 1-1,-1 0 1,1-1 0,0 1 0,0-1-1,0 0 1,0 1 0,0-1 0,0 0-1,1 1 1,-1-1 0,0 0 0,1 0-1,-1 0 1,1 0 0,0 0 0,0 0-1,0 1 1,0-1 0,0 0 0,0-2-1,2-26-220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39.871"/>
    </inkml:context>
    <inkml:brush xml:id="br0">
      <inkml:brushProperty name="width" value="0.05" units="cm"/>
      <inkml:brushProperty name="height" value="0.05" units="cm"/>
    </inkml:brush>
  </inkml:definitions>
  <inkml:trace contextRef="#ctx0" brushRef="#br0">144 1 16115,'-33'39'2768,"11"-14"-1522,2 0 1,-18 29 0,34-46-1095,0-1 0,0 1 0,0-1 0,1 1 0,0 0 0,1 0 0,0 0 0,0 0 1,1 1-1,0-1 0,0 1 0,1 14 0,0-21-140,0-1 1,1 1-1,-1-1 0,0 1 1,1-1-1,-1 1 0,1 0 1,0-1-1,-1 0 0,1 1 1,0-1-1,0 1 0,0-1 1,0 0-1,0 0 1,0 1-1,0-1 0,0 0 1,1 0-1,-1 0 0,0 0 1,1 0-1,-1-1 0,0 1 1,1 0-1,-1-1 0,1 1 1,0-1-1,-1 1 0,1-1 1,-1 0-1,1 0 0,-1 1 1,1-1-1,0 0 0,-1-1 1,1 1-1,0 0 1,-1 0-1,3-1 0,5-1-35,1-1 0,-1 1-1,0-1 1,0-1 0,14-7 0,87-63-194,-83 53 205,2 2-1,59-32 0,-84 50 28,-1-1-1,1 1 1,-1 0 0,1-1 0,0 2-1,0-1 1,-1 0 0,1 1-1,0 0 1,0-1 0,0 2 0,0-1-1,5 1 1,-7 0 1,1 0-1,-1 0 1,0 0 0,0 0 0,0 0-1,0 1 1,0-1 0,-1 1 0,1-1-1,0 1 1,-1 0 0,1 0 0,-1-1-1,1 1 1,-1 0 0,0 0 0,0 1-1,0-1 1,0 0 0,0 0 0,0 0-1,0 4 1,1 4 30,-1-6-7,1 1 0,-1 0 0,1 0 0,0-1 1,0 1-1,3 4 0,-4-7-26,0-1-1,0 0 0,1 1 1,-1-1-1,0 0 1,1 0-1,-1 0 1,1 0-1,0 0 0,-1 0 1,1 0-1,-1-1 1,1 1-1,0 0 1,0-1-1,-1 0 0,1 1 1,0-1-1,0 0 1,0 0-1,2 0 1,17-1-136,-1-1 0,29-7 0,22-3-815,-62 11 623,0 1 1,0 0 0,0 0 0,0 1 0,-1 0 0,1 1 0,0 0-1,15 5 1,-24-7 271,0 1 25,1-1-1,-1 0 1,0 0 0,0 0-1,1 1 1,-1-1-1,0 0 1,1 0 0,-1 0-1,0 0 1,1 0-1,-1 0 1,0 0-1,1 0 1,-1 0 0,0 0-1,1 0 1,-1 0-1,0 0 1,1 0 0,-1 0-1,0 0 1,1 0-1,-1 0 1,0 0 0,0 0-1,1 0 1,-1-1-1,0 1 1,1 0 0,-1 0-1,0 0 1,0-1-1,1 1 1,-1 0 0,0 0-1,0-1 1,0 1-1,1 0 1,-1 0 0,0-1-1,0 1 1,0 0-1,0-1 1,1 1 0,-1-1-1,1-12-376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40.353"/>
    </inkml:context>
    <inkml:brush xml:id="br0">
      <inkml:brushProperty name="width" value="0.05" units="cm"/>
      <inkml:brushProperty name="height" value="0.05" units="cm"/>
    </inkml:brush>
  </inkml:definitions>
  <inkml:trace contextRef="#ctx0" brushRef="#br0">258 18 17260,'-33'16'1348,"-2"1"369,-60 39 0,86-51-1645,0 2-1,1 0 1,0 0-1,1 0 1,0 1 0,0 0-1,0 0 1,1 1-1,0-1 1,1 2-1,-7 15 1,11-24-72,0 1 0,1 0 0,-1-1 0,1 1 0,0-1 0,-1 1 0,1 0 0,0-1 0,0 1 0,0 0 0,0-1 0,1 4 0,0-4 0,-1-1 0,0 1-1,1-1 1,-1 1 0,1-1-1,-1 1 1,0-1 0,1 0-1,0 1 1,-1-1 0,1 1-1,-1-1 1,1 0 0,-1 0-1,1 1 1,0-1 0,-1 0-1,1 0 1,-1 0 0,1 1-1,0-1 1,-1 0 0,1 0-1,0 0 1,-1 0 0,1 0-1,0-1 1,-1 1 0,1 0-1,0 0 1,-1 0 0,1 0 0,-1-1-1,1 1 1,0 0 0,-1-1-1,2 0 1,6-2-9,0-2 0,0 1 1,-1-1-1,0 0 0,1-1 0,-2 0 1,1 0-1,-1 0 0,7-8 1,50-72-39,-55 75 48,47-75 3,-55 86-3,0 0 0,0 0 1,0 0-1,0 0 0,0 1 1,0-1-1,0 0 1,-1 0-1,1 0 0,0 0 1,0 0-1,0 0 0,0 0 1,0 1-1,0-1 0,0 0 1,0 0-1,0 0 1,1 0-1,-1 0 0,0 0 1,0 0-1,0 1 0,0-1 1,0 0-1,0 0 1,0 0-1,0 0 0,0 0 1,0 0-1,0 0 0,0 0 1,0 0-1,0 0 1,1 1-1,-1-1 0,0 0 1,0 0-1,0 0 0,0 0 1,0 0-1,0 0 0,0 0 1,0 0-1,1 0 1,-1 0-1,0 0 0,0 0 1,0 0-1,0 0 0,0 0 1,0 0-1,0 0 1,1 0-1,-1 0 0,0 0 1,0 0-1,0 0 0,0 0 1,0 0-1,0 0 1,0 0-1,0-1 0,1 1 1,-1 0-1,-1 12 42,-4 25 30,0-6 36,0 37 1,4-61-154,1 1 0,1-1 0,0 0 0,0 1 0,0-1 1,1 0-1,-1 1 0,2-1 0,-1 0 0,6 10 0,-7-16-7,0 1 1,-1-1-1,1 0 0,0 1 0,0-1 0,0 0 1,1 0-1,-1 1 0,0-1 0,0 0 0,1 0 1,-1 0-1,1 0 0,-1-1 0,1 1 0,-1 0 0,1-1 1,-1 1-1,1-1 0,-1 1 0,1-1 0,0 0 1,1 1-1,0-2-58,0 1 0,0-1 1,0 1-1,-1-1 0,1 0 1,0 0-1,-1 0 0,1 0 1,-1-1-1,1 1 0,-1-1 1,4-2-1,3-4-170,0-1 1,-1 1-1,0-1 1,0-1-1,7-11 1,15-31-507,0-10-41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40.824"/>
    </inkml:context>
    <inkml:brush xml:id="br0">
      <inkml:brushProperty name="width" value="0.05" units="cm"/>
      <inkml:brushProperty name="height" value="0.05" units="cm"/>
    </inkml:brush>
  </inkml:definitions>
  <inkml:trace contextRef="#ctx0" brushRef="#br0">123 1 15339,'0'0'76,"-1"-1"-1,1 1 1,-1 0-1,0 0 1,1 0-1,-1 0 1,1 0-1,-1 0 1,1 0-1,-1 0 1,0 1-1,1-1 0,-1 0 1,1 0-1,-1 0 1,1 1-1,-1-1 1,1 0-1,-1 0 1,1 1-1,-1-1 1,1 0-1,-1 1 1,1-1-1,0 1 1,-1-1-1,1 1 1,-1-1-1,1 0 1,0 1-1,0 0 1,-1-1-1,1 1 0,0-1 1,0 1-1,-1 0 1,-15 29 756,0 0 1,2 0 0,1 1-1,2 1 1,1 0-1,-10 59 1,17-79-687,2 1 1,0 0 0,0 0-1,1 0 1,1 0-1,0 0 1,4 19 0,-4-28-138,0 1 0,1-1 0,-1 0 1,1 0-1,0 0 0,0 0 0,0 0 0,1-1 1,0 1-1,-1-1 0,1 1 0,0-1 0,0 0 1,1 0-1,-1 0 0,1-1 0,-1 1 0,1-1 1,0 0-1,0 0 0,0 0 0,0 0 0,0-1 1,0 1-1,7 0 0,-3-1-90,-1 0-1,0-1 1,1 0-1,-1 0 1,1-1-1,-1 0 1,1 0 0,-1 0-1,10-4 1,7-4-384,33-17 0,-40 17 17,1 1 1,37-12 0,-53 19 429,-1 0 0,1 1 0,-1 0 0,1-1 0,-1 1 0,1 0 0,-1 0 0,1 0 0,-1 0 0,1 0 0,-1 0 1,1 0-1,0 1 0,-1-1 0,1 0 0,-1 1 0,0-1 0,1 1 0,-1 0 0,1-1 0,1 3 0,-2-2 33,0 0-1,-1 0 1,1 1 0,0-1 0,-1 0 0,1 1-1,0-1 1,-1 0 0,0 1 0,1-1-1,-1 1 1,0-1 0,0 1 0,0-1 0,0 0-1,0 1 1,0-1 0,-1 3 0,0 5 165,-2 0 1,1 0 0,-1 0-1,0-1 1,-8 15 0,5-14-34,1-1 0,-1 0 0,0 0 0,-1 0 0,0-1 0,0 0 0,-1 0 0,0-1 0,0 1 0,0-2 1,-1 1-1,0-2 0,0 1 0,0-1 0,-1 0 0,-16 4 0,21-7-195,-1 1-1,0-1 1,1-1 0,-1 1-1,0-1 1,1 0 0,-1 0 0,0 0-1,0-1 1,1 0 0,-1 0-1,1-1 1,-1 0 0,1 1-1,0-2 1,-1 1 0,1-1 0,0 1-1,0-2 1,1 1 0,-1 0-1,1-1 1,-1 0 0,1 0-1,1 0 1,-1 0 0,0-1-1,1 0 1,0 1 0,-4-9 0,-8-24-438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3.702"/>
    </inkml:context>
    <inkml:brush xml:id="br0">
      <inkml:brushProperty name="width" value="0.05" units="cm"/>
      <inkml:brushProperty name="height" value="0.05" units="cm"/>
    </inkml:brush>
  </inkml:definitions>
  <inkml:trace contextRef="#ctx0" brushRef="#br0">65 0 16291,'2'7'347,"-1"1"0,0-1 0,0 1 0,-1-1-1,1 0 1,-2 1 0,1-1 0,-3 10 0,1 11 446,0 23-137,3 0 0,2-1-1,2 1 1,2-1 0,2 0 0,25 75 0,-31-118-632,-2-2-11,1 0-1,0 0 0,0 0 0,0 0 0,0 0 0,1-1 0,0 1 1,7 7-1,-11-27-166,-15-29-87,-2 1 0,-2 0-1,-48-74 1,39 78 470,33 42-340,0-1 1,0 1-1,0-1 0,0 0 0,1 0 1,-1 0-1,1 0 0,-1-1 0,1 0 0,0 0 1,0 0-1,-1 0 0,1-1 0,0 0 1,0 0-1,5-1 0,16-4-258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41.342"/>
    </inkml:context>
    <inkml:brush xml:id="br0">
      <inkml:brushProperty name="width" value="0.05" units="cm"/>
      <inkml:brushProperty name="height" value="0.05" units="cm"/>
    </inkml:brush>
  </inkml:definitions>
  <inkml:trace contextRef="#ctx0" brushRef="#br0">33 1 17140,'-30'230'5348,"28"-197"-4704,2 1-1,1 0 1,1-1-1,13 61 0,-13-87-576,0-1 0,0 1 0,0 0 0,1-1 0,0 0-1,0 1 1,1-1 0,0 0 0,5 6 0,-8-10-60,1-1-1,0 1 1,-1-1 0,1 0 0,0 1 0,0-1 0,0 0-1,0 0 1,0 0 0,0 0 0,0-1 0,0 1-1,0-1 1,0 1 0,0-1 0,0 0 0,0 1 0,1-1-1,-1 0 1,0-1 0,0 1 0,0 0 0,0 0 0,1-1-1,-1 0 1,0 1 0,0-1 0,0 0 0,0 0-1,0 0 1,-1 0 0,1 0 0,2-2 0,9-6-74,-1-1 0,0-1 1,-1 0-1,0 0 0,12-18 1,13-13-308,-35 41 354,-1 0 0,1 1 0,0-1 0,-1 0 0,1 0-1,0 0 1,0 1 0,0-1 0,0 1 0,0-1 0,0 0 0,0 1 0,0 0-1,0-1 1,0 1 0,0 0 0,0-1 0,0 1 0,2 0 0,-3 0 11,1 0 0,0 1 0,-1-1 0,1 0 0,-1 1 0,1-1 1,-1 1-1,1-1 0,-1 1 0,1-1 0,-1 1 0,1-1 0,-1 1 0,0-1 0,1 1 1,-1 0-1,0-1 0,0 1 0,1 0 0,-1-1 0,0 1 0,0 0 0,0 0 1,1 8-26,0 1 0,0-1 1,-2 15-1,1-12 4,0-7-18,-1 2-121,1 0 0,1-1 0,-1 1 0,1-1 0,0 1 0,0-1 0,4 11 0,-4-16 129,-1 0 0,0-1 1,0 1-1,1-1 0,-1 1 1,0-1-1,1 1 0,-1-1 1,1 1-1,-1-1 0,0 1 1,1-1-1,-1 1 0,1-1 1,-1 0-1,1 1 1,0-1-1,-1 0 0,1 0 1,-1 1-1,1-1 0,0 0 1,-1 0-1,1 0 0,-1 0 1,1 0-1,0 1 0,-1-1 1,1 0-1,1-1 0,19-8-439,6-9-91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41.854"/>
    </inkml:context>
    <inkml:brush xml:id="br0">
      <inkml:brushProperty name="width" value="0.05" units="cm"/>
      <inkml:brushProperty name="height" value="0.05" units="cm"/>
    </inkml:brush>
  </inkml:definitions>
  <inkml:trace contextRef="#ctx0" brushRef="#br0">138 105 17684,'-34'29'2084,"15"-12"-974,-25 25 1,40-37-954,-1 0 1,1 0-1,0 1 0,0 0 1,1 0-1,0 0 0,0 0 1,0 1-1,-3 11 0,6-17-148,0 0-1,-1 0 0,1 0 1,0 0-1,0-1 1,0 1-1,0 0 0,0 0 1,0 0-1,0 0 0,0 0 1,0 0-1,0-1 1,0 1-1,1 0 0,-1 0 1,0 0-1,1 0 0,-1-1 1,0 1-1,1 0 1,-1 0-1,1-1 0,-1 1 1,2 1-1,-1-2-28,0 1 0,0-1-1,1 1 1,-1-1 0,0 0 0,0 1 0,1-1-1,-1 0 1,0 0 0,1 0 0,-1 0 0,0 0-1,0 0 1,1 0 0,1-1 0,3 0-175,1-1 1,-1 0-1,1 0 1,-1-1 0,10-6-1,9-8-693,-1-1 0,28-27 0,-32 26 380,1 1-1,0 2 1,32-20 0,-52 35 534,1 0-1,0 0 1,0 0-1,-1 0 0,1 0 1,0 1-1,0-1 1,0 1-1,-1-1 1,1 1-1,0 0 1,0 0-1,0 0 1,0 0-1,0 0 1,3 0-1,-3 1 46,0 0-1,-1 0 1,1 0-1,-1 0 1,1 1-1,-1-1 1,1 0 0,-1 1-1,0-1 1,1 1-1,-1-1 1,0 1-1,0-1 1,0 1-1,-1 0 1,1 0 0,0 1-1,1 1 24,-1-1-1,1 0 1,0 0-1,0 0 1,0 0-1,0 0 0,0 0 1,1-1-1,-1 1 1,1-1-1,0 1 1,5 3-1,0-2-236,0-1 0,1 0 0,-1 0 0,10 2 0,-6-2-239,-1 1 0,0 0 0,0 0 1,-1 1-1,1 0 0,-1 1 0,10 7 0,-14-7 230,0-1 1,0 1-1,0 0 1,-1 0-1,0 1 1,0-1-1,0 1 1,-1 0-1,0 1 0,5 13 1,-2 0 263,-1-1-1,0 1 1,-2-1 0,0 2-1,0 28 1,-3-38 72,-1 1-1,-1-1 1,0 1 0,0-1-1,-1 1 1,-1-1-1,0 0 1,-1 0 0,-1 0-1,-8 17 1,10-24 0,-1 0 1,0 0 0,-1-1-1,1 1 1,-11 7-1,14-11-136,0 0 0,0 0-1,-1-1 1,1 1-1,0 0 1,-1-1-1,1 1 1,-1-1-1,1 1 1,-1-1-1,1 1 1,-1-1-1,-1 0 1,2 0-29,0 0 0,0-1-1,1 1 1,-1 0 0,0 0 0,1-1 0,-1 1 0,0-1 0,1 1 0,-1 0-1,1-1 1,-1 1 0,1-1 0,-1 1 0,1-1 0,-1 0 0,1 1 0,-1-1-1,1 0 1,0 1 0,-1-1 0,1 0 0,0 1 0,-1-1 0,1 0-1,0 1 1,0-1 0,0 0 0,0-1 0,-1-7-48,0 0 0,1 0 0,0 0 0,0-1 0,1 1 0,1 0 0,-1 0 0,1 0 0,1 0 0,6-14 0,6-12-164,23-40 1,-34 68 178,28-48 54,2 1 0,2 2 1,2 1-1,3 2 0,91-84 0,-130 131-43,0 0 1,-1 1 0,1 0 0,0-1-1,0 1 1,0 0 0,0 0 0,0 0-1,4-1 1,-6 2 5,0 0-1,0 0 1,1 0 0,-1 0-1,0 0 1,1 0-1,-1 0 1,0 0 0,0 0-1,1 0 1,-1 0-1,0 0 1,0 1 0,1-1-1,-1 0 1,0 0 0,0 0-1,1 0 1,-1 1-1,0-1 1,0 0 0,0 0-1,1 0 1,-1 1-1,0-1 1,0 0 0,0 0-1,0 1 1,1-1-1,-1 0 1,0 0 0,0 1-1,0-1 1,0 0-1,0 0 1,0 1 0,0-1-1,0 0 1,0 1-1,0 5 56,-1-1 0,1 1-1,-1 0 1,0-1 0,-3 8 0,2-7-9,0 4 27,-18 74 669,18-73-570,1-1 1,0 1-1,1 0 1,0 0-1,3 20 1,-3-29-136,1 0 1,-1 0 0,1 0-1,0 1 1,-1-1 0,1 0-1,0 0 1,0 0 0,1 0-1,1 3 1,-2-4-28,0-1 1,-1 1-1,1 0 1,0-1-1,-1 1 1,1-1-1,0 0 1,0 1-1,-1-1 1,1 1-1,0-1 0,0 0 1,0 0-1,0 0 1,-1 1-1,1-1 1,0 0-1,0 0 1,0 0-1,1 0 1,0-1-47,0 0-1,1 0 1,-1 0 0,0 0 0,0 0 0,0 0 0,0-1-1,0 1 1,0 0 0,0-1 0,-1 0 0,1 0 0,0 1 0,-1-1-1,0 0 1,1 0 0,-1 0 0,2-4 0,0 0-9,0-1 1,0 0-1,-1 0 1,0-1-1,0 1 1,0 0-1,0-12 1,0-22-203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42.319"/>
    </inkml:context>
    <inkml:brush xml:id="br0">
      <inkml:brushProperty name="width" value="0.05" units="cm"/>
      <inkml:brushProperty name="height" value="0.05" units="cm"/>
    </inkml:brush>
  </inkml:definitions>
  <inkml:trace contextRef="#ctx0" brushRef="#br0">1 0 18212,'10'33'1592,"0"-10"-1112,5 0-296,5-4 336,6-5-624,7-1 248,6 1-232,7-2-216</inkml:trace>
  <inkml:trace contextRef="#ctx0" brushRef="#br0" timeOffset="1">429 267 13979,'-5'50'1845,"2"1"0,6 68 0,19 100-381,0-3-1427,-20-165 357,-2 0 0,-7 62 0,6-106-334,-1 11 212,-1 0 1,-7 25-1,9-39-190,0 0 1,0 0-1,-1-1 0,1 1 0,-1-1 0,0 1 0,0-1 1,0 0-1,0 0 0,-1 0 0,1 0 0,-1 0 0,0 0 1,0-1-1,0 1 0,0-1 0,-7 4 0,9-6-41,-1 1 0,0 0 0,0-1 0,0 0 1,0 1-1,0-1 0,0 0 0,0 0 0,0 0 0,0 0 0,1 0 0,-1-1 0,0 1 0,0-1 0,0 1 0,0-1 0,-2 0 0,0-1 9,1-1 0,-1 1-1,0-1 1,1 1-1,-1-1 1,1 0 0,-4-4-1,-3-6 38,1 1 0,0-2 0,-9-16 1,3 1-99,1-2 0,1 0 1,1 0-1,2-1 0,-11-64 1,17 76-50,2 1 1,1-1-1,0 0 1,1 0-1,2 0 1,0 0-1,1 0 1,0 0-1,2 1 1,1-1 0,8-21-1,-9 31 5,1 0 0,-1 1 0,1-1 1,1 1-1,0 0 0,0 1 0,1-1 0,0 2 0,0-1 0,1 1 0,14-10 1,4 3-538,0 0 1,53-18 0,18-8-1014,-58 16 1044,-9-5-193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42.860"/>
    </inkml:context>
    <inkml:brush xml:id="br0">
      <inkml:brushProperty name="width" value="0.05" units="cm"/>
      <inkml:brushProperty name="height" value="0.05" units="cm"/>
    </inkml:brush>
  </inkml:definitions>
  <inkml:trace contextRef="#ctx0" brushRef="#br0">59 0 21941,'-4'12'2000,"0"11"-1328,0 4-304,-2 11 809,0 8-241,-3 10-520,2 4-264,0 8-808,0-1-528,4 0 927,2 1-175,5-9-192</inkml:trace>
  <inkml:trace contextRef="#ctx0" brushRef="#br0" timeOffset="1">94 1171 19700,'-3'13'2329,"0"0"759,3-19-2848,2-4-928,0 1 664,1-2-248,-1 1-232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3:45.521"/>
    </inkml:context>
    <inkml:brush xml:id="br0">
      <inkml:brushProperty name="width" value="0.05" units="cm"/>
      <inkml:brushProperty name="height" value="0.05" units="cm"/>
    </inkml:brush>
  </inkml:definitions>
  <inkml:trace contextRef="#ctx0" brushRef="#br0">52 15 17100,'0'0'91,"0"-1"-1,0 0 1,0 1 0,0-1 0,0 0 0,0 1 0,-1-1-1,1 0 1,0 1 0,0-1 0,-1 1 0,1-1 0,0 0 0,-1 1-1,1-1 1,-1 1 0,1-1 0,-1 1 0,1-1 0,-1 1-1,1 0 1,-1-1 0,1 1 0,-1-1 0,1 1 0,-2 0 0,1 0-12,1 0 0,-1 1 0,0-1 0,1 1 0,-1-1 0,1 1 0,-1-1 1,1 1-1,-1 0 0,1-1 0,-1 1 0,1 0 0,-1-1 0,1 1 0,0 0 1,-1-1-1,1 3 0,-12 40 1371,4-8-1096,3 1-1,1 0 0,1 0 0,3 0 0,3 44 1,-2-73-432,0-1 0,1 0 0,0 0 0,0-1 1,0 1-1,0 0 0,1-1 0,0 1 0,0-1 1,8 10-1,-10-14 14,0 1 0,1-1-1,-1 1 1,1-1 0,0 0 0,-1 0 0,1 0 0,0 0-1,0 0 1,-1 0 0,1 0 0,0-1 0,0 1 0,0 0-1,0-1 1,0 0 0,0 1 0,0-1 0,0 0 0,0 0-1,0 0 1,0 0 0,0-1 0,0 1 0,0-1 0,0 1-1,0-1 1,0 1 0,0-1 0,0 0 0,-1 0 0,1 0-1,0 0 1,-1 0 0,1 0 0,0-1 0,1-2 0,5-3-207,-1-1 1,0 0-1,0 0 1,-1-1-1,0 0 1,-1 0-1,0 0 1,0-1-1,6-19 1,-3 4 58,-1 0 1,7-49-1,-13 32 1202,-1 39-387,0 5-11,0 21 248,1-10-713,1 0-1,0 0 1,7 18 0,3 26-625,-11-38 331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4:01.558"/>
    </inkml:context>
    <inkml:brush xml:id="br0">
      <inkml:brushProperty name="width" value="0.05" units="cm"/>
      <inkml:brushProperty name="height" value="0.05" units="cm"/>
    </inkml:brush>
  </inkml:definitions>
  <inkml:trace contextRef="#ctx0" brushRef="#br0">0 41 13235,'2'1'110,"-1"-1"1,1 1 0,0-1-1,0 0 1,0 1 0,-1-1-1,1 0 1,0 0 0,0 0-1,-1-1 1,3 1 0,1-1 58,424-16 76,-89 7-260,298-4 176,0 31 115,116 32-82,-2-22-130,284-33-14,-264-2-124,-754 8 64,38 1-14,1-2-1,-1-3 0,80-16 1,-57-5-2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4:02.597"/>
    </inkml:context>
    <inkml:brush xml:id="br0">
      <inkml:brushProperty name="width" value="0.05" units="cm"/>
      <inkml:brushProperty name="height" value="0.05" units="cm"/>
    </inkml:brush>
  </inkml:definitions>
  <inkml:trace contextRef="#ctx0" brushRef="#br0">0 224 10834,'33'-9'387,"-1"1"0,2 2 0,42-3 0,102 4-120,-136 5-171,1309-61 557,-934 26 46,437-31 263,-460 60-1006,-202 6 82,-124-4-70,-18-11-2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4:05.299"/>
    </inkml:context>
    <inkml:brush xml:id="br0">
      <inkml:brushProperty name="width" value="0.05" units="cm"/>
      <inkml:brushProperty name="height" value="0.05" units="cm"/>
    </inkml:brush>
  </inkml:definitions>
  <inkml:trace contextRef="#ctx0" brushRef="#br0">62 12 13299,'-57'-10'1135,"53"8"-935,5 2-43,16 2 43,26 4-153,114 19-784,264 7 1,165-37 652,-254-1 350,861 25 907,-374-1-660,360-39 40,-1125 17-537,-29 0-7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4:16.248"/>
    </inkml:context>
    <inkml:brush xml:id="br0">
      <inkml:brushProperty name="width" value="0.05" units="cm"/>
      <inkml:brushProperty name="height" value="0.05" units="cm"/>
    </inkml:brush>
  </inkml:definitions>
  <inkml:trace contextRef="#ctx0" brushRef="#br0">1 321 12067,'4'-12'277,"1"0"1,0 0-1,1 1 1,0 0-1,1 0 1,0 1-1,1 0 1,0 0-1,0 0 1,1 1-1,17-13 1,-12 12-266,1 1 0,0 0 0,0 0 0,1 2 0,0 0 0,0 1 0,1 0 0,17-3 0,76-10-46,216-9 0,-230 23 52,321-11 6,55-3-20,-463 19-3,404-21 12,-299 20-8,181 23 0,-257-17 34,-1 2 0,1 2-1,-1 1 1,0 3 0,-1 0-1,-1 2 1,36 22 0,-22-8 77,78 42 168,-113-64-289,0-1 0,0-1 0,1 0-1,0-1 1,0-1 0,0 0 0,17 0-1,-27-2-27,0-1 0,0 0 0,-1 0 0,1-1 0,0 1 0,-1-1 0,1 0-1,0-1 1,-1 1 0,1-1 0,-1 1 0,0-2 0,1 1 0,-1 0 0,0-1-1,0 1 1,-1-1 0,1 0 0,-1-1 0,1 1 0,-1-1 0,0 1 0,0-1-1,2-4 1,8-30-151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4:24.400"/>
    </inkml:context>
    <inkml:brush xml:id="br0">
      <inkml:brushProperty name="width" value="0.05" units="cm"/>
      <inkml:brushProperty name="height" value="0.05" units="cm"/>
    </inkml:brush>
  </inkml:definitions>
  <inkml:trace contextRef="#ctx0" brushRef="#br0">1 129 12819,'0'1'52,"1"0"0,-1 0 0,1 0 0,-1 0 0,1 0 1,0 0-1,-1 0 0,1 0 0,0 0 0,0 0 0,0-1 1,0 1-1,0 0 0,0-1 0,0 1 0,0 0 0,0-1 0,0 1 1,0-1-1,0 0 0,2 1 0,34 8 42,-23-7 16,49 11-85,0-4 1,90 2 0,130-12-123,-278 1 95,782-49-154,-720 44 166,539-53 86,-8 0 286,-229 40 183,-298 18-395,0 4-1,0 3 1,81 18-1,-128-18-292,0 0-1,36 17 1,-55-24 11,-7-5 37,2 4 71,-7-15-107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4.649"/>
    </inkml:context>
    <inkml:brush xml:id="br0">
      <inkml:brushProperty name="width" value="0.05" units="cm"/>
      <inkml:brushProperty name="height" value="0.05" units="cm"/>
    </inkml:brush>
  </inkml:definitions>
  <inkml:trace contextRef="#ctx0" brushRef="#br0">94 49 16227,'-7'23'860,"1"-1"0,0 1-1,2 1 1,1-1-1,1 1 1,1-1-1,3 25 1,-3-46-859,1-1 1,0 0 0,0 0 0,0 0 0,0 0 0,1 0 0,-1 0-1,0 0 1,0 0 0,0 0 0,1 0 0,-1 0 0,1 0 0,-1 0-1,1 0 1,-1 0 0,1 0 0,-1 0 0,1-1 0,0 1 0,0 0 0,-1 0-1,1-1 1,0 1 0,0 0 0,0-1 0,0 1 0,0-1 0,0 1-1,0-1 1,0 1 0,0-1 0,0 0 0,0 0 0,0 1 0,0-1-1,0 0 1,0 0 0,0 0 0,0 0 0,0 0 0,0 0 0,0 0-1,0-1 1,0 1 0,0 0 0,0-1 0,0 1 0,2-1 0,6-3 3,0 0 0,-1 0 0,1-1 0,9-7 0,-14 10 2,18-15 10,-14 11-9,0 0 0,1 1 0,-1-1 0,1 1-1,0 1 1,0 0 0,0 0 0,12-3 0,-19 7-1,-1 0 0,0 0 0,0 0 0,1 1 0,-1-1 0,0 0 0,1 0 0,-1 1 0,0-1 1,0 1-1,0-1 0,0 1 0,1 0 0,-1-1 0,0 1 0,0 0 0,0 0 0,0 0 0,0 0 0,-1 0 0,1 0 0,0 0 0,0 0 0,-1 0 0,1 0 0,0 0 0,-1 0 0,1 1 1,-1-1-1,0 0 0,1 0 0,-1 0 0,0 3 0,1 0 65,0 1 0,0-1-1,-1 1 1,1-1 0,-1 1 0,0-1 0,-1 1 0,-1 7 0,2-12-57,0 1 0,0-1 1,0 0-1,0 1 0,0-1 0,0 0 1,0 0-1,0 1 0,0-1 1,0 0-1,0 1 0,-1-1 0,1 0 1,0 1-1,0-1 0,0 0 0,-1 0 1,1 1-1,0-1 0,0 0 1,0 0-1,-1 0 0,1 1 0,0-1 1,-1 0-1,1 0 0,0 0 0,0 0 1,-1 0-1,1 0 0,0 1 1,-1-1-1,0 0 0,-7-8 338,-4-18-10,3-1-142,-12-28 19,19 51-213,0-1 0,-1 0 0,0 1 0,0-1-1,0 1 1,0 0 0,-1 0 0,-4-5 0,7 9-7,0-1 1,1 1-1,-1-1 1,0 1-1,1 0 1,-1-1 0,0 1-1,1 0 1,-1-1-1,0 1 1,0 0-1,0 0 1,1 0 0,-1 0-1,0-1 1,0 1-1,0 0 1,1 0-1,-1 1 1,0-1 0,0 0-1,0 0 1,1 0-1,-1 0 1,0 1-1,0-1 1,1 0 0,-2 1-1,0 1 1,0-1 0,0 1 0,0 0 0,0 0 0,1-1 0,-1 1 1,1 0-1,-1 1 0,-1 2 0,0 1-2,1-1 1,-1 1-1,1 0 0,0 0 1,0 0-1,1 0 1,-1 8-1,1-13-5,5-26 52,-4 25-55,0-1 0,1 0-1,-1 1 1,1-1 0,-1 0-1,0 0 1,0 0 0,1 1-1,-1-1 1,0 0 0,0 0-1,0 0 1,0 0 0,0 1-1,0-1 1,0 0 0,0 0-1,0 0 1,0 0-1,-1 1 1,1-1 0,0 0-1,-1 0 1,1 1 0,0-1-1,-1 0 1,1 0 0,-1 1-1,1-1 1,-1 0 0,1 1-1,-1-1 1,0 1 0,1-1-1,-1 1 1,0-1 0,1 1-1,-1-1 1,0 1 0,1 0-1,-1-1 1,0 1 0,-1 0-1,-14-11-132,16 10 142,-1 0 1,0 1-1,1-1 0,-1 0 0,0 1 0,1-1 0,-1 1 0,0-1 1,0 1-1,0-1 0,1 1 0,-1 0 0,0-1 0,0 1 1,0 0-1,0 0 0,0-1 0,0 1 0,1 0 0,-1 0 1,0 0-1,0 0 0,0 0 0,0 0 0,0 1 0,0-1 0,0 0 1,0 0-1,0 1 0,0-1 0,-6 3 39,0 0 0,0 0 0,1 0 0,-1 1 0,1 0 0,0 0 0,0 1 0,1-1 0,-1 1 0,1 1 0,-8 9 0,9-10-7,1 0 0,1 0 0,-1 0-1,1 0 1,0 0 0,0 0 0,0 1 0,1-1 0,0 1 0,0-1-1,0 1 1,1 0 0,0-1 0,0 1 0,1 11 0,0-13-17,0 1 1,0 0 0,0-1 0,0 1-1,1-1 1,0 0 0,-1 1 0,2-1 0,-1 0-1,0 0 1,5 5 0,-6-8-13,0 0 1,0 0-1,0 0 1,0-1-1,0 1 1,1 0-1,-1 0 0,0-1 1,0 1-1,1-1 1,-1 1-1,0-1 1,1 1-1,-1-1 1,0 0-1,3 0 1,-2 0-2,1 0 0,-1-1 0,0 1 0,0-1 0,1 1 0,-1-1 0,0 0 0,0 0 1,0 0-1,0 0 0,0-1 0,0 1 0,2-2 0,7-8 19,1 0 0,-2-1 0,0 0 0,0-1 0,-2 0 0,1 0-1,12-29 1,15-23 57,-36 64-77,1 0 0,-1 1 0,1-1 0,-1 0 0,1 0 0,-1 0 0,1 1 0,0-1 0,-1 0 0,1 1 0,0-1 0,0 0 0,-1 1 0,1-1 0,0 1 0,0-1 0,0 1 0,0 0 0,0-1 0,0 1 0,0 0 0,0 0 0,0-1 0,-1 1 0,1 0 0,0 0 0,2 0 0,-2 1-2,1 0 1,0-1-1,-1 1 1,0 0-1,1 0 0,-1 0 1,0 0-1,1 0 0,-1 0 1,0 1-1,0-1 0,0 0 1,0 1-1,1 1 0,3 5-5,-1 0 0,0 1 0,0 0-1,3 14 1,5 52 41,-10-75 47,1-8-32,2-8 26,1-54 315,-5 53-271,0 1-1,1 0 1,6-27-1,-8 41-123,1 1 1,0-1-1,-1 0 0,1 1 0,0-1 0,0 1 0,0-1 0,0 1 1,0 0-1,1-1 0,-1 1 0,0 0 0,0 0 0,1 0 0,-1 0 1,3-1-1,28-10-1370,-28 11 1157,0 0 1,0 0-1,0 0 0,0-1 1,0 0-1,0 0 1,0 0-1,5-4 1,4-9-350,-5-2-170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4:23.121"/>
    </inkml:context>
    <inkml:brush xml:id="br0">
      <inkml:brushProperty name="width" value="0.05" units="cm"/>
      <inkml:brushProperty name="height" value="0.05" units="cm"/>
    </inkml:brush>
  </inkml:definitions>
  <inkml:trace contextRef="#ctx0" brushRef="#br0">1 301 13379,'20'9'144,"0"-1"1,1-1-1,0-1 1,1-1-1,-1-1 1,1 0-1,36 0 1,4-4-127,88-12 0,249-54 162,-6-27-96,-210 48-60,-18 11-24,2 7-1,258-7 1,-129 18-21,276-4-12,-494 24 28,100 20 0,-99-12 72,87 3-1,-122-16 3,81-13-1,-88 9-238,-32 4 159,0 0-1,-1 0 1,1 0 0,-1 0-1,1-1 1,-1 0-1,6-3 1,8-8-45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4:25.735"/>
    </inkml:context>
    <inkml:brush xml:id="br0">
      <inkml:brushProperty name="width" value="0.05" units="cm"/>
      <inkml:brushProperty name="height" value="0.05" units="cm"/>
    </inkml:brush>
  </inkml:definitions>
  <inkml:trace contextRef="#ctx0" brushRef="#br0">26 40 12147,'-7'-4'643,"6"3"-603,-1 1 0,1-1 0,0 0 0,0 1 1,0-1-1,0 0 0,-1 1 0,1-1 0,0 0 0,1 0 0,-1 0 0,0 0 0,0 0 0,0 0 0,0 0 0,0-2 0,1 3-25,0-1 0,0 1 0,1-1 0,-1 1 0,0 0 0,1-1 1,-1 1-1,0-1 0,1 1 0,-1 0 0,0 0 0,1-1 0,-1 1 0,0 0 0,1 0 0,-1-1 1,1 1-1,-1 0 0,1 0 0,-1 0 0,0 0 0,1-1 0,-1 1 0,1 0 0,-1 0 0,1 0 1,-1 0-1,2 0 0,20-2 82,-19 2-65,433 7-117,-318-1-26,305 13-409,1268 65-53,1010-22 1466,-1538-107-830,3-22-38,-174 10 56,-880 51-65,409-8-48,-481 15-41,-1 3-1,0 0 1,50 14 0,-54-5-18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4:34.464"/>
    </inkml:context>
    <inkml:brush xml:id="br0">
      <inkml:brushProperty name="width" value="0.05" units="cm"/>
      <inkml:brushProperty name="height" value="0.05" units="cm"/>
    </inkml:brush>
  </inkml:definitions>
  <inkml:trace contextRef="#ctx0" brushRef="#br0">3 176 14027,'0'0'26,"0"-1"0,-1 1 0,1-1 0,0 1 0,0-1 0,-1 1 1,1-1-1,0 1 0,0-1 0,0 1 0,0-1 0,0 0 0,0 1 0,0-1 0,0 1 0,0-1 0,0 1 0,0-1 0,0 1 1,0-1-1,0 0 0,1 1 0,-1-1 0,0 1 0,0-1 0,1 1 0,-1-1 0,0 1 0,1-1 0,-1 1 0,0 0 0,1-1 1,-1 1-1,1-1 0,-1 1 0,0 0 0,1-1 0,-1 1 0,1 0 0,-1 0 0,1-1 0,0 1 0,-1 0 0,1 0 0,-1 0 1,1 0-1,0-1 0,36-9-58,-26 8 111,603-110-782,-544 106 759,-1 2 0,101 9 1,136 30 225,-72-6-141,392 7 603,-455-38-497,281-39 1,64-42 3,-500 84-473,-15 1 73,-13 2 109,-19 2-51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4:38.251"/>
    </inkml:context>
    <inkml:brush xml:id="br0">
      <inkml:brushProperty name="width" value="0.05" units="cm"/>
      <inkml:brushProperty name="height" value="0.05" units="cm"/>
    </inkml:brush>
  </inkml:definitions>
  <inkml:trace contextRef="#ctx0" brushRef="#br0">0 131 10770,'27'-22'2099,"-25"20"-2027,0-1 1,0 1-1,0 0 0,1 0 1,-1 0-1,1 0 1,-1 0-1,1 0 1,0 1-1,0-1 0,0 1 1,0 0-1,0 0 1,0 0-1,0 0 1,0 1-1,0-1 0,0 1 1,0 0-1,6 0 1,485 25 271,-177-15-203,295 32-129,362 19 16,-222-55-26,1-27-25,411-2 24,-809 27-83,943-1-397,436-71 784,-972-7-55,-517 54-547,-236 18 236,-9 3 60,0 0-1,0-1 1,0 1-1,0 0 1,0-1-1,0 1 1,0 0-1,0 0 1,0-1-1,0 1 1,0 0-1,0 0 1,0-1-1,0 1 1,0 0-1,0 0 1,0-1-1,0 1 1,0 0-1,0 0 1,-1-1-1,1 1 1,0 0-1,0 0 1,0 0-1,0-1 1,-1 1-1,1 0 1,0 0-1,0 0 1,-1 0-1,1-1 1,0 1-1,0 0 1,-1 0-1,1 0 1,0 0-1,0 0 1,-1 0-1,1 0 1,-24-12-82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5:00.726"/>
    </inkml:context>
    <inkml:brush xml:id="br0">
      <inkml:brushProperty name="width" value="0.05" units="cm"/>
      <inkml:brushProperty name="height" value="0.05" units="cm"/>
    </inkml:brush>
  </inkml:definitions>
  <inkml:trace contextRef="#ctx0" brushRef="#br0">19 194 11618,'-19'-34'2020,"20"33"-2012,-1 1 0,0-1 0,0 1 0,0 0 0,0-1 0,1 1 0,-1-1 0,0 1 0,0 0 0,1-1 0,-1 1 0,0 0 0,1-1 0,-1 1 0,0 0 0,1-1 0,-1 1 0,0 0 0,1 0 0,-1-1 0,1 1 0,-1 0 0,0 0 0,1 0 0,-1 0 0,1 0 0,-1 0 0,1 0 0,-1-1 0,1 1 0,-1 0 0,0 1 0,1-1 0,-1 0 0,1 0 0,0 0 0,22-2-25,-21 2 32,303 0 121,866-62 725,140-1-683,-399 105-175,-175 0-55,-709-42 56,268-1-29,-240-2 122,1-3 1,-1-3-1,64-17 0,-112 24-67,0-1-1,0 0 1,13-7 0,-21 10-13,1 0 0,-1-1 1,0 1-1,1-1 0,-1 1 1,0-1-1,0 1 1,0-1-1,1 1 0,-1-1 1,0 1-1,0-1 0,0 1 1,0-1-1,0 0 1,0 1-1,0-1 0,0 1 1,0-1-1,0 1 0,0-1 1,0 1-1,-1-1 0,1 1 1,0-1-1,0 1 1,0-1-1,-1 0 0,-7-14 8,-5-1 25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5:02.084"/>
    </inkml:context>
    <inkml:brush xml:id="br0">
      <inkml:brushProperty name="width" value="0.05" units="cm"/>
      <inkml:brushProperty name="height" value="0.05" units="cm"/>
    </inkml:brush>
  </inkml:definitions>
  <inkml:trace contextRef="#ctx0" brushRef="#br0">1 260 12307,'27'-17'159,"0"2"0,1 1 0,1 2 0,1 0 0,0 2 1,43-9-1,192-20-331,-166 28 261,-24 1-91,528-59 13,5 37 44,-65 58 18,-1 31 109,-91-9 184,344-3 560,1-41-445,-416-15-300,-209 4-193,-159 7-30,1 0-1,-1-2 0,16-3 1,-15-1-1,-22-2-12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6:22.555"/>
    </inkml:context>
    <inkml:brush xml:id="br0">
      <inkml:brushProperty name="width" value="0.05" units="cm"/>
      <inkml:brushProperty name="height" value="0.05" units="cm"/>
    </inkml:brush>
  </inkml:definitions>
  <inkml:trace contextRef="#ctx0" brushRef="#br0">1 359 9810,'671'-45'2409,"-386"28"-2340,557-12-70,-189 10 365,840-69 923,3 1-1101,-976 60-161,588-19 197,-990 45-133,0 5 0,148 24 0,-261-27-112,18 2-46,-22-3 66,0 0 0,0 0 0,0 0 1,-1 0-1,1 0 0,0 0 1,0 0-1,0-1 0,-1 1 0,1 0 1,0 0-1,0-1 0,-1 1 1,1-1-1,0 1 0,-1-1 0,1 1 1,0-1-1,-1 1 0,1-1 1,-1 1-1,1-1 0,-1 1 0,1-2 1,1-10-33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6:31.129"/>
    </inkml:context>
    <inkml:brush xml:id="br0">
      <inkml:brushProperty name="width" value="0.05" units="cm"/>
      <inkml:brushProperty name="height" value="0.05" units="cm"/>
    </inkml:brush>
  </inkml:definitions>
  <inkml:trace contextRef="#ctx0" brushRef="#br0">2500 268 10226,'-313'-161'1812,"261"140"-1678,-1 1 0,0 3 0,-1 3 0,-70-10 0,57 17-129,0 4 0,0 3 0,0 2 0,-1 4 0,2 2 1,-84 22-1,-382 135-183,455-138 169,-192 74-10,208-75 10,2 2 0,-75 50 0,120-69-5,0 1 0,0 1 1,1 1-1,1 0 1,0 0-1,0 1 0,1 1 1,1 0-1,0 0 1,-10 21-1,16-25-8,0 0 0,0 1-1,1-1 1,0 1 0,1 0 0,0 0 0,0 0-1,1 0 1,1 0 0,0 0 0,1 0-1,0 0 1,0 0 0,1 0 0,1-1 0,0 1-1,5 11 1,-3-8-19,2-1 1,-1 0-1,2 0 0,0-1 1,0 0-1,1 0 0,21 20 0,-14-17-8,2-1-1,-1-1 0,1 0 0,34 16 0,-4-7-21,0-3 0,2-2 0,89 20 0,393 45-89,9-47 172,43-30 6,-1-26 0,639-105 0,-710 33-51,-426 71 5,-1-3 0,-2-4 1,146-74-1,-194 84 38,0-1 1,48-40-1,-71 50 24,-1 1 0,-1-2 0,0 1 1,0-2-1,-1 1 0,0-1 0,-1 0 0,-1-1 0,0 0 0,6-14 0,-11 21-6,0 1-1,0-1 1,-1 0-1,0 0 1,0 0-1,0 0 1,-1 1-1,1-1 0,-1 0 1,-1 0-1,1 0 1,-1 0-1,0 0 1,-1 0-1,1 0 1,-1 1-1,0-1 0,-1 1 1,1-1-1,-1 1 1,0 0-1,-1 0 1,1 0-1,-1 0 1,-6-6-1,-1 2 16,0 0 1,0 1-1,-1 0 1,0 0-1,0 2 1,0-1-1,-1 2 1,0 0-1,-24-7 1,-1 4-13,1 1 1,-1 1-1,-53 0 0,-117 12-170,104 3-148,-117 25 0,168-22-126,1 2 0,0 2 0,-97 45 1,130-51 287,1 1 0,1 0 0,-20 17 1,32-24 84,0 0 0,0 0 0,1 0 0,-1 0 0,1 1 0,0 0 1,1 0-1,-1 0 0,1 0 0,-3 7 0,5-10 12,1 1 1,0 0-1,0-1 1,0 1-1,1 0 1,-1-1-1,1 1 0,-1-1 1,1 1-1,0-1 1,0 1-1,0-1 1,0 1-1,0-1 1,1 0-1,-1 0 0,3 3 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6:30.031"/>
    </inkml:context>
    <inkml:brush xml:id="br0">
      <inkml:brushProperty name="width" value="0.05" units="cm"/>
      <inkml:brushProperty name="height" value="0.05" units="cm"/>
    </inkml:brush>
  </inkml:definitions>
  <inkml:trace contextRef="#ctx0" brushRef="#br0">4017 1043 10258,'-40'-60'982,"4"-1"0,-55-126 0,84 171-897,-60-131 278,56 128-380,0 1 0,-1 1 0,0 0 0,-2 1 0,-27-26 0,0 8-61,-2 3 0,-1 1 0,-1 2 0,-1 2 0,-83-33 1,11 16-60,-153-36 0,97 40 125,-1 7 0,-2 9 0,-1 7-1,-337 13 1,415 10-11,1 5 0,0 3-1,1 5 1,1 5 0,1 3 0,1 5 0,2 3-1,2 5 1,-152 92 0,177-90 1,2 3 0,3 3 0,-57 57 1,77-64-14,3 1 1,0 3 0,3 0 0,-49 88-1,74-115-10,1 0 0,1 0-1,0 1 1,2 0 0,0 1-1,1 0 1,1-1 0,1 1-1,1 1 1,1-1 0,2 31-1,1-34-4,1 0 0,0 0-1,2-1 1,0 1-1,1-1 1,1 0 0,0-1-1,1 0 1,1 0-1,1-1 1,0 0-1,1 0 1,23 23 0,-3-8-15,1-2 1,2-2 0,1 0 0,1-3-1,1-1 1,50 22 0,-6-10 55,1-3 0,93 22 1,-15-16 136,283 27 0,168-31 138,-278-27-86,455-50-1,-603 19-96,181-51 0,-230 39 80,255-108 0,-195 47 128,-160 77-179,-1-2 0,-1-1 0,34-32 0,-56 44-47,0 0-1,0-1 1,-2 0 0,1-1-1,-1 0 1,-1-1-1,10-23 1,-15 30-33,-1 0 0,0 0 0,-1 0 0,0-1 0,0 1 0,-1-1 0,0 0 0,0 1 0,-1-1 0,0 0 0,-1 1 0,0-1 0,0 1 0,-1-1 1,0 1-1,-4-12 0,1 10-17,0 0 1,0 0-1,-1 0 1,-1 0-1,1 1 1,-2 0 0,1 1-1,-15-14 1,8 11-101,-1-1 0,-1 2 1,1 0-1,-31-14 0,7 8-90,0 2 0,-1 2 0,0 2 0,-43-6 0,-67-3-76,-23 10-90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6:32.498"/>
    </inkml:context>
    <inkml:brush xml:id="br0">
      <inkml:brushProperty name="width" value="0.05" units="cm"/>
      <inkml:brushProperty name="height" value="0.05" units="cm"/>
    </inkml:brush>
  </inkml:definitions>
  <inkml:trace contextRef="#ctx0" brushRef="#br0">3245 251 7874,'-129'-49'611,"-3"6"1,-153-29 0,-281-8 77,464 73-632,-180 12-1,210 2-61,1 4-1,1 2 1,-93 31-1,49-5-18,1 6 0,3 4 0,2 5 0,-135 91 0,-80 96-46,269-195 57,3 3 0,2 2-1,-71 96 1,106-128 3,2 1 0,0 0 0,1 1 0,-13 35 0,21-46 8,0 0 1,0 0 0,1 1 0,1-1-1,0 1 1,0-1 0,1 1 0,0-1-1,1 1 1,0-1 0,0 1 0,5 14 0,1-6 4,1-1 1,0-1 0,1 1-1,1-1 1,1-1 0,1 1 0,0-2-1,0 0 1,30 26 0,-14-17 7,1-1 0,0-2 0,2-1 1,52 26-1,-23-20 18,2-2 1,0-3-1,2-3 0,69 11 1,270 20 58,497-14 89,3-53-68,-168-18-33,-5-51 15,-409 16-44,-276 57 9,0-1 1,-1-3-1,-2-1 0,79-48 0,-109 58-8,0 0 0,-1 0 0,0-1 0,-1 0 0,1-1 0,-2 0 0,0-1 0,0 0-1,6-13 1,-11 18-6,0 0 0,-1-1-1,0 1 1,-1-1-1,0 0 1,0 0 0,0 0-1,-1 0 1,0 0-1,-1 0 1,0 0 0,0 0-1,0-1 1,-1 1 0,-1 0-1,1 0 1,-6-14-1,1 9 11,0 0 0,-1 0-1,0 1 1,-1 0 0,-1 1-1,0-1 1,0 2-1,-1-1 1,-22-17 0,-4 1 28,-76-43-1,37 31-47,-1 3-1,-2 4 0,-101-28 1,-253-38-360,-268 10-719,476 68 777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5.578"/>
    </inkml:context>
    <inkml:brush xml:id="br0">
      <inkml:brushProperty name="width" value="0.05" units="cm"/>
      <inkml:brushProperty name="height" value="0.05" units="cm"/>
    </inkml:brush>
  </inkml:definitions>
  <inkml:trace contextRef="#ctx0" brushRef="#br0">81 197 17412,'2'-8'689,"0"-1"-1,0 0 1,-1 0 0,0-15 0,-1 21-543,0 1 1,0-1 0,-1 0 0,1 1 0,-1-1 0,1 0-1,-1 1 1,0-1 0,-1-2 0,1 4-63,1 0 0,-1 1 0,0-1 1,1 0-1,-1 0 0,0 0 0,0 1 0,1-1 0,-1 0 1,0 1-1,0-1 0,0 1 0,0-1 0,0 1 0,0-1 1,0 1-1,0 0 0,0 0 0,0-1 0,0 1 0,0 0 1,0 0-1,-1 0 0,0 0-55,0 1 1,0-1 0,0 1-1,0 0 1,0 0 0,0-1-1,0 1 1,0 1-1,1-1 1,-1 0 0,0 0-1,1 1 1,-1-1 0,1 0-1,-1 1 1,1 0-1,0-1 1,0 1 0,-1 0-1,1 0 1,1 0 0,-1-1-1,-1 4 1,-2 4-2,0 1 0,1 0 1,-3 11-1,4-12-19,1 0-1,0 0 1,0 0-1,0 16 1,2-23-9,-1 0 1,0-1 0,0 1-1,1 0 1,-1-1 0,1 1-1,-1 0 1,1-1 0,0 1-1,-1-1 1,1 1 0,0-1-1,0 0 1,2 2 0,-3-2-1,1 0 1,1-1 0,-1 1 0,0-1-1,0 1 1,0-1 0,0 1 0,0-1-1,0 0 1,0 1 0,1-1 0,-1 0-1,0 0 1,0 0 0,0 0 0,0 0-1,1 0 1,-1-1 0,0 1 0,0 0-1,0 0 1,0-1 0,2 0 0,4-2 5,1-1 1,-1 1-1,0-2 1,0 1-1,0-1 1,-1 0-1,0 0 1,8-9 0,6-8 61,17-24 1,-11 10 243,42-80 0,-72 129-280,0 1-1,1-1 1,0 1 0,1 0 0,0 0 0,2 27-1,-1-27-17,1-1-11,0 0 1,1 0-1,0 1 1,1-1-1,1 0 1,7 22 0,-9-32-3,1 1 1,-1-1 0,1 0-1,0 1 1,0-1 0,0 0-1,0 0 1,1 0 0,-1-1-1,1 1 1,0 0 0,4 2-1,-4-3 2,0-1-1,-1 0 0,1 0 0,0 0 0,0 0 0,-1-1 1,1 1-1,0-1 0,0 1 0,0-1 0,0 0 1,0 0-1,0 0 0,0-1 0,0 1 0,0-1 1,-1 0-1,5-1 0,2-1 11,-1-1 0,1-1-1,-1 0 1,0 0 0,0 0 0,0-1 0,-1 0-1,0-1 1,0 1 0,10-14 0,-7 8 16,-1-1 1,-1 0-1,0 0 0,0 0 1,-2-1-1,6-15 1,-9 12 16,-3 17-45,0 0 0,0 0 0,0-1-1,0 1 1,0 0 0,0 0 0,0 0-1,0 0 1,0 0 0,0-1 0,0 1-1,0 0 1,0 0 0,0 0 0,0 0 0,0 0-1,0 0 1,0-1 0,0 1 0,0 0-1,-1 0 1,1 0 0,0 0 0,0 0 0,0 0-1,0 0 1,0 0 0,0 0 0,-1 0-1,1 0 1,0 0 0,0-1 0,0 1 0,0 0-1,0 0 1,-1 0 0,1 0 0,0 0-1,0 0 1,0 0 0,0 0 0,0 0 0,0 0-1,-1 1 1,1-1 0,0 0 0,0 0-1,-2 1 3,1 0-1,-1 0 1,1 0-1,-1 1 1,1-1-1,0 1 1,-1-1-1,1 1 1,0-1-1,0 1 1,0 0-1,-1 2 1,-5 13 7,0 1 0,-5 20 0,10-31-10,0-1 1,1 1-1,0 0 0,0 0 0,1 0 0,0 0 0,0 0 0,0 0 1,2 7-1,-1-13 0,-1 1 0,1-1 0,0 1 0,0-1 0,-1 0 0,1 1 0,0-1 0,0 0 0,0 0 0,0 0 0,0 0 0,1 0 0,-1 0 0,0 0 0,0 0 0,1 0 0,-1 0 0,1-1 0,-1 1 0,0-1 0,1 1 0,-1-1 0,1 1 0,-1-1 0,1 0 0,0 0 0,-1 0 0,1 0 0,-1 0 0,1 0 0,-1 0 0,3-1 0,7 0-3,0-2 0,0 1 0,16-7 0,-18 6-5,32-11-43,-15 5-34,0 0 0,35-6 0,-60 15 85,0 1-1,-1-1 0,1 0 1,0 0-1,-1 0 0,1-1 1,0 1-1,-1 0 1,1 0-1,0 0 0,-1 0 1,1 0-1,0-1 0,-1 1 1,1 0-1,-1-1 0,1 1 1,-1 0-1,1-1 0,-1 1 1,1-1-1,-1 1 0,1-1 1,-1 1-1,1-1 1,-1 1-1,0-1 0,1 1 1,-1-1-1,0 0 0,0 1 1,1-2-1,-2 1 16,1-1 0,-1 1 0,0-1 0,1 1-1,-1-1 1,0 1 0,0-1 0,0 1 0,0 0 0,0-1 0,-3-1 0,-1-2-14,1 0-1,-1-1 1,1 1 0,0-1 0,0 0 0,1 0 0,-4-10 0,6 15-45,0-1-1,1 0 1,-1 0 0,1 0 0,0 0 0,0 0 0,0 0 0,0 0 0,0 1 0,0-1 0,0 0-1,0 0 1,1 0 0,-1 0 0,1 0 0,0 0 0,-1 1 0,1-1 0,0 0 0,0 0 0,0 1-1,0-1 1,0 1 0,1-1 0,-1 1 0,0-1 0,1 1 0,-1 0 0,1 0 0,-1 0 0,1 0-1,1-1 1,18-10-316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7:23.989"/>
    </inkml:context>
    <inkml:brush xml:id="br0">
      <inkml:brushProperty name="width" value="0.05" units="cm"/>
      <inkml:brushProperty name="height" value="0.05" units="cm"/>
    </inkml:brush>
  </inkml:definitions>
  <inkml:trace contextRef="#ctx0" brushRef="#br0">7521 611 9050,'-26'-5'355,"0"-1"1,0-1-1,0-1 1,1-2-1,-35-18 0,26 12-107,-72-23 0,53 26-232,-2 3 0,-82-5 0,-115 9-62,151 6 32,-542-35 667,0-29 566,377 35-1102,-1206-157-272,825 98 57,33 42 137,453 47-3,-290 40 1,-622 186-187,847-165 176,170-44 51,-102 50 0,145-61-64,0 1-1,0 0 1,1 1 0,0 0-1,0 1 1,1 0-1,1 1 1,0 0-1,0 0 1,1 1 0,0 1-1,-12 25 1,15-26-13,2 1 0,-1-1 0,2 1 0,-1 0 0,2-1 0,0 1 1,0 1-1,2-1 0,-1 0 0,2 0 0,-1 0 0,2 0 0,0 0 0,7 25 1,-1-14-12,2-1 0,0-1 0,1 0 0,1 0 0,2-1 0,0 0 0,1-2 0,0 1 0,2-2 1,0 0-1,21 15 0,12 7-17,2-2 0,2-2 0,63 30 0,-11-13 12,3-5 0,1-5 0,136 34 0,357 56-32,561 55 72,-1148-186-24,1612 160-87,-1106-148-4,593-59 1,-636-8 96,546-132 0,-667 86 9,-282 72 28,-1-2 0,112-63 0,-155 73 14,-2-1 0,0-1-1,38-37 1,-54 46-1,-2-2 0,0 1 1,0-1-1,-2-1 0,1 0 0,-2-1 0,0 0 0,12-31 0,-19 40-31,0 0 0,0 0-1,0 0 1,-1 0 0,0-1 0,-1 1 0,0 0 0,0 0-1,0-1 1,-1 1 0,0 0 0,-1 0 0,1 0 0,-1 0-1,-1 0 1,-5-12 0,2 9-3,0 0 1,-1 0-1,0 0 1,-1 1-1,0 0 1,0 1-1,-1 0 1,0 0-1,-19-12 1,-8-1-5,0 0 1,-2 3 0,-66-24-1,-131-27-74,-566-85-1101,550 119 917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38.086"/>
    </inkml:context>
    <inkml:brush xml:id="br0">
      <inkml:brushProperty name="width" value="0.05" units="cm"/>
      <inkml:brushProperty name="height" value="0.05" units="cm"/>
    </inkml:brush>
  </inkml:definitions>
  <inkml:trace contextRef="#ctx0" brushRef="#br0">0 108 11082,'9'5'144,"1"0"0,-1-1-1,1 0 1,0-1-1,0 0 1,0 0 0,1-1-1,-1 0 1,0-1-1,21 0 1,6-3 54,63-10 1,-84 9-130,237-52 228,-38 6-243,-167 41-45,1 2 0,75 0 0,-32 12 4,137 27 1,-19-2 0,-47-19-10,165-8-1,165-31 12,-22 1-6,64 20-4,10-1-1,-441 4-2,424-8 57,1 31 19,-63 34 190,156 11 93,26-52-205,1-24-126,-309 3-33,191-9-55,28 0-5,-1 24 74,-53 36 518,-494-42-523,4 2 637,-15 0-282,-9 2-145,-39 10-106,24-10-80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42.386"/>
    </inkml:context>
    <inkml:brush xml:id="br0">
      <inkml:brushProperty name="width" value="0.05" units="cm"/>
      <inkml:brushProperty name="height" value="0.05" units="cm"/>
    </inkml:brush>
  </inkml:definitions>
  <inkml:trace contextRef="#ctx0" brushRef="#br0">1139 386 9402,'-182'22'1424,"-142"25"110,269-36-1546,1 3 0,0 2 1,-91 41-1,123-46 29,1 1 0,0 1 1,0 1-1,2 1 0,0 0 0,0 2 0,2 0 0,0 1 0,1 1 0,1 0 0,1 1 0,0 1 0,2 0 1,-13 28-1,15-24 26,1 1 0,0 0 0,2 0 0,1 1 0,1 0 1,2 0-1,0 0 0,2 0 0,1 0 0,1 1 0,2-1 1,9 45-1,5 0-46,4 0 0,59 135 1,-69-185 0,2-1-1,0 1 1,1-2 0,1 0 0,0-1 0,31 28 0,-19-23-11,2-1 1,0-1 0,62 33 0,-9-16-6,2-3-1,155 42 1,485 94 163,-547-144-92,1-8 1,206-3 0,-303-20-33,-1-4 0,-1-3 0,126-33 1,-83 8 14,181-79 1,-34 21-13,-95 37 10,-152 48-27,0-1 0,-1-2 0,0 0 0,36-27 0,-20 8 44,48-48-1,-65 57-17,2 2 1,0 0 0,35-22 0,-42 32-20,0 1 0,1 1 0,0 0 1,0 1-1,0 1 0,1 0 1,19-3-1,69-3 41,-70 8-35,1-1-1,-1-1 1,63-19 0,-88 20-16,0 0 0,-1 0 0,1-1 0,-1 0 0,0-1 0,0 0 1,-1 0-1,0-1 0,0 0 0,0 0 0,-1-1 0,0 0 0,0 0 1,-1-1-1,0 0 0,-1 0 0,6-13 0,-1-5 60,0 0 0,-2-1 0,-1 1 0,-2-2 0,0 1 0,-2-1-1,-1 1 1,-2-1 0,0 0 0,-2 1 0,-1-1 0,-1 1 0,-2 0 0,-12-38 0,12 50 11,-1-1 1,-1 1-1,0 0 1,-2 0-1,1 1 1,-2 1-1,0-1 1,-1 2-1,-18-18 1,12 16-40,-1 0 0,-1 1 0,0 1 1,-1 1-1,0 1 0,-36-13 0,-31-7-1,-132-27 0,-96 0-95,258 48 45,-916-193-153,725 134 153,-392-95-111,532 143 39,-1 5-1,-1 5 1,-212 6-1,273 9 19,0 3-1,1 1 1,0 3-1,0 2 1,-74 31-1,51-12-50,2 4 0,-121 82-1,67-33 24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47.219"/>
    </inkml:context>
    <inkml:brush xml:id="br0">
      <inkml:brushProperty name="width" value="0.05" units="cm"/>
      <inkml:brushProperty name="height" value="0.05" units="cm"/>
    </inkml:brush>
  </inkml:definitions>
  <inkml:trace contextRef="#ctx0" brushRef="#br0">1 92 10362,'26'6'325,"2"-1"-1,-1-1 0,0-1 0,1-1 1,45-4-1,-18 1-75,366-22 306,-272 12-508,136 9-31,1-1-2,284-27 65,-273 16-61,100 14 286,0 25-86,-307-19-242,517 8 36,-175-9-22,509-22 10,-73-6 66,486-2 21,-1292 23-87,413-6 10,0 27 4,-451-17-3,462 25 154,-471-28-86,1 0 1,18-5-1,-19 3-18,0 1 0,19-1 0,-32 4-78,-1-1 0,1 1-1,-1-1 1,1 1 0,-1 0-1,0-1 1,1 1 0,-1 0-1,0 0 1,0 0 0,0 0-1,0 0 1,0 0 0,0 0-1,1 2 1,0 1-31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17.247"/>
    </inkml:context>
    <inkml:brush xml:id="br0">
      <inkml:brushProperty name="width" value="0.05" units="cm"/>
      <inkml:brushProperty name="height" value="0.05" units="cm"/>
    </inkml:brush>
  </inkml:definitions>
  <inkml:trace contextRef="#ctx0" brushRef="#br0">120 913 13699,'-5'8'594,"4"-8"-580,1 0 0,-1 1 0,1-1-1,-1 1 1,1-1 0,0 1 0,-1-1-1,1 1 1,0-1 0,0 1 0,-1-1 0,1 1-1,0-1 1,0 1 0,0-1 0,0 1-1,0-1 1,0 1 0,-1 0 0,1-1-1,0 1 1,1-1 0,-1 1 0,0-1 0,0 1-1,0-1 1,0 1 0,0 0 0,1-1-1,-1 1 1,0-1 0,0 1 0,1-1-1,-1 1 1,0-1 0,1 0 0,-1 1 0,0-1-1,1 1 1,0-1 0,5 8-16,-1 0-1,0 1 1,0-1 0,0 1 0,3 9-1,-5-10 0,0 0 0,1 0 0,0-1 0,1 1 0,-1-1-1,1 0 1,12 12 0,-11-14 3,1-1 1,0 1-1,0-1 0,0 0 0,0-1 1,1 0-1,-1 0 0,1 0 0,0-1 1,0 0-1,8 0 0,14 2 3,49-2 1,-65-2-3,441-23 64,0-27-56,-291 30 4,199-3 7,2 23-6,21 0-3,95 0-15,-198 3 1,398-55 23,-209 6-8,608-6-9,-1016 51 3,566 8 0,197 18 37,-2-83-51,-256 10 30,-424 43-28,280 27-1,451 58 4,-373-55 9,248 19 6,416 20-7,-921-62 10,174-2-12,-1-21-4,-172-4-8,507-32-60,-146 65 35,529 35 58,-1054-43-14,450-14-9,-152-22 8,104-9 14,1 23-24,-171 15-3,68 0-6,0 22-10,-46 6 96,-184-13-40,790 19 28,-212-31-137,-674 7 68,-34-1 0,33-2 0,-49 0 5,1-1-1,-1 0 1,1-1-1,-1 0 0,0 0 1,0 0-1,0-1 1,10-5-1,-5 1 6,0-1 0,-1 1-1,1-2 1,-2 0 0,18-17 0,-25 22-3,0 1-1,-1 0 1,1-1 0,-1 0-1,0 1 1,0-1 0,0 0-1,0 0 1,-1-1 0,1 1 0,-1 0-1,0 0 1,0-1 0,-1 1-1,1 0 1,-1-1 0,0 1-1,0-1 1,-1 1 0,1 0-1,-1-1 1,-2-4 0,0-2 0,0-1 1,1 1 0,0-1-1,0 0 1,1 1-1,1-1 1,0 0-1,1 1 1,0-1-1,5-23 1,-4 24-13,0-1 1,-1-1-1,0 1 1,-1 0-1,0 0 1,-1 0-1,-5-22 1,1 14 19,-1 1 0,-1 0-1,0 1 1,-11-18 0,-71-121 106,85 150-109,-1 1 0,1 0-1,-1 0 1,-1 0-1,1 0 1,-1 1 0,0 0-1,0 0 1,0 1 0,-11-6-1,5 4 4,0 1 0,0 1 0,-1 0 0,0 1 1,-18-3-1,-306-39-7,230 31-56,-265-11 1,-2 26 47,222 0 0,-482 1-90,-394 5-177,-611-4 235,828-6-72,-868 29-76,-78-8 53,430-11 117,-2 21 50,809-15-34,-261-2-78,-342 11-198,-354 35 102,-523 18 112,838-68 39,5-84 102,483 22-63,537 52 55,0 7 0,-261 40-1,394-44-65,-94 23 234,89-20-198,-1 0 0,1 1 0,0 0 1,0 0-1,1 1 0,-1 0 0,1 1 1,-8 7-1,11-8-13,1 0 0,-1 0 1,1 1-1,0 0 0,1 0 0,0 0 0,0 0 1,0 1-1,1-1 0,-2 9 0,-3 12 66,-3 34 0,3-14-9,-23 85 126,14-73-137,4 0-1,-6 62 1,18-112-92,0 0 0,0 0-1,1 1 1,0-1-1,0 0 1,1 0 0,0 0-1,1 0 1,6 15-1,-7-21 7,-1 0-1,1 1 0,0-1 1,0 0-1,1 0 0,-1 0 1,0-1-1,1 1 1,0-1-1,0 1 0,-1-1 1,1 0-1,1 0 0,-1 0 1,0 0-1,0-1 0,1 1 1,-1-1-1,1 0 0,-1 0 1,1 0-1,-1 0 1,1-1-1,0 0 0,-1 1 1,1-1-1,5-1 0,-4 0 3,-1 1 0,0-1-1,1 0 1,-1-1 0,1 1-1,-1-1 1,5-2 0,32-26-109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27.099"/>
    </inkml:context>
    <inkml:brush xml:id="br0">
      <inkml:brushProperty name="width" value="0.05" units="cm"/>
      <inkml:brushProperty name="height" value="0.05" units="cm"/>
    </inkml:brush>
  </inkml:definitions>
  <inkml:trace contextRef="#ctx0" brushRef="#br0">18002 477 10266,'-254'23'1547,"237"-20"-1534,-541 60 617,-608-53 1213,1093-13-1878,-1037-49-255,1-33 323,646 39-13,-1095-103-20,528 67-14,0 26-29,-700 30 79,26 24 30,675-35 13,-33-1-14,-451 39-39,1255 9-38,-480 82 1,589-61 0,-192 67-1,258-69 12,-214 79 16,8 23-25,104-22-20,150-84 17,0 1 0,-59 60 0,82-74-1,1 1 1,0 0-1,1 1 1,0 0-1,-14 27 1,22-35 7,-1-1-1,1 1 1,1-1 0,-1 1 0,1 0-1,0-1 1,0 1 0,1 0 0,0 0-1,0 0 1,0-1 0,1 1-1,-1 0 1,1 0 0,1-1 0,-1 1-1,1 0 1,0-1 0,0 0 0,7 11-1,-1-4 1,2 1-1,-1-2 1,2 1-1,0-1 1,0-1-1,1 0 1,0-1-1,0 0 0,1-1 1,1 0-1,-1-1 1,1 0-1,15 4 1,22 7-13,1-3-1,70 12 1,-3-8-50,134 5-1,123-15-84,-209-7 83,631 17-196,430 6-24,354 16 203,-1057-15 81,1605 63 39,1713-101 278,-576-98-265,-2196 67-26,232-13-32,-492 5-16,-9-43 170,-514 42 69,-206 34-33,112-42 0,-178 54-122,-1 0 0,0-2 0,0 1 0,0-2 0,-1 0 0,25-20 1,-35 25-34,1-1 0,-1 1 0,0-1 1,-1 0-1,1 0 0,-1 0 0,0 0 1,0-1-1,0 1 0,-1-1 0,0 0 0,0 0 1,0 0-1,-1 0 0,0 0 0,0 0 1,0 0-1,-1 0 0,0 0 0,0 0 1,-2-11-1,-3-4 18,-1 0 0,0 1 0,-1 0-1,-2 0 1,0 0 0,-1 1 0,-24-34 0,14 25-40,-2 2-1,0 0 0,-2 1 1,-35-28-1,34 35-84,-1 0-1,-1 1 1,-53-24-1,-93-26-203,132 52 270,-62-20-106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0.281"/>
    </inkml:context>
    <inkml:brush xml:id="br0">
      <inkml:brushProperty name="width" value="0.05" units="cm"/>
      <inkml:brushProperty name="height" value="0.05" units="cm"/>
    </inkml:brush>
  </inkml:definitions>
  <inkml:trace contextRef="#ctx0" brushRef="#br0">12 7 15443,'-12'4'2822,"22"-5"336,0-2-2896,-1 1 0,1 0 0,0 1-1,0 0 1,0 0 0,-1 1 0,1 1-1,11 1 1,82 17 65,-75-13-185,47 12-116,-22-5-297,0-2 1,1-2-1,72 2 1,-126-11 251,0 0 1,1 0-1,-1 0 1,1 0 0,-1 0-1,1 0 1,-1 0-1,1 0 1,-1-1 0,0 1-1,1 0 1,-1 0-1,1 0 1,-1-1 0,0 1-1,1 0 1,-1 0-1,0-1 1,1 1 0,-1 0-1,0-1 1,1 1-1,-1 0 1,0-1 0,0 1-1,1-1 1,-1 0-39,3-8-288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1.308"/>
    </inkml:context>
    <inkml:brush xml:id="br0">
      <inkml:brushProperty name="width" value="0.05" units="cm"/>
      <inkml:brushProperty name="height" value="0.05" units="cm"/>
    </inkml:brush>
  </inkml:definitions>
  <inkml:trace contextRef="#ctx0" brushRef="#br0">1 5 15547,'0'0'78,"0"0"0,0-1 0,0 1 0,0 0 0,1-1 0,-1 1 1,0 0-1,0 0 0,0-1 0,1 1 0,-1 0 0,0 0 0,1 0 0,-1-1 0,0 1 0,0 0 0,1 0 0,-1 0 0,0 0 0,1-1 0,-1 1 0,0 0 0,1 0 0,-1 0 0,1 0 0,-1 0 0,0 0 0,1 0 0,-1 0 0,0 0 0,1 0 0,-1 1 0,8 9 1310,-1 20-46,-7-29-1282,4 40 489,-2-1-1,-1 1 1,-3 0-1,-11 71 0,12-104-518,-1 20 67,3-28-96,-1 1 0,0-1 0,0 1 1,1 0-1,-1-1 0,0 1 0,1-1 1,-1 1-1,0-1 0,1 1 0,-1-1 1,1 0-1,-1 1 0,0-1 0,1 1 1,-1-1-1,1 0 0,0 1 0,-1-1 1,1 0-1,-1 0 0,1 1 0,-1-1 1,1 0-1,0 0 0,-1 0 0,1 0 1,-1 0-1,1 0 0,0 0 0,-1 0 0,1 0 1,0 0-1,-1 0 0,1 0 0,-1 0 1,1-1-1,-1 1 0,2-1 0,7-1 6,0 1-1,0-1 0,0 2 0,0-1 0,0 1 1,0 0-1,0 1 0,0 0 0,0 0 0,0 1 1,-1 0-1,1 1 0,0 0 0,-1 0 0,0 1 0,0 0 1,0 1-1,0 0 0,0 0 0,-1 0 0,0 1 1,0 0-1,-1 0 0,7 9 0,-2-2 9,-1 1 1,0 0-1,-1 0 0,-1 1 1,0 0-1,7 24 0,-11-30 72,-1 1-1,-1 0 0,1-1 1,-2 1-1,1 0 0,-1 0 1,-1 0-1,0 0 0,-1 0 1,1 0-1,-2 0 0,-3 14 1,4-21-49,0 0 1,0 0-1,0 0 1,-1 0 0,1 0-1,-1 0 1,0 0-1,0-1 1,0 1 0,0-1-1,0 1 1,-1-1-1,1 0 1,-1 0 0,1 0-1,-1 0 1,0 0-1,0 0 1,0-1 0,0 0-1,0 1 1,0-1-1,0 0 1,0 0-1,-1-1 1,1 1 0,0-1-1,-1 0 1,1 0-1,0 0 1,-5 0 0,-9-2 243,0-1 1,0-1-1,0 0 1,-29-12-1,18 6-170,17 6-351,0 1-1,-1 0 1,0 1 0,-19-2 0,35-3-4297,11-14 3224,-6 3 218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2.138"/>
    </inkml:context>
    <inkml:brush xml:id="br0">
      <inkml:brushProperty name="width" value="0.05" units="cm"/>
      <inkml:brushProperty name="height" value="0.05" units="cm"/>
    </inkml:brush>
  </inkml:definitions>
  <inkml:trace contextRef="#ctx0" brushRef="#br0">151 159 16379,'1'0'241,"0"-1"-1,0 0 0,0 0 0,1 1 0,-1-1 0,0 0 0,0 0 0,0 0 1,-1 0-1,1-1 0,0 1 0,0 0 0,-1 0 0,1 0 0,0-1 0,-1 1 1,1 0-1,-1-1 0,0 1 0,1 0 0,-1-1 0,0 1 0,0-2 0,4-41 2211,-4 36-2217,0 5-198,0 0 1,0 0-1,-1-1 1,1 1-1,-1 0 1,1 0-1,-1 0 0,0 0 1,0 0-1,-1 0 1,1 0-1,-1 0 1,1 1-1,-1-1 1,0 0-1,0 1 1,0-1-1,0 1 1,0 0-1,-1 0 1,1 0-1,-1 0 1,1 0-1,-1 0 1,0 1-1,0-1 1,0 1-1,0 0 1,-3-1-1,2 1-26,1 0 0,0 0-1,-1 1 1,1-1 0,0 1 0,-1 0-1,1 0 1,-1 0 0,1 0 0,0 1-1,-1-1 1,1 1 0,0 0 0,-1 0-1,1 0 1,0 0 0,0 1 0,0-1-1,0 1 1,0 0 0,0 0 0,0 0-1,1 0 1,-1 1 0,1-1 0,-5 6-1,3-1-5,0 0 0,0 1 0,1 0 0,0 0 0,1 0 0,-1 0 0,1 0-1,1 1 1,0-1 0,0 1 0,0-1 0,2 15 0,0-17-7,-1-1 0,1 1 1,0 0-1,1-1 0,-1 1 0,1-1 0,0 0 1,6 10-1,-6-12-2,0 0 0,0-1 0,0 1 0,0-1 1,1 1-1,-1-1 0,1 0 0,-1 0 0,1 0 0,0 0 0,0-1 1,0 1-1,0-1 0,0 1 0,6 1 0,1-2-8,0 1-1,-1-2 1,1 1-1,0-1 1,0-1-1,0 0 1,0 0 0,0-1-1,-1 0 1,1 0-1,0-1 1,10-6-1,0 1 4,-1-2 0,0 0-1,-1-1 1,28-22 0,-42 30 23,0 0 1,1-1 0,-1 1 0,0-1-1,-1 0 1,1 0 0,-1-1 0,0 1 0,0-1-1,0 1 1,2-6 0,-6 19 2,-3 50 17,4-53-33,0-1 0,1 0 0,-1 0-1,1 0 1,1 0 0,-1 0-1,0 0 1,1 0 0,3 6 0,-4-10-2,-1 0 1,1-1 0,-1 1 0,1 0-1,0 0 1,-1-1 0,1 1 0,0 0 0,-1-1-1,1 1 1,0-1 0,0 1 0,0-1-1,-1 1 1,1-1 0,0 1 0,0-1 0,0 0-1,0 1 1,0-1 0,0 0 0,0 0-1,1 0 1,0 0-1,1 0 0,-1-1 0,0 1 0,0-1 0,1 1-1,-1-1 1,0 0 0,0 0 0,4-2 0,4-4-4,0 0-1,0-1 1,9-9 0,-11 10 2,6-6 1,-8 6-1,1 1 1,0 0-1,1 0 1,0 1-1,11-6 1,-18 10 3,1 0 1,0 0 0,0 1-1,0-1 1,0 1 0,0-1-1,0 1 1,0 0 0,0 0 0,0 0-1,0 0 1,0 0 0,0 0-1,0 1 1,0-1 0,0 1-1,0-1 1,0 1 0,0 0-1,0-1 1,0 1 0,-1 0-1,1 0 1,0 1 0,-1-1-1,1 0 1,-1 0 0,1 1-1,-1-1 1,2 2 0,6 9-3,-6-9 4,-1 0 0,1 0-1,0 0 1,0 0-1,0 0 1,0-1 0,3 3-1,-4-4-1,-1-1 0,0 1 0,1-1 0,-1 1 0,1-1 0,-1 0 0,0 0 0,1 0 0,-1 0 0,1 0 0,-1 0 0,0 0 1,1 0-1,-1 0 0,1-1 0,-1 1 0,0 0 0,1-1 0,-1 0 0,0 1 0,1-1 0,-1 0 0,0 1 0,0-1 0,1-1 0,6-4-3,7-5-1,1 1 0,0 0 1,0 1-1,33-13 1,-44 20 1,0 1 1,1-1-1,-1 1 1,1 1-1,-1-1 0,1 1 1,-1 0-1,1 0 1,-1 0-1,1 1 0,-1 0 1,0 0-1,1 0 1,-1 1-1,0 0 0,0 0 1,0 0-1,0 1 1,0-1-1,0 1 0,5 5 1,-2-1-5,0 0 0,-1 1 0,0 0 0,9 14-1,18 19-3,-33-41 7,-1 1 0,0-1 1,1 0-1,-1 0 1,0 1-1,1-1 0,-1 0 1,0 1-1,1-1 1,-1 0-1,0 0 0,1 0 1,-1 0-1,1 1 1,-1-1-1,1 0 0,-1 0 1,0 0-1,1 0 1,-1 0-1,1 0 0,-1 0 1,1 0-1,-1 0 1,0 0-1,1 0 0,-1 0 1,1-1-1,-1 1 1,1 0-1,-1 0 0,1-1 1,8-13-586,1-29-1295,-9 37 1439,5-43-687,-3 21 357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2.646"/>
    </inkml:context>
    <inkml:brush xml:id="br0">
      <inkml:brushProperty name="width" value="0.05" units="cm"/>
      <inkml:brushProperty name="height" value="0.05" units="cm"/>
    </inkml:brush>
  </inkml:definitions>
  <inkml:trace contextRef="#ctx0" brushRef="#br0">32 19 20676,'-4'-6'1585,"0"5"-1273,-2 1-256,4-2-32,0 1-2457,-3-2 2217,1 1-408,0-2-328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6.303"/>
    </inkml:context>
    <inkml:brush xml:id="br0">
      <inkml:brushProperty name="width" value="0.05" units="cm"/>
      <inkml:brushProperty name="height" value="0.05" units="cm"/>
    </inkml:brush>
  </inkml:definitions>
  <inkml:trace contextRef="#ctx0" brushRef="#br0">0 0 14307,'7'34'5445,"-4"-19"-4663,5 32 470,-1 1 1,-1 58-1,-8 97 65,2-184-1201,-6 86 264,1-43-156,6 83 0,3-129-165,-4-16-56,0 0 0,0 0 1,0 0-1,0 0 0,0 0 0,1 0 0,-1 0 0,0 0 0,0 0 0,0 0 0,0 1 0,1-1 0,-1 0 1,0 0-1,0 0 0,0 0 0,0 0 0,1 0 0,-1 0 0,0-1 0,0 1 0,0 0 0,0 0 0,1 0 1,-1 0-1,0 0 0,0 0 0,0 0 0,0 0 0,1 0 0,-1 0 0,0 0 0,0-1 0,0 1 0,0 0 1,0 0-1,0 0 0,0 0 0,1 0 0,-1-1 0,0 1 0,0 0 0,0 0 0,2-4 26,0-1-1,1 1 1,-2 0-1,1-1 0,1-6 1,35-150 234,11-42-162,-38 167-113,2 2 0,0 0 0,31-52 0,-37 74-6,1 0 0,0 1 0,1 0 0,0 1 1,16-13-1,-21 19 0,0 0 1,1 1-1,-1-1 1,1 1-1,0 0 0,0 1 1,0-1-1,1 1 1,-1 0-1,1 0 1,-1 1-1,1 0 1,-1 0-1,1 0 0,0 0 1,6 1-1,-12 0 15,1 0-1,0 0 1,0 1 0,-1-1-1,1 0 1,0 0-1,0 1 1,-1-1-1,1 0 1,0 1-1,-1-1 1,1 0-1,-1 1 1,1-1-1,0 1 1,-1 0-1,1-1 1,-1 1-1,1-1 1,-1 1-1,1 0 1,-1-1-1,0 1 1,1 0-1,-1-1 1,0 1 0,0 0-1,1-1 1,-1 1-1,0 0 1,0 0-1,0 0 1,0-1-1,0 1 1,0 0-1,0 0 1,0-1-1,0 1 1,0 0-1,-1 0 1,1-1-1,0 1 1,0 0-1,-1-1 1,1 1-1,-1 1 1,-2 5-1,0 0 0,0-1 0,-8 12-1,-15 18 80,-2-1 0,-1-2-1,-1 0 1,-63 49 0,86-76-109,-1 0 0,-1 0 0,1-1 0,-11 5 0,19-9 14,0-1-1,0 0 0,0 0 1,-1 0-1,1 1 0,0-1 1,0 0-1,-1 0 0,1 0 0,0 0 1,-1 0-1,1 1 0,0-1 1,0 0-1,-1 0 0,1 0 1,0 0-1,-1 0 0,1 0 1,0 0-1,0 0 0,-1 0 0,1 0 1,0 0-1,-1 0 0,1 0 1,0 0-1,-1-1 0,1 1 1,0 0-1,0 0 0,-1 0 0,1 0 1,0 0-1,0-1 0,-1 1 1,1 0-1,0 0 0,0 0 1,0-1-1,-1 1 0,1 0 1,0-1-1,4-15-841,17-19 370,-5 13 120,24-26 0,-2 11-227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3.191"/>
    </inkml:context>
    <inkml:brush xml:id="br0">
      <inkml:brushProperty name="width" value="0.05" units="cm"/>
      <inkml:brushProperty name="height" value="0.05" units="cm"/>
    </inkml:brush>
  </inkml:definitions>
  <inkml:trace contextRef="#ctx0" brushRef="#br0">9 115 15003,'-1'-1'249,"0"1"1,1-1-1,-1 0 0,0 0 0,1 0 0,-1 0 1,0 0-1,1 0 0,-1-1 0,1 1 0,0 0 1,-1 0-1,1 0 0,0 0 0,0-1 1,0 1-1,0 0 0,0 0 0,0 0 0,0-1 1,0-1-1,1 0 27,0 0 1,0 0-1,0 1 1,1-1-1,-1 0 0,1 1 1,-1-1-1,4-3 1,2-1 19,-1 0 1,1 1 0,0-1 0,14-8-1,-18 13-270,1 0-1,0 0 0,-1 0 1,1 0-1,0 0 1,0 1-1,0 0 1,0 0-1,1 0 0,-1 0 1,0 0-1,0 1 1,1 0-1,-1 0 0,0 0 1,0 1-1,8 1 1,-7-1-21,-1 1 0,0 0 1,0 0-1,0 1 1,0-1-1,0 1 1,0 0-1,-1 0 0,0 0 1,1 0-1,-1 1 1,0-1-1,-1 1 0,1 0 1,0 0-1,2 5 1,-1-1-79,0 0 1,-1 1 0,0-1 0,0 1 0,0-1-1,1 11 1,-4-19 41,0 0-1,0 1 0,0-1 1,0 0-1,0 0 0,0 0 1,0 0-1,0 0 0,0 0 1,0 0-1,0 0 0,0 0 1,0 0-1,0 0 0,0 1 1,0-1-1,0 0 0,0 0 1,0 0-1,0 0 0,0 0 1,0 0-1,0 0 1,0 0-1,0 0 0,0 0 1,0 1-1,0-1 0,0 0 1,0 0-1,0 0 0,0 0 1,0 0-1,0 0 0,0 0 1,0 0-1,0 0 0,0 0 1,-1 0-1,1 0 0,0 0 1,0 0-1,0 0 0,0 1 1,0-1-1,0 0 0,0 0 1,0 0-1,0 0 0,0 0 1,-1 0-1,1 0 1,0 0-1,0 0 0,0 0 1,0 0-1,0 0 0,0 0 1,0 0-1,0 0 0,0 0 1,0 0-1,0 0 0,-1-1 1,1 1-1,-4-5-499,2-7-97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3.923"/>
    </inkml:context>
    <inkml:brush xml:id="br0">
      <inkml:brushProperty name="width" value="0.05" units="cm"/>
      <inkml:brushProperty name="height" value="0.05" units="cm"/>
    </inkml:brush>
  </inkml:definitions>
  <inkml:trace contextRef="#ctx0" brushRef="#br0">3 85 13979,'-1'-57'2668,"0"33"-1075,1 20-156,0 8 645,7 112-1421,23 118 0,-29-226-621,1 0 1,0-1 0,0 1-1,0-1 1,1 1-1,7 13 1,-9-20-27,0 0 1,-1 0 0,1 0 0,0 0-1,0 0 1,0 0 0,0 0-1,0 0 1,0-1 0,0 1-1,0 0 1,1-1 0,-1 1-1,0 0 1,0-1 0,1 0 0,-1 1-1,0-1 1,2 1 0,0-2 6,-1 1 1,0 0 0,0-1-1,0 1 1,0-1-1,1 0 1,-1 1 0,0-1-1,0 0 1,0-1 0,-1 1-1,1 0 1,0 0 0,0-1-1,-1 1 1,2-2-1,12-13 157,0 1-1,-2-2 0,0 0 0,-1 0 1,12-24-1,-1-3 371,19-53 0,-35 83-424,-6 13-122,-1 1-1,0 0 1,0 0-1,0 0 1,0 0-1,0 0 1,0 0 0,0 0-1,1 0 1,-1 0-1,0-1 1,0 1-1,0 0 1,0 0-1,0 0 1,1 0 0,-1 0-1,0 0 1,0 0-1,0 0 1,0 0-1,1 0 1,-1 0-1,0 0 1,0 0 0,0 0-1,0 0 1,0 0-1,1 0 1,-1 1-1,0-1 1,0 0-1,0 0 1,0 0 0,0 0-1,1 0 1,-1 0-1,0 0 1,0 0-1,0 0 1,0 1-1,0-1 1,9 26-27,-9-25 23,6 21-43,-1 3-18,1 0 0,2-1-1,0 0 1,1 0 0,22 39 0,-29-61 57,-1 0 0,0-1 1,0 1-1,1 0 0,-1-1 1,1 1-1,0-1 1,-1 1-1,1-1 0,0 0 1,0 0-1,0 1 1,0-1-1,0-1 0,0 1 1,0 0-1,0 0 1,0-1-1,0 1 0,4-1 1,-3 0 1,0 0 1,0-1-1,0 1 0,-1-1 1,1 0-1,0 0 1,-1 0-1,1 0 0,-1 0 1,1-1-1,-1 1 1,1-1-1,-1 1 1,0-1-1,0 0 0,2-3 1,6-5 43,-1-2 0,0 0 0,-1 0 0,0 0 0,-1-1 0,0 0 0,-1 0 0,7-25 0,-6 15 91,-2 1-1,0-1 0,-2 1 1,2-44-1,-5 59-144,0 0-1,-1 0 1,1 0 0,-1 1 0,0-1-1,-4-10 1,5 17-32,0 0 0,0 0 0,0 0 0,0 1 0,0-1-1,0 0 1,-1 0 0,1 0 0,0 0 0,0 0 0,0 0 0,0 0 0,0 0 0,0 1 0,0-1 0,-1 0-1,1 0 1,0 0 0,0 0 0,0 0 0,0 0 0,0 0 0,-1 0 0,1 0 0,0 0 0,0 0 0,0 0-1,0 0 1,0 0 0,-1 0 0,1 0 0,0 0 0,0 0 0,0 0 0,0 0 0,0 0 0,-1-1 0,1 1-1,0 0 1,0 0 0,0 0 0,0 0 0,0 0 0,0 0 0,0 0 0,-1 0 0,1-1 0,0 1 0,0 0-1,0 0 1,0 0 0,0 0 0,-1 14-1077,6-7 427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4.398"/>
    </inkml:context>
    <inkml:brush xml:id="br0">
      <inkml:brushProperty name="width" value="0.05" units="cm"/>
      <inkml:brushProperty name="height" value="0.05" units="cm"/>
    </inkml:brush>
  </inkml:definitions>
  <inkml:trace contextRef="#ctx0" brushRef="#br0">2 154 15443,'3'2'244,"1"-1"-1,0 1 0,-1-1 1,1-1-1,0 1 0,0 0 0,-1-1 1,1 0-1,0 0 0,0 0 1,0 0-1,0-1 0,-1 1 1,1-1-1,0 0 0,0 0 0,-1 0 1,1-1-1,-1 1 0,1-1 1,-1 0-1,0 0 0,1 0 1,4-5-1,-4 4-66,0 0-1,0-1 1,0 1 0,0-1 0,-1 0-1,1 0 1,-1 0 0,0 0 0,-1-1-1,1 1 1,-1-1 0,1 0 0,-1 0-1,-1 0 1,1 0 0,-1 0 0,0 0-1,1-6 1,-2 9-151,0 0-1,0 0 1,-1 0 0,1-1 0,-1 1-1,1 0 1,-1 0 0,1 0 0,-1 0-1,0 0 1,0 1 0,0-1 0,0 0-1,-1 0 1,1 0 0,0 1 0,-1-1-1,1 1 1,-1-1 0,1 1 0,-1 0-1,0-1 1,0 1 0,1 0 0,-1 0-1,0 0 1,0 1 0,0-1 0,0 0-1,0 1 1,-4-1 0,3 0-17,-1 1-1,1-1 1,0 1 0,0 0-1,0 0 1,-1 1 0,1-1 0,0 1-1,0-1 1,0 1 0,0 0-1,0 0 1,0 1 0,0-1 0,0 0-1,0 1 1,0 0 0,1 0-1,-1 0 1,-3 4 0,1 0-8,1 0 0,-1 1 0,2 0 0,-1 0 0,1 0 0,0 1 0,0-1 0,1 1 0,0-1 0,0 1 0,1 0 0,0 9 0,0-9-8,1 0 1,0 1-1,0-1 0,1 1 0,0-1 0,0 0 1,1 1-1,0-1 0,1 0 0,0 0 1,4 8-1,-6-13-15,1-1 1,0 1 0,-1-1-1,1 0 1,0 0-1,0 0 1,0 0 0,0 0-1,0 0 1,1 0-1,-1-1 1,0 1-1,1-1 1,-1 0 0,1 0-1,0 0 1,4 1-1,-2-1-85,0 0 0,-1-1 0,1 0 0,0 0 0,0 0 0,0-1 0,0 1 0,-1-1-1,8-2 1,5-4-901,-1 1-1,0-2 0,0 0 0,22-16 1,31-28-1290,-36 26 892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4.912"/>
    </inkml:context>
    <inkml:brush xml:id="br0">
      <inkml:brushProperty name="width" value="0.05" units="cm"/>
      <inkml:brushProperty name="height" value="0.05" units="cm"/>
    </inkml:brush>
  </inkml:definitions>
  <inkml:trace contextRef="#ctx0" brushRef="#br0">89 350 12651,'2'0'272,"0"0"1,0 0 0,0-1-1,-1 1 1,1-1 0,0 1-1,0-1 1,-1 1-1,1-1 1,2-1 0,-2-4 2206,-14 0-485,9 6-1869,0 0 0,0 0 0,0 0 1,0 0-1,0 0 0,0 1 0,0-1 0,0 1 0,0 0 0,1 0 1,-1 0-1,0 0 0,0 0 0,1 1 0,-1-1 0,0 1 0,1 0 1,0 0-1,-1 0 0,1 0 0,0 0 0,0 0 0,0 0 1,0 1-1,0-1 0,1 1 0,-1 0 0,0 2 0,-3 3-93,1 0 0,1 0 0,0 1-1,0-1 1,0 1 0,1 0 0,1 0 0,-2 11-1,3-15-34,0 0 0,0 1 0,1-1 0,-1 0 0,1 1 0,0-1 0,1 0 0,0 0 0,-1 0 0,1 0-1,3 5 1,-4-8 1,0 0-1,1-1 0,-1 1 1,0-1-1,0 1 1,1-1-1,-1 1 0,1-1 1,-1 0-1,1 0 0,-1 0 1,1 0-1,0 0 0,0 0 1,-1 0-1,1-1 1,0 1-1,0 0 0,0-1 1,0 0-1,0 1 0,0-1 1,0 0-1,0 0 1,0 0-1,0 0 0,0-1 1,0 1-1,-1 0 0,1-1 1,4-1-1,5-2-1,-1-1 1,1-1-1,-1 0 1,0 0-1,0-1 0,-1 0 1,12-12-1,2-4 65,29-36 0,-29 29 55,-1-2-1,27-48 1,-40 62-49,-1 0 0,-1 0 0,0-1 0,-1 0 0,-1 0 1,4-29-1,-9 42-42,1-1 0,-1 1 0,-1 0 0,1 0 0,-1 0 0,0 0 0,0 0 0,-1 0 0,-3-8 0,4 12-19,1 0-1,-1 0 1,-1-1-1,1 1 0,0 0 1,0 1-1,-1-1 1,1 0-1,-1 0 1,0 1-1,1-1 1,-1 0-1,0 1 1,0 0-1,0-1 1,0 1-1,0 0 1,0 0-1,0 0 1,-1 1-1,1-1 1,0 0-1,0 1 1,-1-1-1,1 1 1,-4 0-1,0 1-1,0 0-1,1 0 1,-1 1-1,1 0 1,-1 0-1,1 0 1,0 0-1,0 1 1,0 0-1,0 0 0,1 1 1,-1-1-1,1 1 1,0 0-1,0 0 1,0 0-1,1 1 1,-1-1-1,-2 7 1,-5 4-3,2 1 0,0 0 1,2 1-1,-11 29 0,16-39-3,0 0-1,0 0 0,1 0 1,0 0-1,-1 11 0,2-16 2,0-1-1,0 1 0,0-1 0,1 1 0,-1 0 0,0-1 0,1 1 0,-1-1 0,1 1 1,-1-1-1,1 1 0,0-1 0,-1 0 0,1 1 0,0-1 0,0 0 0,0 1 0,0-1 0,0 0 1,1 0-1,-1 0 0,0 0 0,0 0 0,1 0 0,-1-1 0,0 1 0,1 0 0,-1-1 1,1 1-1,2 0 0,8 1-12,0-1 1,0 0 0,1 0-1,19-3 1,-16 1-7,0 0 0,21 3 0,-27-1-45,0 1 0,-1 0-1,1 1 1,-1 0 0,1 0 0,-1 1-1,0 0 1,-1 1 0,1 0 0,-1 0-1,0 1 1,0 0 0,0 1 0,-1-1-1,0 1 1,-1 1 0,1-1 0,-1 1-1,-1 0 1,1 1 0,-2-1 0,1 1 0,-1 0-1,5 15 1,-2 0-626,-6-18 728,0-1-1,1 1 1,0-1-1,0 0 1,0 1 0,4 4-1,-6-10-40,0 0 0,0 1 0,0-1-1,0 0 1,0 0 0,0 0 0,0 0-1,0 0 1,0 0 0,1 0 0,-1 0-1,0 0 1,0 0 0,0 0 0,0 0-1,0 0 1,0 0 0,0 0 0,1 0-1,-1 0 1,0 0 0,0 0 0,0 0 0,0 0-1,0 0 1,0 0 0,0 0 0,1 0-1,-1 0 1,0 0 0,0 0 0,0 0-1,0 0 1,0 0 0,0 0 0,0-1-1,0 1 1,1 0 0,-1 0 0,0 0-1,0 0 1,0 0 0,0 0 0,0 0 0,0 0-1,0 0 1,0-1 0,0 1 0,0 0-1,0 0 1,0 0 0,0 0 0,0 0-1,0 0 1,0-1 0,0 1 0,0 0-1,0 0 1,0 0 0,0 0 0,0 0 0,7-22-307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5.405"/>
    </inkml:context>
    <inkml:brush xml:id="br0">
      <inkml:brushProperty name="width" value="0.05" units="cm"/>
      <inkml:brushProperty name="height" value="0.05" units="cm"/>
    </inkml:brush>
  </inkml:definitions>
  <inkml:trace contextRef="#ctx0" brushRef="#br0">23 0 13827,'-1'17'1583,"-1"0"-1,-7 33 1,-2 9 1075,11-58-2612,0 1 1,0-1 0,0 1 0,0-1-1,0 1 1,1-1 0,-1 0 0,0 1 0,1-1-1,-1 1 1,1-1 0,-1 0 0,1 1 0,0-1-1,0 0 1,-1 0 0,1 0 0,0 1 0,0-1-1,0 0 1,0 0 0,0 0 0,1 0-1,1 1 1,3 1 10,0 0 1,0 0-1,1 0 0,7 1 0,6 4 49,-7-3-62,0 1 0,-1 1-1,0 0 1,0 1 0,15 12-1,-25-17-7,0-1 0,1 0 0,-1 1-1,0-1 1,0 1 0,0 0 0,-1-1-1,1 1 1,-1 0 0,0 0 0,1 0 0,0 6-1,-2-7 15,0 0-1,0 1 0,0-1 0,0 0 0,0 1 1,-1-1-1,1 0 0,-1 0 0,1 0 0,-1 1 1,0-1-1,0 0 0,0 0 0,0 0 0,0 0 1,-1 0-1,1-1 0,-1 1 0,1 0 0,-3 2 1,-2 0 39,0 1 1,1-1 0,-2 0 0,1-1 0,0 1-1,-1-1 1,1-1 0,-1 1 0,0-1-1,0 0 1,0-1 0,0 1 0,-9-1 0,13 0-149,0-1 0,-1 0 0,1-1 0,0 1 0,-1 0 0,1-1 0,0 0 0,0 0 1,0 0-1,-1 0 0,1 0 0,0-1 0,-3-2 0,4 3-70,0-1-1,0 0 0,0 0 1,1 0-1,-1 0 1,1 0-1,-1 0 1,1 0-1,0 0 1,0-1-1,0 1 1,0 0-1,0-1 1,0 1-1,1-1 1,-1 1-1,1-1 1,0 1-1,0-5 1,2-13-534,8 0-203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5.884"/>
    </inkml:context>
    <inkml:brush xml:id="br0">
      <inkml:brushProperty name="width" value="0.05" units="cm"/>
      <inkml:brushProperty name="height" value="0.05" units="cm"/>
    </inkml:brush>
  </inkml:definitions>
  <inkml:trace contextRef="#ctx0" brushRef="#br0">19 178 15699,'2'1'171,"0"-1"0,0 0-1,0 1 1,0-1-1,0 0 1,0 0 0,0 0-1,0 0 1,0-1-1,0 1 1,0-1 0,0 1-1,-1-1 1,1 1-1,0-1 1,0 0 0,0 0-1,-1 0 1,1 0-1,0 0 1,1-2 0,1-1 213,0-1 0,-1 0 0,1 0 0,-1 0 1,4-10-1,-6 14-355,3-8 303,20-42 986,-23 46-1214,1 1 0,-1-1 0,1 0-1,-1 0 1,-1 1 0,1-1-1,-1 0 1,0-9 0,0 13-96,0 1 0,0-1 0,0 0 0,0 1 0,0-1 0,0 1 0,-1-1 0,1 0 1,0 1-1,0-1 0,0 1 0,-1-1 0,1 1 0,0-1 0,-1 0 0,1 1 0,-1 0 1,1-1-1,0 1 0,-1-1 0,1 1 0,-1-1 0,1 1 0,-1 0 0,1-1 0,-1 1 0,0 0 1,1 0-1,-1-1 0,1 1 0,-1 0 0,1 0 0,-1 0 0,0 0 0,1 0 0,-1 0 1,0 0-1,1 0 0,-1 0 0,1 0 0,-1 0 0,0 0 0,1 0 0,-1 0 0,1 1 1,-2-1-1,-1 1 7,1 1 0,-1-1 0,0 1 1,1-1-1,-1 1 0,1 0 0,-1 0 1,1 0-1,-2 3 0,-5 6 11,1 0 0,1 1 1,0 0-1,1 0 0,0 1 0,0-1 0,-5 25 0,6-20 4,1 0 0,1 0 0,1 0 0,1 0 0,1 33 0,0-44-16,1 0 0,0 0 0,0 0-1,0 0 1,1 0 0,0 0 0,0 0-1,1 0 1,-1-1 0,1 1 0,5 6-1,-6-10-5,0 0 0,0 0 0,0 0 0,0 0-1,0-1 1,1 1 0,-1 0 0,1-1-1,-1 0 1,1 1 0,-1-1 0,1 0-1,0-1 1,0 1 0,-1 0 0,1-1-1,0 1 1,0-1 0,0 0 0,0 0 0,-1 0-1,1 0 1,0-1 0,0 1 0,0-1-1,3-1 1,4-1-22,0-1 1,0 0-1,0-1 0,-1 0 0,0 0 0,0-1 1,0 0-1,0-1 0,13-14 0,-12 11-228,0-1 0,-1 0-1,0-1 1,-1 0 0,-1 0 0,12-25-1,-17 32 115,0-1-1,0 1 0,-1 0 1,0 0-1,0-1 0,0 1 1,-1-1-1,0 1 0,0-1 0,0 1 1,0 0-1,-1-1 0,0 1 1,0-1-1,-1 1 0,1 0 1,-1 0-1,0 0 0,-1 0 1,1 0-1,-4-4 0,-9-12-566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6.427"/>
    </inkml:context>
    <inkml:brush xml:id="br0">
      <inkml:brushProperty name="width" value="0.05" units="cm"/>
      <inkml:brushProperty name="height" value="0.05" units="cm"/>
    </inkml:brush>
  </inkml:definitions>
  <inkml:trace contextRef="#ctx0" brushRef="#br0">19 3 17372,'0'0'78,"-1"0"0,1-1 0,-1 1 0,1 0 0,0 0 1,-1 0-1,1-1 0,-1 1 0,1 0 0,-1 0 0,1 0 0,-1 0 1,1 0-1,-1 0 0,1 0 0,-1 0 0,1 0 0,-1 0 0,1 0 1,-1 0-1,1 0 0,0 0 0,-1 1 0,1-1 0,-1 0 1,1 0-1,-1 0 0,1 1 0,-1-1 0,1 0 0,0 1 0,-1-1 1,1 0-1,0 1 0,-1-1 0,1 0 0,0 1 0,0-1 0,-1 1 1,1-1-1,0 0 0,0 1 0,-1-1 0,1 1 0,0-1 0,0 1 1,0-1-1,0 1 0,0-1 0,0 1 0,0-1 0,0 1 0,0-1 1,0 1-1,0-1 0,0 1 0,0-1 0,0 1 0,1 0 0,5 36 1642,-5-32-1450,22 121 1301,6 142 0,-8-59-1588,-20-196-88,-1-9-7,0 0 1,1 0 0,-1-1 0,1 1 0,0 0 0,0-1-1,0 1 1,0-1 0,1 1 0,2 5 0,-4-9 117,0 0 0,1 0 0,-1 1 0,0-1 0,0 0 0,0 0 0,0 1 0,0-1 0,1 0 0,-1 0 0,0 1 0,0-1 0,0 0 0,1 0 0,-1 0 0,0 0 0,0 0 0,1 1 0,-1-1 0,0 0 0,0 0 0,1 0 0,-1 0 0,0 0 0,1 0 0,-1 0 0,0 0 0,0 0 0,1 0 0,-1 0 0,0 0 0,1 0 0,-1 0 0,4-9-42,-4-20-262,-3-13-54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7.448"/>
    </inkml:context>
    <inkml:brush xml:id="br0">
      <inkml:brushProperty name="width" value="0.05" units="cm"/>
      <inkml:brushProperty name="height" value="0.05" units="cm"/>
    </inkml:brush>
  </inkml:definitions>
  <inkml:trace contextRef="#ctx0" brushRef="#br0">29 157 15899,'-2'-1'180,"-1"-1"-1,1 1 0,1-1 0,-1 0 1,0 1-1,0-1 0,1 0 0,-1 0 1,1 0-1,-1 0 0,1-1 0,0 1 1,0 0-1,0-1 0,0 1 0,0 0 1,1-1-1,-1 1 0,1-1 0,-1 1 1,1-6-1,0 4 25,1 0-1,0 0 1,0 0 0,0 0 0,0 0-1,1 0 1,-1 1 0,1-1-1,0 0 1,0 1 0,1-1 0,4-5-1,-3 4-34,1 0 1,0 1-1,0-1 0,0 1 0,0 0 0,1 0 0,-1 1 0,8-3 0,-10 4-128,1 0-1,-1 1 0,1 0 1,0 0-1,-1 0 1,1 0-1,0 0 0,0 1 1,0 0-1,0 0 0,-1 0 1,1 0-1,6 2 1,-5-1-28,-1 1 0,0 0 1,0 0-1,0 1 1,0-1-1,0 1 1,-1 0-1,1-1 0,-1 2 1,0-1-1,0 0 1,0 1-1,0 0 1,0-1-1,-1 1 0,0 0 1,0 0-1,0 0 1,0 1-1,0-1 1,1 8-1,1 4-6,-1 0 0,0 0 0,-1 0 0,-1 31 0,-9 60 29,1-27-9,7-78-27,0-1 0,-1 1 0,1-1 0,0 1 0,0-1 0,0 1 1,1-1-1,-1 0 0,0 1 0,0-1 0,1 1 0,-1-1 0,1 0 0,-1 1 0,1-1 0,0 0 0,0 1 0,-1-1 0,3 2 0,-2-2 2,0-1-1,0 0 0,0 1 0,0-1 1,0 0-1,0 0 0,0 0 0,0 1 0,0-1 1,0 0-1,0 0 0,0 0 0,-1-1 0,1 1 1,0 0-1,0 0 0,0-1 0,0 1 0,0 0 1,0-1-1,1 0 0,7-4 15,0-1-1,-1 0 1,0 0 0,9-9-1,-13 12-8,28-27 68,-1-1 0,-1-1 0,-2-1 0,41-64 0,-69 96-77,1 0 0,0 0 1,-1 0-1,1 0 0,-1 0 0,0 0 0,1 0 0,-1 0 0,0 0 1,1 0-1,-1-1 0,0 1 0,0 0 0,0-2 0,0 3 6,0-1 1,0 1-1,-1-1 0,1 1 0,0 0 0,0-1 1,0 1-1,-1 0 0,1 0 0,0-1 0,0 1 1,-1 0-1,1-1 0,0 1 0,-1 0 0,1 0 0,0 0 1,-1-1-1,1 1 0,0 0 0,-1 0 0,1 0 1,0 0-1,-1 0 0,1 0 0,-1 0 0,0 0 1,-1 0-77,1 0 1,-1 0-1,0 0 1,0 0 0,0 1-1,1-1 1,-1 1 0,0 0-1,1-1 1,-1 1 0,0 0-1,1 0 1,-1 0 0,1 0-1,-3 2 1,5-1-129,7-1 103,8-4-108,3-2-112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37.925"/>
    </inkml:context>
    <inkml:brush xml:id="br0">
      <inkml:brushProperty name="width" value="0.05" units="cm"/>
      <inkml:brushProperty name="height" value="0.05" units="cm"/>
    </inkml:brush>
  </inkml:definitions>
  <inkml:trace contextRef="#ctx0" brushRef="#br0">202 0 18468,'-8'1'218,"0"0"1,1 0-1,-1 1 1,0 0-1,1 0 1,0 1-1,-1 0 1,1 0-1,0 0 1,0 1-1,1 0 1,-1 1-1,1 0 0,0-1 1,0 2-1,1-1 1,-1 1-1,1 0 1,-5 7-1,2-2-139,1 1 1,0 0-1,0 0 0,1 0 0,0 0 0,2 1 0,-1 0 0,1 0 0,1 1 1,-2 16-1,5-25-61,-1 0 0,1 0 0,0-1 0,1 1 1,-1 0-1,2 6 0,-1-10-14,-1 0 0,0 1 1,1-1-1,-1 0 0,1 0 0,-1 0 1,1 0-1,0 0 0,-1 0 0,1 1 1,0-1-1,0-1 0,0 1 0,0 0 1,0 0-1,0 0 0,0 0 0,0-1 1,0 1-1,0 0 0,0-1 0,0 1 1,1-1-1,-1 0 0,0 1 0,0-1 1,1 0-1,-1 0 0,2 1 0,2-2 4,0 1 0,0-1 0,-1 0 0,1 0-1,0-1 1,-1 1 0,1-1 0,0 0 0,-1 0 0,7-5-1,46-34 40,-32 22-24,-14 11-14,1-2 10,0 1-1,1 1 0,1 0 0,-1 0 0,21-7 0,-31 15-14,-1-1 0,1 0 0,0 0 0,-1 1 0,1-1 0,0 1 0,0 0 0,0 0 0,-1 0 1,1 0-1,0 1 0,0-1 0,-1 1 0,1-1 0,0 1 0,-1 0 0,1 0 0,0 0 0,-1 1 0,1-1 0,-1 0 0,0 1 1,0 0-1,1 0 0,-1-1 0,0 1 0,0 0 0,-1 1 0,1-1 0,0 0 0,-1 0 0,1 1 0,-1-1 0,0 1 0,0-1 0,2 5 1,4 13 18,-5-14-11,0 0 0,0-1 1,0 0-1,1 1 1,5 8-1,-8-14-8,1 1-1,-1-1 1,1 0 0,-1 1 0,1-1 0,-1 0-1,1 1 1,-1-1 0,1 0 0,-1 0 0,1 1-1,-1-1 1,1 0 0,-1 0 0,1 0-1,-1 0 1,1 0 0,-1 0 0,1 0 0,0 0-1,-1 0 1,1 0 0,-1 0 0,1 0-1,-1 0 1,1 0 0,-1 0 0,1-1 0,-1 1-1,1 0 1,-1 0 0,1-1 0,-1 1-1,1 0 1,-1-1 0,1 1 0,0-1 0,15-17 89,-15 16-83,21-29 84,22-28 61,-40 54-142,1 1 0,-1-1 0,1 1 0,0 0 0,0 0-1,1 0 1,-1 1 0,11-5 0,-14 7-13,0 1-1,0-1 1,0 1 0,0-1-1,0 1 1,1 0 0,-1 0-1,0 0 1,0 0 0,0 0-1,0 0 1,1 1 0,-1-1-1,0 1 1,0-1 0,0 1-1,0 0 1,0 0 0,0 0-1,-1 0 1,1 0 0,0 0-1,0 1 1,-1-1 0,1 1-1,0-1 1,-1 1 0,0-1-1,1 1 1,-1 0 0,0 0-1,0 0 1,0-1 0,1 4-1,4 6-24,-1 1 0,-1 0-1,0 1 1,3 15-1,-7-27 22,13 81-974,-10-55 136,0-15 574,-3-12 261,0-1 1,0 1-1,0 0 0,0 0 0,0 0 0,0 0 0,0 0 1,0 0-1,0-1 0,0 1 0,0 0 0,0 0 0,0 0 1,0 0-1,1 0 0,-1 0 0,0 0 0,0-1 0,0 1 0,0 0 1,0 0-1,0 0 0,0 0 0,1 0 0,-1 0 0,0 0 1,0 0-1,0 0 0,0 0 0,0 0 0,1 0 0,-1 0 0,0 0 1,0 0-1,0 0 0,0 0 0,0 0 0,1 0 0,-1 0 1,0 0-1,0 0 0,0 0 0,0 0 0,0 0 0,1 0 0,-1 0 1,0 0-1,0 1 0,0-1 0,0 0 0,0 0 0,0 0 1,0 0-1,0 0 0,1 0 0,-1 0 0,0 1 0,0-1 0,0 0 1,0 0-1,0 0 0,0 0 0,0 0 0,0 0 0,0 1 1,0-1-1,0 0 0,0 0 0,0 0 0,10-22-446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40.041"/>
    </inkml:context>
    <inkml:brush xml:id="br0">
      <inkml:brushProperty name="width" value="0.05" units="cm"/>
      <inkml:brushProperty name="height" value="0.05" units="cm"/>
    </inkml:brush>
  </inkml:definitions>
  <inkml:trace contextRef="#ctx0" brushRef="#br0">153 168 14219,'4'-4'811,"17"-18"880,-20 21-1571,-1 0 0,1 0 0,0 0 0,-1 1 1,1-1-1,0 0 0,0 1 0,0-1 0,0 1 0,0-1 1,0 1-1,-1-1 0,1 1 0,0 0 0,0 0 0,0-1 0,0 1 1,0 0-1,0 0 0,0 0 0,2 0 0,-2 1-15,-1-1 0,1 1 0,-1 0-1,0-1 1,1 1 0,-1 0 0,0 0 0,0-1-1,0 1 1,1 0 0,-1 0 0,0-1 0,0 1 0,0 0-1,0 0 1,0 0 0,-1-1 0,1 1 0,0 0-1,0 0 1,0-1 0,-1 1 0,1 1 0,-8 21 700,6-20-592,-38 103 1224,-87 161 0,126-266-1445,-13 21-50,14-23 47,0 1-1,0 0 1,0 0-1,0 0 1,0-1 0,0 1-1,0 0 1,0 0-1,0 0 1,0-1-1,-1 1 1,1 0 0,0 0-1,0 0 1,0 0-1,0-1 1,0 1 0,0 0-1,-1 0 1,1 0-1,0 0 1,0 0-1,0-1 1,-1 1 0,1 0-1,0 0 1,0 0-1,0 0 1,-1 0 0,1 0-1,0 0 1,0 0-1,0 0 1,-1 0-1,1 0 1,0 0 0,0 0-1,0 0 1,-1 0-1,1 0 1,0 0 0,0 0-1,0 0 1,-1 0-1,1 0 1,0 0-1,0 1 1,0-1 0,-1 0-1,1 0 1,0 0-1,0 0 1,0 0 0,0 0-1,-1 1 1,3-22-539,1 1 1,1 0 0,0 0-1,11-27 1,-4 10-136,-5 15 318,18-65-1244,44-104-1,-67 189 1653,0 0-1,0 0 1,0 0 0,0 0-1,0 0 1,0 1-1,0-1 1,1 0-1,-1 1 1,3-3 0,-4 4-23,1 0 1,-1 0-1,0 0 1,0 0 0,1-1-1,-1 1 1,0 0-1,0 0 1,0 0 0,1 0-1,-1 0 1,0 0-1,0 0 1,1 0 0,-1 0-1,0 0 1,0 0-1,0 0 1,1 0 0,-1 1-1,0-1 1,0 0-1,1 0 1,-1 0 0,0 0-1,0 0 1,0 0-1,0 0 1,1 1 0,-1-1-1,0 0 1,0 0-1,5 15 491,12 126 1866,4 29-942,-13-129-1223,2-1 0,1 1-1,2-2 1,19 40 0,-30-75-252,-3-7 7,-7-17-18,-14-31-8,-11-16 25,15 31 67,-28-74 1,46 109-32,-1 0 1,1-1 0,-1 1 0,1-1 0,-1 1 0,1-1 0,0 1 0,0-1 0,0 1-1,0-1 1,0 1 0,0-1 0,0 1 0,0-1 0,1 1 0,-1-1 0,0 1 0,1 0 0,0-1-1,-1 1 1,1-1 0,0 1 0,-1 0 0,1 0 0,0-1 0,0 1 0,0 0 0,0 0-1,0 0 1,0 0 0,1 0 0,-1 0 0,0 1 0,0-1 0,1 0 0,-1 0 0,0 1 0,1-1-1,-1 1 1,1-1 0,-1 1 0,1 0 0,2-1 0,6 0-2,1 0-1,0 1 1,0 0 0,19 3 0,-27-2 0,10 1-1,-1 0 0,1 1 0,-1 0 0,1 1 0,-1 1 0,0 0 0,-1 0 0,1 1 0,-1 1 0,12 9 1,-15-10 2,0 1 0,0 0 0,0 1 1,-1-1-1,-1 2 0,1-1 1,-1 1-1,-1-1 0,0 2 1,0-1-1,0 1 0,5 19 1,8 54 26,-11-110 164,-3-15-29,-2 0 0,-3-44 0,1-18 4,-1 104-167,1-1-1,0 1 1,0 0 0,0-1 0,0 1 0,0-1 0,0 1-1,0 0 1,0-1 0,0 1 0,0-1 0,1 1-1,-1 0 1,0-1 0,0 1 0,0 0 0,0-1 0,1 1-1,-1-1 1,0 1 0,0 0 0,0 0 0,1-1 0,-1 1-1,0 0 1,1-1 0,-1 1 0,0 0 0,1 0 0,-1-1-1,0 1 1,1 0 0,-1 0 0,0 0 0,1 0 0,-1 0-1,1 0 1,-1-1 0,0 1 0,1 0 0,-1 0-1,1 0 1,-1 0 0,1 0 0,-1 0 0,0 1 0,1-1-1,-1 0 1,0 0 0,1 0 0,-1 0 0,1 0 0,-1 0-1,0 1 1,1-1 0,-1 0 0,0 0 0,1 1 0,-1-1-1,1 1 1,28 22-39,-14-10 21,-11-11 17,-1 0 1,1 0-1,0-1 1,-1 1-1,1-1 1,0 0-1,0 0 1,0 0 0,0-1-1,0 0 1,0 1-1,0-1 1,0-1-1,7 0 1,-5-1 2,-1 1 0,1-1 0,-1 0 0,1-1 0,-1 1 0,0-1-1,0 0 1,0-1 0,5-3 0,1-4 12,0 0-1,0 0 0,-1-1 0,-1 0 1,0-1-1,13-26 0,-14 24 5,-1-1 1,-1 0-1,0-1 0,-1 1 1,-1-1-1,-1 0 0,3-28 1,-9 24 2,2 21-20,1-1 0,0 1-1,0-1 1,0 1 0,-1 0 0,1-1-1,0 1 1,0-1 0,-1 1 0,1 0-1,0-1 1,-1 1 0,1 0 0,-1 0-1,1-1 1,0 1 0,-1 0 0,1 0-1,-1-1 1,1 1 0,0 0 0,-1 0-1,0 0 1,0 0 0,-1 1 0,1-1 1,0 0-1,-1 1 0,1 0 0,0-1 0,-1 1 0,1 0 0,0 0 0,0-1 0,0 1 1,0 0-1,0 0 0,0 0 0,0 1 0,0-1 0,0 0 0,0 0 0,1 0 1,-1 1-1,0 1 0,-8 14 1,1 1 0,1 0 0,1 0 0,0 0 0,-3 25 0,-8 98 22,17-130-20,-2 19 13,2 41 0,0-63-14,1 0 1,0 0 0,1-1-1,0 1 1,0-1 0,0 0 0,1 1-1,0-1 1,0 0 0,8 11-1,-9-16-1,0 0 0,0 0 0,0 1 0,1-1-1,-1 0 1,1-1 0,-1 1 0,1 0 0,0-1-1,-1 0 1,1 1 0,0-1 0,0 0 0,0-1-1,0 1 1,0 0 0,0-1 0,0 0 0,0 1-1,0-1 1,0-1 0,1 1 0,-1 0 0,0-1-1,0 1 1,0-1 0,0 0 0,0 0-1,5-3 1,3-1 1,1-1 0,-1 0 0,0 0 0,0-2 0,17-14 0,-10 6 8,-2 0 0,24-29 0,-34 37-5,-1 1 0,0-1 0,0 0 0,0 0 0,-1-1 0,0 0 0,-1 1 0,0-1 0,2-12-1,-4 20-2,-1 0-1,0 0 0,1 0 1,-1 0-1,0 0 0,0 0 0,0 0 1,0 0-1,0 0 0,0 0 0,0 0 1,0 0-1,0 0 0,0 0 1,-1 0-1,1 0 0,0 0 0,-1 0 1,1 0-1,-1 0 0,1 0 0,-1 0 1,0 0-1,1 0 0,-1 0 0,0 0 1,1 1-1,-1-1 0,-2-1 1,2 2-1,0 0 1,-1 0 0,1 0 0,-1 1 0,1-1 0,0 0 0,-1 1 0,1-1 0,0 1 0,-1-1 0,1 1 0,0 0 0,0-1 0,0 1 0,0 0 0,-1 0 0,1 0 0,0 0 0,0 0 0,1 0 0,-1 0 0,-2 2 0,0 2 0,-1 1 0,1-1 0,0 0 0,0 1 0,1 0 0,0-1 0,0 1 0,0 0 0,-2 12 1,4-17-4,0 1 1,-1-1-1,1 1 1,0 0-1,0-1 1,0 1-1,0 0 1,0-1-1,0 1 1,1 0-1,-1-1 1,0 1-1,1-1 1,0 1-1,-1-1 1,1 1-1,0-1 1,0 1-1,-1-1 1,1 1-1,0-1 1,0 0-1,1 0 1,-1 1-1,0-1 1,0 0-1,1 0 1,-1 0-1,0 0 1,1 0-1,-1-1 1,1 1-1,-1 0 1,1-1-1,-1 1 1,1-1-1,0 0 1,-1 1 0,1-1-1,2 0 1,5 0 0,0 0-1,-1-1 1,1-1 0,-1 1 0,1-1 0,-1-1 0,0 0 0,0 0 0,0 0 0,0-1 0,8-5 0,8-6 4,0-1-1,21-20 1,-39 31-2,-2 2 0,-1 1 0,0-1 0,1 0 0,-1 0 0,-1 0-1,1 0 1,0-1 0,-1 1 0,4-6 0,-6 9-3,0 0 1,0-1-1,0 1 1,0 0-1,0 0 1,0-1-1,0 1 1,0 0-1,0 0 1,1 0-1,-1-1 1,0 1-1,0 0 1,0 0-1,0-1 1,0 1-1,-1 0 1,1 0-1,0 0 1,0-1-1,0 1 1,0 0-1,0 0 1,0-1-1,0 1 1,0 0-1,0 0 1,-1 0-1,1 0 1,0-1-1,0 1 1,0 0-1,0 0 1,-1 0-1,1 0 1,0-1-1,0 1 1,0 0-1,-1 0 1,1 0-1,0 0 1,0 0-1,0 0 1,-1 0-1,1 0 1,0 0-1,0 0 1,-1 0-1,1 0 1,0 0-1,0 0 1,-1 0-1,1 0 1,0 0-1,0 0 1,0 0-1,-1 0 1,1 0-1,0 0 1,0 0-1,0 0 1,-1 1-1,1-1 1,0 0-1,0 0 0,0 0 1,-1 0-1,1 0 1,0 1-1,-16 8 11,10-3-7,0 0 0,1 1 0,0 0-1,0 0 1,1 0 0,0 1 0,0-1-1,0 1 1,-3 15 0,5-19-3,1 1 1,-1 0-1,2 0 0,-1 0 0,0 0 1,1 0-1,0 0 0,0 0 1,1 0-1,-1 0 0,1 0 1,0 0-1,0-1 0,1 1 1,-1 0-1,1 0 0,4 7 1,-5-10-1,1-1 0,-1 1 1,0-1-1,0 1 0,1-1 1,-1 0-1,0 0 0,1 0 1,-1 0-1,1 0 0,0 0 1,-1 0-1,1 0 0,0 0 1,-1-1-1,1 1 0,0-1 1,0 1-1,0-1 0,2 0 1,0 0-1,0 0-1,-1 0 1,1-1 0,0 0 0,0 0 0,0 0-1,-1 0 1,1-1 0,4-1 0,5-5 1,0 0 0,-1 0 0,22-20 0,-10 5-2,-1-2 1,31-41 0,-54 66 0,0 0 0,0 1-1,0-1 1,0 0 0,0 0-1,0 0 1,0 0 0,0 0 0,0 0-1,0 0 1,0 0 0,0 0-1,0 0 1,0 0 0,0 0 0,0 0-1,0 0 1,0 0 0,0 0-1,0 0 1,1 0 0,-1 0-1,0 0 1,0 0 0,0 0 0,0 1-1,0-1 1,0 0 0,0 0-1,0 0 1,0 0 0,0 0-1,0 0 1,0 0 0,0 0 0,0 0-1,0 0 1,0 0 0,0 0-1,0 0 1,0 0 0,1 0-1,-1 0 1,0 0 0,0 0 0,0 0-1,0 0 1,0 0 0,0-1-1,0 1 1,0 0 0,0 0 0,0 0-1,0 0 1,0 0 0,0 0-1,0 0 1,-1 10 16,-4 23-10,1-15 12,4-16-17,-2 14 9,0-1 0,0 20 0,2-32-10,0 1-1,1 0 1,-1 0-1,1-1 0,-1 1 1,1 0-1,0-1 0,1 1 1,-1-1-1,0 1 1,1-1-1,0 0 0,0 1 1,0-1-1,3 3 1,-4-5-1,0 0 1,0 0-1,0 0 1,0-1 0,0 1-1,0 0 1,0-1 0,0 1-1,0-1 1,0 0 0,1 1-1,-1-1 1,0 0-1,0 1 1,0-1 0,1 0-1,-1 0 1,0 0 0,0 0-1,2 0 1,0-1-7,0 0-1,0 0 1,0 0 0,0 0-1,0 0 1,0-1-1,-1 1 1,4-3 0,4-4-64,0 0 0,-1-1 0,9-10 0,-16 17 44,13-16-240,-1-2 0,-1 1-1,0-2 1,-2 0 0,0 0 0,-1-1-1,10-37 1,-12 35 75,-2 0-1,0-1 0,-2 1 1,0-1-1,-1-48 1,5 155 715,3 0 1,4 0 0,4-2-1,29 80 1,-44-149-446,0 0 0,12 20 0,-11-26-21,-4-11-44,-5-11-22,-9-11-38,-2 1 1,-1 1-1,0 1 0,-2 0 0,-22-22 0,21 23-1,2 3-12,-1 0 0,-1 1 0,-39-31 0,49 45 89,11 9 50,15 10 46,0-6-191,0-1 1,1 0-1,0-1 0,0-1 1,0-1-1,0 0 1,0-2-1,1 0 1,-1-1-1,1 0 0,27-6 1,-16-2-775,-29 7 819,0 1 0,-1 0 0,1-1 0,0 1-1,0 0 1,-1-1 0,1 1 0,0-1 0,-1 1 0,1-1 0,0 1 0,-1-1-1,1 0 1,-1 1 0,1-1 0,-1 0 0,1 1 0,-1-1 0,0 0 0,1 0 0,-1 1-1,0-1 1,1 0 0,-1 0 0,0 0 0,0 1 0,0-1 0,0 0 0,0 0-1,0 0 1,0 0 0,0 1 0,0-1 0,-1-2 0,-11-13-468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7.716"/>
    </inkml:context>
    <inkml:brush xml:id="br0">
      <inkml:brushProperty name="width" value="0.05" units="cm"/>
      <inkml:brushProperty name="height" value="0.05" units="cm"/>
    </inkml:brush>
  </inkml:definitions>
  <inkml:trace contextRef="#ctx0" brushRef="#br0">45 0 18372,'2'15'925,"-2"0"-1,0 0 1,0 0 0,-2 0-1,0-1 1,-5 23 0,-1 5-267,-16 111 613,29-264-301,-4 76-861,0-38-37,-2 70-80,-1 3-6,-2 3 6,1-1 10,3-1 19,0 2-19,1 1-1,-1-1 1,1 1 0,0-1 0,0 1-1,0-1 1,0 0 0,0 1 0,1-1-1,0 0 1,0 0 0,0 0-1,0 0 1,3 3 0,-4-5-1,1 1-1,-1-1 1,1 0 0,0 1 0,-1-1-1,1 0 1,0 0 0,0 0-1,0-1 1,0 1 0,0 0-1,0-1 1,0 1 0,0-1 0,0 1-1,0-1 1,0 0 0,0 0-1,0 0 1,0 0 0,0-1 0,0 1-1,0 0 1,0-1 0,0 0-1,0 1 1,0-1 0,0 0 0,0 0-1,3-2 1,7-6 4,0 0-1,0 0 1,-1-1 0,-1-1-1,1 0 1,-2 0-1,0-1 1,9-14 0,7-9 1,-18 29-9,-6 11-4,-6 16-12,4-17 15,-3 19 1,1 0 0,1 0 0,1 0 0,2 32 0,0-44 3,0 1-1,1-1 0,0 1 0,1-1 1,0 0-1,1 0 0,0 0 0,1-1 0,0 1 1,11 15-1,-15-25 1,-1 0 0,1 0 0,-1 0 0,1 0 0,0 0 0,0-1 0,-1 1 1,1 0-1,0 0 0,0-1 0,0 1 0,0 0 0,0-1 0,0 1 0,0-1 0,0 1 0,0-1 0,0 0 0,0 1 0,0-1 0,0 0 0,0 0 1,0 0-1,0 0 0,0 0 0,0 0 0,0 0 0,1 0 0,-1 0 0,0 0 0,0-1 0,0 1 0,0 0 0,0-1 0,0 1 0,0-1 0,0 1 1,0-1-1,0 1 0,1-2 0,3-3 1,0 0-1,1-1 1,-2 0 0,1 0-1,4-7 1,4-7 0,50-41-137,-45 34-172,-10 14 315,1-1 0,0 2 0,13-15 0,-18 24-8,-1 0 1,1 0-1,-1 0 0,1 1 1,0 0-1,0 0 0,0 0 1,0 0-1,0 1 0,0-1 1,0 1-1,6-1 0,-8 2-1,0 0-1,-1 0 0,1 0 0,0 0 1,0 0-1,-1 0 0,1 1 1,0-1-1,-1 1 0,1-1 0,0 1 1,-1 0-1,1-1 0,-1 1 0,1 0 1,-1 0-1,0 0 0,1 0 0,-1 0 1,0 0-1,1 1 0,-1-1 1,0 0-1,0 1 0,0-1 0,0 1 1,-1-1-1,1 1 0,0-1 0,0 1 1,-1 0-1,1-1 0,-1 1 1,1 3-1,1 10-7,0 1 1,-1 0 0,-1 0-1,0-1 1,-4 22-1,2-21 13,1 0 0,1-1 0,0 1 0,1-1 0,3 23 0,-4-36 0,1-1-1,-1 1 0,0-1 1,1 1-1,-1-1 1,1 1-1,-1-1 0,1 1 1,0-1-1,0 0 1,0 1-1,-1-1 1,1 0-1,0 0 0,1 0 1,-1 0-1,0 0 1,0 0-1,0 0 0,3 1 1,-3-1 1,0-1 1,0 0-1,1 0 0,-1 0 1,0 0-1,1 0 1,-1 0-1,0 0 1,1 0-1,-1-1 0,0 1 1,0-1-1,1 1 1,-1 0-1,0-1 0,0 0 1,0 1-1,2-2 1,4-4 18,0 1-1,-1-1 1,0 0 0,0-1 0,8-11 0,-3 3 12,-2 0 0,1-1-1,-2-1 1,-1 1 0,7-20-1,-11 26-20,0-1 0,0 1-1,-1 0 1,-1-1 0,0 0 0,0 1-1,-1-1 1,0 1 0,-1-1-1,-2-13 1,3 23-13,-1 0 0,1 0 0,0 0 0,0 0 1,-1 0-1,1 0 0,0 0 0,-1 0 0,1 0 0,-1 1 0,1-1 0,-1 0 0,1 0 1,-1 0-1,0 0 0,0 1 0,1-1 0,-1 0 0,0 1 0,0-1 0,0 0 0,0 1 1,-1-1-1,9 10 11,3-5-152,1-1-1,-1 0 1,1-1 0,-1 0 0,1-1 0,0 0 0,0 0-1,-1-1 1,17-2 0,-6-4-868,-21 6 983,1 0-1,-1-1 0,1 1 1,-1-1-1,1 1 0,-1 0 1,1-1-1,-1 1 0,1-1 1,-1 1-1,1-1 0,-1 1 1,0-1-1,1 1 0,-1-1 1,0 0-1,0 1 0,1-1 1,-1 0-1,0 1 0,0-1 1,0 1-1,0-1 0,0 0 1,0 1-1,0-1 0,0 0 1,0 1-1,0-2 0,-5-9-562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40.551"/>
    </inkml:context>
    <inkml:brush xml:id="br0">
      <inkml:brushProperty name="width" value="0.05" units="cm"/>
      <inkml:brushProperty name="height" value="0.05" units="cm"/>
    </inkml:brush>
  </inkml:definitions>
  <inkml:trace contextRef="#ctx0" brushRef="#br0">1 0 18844,'0'3'1792,"7"3"-1231,7-2-249,5 0 800,3 1-376,-1-4 784,1 3-1160,-4-4-104,-2-3 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41.060"/>
    </inkml:context>
    <inkml:brush xml:id="br0">
      <inkml:brushProperty name="width" value="0.05" units="cm"/>
      <inkml:brushProperty name="height" value="0.05" units="cm"/>
    </inkml:brush>
  </inkml:definitions>
  <inkml:trace contextRef="#ctx0" brushRef="#br0">305 0 18364,'-57'1'1896,"-61"4"1288,106-3-2913,0 0 0,1 0 0,-1 1 0,0 1 0,1 0 0,0 0 0,-16 9 0,25-12-266,0 1 1,0-1-1,0 0 0,1 1 0,-1-1 1,0 1-1,1 0 0,-1 0 0,1 0 1,-3 3-1,4-5-6,0 0-1,0 1 1,0-1 0,-1 0 0,1 1 0,0-1-1,0 1 1,0-1 0,0 0 0,0 1 0,0-1-1,0 1 1,0-1 0,0 0 0,0 1-1,0-1 1,0 1 0,1-1 0,-1 0 0,0 1-1,0-1 1,0 1 0,0-1 0,1 1 0,0-1-2,0 1 1,-1 0 0,1-1 0,0 1 0,0-1 0,0 1 0,0-1-1,0 1 1,0-1 0,0 0 0,0 1 0,0-1 0,2 0-1,147 19-268,19 3-256,-161-20 489,1 0 1,0 0 0,0 1-1,15 8 1,-23-10 43,1 0 0,-1-1 1,1 1-1,-1 0 0,1 0 1,-1 0-1,0 0 0,0 0 0,1 1 1,-1-1-1,0 0 0,0 0 1,0 1-1,0-1 0,-1 1 0,1-1 1,0 1-1,0-1 0,-1 1 1,1-1-1,-1 1 0,0 0 0,1-1 1,-1 1-1,0 0 0,0-1 1,0 1-1,0 0 0,0-1 1,-1 1-1,1 0 0,0-1 0,-1 1 1,0 2-1,-3 3 72,0 0 0,0 0 0,0-1 0,-1 0 0,0 1 0,0-1 0,-1-1 0,0 1 0,0-1 0,-10 7 0,-4 1 226,-2 0 1,-24 11-1,21-12-175,-1-1-1,-1-1 1,0-1 0,0-2-1,-49 8 1,76-15-146,0 0 0,-1 0 0,1 0 0,0 0 0,0 0 1,-1 0-1,1 0 0,0 0 0,0-1 0,-1 1 0,1 0 0,0 0 0,-1 0 0,1 0 0,0 0 0,0 0 0,0-1 0,-1 1 0,1 0 0,0 0 0,0 0 0,0-1 1,-1 1-1,1 0 0,0 0 0,0-1 0,0 1 0,0 0 0,0 0 0,-1-1 0,1 1 0,0 0 0,0 0 0,0-1 0,0 1 0,0 0 0,0-1 0,0 1 0,0 0 1,0 0-1,0-1 0,0 1 0,0 0 0,0-1 0,1 1 0,-1 0 0,0 0 0,0-1 0,0 1 0,0 0 0,0 0 0,0-1 0,1 1 0,-1 0 0,0 0 1,10-19-142,-8 15 24,10-19-272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42.590"/>
    </inkml:context>
    <inkml:brush xml:id="br0">
      <inkml:brushProperty name="width" value="0.05" units="cm"/>
      <inkml:brushProperty name="height" value="0.05" units="cm"/>
    </inkml:brush>
  </inkml:definitions>
  <inkml:trace contextRef="#ctx0" brushRef="#br0">218 29 18348,'0'-1'94,"1"1"-1,-1-1 1,0 0 0,1 0-1,-1 1 1,0-1 0,0 0-1,1 1 1,-1-1-1,0 0 1,0 0 0,0 0-1,0 1 1,0-1 0,0 0-1,0 0 1,0 1 0,0-1-1,0 0 1,-1 0 0,1 1-1,0-1 1,0 0 0,-1 1-1,1-1 1,0 0 0,-1 1-1,1-1 1,-1 0 0,0 0-1,0 0 47,-1 1 0,1-1-1,-1 0 1,1 1 0,-1-1-1,0 1 1,1-1 0,-1 1-1,0 0 1,1 0-1,-1 0 1,0 0 0,-1 0-1,-7 1 274,1 1-1,-1 0 1,-16 5-1,-6 6-229,-47 25 1,78-38-185,1 0-1,0 1 1,-1-1 0,1 0 0,0 0-1,-1 0 1,1 1 0,0-1 0,0 0 0,-1 0-1,1 1 1,0-1 0,0 0 0,0 1 0,-1-1-1,1 0 1,0 1 0,0-1 0,0 0 0,0 1-1,0-1 1,0 0 0,0 1 0,-1-1-1,1 0 1,0 1 0,0-1 0,0 1 0,1-1-1,-1 0 1,0 1 0,0-1 0,0 0 0,0 1-1,0-1 1,0 0 0,0 1 0,1-1 0,-1 0-1,0 1 1,0-1 0,0 0 0,1 0-1,-1 1 1,0-1 0,0 0 0,1 0 0,-1 1-1,0-1 1,1 0 0,-1 0 0,0 0 0,1 0-1,-1 1 1,0-1 0,1 0 0,-1 0-1,1 0 1,27 13-178,-23-11 122,32 13-171,74 34-401,-99-42 594,0 0 0,-1 0 0,0 1 1,0 0-1,0 1 0,15 17 0,-24-24 61,-1 0 0,1 0 0,0 0-1,-1 0 1,1 1 0,-1-1 0,0 0-1,0 1 1,0-1 0,0 1 0,0-1-1,0 1 1,-1 0 0,1-1 0,-1 1-1,0 0 1,0-1 0,0 1 0,0 0-1,0-1 1,0 1 0,-1 0 0,1-1-1,-1 1 1,0-1 0,0 1 0,0-1-1,0 1 1,0-1 0,-1 0 0,1 1-1,-1-1 1,1 0 0,-1 0 0,0 0-1,0 0 1,0 0 0,0-1-1,-3 3 1,-5 3 124,1 0 0,-1-1 0,0-1 0,-1 0-1,1 0 1,-1-1 0,-22 6 0,10-5 147,-42 4 0,58-8-280,1-1 0,-1 0 0,1 0 0,0-1-1,-1 1 1,1-1 0,0-1 0,0 1 0,-1-1-1,1 0 1,-10-6 0,15 7-60,0 0 0,-1 0 0,1 0 0,0 0 1,0 0-1,0 0 0,0-1 0,1 1 0,-1 0 0,0-1 0,0 1 0,1-1 0,-1 1 0,1 0 1,-1-1-1,1 1 0,0-1 0,0 0 0,0 1 0,-1-1 0,1 1 0,1-1 0,-1 1 0,0-1 0,0 1 1,0-1-1,1 1 0,-1-1 0,2-1 0,1-7-26,1 0-1,1 0 1,7-11-1,-5 8-111,8-16-195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43.984"/>
    </inkml:context>
    <inkml:brush xml:id="br0">
      <inkml:brushProperty name="width" value="0.05" units="cm"/>
      <inkml:brushProperty name="height" value="0.05" units="cm"/>
    </inkml:brush>
  </inkml:definitions>
  <inkml:trace contextRef="#ctx0" brushRef="#br0">1 103 19316,'0'0'67,"1"0"1,-1 0-1,1 1 0,-1-1 0,1 0 0,-1 0 1,1 0-1,-1 1 0,1-1 0,-1 0 1,1 0-1,-1 1 0,0-1 0,1 0 0,-1 1 1,1-1-1,-1 1 0,0-1 0,1 0 1,-1 1-1,0-1 0,0 1 0,1-1 0,-1 1 1,0-1-1,0 1 0,0-1 0,0 1 1,0-1-1,1 1 0,-1-1 0,0 1 0,4 24 55,-3-20 113,63 480 2705,-54-434-2456,-9-76-370,-2 0 1,0 1 0,-1-1 0,-2 1-1,-6-25 1,3 13-68,4 26-39,0-2-44,7 17-43,-1 4 21,2 0-1,-1 0 1,1 0 0,1-1-1,8 12 1,-12-18 45,0 1 1,0-1 0,1 0-1,-1 0 1,1 0-1,-1 0 1,1 0-1,0 0 1,-1-1-1,1 1 1,0-1-1,0 0 1,0 0-1,0 0 1,1 0 0,-1 0-1,0-1 1,0 1-1,0-1 1,1 0-1,3 0 1,5-3 2,1 0 0,-1 0-1,-1-2 1,1 1 0,-1-1 0,1-1 0,-1 0 0,-1-1 0,1 0 0,10-9-1,4-6 19,-1 0-1,35-43 0,-54 58 6,1 0-1,-2-1 1,1 1-1,-1-1 1,5-11-1,-8 17-10,0 1 0,0-1 1,-1 1-1,1-1 0,-1 0 0,1 1 0,-1-1 0,0 1 0,0-1 0,0 0 1,1 0-1,-2 1 0,1-1 0,0 0 0,0 1 0,0-1 0,-1 0 0,1 1 1,-1-1-1,1 1 0,-1-1 0,0 1 0,0-1 0,0 1 0,1-1 0,-1 1 1,-1 0-1,1-1 0,0 1 0,0 0 0,0 0 0,-1 0 0,1 0 0,0 0 1,-1 0-1,-1-1 0,0 1-1,0 1 1,0-1-1,1 0 1,-1 1-1,0 0 1,0 0-1,0 0 1,0 0-1,0 0 0,0 1 1,1-1-1,-1 1 1,0-1-1,0 1 1,0 0-1,1 0 1,-1 1-1,1-1 1,-1 0-1,1 1 1,-3 2-1,-2 0 2,1 1 0,0 0 1,1 0-1,-1 1 0,1-1 0,-8 12 0,8-9 3,0 1-1,1-1 0,0 1 0,1 0 0,0 0 0,0 0 0,1 1 0,0-1 0,1 0 1,0 1-1,0-1 0,1 1 0,0-1 0,1 1 0,0-1 0,0 1 0,4 9 0,-4-13-1,1 1 0,0-1 0,1 0 0,0 0 0,0 0 0,0 0-1,0-1 1,1 1 0,0-1 0,0 0 0,1 0 0,-1 0-1,1-1 1,0 0 0,0 0 0,1 0 0,-1 0 0,1-1 0,0 0-1,0 0 1,0 0 0,0-1 0,0 0 0,1 0 0,8 1-1,-7-2-1,0 0-1,1-1 0,-1 0 0,1 0 1,-1-1-1,0 0 0,1 0 0,-1-1 1,0 0-1,0-1 0,15-6 0,-13 4-1,0-1 0,-1 0-1,0-1 1,0 1-1,0-2 1,-1 1-1,0-1 1,8-11 0,-4 3 12,-1 0 0,-1-1 1,0 0-1,-2 0 0,0-1 1,0 0-1,-2-1 0,0 0 1,5-38-1,-7 32 27,-2 1 0,0-1-1,-2 1 1,-1-1 0,0 1-1,-9-38 1,10 62-38,0-1 0,0 1 0,0-1 1,0 1-1,0 0 0,0-1 0,0 1 0,0-1 0,-1 1 1,1 0-1,0-1 0,0 1 0,0-1 0,-1 1 1,1 0-1,0-1 0,-1 1 0,1 0 0,0 0 0,-1-1 1,1 1-1,0 0 0,-1 0 0,1-1 0,-1 1 0,-5 6 2,-2 17-15,-1 29 10,1 1-1,3 0 1,3 0 0,4 67-1,-1-113 4,0 11-3,0 1-1,6 22 1,-6-38-1,0 1 0,0-1 0,0 1 1,0-1-1,0 1 0,1-1 0,0 0 0,-1 0 0,1 0 1,0 0-1,1 0 0,-1 0 0,0 0 0,1-1 1,0 1-1,-1-1 0,1 1 0,4 1 0,-4-3 1,0 0-1,-1-1 0,1 1 0,-1-1 1,1 1-1,0-1 0,0 0 1,-1 0-1,1 0 0,0-1 0,-1 1 1,1-1-1,0 1 0,-1-1 1,1 0-1,-1 0 0,1 0 1,-1 0-1,0-1 0,1 1 0,-1-1 1,0 1-1,4-4 0,4-4-8,-1 0-1,0-1 1,13-16 0,-1-4 20,0-1 0,-2 0 0,-2-2 0,22-54 0,-30 64 8,-2 1 0,0-2 1,-2 1-1,0-1 0,-2 0 1,-1 0-1,0 0 1,-3-25-1,0 41-13,0 1 0,-1 0 1,0 0-1,0 0 0,0 0 1,-6-11-1,7 17-4,0-1-1,1 1 1,-1 0 0,0 0 0,0 0-1,0 0 1,0 0 0,0 0 0,0 0-1,0 0 1,0 0 0,0 0-1,0 0 1,-1 1 0,1-1 0,0 0-1,-2 0 1,2 1-1,-1 0 0,1 1 0,0-1 1,0 0-1,-1 0 0,1 0 0,0 1 0,0-1 0,-1 1 0,1-1 1,0 1-1,0-1 0,0 1 0,0 0 0,0-1 0,0 1 0,0 0 1,0 0-1,0 0 0,0 0 0,0 0 0,-1 2 0,-4 5-9,1 0 1,0 1-1,0-1 0,1 1 0,0 0 0,0 1 0,1-1 1,-3 17-1,0 6-3,-3 41 0,7-46 18,1-1 0,1 1 0,1-1 0,2 1 0,10 50 0,-10-69-3,0 1 1,0 0 0,1-1-1,0 0 1,0 1-1,1-2 1,0 1 0,0 0-1,7 6 1,-7-10-2,0 1 1,0-1-1,0 0 1,1 0-1,-1-1 1,1 1-1,0-1 1,0-1-1,0 1 1,0-1-1,1 0 1,-1 0-1,13 1 1,-8-3 0,0 1 1,0-2-1,-1 1 0,1-2 1,0 1-1,-1-2 0,1 1 1,-1-1-1,0-1 0,0 0 1,0 0-1,0-1 0,-1 0 1,0-1-1,0 0 0,0 0 1,12-13-1,-13 12 14,0-1 0,-1 0 1,1 0-1,-2-1 0,1 0 1,-1 0-1,-1 0 0,0-1 0,0 0 1,-1 0-1,0-1 0,0 1 0,-1-1 1,-1 1-1,0-1 0,0 0 0,-1-13 1,-1 22-11,0-1 0,0 1 0,0 0 1,0 0-1,0-1 0,-1 1 0,0 0 1,1 0-1,-1 0 0,0-1 0,0 1 1,0 0-1,0 0 0,0 0 0,0 1 1,-1-1-1,1 0 0,-1 0 0,1 1 1,-1-1-1,0 1 0,1-1 0,-4-1 1,3 3-3,0-1 0,0 0 0,0 1 0,0 0 0,0-1 0,0 1 0,0 0 0,0 0 0,0 0 1,-1 0-1,1 1 0,0-1 0,0 0 0,0 1 0,0 0 0,0-1 0,0 1 0,0 0 0,0 0 0,0 0 0,1 0 0,-1 1 1,0-1-1,-2 3 0,-4 3-2,1 0 0,0 1 0,0 0 1,0 0-1,1 1 0,1-1 0,-1 1 0,2 1 1,-1-1-1,1 1 0,0 0 0,1 0 1,0 0-1,1 0 0,0 0 0,1 1 0,-1 13 1,2-22-3,0-1 1,0 0-1,0 1 1,0-1 0,1 1-1,-1-1 1,0 1-1,1-1 1,-1 0-1,1 1 1,-1-1 0,1 0-1,0 1 1,-1-1-1,1 0 1,0 0 0,0 0-1,0 1 1,0-1-1,0 0 1,2 1-1,-1-1 2,0 0 0,0-1 0,0 1-1,0 0 1,0-1 0,0 1-1,0-1 1,0 0 0,0 0-1,0 0 1,1 0 0,-1 0-1,3-1 1,7-1 8,0-1-1,0-1 1,-1 0 0,14-7-1,-19 9-5,8-5 2,0 1 0,1 1 0,0 1 0,25-5 0,-35 8-6,0 0-1,-1 1 0,1 0 1,-1 0-1,1 1 0,0-1 1,-1 1-1,1 0 0,-1 0 0,1 0 1,-1 1-1,0-1 0,1 1 1,-1 0-1,0 1 0,0-1 1,0 1-1,-1 0 0,1-1 0,3 5 1,1 2-6,-1 1-1,0 0 1,0 0 0,-1 1 0,6 14 0,-1-4 3,-11-20 4,0-1 0,1 1 0,-1 0 1,1 0-1,-1 0 0,1 0 0,-1-1 1,1 1-1,-1 0 0,1-1 0,0 1 0,0 0 1,-1-1-1,1 1 0,0-1 0,0 1 1,-1-1-1,1 0 0,0 1 0,0-1 0,0 0 1,0 1-1,0-1 0,1 0 0,0 0 1,-1 0 1,0-1-1,1 1 0,-1-1 0,1 1 0,-1-1 0,0 1 0,0-1 0,1 0 0,-1 0 1,0 0-1,0 1 0,0-1 0,2-2 0,4-5 12,0-1-1,0 0 1,7-14-1,-7 13-3,-4 4-2,3-3-4,0-1-1,1 1 0,0 1 0,12-12 1,-18 19-7,0 0 1,0 0 0,0 0-1,1 0 1,-1 0 0,0 0-1,0 0 1,1 0 0,-1 1-1,1-1 1,-1 0 0,1 1-1,-1-1 1,1 1 0,-1 0-1,1-1 1,-1 1 0,1 0-1,-1 0 1,1 0 0,0 0-1,-1 0 1,1 1 0,-1-1-1,1 0 1,-1 1 0,1-1-1,-1 1 1,1-1-1,-1 1 1,0 0 0,1 0-1,-1 0 1,0 0 0,1 0-1,-1 0 1,0 0 0,0 0-1,2 2 1,2 4-11,0 1 0,0-1 1,-1 1-1,0 0 0,-1 0 0,1 0 0,1 10 1,13 62-1318,-15-62 330,-3-18 986,0 0 1,0 1-1,0-1 1,0 0-1,0 0 1,-1 0 0,1 0-1,0 0 1,0 0-1,0 0 1,0 0 0,0 0-1,0 0 1,0 1-1,0-1 1,0 0 0,0 0-1,0 0 1,-1 0-1,1 0 1,0 0-1,0 0 1,0 0 0,0 0-1,0 0 1,0 0-1,0 0 1,0 0 0,-1 0-1,1 0 1,0 0-1,0 0 1,0 0-1,0 0 1,0 0 0,0 0-1,0 0 1,-1 0-1,1 0 1,0 0 0,0 0-1,0 0 1,0 0-1,0 0 1,0 0 0,0-1-1,0 1 1,0 0-1,0 0 1,-1 0-1,1 0 1,0 0 0,0 0-1,0 0 1,0 0-1,0 0 1,0-1 0,0 1-1,0 0 1,0 0-1,0 0 1,0 0-1,0 0 1,0 0 0,0 0-1,0 0 1,0-1-1,-9-11-563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46.860"/>
    </inkml:context>
    <inkml:brush xml:id="br0">
      <inkml:brushProperty name="width" value="0.05" units="cm"/>
      <inkml:brushProperty name="height" value="0.05" units="cm"/>
    </inkml:brush>
  </inkml:definitions>
  <inkml:trace contextRef="#ctx0" brushRef="#br0">79 47 14955,'0'-2'243,"0"1"0,-1 0 0,1-1 0,-1 1 0,1 0 0,-1 0-1,0-1 1,1 1 0,-1 0 0,0 0 0,0 0 0,0 0 0,0 0 0,0 0 0,0 0-1,0 0 1,0 0 0,0 1 0,0-1 0,-3-1 0,3 2-128,-1 1 1,1-1 0,0 1-1,0-1 1,0 0-1,0 1 1,-1 0-1,1-1 1,0 1-1,0 0 1,0 0-1,0-1 1,0 1-1,1 0 1,-1 0-1,0 0 1,0 0-1,1 0 1,-1 0-1,0 0 1,1 1-1,-2 1 1,-4 9-22,1 0-1,-1 1 1,2 0 0,0 0-1,0 0 1,2 0 0,-1 0 0,2 1-1,0-1 1,0 1 0,1-1-1,1 1 1,0-1 0,5 20-1,-6-30-85,1 0-1,0 0 0,0 0 0,0-1 0,0 1 0,0 0 0,1 0 0,0-1 0,-1 1 1,1-1-1,0 1 0,0-1 0,0 0 0,0 0 0,1 0 0,-1 0 0,1 0 0,-1 0 1,1-1-1,-1 1 0,1-1 0,0 0 0,0 1 0,3-1 0,-1 0 13,0 0 1,0-1-1,0 0 0,-1 0 0,1-1 0,0 1 0,0-1 0,0 0 1,-1 0-1,1-1 0,0 1 0,-1-1 0,1 0 0,5-4 1,10-7 81,0-2 1,0 0 0,-1-1-1,-1-1 1,-1-1 0,-1 0-1,0-1 1,-1-1 0,-1 0-1,-1-1 1,14-31 0,-22 40 3,-7 13-13,-7 21 5,5-5-80,1 1 1,1 0-1,0 34 0,2-42-17,1 0 0,0 0 1,1 0-1,0 0 0,0 0 0,1 0 1,0 0-1,6 12 0,-8-20 1,0 1 0,1-1 0,-1 0 0,1 0 0,-1 0-1,1 0 1,-1 0 0,1 0 0,0 0 0,0-1 0,0 1 0,0-1-1,0 1 1,1-1 0,-1 0 0,0 1 0,0-1 0,1-1 0,4 2 0,-4-1 7,0-1 0,1 0 0,-1-1 1,0 1-1,0 0 0,0-1 1,0 0-1,0 0 0,0 0 1,0 0-1,0 0 0,0 0 1,5-4-1,2-2 39,0-1 0,-1 0 1,0 0-1,-1-1 0,1 0 0,-2 0 0,9-12 1,-16 20-48,9-13 104,0-1 0,8-17 0,-16 29-83,1-1 1,-1 1-1,1 0 0,-1-1 0,0 0 0,-1 1 0,1-1 1,0 0-1,-1 1 0,0-1 0,0 0 0,0 1 0,-1-1 1,1 0-1,-1 1 0,-1-7 0,1 9-17,1 0-1,0 0 0,0 1 1,-1-1-1,1 1 0,0-1 0,-1 0 1,1 1-1,0-1 0,-1 1 1,1-1-1,-1 1 0,1-1 1,-1 1-1,0-1 0,1 1 1,-1-1-1,1 1 0,-1 0 1,0-1-1,1 1 0,-1 0 1,0-1-1,1 1 0,-1 0 1,0 0-1,1 0 0,-2 0 1,1 0-3,-1 1 1,1-1-1,0 1 1,0-1-1,0 1 1,0-1-1,0 1 1,0 0-1,0 0 1,0-1-1,0 1 1,0 0-1,0 0 1,-1 2-1,-1 2-1,0 0 0,0 0 1,0 0-1,1 0 0,0 0 0,-2 6 0,3-6-2,1-1 0,-1 0 0,1 1 0,0-1 0,0 1 0,0-1 0,1 0 0,0 5 0,-1-8-1,1 0 1,-1 0 0,0 0 0,0 0 0,1 0 0,-1-1 0,0 1 0,1 0 0,-1 0-1,1-1 1,-1 1 0,1 0 0,-1-1 0,1 1 0,0 0 0,-1-1 0,1 1 0,0-1-1,-1 1 1,1-1 0,0 1 0,0-1 0,0 0 0,-1 1 0,1-1 0,0 0 0,0 0-1,0 1 1,0-1 0,0 0 0,-1 0 0,1 0 0,0 0 0,0 0 0,0 0 0,0 0-1,0-1 1,-1 1 0,1 0 0,0 0 0,0-1 0,0 1 0,0 0 0,-1-1 0,1 1-1,0-1 1,1 0 0,4-4-3,1 0-1,-1 0 0,-1 0 1,1-1-1,-1 0 0,0 0 1,0-1-1,7-12 0,14-16-29,-26 35 31,0-1 0,1 1 0,-1-1 0,0 1 0,1-1 0,-1 1 0,1-1 0,-1 1 0,1-1 1,-1 1-1,1 0 0,0-1 0,-1 1 0,1 0 0,-1-1 0,1 1 0,0 0 0,-1 0 0,1 0 0,0-1 0,-1 1 0,1 0 0,0 0 0,-1 0 0,1 0 0,0 0 0,-1 0 0,1 0 0,0 1 0,-1-1 0,1 0 0,-1 0 0,1 0 0,0 1 0,-1-1 0,1 0 0,-1 1 0,1-1 0,-1 0 0,1 1 0,-1-1 1,1 1-1,-1-1 0,1 1 0,-1-1 0,1 1 0,-1-1 0,0 1 0,1 0 0,-1-1 0,0 1 0,0-1 0,1 1 0,-1 0 0,0 0 0,4 9-22,-1-1 0,0 0 0,2 13 0,-1-6-6,-2-12 27,-1 1 3,0-1-1,1 1 0,0-1 0,0 1 1,0-1-1,5 7 0,-6-10 3,0 0 0,0 0-1,0 0 1,0-1 0,0 1 0,0 0-1,1 0 1,-1-1 0,0 1-1,0-1 1,1 1 0,-1-1 0,0 0-1,1 1 1,-1-1 0,0 0-1,1 0 1,-1 0 0,0 0 0,1 0-1,-1 0 1,1 0 0,-1 0 0,0-1-1,1 1 1,-1 0 0,0-1-1,3-1 1,10-5 9,1 0-1,16-12 0,-21 12-6,0 0 0,1 1 0,0 0 0,0 1 0,1 0 0,14-3 0,-22 7-4,-1 1-1,0-1 1,1 1 0,-1 0 0,1 1 0,-1-1-1,0 0 1,1 1 0,-1 0 0,0 0-1,0 0 1,0 0 0,1 0 0,-1 1 0,0-1-1,0 1 1,-1 0 0,1 0 0,0 0 0,-1 0-1,1 0 1,-1 1 0,0-1 0,1 1-1,-1 0 1,-1-1 0,4 7 0,11 22-15,3 5 72,-19-36-53,0 0 0,0 0 0,0 0 0,1 0 1,-1 1-1,0-1 0,0 0 0,0 0 0,1 0 0,-1 0 1,0 0-1,0 0 0,0 1 0,1-1 0,-1 0 0,0 0 1,0 0-1,0 0 0,1 0 0,-1 0 0,0 0 0,0 0 1,1 0-1,-1 0 0,0 0 0,0 0 0,0 0 0,1 0 1,-1 0-1,0 0 0,0-1 0,1 1 0,-1 0 0,0 0 1,0 0-1,0 0 0,0 0 0,1 0 0,-1-1 0,0 1 1,0 0-1,0 0 0,0 0 0,1 0 0,-1-1 0,0 1 1,0 0-1,0 0 0,0 0 0,0-1 0,0 1 0,0 0 1,0 0-1,0-1 0,5-11 78,4-35 132,-9 38-204,1 1 0,0-1 1,1 1-1,0 0 0,1-1 1,-1 1-1,1 0 1,1 1-1,7-14 0,-10 20-47,0 0 0,1 0 0,-1 0 0,1 0 1,-1 0-1,1 1 0,-1-1 0,1 0 0,-1 1 0,1-1 0,-1 1 0,1 0 0,0-1 0,-1 1 0,1 0 0,0 0 0,-1 0 0,1 0 0,0 0 0,-1 1 0,1-1 0,-1 0 1,1 1-1,0-1 0,-1 1 0,3 1 0,-2-2-184,1 1-1,-1 0 1,0-1 0,1 1 0,-1-1 0,1 0-1,-1 0 1,6 0 0,-7-1 134,0 1-1,0-1 1,0 1 0,0-1 0,-1 1-1,1-1 1,0 0 0,0 0-1,0 1 1,-1-1 0,1 0 0,0 0-1,-1 0 1,1 0 0,0 0 0,-1 1-1,1-1 1,-1 0 0,0 0-1,1 0 1,-1-1 0,0 1 0,0 0-1,1 0 1,-1 0 0,0-1-1,1-20-652,-2-8-153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47.382"/>
    </inkml:context>
    <inkml:brush xml:id="br0">
      <inkml:brushProperty name="width" value="0.05" units="cm"/>
      <inkml:brushProperty name="height" value="0.05" units="cm"/>
    </inkml:brush>
  </inkml:definitions>
  <inkml:trace contextRef="#ctx0" brushRef="#br0">82 27 15219,'-25'-20'1761,"3"13"-945,3 7-352,9 10 768,5 7-160,7 5-471,7-2-425,8 0-841,5-3 641,5-4-240,2-4-104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47.832"/>
    </inkml:context>
    <inkml:brush xml:id="br0">
      <inkml:brushProperty name="width" value="0.05" units="cm"/>
      <inkml:brushProperty name="height" value="0.05" units="cm"/>
    </inkml:brush>
  </inkml:definitions>
  <inkml:trace contextRef="#ctx0" brushRef="#br0">200 316 15931,'-34'10'3512,"29"-10"-3162,-1 1 0,1 1 0,0-1-1,0 1 1,-9 4 0,4 0-198,1 1 1,0 1-1,0 0 1,0 0-1,1 0 1,0 1-1,1 0 1,0 1-1,0 0 1,1 0-1,0 0 1,1 1-1,0 0 1,1 0-1,0 0 1,1 0-1,0 1 1,1 0-1,-2 17 1,4-27-138,0 1-1,0-1 1,0 0-1,0 0 1,0 0-1,1 1 1,-1-1 0,1 0-1,-1 0 1,1 0-1,0 0 1,0 0-1,0 0 1,0 0 0,0 0-1,1 0 1,-1 0-1,0-1 1,1 1-1,2 2 1,-2-3-6,0 0 0,0 0 0,0 0 0,0 0 0,0-1 0,0 1 0,1-1 0,-1 1 0,0-1 1,0 0-1,1 0 0,-1 0 0,0 0 0,0 0 0,1 0 0,-1-1 0,0 1 0,0-1 0,0 1 0,3-2 0,6-3 13,-1 0-1,1 0 1,-1-1 0,0 0-1,-1-1 1,1 0 0,-1 0-1,-1-1 1,1-1 0,11-15-1,1-4 123,-1-1 1,20-38-1,-20 29 193,31-81 1,-43 94-181,-1 0 1,-1-1-1,-1 0 0,3-39 0,-8 56-92,1 6-47,-1 0 0,1 1 0,-1-1 0,0 1 0,0-1 0,0 1 0,0-1 0,0 1 0,-1-1 0,1 1 0,-1-1 0,0 1 1,0-1-1,0 1 0,0 0 0,0-1 0,-2-2 0,3 5-16,-1 0 1,1 0-1,0-1 0,-1 1 1,1 0-1,-1 0 1,1 0-1,-1-1 0,1 1 1,0 0-1,-1 0 1,1 0-1,-1 0 0,1 0 1,-1 0-1,1 0 1,-1 0-1,1 0 0,-1 0 1,1 0-1,-1 0 1,1 1-1,0-1 0,-1 0 1,1 0-1,-1 0 1,1 1-1,-1-1 0,1 0 1,0 0-1,-1 1 0,1-1 1,0 0-1,-1 1 1,1-1-1,-1 1 0,-11 17 13,11-16-11,-10 20 4,0 0 1,2 0 0,0 1 0,-6 32-1,4-6 17,-5 55 0,12-67-15,1 38 0,3-65-53,0-1 0,1 0-1,0 1 1,1-1 0,0 0 0,0 0 0,1 0-1,0 0 1,8 14 0,-9-19-35,1-1 1,-1 0 0,1 0-1,0-1 1,0 1-1,0 0 1,0-1-1,1 0 1,-1 0-1,1 0 1,-1 0 0,1 0-1,0-1 1,-1 1-1,1-1 1,0 0-1,0 0 1,0-1-1,0 1 1,0-1 0,0 0-1,0 0 1,0 0-1,0-1 1,0 1-1,0-1 1,0 0-1,6-2 1,21-11-422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49.083"/>
    </inkml:context>
    <inkml:brush xml:id="br0">
      <inkml:brushProperty name="width" value="0.05" units="cm"/>
      <inkml:brushProperty name="height" value="0.05" units="cm"/>
    </inkml:brush>
  </inkml:definitions>
  <inkml:trace contextRef="#ctx0" brushRef="#br0">4 405 16275,'0'-29'2782,"0"20"-1125,0 20 898,-3 231-191,3-241-2346,0 0 0,0 0-1,0 0 1,0 0 0,0 0-1,0 1 1,0-1 0,0 0-1,0 0 1,0 0-1,1 0 1,-1 0 0,1 0-1,-1 0 1,1 0 0,-1 0-1,2 1 1,-2-1-9,1-1 0,-1 0 1,1-1-1,-1 1 0,1 0 1,-1 0-1,1 0 0,-1 0 0,1 0 1,-1 0-1,1-1 0,-1 1 0,1 0 1,-1 0-1,0-1 0,1 1 0,-1 0 1,1-1-1,-1 1 0,0 0 1,1-1-1,-1 1 0,0 0 0,1-1 1,-1 1-1,0-1 0,26-42 262,-23 36-257,18-32 68,2-5-22,1 1 0,41-52 0,-61 89-61,1 1 0,0 0 0,0 0 0,0 0 0,9-5 0,-13 9 0,0 1 0,-1-1 1,1 0-1,0 1 0,0-1 1,0 1-1,0-1 0,0 1 1,0 0-1,0-1 0,0 1 1,0 0-1,0 0 0,0 0 1,0-1-1,0 1 1,0 0-1,0 0 0,0 1 1,0-1-1,0 0 0,0 0 1,0 0-1,0 1 0,0-1 1,0 0-1,0 1 0,0-1 1,0 1-1,0 0 0,0-1 1,0 1-1,0-1 0,-1 1 1,1 0-1,0 0 1,0-1-1,-1 1 0,1 0 1,-1 0-1,1 0 0,-1 0 1,1 0-1,0 1 0,1 8 0,1-1-1,-1 1 0,-1 0 1,0-1-1,0 1 0,-1 0 1,0 0-1,-1-1 0,0 1 1,0 0-1,-4 12 0,2-8 6,1 0-1,0-1 1,1 1-1,1 21 1,0-34-4,0 0 1,0 0-1,0 0 1,0-1-1,1 1 1,-1 0-1,0 0 0,0 0 1,1-1-1,-1 1 1,0 0-1,1 0 1,-1 0-1,1-1 1,-1 1-1,1 0 1,-1-1-1,1 1 1,0-1-1,-1 1 1,1 0-1,0-1 1,-1 0-1,1 1 1,0-1-1,-1 1 1,2-1-1,0 1 2,0-1 0,0 0 1,-1 0-1,1 0 0,0 0 1,0 0-1,-1-1 0,1 1 0,0-1 1,-1 1-1,1-1 0,2 0 0,5-4 9,0 0-1,-1 0 0,12-9 1,-1-3-2,0-1 0,-1-1 0,18-23 1,-8 9-21,-27 32 6,0-1 0,0 1 0,0 0 0,0 0 0,0 0-1,0 0 1,0 0 0,1 0 0,-1 0 0,0 1 0,1-1 0,-1 0-1,0 1 1,1-1 0,1 0 0,-3 1 2,1 0 1,-1 1-1,1-1 0,-1 0 1,1 0-1,-1 0 1,1 0-1,-1 1 0,1-1 1,-1 0-1,1 0 0,-1 1 1,1-1-1,-1 0 0,1 1 1,-1-1-1,0 1 1,1-1-1,-1 0 0,0 1 1,1-1-1,-1 1 0,0-1 1,1 1-1,-1-1 0,0 2 1,2 5-18,0 0 1,-1 1 0,1-1-1,-1 14 1,0-2 0,1-5 3,1 11-11,10 37 0,-11-55 28,-1-1-1,2 0 0,-1 0 0,1-1 1,-1 1-1,2 0 0,-1-1 0,0 0 1,1 1-1,0-2 0,7 8 0,-9-10 1,0-1-1,0 1 1,0-1 0,0 0-1,1 0 1,-1 0-1,0 0 1,1 0-1,-1 0 1,0 0-1,1-1 1,-1 1 0,1-1-1,-1 0 1,1 1-1,-1-1 1,1-1-1,4 1 1,-3-1 1,1-1 1,-1 1-1,1-1 0,-1 0 1,1 0-1,-1 0 0,0-1 1,0 1-1,5-6 0,2-2 12,0-1-1,0-1 0,-1 0 0,0 0 0,8-15 1,-11 17-2,-1-1 0,-1 1 0,1-1 1,-2 0-1,1 0 0,-2-1 0,1 1 1,-2-1-1,0 0 0,2-22 0,-8 17-5,4 17-7,0 0 0,0-1 0,-1 1 1,1 0-1,0-1 0,0 1 0,-1 0 1,1 0-1,0-1 0,-1 1 0,1 0 1,0 0-1,-1 0 0,1-1 0,0 1 1,-1 0-1,1 0 0,0 0 0,-1 0 1,1 0-1,0 0 0,-1 0 0,1 0 1,-1 0-1,-1 0 0,1 1 0,0-1 0,-1 1 1,1 0-1,0 0 0,0-1 0,0 1 0,0 0 0,-1 0 1,1 0-1,0 0 0,1 0 0,-1 0 0,0 1 1,0-1-1,0 0 0,1 0 0,-2 3 0,-4 10-2,1 1 1,0-1-1,1 1 0,0 1 0,1-1 0,1 0 0,1 1 0,0-1 0,1 1 0,1 0 1,4 28-1,-5-42 2,1 0 1,-1 1 0,1-1-1,-1 0 1,1 1 0,0-1-1,0 0 1,0 0 0,0 0-1,0 0 1,1 0 0,-1 0-1,1 0 1,-1 0 0,1-1-1,-1 1 1,1 0 0,0-1-1,0 1 1,0-1 0,2 1-1,-1-1-2,0 0-1,0 0 0,0-1 1,0 1-1,0-1 0,0 0 1,0 0-1,1 0 0,-1-1 0,0 1 1,0-1-1,0 1 0,-1-1 1,5-2-1,5-2-95,0 0 1,0-1-1,-1-1 0,0 0 1,0-1-1,14-13 0,-17 13-189,-1 0-1,1-1 1,-2 0 0,1 0-1,-1 0 1,0-1 0,-1 0-1,0 0 1,-1-1-1,0 1 1,-1-1 0,3-15-1,1-12-1031,-3 0 0,0-50 0,-2 30 414,1-18-102,9-91 1334,-4 212 2461,4 117-148,-4-40-993,25 133 0,-30-241-1508,0-1 1,1 1-1,6 15 1,-10-29-140,0 0 1,0 0 0,0 0 0,0-1 0,1 1 0,-1 0 0,0 0 0,0 0 0,0 0 0,0 0 0,0 0 0,0 0 0,0 0 0,0 0 0,0 0-1,1 0 1,-1 0 0,0 0 0,0 0 0,0 0 0,0 0 0,0 0 0,0 0 0,0 0 0,0 0 0,1 0 0,-1 0 0,0 0 0,0 0 0,0 0-1,0 0 1,0 0 0,0 0 0,0 0 0,0 0 0,1 0 0,-1 0 0,0 0 0,0 0 0,0 0 0,0 0 0,0 0 0,0 1 0,0-1 0,0 0 0,0 0-1,0 0 1,0 0 0,0 0 0,0 0 0,1 0 0,-2-12-40,-5-5-52,-1-1 1,-1 2-1,0-1 0,-1 1 1,-1 0-1,0 1 1,-1 0-1,-18-18 0,-5-1 31,-1 3-1,-44-32 0,90 67 219,1 0-1,-1-1 0,1-1 0,20 2 0,-9 0-60,-1 0-250,-1-1 0,1-1 0,0-1 0,-1-1-1,29-2 1,-47 1 59,0 1-1,0-1 0,-1 0 1,1 0-1,0 1 1,-1-2-1,1 1 0,-1 0 1,1-1-1,2-1 1,-4 2 68,0 0 1,0 0-1,0 0 1,-1 0 0,1 0-1,0 0 1,0 0 0,-1 0-1,1-1 1,-1 1 0,1 0-1,-1 0 1,0-1-1,1 1 1,-1 0 0,0-1-1,0 1 1,0 0 0,0-1-1,0 1 1,0 0-1,0-1 1,0 1 0,-1 0-1,1-2 1,-13-28-527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49.517"/>
    </inkml:context>
    <inkml:brush xml:id="br0">
      <inkml:brushProperty name="width" value="0.05" units="cm"/>
      <inkml:brushProperty name="height" value="0.05" units="cm"/>
    </inkml:brush>
  </inkml:definitions>
  <inkml:trace contextRef="#ctx0" brushRef="#br0">13 23 19124,'-11'0'1584,"10"0"-1167,3 2-201,10-2 496,4 0-432,-1-7-88,3-2-144,-4 1-152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50.087"/>
    </inkml:context>
    <inkml:brush xml:id="br0">
      <inkml:brushProperty name="width" value="0.05" units="cm"/>
      <inkml:brushProperty name="height" value="0.05" units="cm"/>
    </inkml:brush>
  </inkml:definitions>
  <inkml:trace contextRef="#ctx0" brushRef="#br0">1 0 14619,'0'11'2141,"0"44"3311,1-19-4777,1-1-1,10 47 1,-10-70-589,1 0-1,1 0 1,0 0 0,0-1-1,12 22 1,-14-31-70,-1 0 0,0 0 0,1 0-1,-1 0 1,1 0 0,-1-1 0,1 1 0,0 0 0,0-1-1,-1 0 1,1 1 0,0-1 0,1 0 0,-1 0 0,0 0 0,0 0-1,0 0 1,0-1 0,1 1 0,-1-1 0,0 0 0,1 1 0,-1-1-1,0 0 1,1 0 0,-1 0 0,0-1 0,1 1 0,-1 0-1,0-1 1,1 0 0,-1 1 0,0-1 0,0 0 0,0 0 0,0 0-1,0-1 1,4-2 0,3-2 41,0-2-1,0 1 1,-1-1-1,0 0 1,0-1 0,-1 0-1,0 0 1,0-1-1,5-11 1,0-1 39,-1-1-1,-1 0 1,7-27-1,-15 46-87,-1 0 0,0 0 0,0 0 0,0 0 0,-1 0 0,1 0 0,-1 0 0,0-5 0,-1 9-7,1-1 0,0 1 0,0 0-1,0 0 1,-1 0 0,1-1 0,0 1-1,-1 0 1,1 0 0,0 0 0,0 0 0,-1 0-1,1-1 1,0 1 0,-1 0 0,1 0-1,0 0 1,-1 0 0,1 0 0,0 0 0,-1 0-1,1 0 1,0 0 0,0 0 0,-1 0-1,1 0 1,0 0 0,-1 1 0,1-1 0,0 0-1,-1 0 1,1 0 0,0 0 0,0 0-1,-1 1 1,1-1 0,0 0 0,0 0-1,-1 0 1,1 1 0,0-1 0,0 0 0,0 0-1,0 1 1,-1-1 0,1 0 0,0 1-1,0-1 1,0 1 0,-5 5 0,0 1 1,1 0-1,0 0 1,1 0-1,-1 0 1,-3 14-1,-12 50-4,16-59 1,2-8 3,0 0 0,0 0 0,1 0-1,-1 0 1,1 0 0,0 0 0,1 7-1,-1-11 1,0 1-1,0 0 1,1-1 0,-1 1-1,0-1 1,0 1-1,1-1 1,-1 1 0,0 0-1,1-1 1,-1 1-1,0-1 1,1 0 0,-1 1-1,1-1 1,-1 1-1,1-1 1,-1 0 0,1 1-1,0 0 1,0-1 1,1 0 0,-1 0-1,0 0 1,0 1 0,0-1 0,1 0 0,-1-1 0,0 1 0,0 0 0,0 0-1,1 0 1,-1-1 0,0 1 0,2-1 0,10-6 16,0 0 1,0-1-1,-1 0 0,0-1 0,18-17 1,3-2 16,-21 19-30,0-1 8,26-16 1,-35 24-15,0 0 0,0 0 1,0 1-1,1 0 0,-1 0 1,0 0-1,1 0 0,-1 0 1,1 0-1,-1 1 0,1 0 1,-1 0-1,1 0 0,5 1 1,-8-1-2,1 0 0,0 1 1,0 0-1,-1-1 0,1 1 1,-1 0-1,1 0 0,0 0 1,-1 0-1,0 0 0,1 0 1,-1 0-1,0 0 0,1 1 1,-1-1-1,0 1 0,0-1 1,0 1-1,0-1 0,1 3 1,0 3-5,0-1 0,0 1 0,-1-1 0,1 10 1,-1-11 9,-1-1 0,1 1 0,0-1 0,0 1 0,0-1 0,1 1 0,0-1 0,2 6 0,-4-10-1,1 0-1,-1 0 1,0 0 0,0 0 0,1 0 0,-1 0-1,0 0 1,0 0 0,1 0 0,-1 0 0,0 1 0,0-1-1,1 0 1,-1 0 0,0-1 0,0 1 0,1 0 0,-1 0-1,0 0 1,0 0 0,0 0 0,1 0 0,-1 0-1,0 0 1,0 0 0,1 0 0,-1-1 0,0 1 0,0 0-1,0 0 1,1 0 0,-1 0 0,0-1 0,0 1 0,0 0-1,0 0 1,0 0 0,0-1 0,1 1 0,-1 0-1,0 0 1,0-1 0,7-10 47,-7 11-48,6-14 46,-3 7-36,1 0-1,-1 0 1,1 1 0,10-13-1,-13 18-26,0 0-1,0 0 1,0 0 0,0 0-1,0 0 1,0 0-1,0 0 1,0 1-1,0-1 1,0 1 0,0-1-1,1 1 1,-1-1-1,0 1 1,0-1 0,1 1-1,-1 0 1,0 0-1,1 0 1,-1 0 0,0 0-1,1 0 1,-1 0-1,0 0 1,0 0-1,1 1 1,-1-1 0,0 0-1,1 1 1,-1-1-1,0 1 1,0 0 0,0-1-1,0 1 1,0 0-1,1 1 1,4 3-320,-1 0-1,0 1 1,0-1 0,-1 1-1,0 1 1,0-1 0,0 1-1,-1-1 1,4 10 0,-2-4-702,-5-12 1031,0 1 0,0-1 0,0 0 0,0 1 0,1-1 1,-1 0-1,0 1 0,0-1 0,0 0 0,0 1 0,0-1 0,0 0 0,1 0 1,-1 1-1,0-1 0,0 0 0,1 0 0,-1 1 0,0-1 0,0 0 1,1 0-1,-1 0 0,0 1 0,0-1 0,1 0 0,-1 0 0,0 0 1,1 0-1,-1 0 0,0 0 0,1 1 0,-1-1 0,0 0 0,1 0 1,0 0-1,7-14-694,1-8 78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8.156"/>
    </inkml:context>
    <inkml:brush xml:id="br0">
      <inkml:brushProperty name="width" value="0.05" units="cm"/>
      <inkml:brushProperty name="height" value="0.05" units="cm"/>
    </inkml:brush>
  </inkml:definitions>
  <inkml:trace contextRef="#ctx0" brushRef="#br0">8 7 15395,'-7'-6'1393,"11"7"-969,5 2-296,6 0 592,1 1-232,7 6-440,4 3-112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50.760"/>
    </inkml:context>
    <inkml:brush xml:id="br0">
      <inkml:brushProperty name="width" value="0.05" units="cm"/>
      <inkml:brushProperty name="height" value="0.05" units="cm"/>
    </inkml:brush>
  </inkml:definitions>
  <inkml:trace contextRef="#ctx0" brushRef="#br0">39 0 14371,'1'21'1299,"-1"0"0,-1-1 0,-8 38 0,2-11 169,2-7-604,-11 129 1792,15-140-2282,1 0 1,1-1-1,10 53 0,-10-74-329,1 0 0,1 0 0,-1 0 0,6 8 0,-8-14-38,1 0 1,0 0-1,-1 0 0,1 0 0,0 0 1,0 0-1,-1 0 0,1 0 1,0 0-1,0-1 0,0 1 0,0 0 1,0-1-1,2 2 0,-2-2-2,-1 0-1,1 0 1,0 0-1,-1 0 0,1 0 1,0 0-1,-1 0 0,1-1 1,-1 1-1,1 0 1,0 0-1,-1-1 0,1 1 1,-1 0-1,1-1 1,0 1-1,-1 0 0,1-1 1,-1 1-1,1-1 1,-1 1-1,0-1 0,1 1 1,-1-1-1,1 1 1,-1-1-1,0 0 0,1 0 1,1-5 11,0 0 1,-1 0 0,1 1-1,-1-1 1,-1 0-1,1 0 1,-1 0 0,0 0-1,0 0 1,-1 0 0,0 0-1,0 0 1,0 0-1,-3-6 1,5 13-22,0 0-1,-1 1 1,1-1-1,0 0 1,0 1-1,0-1 1,0 0-1,0 0 1,0 0 0,0 0-1,1 0 1,-1 0-1,0 0 1,1 0-1,-1 0 1,0-1-1,1 1 1,2 0 0,1 1-5,0-1 1,0 0-1,0-1 1,0 1 0,0-1-1,6 0 1,0-1 1,-1 0 0,0-1 0,0 0 0,0-1 0,0 0 0,15-7 0,-14 5-1,-1-1 1,-1 0 0,1-1 0,-1 0-1,9-10 1,-13 12 6,0 0-1,0 0 1,-1-1-1,0 0 1,0 0-1,0 0 1,-1 0-1,0-1 1,3-9-1,-5 16 3,-1-1-1,0 0 1,1 0 0,-1 0-1,0 1 1,0-1 0,0 0-1,0 0 1,1 0 0,-1 0-1,0 0 1,0 1 0,-1-1-1,1 0 1,0 0 0,0 0-1,0 0 1,-1 1 0,1-1-1,0 0 1,-1 0 0,1 0-1,0 1 1,-1-1 0,1 0-1,-1 1 1,0-1 0,1 0-1,-1 1 1,-1-2 0,1 2 0,0-1 0,0 1 0,0 0 0,0 0 0,-1 0 0,1 0 0,0 0 0,0 0 0,0 0 0,-1 0 0,1 0 0,0 1 0,0-1 0,0 0 0,0 1 0,0-1 0,0 1 0,0-1 0,0 1 1,0 0-1,0-1 0,-2 2 0,-4 4 3,1 0 0,-1 1 0,1 0 0,0 0 0,1 0 0,-1 0 0,-6 15 0,8-16 0,2 0 0,-1 0-1,0 0 1,1 0-1,1 1 1,-1-1 0,1 0-1,0 1 1,0 0-1,1-1 1,0 11 0,0-16-3,1 1 1,-1 0-1,0 0 0,1-1 1,0 1-1,-1-1 1,1 1-1,0 0 1,0-1-1,0 1 0,0-1 1,0 0-1,1 1 1,-1-1-1,0 0 1,0 0-1,1 0 0,-1 0 1,1 0-1,-1 0 1,1 0-1,-1 0 1,1 0-1,0-1 1,-1 1-1,1-1 0,3 1 1,4 1 1,1-1 1,-1 0 0,1-1-1,10-1 1,-5 1-2,30 0-56,1 1 0,0 3 1,-1 1-1,69 19 0,-105-24 413,-14-7-67,-22-14 151,20 15-308,-177-148 1058,184 154-1211,0 0-1,-1 0 0,1 0 0,0-1 1,0 1-1,-1 0 0,1 0 0,0 0 1,0 0-1,0-1 0,-1 1 0,1 0 1,0 0-1,0 0 0,0-1 0,0 1 1,0 0-1,-1 0 0,1-1 0,0 1 0,0 0 1,0 0-1,0-1 0,0 1 0,0 0 1,0-1-1,0 1 0,0 0 0,0 0 1,0-1-1,0 1 0,9-2-674,28 7-724,-14-2 552,91 4-523,-47-8 634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51.834"/>
    </inkml:context>
    <inkml:brush xml:id="br0">
      <inkml:brushProperty name="width" value="0.05" units="cm"/>
      <inkml:brushProperty name="height" value="0.05" units="cm"/>
    </inkml:brush>
  </inkml:definitions>
  <inkml:trace contextRef="#ctx0" brushRef="#br0">218 334 15267,'-2'-4'299,"1"1"0,0-1 0,-1 1 0,0 0 0,0-1 0,0 1 0,0 0 0,0 0 0,-1 1 0,1-1-1,-1 0 1,0 1 0,-3-4 0,3 5-117,-1 0 0,1 0 0,0 0-1,0 0 1,-1 0 0,1 1 0,0-1 0,-1 1-1,1 0 1,0 0 0,-1 0 0,1 0-1,-1 1 1,1 0 0,-4 0 0,-2 2 32,1 0 0,0 0 0,-1 0 0,1 1 1,0 1-1,1-1 0,-1 1 0,1 0 0,-8 8 1,11-10-165,1 0 0,0 0 0,0 0 1,0 0-1,0 1 0,0-1 1,1 1-1,0 0 0,-1-1 0,1 1 1,1 0-1,-1 1 0,1-1 1,-1 0-1,1 0 0,0 0 1,1 1-1,-1-1 0,1 1 0,0 6 1,0-9-43,0 0 0,1-1-1,-1 1 1,1 0 0,-1-1 0,1 1 0,0-1 0,0 1 0,0-1-1,-1 1 1,1-1 0,1 0 0,-1 1 0,0-1 0,0 0 0,0 0-1,1 0 1,-1 0 0,0 0 0,1 0 0,-1 0 0,1 0 0,0 0-1,-1-1 1,1 1 0,-1-1 0,1 1 0,0-1 0,-1 0 0,1 1-1,0-1 1,0 0 0,-1 0 0,1 0 0,0 0 0,-1-1 0,3 0-1,3 0 5,0 0-1,0-1 0,0 0 1,-1 0-1,1-1 0,-1 0 0,1 0 1,5-5-1,1-2 16,0 0 0,-1-1 0,0-1 0,0 0 0,-2-1 0,1 0 0,-2-1 0,15-26 0,-10 14 44,-2-1 0,-1 0 0,-1-1 0,7-32-1,-16 55-54,10-53 106,-11 54-107,1 0-1,-1 0 0,0 0 1,0 0-1,-1 1 0,1-1 1,-1 0-1,0 0 0,0 0 0,0 1 1,0-1-1,-2-3 0,3 6-10,-1 1-1,1-1 1,0 1 0,0-1-1,-1 1 1,1 0-1,0-1 1,-1 1-1,1-1 1,0 1-1,-1 0 1,1-1-1,0 1 1,-1 0-1,1 0 1,-1-1 0,1 1-1,-1 0 1,1 0-1,-1 0 1,1 0-1,-1-1 1,1 1-1,-1 0 1,1 0-1,0 0 1,-1 0-1,1 0 1,-2 0 0,-11 11 40,-6 25-21,10-8 0,0 0 1,2 0-1,-7 54 1,12-65-2,1 0 0,0 0 0,1 0 0,1 1 0,1-1 0,1 0 0,8 31 0,-10-45-13,0 0-1,0 0 1,0 0-1,1 0 1,-1 0-1,1 0 1,0 0-1,0 0 1,0-1-1,0 1 1,0-1-1,1 1 1,-1-1-1,1 0 1,-1 0-1,1 0 1,0 0-1,0-1 1,0 1-1,0-1 1,0 0-1,0 1 1,0-1-1,4 0 1,-1 0 1,-1-1 0,0 0-1,1-1 1,-1 1 0,1-1 0,-1 0-1,0 0 1,0-1 0,1 0 0,-1 0 0,0 0-1,-1 0 1,10-6 0,0-2-9,-1 0 0,-1-1 0,0-1 1,0 1-1,-1-2 0,-1 0 0,0 0 0,-1-1 0,0 0 0,-1 0 1,-1-1-1,0 0 0,-1 0 0,7-26 0,-21 62-65,7-8 56,0 1 0,0 0 0,2 0 0,-1 0 0,2-1-1,0 1 1,7 23 0,-9-34 8,1 0 0,0 0-1,1 0 1,-1 0 0,0 0-1,1 0 1,0 0 0,0-1 0,-1 1-1,2-1 1,-1 1 0,0-1 0,0 0-1,1 1 1,-1-1 0,1 0-1,0-1 1,0 1 0,-1-1 0,1 1-1,0-1 1,0 0 0,0 0-1,1 0 1,-1 0 0,0 0 0,0-1-1,0 0 1,1 1 0,-1-1-1,0 0 1,0-1 0,1 1 0,-1-1-1,0 1 1,0-1 0,0 0-1,4-2 1,2 0-2,0-1 0,-1 0 0,0 0 0,0-1 0,0 0 0,0 0 0,-1-1 1,0 0-1,0 0 0,-1-1 0,9-11 0,-6 7-27,0-1 1,-2-1-1,1 1 1,-2-1-1,0-1 1,7-19 0,-17 47-8,0 1 0,1-1 1,1 1-1,0 0 0,1 0 1,2 24-1,-1-37 37,1-1 0,-1 1-1,1-1 1,-1 1 0,1-1-1,0 1 1,-1-1 0,1 1-1,0-1 1,0 0 0,0 1-1,0-1 1,0 0 0,1 0 0,-1 0-1,0 0 1,3 2 0,0-1-17,0 0 0,0-1 0,-1 1 1,1-1-1,0 0 0,8 1 0,3 0-218,-1-2-1,0 1 1,16-3-1,-29 2 159,0 0-1,1 0 1,-1 0-1,0-1 1,1 1 0,-1 0-1,0-1 1,0 1 0,1 0-1,-1-1 1,0 0 0,0 1-1,0-1 1,0 0-1,1 1 1,-1-1 0,0 0-1,0 0 1,-1 0 0,1 0-1,0 0 1,0 0 0,0 0-1,-1 0 1,1-1 0,0 1-1,-1 0 1,1 0-1,-1 0 1,0-1 0,1 1-1,-1 0 1,0-1 0,0 1-1,1 0 1,-1-1 0,-1-1-1,1-5-400,-2-1 0,1 1 0,-1 0 0,-5-16 0,1 7 417,-6-28-614,-2-7-128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52.294"/>
    </inkml:context>
    <inkml:brush xml:id="br0">
      <inkml:brushProperty name="width" value="0.05" units="cm"/>
      <inkml:brushProperty name="height" value="0.05" units="cm"/>
    </inkml:brush>
  </inkml:definitions>
  <inkml:trace contextRef="#ctx0" brushRef="#br0">12 1 20820,'-2'11'1865,"0"5"-1313,0-4-256,2-4 832,0-1-616,0-5-1136,2 1 728,-5-9-312,-2-6-96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53.516"/>
    </inkml:context>
    <inkml:brush xml:id="br0">
      <inkml:brushProperty name="width" value="0.05" units="cm"/>
      <inkml:brushProperty name="height" value="0.05" units="cm"/>
    </inkml:brush>
  </inkml:definitions>
  <inkml:trace contextRef="#ctx0" brushRef="#br0">1 338 14411,'0'0'188,"0"1"0,0-1 0,1 1 0,-1-1-1,0 1 1,1-1 0,-1 0 0,0 1 0,1-1 0,-1 1 0,1-1-1,-1 0 1,1 0 0,-1 1 0,1-1 0,-1 0 0,1 0 0,-1 1-1,1-1 1,-1 0 0,1 0 0,-1 0 0,1 0 0,-1 0 0,1 0-1,0 0 1,18-6 1668,14-18-559,-18 10-997,-1 0 0,0-1 1,0-1-1,-2 0 1,0-1-1,-1 0 1,-1 0-1,0-1 1,-1-1-1,-1 0 1,-1 0-1,8-35 1,-14 51-292,-1 1 1,1-1-1,-1 0 1,0 1 0,1-1-1,-1 0 1,-1 1-1,1-1 1,0 1-1,-1-1 1,1 0-1,-1 1 1,0-1 0,0 1-1,0-1 1,0 1-1,-2-4 1,1 5-13,1 0-1,-1 0 1,1 0 0,-1 0 0,1 0 0,-1 0 0,0 1-1,1-1 1,-1 1 0,0-1 0,1 1 0,-1 0-1,0-1 1,0 1 0,0 0 0,1 0 0,-1 0-1,0 1 1,0-1 0,0 0 0,1 1 0,-1-1 0,0 1-1,1 0 1,-4 1 0,-3 1-5,0 1 0,0 1 1,1-1-1,-1 1 0,1 1 0,0-1 0,1 1 0,-1 0 1,1 1-1,1 0 0,-1-1 0,1 2 0,-7 12 1,3-4 5,0 1 0,2 0 0,0 1 0,0 0 0,-4 25 0,9-31-1,0 0 1,0 0-1,2 0 1,-1 1-1,2-1 1,-1 0-1,4 15 1,-4-24 1,1 1 0,0-1 1,0 0-1,0 1 0,0-1 1,0 0-1,1 0 0,-1 0 1,1 0-1,0 0 0,0 0 1,0 0-1,0-1 0,1 1 1,-1-1-1,1 1 0,-1-1 1,1 0-1,0 0 0,0 0 1,0-1-1,0 1 0,0-1 1,0 1-1,0-1 0,1 0 1,-1 0-1,0 0 0,7 0 1,-2-1 11,0 0 0,0-1 0,-1 0 0,1 0 0,-1 0-1,1-1 1,-1 0 0,1-1 0,-1 0 0,0 0 0,0 0 0,-1-1 0,7-4 0,10-9 82,-1 0 1,26-27-1,-28 24-26,35-25-1,-54 44-64,0 0-1,0 0 0,1 0 1,-1 1-1,0-1 0,1 1 0,-1-1 1,1 1-1,-1-1 0,0 1 1,1 0-1,-1 0 0,1-1 0,-1 1 1,1 0-1,-1 0 0,1 1 1,-1-1-1,1 0 0,-1 0 1,1 1-1,-1-1 0,1 1 0,-1-1 1,0 1-1,1 0 0,-1 0 1,0-1-1,0 1 0,1 0 0,-1 0 1,0 0-1,0 0 0,0 0 1,0 1-1,0-1 0,-1 0 0,1 0 1,0 1-1,0 0 0,5 8-10,-1 1 1,0-1-1,-1 1 0,4 12 0,-5-15 6,3 25-2,-5-28 6,-1 1 0,1-1-1,1 0 1,-1 1 0,3 5 0,-2-14 20,-1 1 0,0-1 0,1 1 0,-1-1 1,0 0-1,-1 0 0,2-3 0,20-159 903,-7 42-312,-15 122-610,0 0-1,1 1 0,-1-1 0,0 0 1,0 0-1,1 1 0,-1-1 0,0 0 1,1 1-1,-1-1 0,0 0 0,1 1 1,-1-1-1,1 1 0,-1-1 0,1 1 1,0-1-1,-1 1 0,1-1 0,0 1 1,-1-1-1,1 1 0,0 0 0,-1-1 1,1 1-1,0 0 0,0 0 0,-1 0 1,1-1-1,0 1 0,0 0 0,-1 0 1,1 0-1,0 0 0,0 0 0,-1 0 1,1 1-1,1-1 0,36 13-7,-16-6-41,-9-4-111,1-1 0,0-1 0,-1 0 0,16-1 0,-25 0 87,0 0 0,0-1 0,0 1 1,0-1-1,0 0 0,0 0 0,0 0 0,0 0 0,-1-1 0,1 0 0,0 1 0,-1-1 0,0-1 0,1 1 0,-1 0 0,0-1 1,0 0-1,4-3 0,-6 4 33,0 0 1,0 0 0,0 1-1,-1-1 1,1 0 0,0 0-1,0 0 1,-1 0 0,1-3-1,-4-20-453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54.616"/>
    </inkml:context>
    <inkml:brush xml:id="br0">
      <inkml:brushProperty name="width" value="0.05" units="cm"/>
      <inkml:brushProperty name="height" value="0.05" units="cm"/>
    </inkml:brush>
  </inkml:definitions>
  <inkml:trace contextRef="#ctx0" brushRef="#br0">193 23 15883,'-3'-3'426,"-1"1"-1,1 0 0,0 0 0,-1 0 1,1 0-1,-1 0 0,0 1 0,1-1 1,-1 1-1,0 0 0,0 0 0,0 1 1,0-1-1,-7 1 0,6 0-245,1 1 1,0-1-1,-1 1 1,1 1-1,0-1 0,0 0 1,0 1-1,0 0 1,0 0-1,0 0 0,-6 6 1,3-3-138,1 1 1,0 0 0,0 0 0,1 0-1,0 1 1,0 0 0,0 0-1,1 1 1,0-1 0,1 1 0,-1 0-1,1 0 1,-2 10 0,3-4-24,-1 0 0,2 0 0,0 0 0,2 27 0,0-33-29,0 0 0,0-1 0,1 1 0,0-1 0,0 1 0,0-1 0,1 0 0,0 0 0,1 0 0,7 10 0,-11-15 5,1-1 1,0 0-1,0 1 1,0-1-1,0 0 1,1 0-1,-1 0 0,0 0 1,0 0-1,1 0 1,-1 0-1,0 0 1,1-1-1,-1 1 0,1 0 1,-1-1-1,1 0 1,-1 1-1,1-1 1,0 0-1,-1 1 0,1-1 1,-1 0-1,1 0 1,2-1-1,-1 0-3,0 0 1,0 0-1,0-1 1,0 1-1,-1-1 1,1 0-1,-1 0 1,1 0-1,-1 0 0,0 0 1,1 0-1,1-4 1,6-7-3,-1-1 0,0 0 0,12-29 1,-20 42 10,34-87 172,-31 77-119,-1 0 0,0 0 0,-1 0-1,0 0 1,-1-1 0,0-13 0,-1 24-48,0 0 0,0 0 0,0 0 0,-1 0 0,1 0 0,0 0 1,0 0-1,-1 0 0,1 0 0,0 0 0,-1 0 0,1 0 0,-1 0 0,1 0 0,-1 0 1,-1-1-1,2 1-5,-1 1 1,1 0-1,-1 0 1,1-1-1,-1 1 1,1 0-1,-1 0 1,1 0-1,-1 0 1,1-1-1,-1 1 1,0 0-1,1 0 1,-1 0-1,1 0 1,-1 0-1,1 1 1,-1-1-1,0 0 1,1 0-1,-2 1 1,0 0-3,-1 0-1,1 0 1,0 1 0,-1-1 0,1 1-1,0 0 1,0 0 0,0 0 0,0 0-1,-2 4 1,-2 1-102,2 1 1,-1 0-1,1 1 0,0-1 1,1 1-1,0-1 0,0 1 0,1 0 1,0 0-1,1 0 0,0 1 1,0-1-1,1 0 0,1 12 0,0-19 3,-1 0-1,0 0 0,1-1 1,-1 1-1,1 0 0,-1 0 0,1 0 1,0-1-1,0 1 0,0 0 0,0-1 1,0 1-1,0-1 0,1 1 0,-1-1 1,0 0-1,1 1 0,-1-1 1,1 0-1,-1 0 0,1 0 0,0 0 1,-1 0-1,1 0 0,0-1 0,0 1 1,0 0-1,-1-1 0,1 0 0,0 1 1,0-1-1,0 0 0,0 0 1,0 0-1,0 0 0,3-1 0,20-2-816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55.299"/>
    </inkml:context>
    <inkml:brush xml:id="br0">
      <inkml:brushProperty name="width" value="0.05" units="cm"/>
      <inkml:brushProperty name="height" value="0.05" units="cm"/>
    </inkml:brush>
  </inkml:definitions>
  <inkml:trace contextRef="#ctx0" brushRef="#br0">0 443 13571,'106'23'6185,"-99"-20"-3143,-20-5-1879,-68-39 1066,111 45-1901,-23-1-334,0-1 0,1-1-1,0 1 1,-1-1 0,1-1 0,0 1 0,-1-1 0,1-1 0,0 1 0,-1-1 0,1-1 0,0 1 0,-1-1 0,0-1 0,1 1 0,-1-1-1,0-1 1,0 1 0,-1-1 0,1 0 0,-1-1 0,0 1 0,0-1 0,0 0 0,0-1 0,-1 0 0,0 0 0,4-6 0,1-4-3,0-1 0,-1 0 1,-1 0-1,-1-1 0,0 1 1,8-38-1,-10 24 14,0 0 0,-2 0 1,-1-47-1,-2 71-6,0 5 1,0 1 0,1 0 0,-1-1 0,0 1-1,0 0 1,0-1 0,-1 1 0,1-1-1,0 1 1,0 0 0,-1-1 0,1 1 0,-1 0-1,1 0 1,-1-1 0,0 1 0,0-2 0,-2 7-19,0 27 6,2-1-1,2 1 1,1 0-1,8 43 1,-9-66 15,-1-6-3,4 33 9,2-1 0,16 52 0,-19-77-9,0-1 0,0 1 0,1-1 0,0 0 0,1 0 0,-1-1 0,1 1 0,1-1 0,0 0 0,0-1-1,0 1 1,1-1 0,-1 0 0,1-1 0,11 7 0,-15-11-26,-1 0-1,1 1 0,-1-1 0,1 0 1,0-1-1,-1 1 0,1 0 0,0-1 1,-1 1-1,1-1 0,0 0 0,0 0 1,0 0-1,-1-1 0,1 1 0,0 0 1,0-1-1,-1 0 0,1 0 0,0 0 1,2-1-1,-3 1-18,-1 0 0,0 0 0,0-1 0,1 1 0,-1 0-1,0-1 1,0 1 0,0 0 0,0-1 0,-1 1 0,1-1 0,0 1 0,-1-1 0,1 0 0,-1 1 0,1-1 0,-1 0-1,0 1 1,0-1 0,1 0 0,-1 0 0,-1 1 0,1-1 0,0 0 0,0 1 0,-1-1 0,1 0 0,0 1 0,-1-1 0,0 1-1,1-1 1,-1 0 0,0 1 0,-2-3 0,-3-7-207,-1 1-1,0 0 1,-1 0-1,0 1 1,0 0-1,-1 0 1,-1 1-1,-12-9 1,-9-4 81,-48-25-1,29 22 1662,48 21-234,10 0-815,10 0-119,48-5-79,65-11-1732,-99 10 1187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57.312"/>
    </inkml:context>
    <inkml:brush xml:id="br0">
      <inkml:brushProperty name="width" value="0.05" units="cm"/>
      <inkml:brushProperty name="height" value="0.05" units="cm"/>
    </inkml:brush>
  </inkml:definitions>
  <inkml:trace contextRef="#ctx0" brushRef="#br0">189 246 15339,'0'-4'345,"0"0"1,0 0-1,-1 0 0,1 0 0,-1 0 0,0 0 0,0 1 0,0-1 1,0 0-1,-1 1 0,-3-7 0,4 8-169,-1 1-1,1-1 0,-1 0 1,0 0-1,0 1 1,0-1-1,0 1 1,0 0-1,0-1 1,0 1-1,-1 0 1,1 0-1,0 1 0,-1-1 1,1 0-1,0 1 1,-1-1-1,1 1 1,-5 0-1,2 0-58,-1 0 0,1 1 0,0-1 0,0 1 0,0 0 0,0 1 0,1-1 0,-1 1 0,0 0 0,1 0 0,-1 1 0,1-1 0,-1 1 0,1 0 0,0 0 0,0 1 0,1-1 0,-1 1 0,1 0 0,-5 5 0,4-4-127,1 0 0,-1 1 0,1-1-1,0 1 1,1-1 0,-1 1 0,1 0-1,0 0 1,1 0 0,-1 1 0,1-1 0,0 0-1,1 0 1,0 1 0,0-1 0,1 8-1,-1-13-5,0 1-1,0-1 1,0 1 0,1 0-1,-1-1 1,1 1-1,-1-1 1,1 0-1,0 1 1,-1-1-1,1 1 1,0-1-1,0 0 1,0 0-1,0 1 1,0-1-1,0 0 1,2 2-1,-2-3 4,1 0-1,-1 1 0,0-1 0,0 0 0,0 1 1,1-1-1,-1 0 0,0 0 0,0 0 0,1 0 0,-1 0 1,0 0-1,1 0 0,-1-1 0,0 1 0,0 0 0,0-1 1,2 0-1,6-4-55,0 0 0,0-1 1,-1 0-1,14-12 1,-5 4 10,-14 12 42,0-1 0,1 1 0,-1 0 1,1 0-1,0 0 0,0 0 0,0 1 0,0 0 0,0 0 0,0 0 0,0 0 0,0 0 0,0 1 0,1 0 0,-1 0 0,0 0 1,8 1-1,-6 1-3,-1-1 0,1 2 0,-1-1 0,1 0 0,-1 1 0,0 0 0,0 0 1,-1 1-1,1 0 0,-1-1 0,1 1 0,4 7 0,10 12-39,-1 0 1,-1 2-1,-1 0 1,20 42-1,-19-27 176,-1 1 1,16 62-1,-30-97-84,14 70 436,-15-69-388,-1-1 0,1 1 0,-1-1 0,0 0-1,-1 1 1,1-1 0,-1 1 0,-1-1 0,-2 10 0,3-15-62,1 0 1,-1 0-1,0 1 1,0-1-1,0 0 1,0 0 0,0 0-1,0 0 1,0 0-1,0 0 1,0 0-1,0 0 1,0-1-1,-1 1 1,1 0-1,0-1 1,-1 1 0,1-1-1,0 1 1,-1-1-1,1 0 1,0 1-1,-1-1 1,1 0-1,-1 0 1,1 0-1,-1 0 1,1 0-1,-1 0 1,1-1 0,0 1-1,-1 0 1,1-1-1,0 1 1,-1-1-1,1 0 1,-2 0-1,-7-4 3,1 1-1,0-1 0,-15-12 0,21 16-26,-10-9-44,0 0 0,1-1 0,0 0-1,1-1 1,-13-16 0,23 27 41,0 0 1,1 1-1,-1-1 0,1 0 1,-1 0-1,0 1 0,1-1 1,0 0-1,-1 0 0,1 0 1,-1 0-1,1 0 0,0 0 1,0 0-1,0 0 1,0 0-1,-1 0 0,1 0 1,0 0-1,1 0 0,-1 1 1,0-1-1,0 0 0,0 0 1,0 0-1,1 0 0,-1 0 1,1 0-1,-1 0 1,0 0-1,1 0 0,1-1 1,1 0-22,0-1 1,0 1-1,0 0 1,0 0-1,0 1 1,1-1-1,4-1 1,10-5-65,-3-2 45,1-1 0,-2-1 0,0 0 0,0-1 0,-1 0 1,0-1-1,-1 0 0,-1-1 0,17-29 0,-11 11 85,0 0 0,-2-1 1,20-69-1,-29 81 89,6-45 1,-12 60-90,1-1 1,-1 0-1,0 1 1,0-1-1,-1 0 1,0 1 0,-1-1-1,0 1 1,-4-12-1,6 18-26,-1-1-1,1 1 1,-1-1 0,0 1-1,1-1 1,-1 1 0,0-1 0,0 1-1,0 0 1,0 0 0,0-1-1,0 1 1,-1 0 0,1 0-1,0 0 1,-1 0 0,1 0-1,0 1 1,-1-1 0,-2-1-1,2 2-5,1 0-1,0 0 1,-1 0-1,1 1 0,0-1 1,-1 0-1,1 1 1,0-1-1,0 1 0,-1-1 1,1 1-1,0-1 1,0 1-1,0 0 1,0 0-1,0 0 0,0 0 1,0-1-1,-1 3 1,-3 3-3,1 0 0,0 0 1,0 0-1,1 0 0,0 1 1,0-1-1,-4 15 0,3-5 0,2 0 0,0 0 0,-1 26 0,3-36-1,0 0 1,1 0-1,0 0 1,-1 0-1,2 0 1,-1 0-1,1 0 1,0 0-1,0-1 1,0 1-1,1-1 1,6 9-1,-8-12 1,0-1 0,0 1-1,1-1 1,-1 0-1,1 1 1,-1-1 0,1 0-1,0 0 1,-1 0 0,1 0-1,0-1 1,0 1 0,0 0-1,0-1 1,-1 1 0,1-1-1,0 0 1,0 0 0,2 0-1,1 0 1,-1 0 0,0-1 1,0 0-1,0 0 0,0 0 0,0 0 0,0-1 0,6-2 0,3-4 5,1-1 0,-1 0 1,18-16-1,-10 5 16,0-2 1,23-32 0,21-22 37,-65 76-62,1 0 0,-1-1 1,0 1-1,0 0 0,0 0 1,1 0-1,-1-1 0,0 1 1,0 0-1,0 0 0,1 0 1,-1 0-1,0-1 0,1 1 0,-1 0 1,0 0-1,0 0 0,1 0 1,-1 0-1,0 0 0,0 0 1,1 0-1,-1 0 0,0 0 1,1 0-1,-1 0 0,0 0 1,0 0-1,1 0 0,-1 0 1,0 0-1,1 0 0,-1 0 1,0 1-1,0-1 0,1 0 1,-1 0-1,6 13 10,1 28 5,-6-29-11,1 4 1,1 7 21,9 28 1,-11-47-19,0 1 1,0-1 0,1 1-1,0-1 1,0 0-1,0 0 1,0 0-1,1 0 1,0-1-1,-1 1 1,1 0-1,1-1 1,3 3-1,-6-5-2,0 0-1,1 0 1,-1 0-1,0-1 1,1 1 0,-1 0-1,1-1 1,-1 0-1,1 1 1,-1-1-1,1 0 1,0 0-1,-1 0 1,1 0-1,-1 0 1,1 0-1,-1 0 1,1 0-1,-1-1 1,3 0 0,-1 0 6,0 0 0,0-1 0,0 0-1,0 1 1,-1-1 0,1 0 0,0-1 0,4-4 0,1-2 26,0-2-1,0 1 0,10-22 1,-8 12 2,-1 0 0,-1 0 0,0-1 0,-2-1 0,6-33 0,-12 55-40,0 0 0,0 0 0,0 0 0,0 0-1,0 0 1,1 0 0,-1 0 0,0 0 0,0 0 0,0 0 0,0 0 0,0 0 0,0 0 0,0 0 0,0 0 0,0 0 0,0 0 0,0 0 0,0 0 0,0 0 0,0 0 0,0 0-1,0 0 1,0 0 0,0 0 0,1 0 0,-1 0 0,0 0 0,0 0 0,0 0 0,0 0 0,0 0 0,0 0 0,0-1 0,0 1 0,0 0 0,0 0 0,0 0 0,0 0 0,0 0-1,0 0 1,0 0 0,0 0 0,0 0 0,0 0 0,0 0 0,0 0 0,3 10-7,2 27-10,-1-14 10,-4-23 7,20 90-20,-17-81 20,0 1 0,1-1 0,0 0 0,0-1 0,1 1-1,0-1 1,8 11 0,-11-17 0,-1-1 1,1 1-1,-1-1 1,1 1-1,-1-1 0,1 0 1,0 1-1,0-1 0,-1 0 1,1 0-1,0 0 0,0 0 1,0-1-1,0 1 0,0-1 1,0 1-1,1-1 0,-1 1 1,0-1-1,3 0 1,-1-1 0,-1 0 0,1 1 0,-1-2 0,1 1 0,-1 0 0,1-1 0,-1 1 0,0-1 0,0 0 0,0 0 0,3-3 0,5-4 11,0-2-1,-1 1 1,-1-1 0,17-24 0,-18 22 7,-3 7-8,-1 0-1,1 0 0,-1-1 1,-1 0-1,1 0 0,-1 0 1,0 0-1,-1 0 0,0 0 1,2-9-1,-8 29 27,4-4-25,0-9-12,0 0 0,0 0 1,0 0-1,0 0 0,0 0 0,0 0 1,0 0-1,0-1 0,0 1 1,0 0-1,0 0 0,0 0 0,0 0 1,0 0-1,0 0 0,0 0 1,0 0-1,0 0 0,0 0 0,0 0 1,0-1-1,0 1 0,0 0 1,0 0-1,1 0 0,-1 0 0,0 0 1,0 0-1,0 0 0,0 0 0,0 0 1,0 0-1,0 0 0,0 0 1,0 0-1,0 0 0,0 0 0,0 0 1,1 0-1,-1 0 0,0 0 1,0 0-1,0 0 0,0 0 0,0 0 1,0 0-1,0 0 0,0 0 1,0 0-1,0 0 0,1 0 0,-1 0 1,0 0-1,0 0 0,0 0 0,0 0 1,0 0-1,0 0 0,0 0 1,0 0-1,0 0 0,0 0 0,0 0 1,0 0-1,0 0 0,1 1 1,-1-1-1,0 0 0,0-2 24,1 1 0,-1-1 1,0 0-1,1 0 0,-1 1 0,0-1 0,0 0 0,0 1 0,0-1 0,0 0 0,-1 0 1,1 1-1,-1-1 0,1 0 0,-1 1 0,-1-4 0,0-3 348,9 11-78,-6-2-195,0 0-1,1-1 1,-1 1-1,1 0 1,-1-1-1,0 1 1,1-1-1,-1 1 1,1-1-1,0 1 1,-1-1-1,1 0 1,-1 0-1,1 0 1,-1 0 0,4-1-1,26-7 1162,-8 1-1249,-19 7-15,0 0 0,0 1 0,-1 0 0,1-1 0,0 1-1,0 1 1,-1-1 0,1 0 0,0 1 0,-1 0 0,0 0 0,1 0-1,3 3 1,18 9-391,-15-10 201,5 2-89,-1 0-1,0-2 0,1 1 1,17 1-1,-27-5 235,0-1 0,0 1-1,0-2 1,0 1 0,0 0-1,0-1 1,-1 0 0,1 0-1,0-1 1,0 1 0,-1-1 0,1 0-1,-1 0 1,0 0 0,1-1-1,-1 0 1,5-4 0,-1 1-5,0-1 0,-1-1-1,0 1 1,0-1 0,-1 0 0,0-1 0,0 1 0,-1-1 0,0-1 0,0 1 0,-1-1 0,-1 1 0,0-1 0,0 0-1,0 0 1,-2-1 0,2-13 0,-3 23 51,0-1 0,0 1 0,0-1 0,0 1 0,0 0 0,0-1-1,-1 1 1,1-1 0,0 1 0,-1 0 0,1 0 0,-1-1 0,1 1 0,-1 0 0,0 0-1,0-1 1,1 1 0,-2-1 0,1 2 2,0-1 0,0 1 0,0-1 0,0 1 0,0-1 1,1 1-1,-1 0 0,0 0 0,0-1 0,0 1 0,0 0 0,0 0 0,0 0 0,0 0 0,0 0 0,0 0 0,0 0 0,0 1 0,-2-1 0,-1 2 0,-1 0 0,1 0-1,-1 1 1,1-1-1,0 1 1,0 0-1,0 0 1,-7 6-1,-2 5-7,-1 1 0,2 1 0,0 0-1,-14 24 1,22-33 14,0 0 0,0 1-1,1 0 1,0 0 0,1-1 0,0 2-1,0-1 1,0 0 0,1 0 0,0 0-1,1 1 1,0-1 0,1 11-1,0-15-27,0 0-1,0 0 0,1 0 0,-1 0 0,1 0 0,0 0 1,0 0-1,0-1 0,0 1 0,1 0 0,0-1 0,-1 0 1,1 0-1,0 0 0,1 0 0,-1 0 0,0-1 0,1 1 1,0-1-1,-1 0 0,1 0 0,0 0 0,0-1 0,0 0 1,0 1-1,0-1 0,0 0 0,1-1 0,7 1 0,-3 0-160,1-1 0,0 0-1,0-1 1,-1 0-1,1 0 1,0-1-1,-1 0 1,0-1 0,1 0-1,-1-1 1,0 1-1,9-7 1,11-10-411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57.820"/>
    </inkml:context>
    <inkml:brush xml:id="br0">
      <inkml:brushProperty name="width" value="0.05" units="cm"/>
      <inkml:brushProperty name="height" value="0.05" units="cm"/>
    </inkml:brush>
  </inkml:definitions>
  <inkml:trace contextRef="#ctx0" brushRef="#br0">142 390 14683,'-23'17'1079,"2"1"0,-22 22 0,37-34-865,1 0 0,0 0 0,0 1-1,0-1 1,1 1 0,0 0 0,0 0-1,1 0 1,0 1 0,0-1 0,1 1-1,-2 8 1,4-14-158,-1 0 0,1 0 1,0 0-1,0 0 0,0 0 0,0-1 0,0 1 1,0 0-1,1 0 0,-1 0 0,0 0 0,1 0 1,0-1-1,-1 1 0,1 0 0,0-1 0,0 1 1,0 0-1,0-1 0,0 1 0,0-1 0,0 1 1,1-1-1,1 2 0,-1-2-11,0 0 0,0-1 0,0 1 0,0-1 0,0 1-1,0-1 1,0 0 0,0 0 0,0 0 0,0 0 0,0 0 0,0 0 0,0 0 0,0-1 0,0 1 0,0-1-1,0 0 1,0 1 0,0-1 0,0 0 0,-1 0 0,4-2 0,7-5 43,0-1-1,0 0 1,-1-1-1,0 0 1,-1 0-1,0-1 1,-1-1-1,-1 0 1,10-16 0,1-6 106,-1 0 0,16-49 0,-23 53-92,-1 0 0,-1-1 1,-2 0-1,-1 0 0,-2-1 1,0 1-1,-3-38 0,-1 65-94,0 1 0,0 0-1,-1 0 1,1 0 0,-1 0-1,0 0 1,0 0 0,0 0-1,0 0 1,-1 0 0,-2-4-1,3 6-6,1 1-1,-1-1 0,1 1 0,-1-1 1,1 1-1,-1-1 0,1 1 0,-1 0 1,1-1-1,-1 1 0,0 0 1,1 0-1,-1-1 0,0 1 0,1 0 1,-1 0-1,1 0 0,-1 0 0,0 0 1,1 0-1,-1 0 0,-1 0 1,1 0-2,-1 1 1,1 0-1,-1-1 0,1 1 1,0 0-1,-1 0 1,1 0-1,0 0 1,-1 0-1,1 0 1,0 0-1,0 0 1,-1 2-1,-9 12-6,2 0 0,0 0 0,0 0 1,2 1-1,0 1 0,1-1 0,0 1 0,1 0 0,1 1 0,1-1 0,-2 33 0,5-47 6,0 0 0,0 0 1,1 0-1,-1 0 0,1 0 0,-1 0 0,1 0 0,0 0 0,0 0 0,1 0 0,2 5 0,-3-7 0,0 1 0,1-1 0,-1 1 1,0-1-1,1 0 0,0 1 0,-1-1 0,1 0 0,0 0 1,-1 0-1,1-1 0,0 1 0,0 0 0,0 0 1,0-1-1,0 0 0,0 1 0,-1-1 0,4 0 0,16 1-31,-9 0-15,1 0-1,0 0 1,15 5-1,-23-5 26,-1 1 1,1 0-1,-1 0 0,1 0 0,-1 0 0,0 1 0,0 0 0,0 0 0,0 0 0,0 0 0,-1 1 1,4 3-1,0 3-29,-1-1 0,0 1 0,0 0 1,-1 1-1,0 0 0,-1 0 0,0 0 0,-1 0 1,0 0-1,-1 1 0,0-1 0,-1 1 1,0 20-1,-1-32 22,0 0-1,0 0 1,0 0 0,-1 0-1,1 0 1,0 0 0,0 0-1,0 0 1,0 0 0,0 0-1,0 0 1,0 0 0,0 0-1,0 0 1,0 0 0,0 0-1,0 0 1,0 0 0,0 0-1,-1 0 1,1 0 0,0 0-1,0 0 1,0 0 0,0 0-1,0 0 1,0 0 0,0 0 0,0 1-1,0-1 1,0 0 0,0 0-1,0 0 1,0 0 0,0 0-1,-3-8-42,2-5-187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58.445"/>
    </inkml:context>
    <inkml:brush xml:id="br0">
      <inkml:brushProperty name="width" value="0.05" units="cm"/>
      <inkml:brushProperty name="height" value="0.05" units="cm"/>
    </inkml:brush>
  </inkml:definitions>
  <inkml:trace contextRef="#ctx0" brushRef="#br0">262 30 10394,'-2'-3'304,"0"1"0,0-1 1,-1 1-1,1 0 0,-1 0 0,0 0 0,0 0 0,1 0 0,-1 1 0,0-1 0,-1 1 1,1 0-1,0-1 0,0 2 0,-1-1 0,1 0 0,0 1 0,-1-1 0,1 1 0,0 0 0,-1 0 1,1 0-1,-6 2 0,3 0 87,0 0 0,0 0-1,1 0 1,-1 1 0,1 0 0,-1 0 0,1 0 0,0 1 0,1 0 0,-1 0-1,0 0 1,-4 7 0,-21 25 591,22-24-897,0-1 0,-1 0 0,-1-1 0,0 0 0,0 0 0,-17 10 0,36-22-78,-1 1 1,0 0-1,1 0 1,13 1-1,-7-1-12,14 0-22,39 3 1,-58-1 21,0 0 0,0 1 0,-1 0 0,1 1 0,-1 0 0,1 0 0,15 9 1,-24-12 18,0 1 1,1 0-1,-1-1 1,0 1-1,1 0 1,-1-1-1,0 1 1,0 0-1,0 0 1,0 0-1,0 0 1,0 0-1,0 1 1,0-1-1,0 0 1,-1 0-1,1 0 1,0 1-1,-1-1 1,1 0-1,-1 1 1,0-1-1,1 1 1,-1-1-1,0 1 1,0-1-1,0 0 1,0 1-1,0-1 1,0 1-1,0-1 1,0 1-1,0-1 1,-1 0-1,1 1 1,-1-1-1,1 1 1,-1-1-1,1 0 1,-1 0-1,0 1 1,0-1 0,0 0-1,0 0 1,0 0-1,0 0 1,0 0-1,0 0 1,-2 1-1,-4 4 129,0 0 0,0-1 0,0 0 0,-1 0-1,0-1 1,-14 5 0,6-3-108,0-1 1,-1-1-1,0-1 0,1 0 0,-1-1 0,0-1 0,-22-2 1,39 2-92,-1-1 0,1 0 0,0 0 0,-1 0 0,1 0 0,0 0 0,-1 0 0,1 0 0,-1 0 0,1 0 0,0 0 0,-1-1 0,1 1 0,0 0 0,-1 0 0,1 0 0,0 0 0,0 0 0,-1-1 0,1 1 0,0 0 0,-1 0 0,1 0 0,0-1 0,0 1 0,-1 0 0,1 0 0,0-1 0,0 1 0,-1-1 1,8-7-187,18-7-110,1 4-140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1:59.608"/>
    </inkml:context>
    <inkml:brush xml:id="br0">
      <inkml:brushProperty name="width" value="0.05" units="cm"/>
      <inkml:brushProperty name="height" value="0.05" units="cm"/>
    </inkml:brush>
  </inkml:definitions>
  <inkml:trace contextRef="#ctx0" brushRef="#br0">58 627 12283,'4'1'755,"1"0"1,0 0-1,-1 0 1,1 0 0,0-1-1,0 0 1,9-1-1,-10 1-454,0-1 0,0 0 0,0 0 0,-1 0 0,1 0-1,0-1 1,0 1 0,6-5 0,-8 4-214,0 1 1,0-1-1,0 1 0,0-1 0,-1 0 1,1 1-1,-1-1 0,1 0 0,-1 0 1,0 0-1,0 0 0,0-1 0,0 1 1,0 0-1,0 0 0,0-1 0,-1 1 1,1 0-1,-1-1 0,0 1 1,0-1-1,1 1 0,-2-1 0,1 1 1,0 0-1,0-1 0,-1 1 0,1 0 1,-1-1-1,0 1 0,0 0 0,0 0 1,0-1-1,-3-3 0,3 4-33,0-1 0,-1 0 0,1 1 0,-1-1 0,0 1 0,1 0 0,-1-1-1,0 1 1,-1 0 0,1 0 0,0 0 0,-1 0 0,1 1 0,-1-1 0,1 1 0,-1-1 0,0 1 0,0 0-1,1 0 1,-1 0 0,0 1 0,0-1 0,0 1 0,0-1 0,0 1 0,0 0 0,-6 1 0,5-1-52,0 2 1,0-1 0,0 0 0,0 1-1,0 0 1,1 0 0,-1 0 0,0 0-1,1 0 1,-1 1 0,1 0 0,0 0-1,0-1 1,0 2 0,1-1 0,-1 0-1,1 1 1,-1-1 0,-1 6-1,0-1 3,1 0-1,0 0 0,0 1 1,1-1-1,0 1 0,1-1 1,0 1-1,0 0 0,1-1 1,0 1-1,2 14 0,-2-20-3,0-1 0,1 1 0,-1 0 0,1 0 0,0-1 0,0 1 0,0 0 0,0-1 0,0 1 0,1-1 0,-1 0 0,1 1-1,-1-1 1,1 0 0,0 0 0,0 0 0,0 0 0,0 0 0,0 0 0,1-1 0,-1 1 0,0-1 0,1 0 0,-1 1 0,1-1 0,0 0 0,-1 0 0,1-1 0,0 1-1,-1-1 1,1 1 0,0-1 0,0 0 0,0 0 0,-1 0 0,1 0 0,0 0 0,0-1 0,3 0 0,6-2-2,0-1 1,0 0-1,0-1 0,0 0 1,-1-1-1,0 0 0,0-1 1,15-12-1,-6 3-1,-1-1 1,-1-1-1,22-26 1,-23 20-6,-1 0 1,0 0-1,-2-2 1,-1 0-1,16-48 1,-12 19-14,20-109 1,-35 153 9,1-6-10,2-32 0,-5 46 15,0 0 0,0 0 0,0 0-1,0 0 1,-1 0 0,1 0 0,-1 0 0,0 0 0,0 0 0,0 1 0,0-1 0,0 0 0,0 0 0,-1 1 0,1-1 0,-1 1 0,-4-5 0,4 6-3,0-1-1,-1 1 1,0-1 0,1 1-1,-1 0 1,0 1-1,0-1 1,1 0-1,-1 1 1,0-1 0,0 1-1,0 0 1,0 0-1,0 0 1,0 0 0,1 1-1,-1-1 1,0 1-1,0-1 1,0 1 0,1 0-1,-1 0 1,0 1-1,-2 1 1,-4 1-7,1 1 1,0 0-1,0 0 1,0 1-1,1 0 1,-8 9-1,5-4 6,1 1 0,0 1 0,1 0 0,1 0 0,0 1-1,0 0 1,2 0 0,-1 0 0,-2 17 0,0 2 9,2 1 1,1-1-1,-1 36 1,6-52 0,0 0 1,1-1-1,0 1 1,1 0-1,1-1 0,1 0 1,7 21-1,-7-27 1,1 0 0,-1-1 0,2 1 0,-1-1 0,1 0 0,1-1 0,0 1 0,0-1 0,0-1 0,1 1 0,0-1 0,13 8 0,-7-5 6,1-1 0,0-1 0,1-1 0,-1 0-1,1-1 1,28 7 0,-39-11-3,0-1 0,0 0 1,0-1-1,1 1 0,-1-1 0,0 0 0,0 0 0,0-1 0,0 1 0,1-1 1,-1 0-1,0-1 0,-1 1 0,1-1 0,0 0 0,0 0 0,-1-1 0,1 1 0,-1-1 1,0 0-1,1 0 0,-1 0 0,-1-1 0,1 0 0,-1 1 0,4-6 0,7-12 14,-2-1 0,0 0 0,-1-1 0,-2 0-1,9-33 1,22-123 59,-17 22-32,-20 130-52,-2-1 1,0 0 0,-6-45-1,0 60-72,1 22 17,-2 22 3,3 53 5,7 102 1,1-132 117,3 0 1,27 105 0,-34-158-65,22 64 76,-21-60-75,0 1-1,1-1 1,-1-1 0,2 1 0,-1 0 0,0-1-1,1 1 1,0-1 0,7 7 0,-11-12-5,0 1 0,0 0 1,0 0-1,0 0 0,0 0 1,0 0-1,0 0 0,0-1 1,0 1-1,0 0 0,0 0 1,0 0-1,0 0 0,0 0 1,0-1-1,0 1 0,0 0 1,0 0-1,0 0 0,0 0 0,0 0 1,0 0-1,0-1 0,0 1 1,0 0-1,1 0 0,-1 0 1,0 0-1,0 0 0,0 0 1,0 0-1,0 0 0,0 0 1,0-1-1,1 1 0,-1 0 1,0 0-1,0 0 0,0 0 1,0 0-1,0 0 0,0 0 0,1 0 1,-1 0-1,0 0 0,0 0 1,0 0-1,0 0 0,0 0 1,1 0-1,-1 0 0,0 0 1,0 0-1,0 0 0,0 0 1,0 0-1,0 0 0,1 1 1,-1-1-1,0 0 0,0 0 1,0 0-1,-4-11-122,-11-16-82,-1 1-1,-32-41 0,22 34 109,-7-9 22,16 21 370,1 0-1,-26-45 1,132 85 1197,-79-18-1728,0 0 1,-1-1-1,1 0 0,20-4 1,-28 4 169,0-1 1,0 1 0,0-1 0,0 0-1,0 0 1,-1-1 0,1 1 0,-1 0-1,1-1 1,-1 0 0,1 0-1,-1 1 1,0-1 0,0 0 0,0-1-1,0 1 1,0 0 0,0-1 0,-1 1-1,1-1 1,-1 1 0,2-4-1,6-25-469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8.563"/>
    </inkml:context>
    <inkml:brush xml:id="br0">
      <inkml:brushProperty name="width" value="0.05" units="cm"/>
      <inkml:brushProperty name="height" value="0.05" units="cm"/>
    </inkml:brush>
  </inkml:definitions>
  <inkml:trace contextRef="#ctx0" brushRef="#br0">181 108 18444,'-3'0'171,"1"-1"0,-1 1 1,0 0-1,1 0 0,-1 0 0,0 0 0,1 0 1,-1 1-1,0-1 0,1 1 0,-1 0 1,1-1-1,-1 1 0,1 0 0,-1 1 0,1-1 1,0 0-1,-1 1 0,1-1 0,-3 3 1,-3 4-29,-1 0 0,1 0 1,-10 12-1,6-4 50,1 0 1,1 1-1,-11 20 0,17-27-84,-1-1 0,2 1 0,-1 1 0,1-1 0,1 0 0,0 1 1,-1 14-1,2-23-94,1-1 0,0 0 0,0 1 0,0-1 0,0 0 0,0 0 0,0 1 0,0-1 1,0 0-1,1 1 0,-1-1 0,1 0 0,-1 0 0,0 0 0,1 1 0,0-1 1,-1 0-1,1 0 0,0 0 0,0 0 0,-1 0 0,1 0 0,0 0 0,0 0 1,0 0-1,0-1 0,0 1 0,0 0 0,1 0 0,-1-1 0,0 1 0,0-1 1,0 1-1,1-1 0,-1 0 0,0 1 0,0-1 0,1 0 0,-1 0 0,0 0 1,1 0-1,-1 0 0,0 0 0,0 0 0,1-1 0,-1 1 0,0 0 0,0-1 1,1 1-1,-1-1 0,0 1 0,2-2 0,8-3 9,-1 0 0,0-1 0,0-1 0,0 1 0,-1-1 0,0-1 1,11-12-1,54-66 131,-3-17 72,-62 88-157,-1-1-1,0 0 1,-1 0-1,10-35 1,-17 38 42,-6 20-50,-9 23-36,6-6-3,2 2-1,-5 29 1,11-46-10,0 1 1,0 0 0,0 0-1,1 0 1,1 0 0,0 0-1,0 0 1,5 17 0,-5-25-26,-1 0 1,1 0-1,0 0 1,0-1 0,0 1-1,0 0 1,0-1-1,0 1 1,0-1-1,0 1 1,1-1 0,-1 0-1,1 1 1,-1-1-1,1 0 1,2 1-1,-3-1-25,0-1-1,0 0 0,0 0 1,0 1-1,1-1 0,-1 0 1,0 0-1,0 0 0,0 0 1,0 0-1,1-1 0,-1 1 1,0 0-1,0 0 0,0-1 1,0 1-1,0-1 0,0 1 0,0-1 1,0 1-1,0-1 0,0 0 1,0 0-1,0 1 0,0-1 1,-1 0-1,1 0 0,1-1 1,1-2-240,1-1-1,0 0 1,-1-1 0,0 1 0,0-1 0,-1 1 0,0-1 0,0 0 0,2-6 0,7-57-1513,-9 55 1475,1-15-588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1.034"/>
    </inkml:context>
    <inkml:brush xml:id="br0">
      <inkml:brushProperty name="width" value="0.05" units="cm"/>
      <inkml:brushProperty name="height" value="0.05" units="cm"/>
    </inkml:brush>
  </inkml:definitions>
  <inkml:trace contextRef="#ctx0" brushRef="#br0">14 5 14579,'0'0'79,"0"-1"-1,0 1 1,0 0-1,-1 0 1,1-1-1,0 1 1,0 0-1,-1 0 1,1-1-1,0 1 1,0 0-1,-1 0 1,1 0-1,0 0 1,-1-1-1,1 1 1,0 0-1,-1 0 1,1 0-1,0 0 1,0 0-1,-1 0 1,1 0-1,0 0 1,-1 0-1,1 0 1,0 0-1,-1 0 1,1 0-1,0 0 1,-1 0-1,1 1 1,0-1-1,-1 0 1,1 0-1,0 0 1,0 0-1,-1 1 1,1-1-1,-1 0 1,-1 17 1985,9 25-340,-7-39-1661,59 341 1013,-56-319-447,1-17-446,1-16-228,0-17-2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1.978"/>
    </inkml:context>
    <inkml:brush xml:id="br0">
      <inkml:brushProperty name="width" value="0.05" units="cm"/>
      <inkml:brushProperty name="height" value="0.05" units="cm"/>
    </inkml:brush>
  </inkml:definitions>
  <inkml:trace contextRef="#ctx0" brushRef="#br0">11 69 16115,'-1'-2'175,"-1"0"0,1 0-1,0 0 1,0 0-1,0 0 1,0 0-1,1 0 1,-1 0-1,0-1 1,1 1-1,0 0 1,-1 0-1,1-1 1,0 1-1,0-4 1,1 5-93,0-1-1,-1 1 1,1-1 0,0 1-1,0-1 1,0 1 0,0 0-1,0-1 1,0 1 0,0 0-1,1 0 1,-1 0 0,0 0-1,1 0 1,-1 0 0,0 0-1,1 0 1,0 1-1,-1-1 1,1 1 0,2-2-1,1 1 7,1 0-1,-1-1 1,1 2-1,-1-1 0,1 0 1,-1 1-1,1 0 0,-1 1 1,1-1-1,-1 1 0,1 0 1,-1 0-1,0 1 1,0 0-1,1 0 0,-1 0 1,0 0-1,-1 1 0,1 0 1,0 0-1,-1 0 0,1 0 1,-1 1-1,7 8 1,-3-4-45,-1 0 0,-1 1 0,1 0 0,-1 0 0,-1 1 0,0 0 0,0 0 0,-1 0 0,0 0 0,-1 1 0,4 18 0,-5-13-10,0 1 0,-1 0 0,-1 0 0,0 0 0,-2-1 0,-5 30 0,12-54-29,1 0 0,0 0 0,0 1 1,12-13-1,3-2-5,42-65 89,-63 87-86,0 0 0,0 0-1,0 0 1,1 0 0,-1-1 0,0 1 0,0 0 0,1 0 0,-1 0 0,0 0 0,0 0 0,0 0 0,1 0-1,-1 0 1,0 0 0,0 0 0,1 0 0,-1 0 0,0 0 0,0 0 0,1 0 0,-1 0 0,0 0 0,0 0-1,1 0 1,-1 0 0,0 0 0,0 1 0,1-1 0,-1 0 0,0 0 0,0 0 0,0 0 0,1 0 0,-1 1 0,0-1-1,0 0 1,0 0 0,0 0 0,0 1 0,1-1 0,-1 0 0,0 0 0,0 0 0,0 1 0,0-1-1,7 11 17,-7-11-17,7 13 4,1 0 0,0-1 0,0 0 0,1-1 0,1 0 0,0 0 1,0-1-1,17 12 0,-23-19 11,1 0 1,-1 0 0,1-1-1,0 0 1,0 0 0,0 0-1,0 0 1,0-1-1,0 0 1,0 0 0,8 1-1,-9-2 30,0-1 1,0 1-1,0-1 0,0 0 0,0 0 0,0 0 0,0 0 0,0-1 0,0 1 0,0-1 1,-1 0-1,1 0 0,-1-1 0,1 1 0,-1-1 0,4-3 0,-2 0 86,0 0 0,-1 0 0,0 0-1,0 0 1,0-1 0,0 1-1,-1-1 1,-1 0 0,1 0 0,-1 0-1,0-1 1,0 1 0,-1 0 0,1-15-1,-2 15-18,0-1 0,0 1 0,0-1 0,-1 1 0,0-1 0,0 1 0,-1 0 0,0 0 0,0 0 0,-1 0 0,0 0 0,0 0 0,-1 0-1,-7-10 1,10 16-100,0 0-1,0 0 1,0 0-1,1 0 0,-1 0 1,0 0-1,-1 0 0,1 0 1,0 1-1,0-1 1,0 0-1,0 1 0,0-1 1,-1 1-1,1 0 0,0-1 1,-3 1-1,3 0-14,0 0 0,0 0 1,1 0-1,-1 0 0,0 1 0,0-1 0,0 0 0,1 1 0,-1-1 0,0 0 0,0 1 0,1-1 0,-1 1 1,0 0-1,1-1 0,-1 1 0,0-1 0,1 1 0,-1 0 0,0 0 0,0 2-58,-1 0-1,1 0 0,0 0 0,-1 0 1,1 0-1,1 0 0,-1 0 0,0 0 1,1 1-1,0-1 0,0 0 0,0 6 1,0-6-72,1-1 1,0 0 0,-1 0-1,1 0 1,0 1-1,0-1 1,0 0 0,0 0-1,0 0 1,1-1 0,-1 1-1,1 0 1,-1 0-1,1-1 1,-1 1 0,1-1-1,0 1 1,0-1 0,0 0-1,0 0 1,0 0-1,0 0 1,0 0 0,0 0-1,0-1 1,1 1 0,-1 0-1,0-1 1,0 0 0,4 0-1,4 1-276,0-1 0,0 0 0,0-1 0,0 0-1,19-5 1,14-8-475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2.470"/>
    </inkml:context>
    <inkml:brush xml:id="br0">
      <inkml:brushProperty name="width" value="0.05" units="cm"/>
      <inkml:brushProperty name="height" value="0.05" units="cm"/>
    </inkml:brush>
  </inkml:definitions>
  <inkml:trace contextRef="#ctx0" brushRef="#br0">123 83 16788,'-9'6'520,"-1"0"0,1 1 0,0 0 1,0 0-1,1 1 0,0 0 0,1 0 1,-1 1-1,2 0 0,-9 14 0,11-16-443,1-1 0,-1 1 0,2 0 0,-1-1 0,1 1 0,0 1 0,1-1-1,-1 0 1,2 0 0,-1 1 0,1-1 0,0 0 0,0 1 0,1-1 0,0 0 0,0 0 0,3 8-1,-4-14-69,0 1-1,0-1 0,1 0 0,-1 0 0,0 0 0,1 0 0,-1 1 0,1-1 1,-1 0-1,1 0 0,0 0 0,-1 0 0,1 0 0,0 0 0,0 0 1,0-1-1,0 1 0,-1 0 0,1 0 0,0-1 0,0 1 0,1 0 0,-1-1 1,0 1-1,0-1 0,0 1 0,0-1 0,0 0 0,1 1 0,-1-1 1,0 0-1,0 0 0,0 0 0,1 0 0,-1 0 0,0 0 0,0 0 0,0-1 1,1 1-1,-1 0 0,0-1 0,0 1 0,0-1 0,0 1 0,0-1 1,2 0-1,2-3 36,1 1 1,-1-1-1,-1 0 1,1-1-1,0 1 1,-1-1-1,7-10 1,3-6 130,-2 0 0,-1-2-1,0 1 1,-2-1 0,-1-1 0,0 1 0,-2-2 0,-1 1 0,5-49 0,-11 60-34,-3 16 16,-3 23-45,3 0-116,0 0-1,2 1 1,0 0 0,2-1-1,6 45 1,-6-70-12,0 0 0,0 0 0,0-1 0,0 1 0,0 0 0,1 0 0,-1 0 0,0 0 0,0-1 0,1 1 0,-1 0 0,1 0 0,-1-1 0,1 1-1,-1 0 1,1-1 0,-1 1 0,1 0 0,0-1 0,-1 1 0,1-1 0,0 1 0,1 0 0,-2-1-34,1 0-1,0 0 0,0 0 0,0-1 0,0 1 1,-1 0-1,1 0 0,0 0 0,0-1 0,0 1 0,-1-1 1,1 1-1,0 0 0,0-1 0,-1 1 0,1-1 1,-1 0-1,1 1 0,0-2 0,6-5-515,0-2 0,-1 1 0,5-11 0,-6 12 308,46-71-1203,-23 38 565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3.013"/>
    </inkml:context>
    <inkml:brush xml:id="br0">
      <inkml:brushProperty name="width" value="0.05" units="cm"/>
      <inkml:brushProperty name="height" value="0.05" units="cm"/>
    </inkml:brush>
  </inkml:definitions>
  <inkml:trace contextRef="#ctx0" brushRef="#br0">109 10 14299,'6'-2'2752,"-9"-2"-396,2 3-2202,0 1 1,1-1-1,-1 1 0,0 0 1,0-1-1,0 1 0,0 0 0,1 0 1,-1 0-1,0 0 0,0 0 1,0 0-1,0 0 0,0 0 0,0 0 1,1 0-1,-1 0 0,0 0 1,-1 1-1,-2 2-20,0 1 1,0-1 0,1 1-1,-1 0 1,1 0-1,0 0 1,0 0-1,1 0 1,-5 10 0,-16 45-65,22-57-50,0 2-18,-2 2 3,1 1 1,0 0-1,1 0 0,-2 10 0,3-16-4,0 0-1,0 0 1,0 0-1,0 1 1,0-1-1,0 0 1,0 0-1,0 1 1,1-1-1,-1 0 1,0 0-1,1 0 1,-1 1-1,1-1 1,0 0-1,-1 0 1,1 0-1,0 0 1,-1 0-1,1 0 1,0 0-1,0-1 1,0 1-1,0 0 1,0 0-1,0 0 1,0-1-1,0 1 1,0-1-1,0 1 1,3 0-1,69 14-53,-57-13 31,0 1 0,0 0 0,0 1 0,-1 1 0,26 11 0,-36-13 18,-1 0 1,1 0 0,-1 0-1,0 1 1,0 0-1,0-1 1,-1 2 0,1-1-1,3 6 1,-5-8 35,-1 0 1,0 1-1,0-1 1,0 0-1,0 0 1,0 1-1,0-1 1,-1 0-1,1 1 1,-1-1-1,1 1 1,-1-1-1,0 1 1,0-1-1,0 1 1,0-1-1,-1 1 1,1-1-1,-1 1 1,1-1-1,-1 0 1,-1 4-1,-2 0 117,0 0 1,-1-1-1,1 0 0,-1 0 0,0 0 1,0-1-1,-1 1 0,1-1 0,-1 0 0,0-1 1,0 1-1,0-1 0,-1-1 0,1 1 0,-1-1 1,1 0-1,-8 1 0,-1 0-5,0 0 1,0-2-1,0 0 0,0 0 0,-1-1 0,-27-4 1,39 3-347,0 0 0,0 0 0,0-1 0,0 1 0,0-1 0,-5-3 0,9 5 129,-1 0 0,0-1-1,1 1 1,-1 0 0,0-1 0,1 1 0,-1-1-1,1 1 1,-1-1 0,1 1 0,-1-1 0,1 1-1,-1-1 1,1 1 0,0-1 0,-1 0 0,1 1-1,0-1 1,-1 0 0,1 1 0,0-1-1,0 0 1,0 1 0,-1-1 0,1 0 0,0 0-1,0 1 1,0-1 0,0 0 0,0 0 0,1 1-1,-1-1 1,0 0 0,0 1 0,0-1 0,1 0-1,-1 1 1,0-1 0,1 0 0,-1 1-1,0-1 1,1 0 0,-1 1 0,1-1 0,-1 1-1,1-1 1,0 0 0,13-10-903</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3.592"/>
    </inkml:context>
    <inkml:brush xml:id="br0">
      <inkml:brushProperty name="width" value="0.05" units="cm"/>
      <inkml:brushProperty name="height" value="0.05" units="cm"/>
    </inkml:brush>
  </inkml:definitions>
  <inkml:trace contextRef="#ctx0" brushRef="#br0">251 161 16347,'-4'-6'301,"0"0"0,0 1-1,-1-1 1,0 1-1,0 0 1,-1 1-1,1-1 1,-1 1 0,0 0-1,0 1 1,0-1-1,-1 1 1,1 0-1,-1 1 1,1-1 0,-1 2-1,0-1 1,0 1-1,-10-1 1,13 1-224,-1 1 0,0 0 1,0 0-1,1 0 0,-1 1 1,0 0-1,1 0 0,-1 0 0,0 0 1,1 1-1,-1-1 0,1 1 1,0 1-1,0-1 0,0 0 0,0 1 1,0 0-1,0 0 0,1 0 0,-1 0 1,1 1-1,0-1 0,0 1 1,0 0-1,1 0 0,-1 0 0,1 0 1,0 1-1,-2 5 0,1-3-71,2 1-1,-1-1 1,1 1 0,0 0-1,0-1 1,1 1-1,0 0 1,1-1-1,-1 1 1,2-1-1,-1 1 1,1-1 0,0 1-1,0-1 1,7 13-1,-8-17-5,1 0 0,0 0 0,-1 0-1,1 0 1,1 0 0,-1 0 0,0-1-1,1 1 1,-1-1 0,1 0 0,0 0-1,0 0 1,0 0 0,0 0 0,0 0-1,0-1 1,0 0 0,0 1 0,1-1-1,-1-1 1,1 1 0,-1 0 0,1-1-1,-1 1 1,1-1 0,-1 0 0,1 0-1,-1-1 1,0 1 0,1-1 0,-1 0-1,1 0 1,-1 0 0,0 0 0,7-3-1,1-2 2,0 0-1,-1-1 1,1 0 0,-1-1-1,-1 0 1,1 0-1,-1-1 1,-1 0-1,0-1 1,11-17-1,-6 7 38,-1-1 0,0 0 0,-2-1-1,12-36 1,-19 50-12,9-32 90,-12 38-98,1-1 0,-1 0 0,1 1 0,-1-1 1,0 1-1,0-1 0,0 0 0,0 1 0,0-1 1,-1 1-1,0-5 0,0 8-4,-1-1 0,1 1-1,0 0 1,0 0 0,1 0 0,-1 0 0,0 0 0,0 0-1,0 0 1,1 1 0,-1-1 0,1 0 0,-1 0-1,1 1 1,-1-1 0,0 2 0,-5 25 10,0 0-1,2 1 1,1-1 0,1 1 0,1 0 0,4 32-1,-2-50-23,1-1-1,0 1 0,0-1 1,1 1-1,5 11 0,-7-19 4,0-1-1,0 0 1,0 0 0,0 0-1,1-1 1,-1 1-1,1 0 1,-1 0-1,1-1 1,-1 1-1,1-1 1,0 1 0,3 1-1,-3-2 3,-1-1 0,0 0-1,1 1 1,0-1 0,-1 0 0,1 0-1,-1 0 1,1 0 0,-1 0 0,1 0 0,-1 0-1,1 0 1,-1-1 0,1 1 0,-1-1-1,1 1 1,-1-1 0,0 0 0,1 1 0,-1-1-1,0 0 1,3-2 0,4-3 20,-1-1 1,0 0 0,0 0-1,-1-1 1,1 1-1,-2-2 1,1 1 0,-1-1-1,5-10 1,5-16 100,11-37 0,3-27 75,-27 98-133,0 7-54,0 9-16,0 16 4,-1-1 1,1 1-1,1-1 1,10 40-1,-12-67 3,-1-1-1,1 0 0,0 0 0,0 1 0,0-1 1,0 0-1,0 0 0,0 0 0,0 0 0,1 0 1,-1 0-1,1-1 0,-1 1 0,1 0 1,0-1-1,0 1 0,3 1 0,-3-2 2,-1-1 0,1 0 0,0 1 0,-1-1 0,1 0 0,0 0 0,-1 0 0,1 0 1,0-1-1,-1 1 0,1 0 0,-1-1 0,1 1 0,-1-1 0,1 0 0,-1 1 0,1-1 0,-1 0 0,1 0 0,-1 0 0,0 0 0,1 0 0,-1 0 0,0 0 0,0 0 0,1-2 0,11-13 47,0 0 0,-1-1 0,-1-1 0,-1 0 0,0 0 0,13-39 0,15-25 78,-34 78-124,-1 10-7,-3 14-34,-3 21-189,0-11-941,3 60 1,4-72-58,-4-18 1193,0 1-1,0-1 1,1 0-1,-1 1 1,0-1-1,0 0 1,0 0-1,1 1 1,-1-1 0,0 0-1,0 1 1,1-1-1,-1 0 1,0 0-1,0 0 1,1 1-1,-1-1 1,0 0-1,1 0 1,-1 0 0,0 0-1,1 0 1,-1 1-1,0-1 1,1 0-1,-1 0 1,1 0-1,-1 0 1,0 0-1,1 0 1,-1 0 0,0 0-1,1 0 1,-1 0-1,0-1 1,1 1-1,-1 0 1,0 0-1,1 0 1,-1 0-1,0 0 1,1-1-1,-1 1 1,0 0 0,1 0-1,-1-1 1,0 1-1,1-1 1,12-13-772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4.116"/>
    </inkml:context>
    <inkml:brush xml:id="br0">
      <inkml:brushProperty name="width" value="0.05" units="cm"/>
      <inkml:brushProperty name="height" value="0.05" units="cm"/>
    </inkml:brush>
  </inkml:definitions>
  <inkml:trace contextRef="#ctx0" brushRef="#br0">53 372 16676,'-1'1'251,"-1"0"1,1 0 0,0 0 0,0 0 0,0 0 0,0 1 0,0-1-1,0 0 1,0 0 0,0 1 0,0-1 0,0 1 0,1-1-1,-1 1 1,1-1 0,-1 1 0,0 1 0,-11 36 759,11-35-796,-5 18 111,1 0 0,0 0-1,2 1 1,0-1-1,2 1 1,2 37 0,0-57-309,-1 0 1,0 0-1,1 0 0,0 0 1,0 0-1,0-1 1,0 1-1,0 0 1,1-1-1,-1 1 1,1-1-1,-1 1 1,1-1-1,3 3 1,-4-4-9,0 0 0,1 0 0,-1 0 0,1-1 0,0 1 1,-1 0-1,1-1 0,-1 1 0,1-1 0,0 1 0,-1-1 0,1 0 1,0 0-1,0 0 0,-1 0 0,1 0 0,0 0 0,-1 0 1,1-1-1,0 1 0,-1-1 0,1 1 0,0-1 0,-1 0 1,4-1-1,9-6 34,1-1-1,-2 0 1,1-1 0,-1-1 0,-1 0 0,0 0 0,10-14 0,70-95 199,-87 114-227,96-147 223,-87 129-203,-1 0-1,-1 0 1,-2-1 0,13-44 0,-21 61-20,-1 1-1,0-1 1,0-1 0,0 1-1,-1 0 1,0 0 0,-3-13-1,3 18-10,-1 0-1,0 0 1,0 0-1,0 0 1,0 0-1,0 0 1,0 0-1,-1 1 1,1-1-1,-1 1 1,0-1-1,0 1 1,0 0-1,0-1 0,0 1 1,-1 0-1,1 0 1,0 1-1,-1-1 1,0 0-1,1 1 1,-6-2-1,2 1-1,-1 0 0,0 1 0,1 1 0,-1-1 0,0 1-1,0 0 1,0 0 0,1 1 0,-1 0 0,0 0 0,0 1-1,1-1 1,-1 2 0,1-1 0,0 1 0,0 0 0,0 0-1,0 0 1,-10 8 0,6-3-3,-1 0-1,1 1 0,0 0 1,1 1-1,0 0 1,1 0-1,0 0 1,1 1-1,-9 16 1,14-23 0,0 1 1,1-1 0,-1 0 0,1 0 0,0 1 0,0-1-1,0 1 1,1-1 0,-1 1 0,1 5 0,1-7-1,-1-1 1,1 0 0,-1 1 0,1-1-1,0 0 1,0 1 0,0-1-1,0 0 1,0 0 0,0 0 0,1 1-1,-1-2 1,1 1 0,-1 0-1,1 0 1,0 0 0,0-1 0,0 1-1,0-1 1,3 2 0,9 5-1,1-2 1,-1 0 0,2 0 0,19 3 0,-19-5-7,1 1 1,-1 1-1,27 13 1,-32-12 10,0 0 0,0 1 0,-1 0 0,0 1 0,0 0 0,-1 1 0,0 0 0,-1 0 0,0 1 0,-1 0 0,8 15 0,-3-1-399,-2 0 0,-1 1 0,0 0 0,5 35 0,-14-61 384,0 0-1,0 0 1,1-1 0,-1 1-1,0 0 1,0 0 0,0 0-1,0-1 1,0 1 0,0 0-1,0 0 1,0 0 0,1-1-1,-1 1 1,0 0 0,0 0-1,0 0 1,0 0 0,1 0-1,-1-1 1,0 1 0,0 0-1,0 0 1,1 0-1,-1 0 1,0 0 0,0 0-1,0 0 1,1 0 0,-1 0-1,0 0 1,0 0 0,0 0-1,1 0 1,-1 0 0,0 0-1,0 0 1,1 0 0,-1 0-1,0 0 1,0 0 0,0 0-1,1 0 1,-1 0 0,0 0-1,0 1 1,0-1 0,1 0-1,-1 0 1,0 0 0,0 0-1,0 0 1,0 1 0,0-1-1,1 0 1,-1 0 0,0 0-1,0 1 1,0-1 0,0 0-1,0 0 1,0 0 0,0 1-1,7-31-461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5.139"/>
    </inkml:context>
    <inkml:brush xml:id="br0">
      <inkml:brushProperty name="width" value="0.05" units="cm"/>
      <inkml:brushProperty name="height" value="0.05" units="cm"/>
    </inkml:brush>
  </inkml:definitions>
  <inkml:trace contextRef="#ctx0" brushRef="#br0">1 85 14323,'0'-4'404,"1"0"1,-1-1-1,1 1 0,0 0 1,1 0-1,-1 0 0,1 0 1,-1 0-1,1 1 1,0-1-1,1 0 0,-1 1 1,1-1-1,-1 1 0,7-6 1,-7 8-270,-1-1 0,1 0 0,0 1 0,0-1 0,0 1 0,0 0 0,0 0 0,0 0 0,1 0 1,-1 0-1,0 0 0,0 0 0,1 1 0,-1-1 0,1 1 0,-1 0 0,0 0 0,1 0 0,-1 0 0,1 0 1,-1 0-1,0 0 0,1 1 0,-1-1 0,0 1 0,1 0 0,-1 0 0,0 0 0,3 2 0,-2-1-98,-1 0-1,0 0 0,0 0 0,0 0 0,0 1 1,-1-1-1,1 1 0,-1-1 0,1 1 0,-1 0 1,0 0-1,0-1 0,0 1 0,0 0 0,-1 0 1,1 0-1,-1 0 0,0 0 0,0 4 0,1 9-4,-2-1 0,-3 21 0,-11 44 13,9-56-37,1 1-1,1 0 1,0 39-1,4-63-7,0 0-1,-1 0 0,1 0 1,0 0-1,0 0 1,0 0-1,1 0 1,-1 0-1,0 0 0,0 0 1,0 0-1,1 0 1,-1 0-1,1 0 1,-1 0-1,0-1 0,1 1 1,0 0-1,-1 0 1,1 0-1,-1-1 1,1 1-1,0 0 0,0-1 1,-1 1-1,1 0 1,0-1-1,0 1 1,0-1-1,0 1 0,0-1 1,0 0-1,-1 1 1,1-1-1,0 0 0,0 0 1,0 1-1,0-1 1,0 0-1,0 0 1,0 0-1,0 0 0,0 0 1,0-1-1,0 1 1,0 0-1,0 0 1,0-1-1,0 1 0,0 0 1,0-1-1,1 0 1,7-3-10,0 0 0,-1-1 0,1 0 0,8-7 0,-15 10 6,26-20-9,-1-2 0,-2 0 0,0-2 0,-1-1 0,-2-1 0,26-40 0,-25 23 13,-24 94-20,1-47 21,-1 14-7,1 0 0,0 1 0,1-1 0,4 17 0,-4-29 4,0 0 1,0-1-1,0 1 0,1 0 0,0-1 0,-1 1 0,1-1 1,1 1-1,3 5 0,-4-8 2,0 1 0,-1-1 0,1 1 0,0-1 1,0 1-1,0-1 0,1 0 0,-1 0 0,0 0 0,0 0 0,0-1 0,1 1 1,-1 0-1,0-1 0,1 0 0,-1 1 0,4-1 0,-1-1 9,-1 1 1,1-1-1,-1 0 0,1-1 0,-1 1 1,0-1-1,0 0 0,1 0 0,-1 0 1,-1 0-1,1-1 0,0 1 1,-1-1-1,1 0 0,5-6 0,4-6 44,-1 0 0,14-20 0,-7 2 86,0-1 0,-2-1 0,15-44 0,-31 78-73,1 5-23,1 15-11,2 29-40,-5-43 14,2 18-16,12 89 83,-12-101-73,0 0 1,2 1-1,-1-1 1,1-1-1,1 1 0,0-1 1,10 16-1,-15-25-40,1 0 0,0 1 0,0-1 0,0 0 0,0 0 0,0 0 0,0 0 0,0 0 0,0 0 0,0 0 0,0 0 0,1-1 0,-1 1 0,0 0 0,1-1 0,-1 1 0,0-1 0,1 1 0,-1-1 0,1 0 0,-1 1 0,0-1 0,1 0 0,-1 0 0,1 0 0,-1 0 0,1 0 0,-1-1 0,1 1 0,-1 0 0,0-1 0,1 1 0,-1-1 0,0 1 0,2-2 0,1 0-46,-1 0-1,0-1 1,0 1-1,0-1 1,0 0-1,0 0 1,-1 0-1,1 0 1,-1-1-1,0 1 1,3-7-1,9-24-390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6.147"/>
    </inkml:context>
    <inkml:brush xml:id="br0">
      <inkml:brushProperty name="width" value="0.05" units="cm"/>
      <inkml:brushProperty name="height" value="0.05" units="cm"/>
    </inkml:brush>
  </inkml:definitions>
  <inkml:trace contextRef="#ctx0" brushRef="#br0">1 182 16756,'0'5'189,"0"-1"1,0 0 0,1 0 0,-1 0-1,1 1 1,0-1 0,0 0 0,1 0 0,-1 0-1,1 0 1,0-1 0,0 1 0,0 0-1,0-1 1,1 1 0,-1-1 0,1 0 0,0 0-1,0 0 1,0 0 0,0-1 0,1 1-1,-1-1 1,1 1 0,-1-1 0,1-1-1,0 1 1,0 0 0,0-1 0,0 0 0,0 0-1,8 1 1,-4-1-77,0 0-1,0 0 1,0-1-1,0-1 1,0 1 0,1-1-1,-1-1 1,-1 1-1,1-1 1,0-1-1,0 0 1,-1 0 0,1 0-1,-1-1 1,0 0-1,9-6 1,-10 4-53,1 1 0,-1-1-1,-1 0 1,1-1 0,-1 0 0,0 1-1,0-2 1,-1 1 0,0 0 0,0-1 0,-1 0-1,0 0 1,2-9 0,-4 12-21,0 1-1,0-1 1,-1 0 0,0 0 0,0 1 0,0-1-1,0 0 1,-1 1 0,0-1 0,0 0 0,0 1-1,0-1 1,-1 1 0,0-1 0,1 1 0,-2 0 0,1 0-1,0 0 1,-1 0 0,0 0 0,0 1 0,0-1-1,0 1 1,-1 0 0,-4-4 0,4 4-20,0 0 0,-1 0 0,1 0 0,-1 1 0,0-1 0,0 1 0,0 0 0,0 0 0,0 1 0,0 0 0,0 0 0,-1 0 0,1 0 0,0 1 0,-1 0 0,1 0 0,-1 0 0,1 1 0,0 0 0,-1 0 1,-6 2-1,6 0-18,0-1 0,0 1 1,0 0-1,1 1 0,-1-1 1,1 1-1,0 0 0,0 1 1,0-1-1,1 1 0,0 0 1,0 0-1,0 0 0,0 1 0,1-1 1,0 1-1,-3 7 0,-1 3 0,2 1 0,0 0 0,1 1 0,0-1-1,2 1 1,-2 30 0,4-36-9,0-1 0,1 1 1,1 0-1,-1 0 0,2-1 0,0 1 0,0-1 1,1 1-1,0-1 0,1-1 0,6 12 0,-8-18-3,-1 0-1,1-1 1,1 1-1,-1 0 0,0-1 1,1 0-1,0 1 0,0-1 1,0-1-1,0 1 0,0-1 1,0 1-1,1-1 0,8 2 1,-6-2-7,0-1 0,0 1 0,1-2 0,-1 1 0,0-1 0,1 0 0,-1-1 1,0 0-1,8-2 0,3-1-21,0-2 1,0 0-1,-1-1 0,0-1 1,-1 0-1,1-2 0,14-11 1,-4 2-32,0-2 0,41-44 1,-56 52 58,-2 1 1,0-1-1,0-1 1,-1 0-1,-1 0 0,0-1 1,9-26-1,-15 34 9,0-1 0,0 0 0,-1 0 0,0 0 0,0-8 0,-1 14 3,-1-1 1,1 1-1,0 0 0,0-1 0,-1 1 0,0 0 0,1 0 0,-1 0 1,-2-4-1,3 5 1,-1 0 0,1 1-1,-1-1 1,0 0 0,1 1 0,-1-1 0,0 0 0,1 1 0,-1-1 0,0 1 0,0-1 0,0 1 0,0-1 0,0 1 0,0-1 0,1 1 0,-1 0 0,0 0 0,0-1-1,0 1 1,0 0 0,-2 0 0,0 1 3,1-1-1,0 1 1,-1 0 0,1 0-1,-1 0 1,1 0-1,0 1 1,0-1-1,0 0 1,0 1-1,0-1 1,0 1-1,0 0 1,0 0 0,1 0-1,-1 0 1,1 0-1,-1 0 1,1 0-1,0 1 1,-2 3-1,-3 6 28,1 0 0,-7 25 0,8-19 8,0 0-1,1 0 1,0 36-1,2-47-29,2 0 0,-1 0 0,1 0-1,0 0 1,0 0 0,1 0 0,0-1-1,0 1 1,1 0 0,-1-1 0,1 1-1,1-1 1,4 6 0,-7-10-6,0-1-1,0 1 1,1-1 0,-1 0-1,0 0 1,1 0 0,-1 0 0,1 0-1,0 0 1,-1 0 0,1 0-1,0 0 1,-1-1 0,1 1-1,0-1 1,0 1 0,-1-1-1,1 0 1,0 0 0,0 0 0,2 0-1,0 0 1,0-1 0,0 0 0,-1 0 0,1 0 0,0-1 0,0 1 0,-1-1 0,1 0 0,4-3 0,6-6 5,-1 0 0,0 0-1,16-21 1,-28 31-8,50-62 40,-35 41-17,31-33-1,-46 54-22,0 0-1,-1 0 1,1 0-1,0 1 0,-1-1 1,1 0-1,0 1 1,0-1-1,0 1 1,-1-1-1,1 1 0,0-1 1,0 1-1,0 0 1,0 0-1,0-1 0,0 1 1,0 0-1,0 0 1,0 0-1,0 0 0,0 0 1,0 0-1,0 0 1,2 0-1,-2 1 1,0 0 0,0 0-1,0 0 1,0 0 0,0 0 0,0 0-1,0 0 1,-1 0 0,1 0 0,0 0-1,0 1 1,-1-1 0,1 0 0,-1 0-1,1 1 1,-1 1 0,3 8 4,-1 1 1,0 0 0,0 15-1,-2-20-3,2 30 8,-3-25-1,2 1 0,0 0 0,0 0 0,1-1 1,0 1-1,5 12 0,-7-24-7,0-1 0,1 1-1,-1-1 1,0 1 0,0-1 0,0 1 0,1-1 0,-1 1 0,0-1-1,1 0 1,-1 1 0,0-1 0,1 1 0,-1-1 0,0 0 0,1 1 0,-1-1-1,1 0 1,-1 0 0,1 1 0,-1-1 0,1 0 0,-1 0 0,1 0-1,-1 1 1,1-1 0,-1 0 0,1 0 0,0 0 0,0 0 1,0-1 0,1 1 1,-1-1-1,0 1 0,0-1 1,0 1-1,0-1 0,0 0 0,0 1 1,0-1-1,0 0 0,1-2 1,26-36 55,-24 32-45,6-7-1,55-82 40,-53 81-82,0 0-1,1 0 1,26-21 0,-37 34 21,0 1 1,0-1-1,0 1 0,0 0 0,0-1 1,1 1-1,-1 0 0,0 0 1,1 1-1,-1-1 0,0 0 0,1 1 1,-1-1-1,1 1 0,-1 0 0,5 0 1,-6 0 1,0 1 1,1-1-1,-1 1 0,1-1 1,-1 1-1,0 0 1,0 0-1,1-1 1,-1 1-1,0 0 1,0 0-1,0 0 1,0 0-1,0 0 1,0 1-1,0-1 1,0 0-1,-1 0 0,1 1 1,0-1-1,-1 0 1,1 1-1,-1-1 1,1 0-1,-1 1 1,0-1-1,1 1 1,-1 1-1,2 10 8,-1 1 0,0 0-1,-1-1 1,-1 1 0,0-1 0,-1 1 0,0-1-1,-1 1 1,0-1 0,-1 0 0,-7 16-1,11-29-21,0 0-1,0 0 1,0 0-1,-1 0 1,1 0-1,0 0 0,0 1 1,0-1-1,0 0 1,0 0-1,0 0 1,0 0-1,0 0 0,0 0 1,0 0-1,0 0 1,0 0-1,0 0 1,0 0-1,0 0 0,-1 0 1,1 0-1,0 1 1,0-1-1,0 0 1,0 0-1,0 0 0,0 0 1,0 0-1,0 0 1,0 0-1,-1 0 1,1 0-1,0 0 0,0 0 1,0 0-1,0 0 1,0 0-1,0 0 1,0 0-1,0 0 0,0-1 1,0 1-1,-1 0 1,1 0-1,0 0 1,0 0-1,0 0 1,0 0-1,0 0 0,0 0 1,0 0-1,0 0 1,0 0-1,0 0 1,0 0-1,0 0 0,0-1 1,0 1-1,-1 0 1,1 0-1,0 0 1,0 0-1,0 0 0,-4-12-715,-3-21 166,6 27 424,-6-24-404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6.716"/>
    </inkml:context>
    <inkml:brush xml:id="br0">
      <inkml:brushProperty name="width" value="0.05" units="cm"/>
      <inkml:brushProperty name="height" value="0.05" units="cm"/>
    </inkml:brush>
  </inkml:definitions>
  <inkml:trace contextRef="#ctx0" brushRef="#br0">20 2 20588,'-10'-2'1577,"4"8"-1249,2 0-184,5 0 544,8-4-640,5-2-1024,4 0-841,0-2 1481,4-1-312,1 3-256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7.245"/>
    </inkml:context>
    <inkml:brush xml:id="br0">
      <inkml:brushProperty name="width" value="0.05" units="cm"/>
      <inkml:brushProperty name="height" value="0.05" units="cm"/>
    </inkml:brush>
  </inkml:definitions>
  <inkml:trace contextRef="#ctx0" brushRef="#br0">148 226 15139,'11'-20'4920,"17"-43"-1841,-22 51-2590,-3 6-219,0 0-1,-1 0 1,0-1 0,0 1 0,2-11-1,-4 16-246,0-1 0,0 1-1,0-1 1,0 1-1,-1-1 1,1 1-1,0-1 1,0 1 0,-1 0-1,1-1 1,-1 1-1,1 0 1,-1-1 0,0 1-1,0 0 1,1 0-1,-1 0 1,0-1 0,0 1-1,0 0 1,0 0-1,0 0 1,0 0 0,-1 1-1,1-1 1,0 0-1,0 0 1,-1 1-1,1-1 1,0 1 0,-2-1-1,-3-1-10,0 0 0,-1 0 0,1 1 0,0 0 0,-1 0 0,1 0 0,-1 1 0,1 0 0,-1 0 0,1 1-1,-1 0 1,1 0 0,0 1 0,-10 2 0,11-2 3,1 0-1,0 1 0,-1-1 1,1 1-1,0-1 0,0 1 0,0 0 1,0 1-1,1-1 0,-1 1 1,1 0-1,0-1 0,0 1 1,0 1-1,1-1 0,-1 0 1,1 1-1,0-1 0,-2 8 1,2-3 14,0 0 1,0 0 0,1 1-1,0-1 1,1 1 0,0-1-1,0 1 1,1-1-1,0 0 1,5 16 0,-6-22-28,1 0 0,0-1 0,0 1 0,0-1 1,0 1-1,1 0 0,-1-1 0,1 0 0,-1 1 0,1-1 0,0 0 1,0 0-1,0 0 0,0 0 0,0 0 0,1-1 0,-1 1 0,0-1 1,1 1-1,-1-1 0,1 0 0,0 0 0,-1 0 0,1 0 0,0-1 1,0 1-1,-1-1 0,1 1 0,0-1 0,0 0 0,0 0 1,-1 0-1,1-1 0,0 1 0,0-1 0,0 1 0,-1-1 0,1 0 1,3-1-1,9-5-10,0 0 0,0-1 0,0-1 0,-1 0 0,0 0 0,24-23 0,29-20-14,-59 46 17,1 1 0,0 0 0,0 1-1,0 0 1,0 1 0,13-4 0,-19 6 3,1 1 0,-1-1 0,0 1 0,0 0 0,0 0 0,0 0 0,0 0 0,1 1 0,-1-1-1,0 1 1,0 0 0,0 0 0,0 0 0,0 0 0,0 0 0,-1 1 0,4 1 0,-1 1-2,0 0 0,-1 0 0,1 0 0,-1 0 0,0 1 0,-1 0 0,1 0 0,4 7 0,2 9 38,0 0 0,-2 0 1,10 36-1,-16-52-15,-2-4-7,0 0 0,0 0 0,0-1 0,1 1 0,-1 0 0,0 0 0,1 0 0,-1 0 0,0 0 0,1-1 0,-1 1 0,1 0 0,0 0 0,-1-1 0,1 1 0,0 0 0,0-1-5,-1 0 0,0 0 0,1 0 0,-1 0 0,0 0 0,1-1 0,-1 1 0,0 0 0,0 0 0,1 0 0,-1-1 0,0 1 0,0 0 0,1 0 0,-1-1 0,0 1 0,0 0 0,0-1-1,0 1 1,1 0 0,-1-1 0,0 1 0,0 0 0,0-1 0,0 1 0,0 0 0,0-1 0,7-34 236,-7 31-234,15-151 425,-11 93-259,-4 60-156,0 0 0,0 1 0,0-1 0,1 0 0,-1 1 0,1-1 0,-1 0 0,1 1 0,-1-1 0,2-2 0,-1 4-14,-1-1 0,1 1 0,-1 0 0,1-1-1,0 1 1,-1 0 0,1-1 0,-1 1 0,1 0 0,0 0 0,-1 0 0,1 0-1,-1 0 1,1 0 0,0 0 0,-1 0 0,1 0 0,0 0 0,-1 0 0,1 0 0,-1 0-1,1 0 1,0 1 0,-1-1 0,1 0 0,-1 0 0,2 1 0,4 1-144,-1 0 1,1-1-1,0 1 0,0-2 1,0 1-1,0-1 1,0 0-1,0 0 0,1 0 1,6-2-1,-2 0-270,1-1-1,-1 0 1,0-1 0,15-7-1,-4 0-242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19.067"/>
    </inkml:context>
    <inkml:brush xml:id="br0">
      <inkml:brushProperty name="width" value="0.05" units="cm"/>
      <inkml:brushProperty name="height" value="0.05" units="cm"/>
    </inkml:brush>
  </inkml:definitions>
  <inkml:trace contextRef="#ctx0" brushRef="#br0">44 11 17220,'7'-11'1371,"-5"18"-277,-4 25 370,2-28-1332,-17 150 1923,-16 304 321,33-448-2339,2 35 90,-1-42-121,-1-1 0,0 1 0,1-1 1,-1 1-1,1-1 0,0 0 0,0 1 0,0-1 0,0 0 1,0 0-1,0 0 0,1 0 0,-1 0 0,3 3 0,-3-5-5,-1 0-1,0 0 1,1 0-1,-1 1 1,0-1-1,1 0 1,-1 0-1,0 0 1,1 0-1,-1 0 1,0 0-1,1 0 1,-1 0-1,0 0 1,1 0-1,-1 0 1,1 0-1,-1 0 1,0 0-1,1 0 1,-1 0-1,0-1 1,1 1-1,-1 0 1,0 0-1,0 0 1,1 0-1,-1-1 1,0 1-1,1 0 1,-1 0-1,0-1 1,0 1-1,1 0 1,-1-1 0,0 1-1,0 0 1,0 0-1,0-1 1,1 0-1,6-15 14,-1-1-10,-1-1 0,-1 0 1,-1 0-1,0-1 0,-1-19 1,-1 8-14,-2 0 0,-6-40 1,-2 40-34,5 24-2,4 20-6,0-8 45,2 0-1,-1 0 1,1 1 0,0-1 0,0 0-1,1 0 1,-1-1 0,1 1-1,1-1 1,-1 1 0,1-1 0,0 0-1,0 0 1,0 0 0,1-1 0,0 0-1,-1 0 1,2 0 0,-1 0 0,0-1-1,1 0 1,0 0 0,-1 0-1,1-1 1,0 0 0,0 0 0,1 0-1,-1-1 1,0 0 0,0 0 0,1-1-1,-1 1 1,1-1 0,-1-1 0,0 1-1,1-1 1,-1 0 0,8-3-1,-5 0 5,-1 1 0,0-2 0,0 1 0,0-1 0,14-11 0,-19 13 4,0 1-1,-1-1 0,1 1 0,0-1 0,-1 0 0,0 0 0,1 0 0,-1 0 0,-1-1 1,1 1-1,0-1 0,-1 1 0,0-1 0,1 1 0,-2-1 0,1 0 0,0-4 0,-1 8-2,1-1 0,-1 1 0,0 0 0,-1-1 0,1 1-1,0 0 1,0 0 0,0-1 0,0 1 0,0 0 0,0-1-1,0 1 1,0 0 0,0 0 0,-1-1 0,1 1-1,0 0 1,0 0 0,0-1 0,-1 1 0,1 0 0,0 0-1,0-1 1,-1 1 0,1 0 0,0 0 0,0 0 0,-1 0-1,1 0 1,0-1 0,-1 1 0,1 0 0,0 0-1,0 0 1,-1 0 0,1 0 0,0 0 0,-1 0 0,1 0-1,0 0 1,-1 0 0,1 0 0,0 0 0,0 0-1,-1 0 1,1 1 0,0-1 0,-1 0 0,1 0 0,0 0-1,0 0 1,-1 0 0,1 1 0,0-1 0,0 0 0,-1 0-1,1 0 1,0 1 0,0-1 0,-19 15 8,11-8 15,1 1 0,1 1 0,-1-1 0,2 1 0,-1 0 0,1 0 0,0 1 0,1-1 0,0 1 0,1 0 0,0 0 0,0 0 0,1 1 0,-1 14 0,3-24-15,-1 0-1,1 1 0,0-1 1,0 0-1,1 0 0,-1 0 1,0 0-1,0 0 0,0 0 1,1 1-1,-1-1 0,1 0 1,-1 0-1,1 0 0,-1 0 1,1 0-1,-1 0 0,1-1 0,0 1 1,0 0-1,-1 0 0,1 0 1,0 0-1,0-1 0,2 2 1,-1-1 1,0-1 1,0 1 0,0-1-1,0 0 1,0 0 0,0 0-1,0 0 1,0 0-1,0 0 1,0 0 0,0-1-1,0 1 1,3-2 0,7-2 18,0-1 1,0-1 0,17-10 0,-26 14-28,41-26 1,-27 17-45,0 0 0,1 1 1,0 0-1,21-7 0,-37 16 31,1 1 0,0-1 0,-1 0 1,1 1-1,0-1 0,0 1 1,-1 0-1,1 0 0,0 0 0,0 1 1,-1-1-1,1 0 0,0 1 1,-1 0-1,1 0 0,-1 0 0,1 0 1,-1 0-1,1 0 0,-1 0 0,1 1 1,-1 0-1,0-1 0,0 1 1,0 0-1,0 0 0,0 0 0,3 4 1,2 5-8,-1 0-1,0 1 1,0-1 0,7 26 0,-3-8 68,10 10 73,-19-37-139,0 0-1,0-1 0,1 1 1,-1 0-1,1-1 1,-1 1-1,1-1 0,-1 1 1,1-1-1,0 0 0,0 0 1,0 0-1,-1 0 1,1 0-1,0 0 0,0 0 1,4 0-1,-6-1-3,1 0 1,-1 0-1,0 0 0,1 0 0,-1 0 1,1 0-1,-1 0 0,1 0 0,-1 0 0,1 0 1,-1 0-1,0 0 0,1 0 0,-1 0 1,1-1-1,-1 1 0,0 0 0,1 0 0,-1 0 1,0-1-1,1 1 0,-1 0 0,0 0 1,1-1-1,-1 1 0,0 0 0,1-1 1,-1 1-1,0-1 0,0 1 0,1 0 0,-1-1 1,0 1-1,0-1 0,0 0 0,0-17-200,-5-4-33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7.736"/>
    </inkml:context>
    <inkml:brush xml:id="br0">
      <inkml:brushProperty name="width" value="0.05" units="cm"/>
      <inkml:brushProperty name="height" value="0.05" units="cm"/>
    </inkml:brush>
  </inkml:definitions>
  <inkml:trace contextRef="#ctx0" brushRef="#br0">43 102 14171,'-4'-2'449,"0"-1"0,1 1 0,-1-1 0,0 0 0,1 0 0,0 0-1,-1 0 1,1 0 0,-3-6 0,5 8-335,0 0 1,1 0-1,-1 0 0,1-1 0,0 1 0,-1 0 0,1 0 0,0 0 1,0 0-1,-1-1 0,1 1 0,0 0 0,0 0 0,0 0 0,0 0 1,1-1-1,-1 1 0,0 0 0,1 0 0,-1 0 0,0 0 0,1-1 1,-1 1-1,1 0 0,0 0 0,-1 0 0,1 0 0,0 0 0,-1 1 1,1-1-1,0 0 0,0 0 0,0 0 0,0 1 0,0-1 0,0 0 1,0 1-1,0-1 0,0 1 0,0-1 0,2 0 0,6-3 61,1 0-1,1 0 0,-1 1 1,1 0-1,-1 1 0,1 0 1,0 0-1,-1 1 0,1 1 1,0 0-1,0 0 1,0 1-1,0 1 0,20 4 1,-29-5-167,1 0 1,-1 0 0,0 1 0,1-1 0,-1 0 0,0 1 0,0-1 0,0 1 0,0 0 0,0 0 0,0-1 0,-1 1-1,1 0 1,0 1 0,-1-1 0,0 0 0,1 0 0,-1 1 0,0-1 0,0 0 0,-1 1 0,1-1 0,0 1-1,-1 0 1,0-1 0,1 1 0,-1-1 0,0 1 0,0 0 0,0-1 0,-1 1 0,1-1 0,-2 6 0,-2 5 31,-1 1 0,0 0 1,-1-1-1,-14 23 1,14-25-13,-46 68 131,39-61-110,0 0 0,1 2 0,1-1-1,0 2 1,-8 25 0,18-44-41,0 0 0,1 0 0,-1 1 0,1-1 0,-1 0 1,1 1-1,0-1 0,0 0 0,0 1 0,0-1 0,1 0 0,-1 0 0,1 1 0,-1-1 0,1 0 0,0 0 0,-1 1 0,1-1 0,2 3 0,-1-3 0,0 0 0,0 1 0,1-1-1,-1 0 1,0 0 0,1 0 0,0-1-1,-1 1 1,1-1 0,0 1 0,0-1-1,5 2 1,5 0 4,1 0-1,0-1 1,0 0 0,0-1-1,17-1 1,-7-1-111,0 0-1,0-2 1,-1 0-1,1-2 1,-1 0 0,0-2-1,0 0 1,23-12-1,-41 16-46,-1 1-1,1-1 0,-1 0 0,1 0 0,-1-1 1,0 0-1,-1 1 0,1-1 0,0 0 1,-1-1-1,0 1 0,0-1 0,3-5 1,-5 6 74,0 1 1,0-1 0,0 1-1,0-1 1,0 0 0,-1 0-1,1 1 1,-1-1 0,0 0 0,0 0-1,-1 1 1,1-1 0,-1 0-1,0 0 1,0 1 0,0-1-1,0 1 1,0-1 0,-3-4 0,-14-23-608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8.279"/>
    </inkml:context>
    <inkml:brush xml:id="br0">
      <inkml:brushProperty name="width" value="0.05" units="cm"/>
      <inkml:brushProperty name="height" value="0.05" units="cm"/>
    </inkml:brush>
  </inkml:definitions>
  <inkml:trace contextRef="#ctx0" brushRef="#br0">1 90 17468,'1'10'1904,"11"-9"-1032,3-1-296,11-3 985,4-4-321,10 0-424,6-2-104,6-2-376,-1-1-240,0 2-744,-4 0-552,-7 0 992,-1-1-200,-11 1-136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8.823"/>
    </inkml:context>
    <inkml:brush xml:id="br0">
      <inkml:brushProperty name="width" value="0.05" units="cm"/>
      <inkml:brushProperty name="height" value="0.05" units="cm"/>
    </inkml:brush>
  </inkml:definitions>
  <inkml:trace contextRef="#ctx0" brushRef="#br0">2 614 13475,'0'0'82,"0"1"0,0-1 0,1 1 0,-1-1 0,0 0 0,0 1 0,1-1 0,-1 1 0,0-1 0,1 0 0,-1 1 0,1-1 1,-1 1-1,0-1 0,1 0 0,-1 0 0,1 1 0,-1-1 0,1 0 0,-1 0 0,1 0 0,-1 1 0,1-1 0,-1 0 0,1 0 0,-1 0 0,1 0 0,-1 0 0,1 0 0,0 0 0,15-10 1919,9-22 917,-25 32-2903,42-68 1723,-38 60-1570,0 0 0,0-1 1,-1 1-1,0 0 0,-1-1 0,3-16 1,-5 24-147,0 0 1,0 0-1,0 0 1,0 0 0,0 0-1,0 1 1,0-1-1,0 0 1,0 0-1,0 0 1,0 0-1,0 0 1,-1 0-1,1 0 1,0 0 0,-1 0-1,1 0 1,-1 1-1,1-1 1,-1 0-1,0 0 1,1 1-1,-2-2 1,1 1-4,0 1 0,0 0 0,0 0 1,0-1-1,0 1 0,0 0 0,0 0 0,0 0 0,0 0 0,0 0 1,0 0-1,0 0 0,0 0 0,0 1 0,0-1 0,0 0 0,0 1 1,-1-1-1,-2 2 6,0 0 0,0 1 0,-1-1 1,2 1-1,-1-1 0,0 1 1,0 0-1,-3 5 0,-1 3-23,1 1 0,1-1 0,0 1 0,0 0 0,2 1 0,-1-1 0,1 1 0,1 0 0,1 0 0,0 0 0,0 0 0,1 0 0,1 0 0,0 1-1,1-1 1,0 0 0,1 0 0,4 15 0,-5-25-1,0 0 0,0 1-1,1-1 1,-1 0-1,1 0 1,-1 0-1,1 0 1,0 0 0,0-1-1,1 1 1,-1-1-1,0 1 1,1-1 0,0 0-1,-1 0 1,1 0-1,4 2 1,-3-2 0,0-1 0,-1 0 0,1 0 0,0 0 0,0 0 0,0-1 1,0 0-1,0 0 0,-1 0 0,1 0 0,0 0 0,0-1 0,0 0 0,0 0 0,4-1 0,9-5 19,-1 0-1,0 0 1,-1-1-1,0-1 1,0-1-1,-1 0 1,0-1-1,18-19 1,-5 2 179,-2-1 0,40-59 0,-54 72-60,-1 0 0,9-21 0,-17 32-92,0 1 0,-1-1 0,1 1 0,-1-1 0,0 0 0,0 1 0,0-1 0,-1 0 0,1 0 0,-1 0 0,0 0 0,-1 1 0,1-1 0,-2-6 0,2 10-36,-1 1-1,1-1 0,0 1 0,0-1 0,0 1 0,0-1 0,-1 0 1,1 1-1,0-1 0,0 1 0,-1-1 0,1 1 0,-1-1 0,1 1 1,0 0-1,-1-1 0,1 1 0,-1-1 0,1 1 0,-1 0 0,1-1 1,-1 1-1,1 0 0,-1 0 0,1-1 0,-1 1 0,1 0 0,-1 0 1,0 0-1,0 0 0,0 0 1,-1 0 1,1 1-1,0-1 1,0 1-1,0-1 0,-1 1 1,1 0-1,0-1 1,0 1-1,0 0 0,0 0 1,0 0-1,-1 1 1,-3 4 15,0 0-1,1 0 1,-7 13 0,5-5-16,1 0 1,0 0 0,1 0-1,0 0 1,1 1-1,1-1 1,-1 21-1,2-23-7,1 1 0,1-1 0,0 1 0,1 0 0,0-1 0,1 0 0,0 1 0,9 21 0,-11-31-45,1 0 1,-1 0-1,1 0 0,0 0 1,-1 0-1,1 0 0,1-1 1,-1 1-1,0-1 0,0 1 1,1-1-1,0 0 0,-1 0 1,1 0-1,0 0 0,0-1 1,0 1-1,0-1 0,0 1 1,0-1-1,1 0 0,-1-1 1,0 1-1,0 0 0,1-1 1,-1 0-1,1 0 0,-1 0 1,0 0-1,1 0 0,-1-1 1,0 1-1,1-1 0,-1 0 1,0 0-1,0 0 0,0-1 1,0 1-1,0-1 0,0 1 1,0-1-1,0 0 0,-1 0 1,5-4-1,3-3-102,-1-1 1,0 0-1,0 0 0,8-14 1,6-15-332</inkml:trace>
  <inkml:trace contextRef="#ctx0" brushRef="#br0" timeOffset="1">412 0 21052,'0'9'1609,"-3"-2"-1281,1 0-168,2 2 648,-2-3-352,2-2-784,0-3-576,-6-1 792,-1-11-144,-5-4-112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9.284"/>
    </inkml:context>
    <inkml:brush xml:id="br0">
      <inkml:brushProperty name="width" value="0.05" units="cm"/>
      <inkml:brushProperty name="height" value="0.05" units="cm"/>
    </inkml:brush>
  </inkml:definitions>
  <inkml:trace contextRef="#ctx0" brushRef="#br0">6 0 15275,'-3'98'5939,"0"34"-3395,13 3-1351,37 190-1,-45-314-1251,-1-5-55,0-1-1,0 1 1,1-1-1,-1 0 1,5 10-1,-6-14 90,0-1-1,1 0 0,-1 0 1,0 0-1,0 0 0,0 1 1,0-1-1,0 0 0,0 0 1,0 0-1,0 0 0,0 1 1,0-1-1,0 0 0,1 0 1,-1 0-1,0 0 0,0 0 1,0 0-1,0 1 0,0-1 1,1 0-1,-1 0 0,0 0 1,0 0-1,0 0 0,0 0 1,0 0-1,1 0 0,-1 0 1,0 0-1,0 0 0,0 0 1,1 0-1,-1 0 0,0 0 1,0 0-1,0 0 0,0 0 1,1 0-1,-1 0 0,0 0 1,0 0-1,0 0 0,5-10-703,-1-15 170,-1-11 7,0-5-149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09.800"/>
    </inkml:context>
    <inkml:brush xml:id="br0">
      <inkml:brushProperty name="width" value="0.05" units="cm"/>
      <inkml:brushProperty name="height" value="0.05" units="cm"/>
    </inkml:brush>
  </inkml:definitions>
  <inkml:trace contextRef="#ctx0" brushRef="#br0">51 0 13443,'1'14'1437,"1"-1"1,-2 1-1,0-1 1,-1 0-1,0 1 0,-1-1 1,-5 18-1,1 4-456,-7 36 436,5-27-655,-7 85 0,15-117-734,0 0-1,0 0 1,1 0 0,1 0-1,0-1 1,1 1 0,0 0-1,1-1 1,0 0 0,0 0-1,1 0 1,7 10 0,-9-16-30,0-1 1,0 0-1,1 0 1,-1 0-1,1-1 1,0 1-1,0-1 1,0 0-1,1 0 1,-1 0-1,1-1 1,-1 0-1,1 0 1,0 0-1,6 2 1,-4-3 0,1 0 0,0 0 0,-1 0 0,1-1 1,0 0-1,-1-1 0,1 1 0,-1-1 0,12-4 0,-3 0-304,0 0 0,0-2 0,-1 0-1,0-1 1,0 0 0,-1-1 0,0-1 0,21-19-1,-29 23-31,0 0-1,0 0 1,-1 0-1,0-1 0,-1 0 1,1 0-1,3-9 1,-2-1-490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0.324"/>
    </inkml:context>
    <inkml:brush xml:id="br0">
      <inkml:brushProperty name="width" value="0.05" units="cm"/>
      <inkml:brushProperty name="height" value="0.05" units="cm"/>
    </inkml:brush>
  </inkml:definitions>
  <inkml:trace contextRef="#ctx0" brushRef="#br0">29 68 13627,'1'0'254,"0"0"1,0 0 0,0 0-1,0-1 1,0 1-1,0 0 1,0 0-1,0-1 1,0 1-1,0 0 1,0-1-1,0 1 1,0-1-1,-1 1 1,1-1 0,0 0-1,0 1 1,0-1-1,-1 0 1,1 0-1,0 1 1,-1-1-1,1 0 1,-1 0-1,1 0 1,-1 0 0,1 0-1,-1 0 1,1-1-1,0-2 1016,1 0 0,-1 1 0,0-1-1,0 0 1,-1 0 0,1-6 0,-1 9-1268,-1 3-98,0 0 0,0 1-1,0-1 1,0 0 0,0 0-1,1 1 1,-1-1 0,1 0-1,-1 1 1,1 3 0,0 6-106,5-26 110,-3 8 74,-1 4 16,0 0 0,0 0 0,-1 0 0,1 0-1,-1 0 1,1-1 0,-1 1 0,0 0 0,0 0 0,0-1-1,0 1 1,0 0 0,-1-4 0,0 5 3,1 1 1,0 0-1,0 0 1,-1 0-1,1-1 0,0 1 1,-1 0-1,1 0 1,0 0-1,-1 0 1,1 0-1,0 0 1,-1 0-1,1 0 0,0 0 1,-1 0-1,1 0 1,0 0-1,-1 0 1,1 0-1,0 0 1,-1 0-1,1 0 0,0 0 1,-1 0-1,1 0 1,0 1-1,-1-1 1,1 0-1,0 0 1,0 0-1,-1 1 0,1-1 1,0 0-1,0 0 1,-1 1-1,1-1 1,0 0-1,-1 1 1,-10 12 29,5-3-11,1 1 1,0-1-1,1 1 0,0 0 0,-3 13 0,5-16-87,0 0 1,1 0-1,0 0 0,0 0 0,1 0 0,0 0 0,0 0 0,2 9 0,3-9-770,1-11 20,2-16 218,-2-9 135,1-8-135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0.836"/>
    </inkml:context>
    <inkml:brush xml:id="br0">
      <inkml:brushProperty name="width" value="0.05" units="cm"/>
      <inkml:brushProperty name="height" value="0.05" units="cm"/>
    </inkml:brush>
  </inkml:definitions>
  <inkml:trace contextRef="#ctx0" brushRef="#br0">1 0 17124,'5'32'1992,"1"3"-1168,0-2-344,1 6 1441,3-2-785,4 1-536,2-1-96,-2-4-272,-1-4-128,0-8-232,-6-5-200,-4-9-696,-4-6-160,-11-8 920,-3-6-248,-8-4-201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1.333"/>
    </inkml:context>
    <inkml:brush xml:id="br0">
      <inkml:brushProperty name="width" value="0.05" units="cm"/>
      <inkml:brushProperty name="height" value="0.05" units="cm"/>
    </inkml:brush>
  </inkml:definitions>
  <inkml:trace contextRef="#ctx0" brushRef="#br0">18 73 17508,'-2'-2'271,"-11"-30"1237,12 31-1460,1 0 0,0 0 1,-1 0-1,1 0 0,0 0 0,0 0 1,0 0-1,0-1 0,0 1 0,0 0 1,0 0-1,0 0 0,0 0 0,0 0 0,1 0 1,-1 0-1,0 0 0,1 0 0,-1 0 1,1 0-1,-1 0 0,1 0 0,-1 0 0,1 1 1,0-1-1,-1 0 0,1 0 0,0 1 1,1-2-1,1 0 153,1 1-1,-1 0 1,1 0 0,0 0 0,-1 0-1,1 0 1,0 1 0,0-1 0,5 1 0,39 4 828,-30-2-727,110 8 831,66 7-425,-141-10-627,83 23 0,-127-28-76,1 1 1,-1 0-1,0 1 0,0 0 0,-1 1 0,1 0 1,-1 0-1,0 1 0,9 8 0,-15-12 3,1 1 0,-1 0 0,1-1 1,-1 1-1,0 1 0,0-1 0,-1 0 0,1 0 0,-1 1 0,1-1 0,-1 1 0,0-1 1,0 1-1,-1-1 0,1 1 0,-1 0 0,0-1 0,0 1 0,0 0 0,0-1 0,-1 1 0,1-1 1,-1 1-1,0 0 0,0-1 0,-3 7 0,-2 3 58,-1-1 1,0 0-1,-1-1 1,0 0-1,-1 0 1,0 0-1,-1-1 1,0-1-1,0 1 1,-1-2-1,-1 0 1,1 0-1,-1-1 1,-16 8-1,-2-2 127,0 0-1,-1-2 1,0-2-1,0 0 1,-33 3-1,59-11-178,-84 9 400,80-9-441,1-1 1,-1-1-1,1 1 0,-1-2 0,0 1 0,1-1 0,0 0 0,-10-4 0,18 6 11,0 0 1,1 0-1,-1 0 1,0 0-1,0 0 1,0 0-1,0 0 1,0 0-1,0 0 1,0 0-1,0 0 1,0-1-1,0 1 1,0 0-1,0 0 1,0 0-1,0 0 1,0 0-1,0 0 1,0 0-1,0 0 1,0 0-1,0 0 1,0 0-1,0 0 1,0-1-1,0 1 1,0 0-1,0 0 1,0 0-1,0 0 1,0 0-1,0 0 1,0 0-1,0 0 1,0 0-1,0 0 1,0 0-1,0 0 1,0 0-1,0-1 1,0 1-1,0 0 1,0 0-1,0 0 1,0 0-1,0 0 1,-1 0-1,1 0 1,0 0-1,0 0 1,0 0-1,0 0 1,0 0-1,0 0 1,0 0-1,0 0 1,0 0-1,0 0 1,0 0-1,0 0 1,-1 0-1,1 0 1,0 0-1,0 0 1,10-2-714,15 2-166,-23 0 909,102 2-565,-57-5 183</inkml:trace>
  <inkml:trace contextRef="#ctx0" brushRef="#br0" timeOffset="1">948 204 18676,'3'3'1832,"-3"12"-1207,0 3-249,0 9 1056,1 3-440,4 4-472,-1 2-192,2-3-176,-1-3-24,0-8-272,0-6-256,0-16-696,-2-6 536,-3-14 320,-2-6-168,-4-11-192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1.797"/>
    </inkml:context>
    <inkml:brush xml:id="br0">
      <inkml:brushProperty name="width" value="0.05" units="cm"/>
      <inkml:brushProperty name="height" value="0.05" units="cm"/>
    </inkml:brush>
  </inkml:definitions>
  <inkml:trace contextRef="#ctx0" brushRef="#br0">10 1 19252,'-3'11'1648,"-1"1"-1223,1 1-201,3 4 856,0-4-536,9 0-888,1 0-528,6-9 736,4-1-160,3-3-104</inkml:trace>
  <inkml:trace contextRef="#ctx0" brushRef="#br0" timeOffset="1">330 105 16283,'-2'4'329,"1"0"-1,-1-1 0,0 1 1,0-1-1,0 1 0,-1-1 1,1 0-1,-1 0 0,1 0 0,-1 0 1,0-1-1,-6 5 0,-12 12 1287,18-16-1436,0 0-1,1 0 1,-1 1 0,1-1 0,-1 1-1,1-1 1,0 1 0,1 0-1,-1 0 1,1 0 0,-1 0 0,0 6-1,2-9-177,1 0 0,0 0 0,-1-1-1,1 1 1,-1 0 0,1-1 0,0 1-1,0-1 1,-1 1 0,1-1 0,0 1 0,0-1-1,0 1 1,-1-1 0,1 0 0,0 1-1,0-1 1,0 0 0,0 0 0,0 0 0,0 0-1,0 0 1,0 0 0,-1 0 0,1 0-1,0 0 1,1 0 0,0 0-12,16 0-98,0 1 1,-1 1-1,1 1 0,27 8 1,-40-10 105,-1 1 1,1 0-1,-1 0 0,1 0 1,-1 0-1,0 1 1,0 0-1,0 0 1,0 0-1,0 0 1,-1 1-1,1-1 1,-1 1-1,0 0 1,0 0-1,-1 0 1,1 0-1,-1 0 1,0 1-1,0-1 1,3 9-1,-4-10 40,-1 0 0,1 0-1,-1-1 1,1 1 0,-1 0-1,0 0 1,0 0 0,0-1-1,-1 1 1,1 0 0,0 0-1,-1 0 1,0-1 0,0 1 0,0 0-1,0-1 1,0 1 0,-3 4-1,1-4 40,1 0-1,-1 0 0,0-1 0,0 1 1,0-1-1,0 1 0,-1-1 0,1 0 1,0-1-1,-1 1 0,0 0 1,-4 0-1,-2 1 40,-1 0-1,0-1 1,1-1 0,-1 0 0,0 0-1,0-1 1,0-1 0,0 0 0,-10-2-1,9 0-222,-1 0-1,1-1 0,0-1 0,1 0 0,-1-1 0,1 0 1,0-1-1,0 0 0,-10-9 0,3-1-218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2.330"/>
    </inkml:context>
    <inkml:brush xml:id="br0">
      <inkml:brushProperty name="width" value="0.05" units="cm"/>
      <inkml:brushProperty name="height" value="0.05" units="cm"/>
    </inkml:brush>
  </inkml:definitions>
  <inkml:trace contextRef="#ctx0" brushRef="#br0">1 11 17116,'0'3'281,"-1"1"1,1 0-1,0-1 1,0 1 0,1 0-1,-1-1 1,1 1-1,0-1 1,-1 1-1,2-1 1,-1 1 0,0-1-1,3 4 1,4 16 722,5 41 23,-3 1 0,-2 1 0,-2 91 0,-4-113-678,-2-36-272,0 1-4,0-1 0,1 0 1,0 0-1,2 10 1,-3-17-63,0 0 1,1 0 0,-1 0-1,0 0 1,0 0 0,1 0 0,-1 0-1,1-1 1,-1 1 0,0 0-1,1 0 1,0 0 0,-1-1 0,1 1-1,0 0 1,-1 0 0,1-1-1,0 1 1,-1-1 0,1 1 0,0-1-1,0 1 1,0-1 0,0 1 0,0-1-1,0 0 1,-1 1 0,1-1-1,0 0 1,0 0 0,0 0 0,0 0-1,0 0 1,0 0 0,0 0-1,0 0 1,0 0 0,0 0 0,0-1-1,0 1 1,0 0 0,0 0-1,0-1 1,0 0 0,8-4 55,0 0 0,0 0 0,-1-1 0,0-1 0,0 1 0,0-1 0,6-9 1,49-61 293,-51 62-296,54-75 263,95-168 0,-157 250-443,0 1-1,0-1 1,-1 1 0,4-16 0,-7 23 86,0 0 1,0 0 0,0-1 0,0 1-1,0 0 1,0 0 0,0-1-1,0 1 1,0 0 0,0-1 0,0 1-1,0 0 1,0 0 0,0-1-1,0 1 1,0 0 0,0 0 0,0-1-1,0 1 1,-1 0 0,1 0-1,0 0 1,0-1 0,0 1-1,0 0 1,0 0 0,-1 0 0,1-1-1,0 1 1,0 0 0,0 0-1,-1 0 1,1 0 0,0-1 0,0 1-1,-1 0 1,1 0 0,0 0-1,0 0 1,-1 0 0,1 0-1,0 0 1,0 0 0,-1 0 0,1 0-1,0 0 1,0 0 0,-1 0-1,1 0 1,0 0 0,0 0 0,-1 0-1,1 0 1,0 0 0,-1 1-1,-13 5-1192,12-5 1118,-47 21-1161,15-11 501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0.105"/>
    </inkml:context>
    <inkml:brush xml:id="br0">
      <inkml:brushProperty name="width" value="0.05" units="cm"/>
      <inkml:brushProperty name="height" value="0.05" units="cm"/>
    </inkml:brush>
  </inkml:definitions>
  <inkml:trace contextRef="#ctx0" brushRef="#br0">6 56 18476,'6'-14'1370,"-6"15"-1352,0-1 0,0 0 0,0 0 0,0 0 0,0 0 0,0 0 0,0 0 0,0 0 0,0 0 0,0 0 1,0 0-1,0 0 0,1 0 0,-1 0 0,0 0 0,0 0 0,0 0 0,0 0 0,0 0 0,0 0 0,0 0 0,0 1 1,0-1-1,0 0 0,0 0 0,0 0 0,0 0 0,0 0 0,0 0 0,0 0 0,0 0 0,0 0 0,0 0 0,0 0 1,0 0-1,1 0 0,-1 0 0,0 0 0,0 0 0,0 0 0,0 0 0,0 0 0,0 0 0,0 0 0,0 0 0,0 0 1,0 0-1,0 0 0,0 0 0,0-1 0,0 1 0,0 0 0,0 0 0,0 0 0,0 0 0,0 0 0,1 0 0,-4 26 1470,2-10-878,-9 155 1279,10-134-1740,1 0-1,12 60 1,-13-92-147,1-1 0,0 1 0,1-1 0,-1 0 0,1 0 0,0 1 0,0-1 0,0 0 1,0 0-1,1-1 0,0 1 0,4 5 0,-5-8-4,0 0 1,-1 0-1,1 0 0,0 0 1,0 0-1,0 0 0,0-1 1,0 1-1,0 0 0,0-1 1,0 0-1,0 1 0,0-1 1,0 0-1,0 0 0,0 0 1,0-1-1,0 1 0,0 0 1,0-1-1,0 1 0,0-1 1,0 0-1,0 1 0,0-1 1,0 0-1,-1 0 0,1 0 1,2-2-1,6-5-12,-1 1 1,0-1-1,0 0 0,-1-1 0,0 1 0,-1-2 1,0 1-1,9-18 0,43-91-114,-52 102 105,70-191-300,-64 168 201,-8 28-68,-2 15 122,-3 19 40,0-19 6,-5 99-83,-2 79 53,8-146 67,1 0 0,14 71 0,-14-102-14,-2-3 0,0-1 0,0 1-1,0-1 1,0 1 0,1-1 0,-1 1 0,1-1-1,-1 1 1,1-1 0,0 1 0,-1-1 0,1 0-1,0 0 1,0 1 0,0-1 0,0 0 0,0 0 0,0 0-1,3 2 1,-4-3 0,0 0-1,1 0 0,-1 0 1,0 0-1,0 0 1,1 0-1,-1 0 1,0 0-1,0 0 1,1 0-1,-1 0 1,0 0-1,0-1 0,1 1 1,-1 0-1,0 0 1,0 0-1,0 0 1,1 0-1,-1-1 1,0 1-1,0 0 0,0 0 1,0 0-1,1-1 1,-1 1-1,0 0 1,0 0-1,0 0 1,0-1-1,0 1 0,0 0 1,0 0-1,1-1 1,-1 1-1,0 0 1,0 0-1,0-1 1,0 1-1,0 0 0,0-1 1,0 1-1,0-14 3,0 12-2,-1-8-1,-1 0 1,0 0-1,0 0 0,-1 0 1,0 1-1,-1-1 1,-9-17-1,3 10 1,0-1 0,-2 2 1,-13-17-1,21 28-5,1 1 1,-1 0-1,0 0 1,0 0 0,0 1-1,0-1 1,-1 1-1,0 0 1,1 0-1,-1 1 1,0-1-1,0 1 1,-1 0-1,-9-2 1,14 4-5,0 0 0,0 0 0,0-1 0,0 1 1,0 0-1,0 0 0,1 0 0,-1 1 0,0-1 0,0 0 0,0 0 1,0 0-1,0 1 0,1-1 0,-1 0 0,0 1 0,0-1 1,1 1-1,-1-1 0,0 1 0,0-1 0,1 1 0,-1 0 0,1-1 1,-1 1-1,0 0 0,1-1 0,-1 1 0,1 0 0,0 0 1,-1-1-1,1 1 0,0 0 0,-1 0 0,1 0 0,0 0 0,0-1 1,0 1-1,-1 0 0,1 0 0,0 0 0,0 0 0,1 0 0,-1 0 1,0-1-1,0 1 0,0 1 0,1 1-62,-1 0 1,1 0-1,0 0 0,0-1 1,0 1-1,0 0 0,0-1 1,1 1-1,-1-1 0,1 1 1,0-1-1,-1 1 0,5 3 1,0-3 112,0 0 0,0-1 1,-1 1-1,2-1 1,-1-1-1,0 1 0,0-1 1,1 0-1,-1 0 0,0-1 1,1 0-1,11-1 1,26-2-195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2.852"/>
    </inkml:context>
    <inkml:brush xml:id="br0">
      <inkml:brushProperty name="width" value="0.05" units="cm"/>
      <inkml:brushProperty name="height" value="0.05" units="cm"/>
    </inkml:brush>
  </inkml:definitions>
  <inkml:trace contextRef="#ctx0" brushRef="#br0">1 0 17028,'17'15'2184,"1"-2"-1168,-2-1-432,1 0 1881,3-2-1185,1 1-576,3 2-143,-1 0-297,-2 2-168,-3-3-320,-1 1-257,-4-4-655,-3-5-272,-2-8 1056,-5-6-256,-1-9-248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3.359"/>
    </inkml:context>
    <inkml:brush xml:id="br0">
      <inkml:brushProperty name="width" value="0.05" units="cm"/>
      <inkml:brushProperty name="height" value="0.05" units="cm"/>
    </inkml:brush>
  </inkml:definitions>
  <inkml:trace contextRef="#ctx0" brushRef="#br0">2 92 13731,'-1'10'957,"1"-1"1,0 0-1,0 1 1,1-1-1,0 0 1,1 1 0,4 13-1,-2-12-524,0 0 0,1 0 1,1 0-1,0 0 0,10 12 0,-16-22-395,1 0 0,-1-1 0,0 1 0,1 0 0,0 0 0,-1-1 0,1 1 0,-1 0 0,1-1-1,0 1 1,0 0 0,-1-1 0,1 1 0,0-1 0,0 0 0,0 1 0,-1-1 0,1 1 0,0-1 0,0 0-1,0 0 1,0 0 0,0 1 0,1-1 0,-1-1-5,0 1 1,0-1-1,0 1 0,0-1 0,0 0 0,-1 1 1,1-1-1,0 0 0,0 1 0,-1-1 0,1 0 1,0 0-1,-1 0 0,1 0 0,-1 0 0,1 0 1,-1 0-1,1-1 0,2-8 125,0-1 1,0 0-1,1-13 0,-3 16-82,14-99 94,-15 107-171,0 0 0,0 0 0,0 0 0,0 0-1,1 0 1,-1 0 0,0 0 0,0 0 0,0 0-1,0-1 1,0 1 0,0 0 0,1 0 0,-1 0 0,0 0-1,0 0 1,0 0 0,0 0 0,0 0 0,0 0-1,1 0 1,-1 0 0,0 0 0,0 0 0,0 0-1,0 0 1,0 0 0,1 0 0,-1 0 0,0 0 0,0 0-1,0 0 1,0 0 0,0 0 0,0 1 0,1-1-1,-1 0 1,0 0 0,0 0 0,0 0 0,0 0 0,0 0-1,0 0 1,0 0 0,0 1 0,1-1 0,-1 0-1,0 0 1,0 0 0,0 0 0,0 0 0,0 0-1,0 1 1,0-1 0,0 0 0,0 0 0,0 0 0,0 0-1,5 9-19,-4-9 20,1 4-4,1-1 0,-1 1-1,1-1 1,0 0 0,1 1-1,-1-1 1,1-1 0,-1 1-1,1 0 1,0-1 0,0 0-1,0 0 1,0 0 0,0 0-1,0-1 1,1 0 0,-1 0-1,0 0 1,1 0 0,-1 0-1,1-1 1,-1 0 0,1 0 0,-1 0-1,1-1 1,-1 1 0,1-1-1,7-3 1,-6 3 5,0-1 0,0 0 0,0-1 1,0 1-1,0-1 0,-1 0 0,1-1 0,-1 1 1,0-1-1,0 0 0,0-1 0,-1 1 0,1-1 1,-1 0-1,0 0 0,0 0 0,-1 0 0,0-1 0,6-11 1,-9 15 1,1 0 1,0 0-1,-1 0 1,0 0-1,1 0 1,-1 0-1,0 0 1,0 0-1,0 0 1,0 0-1,-1 0 1,1-1 0,-1-2-1,0 4 0,1-1 0,-1 1 1,0 0-1,1 0 0,-1 0 0,0 1 0,1-1 0,-1 0 1,0 0-1,0 0 0,0 0 0,0 1 0,0-1 0,0 0 1,0 1-1,0-1 0,0 1 0,-2-1 0,1 0 1,-1 1-1,0 0 0,1-1 0,-1 1 1,1 0-1,-1 1 0,0-1 0,1 0 1,-1 1-1,1-1 0,-1 1 0,0 0 1,1 0-1,0 0 0,-1 0 0,1 0 1,0 1-1,-1-1 0,1 1 0,-3 2 1,-2 3 16,-1 1 0,1 0 0,0 0-1,1 1 1,0 0 0,1 0 0,-1 1 0,-4 13 0,7-16 5,0 1-1,1-1 1,-1 1-1,2 0 1,-1 0-1,1-1 1,0 1-1,1 0 1,0 0-1,0 0 1,1 0-1,1 8 1,-1-14-32,-1 0 1,0-1 0,1 1 0,0-1-1,-1 1 1,1-1 0,0 1 0,0-1-1,0 1 1,0-1 0,0 0-1,0 1 1,0-1 0,1 0 0,-1 0-1,0 0 1,1 0 0,-1 0 0,0 0-1,3 1 1,-1-1-104,1-1 0,-1 1-1,0 0 1,1-1 0,-1 1 0,0-1 0,1 0 0,-1 0-1,6-1 1,5-2-352,-1 0 0,0-1 0,24-11 0,-16 5-157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3.870"/>
    </inkml:context>
    <inkml:brush xml:id="br0">
      <inkml:brushProperty name="width" value="0.05" units="cm"/>
      <inkml:brushProperty name="height" value="0.05" units="cm"/>
    </inkml:brush>
  </inkml:definitions>
  <inkml:trace contextRef="#ctx0" brushRef="#br0">1 61 17028,'4'25'4818,"10"26"-2746,1 1-1197,3 30-416,-3 1-1,-4 0 1,-3 1-1,-6 122 1,-5-188-460,2-18 1,1 0 0,0 0-1,0 0 1,-1 0 0,1 0 0,0-1 0,0 1 0,-1 0 0,1 0 0,0 0 0,0 0 0,0 0 0,-1-1-1,1 1 1,0 0 0,0 0 0,0-1 0,-1 1 0,1 0 0,0 0 0,0 0 0,0-1 0,0 1 0,0 0-1,0 0 1,0-1 0,-1 1 0,1 0 0,0-1 0,0 1 0,0-1 0,-9-38-12,-18-223-129,25 206 58,4 0-1,13-95 1,-13 136 60,1 0 0,1 0 0,1 0-1,0 0 1,1 1 0,0-1 0,10-14 0,-14 26 16,0 0 1,-1 1 0,1-1-1,0 0 1,1 1-1,-1-1 1,0 1 0,1 0-1,0 0 1,-1 0-1,1 0 1,0 0 0,0 1-1,0-1 1,0 1-1,0 0 1,0 0 0,0 0-1,1 0 1,-1 1-1,0-1 1,1 1 0,-1 0-1,0 0 1,1 0-1,-1 0 1,0 0 0,1 1-1,-1-1 1,0 1-1,0 0 1,0 0 0,0 1-1,0-1 1,0 0-1,0 1 1,0 0 0,5 4-1,1 0 0,0 1-1,0 0 0,-1 0 1,0 1-1,0 1 0,-1-1 1,0 1-1,-1 0 0,0 1 0,0-1 1,8 20-1,-13-25 30,1 0-1,-1 0 1,0 0-1,0 0 1,0 0 0,0 0-1,-1 0 1,1 0-1,-1 1 1,0-1-1,0 0 1,-1 0 0,0 0-1,1 0 1,-1 0-1,0 0 1,-1 0-1,1 0 1,-1 0 0,0 0-1,0-1 1,0 1-1,0-1 1,-1 1-1,1-1 1,-1 0 0,0 0-1,0 0 1,0 0-1,0-1 1,0 1-1,-1-1 1,1 0 0,-7 3-1,0 0 14,-1-1 0,1 0 0,-1-1 0,1 0-1,-1 0 1,0-2 0,-20 2 0,25-2-206,0-1 0,0 0 0,0 0-1,0-1 1,0 0 0,0 0 0,0-1 0,0 1 0,0-1 0,0 0 0,1-1-1,-1 1 1,1-1 0,-1 0 0,-6-6 0,12 9 152,-1 0 1,1 0 0,0-1-1,0 1 1,-1 0-1,1 0 1,0 0-1,0 0 1,-1-1 0,1 1-1,0 0 1,0 0-1,0-1 1,-1 1-1,1 0 1,0 0 0,0-1-1,0 1 1,0 0-1,0 0 1,-1-1-1,1 1 1,0 0 0,0-1-1,0 1 1,0 0-1,0-1 1,0 1-1,0 0 1,0-1 0,0 1-1,0 0 1,0 0-1,0-1 1,0 1-1,1 0 1,-1-1 0,0 1-1,0 0 1,0-1-1,0 1 1,0 0-1,1 0 1,-1-1 0,0 1-1,0 0 1,1 0-1,13-4-576,8 4-72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4.376"/>
    </inkml:context>
    <inkml:brush xml:id="br0">
      <inkml:brushProperty name="width" value="0.05" units="cm"/>
      <inkml:brushProperty name="height" value="0.05" units="cm"/>
    </inkml:brush>
  </inkml:definitions>
  <inkml:trace contextRef="#ctx0" brushRef="#br0">190 52 14467,'1'-1'146,"0"0"-1,-1 0 1,1-1-1,0 1 1,-1 0 0,1-1-1,-1 1 1,0-1-1,1 1 1,-1-1-1,0 1 1,0-1 0,0 1-1,0-1 1,0 1-1,0-1 1,0 1-1,0-1 1,-1 1 0,1 0-1,0-1 1,-1 1-1,0-1 1,1 1 0,-1 0-1,0-1 1,1 1-1,-2-1 1,0 0 10,0 1 0,0 0 1,0 0-1,0 0 0,0 0 1,0 0-1,0 1 0,0-1 1,0 0-1,0 1 0,0 0 1,0-1-1,-1 1 0,1 0 1,0 0-1,0 0 0,0 1 1,-1-1-1,-1 1 0,-3 1-30,0 0 0,1 0 0,-1 1 0,1 0 0,-1 0 0,1 0 0,0 1 0,0 0 0,1 0 0,-1 1 0,1 0 0,0 0 0,0 0 0,-7 10 0,6-6-67,0-1 0,0 1 0,1-1-1,1 1 1,0 1 0,0-1 0,0 1 0,2-1-1,-4 19 1,5-24-42,0-1-1,1 1 1,0 0-1,0 0 1,0 0-1,1 0 1,-1 0-1,1 0 1,0 0-1,0 0 1,0 0-1,1-1 0,-1 1 1,1 0-1,0-1 1,0 1-1,4 4 1,-4-6-9,1 1-1,0-1 1,0 0 0,0 0-1,0 0 1,0 0 0,0 0 0,1-1-1,-1 1 1,1-1 0,-1 0-1,1 0 1,-1-1 0,1 1-1,0-1 1,-1 1 0,1-1 0,0 0-1,5-1 1,4-1-10,0 0 0,0-1 1,0 0-1,-1-1 0,1 0 0,-1-1 1,0-1-1,-1 1 0,1-2 0,-1 0 1,13-10-1,0-3 18,-1-1 0,-1-1 1,31-39-1,-57 96 133,2-28-125,-8 60 145,9-61-137,1-1 1,0 0-1,0 1 1,1-1-1,-1 0 0,1 0 1,0 0-1,0 1 1,1-1-1,3 7 1,-5-11-20,1 0 0,-1 0-1,1 0 1,-1-1 0,1 1 0,0 0 0,0 0 0,-1 0 0,1-1 0,0 1 0,0 0-1,0-1 1,0 1 0,0 0 0,0-1 0,0 0 0,0 1 0,0-1 0,0 1 0,0-1-1,2 0 1,-1 0 5,0 0-1,1 0 1,-1 0-1,0-1 0,0 1 1,0-1-1,0 1 0,0-1 1,0 0-1,3-2 1,5-2 37,-1-2 1,0 1-1,13-13 1,-18 15-33,55-53 106,-33 31-173,45-36 0,-69 61 36,-1 0 0,1-1 0,0 1 0,-1 0 0,1 0 0,0 0 0,0 1 0,0-1 0,-1 0 0,1 1 0,0-1-1,0 1 1,0-1 0,3 1 0,-4 0 6,0 1 0,0-1-1,-1 1 1,1-1 0,0 1 0,0 0-1,-1-1 1,1 1 0,-1 0 0,1-1-1,-1 1 1,1 0 0,-1 0-1,1-1 1,-1 1 0,1 0 0,-1 0-1,0 0 1,1 0 0,-1-1 0,0 1-1,0 0 1,0 0 0,0 0-1,0 0 1,0 0 0,0 0 0,0 0-1,0 0 1,0 0 0,-1-1-1,1 2 1,-2 14 56,-1-1-1,0 1 0,-9 22 0,7-22 120,0 0 0,1 0 0,-1 17-1,4-32-158,1-1 0,0 1 0,0-1 0,0 1 0,0-1-1,0 1 1,0 0 0,0-1 0,0 1 0,0-1-1,0 1 1,0-1 0,0 1 0,1 0 0,-1-1 0,0 1-1,0-1 1,1 1 0,-1-1 0,0 1 0,0-1-1,1 1 1,-1-1 0,1 1 0,-1-1 0,0 0 0,1 1-1,-1-1 1,1 0 0,-1 1 0,1-1 0,0 1 0,0-1-2,1 0 1,-1 0 0,1 0 0,-1 0 0,1 0 0,-1-1 0,1 1 0,-1 0-1,0-1 1,1 1 0,-1-1 0,3 0 0,38-26-336,-40 26 266,28-20-2647,36-20-1,-57 36 1758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4.870"/>
    </inkml:context>
    <inkml:brush xml:id="br0">
      <inkml:brushProperty name="width" value="0.05" units="cm"/>
      <inkml:brushProperty name="height" value="0.05" units="cm"/>
    </inkml:brush>
  </inkml:definitions>
  <inkml:trace contextRef="#ctx0" brushRef="#br0">0 40 16820,'5'-4'313,"0"0"0,-1 0 0,1 0 1,1 1-1,-1-1 0,1 1 0,-1 0 1,1 1-1,0-1 0,8-1 0,-12 3-249,0 1-1,-1 0 0,1 0 0,0-1 1,0 1-1,-1 0 0,1 1 1,0-1-1,0 0 0,-1 0 0,1 1 1,0-1-1,0 1 0,-1-1 0,1 1 1,-1 0-1,1 0 0,0 0 1,-1 0-1,1 0 0,-1 0 0,0 0 1,1 0-1,-1 0 0,0 1 0,0-1 1,0 0-1,0 1 0,0-1 1,0 1-1,0-1 0,0 1 0,-1 0 1,1-1-1,-1 1 0,1 0 0,-1 0 1,0-1-1,1 1 0,-1 3 1,2 11 186,-1 0 0,0 1 1,-1-1-1,-1 1 1,0 0-1,-2-1 0,0 0 1,-7 24-1,-7 10 718,-31 62 0,35-82-670,12-28-278,0 0 0,0 1 0,0-1 0,0 0 0,0 1 0,1-1 0,-1 1 0,1-1 0,0 0 0,0 1 0,0 4 0,0-6-20,1 0 0,-1-1-1,1 1 1,-1 0 0,1 0 0,-1 0 0,1 0 0,0 0 0,-1 0 0,1-1-1,0 1 1,0 0 0,-1-1 0,1 1 0,0 0 0,0-1 0,0 1 0,0-1 0,0 0-1,0 1 1,0-1 0,0 0 0,0 1 0,0-1 0,0 0 0,0 0 0,0 0-1,0 0 1,2 0 0,21 0-496,1-2 0,-1 0-1,1-2 1,-1 0 0,0-2-1,37-13 1,-59 18 292,1 1 0,1-1 1,-1 0-1,0-1 1,0 1-1,0 0 1,0-1-1,0 1 1,-1-1-1,1 0 1,0 0-1,-1 0 1,4-4-1,-4-1-723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5.377"/>
    </inkml:context>
    <inkml:brush xml:id="br0">
      <inkml:brushProperty name="width" value="0.05" units="cm"/>
      <inkml:brushProperty name="height" value="0.05" units="cm"/>
    </inkml:brush>
  </inkml:definitions>
  <inkml:trace contextRef="#ctx0" brushRef="#br0">0 98 20140,'4'7'1897,"14"-2"-1249,2-5-256,10 0 880,3-5-288,10-3-559,1-4-265,5-2-1089,-5-3 905,-8-8-184,-6-3-128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6.969"/>
    </inkml:context>
    <inkml:brush xml:id="br0">
      <inkml:brushProperty name="width" value="0.05" units="cm"/>
      <inkml:brushProperty name="height" value="0.05" units="cm"/>
    </inkml:brush>
  </inkml:definitions>
  <inkml:trace contextRef="#ctx0" brushRef="#br0">249 20 15051,'-6'-3'303,"-1"0"0,0 0 0,1 1 0,-1 0 0,0 0 0,-1 0 0,1 1 0,0 0 0,-11 0 0,14 2-196,1-1 0,-1 0 0,0 1 0,1 0 0,-1 0 0,1 0 0,-1 0 0,1 1 0,-1-1 0,1 1 0,0 0 0,0 0 0,0 0 0,0 0 0,0 0 0,0 1 0,1 0 0,-1-1 0,1 1 0,-4 6 0,2-1 99,-1 0-1,2 0 1,-1 1-1,1-1 1,1 1 0,0 0-1,0 0 1,-1 12-1,-1 76 1465,4-81-1421,2 42 218,3 1 1,2-1-1,2 0 0,3-1 0,28 81 0,-36-125-463,9 30-12,-12-41 9,0 0-1,-1 0 0,0 0 1,0 0-1,1 0 0,-1 0 1,0 0-1,-1 1 0,1-1 0,0 0 1,-1 0-1,1 0 0,-1 0 1,1 0-1,-1 0 0,-1 2 1,2-3-1,-1-1 1,1 0-1,0 0 1,0 1 0,0-1-1,-1 0 1,1 1-1,0-1 1,-1 0-1,1 0 1,0 1 0,-1-1-1,1 0 1,0 0-1,-1 0 1,1 0-1,0 0 1,-1 1-1,1-1 1,0 0 0,-1 0-1,1 0 1,-1 0-1,1 0 1,0 0-1,-1 0 1,1 0 0,0 0-1,-1 0 1,1 0-1,-1 0 1,1-1-1,-1 1 1,-11-12 12,-5-21 13,16 31-22,-38-95 57,-35-140 0,92 258-148,-13-13 82,1-1 0,0 0 0,0-1 0,0 1 0,1-1 0,0 0 0,0-1 0,15 9 0,-18-12 3,0-1-1,0 1 1,0-1 0,0 0 0,0 0 0,0 0 0,1 0 0,-1-1-1,0 0 1,0 0 0,0 0 0,1 0 0,-1-1 0,0 0-1,0 0 1,0 0 0,0 0 0,0 0 0,0-1 0,7-4-1,0-1-3,0 0 0,0-1 0,-1 0 0,-1-1-1,1 0 1,-1-1 0,-1 0 0,0 0-1,0-1 1,-1 0 0,0 0 0,-1-1 0,-1 1-1,8-22 1,-13 32 7,0 0 0,1 1 0,-1-1 0,0 0 0,0 0 0,0 1 0,1-1 0,-1 0 0,0 0 1,0 1-1,0-1 0,0 0 0,0 0 0,-1 1 0,1-1 0,0 0 0,0 1 0,0-1 0,-1 0 0,1 0 0,0 1 0,-1-1 0,1 1 0,-1-1 0,1 0 0,-1 0 0,0 1 0,0 0 0,0 0 0,1 0 0,-1 0 0,0 0 0,1 0 0,-1 0 0,0 0 0,1 0 0,-1 1 0,0-1 0,1 0 0,-1 1 0,0-1 0,1 0 0,-1 1 0,1-1 0,-1 1-1,1-1 1,-1 0 0,1 1 0,-1 0 0,1-1 0,-1 1 0,1-1 0,0 1 0,-1-1 0,1 2 0,-4 4 4,1 0 0,0 1 0,0 0 1,1-1-1,0 1 0,0 0 0,0 0 0,0 12 0,-2 59 42,4-71-35,1 0-1,-1 0 0,2 0 1,-1 0-1,1 0 1,2 7-1,-4-13-5,0 0-1,1 0 1,-1 0 0,0 0-1,1-1 1,-1 1 0,1 0-1,-1 0 1,1 0 0,-1 0-1,1 0 1,0-1 0,-1 1-1,1 0 1,0 0 0,0-1-1,0 1 1,-1-1 0,1 1-1,0-1 1,0 1 0,0-1-1,0 1 1,0-1 0,0 0-1,0 0 1,0 1 0,0-1-1,0 0 1,0 0 0,0 0-1,0 0 1,0 0 0,0 0-1,0 0 1,0-1 0,0 1-1,0 0 1,0 0 0,0-1-1,0 1 1,0-1 0,0 1-1,0-1 1,0 1 0,-1-1-1,1 1 1,0-1 0,0 0-1,-1 0 1,1 1 0,1-3 0,5-4 37,0-1 1,0-1-1,0 1 1,-1-1 0,-1 0-1,0 0 1,7-17 0,23-73 181,-33 93-210,4-15 8,-10 51-4,0 30 1,4-46-25,0-1 1,1 1-1,0 0 0,1-1 0,6 23 0,-8-35-11,0 0 0,0-1 0,1 1 0,-1 0 0,0-1 0,0 1 0,1 0 0,-1-1-1,0 1 1,1-1 0,-1 1 0,0-1 0,1 1 0,-1-1 0,1 1 0,-1-1 0,1 1 0,-1-1 0,1 1-1,0-1 1,-1 0 0,1 1 0,-1-1 0,1 0 0,0 0 0,-1 1 0,2-1 0,-1 0-44,0-1 0,1 1 0,-1 0 0,0-1 0,0 1 0,0-1 0,0 1 0,0-1 0,0 0 0,0 1 0,-1-1 0,1 0 0,0 0 0,0 1 0,0-2 0,6-7-670,-1 0-1,10-17 1,-12 19 400,38-66-1133,-22 37 511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7.965"/>
    </inkml:context>
    <inkml:brush xml:id="br0">
      <inkml:brushProperty name="width" value="0.05" units="cm"/>
      <inkml:brushProperty name="height" value="0.05" units="cm"/>
    </inkml:brush>
  </inkml:definitions>
  <inkml:trace contextRef="#ctx0" brushRef="#br0">30 54 15267,'-4'9'792,"0"-1"0,0 1 0,0 0-1,1 0 1,0 0 0,1 0 0,0 1 0,1-1-1,0 0 1,0 14 0,1 15-40,6 45 1,-4-68-468,1 17-25,-2-11-78,1-1 0,1 1-1,0-1 1,12 35-1,-15-54-175,1 0 0,-1 0-1,0 0 1,0-1 0,0 1 0,1 0-1,-1 0 1,0 0 0,1-1 0,-1 1 0,1 0-1,-1-1 1,1 1 0,-1 0 0,1-1-1,0 1 1,-1 0 0,1-1 0,0 1 0,-1-1-1,1 0 1,0 1 0,-1-1 0,1 1-1,0-1 1,0 0 0,0 0 0,-1 1-1,1-1 1,0 0 0,0 0 0,0 0 0,0 0-1,-1 0 1,1 0 0,0 0 0,0 0-1,0 0 1,0-1 0,-1 1 0,1 0-1,0 0 1,0-1 0,0 1 0,-1 0 0,1-1-1,0 1 1,-1-1 0,1 1 0,1-2-1,3-3 16,-1 1 0,1-1 0,-1-1 0,7-10 0,-11 16-20,38-68 72,-27 47-35,1 0 0,27-37 0,-39 58-37,1-1 0,-1 1-1,0-1 1,1 1 0,-1-1 0,1 1 0,-1-1-1,0 1 1,1 0 0,-1-1 0,1 1 0,-1 0 0,1-1-1,0 1 1,-1 0 0,1-1 0,-1 1 0,1 0-1,-1 0 1,1 0 0,0 0 0,-1 0 0,1 0 0,0-1-1,-1 1 1,1 0 0,-1 1 0,1-1 0,0 0-1,-1 0 1,1 0 0,-1 0 0,2 1 0,0 0 0,-1 0 1,0 1-1,0-1 1,1 1 0,-1-1-1,0 1 1,0-1-1,0 1 1,0-1-1,-1 1 1,2 3 0,2 8 6,0 0 0,2 18 0,-5-28-6,1 10-2,-1-5 1,0 1-1,1-1 1,0 0 0,0 0-1,1 0 1,0 0 0,5 10 0,-8-18-2,0 0 1,1 1-1,-1-1 1,0 0-1,0 0 0,0 1 1,1-1-1,-1 0 1,0 0-1,0 0 1,0 1-1,1-1 1,-1 0-1,0 0 1,1 0-1,-1 0 1,0 0-1,0 1 1,1-1-1,-1 0 1,0 0-1,1 0 1,-1 0-1,0 0 1,1 0-1,-1 0 1,0 0-1,0 0 1,1 0-1,-1 0 1,0 0-1,1 0 0,-1 0 1,0 0-1,1-1 1,-1 1-1,0 0 1,0 0-1,1 0 1,-1 0-1,0-1 1,0 1-1,1 0 1,-1 0-1,0 0 1,0-1-1,0 1 1,1 0-1,-1 0 1,0-1-1,0 1 1,0 0-1,0 0 1,0-1-1,1 1 1,-1 0-1,0-1 1,8-21-45,-7 19 34,3-10-60,0-1-1,-2 0 1,2-16-1,-2 14-69,-2 15 138,0 1-1,0 0 1,0 0-1,0 0 1,0 0-1,0 0 1,0 0-1,0 0 1,0 0-1,0 0 1,0 0-1,0 0 1,0 0-1,0 0 1,0-1-1,0 1 1,0 0-1,0 0 1,0 0-1,0 0 1,0 0-1,0 0 1,0 0-1,0 0 1,1 0-1,-1 0 1,0 0-1,0 0 1,0 0-1,0 0 1,0 0-1,0 0 1,0 0-1,0 0 1,0 0-1,0 0 1,0 0-1,0 0 1,0 0-1,1 0 1,-1 0-1,0 0 1,0 0-1,0 0 1,0 0-1,0 0 1,0 0-1,0 0 1,0 0-1,0 0 1,0 0-1,0 0 1,0 0-1,0 0 1,0 0-1,0 0 1,0 1-1,1-1 1,-1 0-1,0 0 1,0 0-1,0 0 1,0 0-1,0 0 1,0 0-1,0 0 1,0 0-1,0 0 1,0 0 0,6 9-84,4 10 34,-10-18 49,1 0 0,-1 1 0,1-1 0,-1 0 0,1 1 0,0-1 0,-1 0 0,1 0 0,0 0-1,0 0 1,0 1 0,0-1 0,0 0 0,0-1 0,0 1 0,0 0 0,1 0 0,-1 0 0,0-1 0,1 1-1,-1-1 1,0 1 0,1-1 0,-1 1 0,0-1 0,1 0 0,1 1 0,-1-2-16,0 0-1,0 0 1,1 1 0,-1-2 0,0 1-1,0 0 1,0 0 0,-1 0 0,1-1-1,0 1 1,0-1 0,-1 0 0,1 1-1,-1-1 1,0 0 0,3-3 0,31-48-1790,-2-1 1,27-62 0,-56 107 1335,0-1 0,-1 0 1,0 0-1,4-20 0,-7 28 418,0-1 0,1 0 0,-1 0 0,0 0 0,0 0 0,0 0 1,-1 0-1,1 0 0,-1 1 0,0-1 0,0 0 0,1 0 0,-2 1 0,1-1 0,0 1 0,-1-1 0,1 1 0,-1-1 0,1 1 0,-1 0 0,-4-4 0,6 6 67,-1 0 1,1 0-1,0-1 0,0 1 0,-1 0 0,1 0 0,0 0 0,-1 0 0,1 0 0,0 0 0,0 0 1,-1 0-1,1 0 0,0 1 0,-1-1 0,1 0 0,0 0 0,0 0 0,-1 0 0,1 0 0,0 0 1,0 0-1,-1 1 0,1-1 0,0 0 0,0 0 0,-1 0 0,1 1 0,0-1 0,0 0 0,0 0 1,0 1-1,0-1 0,-1 0 0,1 0 0,0 1 0,0-1 0,0 0 0,0 0 0,0 1 0,0-1 1,0 0-1,0 1 0,0-1 0,0 0 0,0 0 0,0 1 0,0-1 0,0 0 0,0 1 1,0-1-1,0 0 0,-2 22 383,2-21-346,1 31 543,1 0 0,2 0 0,1 0-1,1-1 1,2 0 0,1 0 0,19 45 0,-13-48 55,-28-59-1143,-9-1 349,-1 1 0,-2 2 0,-1 0 0,-35-28 1,8 6 963,41 35-324,12 16-474,0 0-1,0 0 1,0-1-1,0 1 1,0 0-1,0 0 1,0 0-1,0-1 1,0 1-1,0 0 1,0 0-1,0 0 1,0 0-1,0-1 1,0 1-1,0 0 1,0 0-1,0 0 1,0-1-1,0 1 1,0 0-1,0 0 1,0 0-1,0 0 1,0-1-1,0 1 1,1 0-1,-1 0 1,0 0-1,0 0 1,0 0-1,0-1 1,0 1-1,1 0 1,-1 0-1,0 0 1,0 0-1,0 0 1,0 0-1,1 0 1,-1 0-1,0 0 1,4-1 142,0 1 0,0 0 0,0 1 0,0-1 0,8 2 0,-8-1-190,11 2-131,-1 0-1,1-1 0,0-1 1,-1 0-1,1-1 0,0-1 1,24-4-1,-22-2-129,-6-5-73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18.427"/>
    </inkml:context>
    <inkml:brush xml:id="br0">
      <inkml:brushProperty name="width" value="0.05" units="cm"/>
      <inkml:brushProperty name="height" value="0.05" units="cm"/>
    </inkml:brush>
  </inkml:definitions>
  <inkml:trace contextRef="#ctx0" brushRef="#br0">0 57 18716,'0'5'2000,"3"-2"-1303,0 0-313,0-1 1280,1-1-584,6-2-808,3-4-424,1-3-944,4-4 928,3-8-128,1-4-152</inkml:trace>
  <inkml:trace contextRef="#ctx0" brushRef="#br0" timeOffset="1">178 28 19652,'-6'33'1777,"0"-9"-1297,2-5-192,4-15 888,2-8-904,3-16-80,2-9-96,2-10-160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23.825"/>
    </inkml:context>
    <inkml:brush xml:id="br0">
      <inkml:brushProperty name="width" value="0.05" units="cm"/>
      <inkml:brushProperty name="height" value="0.05" units="cm"/>
    </inkml:brush>
  </inkml:definitions>
  <inkml:trace contextRef="#ctx0" brushRef="#br0">8619 610 13443,'-68'-20'331,"-2"4"0,0 2 1,0 3-1,-132-2 0,-146 23-841,29 1 25,-576-25 249,1-24 386,51-16-115,594 26 35,-335-82 1,248 21 10,-142-34-22,-10 40-70,321 71-13,-1 6 0,0 9 0,-193 26 1,152 3 14,2 8 0,-221 74 1,252-55 40,-292 141 0,427-180-23,2 2 1,1 1-1,-42 34 1,67-46-8,0 0 0,1 1 0,1 0 0,0 0 0,1 2 0,0-1 0,1 1 0,1 1 0,0-1 0,0 1 0,-8 29 0,9-18-7,1-1 0,1 1 0,2 0 0,0 1 0,2-1 0,1 0 0,1 1 0,1-1 0,1 0 0,1 0 0,2 0 0,0 0 0,2-1 0,1 0 0,1-1 0,1 0-1,1 0 1,30 42 0,-2-17-12,2-2-1,2-2 1,2-2-1,90 66 0,-87-76 1,1-2-1,2-2 0,73 30 1,-46-29-8,143 36 0,-17-27 4,218 14 1,542-6 33,3-57 28,-444 0-50,1533-50-96,-923-20-107,-13-88 39,-757 84 256,-10-27-12,-304 91-68,66-37 0,-97 46 2,1-1 1,-2-1-1,0-1 1,-1-1-1,0 0 1,15-18-1,-26 25 24,-1 1-1,1-1 1,-2 0 0,1 0-1,-1 0 1,-1-1-1,1 1 1,-2-1-1,1 0 1,2-15 0,-4 10 40,0 0 1,0 0 0,-2 0 0,1 0 0,-2 0 0,-4-20-1,0 12 21,-1 0-1,0 1 0,-2 0 1,0 0-1,-1 1 0,-2 1 1,0-1-1,-22-26 0,19 30-99,-1 1 0,0 0 0,-1 1-1,-1 1 1,0 1 0,0 0-1,-2 1 1,1 1 0,-1 1 0,-1 1-1,1 1 1,-33-7 0,-22-1-256,-1 3 0,-94-1 0,128 10 240,-69-3-189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5:51.927"/>
    </inkml:context>
    <inkml:brush xml:id="br0">
      <inkml:brushProperty name="width" value="0.05" units="cm"/>
      <inkml:brushProperty name="height" value="0.05" units="cm"/>
    </inkml:brush>
  </inkml:definitions>
  <inkml:trace contextRef="#ctx0" brushRef="#br0">0 103 12627,'500'44'1386,"-81"-5"-1184,623 2-59,3-38-152,-635-4 7,3916-109 1252,-3978 94-839,1310-35 1126,-1603 50-1753,-88-17-217,-22-15 317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0.692"/>
    </inkml:context>
    <inkml:brush xml:id="br0">
      <inkml:brushProperty name="width" value="0.05" units="cm"/>
      <inkml:brushProperty name="height" value="0.05" units="cm"/>
    </inkml:brush>
  </inkml:definitions>
  <inkml:trace contextRef="#ctx0" brushRef="#br0">167 31 16460,'-13'6'470,"0"-1"0,0 1 1,1 1-1,0 1 1,0-1-1,-12 11 0,18-12-268,0-1 0,0 1 0,0 1 0,0-1-1,1 1 1,0 0 0,0 0 0,1 0 0,0 1-1,0-1 1,-3 11 0,6-15-160,1 0 0,-1 0 1,0 0-1,1-1 0,0 1 0,0 0 0,0 0 1,0 0-1,0 0 0,0 0 0,1 0 0,-1 0 0,1 0 1,0 0-1,1 3 0,-1-5-32,0 1 0,0-1 0,0 0 1,1 1-1,-1-1 0,0 0 0,0 0 0,1 0 0,-1 0 1,1 0-1,-1 0 0,1 0 0,-1 0 0,1 0 0,0-1 0,-1 1 1,1-1-1,0 1 0,0-1 0,-1 0 0,1 1 0,0-1 0,0 0 1,0 0-1,3-1 0,4 0 10,0-1 0,1 0 0,-1-1 0,0 0 0,-1 0 0,1-1 0,-1 0 0,1 0 0,-1-1 0,14-11 0,2-4 109,42-43-1,21-46 278,-81 100-364,-6 9-40,0 0 0,0 0-1,0 0 1,0 0-1,0 1 1,0-1 0,0 0-1,0 0 1,0 0-1,0 0 1,0 0 0,0 0-1,0 0 1,1 0-1,-1 0 1,0 0-1,0 0 1,0 0 0,0 0-1,0 0 1,0 0-1,0 0 1,0 0 0,0 0-1,0 0 1,0 0-1,0 0 1,0 0 0,0 0-1,0 0 1,0 1-1,0-1 1,0 0-1,0 0 1,0 0 0,0 0-1,0 0 1,1 0-1,-1 0 1,0 0 0,0 0-1,0 0 1,0 0-1,0 0 1,0 0 0,0 0-1,0-1 1,0 1-1,0 0 1,0 0-1,0 0 1,0 0 0,0 0-1,0 0 1,0 0-1,0 0 1,0 0 0,0 10 18,-4 13-8,3-21-10,-3 14 53,1 0 0,1 1 0,0-1 0,1 1 1,1 24-1,0-40-44,0 0 0,0 1-1,0-1 1,1 0 0,-1 1 0,0-1 0,1 1 0,-1-1 0,1 0 0,-1 0-1,1 1 1,-1-1 0,1 0 0,0 0 0,0 0 0,0 0 0,0 0-1,0 0 1,0 0 0,0 0 0,0 0 0,0 0 0,0 0 0,0-1-1,0 1 1,1 0 0,-1-1 0,0 1 0,1-1 0,-1 1 0,0-1 0,1 0-1,-1 0 1,0 0 0,1 1 0,-1-1 0,1 0 0,-1-1 0,0 1-1,1 0 1,1-1 0,3 0 30,0-1-1,0 0 1,0-1-1,-1 0 1,1 0-1,0 0 1,7-6-1,7-8 18,-1-1-1,-1 0 1,-1-2-1,-1 0 1,28-44-1,-42 64-68,-1 6 2,-1 7-4,-3 11-5,-3 36-12,6-56 34,0 1 0,0-1 0,1 0 0,-1 0 0,1 0 0,0 0-1,0 0 1,0 0 0,1-1 0,-1 1 0,4 6 0,-4-9 4,0 0 1,0 0 0,0 1-1,0-1 1,0 0-1,0 0 1,0 0 0,1 0-1,-1 0 1,0 0-1,1-1 1,-1 1 0,0 0-1,1-1 1,-1 1-1,1-1 1,-1 1 0,1-1-1,-1 0 1,1 1-1,-1-1 1,3 0 0,-1-1 8,0 1 1,0-1 0,0 0 0,0 1 0,0-1-1,0-1 1,0 1 0,0 0 0,0-1-1,3-2 1,5-4 63,0-1-1,-1 0 0,17-19 1,40-56 223,-67 84-305,0 0 1,0-1 0,1 1-1,-1 0 1,0 0 0,0 0-1,0 0 1,0 0 0,0 0-1,0 0 1,0-1 0,0 1-1,0 0 1,1 0 0,-1 0-1,0 0 1,0 0 0,0 0-1,0 0 1,0 0 0,0 0-1,1 0 1,-1 0 0,0 0-1,0 0 1,0 0 0,0 0-1,0 0 1,1 0 0,-1 0-1,0 0 1,0 0 0,0 0-1,0 0 1,0 0 0,1 0-1,-1 0 1,0 0 0,0 0-1,0 0 1,0 0 0,0 0-1,0 0 1,1 0 0,-1 0 0,0 1-1,0-1 1,0 0 0,0 0-1,0 0 1,0 0 0,0 0-1,0 0 1,0 0 0,0 1-1,0-1 1,1 0 0,-1 0-1,0 0 1,0 0 0,0 0-1,0 1 1,0-1 0,0 0-1,0 0 1,0 0 0,0 0-1,0 1 1,0 10-23,-3 15-177,1-18-264,1 0 0,0 0 0,0-1 0,1 1 0,0 0-1,0 0 1,1 0 0,3 13 0,-4-20 393,0-1 0,1 1 0,-1 0 0,1 0 0,-1-1 0,0 1 0,1-1 0,-1 1-1,1 0 1,0-1 0,-1 1 0,1-1 0,-1 1 0,1-1 0,0 1 0,-1-1 0,1 0-1,0 1 1,0-1 0,-1 0 0,1 1 0,0-1 0,0 0 0,0 0 0,9 1-1043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35.499"/>
    </inkml:context>
    <inkml:brush xml:id="br0">
      <inkml:brushProperty name="width" value="0.05" units="cm"/>
      <inkml:brushProperty name="height" value="0.05" units="cm"/>
    </inkml:brush>
  </inkml:definitions>
  <inkml:trace contextRef="#ctx0" brushRef="#br0">2 1106 10194,'0'-2'210,"-1"1"0,1 0 0,0-1 0,-1 1-1,1 0 1,0-1 0,0 1 0,0 0 0,0-1 0,1 1 0,-1 0-1,0-1 1,0 1 0,1 0 0,-1 0 0,1-2 0,4-2-189,1 1 1,-1 0 0,1 0 0,0 0 0,0 1 0,0-1-1,0 2 1,10-4 0,1-2 4,7-1-28,0 1 0,40-7-1,-30 7-10,995-188-3,-388 107 21,69-12 70,-113-5 46,-5-33-48,451-110 127,-867 223-28,-97 16 81,112-28-1,-190 37-255,18-6 417,-16 1 19,-12-2-97,-10 5-252,18 3-85,0 0 0,-1 0-1,1 0 1,0 0-1,0 0 1,-1 0-1,1-1 1,0 1 0,-1 0-1,1-1 1,0 1-1,0-1 1,0 1 0,-1-1-1,-1-1 1,-5-10 15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37.273"/>
    </inkml:context>
    <inkml:brush xml:id="br0">
      <inkml:brushProperty name="width" value="0.05" units="cm"/>
      <inkml:brushProperty name="height" value="0.05" units="cm"/>
    </inkml:brush>
  </inkml:definitions>
  <inkml:trace contextRef="#ctx0" brushRef="#br0">8 206 16211,'-8'2'3835,"24"-1"-2280,182-37 1639,-89 14-2485,258-27 310,-175 27-1394,-177 20 284,48-8-1163,-59 9 1115,0 0 0,0 0 0,0-1 0,0 1 0,-1-1 0,1 0 0,-1 0 0,1 0 0,-1 0 0,0-1 0,0 1 0,4-5 0,0-11-432,-6-4-185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37.738"/>
    </inkml:context>
    <inkml:brush xml:id="br0">
      <inkml:brushProperty name="width" value="0.05" units="cm"/>
      <inkml:brushProperty name="height" value="0.05" units="cm"/>
    </inkml:brush>
  </inkml:definitions>
  <inkml:trace contextRef="#ctx0" brushRef="#br0">1 1 18956,'146'40'3608,"51"18"-1589,-188-55-1995,0 0 1,-1 1 0,1 1 0,-1-1 0,0 1 0,14 12-1,-20-15-22,1 1 0,-1-1 1,0 1-1,0-1 0,0 1 0,0 0 0,-1 0 0,1 0 0,-1 0 0,0 0 0,1 0 0,-1 0 0,-1 0 0,1 0 0,0 1 0,-1-1 0,0 0 0,0 1 0,0-1 0,0 0 0,0 0 0,-1 1 0,0 3 0,-2 3 3,0-1 0,-1 0 0,0-1 0,-1 1 0,1-1-1,-2 0 1,-11 15 0,-51 49 29,66-69-32,-169 140-707,123-106 223,40-29 250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38.342"/>
    </inkml:context>
    <inkml:brush xml:id="br0">
      <inkml:brushProperty name="width" value="0.05" units="cm"/>
      <inkml:brushProperty name="height" value="0.05" units="cm"/>
    </inkml:brush>
  </inkml:definitions>
  <inkml:trace contextRef="#ctx0" brushRef="#br0">31 49 14267,'5'-13'1197,"-4"10"-913,0-1-1,1 0 0,-1 1 1,1-1-1,0 1 0,0-1 1,0 1-1,4-5 1,-5 10-39,-1-1 1,1 1 0,-1 0 0,1-1 0,-1 1 0,0 0 0,0-1-1,0 1 1,0 0 0,0 2 0,-25 210 3200,9-92-2510,-1 152 1,17-268-895,0 1 1,1 0 0,-1 0 0,1 0 0,1 0-1,-1-1 1,1 1 0,5 11 0,-6-17-32,-1 0 1,1 1-1,0-1 0,0 0 1,0 0-1,0 0 1,0 0-1,1 0 0,-1 0 1,0 0-1,0 0 0,1 0 1,-1 0-1,0-1 1,1 1-1,-1 0 0,3 0 1,-2-1 0,1 0 0,0 0 0,0 0 0,-1 0 0,1 0 0,0 0 0,-1-1 0,1 1 0,0-1 0,-1 0 0,1 0 0,4-2 0,6-4 20,0-1-1,-1 0 1,0 0-1,-1-1 0,21-21 1,50-63 44,-66 74-62,41-58 4,-35 47-109,25-29 0,-47 59 89,0 0 0,0 0 0,0 0 1,0 0-1,0 0 0,0 1 0,0-1 0,0 0 0,0 0 0,0 0 1,0 0-1,0 0 0,0 1 0,0-1 0,0 0 0,0 0 0,0 0 0,0 0 1,0 0-1,0 1 0,0-1 0,0 0 0,0 0 0,1 0 0,-1 0 1,0 0-1,0 0 0,0 0 0,0 1 0,0-1 0,0 0 0,0 0 0,1 0 1,-1 0-1,0 0 0,0 0 0,0 0 0,0 0 0,0 0 0,0 0 1,1 0-1,-1 0 0,0 0 0,0 0 0,0 0 0,0 0 0,0 0 0,1 0 1,-1 0-1,0 0 0,0 0 0,0 0 0,0 0 0,0 0 0,1 0 1,-1 0-1,0 0 0,0 0 0,0 0 0,0 0 0,0-1 0,0 1 0,0 0 1,1 0-1,-1 0 0,0 0 0,0 0 0,0-1 0,0 15-52,-13 76-103,7-63-11,2 1 0,1-1 0,1 43 0,2-68 87,0 0 0,0 0 0,0 1 0,1-1 0,-1 0 0,1 0 0,-1 0 0,1 0 0,0 0 0,0 0 0,0-1 0,0 1 0,0 0 0,0 0 0,0-1 0,1 1 0,1 2 0,-1-4 44,-1 1 1,0-1-1,0 1 1,1-1-1,-1 1 1,0-1-1,0 0 1,1 0-1,-1 0 1,0 1-1,1-1 0,-1-1 1,0 1-1,1 0 1,-1 0-1,0 0 1,1-1-1,-1 1 1,0-1-1,0 1 0,1-1 1,-1 1-1,0-1 1,0 0-1,0 1 1,0-1-1,0 0 1,1-1-1,23-22-535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39.003"/>
    </inkml:context>
    <inkml:brush xml:id="br0">
      <inkml:brushProperty name="width" value="0.05" units="cm"/>
      <inkml:brushProperty name="height" value="0.05" units="cm"/>
    </inkml:brush>
  </inkml:definitions>
  <inkml:trace contextRef="#ctx0" brushRef="#br0">141 1 14811,'0'1'131,"0"0"-1,1 0 0,-1 0 1,0 0-1,0-1 1,0 1-1,0 0 1,0 0-1,0 0 0,0 0 1,-1 0-1,1 0 1,0 0-1,0 0 0,-1 0 1,1 0-1,-1 0 1,1-1-1,-1 1 1,1 0-1,-1 0 0,0 1 1,-20 19 1143,9-11-125,1 1-830,1 1 0,0 0 0,1 0 0,1 1 0,0 0 1,0 0-1,1 1 0,1 0 0,0 0 0,1 1 0,1 0 0,-6 28 1,10-40-298,0 0 0,0 0 0,0 0 0,0 0 0,0 1 0,1-1 0,0 0 0,-1 0 0,1 0 0,0 0 0,0 0 0,1 0 1,-1 0-1,1 0 0,-1 0 0,1-1 0,2 3 0,-2-3-10,0-1-1,0 1 1,-1-1-1,1 0 1,0 1-1,0-1 1,0 0-1,1-1 1,-1 1-1,0 0 1,0 0-1,0-1 1,1 0 0,-1 1-1,0-1 1,1 0-1,-1 0 1,0 0-1,1 0 1,-1-1-1,0 1 1,0-1-1,1 1 1,-1-1 0,3-1-1,4-2 15,-1 1 0,-1-2 0,1 1 0,-1-1 0,0 0 0,0-1 0,0 1 0,0-2-1,-1 1 1,0 0 0,-1-1 0,0 0 0,8-13 0,-7 8 0,1 0-1,-2 0 1,0 0 0,0-1-1,-1 1 1,-1-1-1,0 0 1,2-20-1,-5 32-23,0-1-1,1 1 0,-1-1 1,0 1-1,0-1 0,-1 1 0,1-1 1,0 1-1,0-1 0,-1 1 0,1-1 1,-1 1-1,1 0 0,-1-1 0,0 1 1,1 0-1,-1-1 0,0 1 0,0 0 1,-2-2-1,3 3-1,-1-1 1,0 1-1,0 0 0,0 0 0,0 0 1,0 0-1,0 0 0,0 0 0,0 0 1,1 0-1,-1 0 0,0 0 1,0 0-1,0 1 0,0-1 0,0 0 1,0 1-1,1-1 0,-1 1 0,0-1 1,0 1-1,1-1 0,-1 1 1,0-1-1,0 1 0,1 0 0,-1-1 1,1 1-1,-1 0 0,1-1 0,-1 1 1,1 0-1,-1 0 0,1 1 0,-4 4 2,0 0-1,0 0 1,1 0-1,0 1 1,1 0-1,-1-1 1,1 1-1,1 0 1,-1 0-1,1 0 0,0 0 1,1 15-1,0-19 1,0 0 0,0 1 0,1-1 0,0 1 0,-1-1-1,1 0 1,0 0 0,0 1 0,1-1 0,-1 0 0,1 0-1,-1 0 1,1 0 0,0-1 0,0 1 0,1 0 0,-1-1-1,0 0 1,1 1 0,-1-1 0,1 0 0,0 0 0,0 0-1,0-1 1,0 1 0,0-1 0,0 1 0,6 1 0,-1-2 6,1 0 1,-1 0 0,0 0-1,1-1 1,-1 0 0,0-1 0,1 0-1,-1 0 1,0-1 0,0 0 0,0 0-1,0-1 1,0 0 0,0 0-1,-1-1 1,14-9 0,-14 9 2,-1-1 0,0 0 0,0 0 0,0 0 0,-1-1 0,0 1 0,0-1 0,0-1 0,-1 1 0,0-1 0,0 1 0,-1-1 0,1 0 0,-2-1 0,1 1 0,-1 0 0,0-1 0,1-10 0,-17 61 134,12-35-133,1 0 0,0-1 0,0 1 0,1 0 0,0 0-1,0 0 1,1 0 0,1 8 0,-1-14-10,-1 0-1,1 0 1,-1 0 0,1-1 0,0 1-1,0 0 1,0 0 0,0-1 0,0 1-1,0-1 1,0 1 0,0-1 0,1 1-1,-1-1 1,1 0 0,-1 0-1,1 0 1,-1 0 0,1 0 0,0 0-1,-1 0 1,1 0 0,0 0 0,0-1-1,-1 1 1,1-1 0,0 0 0,0 1-1,0-1 1,0 0 0,0 0-1,0 0 1,0 0 0,-1 0 0,1-1-1,0 1 1,0 0 0,0-1 0,2 0-1,2-2 4,1 1-1,0-1 1,-1-1-1,0 1 1,0-1-1,0 0 1,0 0-1,-1-1 1,1 1-1,-1-1 0,0-1 1,7-8-1,-3 1 20,-1 1-1,1-2 0,-2 1 1,11-27-1,-13 28 7,-9 27 11,-1 7-20,4-16-27,1 0 1,0 0-1,0 0 1,0 0-1,1 0 1,0 0-1,0-1 0,0 1 1,1 0-1,0 0 1,0-1-1,6 11 1,-7-14 10,1 1 0,0-1 1,0 0-1,0 1 0,0-1 1,0 0-1,0 0 0,0 0 1,1-1-1,-1 1 0,1 0 1,-1-1-1,1 0 0,0 1 1,0-1-1,-1 0 1,1-1-1,0 1 0,0 0 1,0-1-1,0 0 0,0 1 1,0-1-1,0 0 0,0-1 1,0 1-1,6-2 0,25-11-25,2-8-22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39.781"/>
    </inkml:context>
    <inkml:brush xml:id="br0">
      <inkml:brushProperty name="width" value="0.05" units="cm"/>
      <inkml:brushProperty name="height" value="0.05" units="cm"/>
    </inkml:brush>
  </inkml:definitions>
  <inkml:trace contextRef="#ctx0" brushRef="#br0">90 0 16099,'-7'13'839,"1"1"0,1 0 0,0-1 0,-5 27 0,-4 61 1117,11-71-1440,-36 630 4073,39-646-4482,-1-9-42,1 0 1,0-1-1,0 1 0,1 0 1,-1 0-1,3 7 0,-3-11-58,0-1-1,0 0 0,0 1 0,0-1 1,0 0-1,1 0 0,-1 1 1,0-1-1,0 0 0,0 0 1,0 1-1,0-1 0,0 0 0,1 0 1,-1 1-1,0-1 0,0 0 1,0 0-1,0 0 0,1 1 0,-1-1 1,0 0-1,0 0 0,1 0 1,-1 0-1,0 1 0,0-1 0,1 0 1,-1 0-1,0 0 0,0 0 1,1 0-1,-1 0 0,0 0 1,1 0-1,-1 0 0,0 0 0,0 0 1,1 0-1,-1 0 0,0 0 1,1 0-1,-1 0 0,0 0 0,0 0 1,1-1-1,-1 1 0,0 0 1,0 0-1,1 0 0,-1 0 1,0-1-1,0 1 0,0 0 0,1 0 1,-1 0-1,0-1 0,0 1 1,0 0-1,0 0 0,1-1 0,-1 1 1,0 0-1,0 0 0,0-1 1,0 1-1,0 0 0,0 0 0,0-1 1,11-23 190,-2-15-59,-2-1 1,4-55-1,-5-81-184,-9 70-190,23 138 56,-15-23 165,0-1 1,1 0-1,0 0 0,1 0 0,0-1 1,0 0-1,1 0 0,0-1 0,0 0 1,0 0-1,18 8 0,-21-12 11,1 1 0,-1-1 0,1-1 0,0 1-1,0-1 1,0 0 0,-1 0 0,1 0 0,0-1 0,0 0 0,0-1-1,0 1 1,0-1 0,0 0 0,0 0 0,0-1 0,-1 0 0,1 0-1,0 0 1,-1-1 0,9-4 0,-7 2 12,-1 0 1,0 0-1,0-1 1,0 0-1,0 0 0,-1 0 1,0 0-1,0-1 1,-1 0-1,0 0 0,0 0 1,0-1-1,-1 1 1,-1-1-1,1 0 0,2-11 1,-5 18-9,0 1 1,0-1 0,0 1-1,0 0 1,0-1 0,0 1-1,1 0 1,-1-1 0,0 1 0,0-1-1,0 1 1,0 0 0,0-1-1,0 1 1,-1 0 0,1-1-1,0 1 1,0-1 0,0 1-1,0 0 1,0-1 0,0 1-1,-1 0 1,1-1 0,0 1-1,0 0 1,-1-1 0,1 1-1,0 0 1,0 0 0,-1-1-1,1 1 1,0 0 0,-1 0 0,1 0-1,0-1 1,-1 1 0,1 0-1,-1 0 1,0 0 1,0 1 1,1-1-1,-1 0 1,0 1-1,0-1 1,1 1-1,-1 0 0,0-1 1,0 1-1,1 0 1,-1-1-1,1 1 1,-1 0-1,1-1 0,-1 1 1,1 0-1,-1 0 1,0 1-1,-5 12 1,1-1 0,0 1 0,1 1 0,0-1 0,1 0 0,-2 30-1,5-36 0,-1-1-1,1 1 0,0-1 1,1 1-1,0-1 0,0 0 1,1 1-1,0-1 0,0 0 1,0 0-1,1 0 0,0 0 0,1 0 1,-1-1-1,9 11 0,-10-15-25,0 1-1,1-1 1,-1 1-1,1-1 1,0 0-1,0 0 1,-1 0-1,1-1 1,1 1-1,-1-1 1,0 0-1,0 1 1,0-1-1,1-1 1,-1 1-1,1 0 1,-1-1-1,0 0 1,1 0-1,-1 0 1,1 0-1,-1 0 1,1-1-1,-1 1 1,0-1-1,1 0 1,3-2-1,-1 1-149,-1-1-1,0 0 1,0 0 0,-1 0-1,1 0 1,-1-1-1,1 0 1,-1 0 0,0 0-1,-1 0 1,1-1-1,-1 0 1,0 1 0,0-1-1,4-10 1,-1-1-183,-2 0 0,0 0 1,-1 0-1,-1-1 0,0 1 1,-1-1-1,-1 0 0,-2-18 1,-2-29-685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0.277"/>
    </inkml:context>
    <inkml:brush xml:id="br0">
      <inkml:brushProperty name="width" value="0.05" units="cm"/>
      <inkml:brushProperty name="height" value="0.05" units="cm"/>
    </inkml:brush>
  </inkml:definitions>
  <inkml:trace contextRef="#ctx0" brushRef="#br0">32 1 15611,'-14'6'1969,"3"8"-1057,5 3-384,6 0 1328,4-1-639,12-3-497,1 0-416,6-5-1048,-1 0-256,3-4 776,-2 0-193,5 1-183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0.729"/>
    </inkml:context>
    <inkml:brush xml:id="br0">
      <inkml:brushProperty name="width" value="0.05" units="cm"/>
      <inkml:brushProperty name="height" value="0.05" units="cm"/>
    </inkml:brush>
  </inkml:definitions>
  <inkml:trace contextRef="#ctx0" brushRef="#br0">99 10 15099,'10'2'2893,"-11"-8"44,0 6-2868,1-1 1,-1 1-1,1-1 0,-1 1 0,1-1 1,-1 1-1,1 0 0,-1-1 0,0 1 0,1 0 1,-1-1-1,0 1 0,1 0 0,-1 0 0,0 0 1,1 0-1,-1 0 0,0 0 0,1 0 1,-1 0-1,0 0 0,1 0 0,-1 0 0,0 0 1,1 0-1,-1 0 0,0 1 0,1-1 0,-1 0 1,0 0-1,1 1 0,-1-1 0,1 0 1,-1 1-1,0 0 0,-3 3 7,0-1 1,0 1-1,0 1 1,1-1-1,-1 0 1,1 1-1,0 0 1,0 0-1,1 0 1,0 0-1,0 0 1,0 0-1,-2 7 1,1 4 61,0 1 0,0-1 1,0 21-1,3-27-90,0 0-1,1 0 0,0 0 0,1 0 0,0-1 0,0 1 1,1 0-1,0-1 0,1 1 0,0-1 0,8 14 1,1-3-36,1-2 0,1 1 0,32 29 0,-35-36-22,0 1 1,-1 0-1,0 0 0,-1 2 0,-1-1 0,0 1 1,-1 0-1,0 1 0,8 26 0,-13-33 36,-1 1 0,0-1 0,-1 1 0,0-1-1,0 1 1,-1 0 0,0 0 0,-1-1-1,0 1 1,0 0 0,-1-1 0,0 1 0,-1-1-1,0 0 1,-1 1 0,0-1 0,0-1-1,-7 12 1,8-16 31,1-1 1,-1 1-1,0-1 0,0 0 0,0 1 1,-1-1-1,1-1 0,-1 1 0,1 0 1,-7 2-1,8-4-20,-1 0 1,1 0 0,-1 0-1,1-1 1,0 1-1,-1-1 1,1 1-1,-1-1 1,1 0-1,-1 0 1,1 0-1,-1 0 1,1-1-1,-1 1 1,1-1-1,-1 1 1,1-1-1,0 0 1,-1 0-1,-3-2 1,0-2 34,-1 0 0,1 0 0,0 0 0,0-1 1,0 0-1,1 0 0,0-1 0,0 1 0,-5-12 0,-2-5 6,-17-42-1,21 43-133,1-1-1,-7-43 1,12 59 21,1 0 1,1 0 0,-1-1 0,1 1-1,0 0 1,1 0 0,0-1-1,0 1 1,1 0 0,-1 0-1,2 0 1,-1 0 0,6-10 0,-7 15-15,1-1 1,0 0 0,0 1 0,0 0 0,1 0-1,-1-1 1,1 1 0,-1 1 0,1-1 0,0 0-1,-1 1 1,1-1 0,3 0 0,41-10-796,-38 11 752,-1 0-1,0-1 1,1 0 0,-1-1-1,8-3 1,14-15-247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1.161"/>
    </inkml:context>
    <inkml:brush xml:id="br0">
      <inkml:brushProperty name="width" value="0.05" units="cm"/>
      <inkml:brushProperty name="height" value="0.05" units="cm"/>
    </inkml:brush>
  </inkml:definitions>
  <inkml:trace contextRef="#ctx0" brushRef="#br0">47 73 17004,'1'-1'105,"-1"1"1,0-1-1,0 0 1,1 1-1,-1-1 1,0 0 0,1 1-1,-1-1 1,0 0-1,1 1 1,-1-1-1,1 1 1,-1-1-1,1 1 1,0-1-1,-1 1 1,1-1 0,-1 1-1,1 0 1,0-1-1,1 1 1,-2 0-25,1 0 1,0 0 0,-1 0-1,1 0 1,-1 1-1,1-1 1,-1 0 0,1 0-1,-1 1 1,1-1-1,-1 0 1,1 1 0,-1-1-1,1 0 1,-1 1-1,0-1 1,1 1-1,-1-1 1,1 1 0,-1-1-1,0 1 1,3 3 283,-1 0 0,-1 0 0,1-1 1,0 2-1,-1-1 0,2 8 0,3 44 1023,-3 110 0,-3-49-1023,4-15-680,-2-97-1006,0-15 446,0-22-603,-4 2-199,-1 0 1,-13-56 0,-26-56-937,7 23 3948,34 117-1184,0 0 0,1 0 0,-1 0 0,1 0 0,0 0 0,0 0 0,0 0 0,0 0 0,0 0 0,0 0 0,0 0 0,1 0-1,-1 0 1,1 1 0,-1-1 0,2-2 0,-1 2 4,0 1-1,0 0 1,1-1 0,-1 1-1,0 0 1,1 0 0,-1 0-1,1 0 1,-1 0-1,1 0 1,-1 0 0,1 1-1,0-1 1,0 1 0,-1-1-1,1 1 1,0 0-1,2-1 1,136-12 3578,-45 5-2800,-4-3-392,54-6-2197,-174 34-2254,0-5 2999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1.714"/>
    </inkml:context>
    <inkml:brush xml:id="br0">
      <inkml:brushProperty name="width" value="0.05" units="cm"/>
      <inkml:brushProperty name="height" value="0.05" units="cm"/>
    </inkml:brush>
  </inkml:definitions>
  <inkml:trace contextRef="#ctx0" brushRef="#br0">8 19 15875,'4'13'1889,"15"-5"-857,5-4-320,18-4 993,4-4-185,7-2-408,1-2-160,-2 1-408,-3-2-224,-12 3-504,-7 2-416,-17 4-744,-9 3-1769,-12 3 2521,-10 2-472,-13 2-304</inkml:trace>
  <inkml:trace contextRef="#ctx0" brushRef="#br0" timeOffset="1">1 300 17812,'0'28'1928,"18"-9"-944,10-9-327,13-6 991,4-2-200,5-4-432,1-6-207,-2 0-513,-4-3-248,-17 1-1137,-3 1 1001,-7-9-240,-2-4-128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1.110"/>
    </inkml:context>
    <inkml:brush xml:id="br0">
      <inkml:brushProperty name="width" value="0.05" units="cm"/>
      <inkml:brushProperty name="height" value="0.05" units="cm"/>
    </inkml:brush>
  </inkml:definitions>
  <inkml:trace contextRef="#ctx0" brushRef="#br0">112 0 20164,'-6'0'333,"1"1"0,-1 0 1,0 0-1,1 0 0,-1 1 0,1 0 0,0 0 0,-1 0 0,1 1 0,-6 3 0,8-4-304,1-1-1,-1 1 0,1 0 1,0-1-1,0 1 1,0 0-1,0 0 0,0 0 1,0 1-1,0-1 1,1 0-1,-1 1 0,1-1 1,0 1-1,0-1 1,-1 1-1,2 0 0,-1-1 1,0 1-1,1 0 0,-1 0 1,1 3-1,0-4-42,0-1 1,1 1-1,-1-1 0,1 1 1,0-1-1,0 1 0,-1-1 0,1 0 1,0 1-1,0-1 0,0 0 0,0 0 1,0 0-1,0 0 0,1 0 0,-1 0 1,0 0-1,1 0 0,-1 0 1,0-1-1,1 1 0,-1 0 0,1-1 1,-1 1-1,1-1 0,-1 0 0,1 1 1,0-1-1,-1 0 0,2 0 0,9 1-307,-1 0-1,22-2 1,-29 1 227,23-3-428,-19 2 307,0 0 1,0 0 0,-1 1 0,1 0 0,0 1-1,11 1 1,-18-2 204,-1 0 0,1 0 0,-1 1 0,1-1 0,0 0 0,-1 0 1,1 0-1,-1 1 0,1-1 0,-1 0 0,1 1 0,-1-1 0,1 0 0,-1 1 0,0-1 0,1 1 0,-1-1 0,1 1 0,-1-1 0,0 1 0,1-1 0,-1 1 0,0-1 1,0 1-1,1-1 0,-1 1 0,0 1 0,0-1 36,0 0-1,0 1 1,0-1 0,-1 0 0,1 1-1,0-1 1,-1 0 0,1 0 0,-1 1-1,0-1 1,1 0 0,-2 1 0,-1 3 169,-1 0-1,0 0 1,0 0 0,-9 6 0,5-5 37,0 0-1,-1 0 0,0-1 1,0-1-1,0 1 1,-16 4-1,21-7-171,-1-1 0,0 0 0,0 0 0,0 0 0,0-1-1,0 0 1,0 0 0,1 0 0,-1 0 0,0-1 0,0 0 0,0 0-1,0 0 1,0 0 0,-8-5 0,-2-3-31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2.337"/>
    </inkml:context>
    <inkml:brush xml:id="br0">
      <inkml:brushProperty name="width" value="0.05" units="cm"/>
      <inkml:brushProperty name="height" value="0.05" units="cm"/>
    </inkml:brush>
  </inkml:definitions>
  <inkml:trace contextRef="#ctx0" brushRef="#br0">42 3 15963,'0'0'47,"0"0"0,0-1 0,0 1 0,0 0 0,0 0 0,0 0 0,0 0 0,0 0 0,0 0 0,0 0 0,0 0 0,0-1 0,-1 1 0,1 0 0,0 0 0,0 0 0,0 0 0,0 0 0,0 0 0,0 0 0,0 0 0,0 0 0,-1 0 0,1 0 0,0 0 0,0 0 0,0 0 0,0 0 0,0 0 0,0 0 0,-1 0 0,1 0 0,0 0 0,0 0 0,0 0 0,0 0 0,0 0 0,0 0 0,-1 0 0,1 0 0,0 0 0,0 0 0,0 0 0,0 0 0,0 0 0,0 0 0,0 0-1,-1 1 1,-5 7 751,-1 10 111,0 7-370,2 1 0,0 0-1,2 0 1,1 0-1,1 0 1,1 1 0,1-1-1,6 29 1,-6-51-484,0 1 1,0 0-1,1-1 1,-1 0 0,1 1-1,0-1 1,0 0-1,1 0 1,5 7-1,-7-9-35,1-1 0,-1 0 0,1 1 0,-1-1 0,1 0 0,0 0 0,0 0 0,-1 0 0,1 0 0,0 0 0,0-1 0,0 1 0,0-1 0,0 1 0,0-1 0,0 0 0,0 1 0,0-1 0,0 0 0,0 0 0,0-1 0,0 1 0,0 0 0,0-1 0,2 0 0,6-3 33,0 0 0,0-1 0,0 0 1,-1 0-1,1-1 0,-1-1 0,-1 1 0,13-13 0,59-69 248,-75 82-280,25-31 57,19-22-35,-35 51-25,-14 8-17,0 0-1,0 0 0,1 0 0,-1 0 1,0 0-1,0 0 0,1 0 1,-1 1-1,0-1 0,0 0 0,1 0 1,-1 0-1,0 0 0,0 0 0,0 1 1,1-1-1,-1 0 0,0 0 0,0 1 1,0-1-1,0 0 0,1 0 0,-1 0 1,0 1-1,0-1 0,0 0 1,0 1-1,0-1 0,0 0 0,0 0 1,0 1-1,-1 30 7,0-22-3,-2 24 9,-3 35 46,6-63-48,1 0-1,-1 1 1,1-1-1,-1 0 1,1 0-1,1 0 1,-1 0-1,1 0 1,0 0-1,3 5 1,-4-8-5,0-1 0,0 1 0,1-1 1,-1 1-1,1-1 0,-1 0 0,1 1 1,-1-1-1,1 0 0,0 0 0,0 0 1,-1 0-1,1 0 0,0-1 0,0 1 0,0 0 1,0-1-1,0 0 0,0 1 0,0-1 1,0 0-1,0 0 0,0 0 0,0 0 1,0 0-1,0-1 0,0 1 0,0-1 1,0 1-1,3-2 0,7-2 21,-1-1 1,0 0-1,19-13 0,-22 14-18,34-25 47,-31 21-51,-1 1 1,1 0-1,0 0 0,22-9 0,-32 16-6,1-1-1,-1 1 0,0 0 1,0 0-1,0 0 0,1 0 1,-1 0-1,0 0 0,0 0 1,1 0-1,-1 0 0,0 0 1,0 1-1,0-1 0,1 0 1,-1 1-1,0-1 0,0 1 1,0 0-1,0-1 0,0 1 1,0 0-1,0 0 0,0-1 1,0 1-1,-1 0 0,1 0 1,0 0-1,0 0 1,-1 0-1,1 0 0,-1 0 1,1 0-1,-1 1 0,1-1 1,-1 0-1,1 0 0,-1 0 1,0 1-1,0 1 0,2 7-14,0 1 0,-1-1 0,0 19-1,-1-20-3,0 1-76,-1-7 11,1-1 0,0 1 0,0-1 0,0 1 0,0-1 0,0 1 0,1-1 0,-1 1 0,1-1-1,-1 1 1,1-1 0,2 4 0,-3-6 56,0 0-1,0 1 1,0-1-1,0 0 1,0 0-1,0 0 1,0 0 0,1 0-1,-1 0 1,0 0-1,0 0 1,0 0-1,0 0 1,0 0-1,0 0 1,0 0-1,0 0 1,1 0-1,-1 0 1,0 0 0,0 0-1,0 0 1,0 0-1,0 0 1,0 0-1,0 0 1,0 0-1,1 0 1,-1 0-1,0-1 1,0 1-1,0 0 1,0 0 0,0 0-1,0 0 1,0 0-1,0 0 1,0 0-1,0 0 1,0 0-1,0 0 1,0-1-1,1 1 1,-1 0-1,0 0 1,0 0 0,0 0-1,0 0 1,0 0-1,0 0 1,0 0-1,0-1 1,2-10-740,0-11 217,-4-10-127,-3-7-203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2.817"/>
    </inkml:context>
    <inkml:brush xml:id="br0">
      <inkml:brushProperty name="width" value="0.05" units="cm"/>
      <inkml:brushProperty name="height" value="0.05" units="cm"/>
    </inkml:brush>
  </inkml:definitions>
  <inkml:trace contextRef="#ctx0" brushRef="#br0">6 15 16868,'-4'-13'1816,"3"12"-784,1 4 473,2 0-785,4-1-1104,1 0 552,2 6-312,1 1-120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3.295"/>
    </inkml:context>
    <inkml:brush xml:id="br0">
      <inkml:brushProperty name="width" value="0.05" units="cm"/>
      <inkml:brushProperty name="height" value="0.05" units="cm"/>
    </inkml:brush>
  </inkml:definitions>
  <inkml:trace contextRef="#ctx0" brushRef="#br0">268 12 20500,'-9'-3'271,"0"1"0,0 0 0,0 0 0,0 1 0,0 0 0,-1 1 0,1 0 0,0 0 0,0 1 0,0 0-1,-1 1 1,1 0 0,1 0 0,-13 5 0,13-4-227,0 1 0,0 0-1,0 0 1,1 0 0,0 1 0,-1 0-1,2 0 1,-1 1 0,1-1 0,-1 2-1,2-1 1,-1 1 0,1 0 0,0 0-1,-5 9 1,9-14-45,0 1 0,-1-1 0,1 1 0,1 0 0,-1-1 0,0 1 0,1 0 0,-1-1 0,1 1 0,0 0 0,0 0 0,0-1 0,0 1 0,0 0 0,1 0 0,-1-1 0,1 1 0,0 0 0,1 4 0,0-4-12,0 0 0,1 0 0,-1 0 0,1 0 0,-1 0 0,1 0 0,0-1 0,0 0 0,0 1 0,0-1 0,1 0 0,4 2 0,8 3-59,-1-2 1,1 0 0,0 0 0,0-2 0,21 3 0,8-2-91,-28-3 92,-1 0 1,1 1-1,-1 1 0,1 1 1,-1 0-1,31 13 0,-45-16 75,0 0-1,0 0 0,0 0 1,1 1-1,-1-1 1,-1 1-1,1 0 0,0-1 1,0 1-1,-1 0 0,1 0 1,-1 0-1,1 0 0,-1 0 1,0 0-1,0 1 0,0-1 1,0 0-1,0 0 0,1 4 1,-2-3 23,0 0 1,-1 0-1,1 0 1,0 0-1,-1 0 1,1 0-1,-1 0 0,0-1 1,0 1-1,0 0 1,-1 0-1,1-1 1,0 1-1,-4 3 1,-1 2 80,-1 0-1,0-1 1,0 0 0,0-1-1,-1 0 1,0 0 0,0 0 0,-1-1-1,-10 5 1,12-7-80,0-1 0,-1 1 1,1-1-1,-1 0 0,0-1 0,0 0 0,0 0 0,0-1 0,0 0 1,1 0-1,-1-1 0,0 0 0,-8-2 0,11 2-92,1-1 0,-1 1 0,0-1 0,1 0 0,0 0 0,-1-1 0,1 0 0,0 1 0,0-1 0,0 0 0,0-1 0,1 1 0,-1-1 0,1 0 0,0 0 1,0 0-1,1 0 0,-1 0 0,1 0 0,0-1 0,-3-6 0,-5-25-335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5.044"/>
    </inkml:context>
    <inkml:brush xml:id="br0">
      <inkml:brushProperty name="width" value="0.05" units="cm"/>
      <inkml:brushProperty name="height" value="0.05" units="cm"/>
    </inkml:brush>
  </inkml:definitions>
  <inkml:trace contextRef="#ctx0" brushRef="#br0">134 49 14939,'1'-4'444,"1"-21"1273,-2 24-1652,0 0 0,0 0 0,0 0 0,0 0 0,0 0 1,0 0-1,-1 0 0,1 0 0,0 1 0,-1-1 0,1 0 1,0 0-1,-1 0 0,1 0 0,-1 1 0,1-1 0,-1 0 1,1 0-1,-1 1 0,0-1 0,0-1 0,0 2-16,1 0 0,0 0-1,-1 0 1,1 0 0,0 0-1,-1 0 1,1 0-1,0 0 1,-1 0 0,1 0-1,0 1 1,0-1 0,-1 0-1,1 0 1,0 0 0,-1 0-1,1 0 1,0 0 0,0 1-1,-1-1 1,1 0 0,0 0-1,0 0 1,-1 1 0,1-1-1,0 0 1,0 0-1,0 1 1,-1-1 0,1 0-1,0 1 1,0-1 0,0 1-1,-6 13 974,-5 31-78,2 0 0,1 1 0,-1 92 0,19 141 129,-9-266-1028,21 176 503,-21-183-529,-1-4-14,0-1-1,0 1 1,0-1 0,1 1 0,-1-1 0,0 0-1,1 1 1,-1-1 0,1 1 0,-1-1-1,1 0 1,0 0 0,-1 1 0,1-1-1,0 0 1,0 0 0,0 0 0,2 2-1,-3-3-1,0 0-1,0 0 0,0 0 0,1 0 0,-1-1 0,0 1 1,0 0-1,1 0 0,-1 0 0,0 0 0,0 0 0,0-1 1,0 1-1,1 0 0,-1 0 0,0 0 0,0 0 1,0-1-1,0 1 0,0 0 0,1 0 0,-1 0 0,0-1 1,0 1-1,0 0 0,0 0 0,0-1 0,0 1 0,0 0 1,0 0-1,0-1 0,0 1 0,0 0 0,0 0 1,0-1-1,0 1 0,0 0 0,0 0 0,0-14 22,0 13-18,-2-31 13,-2 0 1,-1 1-1,-2-1 0,-1 1 1,-1 1-1,-1-1 0,-2 2 1,-1-1-1,-20-30 0,30 54-24,-18-21-60,23 29-14,26 29-37,-11-20-72,-1 0-1,2-2 1,-1 0-1,1-1 1,0-1-1,36 10 1,-36-13-418,0 0-1,0-2 1,0 0 0,0-1 0,1 0-1,-1-2 1,29-4 0,-42 4 469,1 0 0,-1-1-1,0 0 1,0 0 0,0 0 0,-1 0 0,1-1 0,0 0 0,-1 0 0,0 0 0,0 0 0,0-1-1,5-5 1,-6 5 280,0 0-1,0 0 1,0 0-1,-1-1 1,1 1-1,-1-1 1,0 1-1,0-1 0,-1 0 1,0 0-1,0 0 1,0 0-1,0 0 1,0-6-1,-1 10-78,0 0-1,0 0 1,0 0 0,0 0-1,0 0 1,0 0 0,-1 0-1,1 0 1,0 1 0,0-1-1,-1 0 1,1 0-1,0 0 1,-1 0 0,1 0-1,-1 1 1,1-1 0,-1 0-1,-1-1 1,2 2-21,-1 0 0,0-1 1,1 1-1,-1 0 0,0 0 0,1 0 1,-1-1-1,0 1 0,1 0 0,-1 0 1,0 0-1,1 0 0,-1 0 0,0 1 1,1-1-1,-1 0 0,0 0 1,1 0-1,-1 1 0,-1-1 0,-1 2 38,0 0 1,0 0-1,-1 0 0,1 0 0,0 0 0,1 1 0,-1-1 0,-3 5 0,-1 3 19,-1 1-1,2 1 1,-1-1-1,1 1 0,1 1 1,0-1-1,1 1 0,-3 17 1,5-22-50,0-1-1,1 1 1,0 0 0,1 0 0,0 0 0,0 0-1,0 0 1,1 0 0,1 0 0,-1 0 0,1-1-1,0 1 1,1 0 0,0-1 0,4 8-1,-4-11-33,-1-1-1,1 1 0,-1-1 0,1 0 0,0 0 0,0 0 0,1 0 0,-1 0 1,0-1-1,1 0 0,0 1 0,-1-1 0,1-1 0,0 1 0,0 0 0,6 0 1,-4 0-8,1-1 1,0-1 0,0 1-1,1-1 1,-1-1 0,0 1 0,0-1-1,0 0 1,7-3 0,6-2-2,-1-1-1,0-1 1,-1-1 0,0-1 0,31-21 0,-23 12 12,-1-2 0,-1 0 0,-1-1 0,-1-2 0,-1 0 0,34-51 0,-43 56-26,-1-1 0,-1 0 1,-1-1-1,0 0 1,-2 0-1,0-1 0,-1 0 1,-2 0-1,0-1 0,1-32 1,-5 50-5,0-1-1,0 0 1,-1 1 0,0-1-1,0 0 1,0 1 0,-1 0 0,0-1-1,0 1 1,0 0 0,-6-9 0,7 12 6,0 0 1,-1 1-1,1-1 1,-1 0-1,1 1 1,-1 0-1,0-1 1,1 1-1,-1 0 1,0 0-1,0 0 1,0 0-1,0 0 1,0 1 0,0-1-1,0 0 1,0 1-1,0 0 1,0-1-1,0 1 1,0 0-1,-1 0 1,1 0-1,0 0 1,0 1-1,0-1 1,0 0-1,0 1 1,0 0 0,0-1-1,0 1 1,-4 2-1,-3 2 3,0 0 0,1 1 0,-1 0 0,1 1 0,0 0 0,1 0 0,0 0 0,0 1 0,-10 15-1,4-4 12,1 2-1,0 0 0,-9 25 0,15-30 0,0-1 0,2 1 0,0 0 0,0 1 1,2-1-1,0 0 0,1 1 0,1 0 0,0-1 0,3 19 0,-2-28-3,0-1-1,0 1 0,1-1 1,0 0-1,0 1 0,0-1 1,1 0-1,0 0 1,0 0-1,1-1 0,0 1 1,0-1-1,0 0 0,0 0 1,1 0-1,0-1 1,0 1-1,0-1 0,0-1 1,1 1-1,-1-1 1,1 1-1,0-2 0,0 1 1,0-1-1,1 1 0,-1-2 1,7 2-1,-1-2 10,0 0 1,-1-1-1,1 0 0,0-1 0,0 0 0,-1-1 0,1 0 1,0-1-1,-1 0 0,0-1 0,0 0 0,0-1 0,0 0 1,11-8-1,1-1 35,-1-2 1,0 0-1,-1-2 1,-1 0-1,19-23 1,-17 15 7,-2 0 0,-1-1 1,-1-1-1,16-34 0,-25 44-26,0-1-1,-2 0 0,-1 0 1,0-1-1,-1 0 0,-1 0 1,2-37-1,-6 54-29,0-1 0,0 1-1,0 0 1,-1 0 0,1-1 0,-1 1 0,0 0-1,0 0 1,0-1 0,0 1 0,0 0 0,-1 0 0,1 1-1,-4-5 1,5 7-1,-1-1 0,0 0-1,0 0 1,0 1 0,0-1 0,1 0-1,-1 1 1,0-1 0,0 1 0,0-1 0,0 1-1,0 0 1,-1-1 0,1 1 0,0 0-1,0 0 1,-2 0 0,1 0-1,0 0 0,0 1 1,0-1-1,0 1 0,0-1 0,0 1 0,0 0 0,0 0 1,0 0-1,1 0 0,-1 0 0,-2 2 0,-5 5 0,0 1 0,1 0 0,0 0 0,0 0-1,1 1 1,0 0 0,1 1 0,-7 15-1,-1 5 11,-17 59-1,26-69 6,0 0 1,0 0 0,2 0-1,1 0 1,1 1 0,0-1-1,5 38 1,-3-52-10,1 0 1,-1 0 0,2 0-1,-1 0 1,1 0-1,0 0 1,0 0-1,1-1 1,-1 0-1,2 0 1,5 7 0,-6-9-4,0 0 0,1 0 0,0 0 0,0-1 0,0 1 0,1-1 0,-1-1 0,0 1 0,1-1 1,0 0-1,0 0 0,0 0 0,0-1 0,0 0 0,8 0 0,-4 0 1,0-1-1,-1-1 1,1 0-1,0 0 0,0-1 1,-1 0-1,1-1 1,-1 0-1,0 0 1,0-1-1,0-1 1,0 1-1,8-7 1,-9 6 3,0-1 1,-1 1-1,0-1 1,0-1-1,-1 1 1,0-1-1,0 0 1,-1-1-1,1 0 1,-2 1-1,1-1 1,-1-1-1,6-16 0,-9 24-4,-1-1 0,0 1-1,1 0 1,-1 0-1,0-1 1,0 1 0,0 0-1,0-1 1,0 1-1,0 0 1,0-1 0,0 1-1,0 0 1,-1 0-1,0-2 1,1 2-1,0 1 0,-1-1 0,1 1 1,0-1-1,-1 1 0,1 0 0,-1-1 0,1 1 1,-1-1-1,1 1 0,-1 0 0,1-1 0,-1 1 0,1 0 1,-1 0-1,0 0 0,1-1 0,-1 1 0,1 0 1,-1 0-1,0 0 0,0 0 0,-2 0 1,0 0 0,1 1 0,-1-1 0,1 1-1,-1 0 1,1 0 0,-1 0 0,1 0 0,0 0 0,-1 0 0,1 1-1,0-1 1,-3 3 0,1-1 0,0 1 1,1 1-1,-1-1 0,1 0 0,0 1 0,0 0 1,0-1-1,0 1 0,1 0 0,0 1 0,0-1 1,0 0-1,1 1 0,0-1 0,-1 9 0,2-11-2,-1 0-1,1 0 1,0 0 0,1-1-1,-1 1 1,0 0-1,1 0 1,0 0-1,0-1 1,-1 1-1,2 0 1,-1 0-1,0-1 1,0 1-1,1-1 1,0 0-1,-1 1 1,1-1-1,0 0 1,0 0-1,0 0 1,0 0-1,1 0 1,-1 0 0,0-1-1,1 1 1,-1-1-1,1 0 1,-1 1-1,1-1 1,4 0-1,2 2-2,0-2 0,0 1 1,0-1-1,1-1 0,-1 0 0,0 0 0,1-1 0,-1 0 0,0-1 1,0 0-1,0 0 0,0-1 0,9-3 0,13-8-63,-1-1 1,35-23-1,-39 23-14,-25 14 72,0 0 1,0 0 0,-1 1-1,1-1 1,0 1-1,0-1 1,0 1 0,0-1-1,0 1 1,0-1-1,0 1 1,0 0 0,0 0-1,0-1 1,0 1-1,0 0 1,0 0 0,0 0-1,0 0 1,0 0-1,0 0 1,0 0 0,0 1-1,0-1 1,0 0-1,0 0 1,0 1 0,0-1-1,1 2 1,-1 0-4,1 0 0,-1 0 0,0 0 0,0 0 0,-1 0 0,1 0 0,0 1 0,-1-1 0,0 0 0,1 4 0,3 12 47,-3-13-27,0 0 1,1 0-1,0 0 0,0-1 0,1 1 1,-1-1-1,1 0 0,0 1 0,0-1 1,0 0-1,0-1 0,1 1 0,0-1 1,0 1-1,0-1 0,0 0 0,0 0 1,0-1-1,1 0 0,7 4 0,5-1-65,0-1 0,1 0-1,0-1 1,28 1 0,-30-3-102,0 0 1,-1 1 0,1 0 0,-1 2-1,27 8 1,-36-9 99,-1 1 0,1-1 0,0 1 0,-1 0 0,1 0 0,-1 1 0,-1 0 0,1 0 0,-1 0 1,1 0-1,-1 1 0,-1-1 0,1 1 0,-1 0 0,4 10 0,1 6 11,-2 1 1,0-1 0,3 29-1,-2-9 68,-2-16-5,14 84 21,-17-95-3,-1 1 1,-1-1-1,0 1 1,-5 30-1,-5-15 273,10-30-292,0-1-1,0 1 1,0-1 0,-1 0-1,1 1 1,0-1-1,-1 1 1,1-1-1,0 0 1,-1 1 0,1-1-1,0 1 1,-1-1-1,1 0 1,-1 0-1,1 1 1,-1-1-1,1 0 1,0 0 0,-1 1-1,1-1 1,-1 0-1,0 0 6,0-1 0,1 1 0,-1 0 0,0-1 0,1 1 0,-1 0 0,1-1 0,-1 1 0,0-1-1,1 1 1,-1-1 0,1 1 0,0-1 0,-1 0 0,1 1 0,-1-1 0,1 0 0,0 1 0,0-1 0,-1 0 0,1 0 0,-4-10 89,1 1 1,0-1 0,0 0 0,1 0-1,1 0 1,-1-21 0,9-67 71,-5 79-191,1 1-1,1-1 1,1 1 0,1 0-1,0 1 1,1-1-1,10-16 1,-11 25-140,0 1 0,0 0 0,0 0 0,1 1 1,0 0-1,1 0 0,0 0 0,0 1 0,1 1 0,0-1 0,0 1 0,0 1 1,1 0-1,11-5 0,43-9-698,-40 8 301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5.520"/>
    </inkml:context>
    <inkml:brush xml:id="br0">
      <inkml:brushProperty name="width" value="0.05" units="cm"/>
      <inkml:brushProperty name="height" value="0.05" units="cm"/>
    </inkml:brush>
  </inkml:definitions>
  <inkml:trace contextRef="#ctx0" brushRef="#br0">1 54 20780,'0'4'1137,"0"-7"-1817,1-14 720,5-3 256,7 3-488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6.356"/>
    </inkml:context>
    <inkml:brush xml:id="br0">
      <inkml:brushProperty name="width" value="0.05" units="cm"/>
      <inkml:brushProperty name="height" value="0.05" units="cm"/>
    </inkml:brush>
  </inkml:definitions>
  <inkml:trace contextRef="#ctx0" brushRef="#br0">13 277 15163,'-1'4'373,"-2"2"215,1 1 0,0-1 0,1 1 0,-2 8 0,3-14-515,0-1 1,0 1-1,0 0 1,0-1-1,0 1 0,0 0 1,0-1-1,0 1 1,0 0-1,0-1 0,1 1 1,-1 0-1,0-1 1,0 1-1,1-1 0,-1 1 1,0 0-1,1-1 1,-1 1-1,1-1 0,0 1 1,0 0-2,0-1 0,-1 0 0,1 0 0,0 1 0,0-1 0,0 0 0,0 0 0,0 0 1,0 0-1,0 0 0,0 0 0,0 0 0,0-1 0,0 1 0,0 0 0,0 0 0,0-1 0,0 1 0,-1-1 1,2 0-1,14-8 203,-1-1 1,0 0 0,-1-1 0,0-1 0,-1 0 0,19-24 0,-13 15 17,-2 0 0,16-26 1,-29 41-237,0-1 0,-1 1 1,1-1-1,-1 0 1,-1 0-1,1 0 1,-1-1-1,0 1 1,-1 0-1,0-1 1,0 1-1,0-13 1,-2 18-46,1 1-1,0-1 1,-1 0 0,1 0 0,-1 0 0,1 0 0,-1 1-1,0-1 1,0 0 0,1 1 0,-1-1 0,0 1 0,-1-1-1,1 1 1,0-1 0,0 1 0,-1-1 0,1 1 0,-1 0-1,1 0 1,-1 0 0,1 0 0,-1 0 0,0 0-1,0 1 1,1-1 0,-1 0 0,0 1 0,0-1 0,0 1-1,1 0 1,-1 0 0,-2-1 0,-1 1 3,1 0 0,-1 1-1,0-1 1,1 1 0,0 0 0,-1 0 0,1 0-1,-1 1 1,1-1 0,0 1 0,0 0 0,0 0-1,-4 3 1,2 1-9,-1-1 0,1 1 0,0 0 0,1 1 1,0-1-1,0 1 0,-8 14 0,11-17-7,0 0 0,0 0 1,0 0-1,1 0 1,-1 0-1,1 0 0,0 0 1,1 1-1,-1-1 0,1 0 1,-1 1-1,1-1 1,1 0-1,-1 1 0,0-1 1,1 0-1,1 5 1,0-7-1,-1 1 0,1-1 0,-1 0 0,1 0 0,0 0 0,0 0 1,0 0-1,0 0 0,0 0 0,0 0 0,0-1 0,1 1 1,-1-1-1,0 0 0,1 0 0,0 0 0,-1 0 0,1 0 1,-1 0-1,1-1 0,0 1 0,0-1 0,-1 0 0,6 0 1,5 1-4,0-2 0,0 0 0,25-5 1,0-4 18,66-25 0,-67 20 1,63-15 0,-98 30-15,-1-1-1,1 1 1,-1 0-1,0 0 1,1 0-1,-1 0 1,1 0-1,-1 0 1,0 0-1,1 0 1,-1 0-1,1 1 1,-1-1-1,0 1 1,1-1-1,-1 1 1,0-1-1,0 1 1,1 0-1,-1 0 1,0 0-1,0 0 1,0-1-1,0 1 1,0 1-1,0-1 1,0 0-1,0 0 1,-1 0-1,1 0 1,1 2-1,1 5 9,-1 0 0,1-1-1,-1 1 1,2 14-1,-3-14 16,0-1-1,1 1 1,5 13 0,-5-19-10,-1 1 1,1-1 0,0 1-1,0-1 1,0 0 0,0 1-1,1-1 1,-1-1 0,1 1-1,-1 0 1,1 0-1,3 1 1,-4-2-103,1 0 0,0 1 0,-1-1 0,1 1 0,-1 0 0,0 0 0,0 0 0,0 0 0,0 0 0,0 1 0,0-1 0,1 3 0,-2-3-20,-1-1 93,1-1 1,-1 1 0,0-1-1,0 1 1,0-1 0,0 1-1,0-1 1,1 0 0,-1 1-1,0-1 1,0 1 0,1-1 0,-1 0-1,0 1 1,1-1 0,-1 0-1,0 1 1,1-1 0,-1 0-1,1 0 1,-1 1 0,0-1-1,1 0 1,-1 0 0,1 0 0,0 1-1,5-6-305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8.003"/>
    </inkml:context>
    <inkml:brush xml:id="br0">
      <inkml:brushProperty name="width" value="0.05" units="cm"/>
      <inkml:brushProperty name="height" value="0.05" units="cm"/>
    </inkml:brush>
  </inkml:definitions>
  <inkml:trace contextRef="#ctx0" brushRef="#br0">212 233 15915,'1'0'102,"-1"-1"0,1 0 0,0 1 0,-1-1 0,1 1 0,-1-1 0,1 0 0,-1 0 0,1 1 0,-1-1-1,0 0 1,1 0 0,-1 0 0,0 1 0,0-1 0,0 0 0,1 0 0,-1 0 0,0 0 0,0 1 0,0-1-1,0 0 1,0 0 0,-1 0 0,1 0 0,0 0 0,-1-1 38,0 1 0,0-1 0,0 1 1,0-1-1,0 1 0,0 0 0,0 0 0,-1-1 0,1 1 0,0 0 1,-1 0-1,-1-1 0,-3-1 160,1 0 0,0 1 0,-1 0 1,0 0-1,0 0 0,1 1 0,-8-1 0,8 1-238,-1 2 0,0-1 0,0 1-1,0 0 1,1 0 0,-1 1 0,1-1-1,-1 1 1,1 1 0,-1-1 0,1 1 0,0 0-1,0 0 1,0 0 0,1 0 0,-1 1-1,1 0 1,0 0 0,0 1 0,0-1 0,1 1-1,-5 7 1,4-6-59,0 0 0,0 0 0,1 1 0,0-1 1,0 1-1,1 0 0,-1 0 0,2 0 0,-1 0 0,1 0 0,0 1 0,0-1 0,1 0 0,0 1 0,1-1 0,-1 0 0,3 12 1,-2-17-4,0 0 1,0 0-1,0 0 1,0 1 0,0-1-1,0 0 1,1 0 0,-1 0-1,0-1 1,1 1 0,0 0-1,-1 0 1,1-1 0,0 1-1,0-1 1,0 0 0,0 1-1,0-1 1,0 0 0,0 0-1,1-1 1,-1 1 0,0 0-1,0-1 1,1 1-1,-1-1 1,0 0 0,1 1-1,-1-1 1,1 0 0,4-1-1,2 0 9,0-1-1,0 0 1,0-1 0,0 1-1,0-2 1,0 1-1,8-6 1,11-7 62,-1-1 0,0-1-1,-1-2 1,-1 0 0,27-30 0,-35 32 28,-1 0 0,-1-2 0,0 0 0,-1 0 0,-2-2 0,0 1 0,13-33 0,-23 48-54,-1 1-1,1-1 0,-1 0 0,1-11 1,-2 16-43,0 1 1,0-1 0,0 0-1,0 1 1,1-1 0,-1 1 0,0-1-1,-1 1 1,1-1 0,0 0-1,0 1 1,0-1 0,0 1 0,0-1-1,0 1 1,-1-1 0,1 1-1,0-1 1,0 1 0,-1-1 0,1 1-1,0-1 1,-1 1 0,1-1-1,-1 1 1,1 0 0,-1-1 0,1 1-1,0 0 1,-1-1 0,1 1-1,-1 0 1,0-1 0,1 1 0,-1 0-1,1 0 1,-1 0 0,1 0 0,-1 0-1,1 0 1,-1-1 0,0 1-1,1 0 1,-1 0 0,1 1 0,-1-1-1,1 0 1,-1 0 0,0 0-1,1 0 1,-1 0 0,1 1 0,-1-1-1,1 0 1,-1 0 0,1 1-1,-1-1 1,1 0 0,-1 1 0,1 0-1,-6 3 3,1 0-1,-1 0 1,1 0-1,1 1 1,-1 0-1,0 0 1,1 1-1,0-1 1,1 1-1,-1-1 1,-2 8-1,-6 12 13,-11 34 0,20-52-15,1 0 1,1 0-1,-1 1 0,1-1 0,0 0 0,1 0 0,0 1 0,0-1 1,1 10-1,0-15-4,-1 0 0,1-1 1,-1 1-1,1 0 1,-1 0-1,1-1 0,0 1 1,0-1-1,0 1 0,0 0 1,0-1-1,0 0 1,0 1-1,1-1 0,-1 0 1,0 0-1,3 2 0,-2-2-1,0 0 0,0-1 0,0 1-1,0-1 1,0 1 0,1-1 0,-1 1-1,0-1 1,0 0 0,1 0-1,-1-1 1,0 1 0,0 0 0,1-1-1,-1 1 1,0-1 0,4-1 0,3-2 3,0 0 0,0-1 1,0-1-1,-1 1 0,1-1 1,-1-1-1,-1 1 1,1-2-1,-1 1 0,0-1 1,-1 0-1,0 0 1,7-11-1,-11 19 23,-1 6-16,1 8-8,-3 23-5,1 40-17,1-69 22,0-1 1,0 1 0,1-1 0,0 1 0,0-1 0,1 0 0,5 12 0,-7-17 2,0 1 1,1-1 0,-1 0-1,0 0 1,1-1 0,-1 1-1,1 0 1,0 0 0,-1-1-1,1 1 1,0-1 0,0 1-1,0-1 1,0 0 0,0 0-1,1 0 1,-1 0 0,0 0-1,0 0 1,1-1 0,-1 1-1,0-1 1,1 0 0,-1 0 0,0 1-1,1-1 1,-1-1 0,1 1-1,-1 0 1,0-1 0,1 1-1,-1-1 1,0 0 0,0 1-1,1-1 1,-1 0 0,0 0-1,4-3 1,4-3 12,0 1 1,0-2-1,-1 1 1,0-1-1,0-1 0,9-12 1,40-59 2,-57 80-22,-1 1-1,0-1 1,1 1 0,-1-1-1,0 1 1,0-1-1,1 1 1,-1-1-1,0 1 1,0 0-1,0-1 1,0 1 0,1-1-1,-1 1 1,0 0-1,0-1 1,0 1-1,-1-1 1,1 1-1,0-1 1,0 1 0,0 0-1,0 0 1,-1 23-27,0-19 23,1 1 1,-1 0 0,2-1-1,-1 1 1,1 0-1,0-1 1,0 1-1,0 0 1,1-1 0,3 8-1,-4-11 5,0 0 0,1 0 0,-1 0 1,0-1-1,1 1 0,0 0 0,-1-1 0,1 1 0,0-1 0,0 0 0,0 1 0,0-1 1,0 0-1,0 0 0,0 0 0,1-1 0,-1 1 0,0 0 0,0-1 0,1 1 0,-1-1 1,0 0-1,1 0 0,-1 0 0,0 0 0,1 0 0,4-2 0,4 0-40,1-1 0,0-1-1,-1 0 1,0 0-1,0-1 1,16-10 0,-14 8-41,1 0 0,28-10 0,20 10-2000,-20-9 1276,-17 5 276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8.501"/>
    </inkml:context>
    <inkml:brush xml:id="br0">
      <inkml:brushProperty name="width" value="0.05" units="cm"/>
      <inkml:brushProperty name="height" value="0.05" units="cm"/>
    </inkml:brush>
  </inkml:definitions>
  <inkml:trace contextRef="#ctx0" brushRef="#br0">169 366 17060,'-18'5'812,"0"0"0,0 1 1,-31 15-1,45-19-708,-1 0 0,1 1 0,0-1 0,0 1 0,0-1 0,1 1 0,-1 0 0,1 1 0,-1-1 0,1 1 0,0-1 0,0 1 0,1 0 0,-1 0 0,1 0 0,0 1 0,0-1 0,0 0 0,1 1 0,-2 6 0,3-9-88,-1-1 0,1 1 0,0-1 0,0 1 0,1 0 0,-1-1 0,0 1 1,0-1-1,1 1 0,-1-1 0,1 1 0,-1-1 0,1 1 0,0-1 0,-1 1 0,1-1 0,0 0 1,0 0-1,0 1 0,2 0 0,-1 0-3,0 0 1,0-1-1,1 0 1,-1 1-1,1-1 1,-1 0-1,1 0 1,-1 0-1,1-1 1,0 1-1,2 0 1,4 0-2,-1-1 1,0 0-1,1 0 1,-1-1-1,1 0 1,-1 0-1,9-3 1,2-3 22,0-1-1,-1 0 1,0-1 0,0-1 0,-1-1 0,0 0-1,-1-1 1,0-1 0,14-15 0,-10 7 49,-1 0 0,0-2 1,-2 0-1,-1-1 0,23-44 0,-30 50-46,-1 0-1,-1-1 0,5-20 0,-10 33-33,-1 0-1,0 0 0,0 0 0,0 0 1,-1-1-1,0 1 0,0 0 0,-1 0 0,0 0 1,0 0-1,0 0 0,-1 0 0,0 0 1,-2-6-1,2 9-7,1 1 1,0 0 0,0 0-1,-1 0 1,1 0-1,-1 0 1,0 0 0,1 1-1,-1-1 1,0 0-1,0 1 1,0-1-1,0 1 1,0 0 0,-1 0-1,1 0 1,0 0-1,-1 0 1,-3-1 0,1 2 0,1-1 1,0 1-1,-1 0 1,1 1-1,-1-1 1,1 1-1,0 0 1,-1 0-1,1 0 1,-6 3-1,-1 0 8,1 1 0,1 0 0,-1 1 0,1 0-1,0 0 1,0 1 0,1 1 0,-11 10 0,15-12 0,-1 0 0,1 0 0,0 0 1,0 0-1,1 1 0,0 0 0,0-1 1,-2 9-1,4-13-12,1 1 1,-1-1-1,1 1 1,-1-1-1,1 1 1,0-1-1,0 1 1,0 0-1,1-1 0,-1 1 1,1-1-1,-1 1 1,1-1-1,0 0 1,0 1-1,0-1 1,0 0-1,0 1 1,0-1-1,1 0 1,-1 0-1,1 0 1,0 0-1,-1 0 1,1 0-1,3 2 0,7 3-124,0 0 0,0 0-1,0-1 1,17 6-1,-13-6-40,-1 1 0,17 10 0,-27-14 140,0 0 1,0 1-1,-1 0 1,1 0-1,-1 0 1,0 0-1,0 1 1,-1 0-1,1-1 1,2 7-1,-1-1 62,-1 1 0,0-1 0,-1 1 0,0 0 0,-1 0 0,0 0 0,1 22 0,-3 3-258,-4 39 0,4-74 172,3-8-61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49.707"/>
    </inkml:context>
    <inkml:brush xml:id="br0">
      <inkml:brushProperty name="width" value="0.05" units="cm"/>
      <inkml:brushProperty name="height" value="0.05" units="cm"/>
    </inkml:brush>
  </inkml:definitions>
  <inkml:trace contextRef="#ctx0" brushRef="#br0">64 33 18020,'5'-10'692,"-4"7"-497,0 1 1,0-1-1,0 1 0,1 0 1,-1-1-1,0 1 1,5-4-1,-6 7-85,1 0-1,-1 1 1,1-1-1,-1 0 1,0 0-1,1 1 1,-1-1-1,0 0 1,0 1 0,0-1-1,0 0 1,0 3-1,-10 200 2035,0-54-1899,7-49 154,-5 1 0,-24 118 0,31-216-347,1-1-21,0-1 0,-1 0 1,1 1-1,-1-1 0,1 0 1,-1 0-1,0 1 0,0-1 1,0 0-1,0 0 1,0 0-1,0 0 0,-1 0 1,-1 2-1,2-4-22,1 0 1,-1 0 0,1 0-1,0 0 1,-1-1-1,1 1 1,0 0 0,-1 0-1,1 0 1,0-1-1,-1 1 1,1 0 0,0-1-1,-1 1 1,1 0-1,0-1 1,0 1 0,0 0-1,-1-1 1,1 1 0,0 0-1,0-1 1,0 1-1,0-1 1,0 1 0,-1 0-1,1-1 1,0 1-1,0-1 1,0 1 0,0 0-1,0-1 1,1 1-1,-1-1 1,0 1 0,0-1-1,1-22 169,9-34 83,33-113-1,-27 117-238,-16 52-22,26-95-14,5 0 0,45-95-1,-72 183 5,1-1-1,-1 1 1,2 0-1,-1 0 1,1 1-1,1-1 1,-1 1-1,1 1 1,1-1-1,-1 1 0,1 1 1,0-1-1,9-4 1,-11 7-18,1 1 1,-1-1-1,1 1 1,0 0-1,0 1 1,0 0-1,0 0 1,1 0-1,-1 1 1,0 0-1,0 0 1,0 1-1,0 0 1,0 0-1,0 1 1,0 0-1,12 5 1,-14-6 6,0 1 1,-1 0-1,1 1 1,-1-1-1,0 1 1,0 0 0,0 0-1,0 0 1,-1 1-1,1-1 1,-1 1-1,0 0 1,0 0-1,0 0 1,0 0 0,-1 0-1,0 1 1,0-1-1,3 9 1,-4-6 20,0-1 1,0 1 0,-1-1-1,1 0 1,-2 1 0,1-1-1,-1 1 1,0-1 0,0 0-1,0 1 1,-1-1 0,0 0 0,-1 0-1,-5 11 1,3-8 40,0 0 1,-1-1 0,0 1-1,-1-1 1,1-1-1,-1 1 1,-1-1 0,1 0-1,-1-1 1,-1 0-1,1 0 1,-1-1 0,-11 6-1,15-9-47,0 0-1,0-1 0,0 1 1,0-1-1,0 0 0,0 0 1,0 0-1,0-1 0,-1 0 1,1 0-1,0 0 0,0-1 1,0 0-1,0 0 0,0 0 1,0 0-1,0-1 0,0 0 1,0 0-1,0 0 1,1-1-1,-1 1 0,1-1 1,0 0-1,0 0 0,0-1 1,-6-6-1,7 6-186,0 1 0,0-1 1,1 0-1,-1 1 0,1-1 0,0 0 1,0 0-1,1-1 0,-1 1 0,0-5 1,1 7 118,1 1 0,0-1 1,0 1-1,0-1 0,0 1 0,0-1 1,0 1-1,0-1 0,0 1 1,0-1-1,1 1 0,-1 0 1,1-1-1,-1 1 0,1-1 1,-1 1-1,1 0 0,0-1 0,0 1 1,-1 0-1,1 0 0,0 0 1,0 0-1,0-1 0,1 2 1,-1-1-1,0 0 0,0 0 0,0 0 1,1 0-1,-1 1 0,0-1 1,1 0-1,1 0 0,22-4-817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0.851"/>
    </inkml:context>
    <inkml:brush xml:id="br0">
      <inkml:brushProperty name="width" value="0.05" units="cm"/>
      <inkml:brushProperty name="height" value="0.05" units="cm"/>
    </inkml:brush>
  </inkml:definitions>
  <inkml:trace contextRef="#ctx0" brushRef="#br0">26 246 5809,'0'0'74,"0"1"-1,0-1 1,1 0-1,-1 1 0,0-1 1,0 0-1,0 0 1,0 0-1,0 1 1,0-1-1,0 0 0,0 0 1,1 1-1,-1-1 1,0 0-1,0 0 1,0 0-1,1 0 1,-1 1-1,0-1 0,0 0 1,0 0-1,1 0 1,-1 0-1,0 0 1,0 1-1,1-1 0,-1 0 1,0 0-1,0 0 1,1 0-1,-1 0 1,0 0-1,0 0 1,1 0-1,-1 0 0,0 0 1,0 0-1,1 0 1,-1 0-1,0 0 1,0-1-1,1 1 1,-1 0-1,0 0 0,0 0 1,1 0-1,-1 0 1,0-1-1,19-7 630,-10 3-3341,12 3 11086,-12 7-5757,-5-5-2374,0-1 0,0 0 1,0 0-1,-1 0 0,1-1 0,0 1 0,-1-1 0,1 0 0,0 0 0,-1 0 0,0-1 0,0 1 0,4-4 1,36-38 1106,-43 44-1424,9-10 250,-1 0 0,0-1 0,11-22 0,-16 28-203,-1 0 0,0 0-1,0 0 1,0-1 0,-1 1 0,0-1 0,0 1 0,0-1-1,0 1 1,-1-1 0,-1-8 0,1 12-40,0 1 1,0-1 0,-1 1-1,1-1 1,0 1-1,-1 0 1,0-1-1,1 1 1,-1 0-1,0-1 1,0 1-1,1 0 1,-1 0-1,0-1 1,0 1 0,0 0-1,-1 0 1,1 0-1,0 0 1,0 0-1,-1 1 1,1-1-1,0 0 1,-1 1-1,1-1 1,0 1 0,-1-1-1,1 1 1,-1-1-1,1 1 1,-1 0-1,1 0 1,-1 0-1,1 0 1,-1 0-1,1 0 1,-1 0-1,1 1 1,-1-1 0,-2 1-1,-3 1 7,0 0-1,0 1 1,0-1-1,0 1 1,0 1-1,-11 7 1,5-2-11,0 2 1,1 0-1,1 0 0,-1 1 0,2 1 1,0-1-1,1 2 0,0-1 1,1 2-1,0-1 0,1 1 0,-9 26 1,15-37-5,0-1 0,1 1 0,-1-1 1,0 1-1,1 0 0,0 0 0,0-1 1,0 1-1,1 0 0,-1-1 0,1 1 1,0-1-1,-1 1 0,2 0 0,1 4 1,-1-5-1,0-1 1,0 0-1,-1 0 0,2 1 1,-1-1-1,0-1 1,0 1-1,1 0 1,-1 0-1,1-1 0,-1 0 1,1 1-1,0-1 1,-1 0-1,1 0 1,0 0-1,0-1 0,0 1 1,0-1-1,4 1 1,17-1-12,1 0 0,0-2 0,-1-1 0,1 0 0,28-10 0,-20 6-12,-1 1 0,34-2 1,-61 8 16,-1 0 0,1 0 0,-1 1 0,0-1 0,1 1-1,-1 0 1,0 0 0,0 0 0,0 0 0,0 1 0,0 0 0,0 0 0,5 3 0,-6-3 5,-1 0 1,0 0 0,0 0 0,0 0-1,0 1 1,0-1 0,0 1-1,-1-1 1,1 1 0,-1 0-1,0-1 1,0 1 0,0 0-1,0 0 1,0 0 0,-1 0 0,1 0-1,-1 0 1,0 4 0,0-6 3,1 7 128,-1 0 1,0 1-1,-1-1 0,1 1 0,-5 14 1,1-63 1157,5-69-691,2-56-1105,-3 165 448,0-1 0,0 1 0,0-1-1,0 1 1,0-1 0,0 1 0,0 0-1,0-1 1,0 1 0,0-1 0,0 1-1,1-1 1,-1 1 0,0-1 0,0 1-1,0-1 1,1 1 0,-1 0 0,0-1-1,1 1 1,-1 0 0,0-1 0,1 1-1,0-1 1,8 6-958,9 20-18,-15-22 898,9 14-530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1.615"/>
    </inkml:context>
    <inkml:brush xml:id="br0">
      <inkml:brushProperty name="width" value="0.05" units="cm"/>
      <inkml:brushProperty name="height" value="0.05" units="cm"/>
    </inkml:brush>
  </inkml:definitions>
  <inkml:trace contextRef="#ctx0" brushRef="#br0">46 0 17620,'-2'23'1742,"0"0"1,-7 32 0,-1 1-340,8-43-1209,-8 58 871,0 123 0,10-189-1030,0 0 1,0 0-1,1 0 0,0 0 1,0 0-1,0 0 0,1-1 1,1 6-1,-2-9-27,0 0 1,-1 0-1,1 0 1,0 0-1,0 0 1,0 0-1,0 0 1,0 0-1,0 0 0,0-1 1,0 1-1,0 0 1,0-1-1,0 1 1,1-1-1,-1 1 1,0-1-1,0 0 1,1 1-1,-1-1 1,0 0-1,1 0 0,-1 0 1,0 0-1,0 0 1,1 0-1,-1 0 1,0 0-1,1-1 1,-1 1-1,0 0 1,0-1-1,3 0 0,6-4 9,0-1 0,0 1 0,-1-2 0,0 1-1,0-1 1,0-1 0,-1 1 0,0-1 0,7-10-1,-4 6-10,0 0 0,1 1-1,17-12 1,-28 22-8,0 0 1,0 0-1,0 1 0,0-1 0,0 0 1,0 1-1,0-1 0,1 1 0,-1 0 1,0-1-1,0 1 0,1 0 0,-1-1 1,0 1-1,0 0 0,1 0 0,-1 0 1,0 0-1,1 0 0,1 1 0,-2 0 1,0-1-1,0 1 0,-1 0 0,1-1 1,0 1-1,0 0 0,0 0 0,-1 0 0,1 0 1,-1 0-1,1 0 0,0-1 0,-1 1 1,0 0-1,1 1 0,-1-1 0,0 0 1,1 2-1,0 6-9,0 0 1,-1 0-1,0 0 1,-1 14-1,0-17 6,-3 19-39,3-20-72,0 0-1,0 0 1,0 0-1,0 0 1,1 0 0,0 0-1,0 0 1,0 1-1,2 7 1,-1-13 44,-1 1 0,1-1 0,-1 1 0,1-1 0,-1 0 0,1 1 0,-1-1 1,1 0-1,-1 1 0,1-1 0,-1 0 0,1 1 0,0-1 0,-1 0 0,1 0 0,-1 0 0,1 0 0,0 0 0,-1 0 0,1 1 1,0-1-1,-1-1 0,1 1 0,-1 0 0,1 0 0,0 0 0,-1 0 0,1 0 0,-1-1 0,1 1 0,1-1 0,18-9-681,2-7 59,4-6-203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1.390"/>
    </inkml:context>
    <inkml:brush xml:id="br0">
      <inkml:brushProperty name="width" value="0.05" units="cm"/>
      <inkml:brushProperty name="height" value="0.05" units="cm"/>
    </inkml:brush>
  </inkml:definitions>
  <inkml:trace contextRef="#ctx0" brushRef="#br0">218 48 16492,'-1'-2'211,"0"0"1,1-1 0,-1 1 0,0-1 0,-1 1 0,1 0 0,0 0 0,-1 0 0,1 0 0,-1 0 0,0 0 0,1 0 0,-1 0 0,0 1 0,0-1 0,0 1 0,-1-1 0,1 1 0,0 0 0,0 0 0,-1 0 0,1 0 0,-1 0 0,1 1-1,0-1 1,-1 1 0,-3-1 0,-3 0 105,-1-1 0,1 2 0,-1 0 0,1 0 0,-1 1 0,-11 1 0,12 0-197,0 1 0,1-1-1,-1 1 1,-8 5-1,15-7-107,0 0 0,0 0 0,0 0 0,0 0-1,0 0 1,0 0 0,0 1 0,0-1 0,1 1-1,-1 0 1,1-1 0,-1 1 0,1 0-1,-1 0 1,1 0 0,0 0 0,0 0 0,0 0-1,0 0 1,1 0 0,-2 4 0,2-5-16,1 1 0,-1-1 0,0 0 0,0 0 0,1 0 0,-1 1 0,1-1 0,-1 0 0,1 0-1,0 0 1,-1 0 0,1 0 0,0 0 0,0 0 0,0 0 0,0 0 0,0 0 0,0 0 0,0-1 0,0 1 0,0 0 0,0-1 0,2 2 0,34 12-200,-28-11 141,40 15-403,49 25-1,-82-35 269,0 1-1,-1 0 0,-1 1 1,0 1-1,0 1 0,24 25 1,-35-34 166,-1 0 0,1 1 0,-1-1 0,1 1 0,-1-1 0,0 1 0,-1 0 0,1-1 0,0 1 1,-1 0-1,0 0 0,0 1 0,0-1 0,0 7 0,-2-9 47,1 1 0,0 0-1,-1 0 1,0-1 0,0 1 0,0-1-1,0 1 1,0-1 0,-1 1 0,1-1-1,0 1 1,-1-1 0,0 0 0,0 0 0,0 0-1,0 0 1,0 0 0,0 0 0,0-1-1,0 1 1,-1-1 0,1 1 0,-3 0 0,-6 3 117,1-1 1,-1 0 0,1-1 0,-1 0 0,0 0 0,0-2 0,-1 1 0,1-1 0,0-1-1,0 0 1,-12-1 0,17 1-190,-1-1-1,1 0 1,0 0-1,0-1 1,0 1 0,0-1-1,0-1 1,0 1-1,0-1 1,0 0-1,1 0 1,0 0-1,-1-1 1,1 0-1,1 0 1,-1-1-1,0 1 1,1-1 0,0 0-1,-6-9 1,8 10-4,1 0 1,0 0 0,0 0 0,0 0-1,0 0 1,0 0 0,1 0 0,0 0-1,0 0 1,0 0 0,1-8 0,6-15-428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1.887"/>
    </inkml:context>
    <inkml:brush xml:id="br0">
      <inkml:brushProperty name="width" value="0.05" units="cm"/>
      <inkml:brushProperty name="height" value="0.05" units="cm"/>
    </inkml:brush>
  </inkml:definitions>
  <inkml:trace contextRef="#ctx0" brushRef="#br0">233 0 15843,'-21'5'1499,"0"0"-1,-39 17 0,50-17-1172,1 0-1,-1 0 0,1 1 1,0 1-1,1 0 0,0 0 1,-14 14-1,18-16-235,-1 1 1,1-1-1,0 1 0,0 0 1,0 0-1,1 0 1,0 1-1,0-1 0,1 1 1,-1 0-1,2-1 0,-1 1 1,1 0-1,0 0 0,0 0 1,1 9-1,0-14-86,0-1-1,0 0 0,0 1 1,0-1-1,0 0 1,1 1-1,-1-1 1,1 0-1,-1 0 0,1 1 1,-1-1-1,1 0 1,0 0-1,-1 0 0,1 0 1,0 0-1,0 0 1,0 0-1,0 0 0,0 0 1,0 0-1,0-1 1,0 1-1,0 0 1,1-1-1,-1 1 0,0 0 1,0-1-1,0 0 1,1 1-1,-1-1 0,0 0 1,1 0-1,-1 1 1,0-1-1,1 0 0,-1 0 1,0-1-1,1 1 1,-1 0-1,0 0 1,1-1-1,-1 1 0,2-1 1,6-2-3,0 0-1,-1-1 1,1 0 0,-1 0 0,8-6 0,7-6-1,-1-2 0,0-1 1,21-24-1,26-23-10,-68 66 8,-1-1 1,1 1 0,-1-1 0,1 1 0,-1-1 0,1 1-1,0-1 1,-1 1 0,1 0 0,0-1 0,0 1 0,-1 0-1,1-1 1,0 1 0,-1 0 0,1 0 0,0 0 0,0 0-1,-1 0 1,1 0 0,0 0 0,0 0 0,1 0 0,-2 1 1,1-1 0,0 1 1,-1-1-1,1 1 1,-1 0-1,1-1 0,-1 1 1,1 0-1,-1-1 1,1 1-1,-1 0 0,0 0 1,1-1-1,-1 1 1,0 0-1,0 0 0,0 0 1,1 1-1,0 9 25,-1 0 0,-1 21-1,0-9 23,1-19-36,0 0 0,1 1 0,-1-1 0,1 0 0,0 0 0,0 0 0,1 1 0,-1-1 0,1 0 0,0-1 0,0 1 0,0 0 0,1-1 0,-1 1 0,1-1 0,0 1 0,0-1 0,0 0 0,5 4 0,-3-5-11,0 1-1,-1-1 0,1 0 0,0 0 0,0-1 1,1 0-1,-1 0 0,0 0 0,0 0 0,1-1 1,-1 1-1,0-1 0,0-1 0,1 1 0,8-3 1,5-2-466,-1 0 1,0-2-1,0 0 0,-1-1 1,0-1-1,-1 0 1,1-1-1,-2-1 1,0-1-1,0 0 1,14-16-1,-17 17-462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2.367"/>
    </inkml:context>
    <inkml:brush xml:id="br0">
      <inkml:brushProperty name="width" value="0.05" units="cm"/>
      <inkml:brushProperty name="height" value="0.05" units="cm"/>
    </inkml:brush>
  </inkml:definitions>
  <inkml:trace contextRef="#ctx0" brushRef="#br0">149 339 16388,'-40'30'1977,"23"-18"-1175,0 1 0,-17 17-1,29-26-599,1 0 0,1 1 0,-1-1 0,1 1-1,0 0 1,0 0 0,0 1 0,0-1 0,1 0 0,0 1 0,0-1-1,-1 9 1,3-14-185,0 1 0,0 0 0,-1-1-1,1 1 1,0 0 0,0-1-1,0 1 1,0 0 0,0-1 0,0 1-1,0 0 1,0-1 0,0 1 0,1-1-1,-1 1 1,0 0 0,0-1 0,1 1-1,-1 0 1,0-1 0,1 1 0,-1-1-1,0 1 1,1-1 0,-1 1-1,1-1 1,-1 1 0,1-1 0,-1 1-1,1-1 1,-1 0 0,1 1 0,-1-1-1,1 0 1,0 1 0,-1-1 0,1 0-1,0 0 1,-1 0 0,1 0 0,0 1-1,-1-1 1,1 0 0,0 0-1,-1 0 1,2-1 0,1 1-8,1 0 0,-1-1 0,1 0-1,-1 0 1,1 0 0,-1 0 0,6-3 0,4-3-43,-1-1 0,0 0 0,-1-1 0,17-16 0,39-47-350,-27 27-64,-40 45 441,0 0-1,0 0 0,0 0 0,1-1 0,-1 1 1,0 0-1,0 0 0,0 0 0,0-1 0,1 1 1,-1 0-1,0 0 0,0 0 0,0 0 0,1 0 1,-1-1-1,0 1 0,0 0 0,0 0 1,1 0-1,-1 0 0,0 0 0,0 0 0,1 0 1,-1 0-1,0 0 0,0 0 0,1 0 0,-1 0 1,0 0-1,0 0 0,0 0 0,1 0 1,0 10-108,-7 27 138,1-13 21,4-16-6,1 1 0,-1-1 0,1 0-1,1 0 1,0 1 0,0-1 0,0 0-1,1 0 1,1 0 0,-1 0 0,7 13 0,-6-17-18,-1 0 1,1 1 0,1-1 0,-1 0 0,1-1 0,-1 1-1,1-1 1,0 1 0,0-1 0,0 0 0,1-1 0,-1 1-1,1-1 1,0 0 0,-1 0 0,1 0 0,0-1 0,0 1-1,0-1 1,7 0 0,-1 0-5,0-1 0,1 0-1,-1-1 1,0 0 0,0-1 0,0 0-1,-1-1 1,1 0 0,-1-1-1,1 0 1,-1 0 0,0-1 0,0-1-1,16-12 1,-2 0-3,-1-1-1,0-1 1,-2-1-1,25-31 1,-25 25-70,0-1 1,-2-1-1,16-33 0,-26 45 2,-2 0 1,0-1-1,0 0 0,-2 0 0,-1 0 0,0 0 0,1-24 0,-4 38 34,-1-1 0,0 1 0,0-1 0,-1 1-1,1-1 1,-1 1 0,0 0 0,0-1 0,-3-5-1,3 8 14,0 0 0,0 0 0,0 1 1,-1-1-1,1 0 0,0 1 0,-1-1 0,1 1 0,-1 0 0,1-1 0,-1 1 0,0 0 0,0 0 0,1 0 0,-1 0 0,0 0 0,0 1 0,0-1 0,0 0 0,0 1 0,0 0 1,0-1-1,-2 1 0,-1 0 25,0 0 1,0 0-1,0 0 1,0 1-1,1-1 1,-1 1-1,0 1 1,1-1-1,-1 1 1,1-1-1,-1 1 1,-7 5 0,5-2 30,0 0 0,0 0 0,0 1 0,1 0 0,0 1 1,-8 10-1,4-2 48,0 0 0,1 0 0,1 1 0,1 0 0,0 0 0,-6 26 0,10-30-58,0 0 0,2 1 0,-1-1 1,2 1-1,0-1 0,2 21 0,-2-27-83,1 1 0,1 0 0,-1 0 0,1-1 0,1 1 1,-1-1-1,1 0 0,0 1 0,0-1 0,1-1 0,0 1 0,0 0 1,6 6-1,11 2-107,-2-12-35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2.908"/>
    </inkml:context>
    <inkml:brush xml:id="br0">
      <inkml:brushProperty name="width" value="0.05" units="cm"/>
      <inkml:brushProperty name="height" value="0.05" units="cm"/>
    </inkml:brush>
  </inkml:definitions>
  <inkml:trace contextRef="#ctx0" brushRef="#br0">266 24 17476,'-7'-2'214,"0"1"0,-1 0 0,1 0 1,-1 0-1,1 1 0,0 0 0,-1 1 0,1 0 1,-1 0-1,1 0 0,0 1 0,0 0 1,0 0-1,0 1 0,0 0 0,0 0 0,1 1 1,-7 4-1,1 0 43,1 1-1,0 0 1,0 0 0,1 1 0,0 0 0,1 1-1,0 0 1,-11 20 0,17-26-172,0 0 1,0 0-1,1 0 1,0 1-1,0-1 0,1 1 1,-1-1-1,0 8 0,2-12-67,0 1-1,0-1 1,0 1 0,0-1-1,0 1 1,1-1-1,-1 1 1,0-1-1,1 1 1,-1-1-1,1 0 1,-1 1 0,1-1-1,0 0 1,-1 1-1,1-1 1,0 0-1,0 0 1,0 0-1,0 0 1,0 1 0,0-2-1,0 1 1,1 0-1,-1 0 1,0 0-1,0 0 1,1-1-1,-1 1 1,0-1 0,1 1-1,-1-1 1,1 1-1,-1-1 1,3 0-1,4 1 8,0-1-1,0 0 0,0 0 0,0-1 1,1 0-1,-1 0 0,0-1 0,-1 0 1,1 0-1,0-1 0,-1 0 1,1-1-1,10-6 0,10-7 18,48-40-1,-51 35-86,-1-1 0,-1-1 0,39-55 0,-63 96-120,-5 10 89,0 0 0,-2 40 0,7-56-79,1-1 0,0 1 1,1 0-1,0-1 0,1 1 0,0 0 0,0-1 0,1 0 0,6 15 0,-8-23 101,0 1 0,1-1-1,-1 0 1,1 1 0,-1-1 0,1 0-1,0 0 1,0 0 0,-1 0-1,1 0 1,1-1 0,-1 1 0,0 0-1,0-1 1,1 0 0,-1 1-1,1-1 1,-1 0 0,1 0-1,-1-1 1,1 1 0,0 0 0,-1-1-1,1 0 1,0 1 0,-1-1-1,1 0 1,0-1 0,0 1-1,-1 0 1,1-1 0,0 1 0,-1-1-1,5-2 1,25-18-512,-27 17 478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3.434"/>
    </inkml:context>
    <inkml:brush xml:id="br0">
      <inkml:brushProperty name="width" value="0.05" units="cm"/>
      <inkml:brushProperty name="height" value="0.05" units="cm"/>
    </inkml:brush>
  </inkml:definitions>
  <inkml:trace contextRef="#ctx0" brushRef="#br0">193 0 19268,'-21'23'1317,"1"1"0,-26 41 0,40-56-1085,1 0-1,1 0 0,-1 0 1,1 1-1,1 0 0,0-1 0,0 1 1,1 0-1,0 0 0,1 1 1,-1 15-1,3-23-186,-1 1 0,1 0 1,-1-1-1,1 1 0,0-1 1,0 1-1,0-1 0,1 0 0,-1 1 1,1-1-1,0 0 0,0 0 1,0 0-1,0 0 0,5 4 0,-3-3-62,1-1 0,-1 1-1,1-1 1,0 0 0,0 0-1,0-1 1,1 0 0,-1 0-1,7 2 1,6 0-343,1-1 0,-1-1 0,1 0-1,36-3 1,-46 1 250,-1-1-116,0 1 0,0 0 0,1 0 0,-1 1 0,0 0 0,8 2 0,-14-2 193,-1-1 1,0 1-1,1-1 1,-1 1-1,0 0 1,0-1-1,1 1 1,-1 0-1,0 0 1,0 0-1,0 0 1,0 0 0,0 0-1,0 0 1,0 0-1,1 3 1,-2-2 47,1 0 0,-1 0 1,1 0-1,-1 0 0,0 0 1,0 0-1,0 0 0,0 0 1,0 0-1,0 0 0,0 0 1,-1 0-1,1 0 0,-1 0 1,0 2-1,-3 5 145,1 0 0,-1 0 0,-1 0 0,0-1 0,0 0 0,-1 0 0,0 0 0,0-1 0,-1 0 0,1 0 0,-2-1 0,1 1 0,-1-2 0,0 1 0,0-1 0,0 0 0,-1-1 0,0 0 0,0 0 0,0-1 0,-12 3 0,13-4-210,1 0 0,-1-1 1,0 0-1,1-1 1,-1 0-1,0 0 0,0 0 1,1-1-1,-1 0 1,0-1-1,1 1 0,0-2 1,-1 1-1,1-1 1,0 0-1,0 0 1,0-1-1,1 0 0,-1 0 1,1-1-1,0 0 1,0 0-1,0 0 0,1-1 1,0 0-1,-8-11 1,-1-9-401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4.690"/>
    </inkml:context>
    <inkml:brush xml:id="br0">
      <inkml:brushProperty name="width" value="0.05" units="cm"/>
      <inkml:brushProperty name="height" value="0.05" units="cm"/>
    </inkml:brush>
  </inkml:definitions>
  <inkml:trace contextRef="#ctx0" brushRef="#br0">113 0 13867,'1'4'220,"1"-1"0,0 0 0,-1 1-1,1-1 1,-1 1 0,0-1 0,0 1 0,0 0 0,-1 0 0,1-1 0,-1 1-1,0 0 1,-1 4 0,-7 53 1633,6-51-1198,-1 8-307,-58 323 3590,25 1-2186,40-513-831,-5 128-1053,-2 0 0,-11-57 0,13 96-17,2 8 96,6 13 15,-1-10 34,0 1 0,1-2-1,0 1 1,0-1 0,1 0 0,0 0 0,0-1-1,0 0 1,1-1 0,-1 0 0,1 0-1,0-1 1,0 0 0,0 0 0,1-1-1,-1 0 1,1-1 0,-1 0 0,1 0 0,18-2-1,-20 0 16,0 1-1,0-1 0,0-1 1,0 0-1,0 0 1,-1 0-1,1-1 0,-1 0 1,1 0-1,-1-1 1,0 0-1,-1 0 0,1-1 1,-1 0-1,0 0 1,0 0-1,0-1 0,-1 0 1,1 0-1,-1 0 1,-1-1-1,0 1 0,0-1 1,0 0-1,4-12 1,-7 17-7,0 0-1,-1 0 1,1 0 0,-1-1 0,1 1 0,-1 0 0,0 0 0,0-1 0,0 1 0,0 0 0,0-1 0,0 1 0,-1 0 0,1 0 0,-1-1 0,1 1 0,-1 0 0,0 0 0,-2-3 0,2 4-3,0 0 0,0 0 0,0 0 0,-1 0 0,1 0 0,-1 0 0,1 0 0,0 0 0,-1 1 0,1-1 0,-1 1 0,1-1 0,-1 1 0,0 0 0,1-1 0,-1 1 0,1 0 0,-1 0 0,0 0 0,1 0 0,-1 0 0,1 1 0,-1-1 0,1 0 0,-1 1 0,0-1 0,1 1 0,-3 1 0,-3 1 6,1 1 0,0 0 1,-1 0-1,1 0 0,1 1 0,-1 0 1,1 0-1,0 0 0,0 1 1,0-1-1,1 1 0,0 0 1,0 1-1,0-1 0,1 1 1,0 0-1,0 0 0,-2 10 0,4-13 2,0 1-1,0-1 0,0 1 1,1-1-1,-1 1 0,1 0 1,1-1-1,-1 1 0,1-1 0,-1 1 1,1-1-1,0 1 0,3 5 1,-2-7-3,-1 0 1,1 0-1,0 0 1,1 0-1,-1 0 1,0 0 0,1-1-1,-1 1 1,1-1-1,0 0 1,0 0 0,0 0-1,0 0 1,0-1-1,0 1 1,1-1 0,-1 1-1,0-1 1,5 0-1,0 1 2,1 0 1,-1-1-1,1-1 0,-1 0 0,1 0 0,0 0 0,-1-1 0,1 0 0,-1-1 0,1 0 1,-1 0-1,0-1 0,0 0 0,0-1 0,0 1 0,-1-2 0,13-8 0,-7 4-4,-1 0 0,0-2 0,-1 1 0,0-1-1,-1-1 1,-1 0 0,1 0 0,-2-1 0,8-15-1,-8 5-31,-9 16 10,-6 15 10,1 1 26,2-1-1,-1 1 1,1 0 0,1 0 0,0 0 0,0 1 0,1-1-1,0 1 1,0 0 0,1 10 0,0-9 2,1 1 0,0-1 0,1 1-1,0-1 1,1 0 0,0 1 0,1-1 0,6 15-1,-7-21-115,1 1-1,0-1 1,0 0-1,0 0 0,5 5 1,-8-9 73,1-1 0,-1 1 0,0-1 0,1 1 0,-1-1 0,0 1 0,1-1 0,-1 1 0,1-1 0,-1 0 1,1 1-1,-1-1 0,1 0 0,-1 1 0,1-1 0,0 0 0,-1 1 0,1-1 0,-1 0 0,1 0 0,0 0 1,-1 0-1,1 0 0,0 0 0,-1 0 0,1 0 0,0 0 0,-1 0 0,1 0 0,-1 0 0,1 0 0,0 0 1,-1 0-1,1-1 0,-1 1 0,1 0 0,0-1 0,-1 1 0,1 0 0,-1-1 0,1 1 0,-1 0 0,1-1 0,-1 1 1,1-1-1,-1 1 0,0-1 0,1 1 0,-1-1 0,0 1 0,1-1 0,-1 0 0,0 1 0,0-1 0,0 1 1,1-2-1,5-15-303,-1-4-102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5.168"/>
    </inkml:context>
    <inkml:brush xml:id="br0">
      <inkml:brushProperty name="width" value="0.05" units="cm"/>
      <inkml:brushProperty name="height" value="0.05" units="cm"/>
    </inkml:brush>
  </inkml:definitions>
  <inkml:trace contextRef="#ctx0" brushRef="#br0">20 25 18924,'-6'-7'2169,"5"1"-1273,0 0-384,-1 3 1120,1 1 297,-4 6-1865,3 2-1081,0-2 921,2 5-224,2-2-128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6.204"/>
    </inkml:context>
    <inkml:brush xml:id="br0">
      <inkml:brushProperty name="width" value="0.05" units="cm"/>
      <inkml:brushProperty name="height" value="0.05" units="cm"/>
    </inkml:brush>
  </inkml:definitions>
  <inkml:trace contextRef="#ctx0" brushRef="#br0">112 1 17356,'1'0'64,"-1"0"0,1 0 0,-1 1 0,0-1 0,1 0 0,-1 1 1,1-1-1,-1 0 0,0 1 0,1-1 0,-1 1 0,0-1 0,0 0 0,1 1 1,-1-1-1,0 1 0,0-1 0,0 1 0,0-1 0,0 1 0,1-1 0,-1 1 1,0-1-1,0 1 0,0-1 0,0 1 0,0-1 0,0 1 0,-1-1 0,1 1 1,0-1-1,0 0 0,0 1 0,-1 0 0,-6 24 268,4-16 11,-64 266 3579,51-181-3463,4 1 1,1 142 0,11-226-442,4 62 47,-4-67-58,1 0-1,0-1 1,0 0 0,1 1 0,0-1 0,0 0 0,0 0 0,0 0 0,1 0 0,3 5 0,-5-9-5,0 0 1,0 0 0,0 0-1,0-1 1,0 1 0,0 0-1,0-1 1,0 1 0,0 0-1,0-1 1,0 1 0,1-1-1,-1 0 1,0 1 0,0-1-1,1 0 1,-1 0 0,0 0-1,0 0 1,1 0 0,-1 0-1,0 0 1,0 0 0,1-1-1,-1 1 1,0 0 0,0-1-1,0 1 1,1-1 0,-1 1-1,0-1 1,0 1 0,0-1-1,2-2 1,3-1 10,1-1 0,-1-1 0,0 0-1,5-6 1,20-25 24,-2-1 0,-1-2-1,41-81 1,-65 109-62,-13 30 17,8-14 13,-1 1 1,1 0 0,0-1-1,0 1 1,1 0 0,0 0-1,0 0 1,0 0 0,0 0 0,1 0-1,-1-1 1,1 1 0,1 0-1,-1 0 1,1-1 0,-1 1-1,1-1 1,1 1 0,-1-1 0,0 0-1,1 0 1,0 0 0,0 0-1,0 0 1,1-1 0,-1 1-1,1-1 1,0 0 0,0 0 0,0-1-1,0 1 1,1-1 0,-1 0-1,0 0 1,1 0 0,0 0-1,-1-1 1,1 0 0,7 1 0,2 0-1,0-1 0,0 0 1,0-1-1,0 0 0,0-1 0,0-1 1,0 0-1,-1-1 0,1 0 1,16-7-1,-10 2-44,-1-1 1,0 0 0,-1-2-1,0 0 1,0-1-1,17-16 1,-34 29 24,-1-1 1,1 1-1,-1-1 0,1 1 1,-1-1-1,0 1 1,1 0-1,-1-1 0,0 1 1,1-1-1,-1 1 1,0 0-1,0-1 0,0 1 1,1 0-1,-1-1 1,0 1-1,0 0 0,0-1 1,0 1-1,-1 1 1,2 0-47,-1 1 1,0-1-1,1 0 1,0 1-1,-1-1 1,1 0 0,0 1-1,0-1 1,2 2-1,-1-2-77,1-1 0,0 1 0,0-1 0,0 0-1,0 0 1,-1-1 0,1 1 0,1 0 0,-1-1 0,0 0-1,0 0 1,0 0 0,0 0 0,0 0 0,0 0 0,3-2-1,52-12-2174,-54 12 2118,4-1-143,15-2-489,-31 27 1788,5-13-810,0 1 1,0-1 0,1 1 0,0 0 0,1 0 0,0 0-1,1 10 1,6 73 15,-2-62-117,14 99-28,1 20 100,-18-143-54,-1 1 1,0 0-1,-1 0 1,1-1 0,-2 1-1,1-1 1,-1 1 0,0-1-1,0 1 1,-5 9-1,5-14-22,1-1 0,-1 1-1,0-1 1,0 1 0,0-1-1,0 0 1,0 0 0,0 0-1,0 0 1,-1 0 0,1-1-1,-1 1 1,0-1 0,1 1-1,-1-1 1,0 0 0,0 0-1,1 0 1,-1 0 0,0-1-1,0 1 1,0-1 0,0 0-1,0 0 1,0 0 0,0 0-1,0 0 1,0-1 0,-4-1-1,4 2-24,0-1-1,1 0 0,-1 0 0,1 0 1,-1-1-1,1 1 0,-1-1 0,1 1 1,0-1-1,0 0 0,0 0 0,0 0 0,0 0 1,0 0-1,0 0 0,1-1 0,-1 1 1,1 0-1,-1-1 0,1 0 0,0 1 1,0-1-1,0 1 0,1-1 0,-1 0 1,0-3-1,0-5-32,-1 0 0,2 0 0,-1 0 0,2 0 0,1-17 1,3 1-100,1 0 0,2 0 0,0 1 0,2 0 0,1 0 0,1 1 0,1 1 0,1 0 0,1 0 0,27-31 0,-11 19-95,1 2 1,2 1-1,2 1 0,1 3 0,54-35 1,-71 52 176,-9 6 49,-1 0 1,-1-1-1,1 0 1,12-13 0,-22 20-13,0 0 0,1 0 0,-1 0 1,0 0-1,1-1 0,-1 1 0,0 0 0,0 0 1,1-1-1,-1 1 0,0 0 0,0-1 0,0 1 1,1 0-1,-1-1 0,0 1 0,0 0 0,0-1 1,0 1-1,0 0 0,1-1 0,-1 1 1,0-1-1,0 1 0,0 0 0,0-1 0,0 1 1,-1-1-1,-8 2 281,-17 10 185,19-6-330,1 1-1,-1-1 1,1 1 0,0 0-1,0 1 1,1-1 0,0 1 0,0 0-1,0 1 1,-3 9 0,6-15-116,1 0 0,0 0 0,1 0 0,-1 0 1,0 0-1,1 1 0,-1-1 0,1 0 0,-1 0 0,1 1 1,0-1-1,0 0 0,0 0 0,1 1 0,-1-1 0,0 0 1,1 1-1,0-1 0,-1 0 0,1 0 0,0 0 0,0 0 1,0 0-1,0 0 0,1 0 0,-1 0 0,0 0 0,1 0 1,-1-1-1,1 1 0,0-1 0,0 1 0,-1-1 0,1 0 1,0 1-1,0-1 0,0 0 0,0 0 0,0 0 0,1-1 1,-1 1-1,3 0 0,6 2-28,0-1 0,0-1 0,0 1 0,0-2 0,0 0 0,0 0 0,0-1 0,0 0 0,0-1 0,-1 0 0,15-5 0,14-6-217,59-29 0,-85 36 135,-1 1 143,-23 19 198,6-9-171,1 1 1,1-1-1,-1 1 0,1 0 0,0 1 0,0-1 0,-3 11 1,5-15-122,0 0 0,1 1 0,-1-1 0,1 0 0,-1 0 0,1 0 1,-1 0-1,1 1 0,0-1 0,0 0 0,0 0 0,1 1 0,-1-1 1,0 0-1,1 0 0,-1 0 0,1 1 0,0-1 0,0 0 0,0 0 1,0 0-1,0 0 0,0-1 0,0 1 0,1 0 0,1 2 0,4-2-1497,-7-5 513,-7-10 45,-4 2 195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8.996"/>
    </inkml:context>
    <inkml:brush xml:id="br0">
      <inkml:brushProperty name="width" value="0.05" units="cm"/>
      <inkml:brushProperty name="height" value="0.05" units="cm"/>
    </inkml:brush>
  </inkml:definitions>
  <inkml:trace contextRef="#ctx0" brushRef="#br0">72 296 8106,'-3'-17'789,"1"1"0,1-1 0,0 1 0,2-1 0,-1 1-1,5-21 1,0-24 1733,-4 43-1784,0 11-294,0-1 0,-1 0-1,0 1 1,0-1 0,-1 0-1,0 1 1,-3-12 0,4 19-411,0-1 1,0 1 0,-1 0 0,1-1-1,0 1 1,0-1 0,0 1 0,0 0-1,0-1 1,-1 1 0,1 0 0,0-1-1,0 1 1,-1 0 0,1-1 0,0 1-1,0 0 1,-1 0 0,1-1 0,0 1-1,-1 0 1,1 0 0,0 0 0,-1-1-1,1 1 1,0 0 0,-1 0 0,1 0-1,-1 0 1,1 0 0,0 0-1,-1 0 1,1 0 0,-1 0 0,1 0-1,0 0 1,-1 0 0,1 0 0,-1 0-1,1 0 1,0 0 0,-1 0 0,1 0-1,0 0 1,-1 1 0,1-1 0,0 0-1,-1 0 1,1 1 0,0-1 0,-1 0-1,1 0 1,0 1 0,0-1 0,-1 0-1,1 1 1,0-1 0,0 0 0,-1 1-1,1-1 1,0 0 0,0 1 0,0 0-1,-12 23 666,5 2-441,1 0 0,1 0 0,1 1 0,1-1 0,2 1 0,2 45 0,4-18 59,3 0 0,18 68-1,-13-75 18,1 1-1,39 82 0,-36-104-203,-17-25-127,0-1 0,0 0 1,0 1-1,0-1 1,1 0-1,-1 1 0,0-1 1,0 0-1,1 1 0,-1-1 1,0 0-1,0 0 0,1 1 1,-1-1-1,0 0 0,1 0 1,-1 0-1,0 1 0,1-1 1,-1 0-1,0 0 0,1 0 1,-1 0-1,0 0 0,1 0 1,-1 0-1,1 0 0,-1 0 1,0 0-1,1 0 0,-1 0 1,1 0-1,-1 0 1,0 0-1,1 0 0,-1 0 1,0 0-1,1 0 0,-1 0 1,0-1-1,1 1 0,-1 0 1,0 0-1,1 0 0,-1-1 1,0 1-1,0 0 0,1-1 1,-1 1-1,0 0 0,0 0 1,1-1-1,-1 1 0,0 0 1,0-1-1,0 1 0,0-1 1,1 1-1,-1 0 1,0-1-1,0 1 0,0-1 1,1-5 16,0 0 0,0 0 1,0 0-1,-1 0 1,0 0-1,0 0 0,0 0 1,-1 0-1,0 0 1,-3-11-1,-4-9 36,-11-26 0,17 48-47,-13-31-41,-1 0 0,-1 2 1,-2 0-1,-1 0 0,-33-38 0,135 101-409,-65-25 407,0-1 0,0 0 1,1-1-1,-1-1 0,1-1 0,-1-1 1,22-1-1,-27-1-10,1 1 1,-1-2-1,1 0 1,-1-1-1,0 0 0,0 0 1,-1-2-1,1 1 1,-1-1-1,16-12 0,-26 17 41,0 0 1,0 0-1,0 0 0,-1 0 0,1 1 0,0-1 0,0 1 1,0-1-1,0 0 0,1 1 0,-1 0 0,0-1 0,0 1 0,0 0 1,0-1-1,0 1 0,1 0 0,-1 0 0,2 0 0,-3 1 17,1 0 0,0 0 0,0 0 0,0 0 0,0 0 1,-1 0-1,1 0 0,0 0 0,-1 0 0,1 0 0,-1 1 0,1-1 0,-1 0 0,1 2 0,1 2 38,-1-3-35,-1 0-1,2 0 1,-1-1 0,0 1 0,0 0 0,1-1 0,-1 1 0,1-1 0,-1 1 0,1-1-1,-1 0 1,1 1 0,0-1 0,0 0 0,0 0 0,0 0 0,0-1 0,0 1 0,0 0-1,0-1 1,0 1 0,0-1 0,0 0 0,0 0 0,0 0 0,0 0 0,0 0 0,0 0-1,0 0 1,3-1 0,8-1 19,0-1 0,0 0 0,19-8 0,-26 9-30,17-7-24,1 2 0,48-8 1,-61 13-5,0 1-1,0 1 1,1 0 0,-1 1 0,0 0 0,0 0 0,0 1 0,21 7 0,-26-7-21,3 2-56,-1-2 1,1 1 0,-1-1 0,11 1 0,-18-3 2,1 1 0,0-1 0,0 0 0,-1 0 0,1 0 0,0-1 1,0 1-1,-1 0 0,1-1 0,0 1 0,-1-1 0,1 1 1,0-1-1,-1 0 0,1 0 0,-1 0 0,1 0 0,-1 0 1,0 0-1,1 0 0,-1 0 0,0 0 0,0-1 0,0 1 1,0 0-1,0-1 0,1-1 0,1-4-139,0 0-1,-1 0 1,0 0-1,1-8 0,2-16-490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9.492"/>
    </inkml:context>
    <inkml:brush xml:id="br0">
      <inkml:brushProperty name="width" value="0.05" units="cm"/>
      <inkml:brushProperty name="height" value="0.05" units="cm"/>
    </inkml:brush>
  </inkml:definitions>
  <inkml:trace contextRef="#ctx0" brushRef="#br0">12 1 19004,'-10'22'1536,"9"-9"-1128,4-4-239,7-2-97,3-4 1056,12-3-856,4-4-64,7-2-160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2.529"/>
    </inkml:context>
    <inkml:brush xml:id="br0">
      <inkml:brushProperty name="width" value="0.05" units="cm"/>
      <inkml:brushProperty name="height" value="0.05" units="cm"/>
    </inkml:brush>
  </inkml:definitions>
  <inkml:trace contextRef="#ctx0" brushRef="#br0">106 486 14491,'-3'1'395,"-1"1"-1,0-1 1,1 1-1,-1-1 1,1 1 0,0 0-1,0 1 1,0-1-1,0 0 1,0 1 0,0 0-1,-2 3 1,-29 38 2968,29-37-3030,1 1 1,0-1-1,-5 13 1,8-17-279,0 0 1,0-1-1,0 1 1,1 0-1,-1-1 1,1 1-1,0 0 1,-1 0-1,1-1 1,1 1 0,-1 0-1,0 0 1,1 0-1,0 4 1,0-6-47,0 0 0,-1 0 0,1 0 0,0-1 1,0 1-1,-1 0 0,1 0 0,0-1 0,0 1 1,0-1-1,0 1 0,0 0 0,0-1 0,0 0 0,0 1 1,0-1-1,0 0 0,0 1 0,0-1 0,0 0 1,0 0-1,1 0 0,-1 0 0,0 0 0,0 0 0,0 0 1,0-1-1,0 1 0,0 0 0,0 0 0,0-1 1,0 1-1,0-1 0,0 1 0,0-1 0,1 0 1,6-3 12,-1 0 0,0 0 1,10-8-1,-1-2-1,-2 0-1,0-1 1,0-1 0,-2 0-1,0-1 1,0 0 0,-2-1-1,0 0 1,-1 0 0,-1-1 0,6-24-1,-11 33-35,-6 18 2,-4 18-1,2 1-8,-1 30 0,6-49 19,0 0-1,0 0 0,0 0 1,1 1-1,1-1 1,-1 0-1,1-1 0,4 11 1,-5-16 3,0 1 0,0-1 0,0 0 0,0 0 0,1 0 0,-1 0 0,1 0 0,-1-1 0,1 1 0,0 0 0,0-1 0,-1 1 0,1-1 0,0 0 0,0 0 0,0 1 0,1-1 0,-1 0 0,4 0 0,-3 0 0,1 0 0,0-1 1,0 0-1,-1 0 0,1 0 0,0-1 0,0 1 0,-1-1 0,1 0 1,0 0-1,4-2 0,4-2 0,0-1 1,-1 0 0,0-1-1,0 0 1,0-1 0,10-10-1,-4 1-5,-2 0 0,0 0 0,-1-2 1,0 1-1,-2-2 0,16-33 0,-13 21-55,-2-2 0,-1 1 0,12-57-1,-16 29-67,-7 56 109,-1 0 1,0-1-1,-1 1 0,0 0 0,1 0 0,-1 0 1,-1 0-1,1 0 0,-4-7 0,5 11 14,-1 1 0,1-1 0,0 0 0,-1 0 0,1 0 0,-1 1 0,1-1 0,-1 0 0,0 1 0,1-1 0,-1 1 0,0-1 0,1 0 0,-1 1 0,0-1 0,0 1 0,1 0 0,-1-1 0,0 1 0,0 0 0,0-1 0,0 1 0,0 0 0,1 0 0,-3 0 0,1 0 0,1 0 0,-1 1 0,0-1 0,0 1 0,0-1 0,1 1 0,-1 0 0,0 0 1,1 0-1,-1 0 0,-2 2 0,-4 3 0,1 1 1,-1 1-1,-8 11 1,15-18 3,-16 21 28,0 1-1,1 1 0,1 1 0,2 0 1,-15 37-1,23-48-4,1 0 0,1 0 0,0 0 1,0 1-1,0 18 0,3-24-7,0 0 0,1 0 0,0 0 0,0-1 0,1 1 0,0 0 0,1 0 0,0-1-1,5 12 1,-5-15-10,0 0-1,1 0 0,-1 0 1,1 0-1,0 0 0,0-1 0,1 0 1,0 0-1,-1 0 0,1 0 1,0-1-1,1 0 0,-1 0 0,1 0 1,-1-1-1,1 1 0,0-2 1,0 1-1,0 0 0,0-1 0,11 1 1,-9-2-8,1 0 1,-1 0 0,1 0-1,-1-1 1,1-1-1,-1 1 1,0-1 0,0-1-1,0 1 1,0-1-1,0-1 1,0 0 0,-1 0-1,0 0 1,12-10-1,-5 1-2,-1 0-1,-1-1 0,0-1 0,-1 0 0,-1 0 1,0-1-1,-1-1 0,8-20 0,46-146 19,-59 170-10,-2 7 0,12-38 38,-3-1 0,8-50 0,-20 85 9,-5 19-36,-6 22-8,4 9-2,3-1 0,1 1 0,2 0 0,1 0 0,3 0 0,1 0 0,1 0-1,3-1 1,17 59 0,-19-82-1,1 1 0,1-1 0,10 18 0,-14-30-13,-1 1 0,1-1 0,-1 0-1,1-1 1,1 1 0,-1 0 0,0-1 0,1 0-1,0 1 1,-1-1 0,1-1 0,0 1 0,1-1-1,-1 1 1,0-1 0,6 1 0,-10-2 5,0-1 1,1 0-1,-1 0 1,0 0-1,0 0 1,0 0 0,1 0-1,-1 0 1,0 0-1,0 0 1,0 0-1,1 0 1,-1 0-1,0 0 1,0 0-1,0 0 1,1 0 0,-1 0-1,0 0 1,0 0-1,0 0 1,1 0-1,-1 0 1,0 0-1,0 0 1,0 0-1,0 0 1,1 0 0,-1-1-1,0 1 1,0 0-1,0 0 1,0 0-1,0 0 1,1 0-1,-1-1 1,0 1-1,0 0 1,0 0 0,0 0-1,0 0 1,0-1-1,0 1 1,0 0-1,0 0 1,0 0-1,1-1 1,-1 1-1,0 0 1,0 0 0,0 0-1,0-1 1,0 1-1,-1 0 1,1 0-1,0 0 1,0-1-1,0 1 1,0 0-1,0 0 1,0 0 0,0-1-1,0 1 1,0 0-1,0 0 1,-1 0-1,-6-13-151,-7 0-12,0-1 1,0 2-1,-30-20 1,4 4-5,19 12 122,-38-33 279,59 49-215,0 0 0,-1 0-1,1 0 1,0 0 0,0-1-1,0 1 1,-1 0 0,1 0 0,0 0-1,0-1 1,0 1 0,0 0-1,-1-1 1,1 1 0,0 0 0,0 0-1,0-1 1,0 1 0,0 0-1,0-1 1,0 1 0,0 0 0,0 0-1,0-1 1,0 1 0,0 0-1,0-1 1,0 1 0,0 0 0,0-1-1,0 1 1,10-5 320,25 3 0,-21 2-345,6-2-424,0-1-1,0 0 0,32-11 0,-23 3 43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8:59.950"/>
    </inkml:context>
    <inkml:brush xml:id="br0">
      <inkml:brushProperty name="width" value="0.05" units="cm"/>
      <inkml:brushProperty name="height" value="0.05" units="cm"/>
    </inkml:brush>
  </inkml:definitions>
  <inkml:trace contextRef="#ctx0" brushRef="#br0">110 195 16876,'-22'14'1655,"10"-7"-921,0 1 1,0 1-1,-10 9 0,19-16-589,0 1 0,1 0 1,-1 0-1,1 0 0,0 0 0,0 0 0,0 1 0,0-1 0,0 1 0,1-1 0,0 1 0,0 0 0,0-1 0,0 1 0,0 0 0,0 4 0,1-7-111,0 1 0,0-1 0,0 1-1,0-1 1,0 1 0,1-1 0,-1 1-1,0-1 1,1 1 0,-1-1 0,1 0-1,-1 1 1,1-1 0,0 1 0,0-1-1,-1 0 1,1 0 0,0 1 0,0-1-1,0 0 1,2 1 0,-1 0-14,0-1 0,0 0 0,0 0-1,1-1 1,-1 1 0,0 0 0,0-1 0,1 1 0,-1-1 0,0 0 0,0 0 0,5 0 0,0 0-9,1-1 0,-1-1 1,0 1-1,0-1 0,0 0 0,0-1 1,0 0-1,7-4 0,-4 0 9,0 0 0,0-1 0,0 0 0,-1-1 0,0 0 0,-1-1-1,0 0 1,0 0 0,-1 0 0,10-20 0,-10 14 54,0 0 0,-1 0 0,0 0 0,-1-1 0,-1 0 0,-1 0 0,2-24 0,-5 37-41,1 1-1,-1 0 0,0 0 1,0 0-1,0-1 0,0 1 0,0 0 1,0 0-1,-1 0 0,0 0 0,1 0 1,-1 0-1,-1 0 0,-1-4 0,3 7-23,0-1-1,-1 1 0,1 0 0,0-1 0,0 1 1,-1 0-1,1 0 0,0-1 0,-1 1 1,1 0-1,0 0 0,0 0 0,-1-1 1,1 1-1,-1 0 0,1 0 0,0 0 0,-1 0 1,1 0-1,0 0 0,-1 0 0,1 0 1,0 0-1,-1 0 0,1 0 0,-1 0 1,1 0-1,0 0 0,-1 0 0,1 0 0,-1 1 1,-10 9 137,-3 19 32,9-13-131,1 0-1,0 0 1,1 0-1,1 0 0,1 1 1,0-1-1,2 21 1,0-29-114,-1 0 1,1 0-1,1-1 0,-1 1 1,1 0-1,1-1 1,-1 1-1,1-1 1,1 0-1,-1 0 1,1 0-1,1-1 0,-1 1 1,1-1-1,0 0 1,0 0-1,8 6 1,-9-9-39,1-1 0,-1 1 0,1-1 0,0 0 0,0 0 1,0 0-1,0-1 0,0 0 0,0 0 0,0 0 0,0 0 1,0-1-1,0 0 0,1 0 0,-1-1 0,0 1 0,7-3 1,25-9-482</inkml:trace>
  <inkml:trace contextRef="#ctx0" brushRef="#br0" timeOffset="1">500 186 19268,'-1'3'168,"0"-1"1,0 1-1,1-1 0,-1 1 0,0-1 0,1 1 1,0 0-1,0-1 0,-1 1 0,2 0 0,-1-1 1,0 1-1,0 0 0,1-1 0,0 1 0,-1 0 1,1-1-1,0 1 0,0-1 0,0 1 0,1-1 1,2 4-1,-2-4-113,-1 0 1,1-1-1,0 1 1,0-1-1,0 0 1,0 0-1,0 0 1,0 0-1,1 0 1,-1 0-1,0 0 1,0-1-1,1 1 0,-1-1 1,0 0-1,1 0 1,-1 1-1,1-1 1,-1-1-1,0 1 1,1 0-1,-1-1 1,0 1-1,1-1 1,-1 0-1,3-1 1,-1 1-51,-1-1 1,0 0-1,0 1 1,1-1-1,-1-1 1,0 1-1,-1 0 1,1-1-1,0 1 1,-1-1-1,1 0 1,-1 0-1,0 0 1,2-4-1,-2 5-4,-1 0 0,0 0-1,0-1 1,-1 1 0,1 0 0,0-1-1,-1 1 1,1 0 0,-1-1 0,0 1 0,1-1-1,-1 1 1,-1 0 0,1-1 0,0 1-1,0-1 1,-1 1 0,0 0 0,1-1-1,-1 1 1,0 0 0,-2-4 0,3 5 2,-1 0 1,0 0 0,1 0 0,-1 0-1,0 0 1,0 0 0,0 0 0,0 0-1,0 0 1,0 0 0,0 0-1,0 0 1,0 1 0,0-1 0,0 1-1,0-1 1,-1 1 0,1-1 0,0 1-1,0-1 1,-1 1 0,1 0 0,-2 0-1,1 0 13,0 0 0,0 1 0,1-1 1,-1 1-1,0-1 0,0 1 0,0 0 0,1 0 0,-1 0 0,0 0 0,1 0 0,-1 0 0,-2 3 0,0 0 38,0 0 0,1 0 0,-1 0 0,1 1 1,0-1-1,0 1 0,1 0 0,-1 0 0,1 0 0,-2 6 0,3-9-28,1 0-1,-1 0 1,1 0-1,0 1 0,0-1 1,0 0-1,0 0 1,0 0-1,0 0 1,0 1-1,1-1 1,-1 0-1,1 0 1,-1 0-1,1 0 0,0 0 1,0 0-1,0 0 1,0 0-1,2 2 1,-1-2-15,0 0 0,0-1 1,0 0-1,0 1 0,1-1 1,-1 0-1,0 0 0,0 0 1,1 0-1,-1 0 0,1-1 1,-1 1-1,1-1 0,4 1 1,6-1-74,-1-1 1,1 0-1,-1-1 1,0 0 0,21-7-1,-24 7 35,6-3-106,1 0 1,1 1-1,-1 1 1,33-2-1,-46 5 153,1 0 0,0 0 1,0 0-1,-1 1 0,1 0 0,0-1 0,-1 1 0,1 1 1,-1-1-1,1 0 0,-1 1 0,0 0 0,0 0 0,0 0 1,0 0-1,0 0 0,0 1 0,0-1 0,-1 1 0,1 0 1,-1-1-1,1 1 0,-1 0 0,0 1 0,-1-1 0,1 0 1,0 1-1,0 3 0,29 85 816,-31-91-887,1-1-1,-1 1 1,0-1-1,0 1 1,0-1 0,0 0-1,0 1 1,1-1-1,-1 1 1,0-1 0,0 1-1,0-1 1,0 1-1,-1-1 1,1 1 0,0-1-1,0 1 1,0-1 0,0 1-1,0-1 1,0 1-1,-1-1 1,1 0 0,0 1-1,0-1 1,-1 1-1,1-1 1,-1 1 0,-14 4-365,-2-4-128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3.017"/>
    </inkml:context>
    <inkml:brush xml:id="br0">
      <inkml:brushProperty name="width" value="0.05" units="cm"/>
      <inkml:brushProperty name="height" value="0.05" units="cm"/>
    </inkml:brush>
  </inkml:definitions>
  <inkml:trace contextRef="#ctx0" brushRef="#br0">26 1 12571,'-4'12'6809,"-5"55"-4352,1-6-1224,4 0 0,4 107 0,1-161-1182,-1 0 1,2 0-1,-1-1 1,1 1-1,0 0 0,0-1 1,5 10-1,-6-14-43,0-1 1,0 1-1,0-1 0,1 1 1,-1-1-1,0 0 0,0 1 1,1-1-1,-1 0 0,1 0 1,-1 0-1,1 0 0,-1 0 1,1 0-1,0 0 0,0-1 1,-1 1-1,1-1 0,0 1 1,0-1-1,-1 0 0,1 1 1,0-1-1,0 0 0,0 0 1,0 0-1,0-1 0,-1 1 1,1 0-1,0-1 0,3 0 1,1-2-3,0 1 0,0-1 1,0 0-1,-1-1 1,1 1-1,-1-1 1,0 0-1,0 0 1,0-1-1,7-9 0,4-6 21,18-31-1,-23 33-5,48-81 1,-57 96-21,-1 1-1,0 0 0,1-1 0,0 1 0,0 0 1,-1 0-1,1 0 0,3-2 0,-5 4 1,1 0-1,-1-1 0,0 1 0,0 0 1,1 0-1,-1 0 0,0 0 0,1 0 0,-1 0 1,0-1-1,1 1 0,-1 0 0,0 0 1,1 0-1,-1 0 0,0 0 0,1 0 1,-1 0-1,0 0 0,1 1 0,-1-1 1,0 0-1,1 0 0,-1 0 0,0 0 0,1 0 1,5 14-3,-2 25-16,-4-31 15,1-1-1,-1 0 1,1 1 0,0-1-1,1 0 1,0 0 0,0 1-1,6 10 1,-7-16 3,0-1-1,0 0 1,0 0 0,1 1-1,-1-1 1,0 0 0,1 0-1,-1 0 1,1 0 0,-1-1-1,1 1 1,0 0 0,-1-1-1,1 1 1,0-1 0,0 1-1,-1-1 1,1 0 0,0 0-1,0 0 1,-1 0 0,1 0-1,0 0 1,3-1 0,2 0-8,0-1 0,0 0 0,1 0 0,10-6 0,52-31-48,-57 30 41,1 1 0,0 0 0,0 0-1,0 2 1,1 0 0,0 1 0,20-5 0,-34 10 16,0-1 0,1 1 1,-1 0-1,0 0 0,0 0 1,0 0-1,1 0 1,-1 0-1,0 1 0,0-1 1,0 0-1,0 1 0,0-1 1,1 1-1,-1-1 1,0 1-1,0-1 0,0 1 1,0 0-1,0-1 0,0 1 1,-1 0-1,1 0 1,0 0-1,0-1 0,0 1 1,-1 0-1,1 0 1,-1 0-1,1 1 0,0 0 1,1 4 13,0 1 1,-1-1-1,0 0 1,0 1-1,0 6 0,-1-8 5,1 0-1,-1 0 1,1 0-1,0 0 1,0-1-1,3 8 1,-3-11-17,0 0 0,-1-1 0,1 1-1,0 0 1,0 0 0,0 0 0,0 0 0,0-1 0,0 1 0,0-1 0,0 1-1,0 0 1,0-1 0,0 0 0,0 1 0,1-1 0,-1 0 0,0 1 0,0-1-1,0 0 1,1 0 0,-1 0 0,0 0 0,0 0 0,0 0 0,1-1 0,-1 1-1,0 0 1,0-1 0,0 1 0,0 0 0,1-1 0,-1 0 0,1 0 0,6-3-3,0 0 0,0-1 1,9-8-1,-15 12-1,27-23-34,21-15-57,-45 36 77,0 0-1,0 0 0,0 1 0,0-1 0,0 1 0,1 0 1,-1 1-1,9-2 0,-12 3 13,1 0 1,0 0-1,-1 0 1,1 0-1,-1 1 1,1-1-1,0 1 1,-1 0-1,0 0 0,1 0 1,-1 0-1,1 0 1,-1 0-1,0 1 1,0-1-1,0 1 1,0-1-1,0 1 0,0 0 1,0 0-1,-1 0 1,1 0-1,-1 0 1,3 5-1,3 4-65,-2 0 0,1 1 0,5 20 0,-10-28-15,-10-15-4592,3-8 3698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3.508"/>
    </inkml:context>
    <inkml:brush xml:id="br0">
      <inkml:brushProperty name="width" value="0.05" units="cm"/>
      <inkml:brushProperty name="height" value="0.05" units="cm"/>
    </inkml:brush>
  </inkml:definitions>
  <inkml:trace contextRef="#ctx0" brushRef="#br0">51 39 22149,'-24'-11'1784,"12"8"-1368,1 1-264,8 0 376,4-1-1848,9 1 1240,2-2-288,-1-7-248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4.265"/>
    </inkml:context>
    <inkml:brush xml:id="br0">
      <inkml:brushProperty name="width" value="0.05" units="cm"/>
      <inkml:brushProperty name="height" value="0.05" units="cm"/>
    </inkml:brush>
  </inkml:definitions>
  <inkml:trace contextRef="#ctx0" brushRef="#br0">1 20 18372,'6'-8'997,"2"-4"527,-5 13-781,-1 9-1,-8 139 1271,1 16-1563,6-127-325,1 1-1,9 45 1,-9-76-102,-1 0-1,1 0 1,1 0 0,0 0 0,0 0 0,7 13-1,-9-19-18,0-1-1,0 0 0,1 1 0,-1-1 0,0 1 0,0-1 0,1 0 1,-1 0-1,1 0 0,-1 0 0,1 0 0,-1 0 0,1 0 1,0-1-1,-1 1 0,1 0 0,0-1 0,-1 0 0,1 1 0,0-1 1,0 0-1,0 0 0,-1 0 0,1 0 0,0 0 0,0 0 0,0 0 1,-1-1-1,1 1 0,0-1 0,0 1 0,-1-1 0,1 0 0,0 0 1,-1 1-1,3-3 0,5-3 0,0 0 1,-1-1-1,0 1 1,0-2-1,-1 1 1,0-1-1,0 0 1,-1-1-1,8-11 1,4-11 9,20-47 0,-16 28-5,-2-2-1,-3 0 1,-2-1-1,14-89 0,-29 131-12,-2 11-3,-4 16-7,-3 35 88,3 0-1,1 1 0,3-1 0,2 1 0,2-1 1,17 95-1,-3-90-216,-30-68-332,-87-116-444,63 75 767,-65-68 0,92 112 262,11 13 106,16 18 76,-8-15-294,1-1 0,-1 1 1,1-1-1,0 0 0,1-1 0,-1 0 0,1-1 1,0 0-1,0 0 0,0-1 0,20 3 0,-23-5-107,-1 0 0,0 0-1,0-1 1,1 0 0,-1-1-1,0 1 1,0-1 0,0 0 0,1-1-1,-1 1 1,0-1 0,-1 0-1,1-1 1,0 1 0,-1-1-1,1 0 1,-1-1 0,0 1-1,0-1 1,0 0 0,5-6-1,7-14-443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4.921"/>
    </inkml:context>
    <inkml:brush xml:id="br0">
      <inkml:brushProperty name="width" value="0.05" units="cm"/>
      <inkml:brushProperty name="height" value="0.05" units="cm"/>
    </inkml:brush>
  </inkml:definitions>
  <inkml:trace contextRef="#ctx0" brushRef="#br0">1 242 17252,'1'2'197,"-1"0"1,1 1 0,0-1-1,0 0 1,0 0 0,0 0-1,0 0 1,1 0 0,-1 0 0,1 0-1,-1-1 1,1 1 0,-1 0-1,1-1 1,0 1 0,0-1-1,0 0 1,2 2 0,0-2 5,-1 0-1,0 0 1,1 0 0,-1 0 0,1-1 0,0 1 0,-1-1-1,1 0 1,-1 0 0,7-1 0,0 0 15,0-2 0,0 1 0,0-1 0,0-1 1,-1 1-1,1-2 0,10-6 0,-2 0 46,0-2 0,-1 0-1,26-26 1,-34 30-167,-1 0 0,0-1 0,0 0-1,-1-1 1,0 0 0,-1 0 0,7-18 0,-12 26-71,0 0 1,0 0-1,0-1 1,0 1 0,-1 0-1,1-1 1,-1 1-1,0 0 1,0-1-1,0 1 1,0-1-1,-1 1 1,-1-5 0,2 7-17,-1-1 1,0 1-1,1-1 1,-1 1-1,0 0 1,0-1-1,0 1 1,0 0-1,0 0 1,-1 0-1,1 0 1,0 0-1,0 0 1,-1 0-1,1 0 1,-1 1-1,1-1 1,0 0-1,-1 1 1,1-1-1,-1 1 1,0 0-1,1-1 1,-1 1-1,1 0 1,-1 0-1,1 0 1,-1 0-1,-2 1 1,-3-1-4,1 2 1,0-1 0,0 1-1,0 0 1,0 0 0,1 0-1,-1 1 1,0 0 0,1 0 0,0 1-1,0-1 1,0 1 0,0 0-1,-6 7 1,-1 3-9,0 0 1,1 0-1,-17 29 1,20-29-5,0 0 1,-8 24-1,14-34 3,1 0 0,0-1 0,0 1 1,0 0-1,0-1 0,1 1 0,-1 0 0,1 0 0,0 0 0,0-1 1,1 1-1,-1 0 0,1 0 0,0 0 0,0-1 0,2 7 1,-2-9 0,-1 0 1,1 0-1,0 0 1,0 0 0,0 0-1,0 0 1,0-1-1,0 1 1,0 0 0,0-1-1,0 1 1,1 0-1,-1-1 1,0 1 0,0-1-1,0 0 1,1 1 0,-1-1-1,0 0 1,1 0-1,-1 0 1,0 0 0,0 0-1,1 0 1,1 0-1,36-11-18,-34 9 15,44-16-2,-24 8-13,0 1 0,1 1 1,0 1-1,45-6 1,-64 12 16,0 1 0,0 0 0,-1 0 0,1 1 0,0 0 0,0 0 0,-1 0 0,1 1 0,-1 0 0,1 0 0,-1 1 0,0 0 0,0 0 0,0 0 0,0 1 0,0 0 0,-1 0 0,0 0 0,0 1 0,0 0 0,0 0 0,-1 0 0,7 10 1,-7-8-9,-2-4 62,0 0-1,0 0 1,0 0-1,1 0 1,-1 0-1,6 5 1,-7-8-39,-1 0 1,1 1 0,-1-1-1,0 0 1,1 0 0,-1 0 0,1 1-1,-1-1 1,1 0 0,-1 0 0,0 0-1,1 0 1,-1 0 0,1 0 0,-1 0-1,1 0 1,-1 0 0,1 0 0,-1 0-1,0 0 1,1-1 0,-1 1-1,1 0 1,-1 0 0,1-1 0,0 0 19,0 0 0,0 0 0,0 0 0,0 0 0,0 0 0,0 0 0,0 0 0,-1-1 0,1 1 0,0 0 0,-1-1 0,1-1 0,3-8 99,-1 0 0,-1 0 0,0 0 0,-1 0 0,0-1 0,0-11 0,-8-72 218,0 24-541,7 71 152,0-1-1,0 0 1,0 0-1,0 0 1,0 1 0,0-1-1,0 0 1,1 0-1,-1 1 1,0-1-1,0 0 1,0 0 0,1 1-1,-1-1 1,0 0-1,1 0 1,-1 1 0,1-1-1,-1 0 1,1 1-1,-1-1 1,1 1 0,0-1-1,-1 1 1,1-1-1,-1 1 1,1-1-1,0 1 1,0 0 0,-1-1-1,1 1 1,0 0-1,-1 0 1,1-1 0,0 1-1,0 0 1,1 0-1,4 0-347,-1 0 0,0 0-1,1 1 1,9 2 0,1 0-416,59 1-671,-32-5 613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5.410"/>
    </inkml:context>
    <inkml:brush xml:id="br0">
      <inkml:brushProperty name="width" value="0.05" units="cm"/>
      <inkml:brushProperty name="height" value="0.05" units="cm"/>
    </inkml:brush>
  </inkml:definitions>
  <inkml:trace contextRef="#ctx0" brushRef="#br0">84 0 17516,'-2'0'143,"0"1"0,0-1 1,-1 0-1,1 1 1,0 0-1,0-1 0,0 1 1,0 0-1,0 0 0,0 0 1,0 0-1,1 0 1,-1 1-1,0-1 0,0 0 1,1 1-1,-1-1 0,1 1 1,0 0-1,-1-1 1,1 1-1,0 0 0,0 0 1,-1 3-1,-5 7 544,2 0 1,-7 21-1,8-21-452,1 0 0,0 0-1,1 0 1,0 1 0,1-1-1,0 1 1,2 13 0,-1-22-214,0 0 0,0 0 0,1-1 0,0 1 1,-1 0-1,2-1 0,-1 1 0,0-1 0,1 1 0,-1-1 1,1 0-1,0 1 0,0-1 0,0 0 0,1 0 0,-1 0 0,1-1 1,-1 1-1,1-1 0,0 1 0,0-1 0,0 0 0,0 0 1,1 0-1,-1 0 0,0-1 0,7 3 0,-1-3-73,1 0 1,-1 0-1,1-1 0,-1 0 1,1 0-1,0-1 0,-1 0 1,16-5-1,-14 3-28,0 1-1,0 1 1,0-1-1,0 2 0,19 0 1,-27 1 82,0-1-1,0 1 1,0 0-1,-1 0 1,1 0 0,0 0-1,0 0 1,-1 1 0,1-1-1,0 1 1,-1 0 0,0 0-1,1 0 1,-1 0-1,0 0 1,0 0 0,3 4-1,-2-1 47,0 0-1,-1 0 1,1 1 0,-1-1-1,0 1 1,-1-1-1,1 1 1,1 10-1,-2-4 141,-1-1 1,0 1-1,0-1 0,-1 1 0,0-1 0,-1 1 1,0-1-1,-8 21 0,9-28-116,-1 0 0,0 0 1,0 0-1,0 0 0,-1-1 0,1 1 0,-1-1 0,0 0 1,0 1-1,0-1 0,0-1 0,0 1 0,-1 0 0,0-1 1,1 1-1,-1-1 0,0 0 0,0-1 0,0 1 1,0-1-1,0 1 0,0-1 0,-5 0 0,5 0-187,0-1-1,0-1 0,-1 1 1,1 0-1,0-1 0,0 0 1,0 0-1,0 0 1,0-1-1,0 1 0,0-1 1,1 0-1,-1 0 0,0 0 1,1-1-1,0 1 1,-1-1-1,1 0 0,0 0 1,1 0-1,-1 0 0,0 0 1,-3-7-1,4 7 27,1 1 0,0 0 1,0-1-1,0 1 0,0-1 0,0 1 0,0-1 0,1 1 0,-1-1 0,1 0 1,0 1-1,0-1 0,0-3 0,3-15-718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5.917"/>
    </inkml:context>
    <inkml:brush xml:id="br0">
      <inkml:brushProperty name="width" value="0.05" units="cm"/>
      <inkml:brushProperty name="height" value="0.05" units="cm"/>
    </inkml:brush>
  </inkml:definitions>
  <inkml:trace contextRef="#ctx0" brushRef="#br0">204 24 21501,'-1'-2'124,"0"1"-1,0-1 1,0 1 0,0-1 0,0 1 0,0 0 0,0 0 0,0-1 0,-1 1 0,1 0 0,0 0 0,-1 0 0,1 0 0,-1 1 0,1-1-1,-1 0 1,1 1 0,-1-1 0,-2 0 0,1 1 6,-1-1 0,1 1 0,0 0 0,-1 0 0,1 0 0,-1 1 0,1-1 0,-1 1 0,-3 1 0,-1 1 36,-1 0 0,1 1 1,-1 0-1,1 0 0,0 1 0,-10 8 0,10-6-93,0 0 1,0 1-1,1 0 1,0 1-1,-6 10 1,10-16-66,1 0 0,0 1 1,0-1-1,0 1 0,1 0 0,-1-1 0,1 1 0,0 0 1,0 0-1,0 0 0,1 0 0,-1 0 0,1 0 0,0 0 0,0 0 1,2 8-1,-1-10-24,0 0 1,0 0-1,0 0 1,0 0-1,0 0 1,1-1-1,-1 1 1,1 0 0,0-1-1,-1 1 1,1-1-1,0 1 1,0-1-1,0 0 1,0 0-1,0 0 1,0 0-1,0 0 1,0 0-1,0-1 1,0 1-1,1 0 1,2-1-1,7 2-163,1-1 0,24 0 0,-28-1 96,20 0-154,-5-1-49,38 4 0,-56-3 257,-1 1 0,1 0 1,0 1-1,-1-1 0,1 1 0,-1 0 0,1 0 0,-1 1 0,0 0 0,0 0 1,8 6-1,-10-7 36,-1 0 0,0 1 0,0-1 0,0 0 0,0 1 0,-1-1 0,1 1 0,-1-1 0,1 1 0,-1 0 0,0 0 0,0 0 0,0 0 0,-1 0 0,1 0 0,-1 0 0,1 3 0,-1-1 35,-1 0 0,1 0 0,-1 0 0,0 0-1,-1 0 1,1 0 0,-1-1 0,0 1 0,-4 7 0,-1-1 105,0 0-1,0-1 1,-1 0 0,-1 0-1,0-1 1,0 0 0,-14 10 0,14-13-51,0-1 1,0 0-1,0-1 0,-1 0 1,0 0-1,1-1 1,-1 0-1,0-1 1,-16 2-1,22-3-148,0-1-1,0 0 1,0 0-1,0-1 1,0 1-1,0-1 1,0 0-1,0 0 1,0 0 0,0 0-1,-7-4 1,9 3-82,0 1 1,-1-1-1,1 0 1,0 0-1,0 0 1,1 0-1,-1 0 1,0 0-1,1-1 1,-1 1-1,1-1 1,0 1-1,0-1 1,0 1-1,0-1 1,0 0-1,0 1 1,1-1-1,-1-3 1,0-3-94,1-1 0,0 1 0,1 0 1,0 0-1,2-12 0,8-21-634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6.373"/>
    </inkml:context>
    <inkml:brush xml:id="br0">
      <inkml:brushProperty name="width" value="0.05" units="cm"/>
      <inkml:brushProperty name="height" value="0.05" units="cm"/>
    </inkml:brush>
  </inkml:definitions>
  <inkml:trace contextRef="#ctx0" brushRef="#br0">219 1 18004,'-2'1'285,"0"1"0,1 0 0,-1 0 0,0 0 0,1 1 0,-1-1 1,1 0-1,0 0 0,0 1 0,0-1 0,-1 3 0,0 0 219,-5 11-83,1 0 0,0 0 0,1 0 0,1 0 0,0 1 0,1 0 0,1 0 0,1 0 1,0 0-1,1 0 0,5 31 0,0-19-430,2 0 0,1-1 0,1-1 0,1 1 0,2-1 0,15 26 0,-16-33-62,-5-8-1717,-16-27 198,-23-30 476,-2 1 0,-43-40 0,-4-6 2383,79 86-1067,0 0 0,0 0 1,0 0-1,0 0 1,-2-7-1,5 11-164,-1-1-1,1 1 0,0-1 1,0 0-1,0 1 1,-1-1-1,1 0 1,0 1-1,0-1 1,0 1-1,0-1 1,0 0-1,0 1 0,0-1 1,0 0-1,1 1 1,-1-1-1,0 1 1,0-1-1,0 0 1,1 1-1,-1-1 1,0 1-1,1-1 0,-1 1 1,0-1-1,1 1 1,-1-1-1,1 1 1,-1-1-1,1 1 1,-1 0-1,1-1 0,-1 1 1,1 0-1,-1-1 1,1 1-1,-1 0 1,1 0-1,0 0 1,-1-1-1,1 1 1,0 0-1,-1 0 0,1 0 1,-1 0-1,1 0 1,0 0-1,-1 0 1,1 0-1,0 0 1,53-1 614,54 6 0,-15-1-990,-58-3 154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6.931"/>
    </inkml:context>
    <inkml:brush xml:id="br0">
      <inkml:brushProperty name="width" value="0.05" units="cm"/>
      <inkml:brushProperty name="height" value="0.05" units="cm"/>
    </inkml:brush>
  </inkml:definitions>
  <inkml:trace contextRef="#ctx0" brushRef="#br0">1 51 15571,'0'-1'215,"3"-7"361,1 1-1,0-1 1,7-10 0,-11 18-519,1-1 0,-1 0-1,1 1 1,-1-1 0,1 0-1,0 1 1,-1-1-1,1 1 1,0-1 0,-1 1-1,1 0 1,0-1 0,-1 1-1,1-1 1,0 1-1,0 0 1,0 0 0,-1 0-1,3-1 1,-3 2 23,1-1 0,0 0 0,0 1 0,0-1 0,0 1 0,-1-1 0,1 1 0,0-1 0,-1 1 0,1 0 0,0-1 0,-1 1 0,1 0 0,-1 0 0,1-1 0,-1 1 0,1 0 0,-1 0 0,0 0 0,0 0 0,1 0 0,-1 1 0,4 10 471,-2-1 1,1 1-1,-2 0 0,1 0 1,-2 24-1,-8 66 730,4-66-897,2-16-195,0-10-101,1 0-1,0 0 1,1 1 0,0-1 0,0 0 0,1 0 0,3 12 0,-4-21-84,1 0 1,-1 0-1,1 1 0,0-1 1,-1 0-1,1 0 0,0 0 1,0 0-1,0 0 0,0 0 1,0 0-1,0 0 1,0 0-1,0 0 0,1-1 1,-1 1-1,0 0 0,0-1 1,1 1-1,-1-1 0,0 1 1,1-1-1,-1 0 0,0 1 1,1-1-1,-1 0 0,1 0 1,-1 0-1,0 0 0,1 0 1,-1-1-1,0 1 0,1 0 1,1-1-1,6-1-14,1-1-1,-1 0 1,15-8 0,-16 7 2,1 0-28,0 1 1,-1 0-1,1 0 1,0 1-1,1 0 1,-1 0-1,0 1 1,19 0-1,-24 1 19,-1 1 0,1-1 0,0 1 0,-1 0 0,1 0 0,-1 0 0,1 1 0,-1-1 0,0 1 0,0 0-1,0 0 1,0 0 0,0 0 0,0 0 0,0 1 0,0-1 0,-1 1 0,0 0 0,1-1 0,-1 1 0,0 1 0,0-1 0,-1 0 0,1 0 0,0 1 0,0 2 0,0-1 29,-1-1 0,0 0 0,0 1 0,0-1 0,0 1 0,-1-1 0,1 1 0,-1-1 0,0 1 0,-1-1 0,1 1 0,-1-1 0,0 0 0,0 1 0,0-1 0,0 0 0,-1 1 0,0-1 0,0 0 0,0 0 0,0 0 0,-1-1 0,0 1 0,1 0 0,-1-1 0,-1 0 0,1 0 0,0 0 0,-1 0 0,1 0 0,-7 3 0,2-2 52,0 1 0,0-2 0,0 1 0,0-1 0,0 0 0,-1-1 0,0 0 0,1 0 0,-1-1 0,0 0 0,1-1 0,-1 0 0,0 0 0,0-1 0,-12-2 0,11 0-38,1 0 0,0 0 0,0-1 0,1 0-1,-9-5 1,13 7-103,0-1-1,1 1 1,-1-1-1,1 0 0,0 0 1,0 0-1,0 0 1,0 0-1,0-1 0,1 1 1,-1-1-1,1 0 1,-3-6-1,5 10 23,0-1-1,0 0 1,0 1 0,0-1-1,-1 0 1,1 1-1,0-1 1,0 0 0,0 1-1,0-1 1,0 1-1,1-1 1,-1 0 0,0 1-1,0-1 1,0 0 0,1 1-1,-1-1 1,0 1-1,0-1 1,1 0 0,-1 1-1,1-1 1,-1 1 0,0-1-1,1 1 1,-1-1-1,1 1 1,-1 0 0,1-1-1,-1 1 1,1 0-1,0-1 1,-1 1 0,1 0-1,-1-1 1,1 1 0,0 0-1,0 0 1,30-5-2195,-25 5 1947,62-5-1382,-24 1 751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7.631"/>
    </inkml:context>
    <inkml:brush xml:id="br0">
      <inkml:brushProperty name="width" value="0.05" units="cm"/>
      <inkml:brushProperty name="height" value="0.05" units="cm"/>
    </inkml:brush>
  </inkml:definitions>
  <inkml:trace contextRef="#ctx0" brushRef="#br0">0 101 19972,'11'-15'1380,"-4"4"-747,1 0 0,13-15-1,-19 25-511,-1-1 0,1 0-1,0 0 1,0 1 0,0-1 0,0 1-1,0-1 1,0 1 0,1 0-1,-1 0 1,0 0 0,1 0-1,-1 0 1,1 1 0,-1-1-1,1 1 1,-1 0 0,1-1-1,2 1 1,-4 1-105,0-1 0,0 0 0,0 1-1,-1-1 1,1 0 0,0 1 0,-1-1 0,1 1 0,0 0-1,-1-1 1,1 1 0,-1-1 0,1 1 0,-1 0 0,1-1-1,-1 1 1,1 0 0,-1 0 0,1 0 0,-1-1 0,0 1-1,0 0 1,1 0 0,-1 0 0,0-1 0,0 1-1,0 0 1,0 0 0,0 0 0,0 0 0,0 0 0,0-1-1,0 1 1,-1 0 0,1 1 0,-10 32 48,-21 27 125,24-50-132,0 1-1,1 0 1,0 1 0,1 0-1,0 0 1,1 0 0,-5 26-1,9-38-51,0-1 0,0 1-1,0 0 1,0 0 0,0 0-1,0 0 1,0 0 0,0 0 0,0 0-1,1 0 1,-1 0 0,0 0-1,0 0 1,1-1 0,-1 1-1,1 0 1,-1 0 0,1 0-1,-1-1 1,1 1 0,0 0-1,-1 0 1,1-1 0,0 1-1,-1-1 1,1 1 0,0-1-1,0 1 1,0-1 0,-1 1-1,1-1 1,0 1 0,0-1-1,0 0 1,0 0 0,0 0-1,0 1 1,0-1 0,0 0-1,0 0 1,-1 0 0,1 0-1,0 0 1,0-1 0,0 1 0,2 0-1,3-2 5,1 1-1,-1-1 1,0 0-1,1-1 1,8-4-1,12-8 10,-1-2 0,48-38 0,39-50 44,-98 92-50,-9 8-5,0 0 0,0-1 0,9-12 0,-21 28 4,1 0 1,0 1-1,1 0 0,0 0 0,-3 16 1,6-23-3,0 0 0,0 0-1,1 0 1,-1 0 0,1 0 0,0 0 0,0 0 0,1 0 0,-1 0 0,1 0 0,0 0 0,0 0 0,0-1 0,0 1 0,1 0 0,-1 0 0,1-1 0,0 1 0,3 3 0,-3-5-2,-1-1 0,1 1 0,0-1 0,0 1 0,0-1 0,0 0 0,0 1 0,0-1 0,1 0 0,-1 0 1,0-1-1,1 1 0,-1 0 0,0-1 0,5 1 0,-2-1 4,1 0 0,-1-1 1,0 1-1,0-1 1,0 0-1,-1 0 0,8-3 1,0-1 8,0-1 0,0 0 0,0-1 0,-1 0 0,11-9 0,19-20 19,-37 33-40,-1-1-1,0 1 1,0-1-1,0 1 1,-1-1 0,1 0-1,-1 0 1,0 0 0,2-7-1,-17 35-82,11-17 79,0 0 0,1 0 0,0 0 0,0 0 0,1 0 0,0 1 0,0-1 0,0 0 0,1 0 0,0 0 0,1 0 0,4 14 0,-5-18 6,0-1 0,0 1 0,1 0 0,-1-1 0,1 1 0,-1-1 0,1 0 0,0 1 0,0-1 0,0 0 0,0 0 0,0 0 0,1 0 0,-1-1 0,1 1-1,-1 0 1,1-1 0,-1 0 0,1 0 0,0 0 0,0 0 0,-1 0 0,1 0 0,0-1 0,0 1 0,0-1 0,0 0 0,0 0 0,0 0 0,0 0 0,0 0-1,0-1 1,0 1 0,3-2 0,3-1 20,-1 0-1,0-1 1,0 0 0,0 0-1,0-1 1,-1 0-1,0 0 1,0-1 0,0 0-1,-1 0 1,1-1-1,-1 1 1,6-11 0,-8 12 8,0 0 0,-1-1 0,0 1 1,0-1-1,0 1 0,0-1 0,-1 0 1,0 0-1,0 0 0,-1-1 0,0 1 1,0 0-1,0 0 0,-1-1 1,0 1-1,0-1 0,-1 1 0,1 0 1,-3-10-1,2 14-27,0-1 0,-1 1 0,1 0 0,-1-1 0,1 1 0,-1 0 0,0 0 0,1 0 0,-1 0 0,0 0 0,0 0 0,-1 1 0,1-1 0,0 0 0,0 1 0,-1 0 0,1 0 0,-1 0 0,1 0 0,-1 0 0,-4-1 0,6 2-79,-1 0 0,1 0 0,-1-1 0,1 1-1,0 0 1,-1 1 0,1-1 0,-1 0 0,1 0-1,0 1 1,-1-1 0,1 0 0,0 1 0,-1 0-1,1-1 1,0 1 0,0 0 0,-1-1-1,1 1 1,0 0 0,0 0 0,0 0 0,0 0-1,0 0 1,0 0 0,1 0 0,-1 0 0,0 1-1,0-1 1,1 0 0,-1 0 0,1 1 0,-1-1-1,1 0 1,0 1 0,-1-1 0,1 1 0,0-1-1,0 0 1,0 1 0,0 1 0,0 0-20,0-1 1,0 1-1,1-1 1,-1 1 0,0-1-1,1 1 1,0-1-1,0 1 1,0-1-1,0 0 1,0 1 0,2 2-1,8 12-719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22.947"/>
    </inkml:context>
    <inkml:brush xml:id="br0">
      <inkml:brushProperty name="width" value="0.05" units="cm"/>
      <inkml:brushProperty name="height" value="0.05" units="cm"/>
    </inkml:brush>
  </inkml:definitions>
  <inkml:trace contextRef="#ctx0" brushRef="#br0">141 238 18916,'4'0'194,"-1"-1"-1,0 0 1,1 0-1,-1 0 1,0 0-1,0 0 1,0-1-1,0 1 1,0-1-1,0 0 1,0 0-1,-1 0 1,1 0-1,3-4 1,32-38 1345,-31 34-1361,0 0 0,-1-1-1,-1 0 1,1 0 0,-2 0 0,6-19-1,-9 27-161,0-1 0,0 1 0,-1 0 1,0-1-1,1 1 0,-1 0 0,-1 0 0,1-1 0,0 1 0,-1 0 0,0-1 0,-1-4 0,1 6-11,0 0-1,-1 0 1,1 1-1,0-1 1,-1 0-1,1 1 1,-1-1 0,1 1-1,-1 0 1,1-1-1,-1 1 1,0 0-1,0 0 1,0 0 0,0 0-1,0 1 1,0-1-1,0 0 1,0 1-1,0-1 1,0 1-1,-2 0 1,-2-1-1,1 1 0,-1 1 0,1-1 1,-1 1-1,1 0 0,0 0 0,-1 0 0,1 1 0,0 0 0,0 0 0,0 0 1,0 0-1,0 1 0,1 0 0,-1 0 0,-5 6 0,-3 2 11,1 0 0,0 1 0,1 0 0,-10 16 0,11-15 33,1 1-1,1 0 0,1 1 1,0 0-1,1 0 1,-8 29-1,12-37-17,0-1 0,1 1 0,0 0 0,0 0 0,1 0-1,0 0 1,0 0 0,0 0 0,1 0 0,0 0 0,0 0 0,1-1 0,0 1 0,0 0 0,1-1 0,0 0 0,0 1 0,5 7 0,-3-9-28,-1-1 0,1 0 0,0 0 0,0 0 0,0 0 0,0-1 0,1 0 1,-1 0-1,1-1 0,0 1 0,-1-1 0,1 0 0,0-1 0,1 0 0,-1 0 1,0 0-1,8 0 0,-9-1-111,1 0 0,-1 0 0,0 0 1,1 0-1,-1-1 0,0 0 0,0 0 0,1-1 0,-1 1 1,0-1-1,0 0 0,-1-1 0,1 1 0,0-1 0,-1 0 1,1 0-1,-1 0 0,0-1 0,0 1 0,5-7 0,2-8-376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8.096"/>
    </inkml:context>
    <inkml:brush xml:id="br0">
      <inkml:brushProperty name="width" value="0.05" units="cm"/>
      <inkml:brushProperty name="height" value="0.05" units="cm"/>
    </inkml:brush>
  </inkml:definitions>
  <inkml:trace contextRef="#ctx0" brushRef="#br0">25 45 19772,'-5'7'2377,"1"-3"-1561,3-4-424,-5-1 1936,0-5-2239,5-3-786,1-2 641,-2-3-224,2-1-224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8.579"/>
    </inkml:context>
    <inkml:brush xml:id="br0">
      <inkml:brushProperty name="width" value="0.05" units="cm"/>
      <inkml:brushProperty name="height" value="0.05" units="cm"/>
    </inkml:brush>
  </inkml:definitions>
  <inkml:trace contextRef="#ctx0" brushRef="#br0">295 205 17412,'0'-3'171,"0"1"1,0 0-1,0-1 0,0 1 1,0 0-1,-1-1 1,1 1-1,-1 0 1,0 0-1,0-1 1,1 1-1,-1 0 0,0 0 1,-1 0-1,1 0 1,0 0-1,-1 0 1,1 0-1,-1 1 0,1-1 1,-1 0-1,0 1 1,0 0-1,0-1 1,0 1-1,0 0 0,0 0 1,0 0-1,0 0 1,0 0-1,-1 0 1,-1 0-1,-2 0 31,-1-1-1,1 1 1,0 1 0,-1-1 0,1 1-1,0 0 1,-1 1 0,1-1-1,0 1 1,0 0 0,-7 3-1,2 0-173,1 1 0,-1 0 0,1 1 0,0 1 0,1-1 0,-1 1 0,1 1 0,1 0 0,0 0 1,0 1-1,0 0 0,1 0 0,0 0 0,1 1 0,0 0 0,1 1 0,0-1 0,0 1 0,1 0 0,1 0 0,0 1 0,-3 21 0,5-30-25,1 0 1,0 0 0,0 0 0,1-1 0,-1 1 0,0 0 0,1 0-1,0-1 1,0 1 0,0 0 0,0-1 0,0 1 0,0-1-1,1 1 1,-1-1 0,1 1 0,-1-1 0,1 0 0,3 3 0,-2-3 5,-1 0 0,1-1 0,0 1 1,0-1-1,0 0 0,0 0 1,0 0-1,0 0 0,0 0 0,1 0 1,-1-1-1,0 0 0,0 1 0,0-1 1,1-1-1,5 0 0,4-1 54,-1-1 0,0 0 0,0-1 0,0-1 0,-1 0 0,1 0 0,-1-1 0,20-15 0,-15 9 108,0-1 0,-1 0 1,0-1-1,22-29 0,-32 36-92,0 0-1,0 0 1,0-1 0,-1 1-1,-1-1 1,1 0-1,-1 0 1,-1-1-1,1 1 1,-1-1 0,-1 1-1,1-1 1,-1-14-1,-2 16-48,1-1 0,-1 1 0,-1 0 0,0 0-1,0 0 1,0 0 0,-1 0 0,0 0 0,0 1 0,0-1-1,-1 1 1,0 0 0,-1 0 0,1 0 0,-1 1-1,-7-7 1,6 7-120,1 1-1,-1-1 1,0 1 0,0 1-1,-1-1 1,1 1-1,-1 0 1,1 1-1,-14-4 1,18 5 38,0 1 1,0-1-1,0 1 1,0 0 0,1 0-1,-1-1 1,0 1-1,0 0 1,0 1-1,0-1 1,0 0-1,0 1 1,1-1-1,-1 1 1,0-1-1,0 1 1,0 0-1,1 0 1,-1-1 0,1 1-1,-1 1 1,0-1-1,1 0 1,0 0-1,-1 1 1,1-1-1,0 0 1,0 1-1,-1-1 1,1 1-1,0 0 1,1-1-1,-1 1 1,0 0 0,0-1-1,1 1 1,-1 0-1,1 0 1,-1 0-1,1 0 1,0 2-1,0 24-429,4 1-101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9.198"/>
    </inkml:context>
    <inkml:brush xml:id="br0">
      <inkml:brushProperty name="width" value="0.05" units="cm"/>
      <inkml:brushProperty name="height" value="0.05" units="cm"/>
    </inkml:brush>
  </inkml:definitions>
  <inkml:trace contextRef="#ctx0" brushRef="#br0">11 0 16259,'0'8'2649,"-1"88"1624,-4 48-2042,1-27-1305,4-113-889,0-1 1,0 0-1,0 0 1,0 0-1,1 0 1,-1 0-1,1 0 1,1 4-1,-2-7-28,0 0-1,0 0 0,0 1 1,1-1-1,-1 0 1,0 0-1,0 0 0,0 1 1,0-1-1,1 0 0,-1 0 1,0 0-1,0 0 0,0 0 1,1 1-1,-1-1 0,0 0 1,0 0-1,1 0 0,-1 0 1,0 0-1,0 0 1,1 0-1,-1 0 0,0 0 1,0 0-1,1 0 0,-1 0 1,0 0-1,0 0 0,1 0 1,-1 0-1,0 0 0,0 0 1,1-1-1,14-13 210,185-283-682,-202 301-789,-8 12 885,-1 3-192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09.724"/>
    </inkml:context>
    <inkml:brush xml:id="br0">
      <inkml:brushProperty name="width" value="0.05" units="cm"/>
      <inkml:brushProperty name="height" value="0.05" units="cm"/>
    </inkml:brush>
  </inkml:definitions>
  <inkml:trace contextRef="#ctx0" brushRef="#br0">1 500 14595,'10'42'1640,"5"-3"-879,1-6-289,10-6 776,0-4-312,7-15-488,4-5-288,2-14-728,-1-8-176,3-11 504,-3-6-216,-8-11-200</inkml:trace>
  <inkml:trace contextRef="#ctx0" brushRef="#br0" timeOffset="1">429 46 15883,'0'-11'573,"1"9"-464,-1 0 0,0 0 0,0-1 0,0 1 0,0 0 1,0 0-1,0 0 0,-1 0 0,1 0 0,-1 0 0,1 0 1,-1 0-1,0 0 0,-2-3 0,3 5-99,0 0-1,0 0 0,0 0 1,0-1-1,0 1 1,0 0-1,0 0 0,0 0 1,-1 0-1,1 0 1,0 0-1,0 0 0,0 0 1,0 0-1,0 0 1,0 0-1,-1 0 0,1 0 1,0 0-1,0 0 1,0 0-1,0 0 0,0 0 1,0 0-1,-1 0 1,1 0-1,0 0 1,0 1-1,0-1 0,0 0 1,0 0-1,0 0 1,0 0-1,0 0 0,-1 0 1,1 0-1,0 0 1,0 0-1,0 0 0,0 1 1,0-1-1,0 0 1,0 0-1,0 0 0,0 0 1,0 0-1,0 0 1,0 1-1,0-1 0,0 0 1,0 0-1,0 0 1,0 0-1,0 0 0,0 0 1,0 0-1,0 1 1,0-1-1,-7 23 770,2 1-1,0-1 1,-2 41-1,4-34-467,-10 153 715,13-147-827,1 1 0,13 73 0,-6-80-910,-10-50-1640,-55-106-467,17 37 3818,39 88-1018,-7-23 1225,9 17-196,9 12-256,5 7-852,1-1-1,0-1 0,1 0 0,0-1 0,0-1 1,1 0-1,0-1 0,27 5 0,-14-7-309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10.237"/>
    </inkml:context>
    <inkml:brush xml:id="br0">
      <inkml:brushProperty name="width" value="0.05" units="cm"/>
      <inkml:brushProperty name="height" value="0.05" units="cm"/>
    </inkml:brush>
  </inkml:definitions>
  <inkml:trace contextRef="#ctx0" brushRef="#br0">149 65 15771,'-2'-2'171,"0"0"0,0 0 0,0 0 1,-1 0-1,1 1 0,-1-1 0,1 1 0,-1-1 0,1 1 0,-1 0 0,0 0 0,0 0 0,1 0 0,-1 1 0,0-1 0,0 1 0,0 0 0,0 0 0,0 0 0,0 0 0,0 0 0,0 1 0,1-1 0,-1 1 0,0 0 1,0 0-1,0 0 0,1 0 0,-1 0 0,0 1 0,1-1 0,0 1 0,-1-1 0,1 1 0,0 0 0,-3 3 0,0-1-72,1 1 0,0-1-1,0 1 1,0 0 0,0 0 0,1 1 0,0-1 0,0 1-1,0 0 1,1 0 0,-1 0 0,2 0 0,-1 0-1,1 0 1,-2 13 0,3-18-84,0 1 0,0 0 0,0-1 1,0 1-1,0 0 0,0-1 0,0 1 0,0 0 0,1-1 0,-1 1 1,1 0-1,-1-1 0,1 1 0,0-1 0,0 1 0,-1-1 1,1 1-1,0-1 0,0 0 0,0 1 0,1-1 0,-1 0 0,0 0 1,0 0-1,1 0 0,-1 0 0,1 0 0,-1 0 0,1 0 0,-1-1 1,1 1-1,-1 0 0,1-1 0,0 1 0,-1-1 0,1 0 0,0 0 1,-1 0-1,1 1 0,0-1 0,-1-1 0,3 1 0,2-1 46,0 0 0,1-1-1,-1 1 1,0-1 0,0-1 0,0 1-1,-1-1 1,1 0 0,-1 0-1,8-6 1,-7 4 22,0 0 0,0-1 0,0 0 0,-1 0-1,1 0 1,-1-1 0,-1 0 0,0 0 0,0 0 0,4-8 0,-7 12-76,0 0 1,0 1-1,-1-1 1,1 0 0,0 0-1,-1 0 1,0 0-1,0 0 1,0 0-1,0 1 1,0-1-1,0 0 1,-1 0 0,0 0-1,1 0 1,-1 0-1,0 1 1,0-1-1,0 0 1,-1 1-1,1-1 1,-1 1 0,1-1-1,-1 1 1,0 0-1,0 0 1,0 0-1,0 0 1,0 0-1,-1 0 1,-3-2 0,2 2-101,0-1 0,0 1 1,-1 0-1,0 0 1,1 1-1,-10-2 0,12 2-79,0 1 0,0-1 0,0 1-1,0 0 1,0 0 0,0 0 0,0 0-1,-1 0 1,1 0 0,0 1 0,0-1-1,0 1 1,0-1 0,0 1 0,0 0-1,0 0 1,-3 2 0,5-3 149,0 0 0,0 0 0,0 0 0,0 0 0,0 0 0,-1 0 0,1 0 0,0 0 1,0 0-1,0 0 0,0 1 0,0-1 0,0 0 0,0 0 0,0 0 0,-1 0 0,1 0 0,0 0 0,0 0 0,0 1 0,0-1 1,0 0-1,0 0 0,0 0 0,0 0 0,0 0 0,0 1 0,0-1 0,0 0 0,0 0 0,0 0 0,0 0 0,0 0 1,0 1-1,0-1 0,0 0 0,0 0 0,0 0 0,0 0 0,0 0 0,0 1 0,0-1 0,0 0 0,1 0 0,-1 0 1,0 0-1,0 0 0,0 0 0,0 0 0,0 1 0,0-1 0,0 0 0,1 0 0,-1 0 0,0 0 0,0 0 0,0 0 0,0 0 1,9-2-779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10.704"/>
    </inkml:context>
    <inkml:brush xml:id="br0">
      <inkml:brushProperty name="width" value="0.05" units="cm"/>
      <inkml:brushProperty name="height" value="0.05" units="cm"/>
    </inkml:brush>
  </inkml:definitions>
  <inkml:trace contextRef="#ctx0" brushRef="#br0">44 11 18084,'3'-11'1527,"-6"23"-372,3-10-1078,-33 159 3074,28-128-2870,2 0 0,1 0 0,2 33-1,0-61-237,1 0-1,-1 0 1,1-1-1,0 1 0,0-1 1,0 1-1,1-1 0,0 1 1,3 6-1,-3-9-33,-1 0 0,1 0 0,-1-1-1,1 1 1,0-1 0,0 1 0,-1-1 0,1 1-1,0-1 1,0 0 0,0 0 0,1 0 0,-1 0-1,0-1 1,0 1 0,0 0 0,1-1 0,-1 1-1,0-1 1,0 0 0,4 0 0,4-1-71,0 0 1,0 0-1,0-1 1,14-4-1,-17 3-1,-1 1-1,1 0 0,-1 1 0,1-1 1,0 1-1,-1 1 0,1-1 0,0 1 0,0 1 1,-1-1-1,1 1 0,0 0 0,7 2 1,-12-2 59,-1 0 0,1 0 0,0 0 0,0 0 0,-1 0 1,1 1-1,0-1 0,-1 0 0,1 1 0,-1-1 0,0 1 1,1 0-1,-1-1 0,0 1 0,0 0 0,0 0 0,0 0 1,0 0-1,-1 0 0,1 0 0,-1 0 0,1 0 0,-1 0 1,0 0-1,1 0 0,-1 0 0,0 0 0,0 0 0,-1 0 1,1 0-1,0 0 0,-1 0 0,1 0 0,-1 0 0,0 0 1,-1 3-1,0 1 113,-1 0 1,0 0-1,0 0 1,-1-1-1,1 0 1,-1 1-1,0-1 1,-1 0-1,1-1 1,-10 8-1,8-8-27,0-1 0,0 1 0,0-1 0,-1-1-1,1 1 1,-1-1 0,1 0 0,-1-1-1,0 0 1,0 0 0,-9 0 0,14 0-92,0-1 1,-1 0-1,1-1 1,0 1-1,-1 0 1,1-1 0,0 1-1,-1-1 1,1 0-1,0 1 1,0-1-1,0 0 1,0-1 0,0 1-1,0 0 1,0 0-1,0-1 1,0 1-1,0-1 1,1 0-1,-1 0 1,1 1 0,-1-1-1,1 0 1,0 0-1,0 0 1,0 0-1,0 0 1,0-1 0,0 1-1,0 0 1,1 0-1,-1-1 1,1 1-1,0 0 1,0-3 0,2-16-243,6-1-97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11.248"/>
    </inkml:context>
    <inkml:brush xml:id="br0">
      <inkml:brushProperty name="width" value="0.05" units="cm"/>
      <inkml:brushProperty name="height" value="0.05" units="cm"/>
    </inkml:brush>
  </inkml:definitions>
  <inkml:trace contextRef="#ctx0" brushRef="#br0">77 233 16235,'3'0'269,"0"-1"-1,-1 1 1,1 0-1,0-1 1,0 0-1,0 0 1,0 0-1,-1 0 1,1 0-1,0 0 0,-1-1 1,1 0-1,-1 1 1,0-1-1,0 0 1,1 0-1,-1 0 1,0 0-1,0 0 1,-1-1-1,1 1 0,0-1 1,-1 1-1,0-1 1,1 1-1,-1-1 1,0 0-1,0 0 1,-1 1-1,1-1 1,-1 0-1,1 0 0,-1 0 1,0 0-1,0 0 1,0-4-1,0 5-228,0 0-1,0 0 1,0 0-1,0-1 1,-1 1-1,1 0 1,-1 0-1,1 0 1,-1 1-1,1-1 1,-1 0-1,0 0 1,0 0-1,0 0 1,0 1-1,0-1 1,-1 0-1,1 1 1,0-1-1,-1 1 1,1-1-1,-1 1 1,0 0 0,1 0-1,-1 0 1,-3-2-1,2 2-31,1 1 0,-1-1 0,0 1 0,1 0 0,-1-1 0,0 1 0,1 0 0,-1 1 0,0-1 0,0 0 0,1 1 0,-1-1 0,1 1 0,-1 0 0,0 0 0,1 0 0,0 0 0,-1 1 0,1-1 0,-3 3 0,0 0-9,0 0 0,0 0 0,1 1 0,0-1-1,0 1 1,0 0 0,0 1 0,1-1 0,-5 10 0,6-12-2,1 1 0,-1 0-1,1-1 1,0 1 0,0 0 0,0 0 0,0 0 0,1 0 0,0 0 0,-1 0 0,2 0 0,-1 0 0,0 0-1,1 0 1,-1-1 0,3 8 0,-2-9-2,0-1 0,0 1-1,1-1 1,-1 1 0,0-1 0,0 0-1,1 1 1,-1-1 0,1 0 0,0 0-1,-1 0 1,1 0 0,0 0 0,-1 0 0,1 0-1,0-1 1,0 1 0,0-1 0,-1 1-1,4-1 1,44 3-87,-37-3 70,53 1-280,114-15 0,-176 14 312,0-1 1,1 1-1,-1-1 0,0 0 1,1 0-1,-1 0 0,0 0 1,0-1-1,0 1 0,0-1 0,3-2 1,-5 3 24,0-1 1,1 0-1,-1 0 1,0 1-1,0-1 1,0 0-1,0 0 1,0 0-1,0 0 1,-1 0-1,1 0 1,-1-1-1,1 1 1,-1 0-1,0 0 1,0 0-1,0-5 1,0-3 143,-1-1 0,-1 1 0,0-1 0,0 1 1,-7-20-1,-26-48 207,17 39-696,18 39 277,0-1 0,0 1 0,0 0 0,-1 0 0,1 0 0,0 0 0,0 0 0,0 0 0,0-1 0,0 1 0,0 0 0,0 0 0,0 0 0,0 0 0,0-1 0,0 1 0,0 0-1,0 0 1,0 0 0,0 0 0,0 0 0,0-1 0,0 1 0,0 0 0,0 0 0,0 0 0,0 0 0,0 0 0,1-1 0,-1 1 0,0 0 0,0 0 0,0 0 0,0 0 0,0 0 0,0 0 0,0 0 0,0 0 0,1-1 0,-1 1 0,0 0 0,0 0 0,0 0 0,0 0 0,0 0 0,1 0 0,-1 0 0,0 0 0,0 0 0,0 0 0,0 0 0,0 0 0,1 0 0,-1 0 0,0 0 0,0 0 0,0 0 0,0 0 0,1 0 0,-1 0 0,0 0 0,0 0 0,0 0 0,15 4-922,-9-2 619,2 0 88,0-1-1,0-1 1,0 1-1,15-2 0,12-5-492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11.771"/>
    </inkml:context>
    <inkml:brush xml:id="br0">
      <inkml:brushProperty name="width" value="0.05" units="cm"/>
      <inkml:brushProperty name="height" value="0.05" units="cm"/>
    </inkml:brush>
  </inkml:definitions>
  <inkml:trace contextRef="#ctx0" brushRef="#br0">312 9 17700,'-24'-4'3108,"-4"0"-1693,13 6-964,1 0-1,0 1 1,0 1-1,0 0 1,-24 11-1,4 1-158,-31 20 1,55-30-266,7-5-30,-1 1 1,1 0-1,-1 0 0,1 0 0,0 0 0,0 0 0,0 1 0,0 0 0,0 0 0,1-1 0,-1 1 0,-2 4 0,6-6-10,0 0 0,0-1 0,0 1-1,0-1 1,0 1 0,0-1 0,0 0 0,0 1-1,1-1 1,-1 0 0,0 0 0,0 0 0,0 0 0,0 0-1,0 0 1,2 0 0,-2 0-10,79-1-444,-41 0 60,45 5 0,-71-3 304,0 1 0,0 1 0,0 0-1,0 1 1,-1 0 0,0 1 0,16 9-1,-24-12 99,0 0-1,0 1 1,-1-1-1,0 1 1,1 0-1,-1 0 1,0 0 0,0 0-1,-1 1 1,4 4-1,-6-7 32,1 0-1,0 1 1,-1-1-1,1 0 1,-1 0 0,0 1-1,1-1 1,-1 0-1,0 0 1,0 1 0,0-1-1,0 0 1,0 1-1,0-1 1,0 0 0,0 1-1,-1-1 1,1 0-1,-1 1 1,1-1 0,-1 0-1,1 0 1,-1 0-1,1 1 1,-1-1 0,0 0-1,0 0 1,0 0-1,1 0 1,-1 0 0,0 0-1,0 0 1,0-1-1,0 1 1,-1 0 0,0 0-1,-9 5 218,1-1-1,-1 0 1,0 0-1,0-2 1,0 1-1,0-1 0,-1-1 1,-14 2-1,6-2-174,-1-1 0,1-1 0,0-1 0,-20-3 0,38 4-177,0-1 1,1 1-1,-1 0 1,0-1-1,0 1 1,0-1-1,1 0 1,-1 1-1,0-1 0,1 0 1,-1 0-1,1 0 1,-1 0-1,-1-2 1,2 2 46,1 0 0,0 0 0,-1 0 0,1 0 0,0 0 0,0 1 0,0-1 0,-1 0 0,1 0 0,0 0 0,0 0 0,1 0 0,-1 0 0,0 0 0,0 0 0,0 0 0,1 0 0,-1 1 0,0-1 0,1 0 0,-1 0 0,1 0 0,-1 0 0,1 1 0,-1-1 0,1 0 0,-1 0 0,1 1 0,0-1 0,0 0 0,20-19-602,11-9-176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12.313"/>
    </inkml:context>
    <inkml:brush xml:id="br0">
      <inkml:brushProperty name="width" value="0.05" units="cm"/>
      <inkml:brushProperty name="height" value="0.05" units="cm"/>
    </inkml:brush>
  </inkml:definitions>
  <inkml:trace contextRef="#ctx0" brushRef="#br0">143 4 17372,'-1'-3'2479,"-5"8"-1870,-7 10-183,3-1 51,2 0 0,0 1 0,0 0 0,1 1 0,1-1-1,-5 23 1,2 0-203,-7 65-1,13-75-171,2 1-1,1 1 1,5 39 0,-4-57-80,1 0 0,1 0-1,0 0 1,0 0 0,1-1 0,1 1-1,0-1 1,0 0 0,1-1 0,13 18-1,-18-27-23,-1 0-1,1 0 1,-1-1-1,1 1 0,-1 0 1,1-1-1,0 1 0,-1 0 1,1-1-1,0 1 0,0-1 1,0 1-1,-1-1 0,1 1 1,0-1-1,0 1 1,0-1-1,0 0 0,0 0 1,0 1-1,0-1 0,0 0 1,0 0-1,-1 0 0,1 0 1,0 0-1,0 0 1,0 0-1,0-1 0,0 1 1,1 0-1,-1-1-4,0 0 0,0 0 1,0 0-1,0 0 0,-1 0 0,1 0 1,0 0-1,0-1 0,-1 1 0,1 0 1,-1 0-1,1 0 0,-1-1 0,0 1 1,1 0-1,-1-1 0,0 1 0,0 0 0,0 0 1,0-1-1,0 1 0,0-2 0,-4-15-33,1 0-1,-2 1 1,-1 0-1,0 0 1,-1 0-1,-11-20 1,10 22 21,-1-5-5,-1 1 1,-1 0-1,-1 1 1,-24-29-1,53 62-694,0-1-1,0 0 1,26 14-1,-29-20 240,1-2-1,-1 0 1,1 0 0,1-2-1,29 6 1,-6-5-548</inkml:trace>
  <inkml:trace contextRef="#ctx0" brushRef="#br0" timeOffset="1">375 336 16107,'0'-2'117,"-1"1"0,0-1 0,1 1 0,-1 0 0,0-1-1,0 1 1,0 0 0,0 0 0,-1 0 0,1 0-1,0 0 1,0 0 0,-1 0 0,1 0 0,0 0 0,-1 0-1,1 1 1,-1-1 0,1 1 0,-1-1 0,1 1 0,-1-1-1,1 1 1,-1 0 0,0 0 0,1 0 0,-1 0-1,1 0 1,-1 0 0,0 0 0,1 1 0,-1-1 0,1 1-1,-1-1 1,1 1 0,-1-1 0,1 1 0,-1 0 0,1 0-1,0-1 1,0 1 0,-3 2 0,0 2 131,-1-1 1,1 1 0,-1 0-1,1 0 1,1 1 0,-1-1-1,1 1 1,0 0-1,-4 10 1,3-2 65,0 0 0,0 0 0,-3 28-1,7-37-255,-1 0 1,1 0-1,0 0 0,0-1 0,1 1 0,-1 0 0,1 0 1,0 0-1,0-1 0,1 1 0,-1 0 0,1-1 0,0 0 1,1 1-1,4 6 0,-5-9-44,-1 0 1,1 0-1,0 0 0,0-1 1,0 1-1,0-1 1,0 0-1,0 0 1,1 0-1,-1 0 0,0 0 1,1 0-1,-1 0 1,1-1-1,-1 1 0,5 0 1,-2-1-5,0-1 0,-1 1-1,1-1 1,-1 0 0,1 0 0,-1 0 0,0 0 0,8-4 0,-2 0-4,0-1 1,-1 0-1,0 0 1,0-1-1,0 0 0,-1 0 1,8-10-1,-9 9 5,0-1 0,-1 1 1,0-1-1,0-1 0,-1 1 0,0-1 0,0 0 0,-1 0 0,-1 0 0,0-1 0,0 1 0,-1-1 0,0 0 0,-1 0 1,0-13-1,-1 23-8,0-1 1,0 0-1,0 1 1,-1-1-1,1 1 1,0-1 0,0 1-1,-1-1 1,1 0-1,-1 1 1,0 0-1,1-1 1,-1 1 0,0-1-1,-1 0 1,2 1-3,-1 1 1,1 0 0,-1 0-1,1 0 1,0 0 0,-1-1-1,1 1 1,-1 0-1,1 0 1,-1 0 0,1 0-1,-1 0 1,1 0 0,-1 0-1,1 0 1,-1 1 0,1-1-1,0 0 1,-1 0-1,1 0 1,-1 0 0,1 1-1,-1-1 1,1 0 0,0 0-1,-1 1 1,1-1 0,0 0-1,-1 0 1,1 1-1,-1 0 1,-2 2 4,0 1 0,0-1 0,0 1 0,1 0 0,-1 0 0,1 1 1,0-1-1,-2 5 0,1 2 9,0-1 1,1 2 0,0-1 0,0 0-1,2 0 1,-1 0 0,1 1 0,1-1-1,2 13 1,-2-19-40,0 0 1,0-1-1,0 1 0,1-1 1,0 1-1,0-1 1,0 0-1,1 0 0,-1 0 1,6 6-1,-6-8-50,0 1 0,1-1-1,0 0 1,-1 0 0,1 0 0,0-1-1,0 1 1,0-1 0,0 1 0,0-1 0,0 0-1,1 0 1,-1-1 0,0 1 0,0 0 0,6-1-1,-2 0-81,1 0-1,-1-1 0,1 0 0,-1-1 0,0 1 0,0-1 0,1-1 1,-1 1-1,0-1 0,-1 0 0,1-1 0,11-8 0,22-19-508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12.863"/>
    </inkml:context>
    <inkml:brush xml:id="br0">
      <inkml:brushProperty name="width" value="0.05" units="cm"/>
      <inkml:brushProperty name="height" value="0.05" units="cm"/>
    </inkml:brush>
  </inkml:definitions>
  <inkml:trace contextRef="#ctx0" brushRef="#br0">22 2 17204,'-7'27'886,"1"1"0,2-1 0,1 1 0,1 0 0,4 55 0,2-41-255,2 0 1,2-1 0,16 50 0,-20-78-501,0-1 0,1 1-1,13 22 1,-16-32-117,0-1 0,0 1 1,0 0-1,1-1 0,-1 1 0,1-1 0,-1 0 0,1 1 0,3 1 0,-4-3-18,-1-1 0,0 1 0,1-1 0,-1 1 0,1-1 0,-1 0 0,1 1 0,-1-1 0,1 0 0,-1 0 1,0 0-1,1 0 0,-1 0 0,1 0 0,-1 0 0,1-1 0,-1 1 0,1-1 0,-1 1 0,0-1 0,3-1 0,0 0-33,-1-1 1,1 0-1,-1 0 0,0 0 0,0 0 0,-1-1 1,1 1-1,0-1 0,-1 0 0,0 0 1,0 1-1,0-1 0,-1-1 0,1 1 0,0-5 1,4-13-223,4-37-1,-8 47 182,7-66-491,-2 0 0,-5-89 0,-2 156 595,-1-1 0,-1 1 0,-3-14 0,4 24 206,-1 5-127,0 8 66,-1 31 320,3 0 0,2 0 0,10 63 0,40 124-1588,-34-171-865,-15-49 1278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3.645"/>
    </inkml:context>
    <inkml:brush xml:id="br0">
      <inkml:brushProperty name="width" value="0.05" units="cm"/>
      <inkml:brushProperty name="height" value="0.05" units="cm"/>
    </inkml:brush>
  </inkml:definitions>
  <inkml:trace contextRef="#ctx0" brushRef="#br0">5 148 14875,'-5'-6'1697,"5"5"-865,3 1-272,6 0 1112,5-1-432,11 1-263,3 0-129,11 0-288,5 1-104,5-1-232,1-4-152,2-5-320,-2-2-248,-7-7-544,-6 0-145,-10-7 825,-5-3-264,-6 1-136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59:13.341"/>
    </inkml:context>
    <inkml:brush xml:id="br0">
      <inkml:brushProperty name="width" value="0.05" units="cm"/>
      <inkml:brushProperty name="height" value="0.05" units="cm"/>
    </inkml:brush>
  </inkml:definitions>
  <inkml:trace contextRef="#ctx0" brushRef="#br0">5 74 17980,'-5'1'2256,"5"-2"-1375,6-1-241,10 1 1240,11-2-520,5 0-271,8-1-425,3 0-120,3 1-272,-3-1-168,0-1-496,-5-1-456,-10-2 704,-7-5-128,-11-4-137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28.743"/>
    </inkml:context>
    <inkml:brush xml:id="br0">
      <inkml:brushProperty name="width" value="0.05" units="cm"/>
      <inkml:brushProperty name="height" value="0.05" units="cm"/>
    </inkml:brush>
  </inkml:definitions>
  <inkml:trace contextRef="#ctx0" brushRef="#br0">0 511 17044,'45'7'3903,"-36"-7"-3659,1-1 0,-1 1 1,0-2-1,1 1 0,9-4 1,31-11 210,-1-1 0,0-3 0,77-45 1,129-96-211,-188 116-209,-38 26-91,19-12-1242,72-61-1,-117 89 1159,0 0 0,0 0-1,0-1 1,-1 1 0,1-1 0,2-4 0,1-6-540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29.240"/>
    </inkml:context>
    <inkml:brush xml:id="br0">
      <inkml:brushProperty name="width" value="0.05" units="cm"/>
      <inkml:brushProperty name="height" value="0.05" units="cm"/>
    </inkml:brush>
  </inkml:definitions>
  <inkml:trace contextRef="#ctx0" brushRef="#br0">330 1 16339,'0'1'136,"1"0"-1,0 1 0,0-1 0,-1 1 0,1-1 0,-1 1 0,0-1 1,1 1-1,-1-1 0,0 1 0,0-1 0,0 1 0,0-1 0,0 1 0,0-1 1,0 1-1,0 0 0,-1-1 0,1 1 0,-1 1 0,-16 32 329,15-31-369,-34 55 415,-59 74 0,-1-1 392,79-106-614,2 2-1,0-1 1,-11 34 0,23-54-229,0 0 0,1 0-1,0 1 1,1-1 0,0 1 0,0-1 0,0 1 0,1-1 0,1 10 0,-1-14-50,1 0 1,0 0 0,0 0 0,0 0 0,0 0 0,0 0 0,0-1-1,1 1 1,-1 0 0,1-1 0,0 1 0,0-1 0,0 1-1,0-1 1,0 0 0,1 0 0,-1 0 0,0 0 0,1 0-1,0-1 1,-1 1 0,1-1 0,0 0 0,3 2 0,10 2 19,-1-1 0,1-1 0,0 0 0,31 1 0,65-5 116,-111 1-145,49-2-187,-1-2 0,1-3-1,89-23 1,-126 26 127,-1-1 0,1 0-1,0-1 1,-1-1 0,-1 1 0,15-12 0,8-10-235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0.062"/>
    </inkml:context>
    <inkml:brush xml:id="br0">
      <inkml:brushProperty name="width" value="0.05" units="cm"/>
      <inkml:brushProperty name="height" value="0.05" units="cm"/>
    </inkml:brush>
  </inkml:definitions>
  <inkml:trace contextRef="#ctx0" brushRef="#br0">260 201 19708,'-1'1'95,"-1"0"0,1 0 0,-1 0-1,1 0 1,0 0 0,0 0 0,-1 1 0,1-1 0,0 0-1,0 1 1,0-1 0,0 1 0,0-1 0,1 1-1,-1 0 1,0-1 0,1 1 0,-1 0 0,1-1 0,0 1-1,-1 0 1,1-1 0,0 1 0,0 3 0,1 49 403,0-47-210,3 32 70,2-1 0,2 0 0,16 47 1,48 107-109,-45-131-259,11 31-876,-72-126-2994,-108-113-1341,-25-30 4161,158 165 1333,0 0 0,1 0-1,0-1 1,1 0 0,0-1-1,1 1 1,1-1 0,-7-27 0,10 31-34,0 1 1,1-1 0,1 0 0,0 1-1,0-1 1,1 1 0,0-1 0,0 0-1,1 1 1,1 0 0,-1-1 0,1 1-1,1 0 1,8-15 0,-3 10 25,1 0-1,0 0 1,0 2 0,2-1 0,-1 1 0,2 1 0,-1 0-1,2 1 1,-1 0 0,1 1 0,1 1 0,0 0 0,17-7-1,-19 10-164,0 0-1,1 1 0,-1 1 1,1 0-1,-1 1 0,1 0 0,0 1 1,0 0-1,0 1 0,-1 1 1,1 0-1,0 1 0,0 1 0,-1 0 1,0 1-1,17 6 0,-24-7-89,0 0 0,0 0-1,0 0 1,-1 1 0,1 0-1,-1 0 1,0 1 0,0-1-1,-1 1 1,1 0 0,-1 1-1,0-1 1,0 1 0,-1-1-1,0 1 1,0 0 0,0 0-1,0 1 1,-1-1 0,0 0-1,-1 1 1,1 0 0,-1-1-1,-1 1 1,1 9 0,-2-1 1,0 0 1,-1 0-1,0-1 1,-1 1 0,-1 0-1,0-1 1,-1 0 0,0 0-1,-2 0 1,-10 17-1,-14 14 40,24-35-39,-1-1-1,2 1 1,-1 0 0,1 0 0,1 1-1,0 0 1,-6 18 0,11-23-14,-1-1 1,1 0-1,1 1 0,-1-1 1,1 0-1,0 0 0,0 0 1,0 1-1,1-1 0,-1 0 1,1 0-1,1-1 1,-1 1-1,1 0 0,4 5 1,0 0-45,1 1 1,0-1-1,1-1 0,0 0 1,12 9-1,-14-12-124,1-1-1,0 0 0,0-1 0,0 0 1,1 0-1,-1-1 0,1 0 0,0-1 1,0 1-1,0-2 0,0 1 0,0-1 1,18-1-1,-6-1-234,1-1-1,0-2 1,0 0-1,35-12 1,2-4-395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0.539"/>
    </inkml:context>
    <inkml:brush xml:id="br0">
      <inkml:brushProperty name="width" value="0.05" units="cm"/>
      <inkml:brushProperty name="height" value="0.05" units="cm"/>
    </inkml:brush>
  </inkml:definitions>
  <inkml:trace contextRef="#ctx0" brushRef="#br0">216 60 18532,'-1'-1'119,"0"0"-1,0-1 1,-1 1 0,1 0-1,0 0 1,-1 0 0,1 0 0,-1 0-1,1 0 1,-1 0 0,1 1-1,-1-1 1,1 1 0,-1-1 0,0 1-1,1-1 1,-5 1 0,3 0 47,-1 0 1,0 0-1,0 1 0,1-1 1,-1 1-1,0 0 1,-7 3-1,3 0 53,-1 0-1,0 1 0,1 0 1,0 0-1,-13 12 0,11-7-178,1 0-1,0 0 1,0 1-1,2 0 0,-13 22 1,16-27-33,1 0 0,0 1 0,1-1 0,0 1 0,0 0 0,0-1 0,1 1 0,0 0 0,0 0 0,0 0 0,1 0 0,0 0 0,2 7 0,-2-12-7,0-1-1,0 0 1,0 0 0,0 0-1,0 0 1,1 1-1,-1-1 1,0 0 0,1 0-1,-1 0 1,1 0 0,-1 0-1,1 0 1,0 0-1,-1 0 1,1 0 0,0 0-1,0 0 1,-1-1 0,1 1-1,0 0 1,0 0-1,0-1 1,0 1 0,0-1-1,0 1 1,0-1 0,0 1-1,1-1 1,-1 1-1,0-1 1,0 0 0,0 0-1,0 0 1,0 0 0,1 0-1,-1 0 1,0 0 0,0 0-1,0 0 1,0 0-1,1 0 1,-1-1 0,0 1-1,0-1 1,0 1 0,0-1-1,0 1 1,0-1-1,2-1 1,3-2 0,0 0 0,0 0 0,0-1-1,0 0 1,-1 0 0,10-12 0,-2-4 148,0 1 0,-1-2 0,-1 1 0,-1-2-1,-1 1 1,-1-1 0,-1-1 0,8-46 0,-15 60 141,-2 12-6,-3 13-32,2 6-220,1-1 1,1 0-1,0 1 1,2-1-1,0 0 1,1 1 0,1-1-1,1 0 1,1 0-1,10 25 1,-14-41-43,1-1 1,-1 0-1,1 1 1,0-1 0,0 0-1,1 0 1,-1 0-1,1-1 1,-1 1 0,1-1-1,0 1 1,0-1-1,0 0 1,0 0 0,0 0-1,0 0 1,1-1 0,3 2-1,-4-2-57,1-1-1,-1 1 1,0-1 0,1 0-1,-1 0 1,0 0 0,1 0-1,-1-1 1,0 1-1,0-1 1,1 0 0,-1 0-1,0 0 1,0-1 0,0 1-1,0-1 1,0 1-1,-1-1 1,1 0 0,0 0-1,2-3 1,4-4-146,1 0 0,-2-1 0,1-1 0,-1 0 0,-1 0 0,0 0 1,0-1-1,-2 0 0,8-18 0,10-34-466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1.160"/>
    </inkml:context>
    <inkml:brush xml:id="br0">
      <inkml:brushProperty name="width" value="0.05" units="cm"/>
      <inkml:brushProperty name="height" value="0.05" units="cm"/>
    </inkml:brush>
  </inkml:definitions>
  <inkml:trace contextRef="#ctx0" brushRef="#br0">25 1 16371,'-1'29'1448,"-9"46"0,0 1-204,6-13 163,6 82 1,1-108-1006,2 1 1,2-1-1,16 54 1,-21-85-368,0 0 0,0 0-1,1 0 1,0 0 0,1 0 0,-1-1-1,1 0 1,7 9 0,-10-13-34,1 0 0,-1 0 0,0 0 0,0 0 1,1 0-1,-1 0 0,1 0 0,-1 0 0,1-1 0,-1 1 0,1-1 0,-1 1 0,1-1 0,0 1 1,-1-1-1,1 0 0,0 0 0,-1 0 0,1 0 0,0 0 0,-1 0 0,1 0 0,0 0 1,-1-1-1,1 1 0,-1-1 0,1 1 0,-1-1 0,1 0 0,-1 1 0,1-1 0,-1 0 0,1 0 1,-1 0-1,0 0 0,0 0 0,1 0 0,0-3 0,7-6 5,-1-1-1,-1 0 1,0 0-1,0-1 1,-1 0-1,0 0 1,-2-1-1,5-13 1,-3 9 63,0 0 0,1 1 0,16-27-1,-22 42-63,-1 0 0,0 0-1,1 1 1,-1-1-1,1 1 1,-1-1-1,1 0 1,-1 1-1,1-1 1,-1 1 0,1-1-1,0 1 1,-1 0-1,1-1 1,0 1-1,-1-1 1,1 1-1,0 0 1,-1 0-1,1-1 1,0 1 0,0 0-1,0 0 1,0 0 0,0 0 0,-1 1 0,1-1 1,0 0-1,-1 1 0,1-1 0,0 1 0,-1-1 1,1 1-1,-1-1 0,1 1 0,-1-1 1,1 1-1,-1 0 0,1-1 0,-1 1 1,1 0-1,-1 0 0,4 7 25,-2-1-1,1 1 1,2 11-1,-4-12-25,6 28-1,-6-23-28,1-1 1,1 1-1,7 18 0,-10-29 23,0-1 0,0 0-1,0 0 1,0 0 0,1 1-1,-1-1 1,0 0 0,0 0-1,0 0 1,1 1 0,-1-1-1,0 0 1,0 0 0,1 0-1,-1 0 1,0 0 0,0 0-1,1 0 1,-1 0 0,0 0 0,0 1-1,1-1 1,-1 0 0,0 0-1,0 0 1,1 0 0,-1 0-1,0-1 1,0 1 0,1 0-1,-1 0 1,0 0 0,0 0-1,1 0 1,-1 0 0,0 0-1,0 0 1,1-1 0,-1 1 0,0 0-1,0 0 1,0 0 0,1 0-1,-1-1 1,0 1 0,0 0-1,0 0 1,0-1 0,0 1-1,1 0 1,-1 0 0,0-1-1,0 1 1,0 0 0,0-1 0,11-16-42,-10 15 37,21-37-28,47-60-1,-67 96 37,1 1 0,-1-1 0,0 0-1,1 1 1,0 0 0,-1 0 0,1 0-1,0 0 1,0 0 0,0 0-1,1 1 1,2-2 0,-4 3 0,0 0 1,-1-1-1,1 1 0,0 0 1,-1 0-1,1 0 0,0 0 1,-1 1-1,1-1 0,-1 0 1,1 1-1,0-1 0,-1 1 1,1-1-1,-1 1 0,1 0 0,-1 0 1,0-1-1,1 1 0,-1 0 1,0 0-1,1 0 0,-1 1 1,0-1-1,0 0 0,0 0 1,1 3-1,5 7 9,-1 0-1,0 0 1,-1 0 0,5 17-1,7 16 14,-16-43-23,-1 0 0,1 0 1,-1 0-1,1 0 0,-1 0 0,1 0 1,-1 0-1,1 0 0,0-1 1,0 1-1,-1 0 0,1 0 0,0 0 1,0-1-1,0 1 0,0-1 1,0 1-1,0-1 0,0 1 0,0-1 1,0 1-1,0-1 0,0 0 0,0 1 1,0-1-1,0 0 0,0 0 1,0 0-1,1 0 0,-1 0 0,0 0 1,0 0-1,0-1 0,0 1 1,0 0-1,0 0 0,0-1 0,2 0 1,3-3 0,0 1 1,1-1-1,-2 0 1,1-1 0,5-5-1,3-2 10,-13 11-10,8-5 3,-1-1 0,1 1 0,17-8 1,-24 13-6,0 0 0,1 0 1,-1 0-1,0 1 0,1-1 1,-1 1-1,1-1 0,-1 1 1,0 0-1,1 0 0,-1 0 1,1 0-1,-1 0 0,1 0 1,-1 1-1,0-1 0,1 1 1,-1 0-1,0 0 0,1 0 1,-1 0-1,3 2 0,1 1-8,4 2-2,-2 0 0,1 1 0,-1 0 0,0 0 0,0 1 1,9 12-1,-16-18-58,0 1 0,-1 0 1,1 0-1,-1 0 0,1 0 1,-1-1-1,0 1 0,0 0 1,0 0-1,0 0 0,-1 0 1,1 0-1,-2 3 0,2-3 55,-3 9-176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2.036"/>
    </inkml:context>
    <inkml:brush xml:id="br0">
      <inkml:brushProperty name="width" value="0.05" units="cm"/>
      <inkml:brushProperty name="height" value="0.05" units="cm"/>
    </inkml:brush>
  </inkml:definitions>
  <inkml:trace contextRef="#ctx0" brushRef="#br0">1 88 15979,'0'7'454,"0"1"22,0 1 1,0-1-1,1 0 1,3 16-1,-3-23-389,-1 0 0,0 0 0,1 1 0,-1-1 0,1 0 0,-1 0 0,1 0 0,0 1 0,0-1 0,-1 0 0,1 0-1,0 0 1,0 0 0,0 0 0,0 0 0,0-1 0,0 1 0,0 0 0,0 0 0,1-1 0,-1 1 0,0-1 0,0 1 0,0-1 0,1 1 0,-1-1 0,0 0 0,1 0 0,-1 1 0,0-1 0,1 0 0,-1 0 0,0-1 0,1 1-1,-1 0 1,0 0 0,3-1 0,0-1 43,0 0-1,0 0 0,0 0 0,0-1 0,-1 1 1,1-1-1,-1 0 0,0 0 0,0 0 0,0 0 0,0-1 1,0 1-1,-1-1 0,1 0 0,-1 1 0,0-1 1,0 0-1,-1 0 0,1-1 0,1-5 0,-2 6-58,0 0 0,1 0 0,-2 1 0,1-1 0,0 0-1,-1 0 1,0 0 0,0 0 0,0 0 0,0 0 0,-1 0-1,1 0 1,-1 0 0,0 0 0,0 1 0,0-1 0,-1 0-1,0 1 1,1-1 0,-1 0 0,0 1 0,-5-6 0,6 8-58,0 0 1,0 1 0,0-1 0,0 0-1,0 0 1,0 1 0,0-1-1,0 1 1,0-1 0,0 1 0,0-1-1,0 1 1,-1 0 0,1 0-1,0-1 1,0 1 0,0 0 0,-1 0-1,1 0 1,0 0 0,0 0-1,0 1 1,-2-1 0,1 1-2,0 0 0,0 0 0,0 0 0,0 1 0,0-1 0,0 0 0,0 1 0,1 0 0,-1-1 0,1 1 0,-3 3 0,-1 2-6,1 0 1,0 0-1,0 1 1,1 0-1,0-1 1,-2 10-1,1-3-12,1 1 0,0 0 0,2 0 0,0 0 0,0 0 0,2 0 0,-1 0 0,2-1 0,5 23 0,-7-34 3,0-1-1,1 0 0,-1 0 1,1 0-1,0 0 1,0 0-1,0 0 0,0 0 1,0 0-1,0 0 0,0-1 1,0 1-1,1 0 0,-1-1 1,1 1-1,0-1 0,-1 1 1,1-1-1,0 0 0,0 0 1,-1 0-1,1 0 0,0 0 1,0 0-1,0 0 1,0 0-1,1-1 0,-1 1 1,0-1-1,0 0 0,0 0 1,0 0-1,0 0 0,1 0 1,-1 0-1,0 0 0,0-1 1,0 1-1,0-1 0,0 1 1,0-1-1,0 0 0,0 0 1,2-1-1,10-5-13,0-1 0,0-1 0,-1 0-1,21-19 1,-28 22 13,36-31-16,-22 17 14,1 2 0,1 0 0,42-24 0,-61 40 5,0 0-1,0 1 1,0-1 0,0 1 0,1 0 0,-1 0 0,0 0 0,1 1 0,-1-1-1,0 1 1,1 0 0,-1 0 0,1 0 0,-1 0 0,0 0 0,1 1 0,-1 0-1,0-1 1,5 3 0,-4-1-2,-1 0 0,1 1 0,0-1 0,-1 1 0,0 0-1,0 0 1,0 0 0,0 0 0,0 1 0,0-1 0,-1 1 0,0-1 0,0 1-1,2 5 1,3 6-7,10 22-5,-16-35 17,0 0 0,0 0 1,0-1-1,0 1 0,1-1 0,-1 1 0,0-1 0,1 0 0,-1 1 0,1-1 0,-1 0 0,1 0 1,0 0-1,-1 0 0,1 0 0,2 0 0,-3-1 3,1 0-1,-1 0 1,1 0-1,-1 0 1,1 0-1,-1 0 1,1-1-1,-1 1 1,0-1-1,1 1 1,-1-1-1,1 0 1,-1 1-1,0-1 1,0 0-1,0 0 1,1 0-1,-1 0 1,0 0-1,0 0 1,0 0-1,0 0 1,1-3-1,22-35 71,-14 20-50,-8 16-54,0 0 0,0 0 0,0 1 0,0-1 0,1 0 0,-1 1 1,1 0-1,0 0 0,0 0 0,0 0 0,5-3 0,-7 5-10,0 0 0,0-1 1,0 1-1,-1 0 0,1 0 1,0 0-1,0 0 0,0 0 0,0 0 1,0 0-1,0 0 0,0 0 0,0 0 1,-1 1-1,1-1 0,0 0 1,0 1-1,1 0 0,0 0-43,-1 0 0,0 0 0,0 0 0,1 0 0,-1 1 0,0-1 0,0 1 0,0-1 0,0 1 0,-1-1 0,1 1 0,0-1 0,0 3 0,3 10-305,-2-2-113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2.899"/>
    </inkml:context>
    <inkml:brush xml:id="br0">
      <inkml:brushProperty name="width" value="0.05" units="cm"/>
      <inkml:brushProperty name="height" value="0.05" units="cm"/>
    </inkml:brush>
  </inkml:definitions>
  <inkml:trace contextRef="#ctx0" brushRef="#br0">31 50 15499,'-26'-50'3948,"25"50"-3862,1 1 0,0-1 0,0 0-1,-1 0 1,1 0 0,0 0 0,0 1 0,-1-1 0,1 0 0,0 0 0,0 1 0,-1-1 0,1 0 0,0 0-1,0 1 1,0-1 0,0 0 0,0 1 0,-1-1 0,1 0 0,0 1 0,0-1 0,0 0 0,0 0 0,0 1 0,0-1-1,0 0 1,0 1 0,0-1 0,0 0 0,0 1 0,0-1 0,0 0 0,1 1 0,-1-1 0,0 0 0,0 18 765,6 31-144,3 0 0,27 83-1,-34-126-689,0 0 0,0-1-1,1 1 1,0 0-1,1-1 1,5 9-1,-7-13-13,-1 1 0,0-1-1,1 1 1,-1-1-1,1 0 1,0 0-1,-1 0 1,1 0 0,0 0-1,-1 0 1,1 0-1,0-1 1,0 1-1,0-1 1,0 1-1,0-1 1,0 0 0,0 1-1,-1-1 1,1 0-1,0 0 1,0-1-1,0 1 1,4-1 0,8-4 5,1-1 1,-1 0 0,14-8-1,-18 8-11,2 0 0,-1 1-1,0 0 1,1 1 0,22-5-1,-30 8 1,-1 1 0,1 0-1,0 0 1,0 0-1,0 1 1,-1-1 0,1 1-1,0 0 1,0 0-1,-1 0 1,1 1 0,-1-1-1,1 1 1,-1 0-1,0 0 1,1 0 0,-1 0-1,0 0 1,0 1-1,-1 0 1,1-1 0,0 1-1,2 5 1,0-1 6,0 0-1,-1 1 1,0 0 0,0 0 0,-1 0-1,0 0 1,-1 0 0,0 1 0,0-1-1,0 1 1,-1 0 0,-1-1 0,1 1-1,-2 0 1,0 12 0,0-17 31,1 1 0,-1 0 0,0-1 0,0 1-1,0-1 1,-1 0 0,1 1 0,-1-1 0,0 0 0,0 0 0,-1 0 0,1 0 0,-1 0-1,0-1 1,0 1 0,0-1 0,-1 0 0,1 0 0,-1 0 0,0 0 0,1 0 0,-1-1 0,0 0-1,-1 0 1,1 0 0,0 0 0,-1-1 0,1 1 0,0-1 0,-6 0 0,0 0-120,1-2 0,-1 1 0,1-1 0,-1 0 0,1-1 0,0 0 0,-1-1 0,1 0 0,0 0 0,1-1 0,-1 0 0,1-1-1,-1 0 1,1 0 0,1 0 0,-1-1 0,-9-10 0,16 16 14,1-1-1,-1 1 1,1-1-1,-1 1 0,1 0 1,-1-1-1,1 1 1,0-1-1,-1 1 0,1-1 1,0 1-1,-1-1 1,1 0-1,0 1 0,0-1 1,-1 1-1,1-1 0,0 0 1,0 1-1,0-1 1,0 1-1,0-1 0,0 0 1,0 1-1,0-1 1,0 0-1,0 1 0,0-1 1,0 1-1,0-1 1,1 0-1,-1 1 0,0-1 1,0 1-1,1-1 1,-1 1-1,1-2 0,1 1-107,0 0 0,1-1 0,-1 1 0,1 0 0,-1 0 0,1 1 0,4-2 0,-4 1 140,26-7-854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3.411"/>
    </inkml:context>
    <inkml:brush xml:id="br0">
      <inkml:brushProperty name="width" value="0.05" units="cm"/>
      <inkml:brushProperty name="height" value="0.05" units="cm"/>
    </inkml:brush>
  </inkml:definitions>
  <inkml:trace contextRef="#ctx0" brushRef="#br0">233 150 16355,'2'-1'191,"-1"-1"-1,1 0 0,-1 0 1,1 0-1,-1 0 0,0 0 0,0 0 1,0 0-1,0-1 0,0 1 0,0 0 1,-1-1-1,1 1 0,-1 0 0,0-1 1,1 1-1,-1-1 0,0 1 1,-1 0-1,1-1 0,0 1 0,-1-1 1,1 1-1,-2-5 0,0 0 156,-1 0-1,1 0 0,-1 0 1,0 0-1,-1 1 1,0-1-1,-5-6 1,8 11-291,-1-1 1,0 1 0,0 0-1,0 0 1,-1 0-1,1 0 1,0 0 0,-1 1-1,1-1 1,-1 1 0,1 0-1,-1-1 1,0 1-1,0 0 1,1 1 0,-1-1-1,0 0 1,0 1 0,-3-1-1,2 2-18,-1-1-1,1 1 1,0-1 0,0 1-1,0 1 1,0-1-1,0 0 1,0 1-1,1 0 1,-1 0 0,0 0-1,-3 3 1,-2 2-9,0 1 0,1 0 0,0 0-1,0 0 1,1 1 0,0 1 0,0-1 0,1 1 0,-5 10 0,6-7-21,0 1 0,0 0 1,1 0-1,1 0 0,0 0 0,1 0 1,1 1-1,0 17 0,1-27-8,1 1 0,0 0 0,0-1 0,0 1-1,0 0 1,1-1 0,0 1 0,0-1 0,0 0 0,5 7 0,-5-9-2,1 0 0,-1 0 1,1 0-1,-1-1 1,1 1-1,0-1 1,0 0-1,0 0 1,1 0-1,-1 0 0,0 0 1,1-1-1,-1 1 1,1-1-1,-1 0 1,1 0-1,4 0 1,2 0-79,0 0 0,0-1 0,-1-1 0,1 1 0,0-2 1,0 1-1,-1-1 0,1-1 0,-1 0 0,0 0 0,0-1 1,11-6-1,8-6-217,-1 0 0,36-30 0,-23 15-46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3.904"/>
    </inkml:context>
    <inkml:brush xml:id="br0">
      <inkml:brushProperty name="width" value="0.05" units="cm"/>
      <inkml:brushProperty name="height" value="0.05" units="cm"/>
    </inkml:brush>
  </inkml:definitions>
  <inkml:trace contextRef="#ctx0" brushRef="#br0">104 174 17028,'-1'-1'103,"0"0"0,0 1 0,0-1 0,0 0 0,0 1 1,0-1-1,0 1 0,-1-1 0,1 1 0,0 0 0,0-1 1,-1 1-1,1 0 0,0 0 0,0 0 0,-1 0 1,1 0-1,0 0 0,0 1 0,-1-1 0,1 0 0,0 0 1,0 1-1,-2 0 0,1 1 23,-1-1 0,1 1 0,-1 0 0,1 0 0,0 0 0,0 0 0,0 0 0,0 1 0,0-1 0,-1 3 0,-3 5 115,1 1-1,0-1 0,1 1 1,-5 16-1,3-4-26,2 0-1,-4 41 1,8-54-170,-1 0 1,2 0 0,-1 0 0,2 1-1,-1-1 1,1 0 0,1 0 0,6 17-1,-8-25-27,0 1 0,0-1-1,0 0 1,1 0 0,-1 0 0,0 0-1,1 0 1,-1-1 0,1 1 0,0 0-1,0-1 1,0 1 0,0-1-1,0 1 1,0-1 0,0 0 0,0 0-1,4 1 1,-2-1 6,-1-1 0,0 1 0,0-1-1,0 0 1,0 0 0,1-1 0,-1 1 0,0-1-1,0 1 1,0-1 0,0 0 0,5-2 0,4-3 42,-1-1 1,1 1 0,-1-2 0,0 0 0,17-17 0,-1-1 131,-2-2 1,0-1-1,34-53 1,-46 61-76,0-1 1,-2-1 0,0 0-1,-1 0 1,-2-1 0,9-36-1,-16 53-75,0-1 0,0 1 1,-1 0-1,0-1 0,-1 1 0,-1-12 0,2 18-42,0-1 0,0 1 0,-1 0 0,1 0 0,0 0 0,0 0 0,-1 0 0,1 0 0,-1 0 0,1 0 0,-1 0 0,1 0 0,-1 0 0,0 0 0,0 0 0,1 0 0,-1 1 0,0-1 0,0 0 0,0 1 0,0-1 0,0 0 0,0 1 0,0-1 0,0 1 0,0-1 0,0 1 0,0 0 0,0-1 0,0 1 0,0 0 0,0 0 0,0 0 0,0 0 0,0 0 0,-1 0 0,1 0 0,0 0 0,0 0 0,0 1 0,0-1 0,0 0 1,0 1-1,0-1 0,0 0 0,0 1 0,0 0 0,0-1 0,0 1 0,-1 0 0,-4 3 2,0 1 1,1-1-1,-1 1 1,1 1-1,0-1 1,0 0-1,1 1 1,-1 0-1,2 0 1,-1 1-1,-3 7 1,-2 5 3,1 0 0,-10 36-1,13-37-12,2 0-1,0 0 1,1 1-1,0-1 1,2 23 0,1-33-123,-1 1 1,1-1 0,1 1-1,0-1 1,0 0 0,0 1-1,1-1 1,1 0 0,-1-1 0,1 1-1,0-1 1,1 1 0,7 8-1,-10-14 90,0 1-1,1-1 0,-1 0 0,1 0 1,-1 0-1,1 0 0,0 0 0,0 0 1,0-1-1,0 1 0,0-1 0,0 0 1,0 0-1,0 0 0,0-1 0,0 1 1,1-1-1,-1 1 0,0-1 0,4-1 0,32-2-425</inkml:trace>
  <inkml:trace contextRef="#ctx0" brushRef="#br0" timeOffset="1">693 372 18276,'-1'14'2256,"0"-3"-1487,1-5 2407,2-12-3096,-2-4-904,0 0 792,2-4-264,-2-2-120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4.060"/>
    </inkml:context>
    <inkml:brush xml:id="br0">
      <inkml:brushProperty name="width" value="0.05" units="cm"/>
      <inkml:brushProperty name="height" value="0.05" units="cm"/>
    </inkml:brush>
  </inkml:definitions>
  <inkml:trace contextRef="#ctx0" brushRef="#br0">441 1 15819,'0'0'52,"0"0"0,0 0-1,0 0 1,0 0-1,0 0 1,0 0 0,0 0-1,0 0 1,0 0-1,0 1 1,0-1-1,0 0 1,0 0 0,0 0-1,0 0 1,0 0-1,0 0 1,0 0 0,0 0-1,0 0 1,1 0-1,-1 0 1,0 0 0,0 0-1,0 0 1,0 1-1,0-1 1,0 0-1,0 0 1,0 0 0,0 0-1,0 0 1,1 0-1,-1 0 1,0 0 0,0 0-1,0 0 1,0 0-1,0 0 1,0 0 0,0 0-1,0 0 1,0 0-1,1 0 1,-1 0-1,0 0 1,0-1 0,0 1-1,0 0 1,0 0-1,0 0 1,0 0 0,0 0-1,0 0 1,0 0-1,0 0 1,0 0 0,1 0-1,-1 0 1,0 0-1,0 0 1,0 0-1,0-1 1,0 1 0,0 0-1,0 0 1,0 0-1,0 0 1,-2 12 1024,-8 19-693,-8 8-226,-1-1-1,-2-1 1,-2-1 0,-46 55 0,-127 121 880,146-162-658,42-42-315,5-5-35,0 0 0,0 0 1,0 0-1,0 0 1,1 1-1,-1-1 0,1 1 1,-3 6-1,5-9-26,0-1 0,-1 1 0,1-1 0,0 0 0,0 1 0,0-1 0,0 1-1,0-1 1,0 1 0,0-1 0,0 0 0,0 1 0,0-1 0,0 1 0,0-1 0,0 0-1,0 1 1,1-1 0,-1 1 0,0-1 0,0 0 0,0 1 0,1-1 0,-1 0 0,0 1-1,0-1 1,1 0 0,-1 1 0,0-1 0,1 0 0,-1 0 0,0 1 0,1-1 0,-1 0 0,0 0-1,1 1 1,21 2 45,26-8-4,-46 5-40,100-20-152,-59 11-361,0 1-1,80-4 1,-85 12 197</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5.181"/>
    </inkml:context>
    <inkml:brush xml:id="br0">
      <inkml:brushProperty name="width" value="0.05" units="cm"/>
      <inkml:brushProperty name="height" value="0.05" units="cm"/>
    </inkml:brush>
  </inkml:definitions>
  <inkml:trace contextRef="#ctx0" brushRef="#br0">160 438 12307,'3'-7'536,"0"1"1,-1-1 0,0 0-1,0 0 1,-1 0 0,0 0 0,0-9-1,-1 13-369,0 1 0,0 0 0,0 0 0,0 0 0,-1-1 0,1 1 0,-1 0 0,1 0 0,-1 0 0,0 0 0,0 0 0,0 0 0,0 0 0,0 0 0,-1 0 0,1 1 0,0-1 0,-1 0 0,1 1 0,-1-1 0,0 1 0,1 0 0,-1-1 1,0 1-1,0 0 0,0 0 0,-4-1 0,3 1-66,0 0 0,-1 1 1,1-1-1,0 1 1,0 0-1,-1 0 1,1 0-1,0 1 1,0-1-1,-1 1 1,1 0-1,0-1 0,0 2 1,0-1-1,0 0 1,0 0-1,0 1 1,0 0-1,1 0 1,-1-1-1,0 2 1,1-1-1,0 0 0,-4 4 1,0 1-22,-1 0 1,1 0 0,1 1-1,-1 0 1,1 1-1,1-1 1,-5 11-1,6-9-68,0-1-1,0 1 0,1-1 1,1 1-1,-1 17 0,2-24-12,0-1 0,0 1 0,0-1 0,1 1 0,-1-1 0,1 1 0,-1-1 0,1 1 0,0-1 0,0 1 0,0-1-1,2 3 1,-2-4 0,0 0-1,1 0 1,-1 0-1,0 0 0,0 0 1,0 0-1,0 0 1,1-1-1,-1 1 1,0 0-1,1-1 0,-1 1 1,1-1-1,-1 0 1,1 1-1,-1-1 0,1 0 1,-1 0-1,1 0 1,-1 0-1,0 0 0,1 0 1,1-1-1,6-1 3,0 0 0,0-1 1,-1 0-1,1 0 0,-1-1 0,0 0 0,0-1 0,0 1 0,-1-2 0,11-9 1,1-1 52,-1-2 0,28-35 0,-20 18 133,0-2 0,24-48 0,-41 67-85,0 0 1,-1-1 0,-1 0-1,-1 0 1,-1 0-1,-1-1 1,3-26 0,-6 42-72,-1 0 1,1 0 0,-1 1 0,0-1 0,0 0 0,-1 0-1,1 0 1,-1 1 0,0-1 0,0 0 0,0 1 0,0-1 0,-1 1-1,1-1 1,-4-4 0,5 8-26,0-1 0,-1 1 0,1-1 0,-1 1 0,1 0 0,0 0 0,-1-1 0,1 1 0,-1 0 0,1 0 0,-1-1 0,1 1 0,-1 0 0,1 0 0,-1 0 0,1 0 0,-1 0 0,1 0 0,-1 0 0,1 0 0,-1 0 0,1 0 0,-1 0 0,1 0 0,-1 0 0,1 0 0,-1 0 0,1 1 0,-1-1 0,0 0 1,-13 15 63,-4 24-32,10-16-36,2 0 0,0 1 0,2 0 0,0 0 0,2 0 1,1 0-1,0 1 0,2-1 0,8 47 0,-8-65-6,1 0-1,0 0 0,0 0 1,0-1-1,0 1 1,1-1-1,0 0 1,1 1-1,-1-1 1,1-1-1,0 1 0,7 7 1,-8-10 0,0 0-1,1 0 1,-1 0 0,0 0-1,0-1 1,1 1 0,-1-1-1,1 0 1,-1 0 0,1 0-1,-1 0 1,1-1 0,0 1-1,0-1 1,-1 0 0,1 0-1,0-1 1,-1 1 0,1-1-1,-1 0 1,1 0 0,5-2-1,-2 1 2,-1-1-1,1-1 1,-1 1-1,0-1 1,0 0-1,0 0 1,0-1-1,-1 0 1,1 0-1,8-11 1,0-3 0,-1 0 0,11-23 1,-10 16-24,-9 58-54,-5-15 68,7 56-69,-6-67 79,0 0 0,1 0 1,0-1-1,0 1 1,0 0-1,0-1 1,1 1-1,0-1 1,6 9-1,-7-13 3,-1 0 0,0 1 0,0-1-1,1 0 1,-1 0 0,1 0 0,-1 0 0,1 0 0,0 0 0,-1 0 0,1 0 0,0-1-1,-1 1 1,1-1 0,0 1 0,0-1 0,0 0 0,2 1 0,0-2 0,-1 1 0,0 0 0,1-1 1,-1 0-1,1 0 0,-1 0 1,0 0-1,0 0 0,4-3 0,5-3 4,-1 0-1,-1-1 0,20-18 1,-8 5 25,31-38 1,-46 49-23,0 1-1,-1-1 1,0 0 0,0-1 0,-1 1 0,0-1 0,3-14 0,-7 24-7,-1 0 1,1 0-1,-1 0 1,0 0-1,0 0 1,1-1-1,-1 1 1,0 0-1,0 0 1,0 0-1,0 0 0,0-1 1,0 1-1,0 0 1,-1 0-1,1 0 1,0 0-1,-1 0 1,1 0-1,-1-1 1,1 1-1,-1 0 1,1 0-1,-2-1 1,1 2-1,0 0 0,0 0 0,0 0 1,0 0-1,0 0 0,0 0 0,-1 0 1,1 0-1,0 0 0,0 1 0,0-1 1,0 0-1,0 1 0,1-1 0,-1 1 1,0-1-1,0 1 0,0-1 0,0 1 1,0 0-1,1-1 0,-1 1 0,0 0 1,0 0-1,1 0 0,-2 1 0,-4 6 3,0 0 0,1 0 0,0 1 0,0 0 0,1 0 0,0 0 0,1 0 0,0 1 0,0-1-1,1 1 1,-1 10 0,2-15-4,1 0 0,0 0 0,0 0-1,0 0 1,0 0 0,1 0 0,0 0-1,0 0 1,0 0 0,4 7 0,-4-10-5,0 1 1,1-1-1,-1 1 1,1-1-1,0 0 1,0 0-1,0 0 1,0 0-1,0 0 1,0 0-1,0 0 1,1-1-1,-1 1 1,1-1-1,-1 0 1,1 1 0,0-1-1,-1 0 1,5 0-1,-2 0-87,0 0 1,0-1-1,0 0 1,1 0-1,-1 0 1,0 0-1,0-1 1,0 0-1,0 0 1,0-1-1,0 1 0,0-1 1,0 0-1,-1 0 1,1-1-1,-1 1 1,1-1-1,-1 0 1,0 0-1,0-1 1,0 1-1,-1-1 0,1 0 1,-1 0-1,0 0 1,0 0-1,0 0 1,-1-1-1,1 1 1,1-7-1,3-33-440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5.660"/>
    </inkml:context>
    <inkml:brush xml:id="br0">
      <inkml:brushProperty name="width" value="0.05" units="cm"/>
      <inkml:brushProperty name="height" value="0.05" units="cm"/>
    </inkml:brush>
  </inkml:definitions>
  <inkml:trace contextRef="#ctx0" brushRef="#br0">28 2 21197,'-11'-1'1912,"1"2"-1520,5 4-264,3-1 632,5-3-1320,3 1 680,0-1-320,-1-1-144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6.174"/>
    </inkml:context>
    <inkml:brush xml:id="br0">
      <inkml:brushProperty name="width" value="0.05" units="cm"/>
      <inkml:brushProperty name="height" value="0.05" units="cm"/>
    </inkml:brush>
  </inkml:definitions>
  <inkml:trace contextRef="#ctx0" brushRef="#br0">3 37 15651,'-1'-26'1882,"0"16"-707,0 15 720,2 16-1171,0 1 1,2 0-1,0 0 0,9 27 0,0 5-324,50 383 1329,-51-351-1531,-1-45-138,-10-41-59,0 0 0,0 0 0,0 1 0,0-1 0,0 0 0,0 1 0,0-1 0,1 0 0,-1 1 0,0-1 0,0 0 0,0 0 0,1 1 1,-1-1-1,0 0 0,0 0 0,0 1 0,1-1 0,-1 0 0,0 0 0,0 0 0,1 0 0,-1 1 0,0-1 0,1 0 0,-1 0 0,0 0 0,1 0 0,-1 0 0,0 0 0,1 0 0,-1 0 0,1 0 0,0-1 1,-1 0-1,1 0 0,0 0 1,0 0-1,0 0 1,-1-1-1,1 1 0,-1 0 1,1 0-1,-1-1 1,0 1-1,1 0 0,-1-3 1,6-35 21,-1 0 1,-2-1-1,-3-41 1,2-24 39,-2 92-56,2-18 19,0 0 0,2 1 0,13-54 0,-14 76-35,-1 0 0,1 1-1,0-1 1,1 1 0,0 0-1,0 0 1,0 1 0,1-1 0,0 1-1,0 0 1,1 0 0,0 0-1,0 1 1,0 0 0,1 0 0,-1 1-1,1-1 1,0 1 0,13-4-1,-10 4-22,0 1-1,0 1 1,0 0-1,1 0 1,-1 1-1,1 0 1,-1 1-1,1 0 1,14 3-1,-22-3 31,-1 0 0,1 1 0,0-1-1,0 1 1,0 0 0,-1 0 0,1 0 0,0 0 0,-1 0 0,1 1-1,-1-1 1,0 1 0,1 0 0,-1-1 0,0 1 0,0 0-1,0 0 1,0 1 0,0-1 0,-1 0 0,1 1 0,-1-1-1,1 1 1,-1-1 0,0 1 0,0 0 0,0-1 0,0 1 0,-1 0-1,1 0 1,-1-1 0,1 1 0,-1 0 0,0 0 0,0 0-1,0 0 1,-1 0 0,0 3 0,-1 1 24,0 0 0,0 0 0,0-1 0,-1 1 0,0-1 0,-1 1 0,1-1 0,-1 0 1,0 0-1,-1-1 0,1 1 0,-1-1 0,0 0 0,-1 0 0,1-1 0,-1 1 0,0-1 0,0-1 0,-10 6 0,8-5-63,0 0 1,0-1-1,-1 0 0,0 0 0,1-1 0,-1 0 0,0-1 1,0 0-1,0 0 0,0-1 0,0 0 0,0 0 0,0-1 1,0 0-1,-9-3 0,16 4-48,1-1 1,0 1-1,0 0 1,-1-1-1,1 1 1,0-1-1,0 0 1,0 1-1,0-1 0,0 0 1,-1 0-1,2 1 1,-1-1-1,0 0 1,0 0-1,0 0 1,0 0-1,0 0 0,1 0 1,-1-1-1,1 1 1,-1 0-1,0-2 1,1 2 7,0 0 1,0 0-1,0-1 1,0 1-1,1 0 0,-1 0 1,0 0-1,1 0 1,-1 0-1,1-1 1,-1 1-1,1 0 1,-1 0-1,1 0 0,0 0 1,-1 0-1,1 1 1,0-1-1,0 0 1,0 0-1,0 0 1,0 1-1,0-1 0,0 0 1,1 0-1,24-12-725,9-1-155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6.666"/>
    </inkml:context>
    <inkml:brush xml:id="br0">
      <inkml:brushProperty name="width" value="0.05" units="cm"/>
      <inkml:brushProperty name="height" value="0.05" units="cm"/>
    </inkml:brush>
  </inkml:definitions>
  <inkml:trace contextRef="#ctx0" brushRef="#br0">11 0 18468,'-2'19'935,"-6"117"3036,8-113-3621,1 1 1,1-1-1,8 38 1,-9-56-306,0-1 1,1 1-1,0-1 0,0 1 0,0-1 1,4 7-1,-6-11-35,1 1-1,-1 0 1,1 0 0,-1-1-1,1 1 1,0-1 0,-1 1-1,1 0 1,0-1 0,-1 1-1,1-1 1,0 1 0,0-1-1,-1 0 1,1 1 0,0-1-1,0 0 1,0 0 0,0 1-1,-1-1 1,1 0 0,0 0-1,0 0 1,0 0 0,0 0-1,0 0 1,0 0 0,-1 0-1,1-1 1,0 1 0,0 0-1,0 0 1,0-1 0,-1 1-1,1-1 1,0 1 0,0-1-1,-1 1 1,1-1 0,1 0-1,1-3 19,1 0 0,-1 0 0,0 0-1,0 0 1,0-1 0,-1 1-1,0-1 1,1 0 0,-2 0 0,1 1-1,0-1 1,-1 0 0,0 0-1,0-10 1,1-4 74,-1-1 0,-2-29 0,-7-21 79,7 63-170,-1 0 0,0 0 0,0 0 0,-1 1 0,1-1 0,-1 0 0,-7-9 0,10 15-10,-1 0 0,1 1 0,0 0 0,-1-1 0,1 1 0,0-1 0,-1 1-1,1-1 1,0 1 0,-1 0 0,1-1 0,-1 1 0,1 0 0,-1-1 0,1 1-1,-1 0 1,1 0 0,-1-1 0,1 1 0,-1 0 0,1 0 0,-1 0 0,0 0 0,0 0-1,0 0 1,1 0 0,0 1 0,-1-1 0,1 0 0,-1 1 0,1-1 0,-1 1 0,1-1 0,0 1 0,-1-1 0,1 1 0,0-1-1,0 1 1,-1-1 0,1 1 0,0-1 0,0 1 0,0-1 0,0 2 0,-3 31 22,4-25-24,0 1 0,1 0 0,-1-1 0,2 1 0,-1-1 0,1 0 0,5 10-1,-6-15 0,-1-1 0,0 1 0,1-1 0,-1 0 0,1 0 0,0 0 0,-1 0 0,1 0-1,0 0 1,0 0 0,0-1 0,1 1 0,-1-1 0,0 1 0,1-1 0,-1 0 0,1 0-1,-1 0 1,1 0 0,-1-1 0,1 1 0,-1 0 0,1-1 0,0 0 0,0 0 0,-1 0-1,5 0 1,0-2-4,0 1 0,0-1 0,0 0 0,-1-1 1,1 0-1,-1 0 0,1 0 0,-1-1 0,10-7 0,3-6-33,26-25 0,-22 18-49,-22 23 80,0 0 1,-1 1-1,1-1 1,0 0-1,-1 0 1,1 0 0,0 1-1,0-1 1,0 0-1,0 1 1,0-1-1,0 1 1,0-1-1,0 1 1,0 0-1,0-1 1,0 1-1,0 0 1,0-1-1,0 1 1,0 0-1,0 0 1,0 0-1,0 0 1,0 0-1,0 0 1,3 1-1,-3 0-3,0 1 0,0-1 0,0 1 0,0-1 0,0 1 0,0-1 1,0 1-1,0 0 0,0-1 0,-1 1 0,1 0 0,-1-1 0,1 1 0,-1 0 0,0 0 0,0 2 0,5 26-79,8 48 18,-11-71 90,0 1 1,1-1 0,0 1 0,0-1 0,0 0-1,1 0 1,7 9 0,-9-13 0,0-1 1,0 0-1,0 0 1,0 0-1,0 0 1,0 0 0,1-1-1,-1 1 1,1-1-1,0 0 1,-1 1-1,1-1 1,0 0-1,-1-1 1,1 1-1,0 0 1,0-1-1,0 1 1,0-1-1,0 0 1,0 0-1,-1 0 1,1-1 0,0 1-1,0-1 1,0 1-1,0-1 1,0 0-1,-1 0 1,1 0-1,0 0 1,-1-1-1,5-2 1,4-3 60,1-1 0,-1-1 1,-1 0-1,1 0 0,14-18 0,-10 8 14,16-27 0,10-12-143,-41 58 43,1-1-1,-1 0 1,0 1-1,1-1 0,-1 1 1,1-1-1,0 1 1,-1 0-1,1-1 1,-1 1-1,1-1 1,0 1-1,-1 0 1,1-1-1,-1 1 1,1 0-1,0 0 1,1-1-1,-2 2 3,0-1 0,1 0 0,-1 0 0,1 0 0,-1 0 1,0 1-1,1-1 0,-1 0 0,0 0 0,1 1 0,-1-1 0,0 0 0,1 0 0,-1 1 0,0-1 0,0 0 0,0 1 0,1-1 1,-1 0-1,0 1 0,0-1 0,0 1 0,1-1 0,3 30-113,-3-24 100,1 28-57,1 21 27,-2-50 34,-1 0 1,1-1 0,0 1 0,1 0-1,-1-1 1,1 1 0,0-1-1,3 6 1,-5-10-5,1 1 0,-1-1 1,0 0-1,0 1 0,1-1 0,-1 1 0,0-1 1,1 0-1,-1 1 0,0-1 0,1 0 1,-1 1-1,1-1 0,-1 0 0,0 0 0,1 0 1,-1 1-1,1-1 0,-1 0 0,1 0 0,-1 0 1,0 0-1,1 0 0,-1 0 0,1 0 1,-1 0-1,1 0 0,-1 0 0,1 0 0,-1 0 1,1 0-1,-1 0 0,1 0 0,-1 0 0,1 0 1,-1-1-1,0 1 0,1 0 0,-1 0 1,1-1-1,-1 1 0,0 0 0,1-1 0,-1 1 1,0 0-1,1-1 0,-1 1 0,0 0 0,1-1 1,-1 1-1,0-1 0,0 1 0,0 0 1,1-1-1,-1 1 0,0-2 0,12-27-661,-9 14 500,0-1 1,2-24-1,-5 36 147,5-43-388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7.174"/>
    </inkml:context>
    <inkml:brush xml:id="br0">
      <inkml:brushProperty name="width" value="0.05" units="cm"/>
      <inkml:brushProperty name="height" value="0.05" units="cm"/>
    </inkml:brush>
  </inkml:definitions>
  <inkml:trace contextRef="#ctx0" brushRef="#br0">7 7 17788,'-7'-1'1512,"7"-1"-1128,3 2-304,7-1 48,2 0 320,5-1-288,3 2-208</inkml:trace>
  <inkml:trace contextRef="#ctx0" brushRef="#br0" timeOffset="0.5">437 72 19060,'6'6'274,"-1"1"-1,0 0 1,-1 0-1,0 0 1,0 1-1,0 0 1,-1-1-1,0 1 1,-1 0-1,1 1 1,-2-1-1,1 0 1,-1 1-1,0-1 1,-1 0-1,0 1 1,-2 15-1,-3 8 344,-2 0-1,0 0 1,-16 38-1,13-39-194,8-26-350,0-1 13,1 0 1,0 0-1,0 1 0,0-1 0,0 8 0,1-11-73,0 0 0,0 0 0,0 0 0,0-1-1,0 1 1,0 0 0,1 0 0,-1 0 0,0 0-1,1-1 1,-1 1 0,1 0 0,-1 0 0,1-1-1,-1 1 1,1 0 0,-1-1 0,1 1 0,0 0-1,-1-1 1,1 1 0,0-1 0,-1 1 0,1-1-1,0 1 1,0-1 0,0 0 0,-1 1 0,1-1-1,0 0 1,0 0 0,0 0 0,0 1 0,1-1-1,16 0-1,1 0 0,0-1-1,0-1 1,0-1 0,29-8-1,-34 8-99,2 0 49,27-6-903,-40 8 898,0 0 1,-1 0-1,1 0 1,0 0-1,-1 0 1,1-1 0,-1 1-1,0-1 1,1 1-1,-1-1 1,3-3-1,-5 4 29,1 1 0,-1-1-1,0 0 1,0 0 0,1 1 0,-1-1-1,0 0 1,0 0 0,0 0-1,0 1 1,0-1 0,0 0 0,0 0-1,0 0 1,0 1 0,0-1-1,0 0 1,0 0 0,-1 1-1,1-1 1,0 0 0,-1 0 0,1 1-1,0-1 1,-1 0 0,1 1-1,-2-2 1,-8-13-326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7.685"/>
    </inkml:context>
    <inkml:brush xml:id="br0">
      <inkml:brushProperty name="width" value="0.05" units="cm"/>
      <inkml:brushProperty name="height" value="0.05" units="cm"/>
    </inkml:brush>
  </inkml:definitions>
  <inkml:trace contextRef="#ctx0" brushRef="#br0">19 218 17636,'-18'2'1864,"18"1"-1072,4-3-296,16-2 1049,4-1-385,9-3-496,3 1-328,3-1-832,1-4-496,-4 0 840,-2-3-216,-2-4-128</inkml:trace>
  <inkml:trace contextRef="#ctx0" brushRef="#br0" timeOffset="1">473 0 18020,'5'19'1848,"-1"11"-1120,-1 6-272,0 3 1033,1 2-457,0 1-376,2-5-232,0-7-640,0-6-288,-2-14-632,0-10 928,-1-14-200,-1-7-184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8.357"/>
    </inkml:context>
    <inkml:brush xml:id="br0">
      <inkml:brushProperty name="width" value="0.05" units="cm"/>
      <inkml:brushProperty name="height" value="0.05" units="cm"/>
    </inkml:brush>
  </inkml:definitions>
  <inkml:trace contextRef="#ctx0" brushRef="#br0">10 0 15763,'-1'0'94,"1"0"0,-1 1 0,1-1-1,-1 0 1,1 0 0,-1 1-1,1-1 1,-1 0 0,1 1 0,-1-1-1,1 0 1,0 1 0,-1-1 0,1 1-1,0-1 1,-1 0 0,1 1 0,0-1-1,-1 1 1,1-1 0,0 1-1,0-1 1,0 1 0,-1-1 0,1 1-1,0-1 1,0 1 0,0 0 0,0-1-1,0 1 1,0-1 0,0 1 0,0-1-1,0 1 1,0-1 0,1 1-1,-1-1 1,0 1 0,0-1 0,0 1-1,1 0 1,10 33 938,-8-25-573,15 53 654,-2 2-1,12 108 1,-13 130 228,-15-292-1301,-1-5-17,1 0 0,0 0 0,0 1 0,1-1 0,0 0 0,-1-1 0,4 9 0,-4-13-22,0 0 1,0 1-1,0-1 1,0 0-1,1 0 1,-1 0-1,0 1 1,0-1-1,0 0 1,0 0 0,1 0-1,-1 1 1,0-1-1,0 0 1,0 0-1,1 0 1,-1 0-1,0 0 1,0 0-1,1 1 1,-1-1-1,0 0 1,0 0 0,1 0-1,-1 0 1,0 0-1,0 0 1,1 0-1,-1 0 1,0 0-1,0 0 1,1 0-1,-1 0 1,0-1-1,0 1 1,1 0 0,-1 0-1,0 0 1,0 0-1,1 0 1,8-10 35,-1-4-32,-2 1 0,0-1 0,-1 0 0,5-20 0,12-66-30,-16 68 22,13-73-12,-6 24-88,28-88 0,-40 165 85,1-1 1,-1 1-1,1 0 1,0 0-1,0 0 1,0 0-1,0 1 1,1-1-1,0 0 1,-1 1 0,1 0-1,1 0 1,4-5-1,-5 7 3,-1 0-1,0 0 1,1 0-1,-1 0 1,1 0-1,-1 1 1,1-1 0,-1 1-1,1 0 1,0 0-1,-1 0 1,1 0-1,-1 0 1,1 0-1,-1 1 1,1-1-1,0 1 1,-1 0-1,0 0 1,1-1 0,-1 2-1,1-1 1,-1 0-1,4 3 1,-2-2 4,0 1 0,0 0 1,0 0-1,0 0 0,0 1 0,-1-1 1,1 1-1,-1 0 0,0 0 0,0 0 1,-1 0-1,1 0 0,-1 1 0,0-1 1,0 1-1,2 8 0,-2-6 31,-1 0-1,-1 0 1,1 0-1,-1 0 1,-1-1 0,1 1-1,-1 0 1,0 0-1,0 0 1,-1 0 0,-2 6-1,-1-2 28,1 0 0,-1 0 0,0-1 0,-1 0 0,-1 0 0,1-1 0,-2 0-1,1 0 1,-1 0 0,0-1 0,-1 0 0,0-1 0,0 0 0,-13 8 0,12-11-47,0 0-1,0 0 1,0-1 0,-1 0-1,1-1 1,-1 0 0,0-1 0,0 0-1,-15-1 1,20 0-116,1 0 0,-1 0 0,1-1 0,-1 0 1,1 0-1,0 0 0,-1-1 0,1 0 0,0 0 0,0 0 0,0-1 0,0 0 0,1 0 1,-1 0-1,1 0 0,0-1 0,0 1 0,0-1 0,0 0 0,-4-6 0,7 9 37,0-1-1,1 1 1,-1-1-1,0 1 1,0-1-1,1 0 1,-1 1-1,1-1 0,0 0 1,-1 0-1,1 1 1,0-1-1,0 0 1,0 0-1,0 1 1,0-1-1,1 0 0,-1 0 1,0 1-1,1-3 1,1 1-2,-1 0 0,1 1 1,-1-1-1,1 1 0,0-1 1,0 1-1,0 0 1,0 0-1,0-1 0,5-2 1,24-16-777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8.878"/>
    </inkml:context>
    <inkml:brush xml:id="br0">
      <inkml:brushProperty name="width" value="0.05" units="cm"/>
      <inkml:brushProperty name="height" value="0.05" units="cm"/>
    </inkml:brush>
  </inkml:definitions>
  <inkml:trace contextRef="#ctx0" brushRef="#br0">47 0 19268,'-4'3'1849,"-7"17"-1209,2 4-272,-1 11 1176,1 5-656,5 3-432,4 3-104,1-5-136,1-2-55,2-10-170,-1-6-159,3-9-456,-5-13-400,4 2 848,-7-17-200,-1-9-128</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9.414"/>
    </inkml:context>
    <inkml:brush xml:id="br0">
      <inkml:brushProperty name="width" value="0.05" units="cm"/>
      <inkml:brushProperty name="height" value="0.05" units="cm"/>
    </inkml:brush>
  </inkml:definitions>
  <inkml:trace contextRef="#ctx0" brushRef="#br0">65 154 17468,'0'0'100,"1"1"1,-1-1-1,1 0 1,-1 1-1,1-1 1,-1 0-1,0 0 1,1 1-1,0-1 1,-1 0-1,1 0 1,-1 0-1,1 1 1,-1-1-1,1 0 0,-1 0 1,1 0-1,-1 0 1,1 0-1,0 0 1,-1 0-1,1 0 1,-1 0-1,1-1 1,-1 1-1,1 0 1,-1 0-1,1 0 1,-1-1-1,2 1 1,16-10 1146,-7 1-660,0-1 0,0 0 0,11-15 1,-19 22-562,0 0 1,-1-1-1,0 1 1,0 0-1,0-1 1,0 1-1,0-1 1,-1 1-1,0-1 1,1 0-1,-1 0 1,-1 0-1,1 0 1,-1 0-1,1 1 1,-1-1-1,0-6 1,-1 9-18,1 0 0,-1 0 1,1 0-1,0 0 0,-1 0 1,0 0-1,1 0 0,-1 0 0,0 0 1,1 0-1,-1 0 0,0 0 1,0 0-1,0 1 0,0-1 0,0 0 1,0 1-1,0-1 0,0 0 1,0 1-1,0-1 0,0 1 0,0 0 1,0-1-1,-1 1 0,1 0 0,0 0 1,0 0-1,0 0 0,-3 0 1,0 0 15,1 0 1,-1 0 0,0 1 0,1 0 0,-1-1 0,0 1-1,1 1 1,-7 2 0,3 0 12,0 1-1,0 0 1,0 1 0,1-1-1,0 1 1,0 1 0,1-1-1,-1 1 1,2 0 0,-1 0-1,1 0 1,0 1 0,-6 14-1,5-7 15,-1 1-1,2-1 1,0 1-1,1 1 1,1-1 0,0 21-1,2-26-17,0 0-1,1 1 0,0-1 1,1 0-1,0-1 0,7 18 1,-9-26-30,1 1 0,0 0 1,0-1-1,0 0 0,1 1 1,-1-1-1,0 0 0,1 1 1,0-1-1,-1 0 0,1 0 1,0-1-1,0 1 0,0 0 1,0 0-1,1-1 0,-1 1 1,0-1-1,1 0 0,-1 0 0,0 0 1,1 0-1,0 0 0,-1-1 1,1 1-1,-1-1 0,1 1 1,0-1-1,-1 0 0,1 0 1,0 0-1,4-1 0,3-2-116,-1 0-1,1 0 0,-1-1 1,0 0-1,0-1 1,0 0-1,-1 0 0,0-1 1,0 0-1,12-12 1,-5 3-310,-1-1 1,0 0 0,22-35 0,-26 35 184,-2-1-1,1 1 1,5-21-1,-6 2-452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39.936"/>
    </inkml:context>
    <inkml:brush xml:id="br0">
      <inkml:brushProperty name="width" value="0.05" units="cm"/>
      <inkml:brushProperty name="height" value="0.05" units="cm"/>
    </inkml:brush>
  </inkml:definitions>
  <inkml:trace contextRef="#ctx0" brushRef="#br0">10 0 19148,'-5'42'694,"2"-1"-1,1 1 1,2 0 0,2 0-1,13 70 1,0-40-300,3-2 0,37 95 0,-45-137-331,26 60 127,-32-79-185,1 0-1,0 0 1,0 0-1,1-1 0,0 0 1,10 11-1,-15-19-23,-1 1 1,1-1-1,0 1 1,-1-1-1,1 1 1,-1-1-1,1 1 1,0-1-1,-1 1 1,1-1-1,0 0 1,-1 1-1,1-1 1,0 0-1,-1 0 1,1 0-1,0 1 1,0-1-1,-1 0 1,1 0-1,0 0 1,0 0-1,0 0 1,-1 0-1,1-1 1,0 1-1,0 0 1,-1 0-1,1 0 1,0-1-1,-1 1 1,1 0-1,0-1 1,-1 1-1,1-1 1,0 1-1,-1-1 1,1 1-1,-1-1 1,1 1-1,0-2 1,2-1-138,-1-1 0,0 1 0,0-1 0,-1 0 0,3-6 0,-4 10 155,18-55-1891,-3-1-1,8-59 1,7-115-2799,-29 217 4464,19-240 651,-17 374 7525,18 114-5037,21 37-1577,-40-264-1517,-2-6 149,0 0 0,0-1 0,0 1 0,0 0 0,1-1 0,-1 1 0,0-1 0,1 1 0,0-1 0,-1 1 0,1-1 0,0 1 0,0-1 0,-1 1 0,1-1 0,2 2 0,-3-3 28,0 0 0,1 0 1,-1 0-1,0 0 0,0 1 0,0-1 1,0 0-1,0 0 0,1 0 0,-1 0 1,0 0-1,0 0 0,0 0 0,0 0 1,1 0-1,-1 0 0,0 0 0,0 0 1,0 0-1,0-1 0,1 1 0,-1 0 1,0 0-1,0 0 0,0 0 0,0 0 1,0 0-1,0 0 0,1 0 0,-1 0 1,0-1-1,0 1 0,0 0 0,0 0 1,0 0-1,0 0 0,0 0 0,0 0 1,1-1-1,-1 1 0,4-13-275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5.494"/>
    </inkml:context>
    <inkml:brush xml:id="br0">
      <inkml:brushProperty name="width" value="0.05" units="cm"/>
      <inkml:brushProperty name="height" value="0.05" units="cm"/>
    </inkml:brush>
  </inkml:definitions>
  <inkml:trace contextRef="#ctx0" brushRef="#br0">50 423 17220,'0'-3'258,"0"0"1,-1 1-1,1-1 1,0 0-1,-1 0 1,0 1 0,0-1-1,-1-2 1,2 4-228,0 1 1,0-1 0,0 1-1,-1 0 1,1-1 0,0 1-1,0-1 1,-1 1 0,1 0-1,0-1 1,-1 1 0,1 0-1,0-1 1,-1 1 0,1 0-1,-1 0 1,1-1 0,0 1-1,-1 0 1,1 0 0,-1-1-1,0 2 25,0-1-1,1 0 1,-1 0-1,1 1 1,-1-1-1,1 0 1,-1 0 0,1 1-1,-1-1 1,1 1-1,-1-1 1,1 0-1,-1 1 1,1-1-1,0 1 1,-1-1-1,1 1 1,0-1-1,0 1 1,-1 0 0,1-1-1,0 2 1,-6 13 88,1 0 1,1 1-1,0 0 1,1 0-1,1 0 1,0 0 0,1 1-1,1-1 1,2 18-1,-1-24-116,1 1 0,-1-1 0,2 0 0,-1 1 0,2-1 0,4 10 0,-7-17-12,0-1 1,0 0-1,0 0 0,0 0 1,0 0-1,0 0 0,1 0 1,-1 0-1,1 0 0,0-1 1,-1 1-1,1-1 0,0 1 1,0-1-1,0 1 0,0-1 1,0 0-1,0 0 0,0 0 1,0 0-1,1-1 0,-1 1 1,0 0-1,0-1 0,1 0 1,-1 1-1,1-1 0,-1 0 0,0 0 1,1 0-1,-1-1 0,0 1 1,3-1-1,2-2 41,0 0 1,0-1-1,-1 0 1,1 0-1,-1 0 1,0-1-1,0 0 0,0 0 1,-1 0-1,0-1 1,0 0-1,6-9 0,3-6 177,-1-1-1,15-32 0,-22 44-128,-2-1 0,1 0 0,-1 0 0,-1 0 0,0-1 0,1-11 0,-12 37 172,0 12-210,1 0-1,-6 42 1,11-52-67,1 1 0,0-1 0,1 0 0,1 1 0,4 23 0,-5-38 1,0-1 0,0 1-1,1-1 1,-1 1 0,1 0 0,-1-1-1,1 0 1,-1 1 0,1-1 0,0 1 0,-1-1-1,1 0 1,0 1 0,0-1 0,0 0 0,0 0-1,0 0 1,1 0 0,-1 0 0,0 0-1,2 1 1,-2-2 3,0 0 0,1 1-1,-1-1 1,0 0-1,0-1 1,1 1 0,-1 0-1,0 0 1,0 0 0,0-1-1,1 1 1,-1-1-1,0 1 1,0-1 0,0 1-1,0-1 1,0 1 0,0-1-1,0 0 1,1-1-1,5-4 29,-1 0-1,0-1 0,0 1 0,-1-1 0,8-14 0,3-7 145,19-52 0,-30 68-109,-1-1 1,0 0 0,-1-1 0,-1 1 0,0 0 0,0-25 0,-6 26 16,-2 14-23,-8 20-27,0 29-47,14-48 12,-1 0-1,1 0 1,-1 0 0,1 0 0,0 0 0,0 0-1,0 0 1,1 0 0,-1 1 0,1-1 0,-1 0-1,1 0 1,0 0 0,2 3 0,-2-5 1,-1 0 0,1-1 1,0 1-1,0 0 0,0 0 1,0-1-1,0 1 0,0-1 0,0 1 1,0-1-1,1 1 0,-1-1 0,0 0 1,0 1-1,0-1 0,0 0 1,1 0-1,-1 0 0,0 0 0,0 0 1,0 0-1,0 0 0,1 0 0,1-1 1,31-10 6,-28 8-4,47-16 16,-25 9-39,1-1 0,38-21 0,-62 29 17,-1 0-1,1-1 1,-1 0 0,0 1-1,0-1 1,0-1 0,-1 1-1,1-1 1,-1 1 0,0-1-1,0 0 1,-1 0 0,0 0 0,1 0-1,-2-1 1,1 1 0,-1-1-1,1 1 1,-2-1 0,1 1-1,0-1 1,-1 0 0,0 1-1,-1-1 1,1 0 0,-1 1 0,0-1-1,-3-9 1,4 14 3,-1 1-1,1-1 1,0 0 0,0 0 0,0 1-1,-1-1 1,1 0 0,0 0 0,-1 1-1,1-1 1,-1 0 0,1 1 0,-1-1-1,1 1 1,-1-1 0,1 0 0,-1 1-1,1-1 1,-1 1 0,0-1 0,1 1-1,-1 0 1,0-1 0,1 1 0,-1 0-1,0 0 1,0-1 0,1 1 0,-1 0-1,0 0 1,0 0 0,0 0 0,1 0-1,-1 0 1,0 0 0,0 0 0,1 0-1,-1 0 1,0 0 0,0 1 0,0-1-1,1 0 1,-1 0 0,0 1 0,1-1-1,-1 1 1,0-1 0,1 0 0,-1 1-1,0 0 1,-4 3-4,1-1 0,1 1 0,-1 0 1,0 0-1,1 0 0,-4 6 0,-5 13-9,1 0 1,1 1-1,1 0 1,1 1-1,1 0 0,-7 47 1,11-53 9,1-1-1,1 29 1,0-42 1,2 0 0,-1 0 0,1 0 0,-1-1 0,1 1 0,1 0 0,-1 0 0,1-1 0,0 1 0,0-1 0,0 1 0,0-1 0,1 0 0,4 6 0,-5-8 0,0-1 1,0 1-1,1-1 1,-1 1-1,0-1 1,1 0-1,-1 0 1,1 0-1,-1 0 1,1-1 0,-1 1-1,1-1 1,0 1-1,-1-1 1,1 0-1,0 0 1,-1 0-1,1 0 1,0-1-1,-1 1 1,1-1-1,-1 1 1,1-1-1,-1 0 1,5-2-1,3-2 0,0 0-1,0-1 0,-1 0 1,0 0-1,9-8 0,12-14 1,-1 0-1,45-58 0,39-76 26,-81 112-2,-3-1 1,41-100-1,-65 138-19,-1-1 0,0 1 0,1-14 0,-4 25-3,0-1 0,-1 1 0,0 0 0,1-1 0,-1 1 0,0-1 0,0 1 0,0 0 0,-1-1 0,1 1 0,0-1 0,-1 1 0,0 0 0,1-1 0,-1 1 0,0 0 0,0 0 0,0 0 0,-1 0 0,1 0 0,0 0 0,-1 0 0,1 0 0,-5-3 0,5 5-1,0-1 0,-1 1 1,1-1-1,-1 1 1,1 0-1,-1-1 1,1 1-1,-1 0 1,0 0-1,1 0 1,-1 0-1,1 0 1,-1 1-1,1-1 1,-1 0-1,1 1 1,-1-1-1,1 1 1,-1 0-1,1-1 1,0 1-1,-1 0 1,1 0-1,-2 2 1,-4 2-8,0 1 1,1 0 0,-7 8 0,-3 7-5,0 0 1,1 1-1,2 0 0,0 1 1,1 1-1,2 0 1,-11 33-1,13-27 9,0 1 1,2-1-1,1 2 0,2-1 1,0 57-1,4-77-119,0 0 0,0 0 1,1 0-1,0 0 0,1 0 0,8 19 0,-9-27 46,-1 0 0,0-1 0,0 1 0,1 0 0,0-1 0,-1 0 0,1 1 0,0-1 0,0 0-1,0 0 1,1 0 0,-1 0 0,0 0 0,1 0 0,-1-1 0,1 1 0,0-1 0,-1 0 0,1 0-1,0 0 1,0 0 0,0 0 0,0-1 0,-1 1 0,1-1 0,0 0 0,0 0 0,0 0 0,6-1-1,-4 0-8,1 0-1,-1 0 0,0-1 0,0 0 0,5-3 0,29-19-601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0.806"/>
    </inkml:context>
    <inkml:brush xml:id="br0">
      <inkml:brushProperty name="width" value="0.05" units="cm"/>
      <inkml:brushProperty name="height" value="0.05" units="cm"/>
    </inkml:brush>
  </inkml:definitions>
  <inkml:trace contextRef="#ctx0" brushRef="#br0">121 178 18764,'0'-1'97,"1"0"-1,-1 1 1,1-1 0,-1 1-1,0-1 1,1 0 0,-1 1-1,1-1 1,0 1 0,-1-1-1,1 1 1,-1-1 0,1 1-1,0 0 1,-1-1 0,1 1-1,0 0 1,-1 0 0,1-1-1,0 1 1,1 0 0,-1 0-63,0 0 0,0-1 0,0 1 1,0 0-1,-1-1 0,1 1 0,0 0 1,0-1-1,0 1 0,0-1 1,-1 1-1,1-1 0,0 0 0,-1 1 1,1-1-1,0 0 0,-1 1 0,1-1 1,-1 0-1,1 0 0,-1 0 1,1 1-1,-1-1 0,1-1 0,11-46-1690,-11 47 1723,-1 0 0,0 0-1,1 0 1,-1 0 0,0 0 0,0 0 0,0-1 0,0 1-1,0 0 1,0 0 0,-1 0 0,1 0 0,0 0 0,0 0-1,-1 0 1,1 0 0,-1 0 0,1 0 0,-1 1-1,0-3 1,0 3-15,0-1 0,1 1 0,-1-1-1,0 1 1,0 0 0,1-1 0,-1 1-1,0 0 1,0 0 0,0 0-1,0 0 1,1-1 0,-1 1 0,0 0-1,0 1 1,0-1 0,0 0 0,1 0-1,-2 0 1,-3 2 142,0-1 0,0 1-1,0 0 1,1 0 0,-7 4 0,1 1-70,1 0 0,-1 0 1,1 1-1,0 0 0,1 1 0,-13 16 1,17-20-129,0 1 1,1 0-1,-1 0 1,1 0-1,0 0 1,1 1-1,0-1 1,0 1 0,0 0-1,0-1 1,1 1-1,1 0 1,-1 8-1,1-14-3,0-1 1,0 1-1,0 0 0,0 0 0,0 0 0,0 0 0,0 0 1,0 0-1,0 0 0,1 0 0,-1 0 0,0-1 0,1 1 1,-1 0-1,1 0 0,-1 0 0,1 0 0,-1-1 0,1 1 1,0 0-1,-1-1 0,1 1 0,0 0 0,-1-1 0,1 1 1,0-1-1,0 1 0,0-1 0,0 1 0,1-1-6,0 0 0,0 0 0,0 0 0,0 0 0,0 0-1,0 0 1,0-1 0,0 1 0,0-1 0,0 1 0,0-1-1,3-1 1,6-4-46,0 0 0,-1-1 0,13-10 0,-19 13 50,0 1-1,0 0 1,1 0-1,-1 0 1,1 0-1,0 1 1,0 0-1,0 0 1,0 0-1,8-2 1,-10 4 7,-1 0 1,1 0-1,0 1 1,0-1-1,-1 0 1,1 1-1,0 0 1,-1 0-1,1-1 1,-1 1-1,1 1 1,-1-1-1,1 0 1,-1 1-1,0-1 1,0 1-1,1 0 1,-1 0-1,0-1 1,-1 2-1,1-1 1,2 3-1,10 13 2,-2 1-1,0 1 0,-1-1 0,12 34 0,26 88 167,-48-139-162,11 38 250,9 48 0,-19-77-146,0 0 1,-1 0-1,0 0 1,-1 0 0,0 0-1,-1 0 1,-1 0-1,1 0 1,-6 18-1,5-25-67,0 0-1,1-1 0,-1 1 0,0-1 0,-1 1 0,1-1 0,-1 0 0,1 0 0,-1 0 0,0 0 0,0-1 0,0 1 1,-1-1-1,1 0 0,0 0 0,-1 0 0,1 0 0,-1 0 0,0-1 0,0 0 0,0 0 0,1 0 0,-1 0 0,0 0 0,0-1 1,0 0-1,0 0 0,-6 0 0,5-1-42,1 1 0,0-1 0,0 0 0,0 0 0,0 0 0,0-1 1,0 1-1,0-1 0,1 0 0,-1 0 0,1 0 0,-1 0 0,1-1 0,0 0 1,0 1-1,0-1 0,0 0 0,0-1 0,1 1 0,-1 0 0,1-1 0,0 1 0,0-1 1,0 0-1,0 0 0,1 0 0,-2-4 0,3 3-12,-1 0 1,1 0-1,0 0 1,0 0-1,0 0 1,1 0-1,0 0 1,0 0-1,0 0 1,0 0-1,1 1 1,0-1-1,0 0 1,0 1-1,1 0 1,2-5-1,8-9-70,0 1 1,22-22-1,-19 21 14,58-61-209,69-81-233,-126 138 475,-1-1 1,-1-1-1,-1 0 1,-1 0-1,15-42 0,-25 58 57,-1-1-1,0 1 0,-1-1 0,0 1 1,0-1-1,-1 1 0,0-1 0,-1 0 1,0 1-1,-3-16 0,3 22-8,1-1 0,-1 1-1,0 0 1,1-1 0,-1 1 0,-1 0 0,1 0-1,0-1 1,0 1 0,-1 0 0,1 0-1,-1 0 1,0 1 0,1-1 0,-1 0-1,0 1 1,0-1 0,0 1 0,0-1 0,0 1-1,-1 0 1,1 0 0,0 0 0,0 0-1,-1 0 1,1 1 0,-1-1 0,1 1 0,-1-1-1,1 1 1,-1 0 0,1 0 0,-1 0-1,1 0 1,-1 1 0,1-1 0,0 1 0,-1-1-1,1 1 1,-4 2 0,-1 0-4,0 0-1,0 1 1,1 0 0,-1 0-1,1 1 1,0-1 0,1 1-1,-1 1 1,1-1 0,0 1 0,0 0-1,1 0 1,0 0 0,0 1-1,0 0 1,1-1 0,0 1-1,0 0 1,-2 9 0,2-7-2,1 0 1,-1 1-1,2-1 1,-1 1-1,1-1 1,1 1-1,0-1 1,0 1-1,1 0 1,0-1-1,0 1 0,1-1 1,1 0-1,5 16 1,-5-20-72,-1-1 0,1 1 0,0-1 0,0 0 0,1 0 0,-1 0 0,1-1 0,0 1 0,0-1 0,0 0 0,0 0 0,1 0 0,-1 0 0,1-1 0,0 0 0,0 0 0,-1 0 0,1-1 0,0 1 0,1-1 0,-1 0 0,0-1 0,0 1 0,0-1 0,1 0 0,7-1 0,4-1-235,0-1-1,1 0 1,-1-2-1,0 0 0,-1 0 1,27-14-1,2-3-435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1.344"/>
    </inkml:context>
    <inkml:brush xml:id="br0">
      <inkml:brushProperty name="width" value="0.05" units="cm"/>
      <inkml:brushProperty name="height" value="0.05" units="cm"/>
    </inkml:brush>
  </inkml:definitions>
  <inkml:trace contextRef="#ctx0" brushRef="#br0">190 15 18172,'-2'-1'118,"0"-1"0,0 0 1,0 1-1,0 0 0,-1 0 1,1-1-1,0 1 0,-1 0 0,1 1 1,-1-1-1,1 0 0,-1 1 0,1 0 1,-1-1-1,0 1 0,1 0 1,-1 0-1,-3 1 0,2 0 10,0 0 1,0 1-1,0-1 0,0 1 0,1 0 1,-1 0-1,1 0 0,0 0 0,-1 1 1,-4 5-1,-2 2 86,1 0 1,0 1 0,1 1 0,1 0 0,-13 24-1,14-24-107,1 1 0,0 1-1,1-1 1,0 0 0,1 1-1,1 0 1,0 0 0,1 0-1,0 0 1,2 15 0,-1-27-88,0 0-1,0 0 1,0 0 0,1 0 0,-1-1 0,0 1-1,1 0 1,0 0 0,-1-1 0,1 1 0,0 0-1,0-1 1,0 1 0,0 0 0,0-1 0,1 0-1,-1 1 1,0-1 0,1 0 0,-1 1 0,1-1-1,2 1 1,-2-1-5,1 0-1,-1-1 0,1 1 1,-1-1-1,1 0 0,-1 0 0,1 0 1,-1 0-1,1 0 0,-1 0 1,1-1-1,-1 1 0,1-1 1,3-1-1,5-3 3,0 0 0,-1 0-1,0-1 1,0-1 0,18-14 0,0-6 15,-2-1 0,39-53 0,-59 77-29,-4 11-3,-5 16-2,3-21 2,-1 5 3,-2 9 41,1 34 0,1-46-36,2 0-1,-1-1 0,0 1 1,1-1-1,-1 1 0,1-1 1,0 0-1,0 1 1,0-1-1,1 0 0,-1 0 1,1 0-1,0 0 0,0 0 1,0 0-1,3 3 0,-4-5 2,0 0 0,1 0 0,-1 0 0,1 0 0,0-1 0,-1 1 0,1-1 0,-1 1 0,1-1 0,0 1-1,0-1 1,-1 0 0,1 0 0,0 0 0,-1 0 0,1 0 0,0 0 0,0 0 0,-1-1 0,1 1 0,0-1 0,-1 1-1,1-1 1,2 0 0,4-3 22,0-1-1,0 1 0,10-8 1,-15 10-23,36-29 62,-30 23-83,-1 1 0,2 0 1,-1 0-1,1 0 0,0 2 1,0-1-1,0 1 0,20-6 0,-28 10 6,0 1-1,-1-1 0,1 1 1,0 0-1,0 0 0,0 0 1,-1 0-1,1 0 1,0 0-1,0 1 0,-1-1 1,1 0-1,0 1 0,0 0 1,-1-1-1,1 1 0,0 0 1,-1 0-1,1 0 0,-1 0 1,1 0-1,-1 0 0,0 0 1,1 0-1,1 3 0,0 1 1,0 1 0,0-1-1,-1 1 1,0-1 0,0 1 0,1 7-1,-2-10 23,-1-2-3,0-1-1,1 1 0,-1 0 1,0-1-1,0 1 1,1 0-1,-1-1 1,0 1-1,1 0 1,-1-1-1,1 1 1,-1 0-1,1-1 0,-1 1 1,1-1-1,-1 1 1,1-1-1,-1 1 1,1-1-1,0 0 1,-1 1-1,1-1 1,0 0-1,-1 1 0,1-1 1,0 0-1,0 0 1,-1 0-1,1 0 1,0 0-1,0 1 1,-1-1-1,1 0 1,0-1-1,0 1 1,-1 0-1,1 0 0,0 0 1,-1 0-1,2-1 1,4-1 57,-1 0 1,1-1-1,-1 0 1,8-5-1,7-3 55,-16 10-182,0 0 1,-1 0 0,1 0 0,0 1 0,0-1 0,0 1-1,0 0 1,5 1 0,-9-1 24,1 0 0,0 0-1,0 0 1,0 0 0,-1 0 0,1 0-1,0 1 1,0-1 0,-1 0 0,1 0-1,0 1 1,-1-1 0,1 1 0,0-1-1,-1 0 1,1 1 0,-1-1 0,1 1-1,-1 0 1,1-1 0,-1 1 0,1-1-1,-1 1 1,1 0 0,-1-1 0,0 1-1,1 0 1,-1-1 0,0 1 0,0 0 0,1 0-1,-1-1 1,0 1 0,0 0 0,0 0-1,0-1 1,0 1 0,0 0 0,0 0-1,0 0 1,0-1 0,-1 1 0,1 0-1,0 0 1,0-1 0,-1 1 0,0 1-1,-3 4-414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2.647"/>
    </inkml:context>
    <inkml:brush xml:id="br0">
      <inkml:brushProperty name="width" value="0.05" units="cm"/>
      <inkml:brushProperty name="height" value="0.05" units="cm"/>
    </inkml:brush>
  </inkml:definitions>
  <inkml:trace contextRef="#ctx0" brushRef="#br0">184 525 13355,'18'-58'3656,"-17"53"-3250,0 0 0,-1 0 0,1 0-1,-1-1 1,0 1 0,-1 0-1,1 0 1,-1 0 0,-2-8 0,3 12-307,0-1 0,-1 1 0,0-1 1,1 1-1,-1 0 0,0-1 1,1 1-1,-1 0 0,0 0 1,0-1-1,0 1 0,0 0 1,0 0-1,0 0 0,-1 0 1,1 0-1,0 0 0,0 1 0,-1-1 1,1 0-1,-1 1 0,-1-1 1,1 0-7,-1 1 0,0 0 1,1-1-1,-1 1 0,0 1 1,1-1-1,-1 0 0,0 1 1,1-1-1,-1 1 0,-3 1 1,-3 2 8,1-1 1,0 1-1,0 1 0,1 0 1,-1 0-1,-8 8 0,8-5-60,0 0 0,0 1 0,1 0 0,0 1 0,1-1 0,-8 16 0,10-18-33,2-1-1,-1 1 0,1 0 0,0 0 1,0 0-1,1 0 0,0 0 1,0 0-1,0 0 0,1 0 1,1 10-1,-1-15-6,0 0 1,1 0-1,-1 0 0,0 0 1,1 0-1,0 0 0,-1 0 1,1 0-1,0 0 1,0 0-1,0-1 0,0 1 1,0 0-1,0-1 1,1 1-1,-1-1 0,1 1 1,-1-1-1,1 1 0,-1-1 1,1 0-1,0 0 1,-1 0-1,1 0 0,0 0 1,0 0-1,0-1 0,0 1 1,0-1-1,0 1 1,0-1-1,0 1 0,0-1 1,0 0-1,0 0 1,0 0-1,0 0 0,0-1 1,0 1-1,3-2 0,6 0 12,-1-1-1,0 0 0,-1-1 1,1-1-1,-1 1 0,14-10 0,-5 1 28,-1 0-1,0-1 0,-1-1 0,-1 0 0,-1-1 0,0-1 0,-1 0 0,-1-1 0,11-20 0,-14 21 22,0-1 0,-1 0 1,-1-1-1,-1 0 0,0 0 0,-1 0 1,-2 0-1,0-1 0,1-39 0,-4 53-33,-1-1 0,0 1 0,0 0 1,0 0-1,-1 0 0,0 0 0,0 0 0,-6-10 0,8 15-23,-1 0 0,0-1 1,0 1-1,1 0 0,-1 0 1,0 0-1,0 0 0,0 0 1,0 0-1,-1 1 0,1-1 1,0 0-1,0 1 0,0-1 1,-1 0-1,1 1 1,-3-1-1,2 1-3,1 0 0,-1 0 0,0 0 0,1 0 0,-1 1 0,1-1 0,-1 1 0,0-1 0,1 1 0,-1 0 0,1-1 0,-1 1 0,1 0 0,0 0 0,-1 0 0,1 0 0,0 0 0,-2 3-1,-4 3 5,1 1-1,1-1 0,0 1 0,0 1 0,0-1 0,1 1 0,0-1 0,1 1 0,-3 14 0,-2 7 9,-5 50-1,9-50-4,1 49 0,3-71-9,0 0 0,1 1 1,0-1-1,1 0 0,0 0 0,0 0 0,1 0 1,-1 0-1,2 0 0,6 12 0,-7-17 0,-1 0 0,0 0 0,1 0 0,-1-1-1,1 1 1,0-1 0,0 0 0,0 0 0,0 0 0,0 0 0,0-1-1,0 1 1,1-1 0,5 2 0,-2-2 0,-1 0 0,1 0 0,-1 0 0,1-1 0,-1 0-1,1-1 1,9-1 0,3-2-2,-1-1-1,0-1 0,0 0 1,26-15-1,-22 11-33,-1-2-1,-1 0 1,23-18 0,-43 30 32,-1 0 0,1 0 0,0 0 1,0 1-1,0-1 0,0 0 0,0 0 0,0 0 1,0 0-1,0 0 0,0 1 0,0-1 1,0 0-1,0 0 0,0 0 0,0 0 0,1 1 1,-1-1-1,0 0 0,0 0 0,0 0 0,0 0 1,0 0-1,0 1 0,0-1 0,0 0 0,0 0 1,0 0-1,1 0 0,-1 0 0,0 0 1,0 0-1,0 0 0,0 1 0,0-1 0,1 0 1,-1 0-1,0 0 0,0 0 0,0 0 0,0 0 1,0 0-1,1 0 0,-1 0 0,0 0 0,0 0 1,0 0-1,0 0 0,1 0 0,-1 0 0,0 0 1,0 0-1,0 0 0,0 0 0,1 0 1,-1 0-1,0-1 0,0 1 0,0 0 0,0 0 1,1 0-1,-7 24-31,2 0 31,4-24 3,0 1 1,1-1-1,-1 1 0,1-1 0,-1 0 0,0 1 0,1-1 0,-1 1 0,1-1 0,-1 0 0,1 0 0,-1 1 0,1-1 0,-1 0 0,1 0 0,0 0 0,-1 1 0,1-1 0,-1 0 0,1 0 0,-1 0 0,1 0 1,0 0-1,-1 0 0,1 0 0,0-1 0,21 0-8,-16 1 0,5 0-16,-1 2-1,0-1 1,0 1 0,0 0-1,0 1 1,11 4 0,-7-2-6,-14-5 27,1 0 1,-1 0-1,1 0 1,-1 0 0,1 0-1,-1 0 1,1 0-1,-1 0 1,1 0-1,-1 0 1,1-1-1,-1 1 1,1 0 0,-1 0-1,1 0 1,-1-1-1,0 1 1,1 0-1,-1-1 1,1 1-1,-1 0 1,0-1 0,1 1-1,-1-1 1,1 0-1,10-16-77,1 0-355,-10 16 336,0 1 0,-1-1 0,1 1 0,0 0 0,-1-1 0,1 1 0,0 0 0,-1 0 0,1 0 0,0 0 0,-1 1 0,1-1 0,0 0 0,-1 1 0,1-1 0,-1 1 0,1-1 0,-1 1 0,1 0 0,-1 0 0,3 1 0,-2 0-100,0-1-1,1 0 1,-1 0-1,1 0 1,-1 0-1,0-1 0,1 1 1,-1-1-1,1 1 1,4-1-1,-3-1-13,0 0 1,0 0-1,0 0 0,0-1 0,0 1 1,-1-1-1,1 0 0,-1 0 1,1-1-1,-1 1 0,0-1 0,0 0 1,0 1-1,3-5 0,5-6-648,18-29 0,-26 38 769,24-39-802,-3-1 0,23-55 1,-35 70 716,-1-1 0,-2-1 0,-1 0 0,6-49 0,-14 74 226,0 0 0,0 0 1,-1 0-1,-1-9 0,2 15-22,0-1 0,0 0-1,-1 0 1,1 0 0,0 1-1,0-1 1,-1 0-1,1 0 1,-1 1 0,1-1-1,-1 0 1,1 0 0,-1 1-1,1-1 1,-1 1 0,0-2-1,0 2 4,1 0-1,-1 0 1,1 0-1,-1 0 1,1 0-1,-1 1 1,1-1-1,-1 0 1,1 0-1,-1 0 1,1 0-1,-1 0 1,1 1-1,-1-1 1,1 0-1,-1 0 1,1 1-1,0-1 1,-1 0-1,1 1 1,-1-1-1,1 1 1,0-1-1,-1 0 1,1 1-1,0-1 1,0 1-1,-1-1 1,1 1-1,-4 6 208,1-1-1,0 1 1,0 0-1,0 0 1,1 0 0,0 0-1,0 0 1,1 0-1,-1 9 1,0 7 728,2 38 1,2-32-505,2-1 0,0 0 1,2 0-1,2 0 0,9 26 0,3-5 183,46 82 1,-88-143-1021,-43-40 57,1 3 802,-78-80-1,139 127-398,1 0 0,0-1-1,-1 0 1,1 0 0,0 0-1,1 0 1,-1 0 0,0 0 0,1 0-1,-2-5 1,3 7-47,0-1 0,0 1 0,0 0 0,0 0 1,0 0-1,1 0 0,-1-1 0,0 1 0,1 0 0,-1 0 0,0 0 0,1 0 1,0 0-1,-1 0 0,1 0 0,-1 0 0,1 0 0,0 0 0,0 0 0,0 0 1,0 0-1,-1 1 0,1-1 0,0 0 0,0 1 0,0-1 0,1 1 1,-1-1-1,0 1 0,0-1 0,0 1 0,2-1 0,26-8 282,0 2-1,1 1 1,47-5-1,-45 8-750,0-2-1,-1 0 1,35-13-1,-64 17 357,17-7-173,-18 7 238,-1 1 0,0 0 0,1 0 0,-1-1 0,0 1-1,1 0 1,-1-1 0,0 1 0,0 0 0,1-1 0,-1 1 0,0 0 0,0-1 0,0 1-1,1-1 1,-1 1 0,0-1 0,0 1 0,0 0 0,0-1 0,0 1 0,0-1 0,0 1-1,0-1 1,0 1 0,0-1 0,0 1 0,0 0 0,0-1 0,0 1 0,0-1-1,-1 1 1,1 0 0,0-1 0,0 1 0,0-1 0,-1 1 0,1 0 0,-1-1 0,-13-13-507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3.177"/>
    </inkml:context>
    <inkml:brush xml:id="br0">
      <inkml:brushProperty name="width" value="0.05" units="cm"/>
      <inkml:brushProperty name="height" value="0.05" units="cm"/>
    </inkml:brush>
  </inkml:definitions>
  <inkml:trace contextRef="#ctx0" brushRef="#br0">12 76 19364,'-10'-16'2209,"9"2"-1457,11 1-256,7 2 1624,12 1-1279,4 3-209,14 4-536,10 1-416,2 8 376,1 5-88,-1-2-168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3.980"/>
    </inkml:context>
    <inkml:brush xml:id="br0">
      <inkml:brushProperty name="width" value="0.05" units="cm"/>
      <inkml:brushProperty name="height" value="0.05" units="cm"/>
    </inkml:brush>
  </inkml:definitions>
  <inkml:trace contextRef="#ctx0" brushRef="#br0">60 75 17268,'-2'-2'224,"0"1"1,0-1 0,0 1-1,0 0 1,-1 0 0,1 0-1,0 0 1,-4-1 0,5 2-190,0 0 1,0 0-1,0 0 1,0 0-1,1 0 1,-1 0-1,0 0 1,0 0-1,0 1 1,0-1-1,1 0 0,-1 1 1,0-1-1,0 0 1,1 1-1,-1-1 1,0 1-1,0-1 1,1 1-1,-1-1 1,1 1-1,-1 0 1,0-1-1,1 1 1,-1 0-1,1-1 1,0 1-1,-1 0 1,1 0-1,-1 1 1,-2 6 277,0 0 1,1 1-1,0-1 1,0 1-1,1 0 1,0 0-1,0 9 1,1 9 157,4 30 1,-3-45-430,1-1 1,1 1-1,-1 0 1,2-1-1,0 0 0,0 1 1,1-2-1,0 1 1,1 0-1,11 15 0,-13-21-28,1 0 0,-1 0 1,1 0-1,0-1 0,0 0 0,1 0 0,-1 0 0,1-1 0,0 0 0,0 0 0,0 0 0,0-1 0,0 0 0,1 0 0,-1 0 0,1-1 0,-1 0 0,1 0 0,-1-1 1,13 0-1,-8-1 17,-1-1 0,1 0 0,-1 0 0,0-1 0,0-1 0,0 1 0,0-2 0,0 1 0,-1-1 0,0-1 0,0 0 0,0 0 0,-1-1 0,1 0 0,-2 0 0,1-1 0,-1 0 0,11-16 0,-10 12 22,-1 0 0,0 0 0,0-1 0,-2 0 0,1 0 0,-2-1 0,0 1 0,0-1 0,-1 0 0,-1 0 0,0 0 0,-1 0 0,-1-22 0,0 34-46,0 1 0,0-1 0,0 1 0,0-1 0,-1 1 0,1-1 0,0 1 0,0-1 0,-1 1 0,1-1 0,-1 1 1,0 0-1,1-1 0,-1 1 0,0 0 0,0-1 0,1 1 0,-1 0 0,0 0 0,0 0 0,0 0 0,-1 0 0,1 0 0,0 0 1,0 0-1,-2 0 0,2 1-4,1 0 0,-1 0 0,0 0-1,1 0 1,-1 0 0,0 0 0,1 0 0,-1 0 0,0 0 0,1 1 0,-1-1 0,1 0 0,-1 0 0,0 1 0,1-1 0,-1 1-1,1-1 1,-1 0 0,1 1 0,-2 0 0,1 1-2,-1 0 0,1 0 1,0 0-1,-1 0 0,1 0 0,0 0 0,0 1 0,-1 2 0,-2 10-2,1 0-1,0 1 1,1-1-1,0 0 1,2 1-1,-1-1 1,2 1-1,0-1 1,1 1-1,1-1 1,0 0-1,1 0 0,8 20 1,-11-31 11,1 0 1,0 0 0,0 0-1,1-1 1,-1 1-1,1-1 1,0 1-1,0-1 1,0 0-1,0 0 1,0 0-1,1 0 1,-1-1-1,1 0 1,0 1-1,0-1 1,0 0-1,0-1 1,0 1 0,0-1-1,0 0 1,0 0-1,1 0 1,-1 0-1,0-1 1,1 0-1,-1 0 1,0 0-1,1 0 1,-1-1-1,0 0 1,1 0-1,-1 0 1,0 0-1,0-1 1,0 1-1,7-5 1,-1 1 26,0-1 1,0 0-1,0-1 1,-1-1-1,0 1 0,-1-1 1,1-1-1,-2 1 1,1-2-1,-1 1 0,7-13 1,-9 13-22,0 0 1,-1 0-1,0 0 1,0-1-1,-1 1 0,0-1 1,-1 0-1,0 0 1,-1 0-1,0 0 1,0 0-1,-1 0 0,-1-14 1,0 22-17,1 0 1,0 0 0,-1 0-1,1 0 1,-1 0 0,0 0-1,1 0 1,-1 1 0,0-1-1,0 0 1,0 1 0,-1-1 0,1 0-1,0 1 1,-1 0 0,1-1-1,-3-1 1,3 2-2,0 1 1,0 0-1,0-1 1,0 1 0,0 0-1,0 0 1,0 0-1,0 0 1,0 0-1,0 0 1,1 0-1,-1 0 1,0 0-1,0 0 1,0 1 0,0-1-1,0 0 1,0 1-1,0-1 1,1 0-1,-1 1 1,0-1-1,0 1 1,0-1-1,1 1 1,-1 0 0,0-1-1,1 1 1,-1 0-1,0-1 1,1 1-1,-1 0 1,1 0-1,0 0 1,-1 0-1,1-1 1,-1 3-1,-1 1-2,0 0 0,0 0-1,1 0 1,0 0 0,-1 0 0,2 0-1,-1 0 1,0 1 0,1-1-1,0 0 1,0 1 0,0-1-1,0 0 1,1 1 0,-1-1-1,1 0 1,0 0 0,1 0-1,-1 0 1,1 0 0,0 0-1,0 0 1,0 0 0,5 6-1,-4-6 2,0 0 0,1 0 0,0 0 0,-1-1 0,1 1 0,1-1 0,-1 0-1,0 0 1,1 0 0,0-1 0,0 0 0,-1 0 0,1 0 0,1 0 0,-1-1 0,0 0-1,0 0 1,0 0 0,11 0 0,-4-3 1,0 0-1,0-1 1,0 0 0,0 0-1,-1-2 1,0 1 0,0-2-1,0 1 1,0-1 0,-1-1-1,0 0 1,0 0 0,-1-1-1,0 0 1,-1-1 0,1 0-1,-1-1 1,-1 1 0,0-1-1,-1-1 1,10-19 0,-14 25-2,0 0 1,-1 0-1,0 0 0,0-1 1,-1 1-1,0 0 1,0-1-1,0 1 0,-1-6 1,1 10 0,0-1 0,0 1 0,-1-1 0,1 1 0,0-1 0,-1 1 0,1-1 0,-1 1 0,0-1 0,1 1 0,-1 0 0,0-1 0,0 1 0,0 0 0,0 0 0,0 0 0,0-1 1,0 1-1,0 0 0,-1 1 0,1-1 0,0 0 0,-1 0 0,1 0 0,0 1 0,-1-1 0,1 1 0,-1-1 0,1 1 0,-1 0 0,1-1 0,-1 1 0,0 0 0,-1 0 0,-2 1-3,0 0 0,0 0 0,1 0-1,-1 1 1,0 0 0,1 0 0,0 0 0,-1 0 0,1 1 0,0-1-1,0 1 1,0 0 0,0 1 0,1-1 0,-1 0 0,1 1-1,-4 6 1,0-1 2,1 0-1,0 0 1,1 0 0,0 1-1,0 0 1,1 0-1,-3 11 1,6-15 3,-1 1 0,1-1 0,0 1 0,0-1 0,1 1 0,0 0 0,0-1 0,0 1 0,1-1 0,0 1 0,2 7 0,-1-11 1,-1 1 0,1-1 0,-1 0 0,1 0 0,0 0 0,0 0 0,1 0 0,-1 0 0,0-1 0,1 1 0,0-1 0,0 1 0,0-1 0,0 0 0,0 0 0,0-1 0,0 1 0,0 0 0,1-1-1,-1 0 1,7 2 0,23 2-65,1 0-1,-1-3 1,0 0-1,40-5 1,-21 2-188,16 2-69,60-4-323,-124 3 633,1 0 0,-1-1 0,0 1 0,1-1-1,-1 0 1,0 0 0,0-1 0,1 0-1,-1 1 1,0-1 0,5-4 0,-8 4 27,1 1 0,-1-1 0,1 0 0,-1 1 0,0-1 0,0 0 0,1 0 0,-1 0 0,-1 0 0,1 0 0,0 0 0,0 0 0,-1-1 0,1 1 0,-1 0 0,0 0 0,0 0 0,0-1 0,0 1 0,0 0 0,0 0 0,-1 0 0,1-1 0,0 1 0,-2-2 0,-1-9-21,-2 0 1,1 1 0,-1-1-1,-1 1 1,-1 0 0,1 1-1,-2-1 1,-16-18-1,1 3-848,-2 2-1,-32-24 0,48 41 233</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4.446"/>
    </inkml:context>
    <inkml:brush xml:id="br0">
      <inkml:brushProperty name="width" value="0.05" units="cm"/>
      <inkml:brushProperty name="height" value="0.05" units="cm"/>
    </inkml:brush>
  </inkml:definitions>
  <inkml:trace contextRef="#ctx0" brushRef="#br0">216 237 13979,'-9'-2'502,"0"0"0,0 1 0,-1 0 0,1 0 0,-13 2 0,18-1-327,0 1-1,-1 0 0,1 0 1,0 1-1,-1-1 0,1 1 1,0 0-1,0 0 0,0 0 1,1 0-1,-1 1 0,0-1 1,-4 5-1,-1 4 9,0 0 0,1 0 0,0 0 0,1 1-1,0 1 1,0-1 0,2 1 0,-1 0 0,2 0 0,0 0-1,0 1 1,1 0 0,1 0 0,0 0 0,1-1 0,1 1 0,0 0-1,4 26 1,-4-37-157,1 0-1,0-1 1,-1 1 0,1 0-1,0-1 1,0 1-1,1-1 1,-1 1-1,0-1 1,1 0-1,0 1 1,-1-1 0,1 0-1,0 0 1,0 0-1,0 0 1,3 1-1,-3-2-6,0 0-1,0 0 1,1 0-1,-1 0 0,0-1 1,1 1-1,-1-1 1,0 0-1,1 0 0,-1 0 1,1 0-1,-1 0 1,0 0-1,1 0 0,3-2 1,4-1 13,-1-1 0,0 0 0,-1 0 0,1-1 0,-1 0 0,0 0 0,0-1 0,8-8 0,7-8 104,-1-1 1,-1-1-1,-1 0 1,-1-2-1,-2-1 0,16-30 1,-15 22 115,-2 0 0,-2-1 0,-1-1 0,12-60 0,-23 89-178,-1 1 0,0 0 0,0 0 0,0-1 0,-1 1-1,0 0 1,-3-14 0,3 21-69,0-1 1,0 1-1,0-1 1,0 1-1,0-1 0,0 1 1,-1-1-1,1 1 1,0-1-1,0 1 0,-1-1 1,1 1-1,0-1 1,-1 1-1,1 0 0,0-1 1,-1 1-1,1-1 1,-1 1-1,1 0 0,-1-1 1,1 1-1,-1 0 1,1 0-1,-1 0 0,1-1 1,-1 1-1,1 0 1,-1 0-1,1 0 0,-1 0 1,1 0-1,-1 0 1,0 0-1,1 0 0,-1 0 1,1 0-1,-1 0 1,1 0-1,-1 0 0,1 0 1,-1 1-1,1-1 1,-1 0-1,1 0 0,-1 1 1,1-1-1,-1 0 1,1 1-1,-1-1 0,1 0 1,0 1-1,-1-1 1,1 1-1,0-1 0,-1 1 1,-20 24 55,11-5-33,0 0 0,1 1-1,1 0 1,-8 34 0,-11 91 7,19-45-506,8-89 337,0 0 0,1 1 0,0-1 0,1 0 0,0-1 0,5 14 1,2-7 36,-9-18 87,0 1 0,1-1 0,-1 0 0,0 1 0,1-1 0,-1 1 0,1-1 0,-1 0 0,0 1 0,1-1-1,-1 0 1,1 0 0,-1 1 0,1-1 0,-1 0 0,1 0 0,-1 0 0,1 0 0,-1 0 0,1 1 0,0-1-1,-1 0 1,1 0 0,-1 0 0,1-1 0,-1 1 0,1 0 0,-1 0 0,2 0 0,12-13-348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4.931"/>
    </inkml:context>
    <inkml:brush xml:id="br0">
      <inkml:brushProperty name="width" value="0.05" units="cm"/>
      <inkml:brushProperty name="height" value="0.05" units="cm"/>
    </inkml:brush>
  </inkml:definitions>
  <inkml:trace contextRef="#ctx0" brushRef="#br0">0 78 16500,'18'27'1368,"-11"-16"-671,0 0-1,1-1 1,0 1 0,17 14 0,-22-22-609,0-1-1,0 1 1,0-1 0,1 0-1,-1 0 1,1-1 0,0 1 0,-1-1-1,1 0 1,0 0 0,0 0 0,0 0-1,0-1 1,-1 1 0,1-1 0,0 0-1,0 0 1,0-1 0,0 1 0,5-2-1,-5 1-74,1-1 1,-1 1-1,1-1 0,-1 0 0,0-1 0,0 1 0,0-1 1,0 0-1,0 0 0,0 0 0,-1 0 0,1-1 0,-1 1 1,0-1-1,0 0 0,-1 0 0,1 0 0,-1 0 0,0 0 1,3-8-1,-4 8-5,1 0 1,-1 0 0,0 0 0,0 0-1,0 0 1,-1-1 0,0 1 0,1 0 0,-2 0-1,1-1 1,0 1 0,-1 0 0,0 0-1,0-1 1,0 1 0,0 0 0,-1 0-1,1 0 1,-1 0 0,0 1 0,0-1-1,-1 0 1,-2-3 0,3 5 0,0 1 0,1-1 0,-1 0-1,0 1 1,-1-1 0,1 1 0,0-1 0,0 1 0,-1 0-1,1 0 1,0 0 0,-1 0 0,1 0 0,-1 1-1,1-1 1,-1 1 0,0 0 0,1 0 0,-1 0 0,1 0-1,-1 0 1,0 0 0,1 1 0,-1-1 0,1 1 0,-1-1-1,1 1 1,-1 0 0,1 0 0,0 1 0,0-1 0,-1 0-1,1 1 1,0-1 0,-2 3 0,-3 1 20,1 1-1,0-1 1,0 1-1,0 1 1,1-1 0,-1 1-1,2 0 1,-1 0 0,-5 14-1,6-12 7,1 0 0,0 1 0,0 0 0,1-1-1,1 1 1,0 0 0,0 0 0,1 10 0,0-17-27,0-1 1,0 0-1,0 1 1,0-1-1,1 0 1,-1 1-1,1-1 1,0 0 0,-1 0-1,1 1 1,0-1-1,0 0 1,1 0-1,-1 0 1,0 0-1,1 0 1,-1-1-1,1 1 1,0 0 0,-1-1-1,1 1 1,0-1-1,0 1 1,0-1-1,0 0 1,0 0-1,0 0 1,0 0 0,1 0-1,-1 0 1,0-1-1,0 1 1,1-1-1,-1 0 1,0 1-1,1-1 1,-1 0-1,3-1 1,5 0 1,-1 0 0,0-1 0,1 0-1,-1-1 1,0 0 0,0 0 0,13-7 0,59-39-45,-37 21 4,-37 24 27,3-2-18,0 0 0,1 0 0,0 1 1,18-6-1,-27 11 21,0-1 0,-1 1 0,1-1 0,0 1 0,0 0 1,0 0-1,0-1 0,0 1 0,0 1 0,-1-1 0,1 0 0,0 0 1,0 1-1,0-1 0,0 1 0,-1-1 0,1 1 0,0 0 0,-1 0 1,1 0-1,0 0 0,-1 0 0,1 0 0,-1 0 0,0 0 0,1 1 1,-1-1-1,0 1 0,0-1 0,0 1 0,0-1 0,0 1 0,0 0 1,0-1-1,0 1 0,0 2 0,2 7 47,-1-1 1,0 1-1,-1-1 1,0 1-1,-1 12 1,0-14 30,0 0-1,1 0 1,0-1 0,0 1 0,0 0 0,1-1 0,5 14-1,-6-21-59,0 0 0,-1 0 0,1 0-1,0 1 1,0-1 0,0 0 0,0-1-1,0 1 1,0 0 0,1 0-1,-1 0 1,0-1 0,0 1 0,0 0-1,1-1 1,-1 1 0,0-1 0,1 0-1,-1 1 1,1-1 0,-1 0-1,0 0 1,1 0 0,-1 0 0,1 0-1,-1 0 1,0 0 0,1 0-1,-1-1 1,0 1 0,1-1 0,-1 1-1,2-1 1,5-2 33,0-1 1,0 0-1,0 0 0,7-5 1,8-7-70,-1-2 0,30-29 0,-32 27-519,0 2 0,40-28 0,-59 46 492,-1-1 1,1 1 0,-1-1 0,1 1-1,-1-1 1,1 1 0,-1 0 0,1-1-1,0 1 1,-1 0 0,1 0 0,0-1-1,-1 1 1,1 0 0,0 0 0,-1 0-1,1 0 1,0 0 0,0 0 0,-1 0-1,1 0 1,0 0 0,-1 0 0,2 1-1,-2-1-9,1 1-1,-1 0 0,0-1 0,0 1 1,1 0-1,-1-1 0,0 1 0,0 0 1,0-1-1,0 1 0,0 0 1,0-1-1,0 1 0,0 0 0,0-1 1,0 1-1,0 0 0,0-1 1,-1 2-1,-14 40-1376,12-36 1376,-6 20-317,2-5 41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5.442"/>
    </inkml:context>
    <inkml:brush xml:id="br0">
      <inkml:brushProperty name="width" value="0.05" units="cm"/>
      <inkml:brushProperty name="height" value="0.05" units="cm"/>
    </inkml:brush>
  </inkml:definitions>
  <inkml:trace contextRef="#ctx0" brushRef="#br0">50 1 16315,'-15'61'2004,"2"2"0,-6 84-1,17-110-1411,2-1 0,1 0 1,2 0-1,1 0 0,14 55 0,-15-81-495,-1-1-1,1 0 1,1 0-1,0 0 1,9 16 0,-12-24-89,0 1 1,0-1 0,1 1-1,-1-1 1,0 1 0,0-1-1,1 0 1,-1 0 0,1 0 0,-1 0-1,1 0 1,0 0 0,-1 0-1,1 0 1,0-1 0,-1 1-1,1-1 1,0 1 0,0-1-1,0 0 1,-1 0 0,1 1-1,0-1 1,0-1 0,0 1-1,0 0 1,-1 0 0,1-1-1,0 1 1,0-1 0,0 1-1,-1-1 1,1 0 0,0 1-1,-1-1 1,1 0 0,-1 0-1,1 0 1,1-2 0,8-6 6,0 0 0,0-1 0,-1 0 1,15-20-1,35-54 4,-44 61-18,14-22-38,162-252-546,-178 268-891,-14 29 1437,0 0 0,0 0 1,0 0-1,0 0 0,0 0 1,0 0-1,0 0 0,0 0 1,0 0-1,0 0 0,0 0 1,0 0-1,0 0 0,0 0 1,-10 14-905,-3 8 293</inkml:trace>
  <inkml:trace contextRef="#ctx0" brushRef="#br0" timeOffset="1">271 567 17700,'14'42'1952,"6"-6"-1208,3-11-296,6-10 1313,-2-10-1401,2-9 48,-1-9-96,2-14-312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6.185"/>
    </inkml:context>
    <inkml:brush xml:id="br0">
      <inkml:brushProperty name="width" value="0.05" units="cm"/>
      <inkml:brushProperty name="height" value="0.05" units="cm"/>
    </inkml:brush>
  </inkml:definitions>
  <inkml:trace contextRef="#ctx0" brushRef="#br0">243 1 18340,'-14'0'323,"-1"0"1,1 0-1,0 2 0,0 0 1,0 0-1,1 1 0,-21 7 1,27-7-190,1 0 0,-1 1 1,1-1-1,0 1 0,0 1 1,0-1-1,0 1 0,1 0 1,0 0-1,0 0 0,0 1 1,1 0-1,0 0 0,0 0 1,0 1-1,-3 7 0,4-6-3,0 1-1,0 0 1,0 0-1,1 0 1,1 0-1,0 0 1,0 0-1,0 1 1,1-1-1,1 0 1,-1 0-1,4 12 1,-3-17-110,-1 0 0,2-1 0,-1 1 0,0 0 0,1-1 0,-1 0 0,1 1 0,0-1 0,0 0 0,1 0 0,-1 0 0,1 0 0,-1 0 0,1-1 0,0 1 0,0-1 1,0 1-1,0-1 0,1 0 0,-1-1 0,0 1 0,1 0 0,-1-1 0,1 0 0,0 0 0,-1 0 0,1 0 0,0-1 0,0 1 0,0-1 0,-1 0 0,7-1 0,2 0-48,1-1-1,0 0 0,0-2 1,-1 1-1,0-1 0,0-1 0,0 0 1,0-1-1,-1 0 0,0-1 1,12-9-1,8-8-118,-1-1 0,37-41 0,-51 50 93,0-1 0,-1-1 0,-1-1 0,16-27 1,-40 53 336,-1 9-138,0 0-1,1 0 1,1 1 0,-8 18 0,12-22-46,0-1 0,1 1 1,1-1-1,0 1 0,0 0 0,0 25 1,2-36-90,1 0 0,0 0 0,0-1 0,1 1 1,-1 0-1,0 0 0,0 0 0,1-1 0,-1 1 1,1 0-1,0 0 0,-1-1 0,1 1 0,0-1 1,0 1-1,0 0 0,0-1 0,0 0 0,3 3 0,-3-4-5,0 1-1,1 0 0,-1 0 0,1-1 1,0 1-1,-1-1 0,1 1 0,-1-1 1,1 0-1,0 0 0,-1 1 0,1-1 1,0 0-1,-1 0 0,1-1 0,0 1 0,1-1 1,5-1-25,-1 0 0,1-1 1,-1 0-1,0 0 1,0-1-1,0 0 1,8-6-1,10-12-144,0 0 0,-2-2-1,0-1 1,30-44 0,-16 22-139,-32 39 264,-4 6 35,0 1 1,1-1-1,-1 0 1,0 1-1,1-1 1,-1 1-1,1-1 1,0 1 0,-1 0-1,1 0 1,0-1-1,2 0 1,-4 2 5,0 0-1,0 0 1,0 0 0,1 0 0,-1 0 0,0 0 0,0 0-1,0 0 1,1 0 0,-1 0 0,0 0 0,0 0 0,0 0-1,0 0 1,1 0 0,-1 1 0,0-1 0,0 0-1,0 0 1,0 0 0,1 0 0,-1 0 0,0 0 0,0 0-1,0 1 1,0-1 0,0 0 0,1 0 0,-1 0 0,0 0-1,0 0 1,0 1 0,0-1 0,0 0 0,0 0 0,0 0-1,0 0 1,0 1 0,0-1 0,0 0 0,0 0 0,0 0-1,0 1 1,0-1 0,0 0 0,0 0 0,0 0 0,0 1-1,0-1 1,0 0 0,-1 14 91,1-13-74,-14 66 437,10-51-316,0 0 0,1 1-1,0-1 1,2 1-1,0 0 1,0 0 0,4 21-1,-3-37-133,0 0 1,0 1-1,0-1 0,0 0 1,1 0-1,-1 1 0,0-1 1,1 0-1,-1 0 0,1 0 1,0 1-1,-1-1 0,1 0 1,0 0-1,0 0 0,-1 0 1,1 0-1,0 0 0,0-1 1,0 1-1,0 0 0,0 0 1,0-1-1,1 1 0,-1 0 1,0-1-1,0 1 0,0-1 1,1 0-1,-1 1 0,0-1 1,0 0-1,1 0 0,-1 0 1,0 0-1,1 0 0,-1 0 1,0 0-1,0 0 0,1 0 1,-1-1-1,0 1 0,0 0 1,1-1-1,-1 1 0,0-1 1,2-1-1,5-2-28,1-1 1,-1 0-1,0 0 0,-1-1 1,9-8-1,45-46-201,-41 38 11,1 1 0,1 2 0,43-31-1,-64 49 204,-1 0-1,1 0 1,0 1 0,0-1-1,0 1 1,0-1-1,0 1 1,0-1 0,0 1-1,1 0 1,-1-1-1,0 1 1,0 0 0,0 0-1,0 0 1,0 0-1,0 0 1,0 0-1,1 0 1,0 0 0,-1 1 4,-1-1 0,1 1 1,-1 0-1,1-1 0,-1 1 0,0-1 1,1 1-1,-1 0 0,0-1 1,1 1-1,-1 0 0,0-1 1,0 1-1,0 0 0,0 0 0,0-1 1,0 1-1,0 0 0,0-1 1,0 1-1,0 0 0,0 0 1,0 0-1,-2 9 0,-1 0 0,0 0 0,-5 12 0,6-16 13,-12 30-1,2-5-799,-9 34-1,21-64 711,0 0 0,-1 0 0,1 1 0,-1-1 0,1 0-1,0 0 1,0 0 0,0 0 0,0 0 0,0 1 0,0-1 0,0 0-1,0 0 1,0 0 0,0 0 0,1 0 0,-1 1 0,0-1 0,1 0-1,0 1 1,0-2 28,0 1 1,0-1-1,0-1 0,0 1 0,0 0 1,0 0-1,0 0 0,0-1 0,0 1 1,0 0-1,0-1 0,0 1 0,0-1 1,0 1-1,0-1 0,-1 1 0,1-1 1,0 1-1,0-1 0,-1 0 0,1 0 1,0 1-1,0-3 0,20-17-894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6.750"/>
    </inkml:context>
    <inkml:brush xml:id="br0">
      <inkml:brushProperty name="width" value="0.05" units="cm"/>
      <inkml:brushProperty name="height" value="0.05" units="cm"/>
    </inkml:brush>
  </inkml:definitions>
  <inkml:trace contextRef="#ctx0" brushRef="#br0">20 1 15731,'0'0'104,"1"0"1,-1 0-1,1 0 0,-1 0 0,1 0 0,-1 1 0,0-1 0,1 0 0,-1 0 0,1 0 0,-1 1 0,0-1 0,1 0 0,-1 1 1,0-1-1,1 0 0,-1 1 0,0-1 0,0 0 0,1 1 0,-1-1 0,0 0 0,0 1 0,1-1 0,-1 1 0,0-1 1,0 1-1,0-1 0,0 0 0,0 1 0,0-1 0,0 1 0,0-1 0,0 1 0,0-1 0,0 1 0,-3 22 1171,3-18-454,-11 48 1880,7-36-2321,0-1-1,1 1 1,1 0 0,1 1 0,0-1 0,2 21 0,-1-36-374,1 0 0,-1-1 0,0 1 1,1 0-1,-1-1 0,1 1 0,-1 0 1,1-1-1,0 1 0,0-1 0,0 1 0,-1-1 1,1 0-1,1 1 0,-1-1 0,0 0 1,0 0-1,0 1 0,1-1 0,-1 0 0,0 0 1,1 0-1,-1-1 0,1 1 0,0 0 1,-1-1-1,1 1 0,-1-1 0,1 1 1,0-1-1,-1 0 0,1 1 0,0-1 0,-1 0 1,1 0-1,0 0 0,2-1 0,4 0-44,-1-1-1,0 0 1,0 0-1,0-1 0,0 0 1,0 0-1,8-5 1,37-27-561,76-65 0,-3 1-120,-125 99 726,0 0 0,0 0 0,0-1 0,1 1-1,-1 0 1,0 0 0,0-1 0,0 1 0,1 0 0,-1 0-1,0 0 1,1 0 0,-1-1 0,0 1 0,1 0-1,-1 0 1,0 0 0,0 0 0,1 0 0,-1 0 0,0 0-1,1 0 1,-1 0 0,0 0 0,1 0 0,-1 0-1,0 0 1,1 0 0,-1 0 0,0 0 0,1 0 0,-1 0-1,-2 12 250,-20 30 266,12-24-270,9-15-245,-46 107 1242,43-99-1392,0 0 0,2 0 0,-1 1 0,1-1 0,1 1 0,0-1 0,1 1 1,1 14-1,0-21-1447,-1-8 864,-3-13-51,-4 1-159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6.045"/>
    </inkml:context>
    <inkml:brush xml:id="br0">
      <inkml:brushProperty name="width" value="0.05" units="cm"/>
      <inkml:brushProperty name="height" value="0.05" units="cm"/>
    </inkml:brush>
  </inkml:definitions>
  <inkml:trace contextRef="#ctx0" brushRef="#br0">123 223 18300,'-3'1'205,"0"1"1,-1-1-1,1 1 1,0 0-1,0 0 1,0 0-1,0 1 1,0-1-1,1 1 1,-1-1-1,-1 4 1,1-4 7,-7 10 162,0-1 0,1 2 0,0-1 0,1 1 0,-8 15 0,13-21-316,0-1-1,0 1 1,0 0 0,1 0 0,0 0 0,1 1 0,0-1 0,0 0 0,0 1 0,1-1 0,0 1 0,1 10-1,-1-18-53,0 1 0,0 0 0,1 0 0,-1 0 0,0 0 0,0-1-1,1 1 1,-1 0 0,0 0 0,1-1 0,-1 1 0,1 0-1,-1 0 1,1-1 0,-1 1 0,1 0 0,0-1 0,-1 1 0,1-1-1,0 1 1,-1-1 0,1 1 0,0-1 0,0 0 0,-1 1-1,1-1 1,1 1 0,0-1 0,0 0 0,0 0 0,0 0 0,0-1 0,0 1 0,0 0 1,0-1-1,0 1 0,0-1 0,0 0 0,3-1 0,3-3 4,0 0 1,0 0-1,-1 0 1,9-9 0,2-5 11,0 0 1,-2-1 0,0-1 0,-2 0 0,0-1 0,11-25 0,-8 10 29,-1-2 0,-2 0 0,10-43 0,-21 70-33,-2 9-11,0 0 1,0 0-1,0-1 0,-1 1 0,1-1 0,-1 1 1,0 0-1,0-1 0,0 1 0,-1-6 0,1 9-6,0 0 0,0 0 0,0-1 0,0 1-1,0 0 1,0 0 0,-1 0 0,1-1 0,0 1 0,0 0-1,0 0 1,0 0 0,0 0 0,0 0 0,-1 0-1,1-1 1,0 1 0,0 0 0,0 0 0,0 0 0,-1 0-1,1 0 1,0 0 0,0 0 0,0 0 0,-1 0 0,1 0-1,0 0 1,0 0 0,0 0 0,-1 0 0,1 0-1,0 0 1,0 0 0,0 0 0,-1 0 0,1 0 0,0 0-1,0 0 1,0 0 0,-1 0 0,1 0 0,0 0 0,0 1-1,0-1 1,0 0 0,0 0 0,-1 0 0,1 0-1,0 0 1,0 1 0,0-1 0,0 0 0,0 0 0,0 0-1,0 0 1,-1 1 0,1-1 0,0 0 0,-9 13 12,9-13-13,-16 30 16,1 0-1,2 2 1,1 0-1,2 0 1,-10 47-1,18-67-4,-3 8 18,-3 34-1,7-50-22,1 0-1,0 1 1,0-1-1,0 1 1,1-1-1,-1 0 0,1 1 1,0-1-1,1 0 1,-1 0-1,0 0 0,1 0 1,4 7-1,-4-9-1,0 0 0,-1 0 0,1-1 0,0 1 0,1 0 0,-1-1 0,0 0 0,0 0 0,0 1 0,1-1 0,-1 0 0,1-1 0,-1 1 0,1 0 0,-1-1 0,1 1 0,-1-1 0,1 0 0,0 0 0,-1 0 0,1 0-1,-1-1 1,1 1 0,-1-1 0,4 0 0,3-2-10,0 1 0,0-2 0,0 1 0,0-1 0,11-7 0,-9 3-12,0 1 1,-1-2-1,1 1 0,-2-1 1,1-1-1,-1 0 0,9-13 1,-13 16 14,0 0 1,-1-1 0,0 1-1,0-1 1,-1 0 0,0 0-1,0-1 1,0 1 0,-2-1-1,1 1 1,1-18 0,-3 26 3,0-1 0,0 0 1,0 1-1,0-1 0,0 0 0,0 1 1,0-1-1,0 1 0,0-1 1,0 0-1,0 1 0,0-1 1,-1 0-1,1 1 0,0-1 1,0 1-1,0-1 0,-1 1 0,1-1 1,-1 0-1,1 1 0,0-1 1,-1 1-1,1 0 0,-1-1 1,0 0-1,0 1 0,1 0 0,-1 0 0,0 1 1,1-1-1,-1 0 0,0 0 0,1 1 0,-1-1 1,0 0-1,1 1 0,-1-1 0,0 1 0,1-1 0,-1 1 1,1-1-1,-1 1 0,1-1 0,-1 2 0,-21 31 39,16-16-12,0 0 1,1 0-1,1 0 0,0 1 1,-1 28-1,4-35-9,1 0 1,0 0 0,0-1-1,2 1 1,-1 0-1,1-1 1,1 1 0,0-1-1,0 1 1,7 13-1,-8-20-61,0 0 0,0-1 0,1 0 0,-1 1-1,1-1 1,0 0 0,0 0 0,0 0 0,0-1-1,0 1 1,1-1 0,-1 0 0,1 1 0,0-2-1,5 4 1,-5-5-13,-1 1 1,0 0-1,1-1 1,-1 1-1,1-1 0,-1 0 1,1 0-1,-1-1 0,0 1 1,1-1-1,-1 0 0,0 1 1,1-1-1,-1-1 0,0 1 1,0 0-1,0-1 0,5-3 1,26-22-244,3-7-99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40.910"/>
    </inkml:context>
    <inkml:brush xml:id="br0">
      <inkml:brushProperty name="width" value="0.05" units="cm"/>
      <inkml:brushProperty name="height" value="0.05" units="cm"/>
    </inkml:brush>
  </inkml:definitions>
  <inkml:trace contextRef="#ctx0" brushRef="#br0">8731 457 11538,'-125'-136'730,"121"132"-721,0 1-1,-1 0 1,1 0-1,-1 0 1,0 0-1,0 1 1,0 0-1,0 0 1,0 0 0,0 1-1,-1 0 1,-5-1-1,-12-1 84,-36 1-1,42 2-49,-132 2 275,-29 0 12,136-4-274,1-2-1,-54-11 1,9-2-38,-103-7 0,-86 10-15,-120-13 22,-345-53-55,725 78 31,-658-47 126,-3 27-4,309 24-125,-491-9-1,686 0 11,-365-13-24,-2 28 5,-432 99 73,518-25-62,334-52-1,-199 78 0,279-90-4,2 1 1,0 1-1,2 3 1,0 0-1,-34 31 1,15-5 9,3 2 1,-50 63 0,88-99 1,0 1 0,2 1 0,-1 0 0,2 1 1,-11 25-1,19-38-4,0 0 0,0 1 0,0-1 0,1 0 0,0 1 0,0 0 0,1-1 1,-1 1-1,1-1 0,0 1 0,1 0 0,-1-1 0,1 1 0,0-1 0,1 1 0,-1-1 0,1 0 1,0 1-1,1-1 0,-1 0 0,1 0 0,0-1 0,0 1 0,5 5 0,3 1 3,1 1-1,0-2 0,1 0 0,0-1 1,0 0-1,18 9 0,94 38 15,-97-44-8,-22-10-9,634 251 47,-517-214-44,191 34-1,134-5 0,-191-32 10,57 14 20,242 34-32,7-42-6,-81-47-18,498-70 1,784-76-326,-1599 146 318,562-39 0,-580 25 38,-1-6 0,-1-7 0,214-76 0,-287 80 6,-1-3 1,-2-3-1,-1-3 0,90-65 1,-150 96-1,0-1 0,0 0 1,-1 0-1,0 0 0,0-1 1,10-15-1,-13 16 8,-1 1 0,0 0-1,0-1 1,-1 0 0,0 1 0,0-1 0,-1 0 0,1 0 0,-2 0 0,1-13 0,0 8 18,0 1 0,0-1 0,2 1 1,-1 0-1,1 0 0,5-12 0,33-68 52,-29 68-108,-2 0 0,0-1-1,-1 0 1,6-27 0,-14 43 10,0 1 1,0-1-1,0 1 0,-1-1 1,-1 1-1,1-1 0,-1 1 1,0-1-1,-1 1 0,0 0 0,0-1 1,0 1-1,-1 0 0,0 0 1,0 1-1,-1-1 0,0 1 0,-6-8 1,-1 0 13,-2 1-1,0 0 1,0 1 0,-2 0 0,1 1 0,-26-15-1,-2 3 86,-59-23-1,4 9-73,-2 5 0,-1 4 1,-1 5-1,-115-12 0,5 15-194,-212 8 0,246 18 116,-210 33 0,-170 69-137,396-71 142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8.681"/>
    </inkml:context>
    <inkml:brush xml:id="br0">
      <inkml:brushProperty name="width" value="0.05" units="cm"/>
      <inkml:brushProperty name="height" value="0.05" units="cm"/>
    </inkml:brush>
  </inkml:definitions>
  <inkml:trace contextRef="#ctx0" brushRef="#br0">5 525 16035,'-1'0'63,"1"1"-1,0-1 0,-1 0 1,1 1-1,-1-1 0,1 1 1,0-1-1,0 1 0,-1-1 1,1 1-1,0-1 0,0 1 1,-1 0-1,1-1 0,0 1 1,0-1-1,0 1 1,0-1-1,0 1 0,0 0 1,0-1-1,0 1 0,0-1 1,0 1-1,1-1 0,-1 1 1,0 0-1,0-1 0,0 1 1,1-1-1,-1 1 0,0-1 1,1 1-1,-1-1 0,0 1 1,1-1-1,-1 0 0,1 1 1,3 0 108,-1 0 0,0-1 0,1 1 0,-1-1 1,1 0-1,-1 0 0,5-1 0,43-4 604,0-2 0,78-21-1,98-45 147,194-100 59,-12-25-1954,-406 197 957,119-57-3399,-116 55 2639,-11 3 277,2 1 268,-16 1-629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2:49.128"/>
    </inkml:context>
    <inkml:brush xml:id="br0">
      <inkml:brushProperty name="width" value="0.05" units="cm"/>
      <inkml:brushProperty name="height" value="0.05" units="cm"/>
    </inkml:brush>
  </inkml:definitions>
  <inkml:trace contextRef="#ctx0" brushRef="#br0">706 1 18404,'-14'18'2682,"-11"23"-2405,-2-2 0,-2-1 0,-2-2 0,-1 0 0,-1-3 0,-71 56 0,44-45 40,-2-3 1,-2-3-1,-112 50 1,163-83-285,9-4-27,-1 1 1,1 0-1,0 0 0,-1 1 0,1-1 1,-4 4-1,8-6-7,0 0 0,0 0 0,-1 1 0,1-1 0,0 0 1,0 0-1,0 0 0,0 0 0,0 1 0,0-1 0,0 0 0,0 0 0,0 0 0,0 1 0,0-1 1,0 0-1,0 0 0,0 0 0,0 1 0,0-1 0,0 0 0,0 0 0,0 0 0,0 1 1,0-1-1,0 0 0,0 0 0,0 0 0,0 1 0,0-1 0,0 0 0,0 0 0,1 0 1,-1 0-1,0 1 0,0-1 0,0 0 0,0 0 0,0 0 0,1 0 0,-1 0 0,0 0 0,0 1 1,0-1-1,0 0 0,1 0 0,-1 0 0,0 0 0,0 0 0,0 0 0,1 0 0,12 4-31,239 37-50,-209-36 136,35 5 21,125-1 0,-165-10-78,0-1 1,-1-3 0,1-1 0,-2-1-1,52-18 1,-52 9-50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06.291"/>
    </inkml:context>
    <inkml:brush xml:id="br0">
      <inkml:brushProperty name="width" value="0.05" units="cm"/>
      <inkml:brushProperty name="height" value="0.05" units="cm"/>
    </inkml:brush>
  </inkml:definitions>
  <inkml:trace contextRef="#ctx0" brushRef="#br0">8 1 18300,'-1'2'167,"0"1"1,0 0-1,0 0 0,0-1 1,0 1-1,0 0 0,1 0 1,-1 0-1,1 0 0,0 0 1,0 0-1,0-1 0,0 1 1,1 0-1,0 3 0,0 10 149,57 666 866,-55-655-1288,2 24-1345,-5-51 1439,-1 0 1,1 0 0,0 0-1,0 0 1,0 0-1,0 0 1,0 0 0,0 0-1,0 0 1,0 0-1,0 0 1,0 0 0,0 0-1,0 0 1,0 0-1,0 0 1,-1 0 0,1 0-1,0 0 1,0 0-1,0 0 1,0 0 0,0 0-1,0 0 1,0 0-1,0 0 1,0 1 0,0-1-1,0 0 1,0 0-1,0 0 1,0 0 0,0 0-1,0 0 1,0 0-1,0 0 1,-1 0 0,1 0-1,0 0 1,0 0-1,0 0 1,0 0 0,0 0-1,0 0 1,0 0-1,0 1 1,-4-10-247,-4-13-294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06.790"/>
    </inkml:context>
    <inkml:brush xml:id="br0">
      <inkml:brushProperty name="width" value="0.05" units="cm"/>
      <inkml:brushProperty name="height" value="0.05" units="cm"/>
    </inkml:brush>
  </inkml:definitions>
  <inkml:trace contextRef="#ctx0" brushRef="#br0">14 106 16460,'-4'-11'778,"2"6"-554,0-1-1,1 1 1,-1-1-1,1 1 1,-1-7-1,2 11-154,0-1-1,0 1 1,0-1-1,1 1 1,-1-1-1,0 0 1,0 1 0,1-1-1,-1 1 1,1 0-1,0-1 1,-1 1-1,1-1 1,0 1-1,0 0 1,0 0-1,0-1 1,0 1 0,0 0-1,0 0 1,0 0-1,0 0 1,3-1-1,2-1 86,0 0 0,0 0 0,0 1 0,0 0-1,0 0 1,1 1 0,11-2 0,51 0 49,-60 3-164,22 0-11,-1 1 0,58 10 0,-77-9-27,0 1 0,0 0 1,-1 0-1,1 1 0,0 0 1,-1 1-1,0 0 0,0 1 1,-1 0-1,0 1 0,10 8 1,-16-12-1,0 1 0,0 0 1,0 0-1,0 0 1,0 0-1,-1 1 0,0-1 1,1 1-1,-2-1 0,1 1 1,-1 0-1,2 8 1,-2-5 4,0 0 0,-1 1 1,0-1-1,-1 0 1,0 0-1,-4 17 0,-3 1 62,-1-1 0,-1 0 0,-21 36 0,31-59-64,-2 1 7,-6 11 71,0 1 1,1 0-1,0 1 1,1 0-1,1 0 1,-6 31 0,11-45-89,0 0 0,0-1 0,0 1 0,0 0 0,0 0 0,1-1 0,-1 1 0,0 0 0,1 0 0,-1-1 0,1 1 0,0 0 0,0-1 0,-1 1 0,1-1 0,0 1 0,0-1 0,1 1 0,-1-1 0,0 0 0,0 1 0,1-1 0,-1 0 0,1 0 0,-1 0 0,1 0 0,-1 0 1,1 0-1,-1-1 0,1 1 0,0 0 0,0-1 0,-1 1 0,1-1 0,3 0 0,5 2-267,1-1 0,0-1-1,-1 0 1,19-2 0,72-14-475,-44 5 245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07.285"/>
    </inkml:context>
    <inkml:brush xml:id="br0">
      <inkml:brushProperty name="width" value="0.05" units="cm"/>
      <inkml:brushProperty name="height" value="0.05" units="cm"/>
    </inkml:brush>
  </inkml:definitions>
  <inkml:trace contextRef="#ctx0" brushRef="#br0">188 45 17676,'-9'1'245,"1"0"1,-1 0-1,0 1 1,0 0-1,0 1 0,1 0 1,-1 0-1,1 1 1,0 0-1,0 0 1,0 1-1,1 0 0,0 0 1,-13 12-1,15-13-187,1 1-1,-1-1 0,1 1 1,0 0-1,0 1 0,1-1 1,0 0-1,0 1 1,0 0-1,0 0 0,1 0 1,0 0-1,0 0 1,1 0-1,0 1 0,0-1 1,0 0-1,1 1 0,0-1 1,0 1-1,2 9 1,-2-14-56,0 0 0,1 0 0,-1 0 0,1 0 0,0 1 0,0-1 0,0 0 0,0 0 1,0 0-1,0 0 0,0-1 0,0 1 0,1 0 0,-1 0 0,1-1 0,0 1 1,-1-1-1,1 1 0,0-1 0,0 0 0,0 0 0,0 0 0,0 0 0,0 0 1,0 0-1,0 0 0,0-1 0,0 1 0,1-1 0,-1 0 0,0 1 0,0-1 0,1 0 1,-1 0-1,3-1 0,1 0 0,0 0 0,0-1-1,0 1 1,-1-1 0,1-1 0,0 1 0,-1-1-1,1 0 1,-1 0 0,0-1 0,0 1 0,4-5 0,0-1 9,0 0 1,-1 0 0,0-1-1,-1 0 1,0 0 0,-1-1-1,0 0 1,-1 0 0,0 0-1,0-1 1,-1 0 0,-1 0-1,0 0 1,-1 0 0,0 0 0,0-13-1,-2 20 0,0 0 0,-1 1 0,1-1 0,-1 0 0,-2-6-1,3 11-7,0-1 0,-1 0 0,1 0 0,0 0 0,-1 0 0,1 1 0,0-1 0,-1 0 0,1 0 0,-1 0 0,1 1 0,-1-1 0,0 0 0,1 1 0,-1-1 0,0 1 0,1-1 0,-1 1 0,0-1-1,0 1 1,1-1 0,-1 1 0,0 0 0,0-1 0,0 1 0,1 0 0,-1 0 0,0 0 0,0-1 0,0 1 0,0 0 0,0 0 0,0 0 0,0 1 0,1-1 0,-1 0 0,-1 0 0,-2 2 9,0 0 0,1 0 0,0 0 0,0 1 0,-1-1 0,1 1 0,1 0 0,-1-1 0,0 1 0,1 1 0,-1-1 0,1 0 0,0 0 0,0 1 0,0 0 0,-2 6 0,-2 6 31,0 0 0,-5 27 0,7-27-6,1 1 0,1 0 0,0 0 0,2 0 1,1 28-1,-1-41-41,1 0 1,0 0-1,0 0 0,0 0 1,1 0-1,-1 0 1,1 0-1,0 0 1,0-1-1,0 1 1,0-1-1,5 5 0,-5-5-24,1-1-1,-1 0 0,1-1 0,0 1 0,0 0 1,0-1-1,-1 0 0,1 1 0,1-1 0,-1 0 1,0-1-1,0 1 0,0-1 0,0 1 0,1-1 1,-1 0-1,0 0 0,5-1 0,3 0-7,-1 0 0,1-2 0,0 1 0,-1-1 0,1-1 0,-1 0 0,17-9 0,31-29-153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07.795"/>
    </inkml:context>
    <inkml:brush xml:id="br0">
      <inkml:brushProperty name="width" value="0.05" units="cm"/>
      <inkml:brushProperty name="height" value="0.05" units="cm"/>
    </inkml:brush>
  </inkml:definitions>
  <inkml:trace contextRef="#ctx0" brushRef="#br0">16 1 17364,'-1'1'105,"0"0"1,0 0-1,0 0 0,0 0 1,0 0-1,0 0 1,0 1-1,0-1 1,1 0-1,-1 0 1,0 1-1,1-1 0,-1 1 1,1-1-1,0 0 1,-1 1-1,1-1 1,0 4-1,-2 34 145,2-27 25,1 158 2459,42 309 0,-41-460-2636,1 0 1,1 0-1,7 19 1,-10-36-94,-1-1 1,1 1 0,-1-1 0,1 1 0,0-1 0,0 0 0,0 1 0,0-1 0,-1 0-1,2 0 1,-1 0 0,0 0 0,0 0 0,0 0 0,3 2 0,-3-3-4,0 0-1,-1 1 1,1-1 0,0 0 0,0 0-1,0 0 1,0 0 0,-1 0 0,1 0-1,0 0 1,0 0 0,0-1 0,0 1-1,-1 0 1,1 0 0,0-1 0,0 1-1,-1 0 1,1-1 0,0 1 0,0-1-1,3-2-2,-1 0-1,0-1 0,1 1 1,-2-1-1,1 1 0,0-1 1,-1 0-1,1 0 0,1-4 1,11-29-70,-2 0 1,9-40 0,12-36-242,-34 112 305,1 0 0,-1 0 0,0 0 1,0 1-1,1-1 0,-1 0 0,1 0 0,-1 1 1,0-1-1,1 0 0,-1 1 0,1-1 0,0 1 0,-1-1 1,1 1-1,1-2 0,-2 2 5,0 0-1,1 0 1,-1 0 0,0 0-1,1 0 1,-1 0-1,0 1 1,1-1 0,-1 0-1,0 0 1,0 0 0,1 0-1,-1 0 1,0 0 0,1 1-1,-1-1 1,0 0-1,0 0 1,1 1 0,-1-1-1,0 0 1,0 0 0,0 1-1,0-1 1,1 0-1,-1 0 1,0 1 0,10 28-43,-8-24 41,6 24-22,-5-14 29,2 1-1,12 28 0,-17-43 0,1 0 0,-1 0-1,1 0 1,-1 0-1,1 0 1,0 0-1,-1 0 1,1 0 0,0 0-1,0-1 1,-1 1-1,1 0 1,0 0-1,0-1 1,0 1 0,0-1-1,0 1 1,0-1-1,0 1 1,0-1-1,0 1 1,0-1 0,1 0-1,-1 0 1,0 0-1,0 1 1,0-1-1,0 0 1,0 0 0,0-1-1,1 1 1,-1 0-1,0 0 1,0 0 0,0-1-1,0 1 1,0-1-1,1 0 1,4-2-5,-1 0 0,0-1 0,0 0 0,0 0 0,7-6 0,-8 6-11,26-29-42,-24 25 22,1 1 1,0 0-1,0 0 0,1 0 0,0 1 0,14-9 1,-21 14 27,1 0 0,-1 0 0,0 1 0,1-1 0,-1 1 1,0-1-1,1 1 0,-1-1 0,1 1 0,-1 0 0,1 0 0,-1 0 1,1 0-1,-1 0 0,1 0 0,-1 0 0,1 0 0,-1 0 1,1 1-1,-1-1 0,1 1 0,-1-1 0,0 1 0,1-1 0,-1 1 1,0 0-1,1 0 0,-1 0 0,0 0 0,0 0 0,0 0 1,0 0-1,0 0 0,0 0 0,0 0 0,0 1 0,0-1 0,-1 0 1,1 1-1,0 1 0,3 6 21,-1 0 1,0 1 0,-1 0-1,3 19 1,-4-23-2,5 48 123,-4-24 42,2-1 0,8 30-1,-11-58-166,-1 0 1,0 0-1,0 1 0,1-1 1,-1 0-1,1 0 0,-1 0 0,1 0 1,-1 1-1,1-1 0,0 0 1,-1 0-1,1 0 0,0-1 0,0 1 1,0 0-1,0 0 0,0 0 1,0 0-1,0-1 0,0 1 1,0-1-1,1 2 0,0-2-3,-1 0 1,0-1-1,0 1 0,1 0 0,-1 0 0,0-1 1,0 1-1,1 0 0,-1-1 0,0 1 1,0-1-1,0 0 0,0 1 0,0-1 1,0 0-1,0 0 0,0 1 0,1-3 0,5-5 17,0 0-1,0 0 0,9-18 0,-15 25-25,32-62-128,-23 42-95,0 1 0,2 0 1,22-29-1,-34 48 207,1 0-1,-1 1 1,1-1 0,-1 0-1,1 0 1,-1 1 0,1-1 0,0 0-1,-1 1 1,1-1 0,0 1-1,-1-1 1,1 1 0,0-1-1,-1 1 1,1 0 0,0-1-1,0 1 1,0 0 0,0-1 0,-1 1-1,1 0 1,0 0 0,0 0-1,0 0 1,0 0 0,0 0-1,-1 0 1,1 0 0,0 0-1,0 0 1,0 1 0,0-1 0,0 0-1,-1 1 1,1-1 0,0 0-1,0 1 1,-1-1 0,1 1-1,0-1 1,-1 1 0,1-1-1,0 1 1,-1 0 0,1-1 0,-1 1-1,1 0 1,0 1 0,3 4-2,-1 1 1,0 0 0,0 0 0,3 13 0,-2-7 126,0-2-46,-2-6 13,-1-1 0,1 1 1,0-1-1,0 1 1,4 4-1,-5-8-51,0 1 0,0-1 0,0 0 0,0 0 0,0 0-1,0 0 1,1 0 0,-1-1 0,0 1 0,1 0 0,-1 0 0,1-1 0,-1 1 0,1-1 0,-1 1 0,1-1-1,-1 0 1,1 0 0,-1 0 0,3 0 0,-3 0-101,0 1 0,0-1 0,0 0 0,0 0 0,-1 0 0,1 1-1,0-1 1,0 0 0,0 1 0,-1-1 0,1 0 0,0 1 0,0-1 0,-1 1 0,1 0 0,-1-1 0,1 1 0,0-1-1,-1 1 1,1 0 0,-1 0 0,1-1 0,-1 1 0,0 0 0,1 0 0,-1-1 0,0 1 0,1 0 0,-1 0-1,0 0 1,0 0 0,0-1 0,0 1 0,0 0 0,0 0 0,0 0 0,0 1 0,0 2-544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08.707"/>
    </inkml:context>
    <inkml:brush xml:id="br0">
      <inkml:brushProperty name="width" value="0.05" units="cm"/>
      <inkml:brushProperty name="height" value="0.05" units="cm"/>
    </inkml:brush>
  </inkml:definitions>
  <inkml:trace contextRef="#ctx0" brushRef="#br0">13 199 14955,'-1'1'84,"0"0"0,0 0-1,0 0 1,0 0 0,0 0-1,0 1 1,0-1 0,0 0 0,1 0-1,-1 1 1,0-1 0,1 1 0,0-1-1,-1 0 1,1 1 0,0-1-1,-1 1 1,1-1 0,0 1 0,0-1-1,0 1 1,1-1 0,-1 1-1,0-1 1,0 1 0,1-1 0,-1 1-1,1-1 1,-1 0 0,1 1-1,0-1 1,-1 0 0,1 1 0,0-1-1,0 0 1,0 0 0,0 0-1,0 0 1,0 0 0,0 0 0,1 0-1,1 1 1,0 0 90,1 0 0,0 0 0,0-1 0,0 1 0,0-1 0,0 0 0,0 0 0,0 0 1,0-1-1,1 1 0,-1-1 0,0 0 0,0 0 0,8-2 0,-7 0-55,1 0 0,-1 0 1,0 0-1,0-1 0,0 0 0,0 0 0,0 0 1,-1 0-1,0-1 0,1 0 0,-1 0 0,0 0 1,-1 0-1,1-1 0,-1 0 0,0 1 1,0-1-1,0 0 0,-1-1 0,4-9 0,-2 4 9,-1 0 0,0-1 0,0 1-1,-1-1 1,-1 1 0,0-1 0,0 1-1,-1-1 1,-2-15 0,1 25-109,1-1 1,0 1 0,-1-1-1,0 1 1,1 0 0,-1-1-1,0 1 1,0 0 0,-1 0 0,1-1-1,0 1 1,-1 0 0,1 0-1,-1 0 1,1 1 0,-1-1-1,0 0 1,0 1 0,0-1-1,-2-1 1,2 2-11,0 1 0,0-1 0,0 1 0,0-1 0,0 1 1,0 0-1,0 0 0,0 0 0,0 0 0,-1 0 0,1 1 0,0-1 0,0 0 0,0 1 0,1 0 0,-1-1 0,0 1 0,0 0 1,0 0-1,0 0 0,1 0 0,-1 0 0,0 0 0,1 1 0,-3 1 0,-3 5 6,-1 0 0,1 0 0,0 1 0,1 0 0,0 0 0,0 0 0,1 1 0,0 0 0,-5 18 0,4-11-5,1 0-1,1 0 1,1 1 0,0-1 0,0 23-1,3-35-6,0 0 1,0 1-1,1-1 0,0 0 0,0 1 1,0-1-1,0 0 0,1 0 0,0 0 1,4 8-1,-5-11 0,0-1 0,0 1-1,0-1 1,1 1 0,-1-1 0,1 0 0,-1 1 0,1-1-1,-1 0 1,1 0 0,0 0 0,-1 0 0,1 0 0,0-1-1,0 1 1,0-1 0,0 1 0,-1-1 0,1 1 0,0-1-1,0 0 1,0 0 0,0 0 0,0 0 0,0 0 0,0-1 0,0 1-1,0-1 1,0 1 0,-1-1 0,1 1 0,2-2 0,6-2 9,-1-1 1,0 0 0,0-1 0,0 1-1,0-2 1,-1 1 0,10-10 0,51-60 78,-57 63-74,17-24 31,-16 21-24,-1 1 1,2 0-1,19-17 1,-32 31-25,1 0 0,-1 0 0,0 0 1,0 0-1,1 0 0,-1 0 0,1 0 0,-1 1 1,1-1-1,-1 1 0,1-1 0,-1 1 1,1-1-1,-1 1 0,1 0 0,0-1 1,-1 1-1,1 0 0,0 0 0,-1 0 1,4 1-1,-3 0-1,-1 0 1,1 0-1,-1 0 1,1 0-1,-1 0 0,0 0 1,1 1-1,-1-1 1,0 1-1,0-1 1,0 0-1,0 1 1,0 0-1,0-1 1,0 1-1,0 2 0,4 9-5,-2 0 0,0 0 0,0 1 0,0 16 0,-2-20 3,0-2 0,0 1 1,0-1 0,0 0 0,1 1 0,3 10-1,-4-18 5,-1 0-1,0 0 0,1 0 1,-1-1-1,0 1 0,1 0 1,-1 0-1,1 0 0,-1 0 1,1-1-1,0 1 0,-1 0 1,1 0-1,0-1 0,-1 1 1,1-1-1,0 1 0,0-1 0,0 1 1,-1-1-1,1 1 0,0-1 1,0 1-1,0-1 0,0 0 1,0 0-1,0 0 0,0 1 1,0-1-1,0 0 0,0 0 1,0 0-1,0 0 0,0-1 1,-1 1-1,1 0 0,0 0 0,0 0 1,0-1-1,0 1 0,0-1 1,0 1-1,0 0 0,-1-1 1,1 0-1,1 0 0,8-7 15,0 0-1,-1 0 1,13-16-1,21-17-10,-40 38-19,1 0 0,0 0 0,-1 1 1,1 0-1,1-1 0,-1 2 1,0-1-1,0 0 0,9-1 1,-11 3-6,-1 0 0,1 0 0,0 0 0,0 0 0,-1 0 0,1 1 0,0-1 0,-1 0 0,1 1 0,-1 0 0,1-1 0,-1 1 0,1 0 0,-1 0 0,1 0 0,-1 0 0,1 0 0,-1 0 0,0 0 0,0 0 0,0 1 0,0-1 0,0 0 0,0 1 0,0-1 0,0 1 0,0-1 0,0 1 0,-1-1 0,1 1 0,-1 0 1,1 2-1,2 7-374,0 0 0,-1 0-1,1 17 1,-3-25 220,1 7-303,-1-5 328,0 0 1,1 0-1,-1 0 0,1-1 1,0 1-1,0 0 0,0-1 1,1 1-1,0-1 0,0 1 1,3 5-1,6-6-546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09.353"/>
    </inkml:context>
    <inkml:brush xml:id="br0">
      <inkml:brushProperty name="width" value="0.05" units="cm"/>
      <inkml:brushProperty name="height" value="0.05" units="cm"/>
    </inkml:brush>
  </inkml:definitions>
  <inkml:trace contextRef="#ctx0" brushRef="#br0">96 1 19884,'-23'69'1715,"-25"78"132,41-120-1607,1 0-1,1 0 1,-1 43 0,6-67-223,0-1 0,0 1-1,0 0 1,1-1 0,-1 1 0,1 0 0,-1-1-1,3 6 1,-3-8-13,0 0-1,1 1 1,-1-1-1,0 1 1,0-1 0,1 0-1,-1 1 1,0-1 0,1 0-1,-1 1 1,1-1-1,-1 0 1,1 1 0,-1-1-1,0 0 1,1 0-1,-1 0 1,1 1 0,-1-1-1,1 0 1,0 0-1,0 0 1,0 0 0,1 0 0,-1-1 0,0 1 0,0 0 0,0-1 0,0 1 0,0-1 0,0 1 0,0-1 0,0 1 0,0-1 0,1-1 0,52-44 68,-41 33-56,1 0 1,23-15-1,-32 25-12,0 0-1,1 0 1,0 0-1,0 1 1,0-1 0,0 2-1,0-1 1,0 1-1,0-1 1,0 2-1,9-1 1,-10 1-6,-1 1 1,1-1 0,-1 1-1,1 0 1,-1 1 0,1-1-1,-1 1 1,0 0 0,0 0-1,0 0 1,0 1 0,0-1-1,-1 1 1,1 0 0,-1 0-1,0 0 1,1 1 0,-1-1-1,-1 1 1,1-1 0,0 1-1,-1 0 1,0 0 0,3 8-1,-1-4 9,-1 1 0,0-1-1,0 1 1,-1 0 0,0 0-1,-1 1 1,0-1 0,0 0-1,-1 0 1,0 1 0,-2 10-1,0-12 69,0 1-1,-1-1 1,0-1-1,0 1 1,-1 0-1,1-1 1,-2 1-1,1-1 1,-1-1-1,0 1 1,-1-1-1,1 1 1,-1-1-1,-1-1 1,1 1-1,-1-1 1,0-1-1,-11 7 1,13-8-41,0-1 0,0 1 1,-1-1-1,1-1 0,0 1 1,-1-1-1,1 0 0,-1 0 0,0 0 1,1-1-1,-1 0 0,0 0 1,1-1-1,-1 1 0,1-1 0,-1 0 1,1-1-1,-1 1 0,1-1 1,0 0-1,0-1 0,0 1 0,0-1 1,0 0-1,0 0 0,1 0 1,-1-1-1,-4-5 0,3 3-204,0-1 0,0-1-1,0 1 1,-4-9 0,8 13 3,1 1 1,-1-1-1,1 0 1,0 0 0,0 0-1,0 0 1,0 0-1,0 0 1,1 0 0,-1 0-1,1 0 1,0 0-1,0-1 1,0 1-1,1-5 1,-1 7 83,1 0-1,-1 0 1,1-1-1,-1 1 1,1 0 0,0 0-1,-1 0 1,1 0-1,0 0 1,0 0-1,-1 0 1,1 0 0,0 0-1,0 1 1,0-1-1,0 0 1,0 0-1,1 1 1,-1-1 0,0 1-1,0-1 1,0 1-1,2-1 1,31-2-766,-27 3 622,33 0-688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09.999"/>
    </inkml:context>
    <inkml:brush xml:id="br0">
      <inkml:brushProperty name="width" value="0.05" units="cm"/>
      <inkml:brushProperty name="height" value="0.05" units="cm"/>
    </inkml:brush>
  </inkml:definitions>
  <inkml:trace contextRef="#ctx0" brushRef="#br0">167 300 13475,'11'-1'852,"13"-1"3390,-21-3-1923,-12-5-581,6 8-1662,0 0 1,0 0-1,-1 0 0,1 0 0,0 0 1,-1 1-1,1-1 0,-1 1 0,0 0 0,1 0 1,-1 1-1,0-1 0,0 1 0,1-1 1,-1 1-1,0 1 0,0-1 0,1 0 0,-1 1 1,0 0-1,1 0 0,-1 0 0,0 0 1,1 0-1,-1 1 0,1 0 0,0-1 0,0 1 1,-1 0-1,1 1 0,-5 4 0,1 0-65,0 1 1,0 0-1,1 0 0,0 0 0,0 1 0,1 0 0,0 0 1,0 0-1,1 1 0,-5 16 0,6-13-8,0 0 0,1 0 0,-1 19 0,2-27-6,1 0-1,1 0 0,-1 0 1,0 0-1,1 0 0,0-1 0,0 1 1,1 0-1,0 0 0,-1-1 0,1 1 1,4 5-1,-5-9-17,0 1 1,1 0-1,-1-1 0,0 0 0,1 1 1,-1-1-1,1 0 0,0 0 0,-1 0 0,1 0 1,0 0-1,0 0 0,0 0 0,-1 0 1,1-1-1,0 1 0,3-1 0,-1 1-84,1-1-1,-1 0 1,1 0-1,-1 0 0,0-1 1,1 0-1,6-1 1,5-4-438,0 0 1,0-1-1,16-9 1,-28 13 397,39-20-1460,-2-2-1,0-2 0,-2-1 1,61-58-1,-94 80 1551,0-1 0,-1 0-1,1 0 1,-1-1 0,-1 0 0,5-9 0,-8 15 113,0 1 0,0-1 0,0 0 0,-1 0 0,1 0-1,-1 1 1,1-1 0,-1 0 0,0 0 0,1 0 0,-1 0 0,0 0 0,0 0 0,0 0 0,-1 1 0,1-1 0,0 0 0,-1 0 0,1 0 0,-1 0 0,0 1 0,0-1 0,1 0 0,-1 0 0,0 1 0,0-1 0,-1 1 0,1-1 0,0 1 0,0-1-1,-1 1 1,1 0 0,-1 0 0,1 0 0,-3-2 0,2 2 20,1 1-1,-1-1 0,1 1 0,-1 0 1,1-1-1,-1 1 0,0 0 0,1 0 1,-1 0-1,1 0 0,-1 0 0,1 0 1,-1 0-1,0 1 0,1-1 0,-1 1 1,1-1-1,-1 1 0,1-1 0,-1 1 1,1 0-1,0 0 0,-1 0 0,1 0 1,0 0-1,0 0 0,-2 2 1,-2 1 104,1 1 1,0 0 0,0 0 0,1 0 0,0 0 0,-4 7 0,1 3 134,0 0 1,1 0-1,0 0 0,2 1 1,-4 21-1,6-25-165,0 0 0,0 0 0,1 0 0,1-1 0,0 1-1,1 0 1,5 22 0,-6-30-108,1-1-1,-1 1 1,1-1 0,0 1 0,0-1-1,0 0 1,0 1 0,1-1 0,-1 0-1,1-1 1,4 5 0,-5-5-19,0-1 1,1 0 0,-1 1-1,0-1 1,1 0 0,-1 0-1,0-1 1,1 1 0,-1 0-1,1-1 1,-1 0-1,1 1 1,0-1 0,-1 0-1,1 0 1,-1-1 0,1 1-1,-1 0 1,4-2 0,3-1 22,0-1 1,0 0 0,0-1 0,-1 1 0,0-2 0,0 1 0,0-1 0,0 0 0,-1-1 0,12-14 0,0-1 90,-1-1 0,20-37-1,-19 28 48,-2-2 0,20-53 0,-30 67-113,-1-1-1,0 1 0,-2-1 1,0 0-1,-2 0 0,0-22 1,-7 12 65,5 31-136,0-1 1,0 1-1,0-1 1,0 1-1,0-1 1,-1 1-1,1-1 0,0 1 1,0 0-1,0-1 1,-1 1-1,1-1 0,0 1 1,0 0-1,-1-1 1,1 1-1,0 0 1,-1-1-1,1 1 0,0 0 1,-1-1-1,1 1 1,-1 0-1,1 0 0,-1 0 1,1-1-1,0 1 1,-1 0-1,1 0 1,-1 0-1,1 0 0,-1 0 1,1 0-1,-1 0 1,1 0-1,-1 0 0,1 0 1,-1 0-1,1 0 1,-1 0-1,1 0 1,-1 0-1,1 0 0,0 1 1,-1-1-1,1 0 1,-1 0-1,1 1 0,0-1 1,-1 0-1,1 0 1,-1 1-1,1-1 1,0 1-1,-1-1 0,1 0 1,0 1-1,0-1 1,-1 0-1,1 1 0,0-1 1,0 1-1,-5 7 14,0-1-1,1 1 0,0 0 0,0 0 0,1 0 0,0 1 0,1-1 0,-2 10 1,-11 74 147,15-90-157,-8 105 258,8-93-253,0 0 0,1 0 0,1 0 0,0 0 0,7 20 1,-9-32-61,1 1 1,0 0 0,0-1-1,1 1 1,-1 0 0,1-1 0,-1 0-1,1 1 1,0-1 0,-1 0-1,1 0 1,0 0 0,1 0 0,-1 0-1,0 0 1,1-1 0,4 3-1,-5-3 20,1 0-1,-1-1 0,1 1 1,0-1-1,-1 0 0,1 0 1,-1 0-1,1 0 0,-1 0 0,1 0 1,0-1-1,-1 1 0,1-1 1,-1 0-1,0 0 0,1 0 1,-1 0-1,0 0 0,4-3 1,22-18-325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6.955"/>
    </inkml:context>
    <inkml:brush xml:id="br0">
      <inkml:brushProperty name="width" value="0.05" units="cm"/>
      <inkml:brushProperty name="height" value="0.05" units="cm"/>
    </inkml:brush>
  </inkml:definitions>
  <inkml:trace contextRef="#ctx0" brushRef="#br0">477 75 17796,'0'-3'121,"0"0"0,0 0 0,0 1 0,-1-1 1,1 0-1,-1 1 0,0-1 0,0 1 0,0-1 1,0 1-1,0-1 0,0 1 0,-1 0 0,1-1 0,-1 1 1,1 0-1,-3-2 0,1 1 8,-1 1 0,1-1-1,0 1 1,-1 0 0,0 0 0,1 0-1,-1 1 1,0-1 0,0 1 0,-5-1 0,-3 0 118,0 0 0,0 1 1,0 1-1,-1 0 0,1 1 1,-21 3-1,18-1-167,0 1 0,0 1 1,1 1-1,0 0 0,0 0 0,0 2 1,0-1-1,1 2 0,1 0 0,-1 0 1,2 1-1,-1 1 0,1 0 0,1 0 1,0 1-1,-12 20 0,11-15-58,1 0 0,0 1-1,2 1 1,0 0-1,1 0 1,1 0 0,1 1-1,0 0 1,2 0 0,0 0-1,1 0 1,2 23 0,0-35-16,0-1 1,1 1-1,1 0 1,-1 0-1,1-1 0,0 1 1,1-1-1,0 0 1,0 1-1,7 10 1,-6-13-5,-1-1 1,0 0 0,1 0-1,0 0 1,0 0 0,0-1-1,1 1 1,-1-1 0,1 0-1,0-1 1,0 1-1,0-1 1,0 0 0,0 0-1,0 0 1,6 0 0,1 0 2,-1-1 0,1 0 1,0-1-1,0 0 1,0-1-1,0 0 0,-1-1 1,1 0-1,11-4 1,-4 0 19,-1-1 1,0 0-1,0-2 1,28-17-1,-42 24 4,0-1-1,0 0 0,0 0 1,0-1-1,-1 1 1,1-1-1,-1 0 1,0 1-1,0-2 1,4-7-1,-6 11-13,-1 0 0,0 0 0,1 0 0,-1-1 0,0 1 0,0 0 0,1 0 0,-1-1 0,0 1 0,0 0-1,0-1 1,-1 1 0,1 0 0,0 0 0,0-1 0,-1 1 0,1 0 0,-1-2 0,-1 1 6,1 1 1,0-1-1,-1 0 0,1 1 1,-1-1-1,0 1 1,1-1-1,-1 1 0,0 0 1,0-1-1,0 1 0,0 0 1,-4-1-1,-19-6 103,0 1-1,-1 2 1,1 0 0,-1 2-1,-51-1 1,58 3-112,9 0-13,11-1-7,16-2-30,41-4-245,-1 1 0,1 4 0,77 4 0,-133-1 269,0 0 1,0 0 0,-1 1 0,1-1-1,0 0 1,0 0 0,-1 1-1,1-1 1,0 1 0,-1 0-1,1-1 1,0 1 0,-1 0 0,1 0-1,-1 0 1,1 0 0,-1 0-1,0 0 1,1 1 0,0 1-1,-1-1 21,0 1-1,0-1 0,-1 1 0,1-1 0,-1 1 0,0 0 0,0-1 0,0 1 0,0-1 0,0 1 1,-1 0-1,0 4 0,-7 34 121,-2 18 23,-4 73-1,14-129-238,0-1 0,0 1-1,0-1 1,0 1-1,1 0 1,-1-1-1,1 1 1,0 0 0,-1-1-1,1 1 1,0-1-1,3 5 1,-3-7 25,-1 1 1,0-1-1,1 1 1,-1-1 0,1 0-1,-1 1 1,1-1-1,-1 0 1,1 1-1,-1-1 1,1 0 0,0 0-1,-1 1 1,1-1-1,-1 0 1,1 0-1,0 0 1,-1 0-1,1 0 1,-1 0 0,2 0-1,0 0-30,-1-1 0,1 1 0,-1-1 0,1 1 0,-1-1 0,1 0 0,-1 0-1,1 0 1,-1 0 0,0 0 0,3-2 0,4-5-228,-1 0 0,0-1 0,8-11 0,5-13-512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0.473"/>
    </inkml:context>
    <inkml:brush xml:id="br0">
      <inkml:brushProperty name="width" value="0.05" units="cm"/>
      <inkml:brushProperty name="height" value="0.05" units="cm"/>
    </inkml:brush>
  </inkml:definitions>
  <inkml:trace contextRef="#ctx0" brushRef="#br0">9 39 18204,'6'21'1904,"-6"-5"-1392,-2-6-264,1-4 889,1-10-1345,0-9 544,-4-20-360,-4-9-152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2.008"/>
    </inkml:context>
    <inkml:brush xml:id="br0">
      <inkml:brushProperty name="width" value="0.05" units="cm"/>
      <inkml:brushProperty name="height" value="0.05" units="cm"/>
    </inkml:brush>
  </inkml:definitions>
  <inkml:trace contextRef="#ctx0" brushRef="#br0">189 332 8634,'6'-3'484,"0"-1"0,0 0 0,0 0 0,-1 0 0,0 0 0,0-1 0,0 0 0,0 0 0,-1-1 0,0 1 0,7-12 0,-9 13-137,0 0 0,0 0 1,0 0-1,0 0 0,-1 0 0,1-1 0,-1 1 1,0 0-1,-1-1 0,1 1 0,-1 0 0,0-1 1,0 1-1,0-1 0,0 1 0,-1-1 0,0 1 1,0 0-1,-2-8 0,1 10-216,0-1 1,1 0-1,-1 1 1,0-1-1,0 1 0,-1 0 1,1 0-1,0 0 1,-1 0-1,1 0 0,-1 0 1,0 0-1,0 1 1,1 0-1,-1-1 0,0 1 1,0 0-1,0 0 1,0 1-1,0-1 0,-1 1 1,1-1-1,0 1 1,0 0-1,0 0 0,0 1 1,-1-1-1,-2 1 1,-2 1-64,-1-1-1,2 1 1,-1 1 0,0-1 0,0 2 0,1-1 0,-1 1 0,1 0 0,-13 9 0,11-4-67,0 0 0,1 1-1,0 0 1,0 0 0,1 1 0,0 0-1,1 0 1,1 0 0,-1 1 0,2 0-1,0 0 1,0 0 0,1 1 0,1-1-1,0 1 1,0 0 0,1 13 0,1-21-7,0 0 1,1 0-1,-1 0 1,1 0 0,0 0-1,0 0 1,1 0 0,-1 0-1,3 4 1,-3-7 3,0 0-1,1 0 1,-1 0-1,0 0 1,0-1 0,1 1-1,-1 0 1,1-1 0,0 1-1,-1-1 1,1 0-1,0 0 1,0 1 0,0-1-1,0 0 1,0-1 0,0 1-1,0 0 1,0 0-1,0-1 1,0 0 0,0 1-1,5-1 1,-2 0-3,1-1 0,0 0 1,-1 0-1,0 0 0,1-1 1,-1 0-1,0 0 0,0 0 1,0 0-1,0-1 0,0 0 0,7-5 1,3-5 5,0 0-1,17-18 1,-9 5 95,0-1-1,-1-1 1,29-52 0,-42 65-7,-1 0 1,-1-1-1,-1 0 1,0-1-1,-1 1 1,-1-1-1,0 0 1,-2 0-1,2-26 1,-4 41-68,0 0 1,0 0-1,0 0 1,0 0 0,0 0-1,0 0 1,-1 0-1,1 0 1,-1 0-1,0 0 1,1 0-1,-1 1 1,0-1 0,0 0-1,0 0 1,-1 1-1,1-1 1,-2-1-1,3 3-14,-1-1 0,1 1 0,-1 0 0,1-1 0,-1 1 0,1 0 0,-1 0 0,1 0 0,-1 0 0,0 0 0,1 0 0,-1-1 0,1 1 0,-1 0 0,1 1 0,-1-1 0,0 0 0,1 0 0,-1 0 0,1 0 0,-1 0 0,1 1 0,-2-1 0,1 1-5,-1 0-1,0 0 0,1 1 0,-1-1 0,1 0 0,0 1 0,-1-1 1,1 1-1,0-1 0,-2 3 0,-4 8-9,1 1 0,-1 0 0,2 0 0,0 0 0,0 1 0,-3 22 0,1 2-23,-2 45 0,8-74 22,0 0 0,1-1 0,-1 1 0,2-1 0,-1 1 0,1-1 0,0 1 0,1-1 1,0 1-1,1-1 0,6 15 0,-9-22 6,1 0 1,0 0 0,-1 1-1,1-1 1,0 0-1,0 0 1,0 0 0,0 0-1,0 0 1,0-1-1,0 1 1,0 0 0,0 0-1,1-1 1,-1 1-1,0-1 1,0 1 0,1-1-1,-1 1 1,0-1-1,1 0 1,-1 1 0,2-1-1,-1 0 1,1-1-1,0 1 0,-1-1 0,1 0 1,-1 1-1,1-1 0,-1 0 1,1 0-1,-1-1 0,0 1 0,3-2 1,6-5-3,-2-1 0,1 0 0,14-17 1,-23 25 3,21-29 8,-18 23-7,0 1 0,0 0 0,0 0 0,1 0-1,0 1 1,0 0 0,1 0 0,-1 0 0,11-6 0,-15 11-3,-1 0 1,1 0-1,0 0 1,-1 0-1,1 0 1,0 0-1,-1 0 1,1 0-1,0 0 0,-1 1 1,1-1-1,0 0 1,-1 0-1,1 1 1,-1-1-1,1 0 1,0 1-1,-1-1 1,1 1-1,-1-1 0,1 0 1,-1 1-1,1-1 1,-1 1-1,0 0 1,1-1-1,-1 1 1,1-1-1,-1 1 1,0 0-1,0-1 0,1 1 1,-1-1-1,0 2 1,8 26-26,-7-24 21,4 19-17,0 0-6,1 0 1,15 35-1,-19-53 32,0-1-1,0 1 1,0-1 0,1 0-1,-1 1 1,1-1 0,0 0-1,1-1 1,-1 1 0,1-1-1,0 1 1,-1-1 0,1 0-1,1 0 1,-1-1 0,0 1-1,1-1 1,6 3-1,-7-5 7,0 1 0,1-1 0,0 1-1,-1-1 1,1-1 0,-1 1 0,1 0-1,-1-1 1,1 0 0,-1 0 0,0-1-1,1 1 1,-1-1 0,0 0 0,0 0-1,0 0 1,5-4 0,5-4 37,0-2-1,25-24 1,-13 9 20,-2-1 0,-2-2 0,0 0-1,-2-2 1,31-63 0,-52 95-66,1 0 0,0 0 0,0 0 0,0 0 0,0 0 0,0 0 1,0 0-1,0 0 0,0 0 0,-1 0 0,1 0 0,0 0 0,0 0 0,0 0 0,0 0 0,0 0 0,0 0 0,0 0 1,0 0-1,-1 0 0,1 0 0,0 0 0,0 0 0,0 0 0,0 0 0,0 0 0,0 0 0,0 0 0,0 0 0,0 0 1,-1 0-1,1 0 0,0 0 0,0-1 0,0 1 0,0 0 0,0 0 0,0 0 0,0 0 0,0 0 0,0 0 0,0 0 1,0 0-1,0-1 0,0 1 0,0 0 0,0 0 0,0 0 0,0 0 0,0 0 0,0 0 0,-9 6-1,4 0 5,1 1 1,-1 0-1,1-1 1,0 1-1,1 1 1,0-1 0,0 0-1,0 1 1,1 0-1,0 0 1,0-1-1,1 1 1,0 0-1,1 0 1,0 0-1,1 13 1,-1-15-66,1 1-1,1-1 1,-1 1-1,1-1 1,0 0 0,0 1-1,1-1 1,0 0-1,0 0 1,0-1-1,1 1 1,0-1 0,0 0-1,0 0 1,1 0-1,-1 0 1,1-1 0,0 1-1,1-1 1,7 4-1,-12-7 7,0-1 0,0 1 0,0-1 0,0 1 0,0-1 0,0 1 0,0-1 0,0 0-1,0 0 1,0 0 0,0 0 0,0 0 0,0 0 0,1 0 0,-1 0 0,0 0 0,0 0 0,0 0 0,0-1-1,0 1 1,2-1 0,-2 0 11,1 0 0,-1 0 0,0 0 0,1-1 0,-1 1 0,0 0 0,0-1 0,0 1 0,1-1 0,-2 0 0,1 1 0,1-4 0,7-20-511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2.444"/>
    </inkml:context>
    <inkml:brush xml:id="br0">
      <inkml:brushProperty name="width" value="0.05" units="cm"/>
      <inkml:brushProperty name="height" value="0.05" units="cm"/>
    </inkml:brush>
  </inkml:definitions>
  <inkml:trace contextRef="#ctx0" brushRef="#br0">3 1 22373,'-2'0'1584,"6"4"-1312,0 1-120,6 2 408,-1 1-584,1 1-1680,1-6 1520,-2-6-224,-8-9-136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3.377"/>
    </inkml:context>
    <inkml:brush xml:id="br0">
      <inkml:brushProperty name="width" value="0.05" units="cm"/>
      <inkml:brushProperty name="height" value="0.05" units="cm"/>
    </inkml:brush>
  </inkml:definitions>
  <inkml:trace contextRef="#ctx0" brushRef="#br0">11 159 12123,'-1'3'534,"-1"1"0,1-1 0,-1 0 0,1 1 0,0-1 0,0 1 0,1-1 0,-1 1 0,1 0-1,0-1 1,0 1 0,0-1 0,1 6 0,-1-7-401,1 0-1,0 0 0,-1 0 0,1 0 0,0 0 0,0 0 1,1 0-1,-1-1 0,0 1 0,1 0 0,-1-1 0,1 1 0,-1-1 1,1 0-1,0 1 0,0-1 0,-1 0 0,1 0 0,0 0 1,0 0-1,0 0 0,0-1 0,4 2 0,1-1-11,-1 0 0,0 0 0,1-1 0,-1 0-1,0 0 1,1-1 0,-1 0 0,0 0 0,0 0 0,0 0-1,1-1 1,-1 0 0,6-4 0,7-3 124,0-1 0,28-19 0,-40 24-187,54-41 351,-54 41-347,-1-1 1,0 0-1,0 0 0,0 0 1,-1-1-1,7-12 0,-11 18-42,0-1 1,0 0-1,0 0 0,0 1 0,0-1 0,-1 0 0,1 0 0,0 0 1,-1 0-1,0 0 0,0 0 0,1 0 0,-1 0 0,0-1 0,-1 1 1,1 0-1,0 0 0,-1 0 0,1 0 0,-1 0 0,1 0 0,-1 1 1,0-1-1,0 0 0,0 0 0,0 0 0,0 1 0,0-1 1,0 0-1,-1 1 0,1-1 0,-1 1 0,1 0 0,-1-1 0,0 1 1,1 0-1,-1 0 0,0 0 0,0 0 0,1 0 0,-4 0 0,0-2 10,-1 1 0,0 1 0,0-1 0,0 1 0,0 0 0,0 0 0,0 1 0,0 0 0,0 0 0,0 0 1,0 1-1,-11 2-1,5 2-27,0 0 0,1 0-1,0 1 1,0 1 0,0 0 0,1 0-1,0 1 1,1 0 0,0 1-1,0 0 1,-14 20 0,16-21-3,1 1 1,0 0 0,1 0 0,0 1 0,0 0-1,1-1 1,0 2 0,1-1 0,0 0 0,1 1 0,0-1-1,1 1 1,0 0 0,0 13 0,2-20-12,-1 0 1,0-1-1,1 1 1,0 0-1,0-1 0,0 1 1,0-1-1,1 1 1,-1-1-1,1 0 1,0 1-1,0-1 0,0 0 1,1 0-1,-1 0 1,1-1-1,-1 1 1,1 0-1,0-1 0,0 0 1,0 0-1,0 0 1,0 0-1,1 0 1,-1-1-1,8 3 1,-4-2-201,1 0 0,-1-1 0,1 0 0,-1-1 0,1 0 0,0 0 0,0 0 0,-1-1 0,1 0 0,-1-1 0,1 0 0,8-3 1,-3 1-367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4.507"/>
    </inkml:context>
    <inkml:brush xml:id="br0">
      <inkml:brushProperty name="width" value="0.05" units="cm"/>
      <inkml:brushProperty name="height" value="0.05" units="cm"/>
    </inkml:brush>
  </inkml:definitions>
  <inkml:trace contextRef="#ctx0" brushRef="#br0">278 82 18164,'2'-3'241,"-1"0"1,1 0-1,-1 0 0,0 0 1,0 0-1,-1 0 0,1 0 1,0 0-1,-1 0 0,0 0 1,0-1-1,0 1 0,0 0 1,0 0-1,-2-5 0,2 7-125,-1-1 0,0 1-1,1-1 1,-1 0-1,0 1 1,0 0 0,0-1-1,0 1 1,-1-1-1,1 1 1,0 0 0,0 0-1,-1 0 1,1 0-1,-1 0 1,1 0 0,-1 0-1,1 0 1,-1 1-1,1-1 1,-1 0 0,0 1-1,1-1 1,-1 1-1,0 0 1,0 0 0,1 0-1,-1 0 1,-2 0-1,-6 1 14,0 0 0,1 0 0,-1 1 0,1 1-1,0-1 1,0 2 0,0-1 0,0 1-1,1 1 1,-1-1 0,-8 8 0,0 0-116,0 1 1,1 0 0,1 2-1,-15 17 1,25-27-17,1 0-1,0 0 1,1 0 0,-1 1-1,-3 7 1,7-12 0,-1 0 0,1 0 1,-1 0-1,1 0 0,0 0 1,-1 0-1,1 0 0,0 1 1,0-1-1,0 0 0,0 0 1,0 0-1,0 0 0,0 1 0,0-1 1,1 0-1,-1 0 0,0 0 1,1 0-1,-1 0 0,0 1 1,1-1-1,0 0 0,-1 0 0,1 0 1,-1 0-1,1-1 0,0 1 1,0 0-1,0 0 0,0 0 1,-1 0-1,1-1 0,0 1 0,0-1 1,3 2-1,12 5-41,0-1 1,0-1-1,29 5 1,17 5-68,-37-6 39,36 16 1,-55-22 62,1 1-1,-1 0 1,1 0 0,-1 0 0,-1 1 0,1-1-1,0 2 1,-1-1 0,0 0 0,5 9 0,-9-12 20,0-1 1,0 1 0,0 0 0,0 0 0,0 0-1,-1 0 1,1 0 0,-1 0 0,0 0 0,1 0-1,-1 0 1,0 0 0,0 0 0,0 0-1,0 1 1,-1-1 0,1 0 0,0 0 0,-1 0-1,0 0 1,1 0 0,-1 0 0,0-1 0,0 1-1,0 0 1,0 0 0,0 0 0,-1-1-1,1 1 1,0-1 0,-1 1 0,0-1 0,1 1-1,-1-1 1,0 0 0,-3 2 0,-4 3 103,0-1 0,0 0 1,-1-1-1,0 0 1,-20 5-1,21-6-86,0-1-1,-1-1 1,0 0 0,1 0-1,-1-1 1,1 0 0,-1 0 0,0-1-1,1 0 1,-1-1 0,1 0 0,0-1-1,0 0 1,-14-6 0,21 8-147,0 0 1,1-1 0,-1 1-1,0-1 1,1 1 0,-1-1 0,0 1-1,1-1 1,-2-3 0,2-3-1315,2 7 1356,-1 1 1,1 0 0,-1-1-1,1 1 1,-1 0 0,1-1-1,0 1 1,-1 0-1,1 0 1,-1 0 0,1-1-1,0 1 1,-1 0 0,1 0-1,0 0 1,-1 0 0,1 0-1,0 0 1,97 7-1384,-42-7 743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5.001"/>
    </inkml:context>
    <inkml:brush xml:id="br0">
      <inkml:brushProperty name="width" value="0.05" units="cm"/>
      <inkml:brushProperty name="height" value="0.05" units="cm"/>
    </inkml:brush>
  </inkml:definitions>
  <inkml:trace contextRef="#ctx0" brushRef="#br0">77 483 18028,'2'-2'248,"-1"0"0,0-1 0,1 1 0,-1-1 0,0 1 0,-1-1 0,1 1 0,0-1 0,-1 0 0,1 1 0,-1-4 0,0 5-199,0 0 1,0 1-1,0-1 1,0 0-1,0 1 1,0-1-1,0 0 1,0 1-1,0-1 1,-1 0 0,1 1-1,0-1 1,0 1-1,-1-1 1,1 1-1,0-1 1,-1 0-1,1 1 1,-1-1-1,1 1 1,-1 0-1,1-1 1,-1 1 0,1-1-1,-1 1 1,1 0-1,-1-1 1,1 1-1,-1 0 1,1-1-1,-1 1 1,0 0-1,1 0 1,-1 0-1,0 0 1,1 0-1,-1-1 1,0 1 0,1 0-1,-1 1 1,0-1-1,1 0 1,-1 0-1,1 0 1,-1 0-1,0 0 1,1 1-1,-1-1 1,1 0-1,-1 0 1,0 1 0,0-1-1,-2 2-1,0 0 1,0 0-1,0 0 1,0 0-1,1 1 0,-1-1 1,0 1-1,1-1 1,0 1-1,0 0 0,0 0 1,0 0-1,0 0 1,0 0-1,1 1 0,-2 5 1,-2 5 64,0 1 0,-3 23 0,6-27-41,1 0 0,0 0 0,0 20 0,1-29-59,0 0 0,0 0-1,1 0 1,-1 1 0,0-1 0,1 0 0,-1 0-1,1 0 1,0 0 0,-1-1 0,1 1-1,0 0 1,0 0 0,0 0 0,1-1-1,-1 1 1,0 0 0,1-1 0,-1 1 0,1-1-1,-1 0 1,1 1 0,-1-1 0,1 0-1,0 0 1,0 0 0,0 0 0,3 1-1,-1-2 5,1 0 1,-1 0-1,0 0 0,1 0 0,-1-1 0,0 1 0,0-1 0,1 0 0,-1-1 0,0 1 0,0-1 0,0 0 0,6-3 0,7-6 54,25-19 0,-39 28-63,29-24 162,-1-2-1,-1 0 1,51-65 0,-65 71-58,-1 0 0,-1 0-1,-1-2 1,-1 0-1,-1 0 1,-1-1-1,8-32 1,-15 44-44,0-1 0,-2 0 0,1 0 0,-2 0-1,0 1 1,-3-29 0,3 38-61,-1 0 0,0 0-1,0-1 1,0 1 0,0 0-1,-1 0 1,1 0-1,-1 0 1,0 1 0,0-1-1,-1 0 1,1 1 0,-1-1-1,1 1 1,-1 0 0,0 0-1,-1 0 1,1 1 0,0-1-1,-1 0 1,1 1-1,-1 0 1,0 0 0,0 0-1,0 1 1,-7-3 0,6 4-15,-1-1 1,1 1 0,-1 0 0,1 1 0,-1-1-1,1 1 1,-1 0 0,1 1 0,0-1 0,0 1-1,0 0 1,0 0 0,0 1 0,0-1-1,0 1 1,1 0 0,-8 7 0,-2 2-16,1 0 0,0 1 0,1 1 0,-12 15 1,16-18 8,1-1 0,0 1 0,1 0 1,0 1-1,0-1 0,-4 18 1,9-28 11,1 1 0,0-1 1,0 1-1,-1-1 0,1 1 1,0-1-1,1 1 0,-1-1 1,0 1-1,0-1 0,1 1 1,-1-1-1,1 0 0,-1 1 1,1-1-1,-1 1 0,1-1 1,0 0-1,0 0 1,0 1-1,0-1 0,0 0 1,0 0-1,0 0 0,0 0 1,0 0-1,0 0 0,1 0 1,0 0-1,6 3-3,-1 0-1,1-1 1,0 0-1,9 3 1,1 0-4,-3-1 8,-1 2 0,1 0 0,-1 1 0,-1 0 0,1 1 0,-2 0 0,13 12 1,-17-13-16,-1 0 1,0 0-1,-1 0 1,0 1 0,0 0-1,-1 0 1,0 0 0,0 1-1,-1-1 1,-1 1 0,5 17-1,-4-9-477,-1 1 1,0-1-1,-1 21 0,-2-37 400,1 8-223,-1-10 308,0 0-1,0 0 1,0 0-1,1 1 0,-1-1 1,0 0-1,0 0 1,0 0-1,0 0 0,0 0 1,1 0-1,-1 0 0,0 0 1,0 0-1,0 0 1,0 0-1,1 0 0,-1 0 1,0 0-1,0 0 0,0 0 1,0 0-1,1 0 1,-1 0-1,0 0 0,0 0 1,0 0-1,0 0 1,0 0-1,1 0 0,-1 0 1,0 0-1,0 0 0,0 0 1,0-1-1,0 1 1,1 0-1,-1 0 0,0 0 1,0 0-1,0 0 1,0 0-1,0-1 0,0 1 1,0 0-1,0 0 0,0 0 1,0 0-1,0 0 1,1-1-1,7-9-526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5.833"/>
    </inkml:context>
    <inkml:brush xml:id="br0">
      <inkml:brushProperty name="width" value="0.05" units="cm"/>
      <inkml:brushProperty name="height" value="0.05" units="cm"/>
    </inkml:brush>
  </inkml:definitions>
  <inkml:trace contextRef="#ctx0" brushRef="#br0">3 38 16251,'-2'-28'2171,"2"19"-987,0 18 1380,2 69-245,-2-40-1963,1 0-1,2 1 1,13 59 0,-16-96-335,1-1 0,-1 1 0,0 0 0,1 0 1,0-1-1,-1 1 0,1 0 0,0-1 0,0 1 0,0-1 0,0 1 0,0-1 0,0 1 0,0-1 0,0 0 0,1 1 0,-1-1 1,0 0-1,1 0 0,-1 0 0,4 1 0,-3-2 6,0 0 0,0 0 1,0 0-1,-1 0 0,1 0 1,0-1-1,0 1 0,0-1 1,0 1-1,0-1 0,0 0 1,-1 0-1,1 0 0,0 0 1,-1 0-1,1 0 0,-1 0 1,1-1-1,-1 1 0,2-2 1,16-17 195,-2 0 0,-1-1 0,0 0 1,-1-2-1,11-24 0,-5 12 56,27-38 1,-47 72-278,-1 0 0,1 0 0,0 0 0,-1 0 0,1 0 0,0 1 0,-1-1 0,1 0 0,0 0 0,0 1 1,0-1-1,0 1 0,0-1 0,0 1 0,0-1 0,0 1 0,0-1 0,2 1 0,-3 0-2,1 0 0,-1 0 0,1 1-1,-1-1 1,1 0 0,-1 1 0,1-1-1,-1 0 1,1 1 0,-1-1-1,0 1 1,1-1 0,-1 1 0,0-1-1,1 1 1,-1-1 0,0 1 0,0-1-1,0 1 1,1-1 0,-1 1 0,0-1-1,0 1 1,0 1 0,1 8-19,0 0-1,0 0 1,-2 11 0,1-10-3,-1 31-41,1-1 37,6 63 0,-6-102 26,0-1-1,0 0 1,0 1-1,0-1 1,1 0-1,-1 1 0,0-1 1,1 0-1,-1 0 1,1 1-1,-1-1 0,1 0 1,0 0-1,0 0 1,-1 0-1,1 0 0,0 0 1,0 0-1,0 0 1,0 0-1,0 0 0,0 0 1,2 0-1,-2-1 2,1 1 0,-1-1 0,1 0 0,-1 0 0,1 0 0,-1 0 0,1 0 0,-1-1 0,1 1 0,-1 0 0,0-1-1,1 1 1,-1-1 0,1 0 0,-1 1 0,0-1 0,2-1 0,7-5 24,0-1 0,-1 0 0,16-17 0,-21 20-9,8-7-136,9-10 339,0-1 0,21-32 1,-37 48-396,-1 0 0,0 0 0,0 0 0,-1-1 0,0 1 0,0-1 1,0 0-1,-1 0 0,-1 0 0,1 0 0,-1-1 0,-1 1 1,0-12-1,-2 15-1395,1 13 823,3 5-54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6.445"/>
    </inkml:context>
    <inkml:brush xml:id="br0">
      <inkml:brushProperty name="width" value="0.05" units="cm"/>
      <inkml:brushProperty name="height" value="0.05" units="cm"/>
    </inkml:brush>
  </inkml:definitions>
  <inkml:trace contextRef="#ctx0" brushRef="#br0">111 97 17636,'7'-7'1439,"23"-25"3178,-29 31-4476,1-1 0,-1 1 0,0-1 0,0 1 0,0-1 0,-1 0 0,1 1 0,0-1-1,0 0 1,-1 1 0,1-1 0,-1 0 0,0 0 0,1 0 0,-1 0 0,0 1 0,0-1 0,0 0 0,-1-2 0,1 3-117,-1 0-1,0 0 1,1 0 0,-1-1 0,0 1-1,0 0 1,0 0 0,0 0-1,0 1 1,0-1 0,0 0 0,0 0-1,0 1 1,0-1 0,0 0-1,0 1 1,-1-1 0,1 1 0,0-1-1,0 1 1,-1 0 0,1 0-1,0-1 1,0 1 0,-1 0 0,1 0-1,0 0 1,-1 0 0,0 1-1,-3-1-7,1 1-1,-1-1 1,1 1-1,-1 1 1,1-1-1,0 0 0,-5 3 1,2 0-20,1 0 0,0 1 0,0-1 1,1 1-1,-1 0 0,1 1 0,0-1 0,1 1 0,-1 0 1,1 0-1,0 1 0,1-1 0,-1 1 0,1 0 1,1-1-1,-1 1 0,1 1 0,0-1 0,1 0 0,0 0 1,-1 12-1,2-17 2,0-1 1,1 1-1,-1-1 0,0 1 1,0-1-1,1 0 0,-1 1 1,0-1-1,1 1 1,0-1-1,-1 1 0,1-1 1,0 0-1,0 0 0,-1 1 1,1-1-1,0 0 0,0 0 1,1 0-1,-1 0 1,2 2-1,0-2 0,0 0 1,-1 0-1,1 0 1,0 0-1,0 0 1,0-1-1,-1 1 1,1-1-1,0 0 1,6 0-1,4-1-2,1-1 0,0 0 0,24-8-1,32-14-1,-43 14-5,1 0 0,0 2 0,0 2 0,36-5 0,-60 11 4,0 0 1,0 0-1,0 1 0,0-1 1,0 1-1,0 0 0,0 0 0,0 0 1,0 1-1,0-1 0,5 4 0,-8-4 7,1-1 0,-1 1 0,0 0 0,0 0 0,0 0 0,0 0 0,0 0-1,0 0 1,0 0 0,0 1 0,0-1 0,-1 0 0,1 0 0,0 1-1,-1-1 1,1 0 0,-1 1 0,1-1 0,-1 1 0,0-1 0,0 0 0,0 1-1,0-1 1,0 1 0,0-1 0,0 1 0,0-1 0,0 1 0,-1-1 0,1 0-1,0 1 1,-1-1 0,1 0 0,-1 1 0,-1 1 0,2-3 9,0 1 1,0-1-1,0 0 0,0 1 1,0-1-1,-1 0 1,1 1-1,0-1 0,0 0 1,0 0-1,0 1 1,-1-1-1,1 0 1,0 0-1,0 1 0,-1-1 1,1 0-1,0 0 1,0 0-1,-1 1 0,1-1 1,0 0-1,-1 0 1,1 0-1,0 0 1,-1 0-1,1 0 0,0 0 1,-1 0-1,1 0 1,0 0-1,-1 0 0,1 0 1,-8-9 280,-2-21 149,9 28-387,-41-129 901,42 131-966,0 0 1,0 0-1,0-1 1,0 1-1,0 0 1,0 0-1,0 0 1,0 0-1,0-1 1,0 1-1,0 0 1,0 0-1,0 0 1,0-1-1,0 1 1,0 0-1,0 0 1,0 0 0,0-1-1,0 1 1,0 0-1,0 0 1,0 0-1,0 0 1,0-1-1,0 1 1,0 0-1,0 0 1,1 0-1,-1 0 1,0-1-1,0 1 1,0 0-1,0 0 1,0 0-1,1 0 1,-1 0 0,0 0-1,0 0 1,0-1-1,0 1 1,1 0-1,-1 0 1,0 0-1,0 0 1,0 0-1,1 0 1,-1 0-1,0 0 1,0 0-1,0 0 1,1 0-1,-1 0 1,0 0-1,0 0 1,0 0 0,0 0-1,1 1 1,-1-1-1,0 0 1,0 0-1,0 0 1,0 0-1,1 0 1,-1 0-1,17 8-542,-12-6 399,16 6 39,35 8 0,-25-10-120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7.415"/>
    </inkml:context>
    <inkml:brush xml:id="br0">
      <inkml:brushProperty name="width" value="0.05" units="cm"/>
      <inkml:brushProperty name="height" value="0.05" units="cm"/>
    </inkml:brush>
  </inkml:definitions>
  <inkml:trace contextRef="#ctx0" brushRef="#br0">1 153 14123,'-1'-7'585,"1"-1"0,1 0 1,-1 0-1,1 1 0,0-1 0,1 0 0,0 1 0,0-1 1,0 1-1,1 0 0,1 0 0,3-8 0,-5 12-464,0-1 0,0 1 0,0 0 1,1 0-1,-1 0 0,1 0 0,0 1 0,0-1 0,0 1 0,0 0 0,0-1 0,0 1 1,0 1-1,1-1 0,-1 0 0,1 1 0,0 0 0,-1 0 0,1 0 0,0 0 0,0 0 1,-1 1-1,1 0 0,0-1 0,0 2 0,4-1 0,-6 1-95,1-1 1,-1 0-1,0 1 1,0 0-1,0-1 1,0 1-1,0 0 1,-1 0-1,1 0 1,0 0-1,0 1 0,-1-1 1,1 0-1,0 1 1,-1-1-1,1 1 1,-1-1-1,0 1 1,2 3-1,-1-1-7,0 0 1,-1 0-1,1 0 1,-1 0-1,0 0 1,0 0-1,-1 1 1,0-1-1,1 7 0,-2 1-11,0 0-1,-1 0 0,0 0 1,-1 0-1,0 0 0,-6 13 1,-3 2 3,-33 49 1,12-23-12,33-52-1,-1 0 1,1 0 0,-1-1 0,1 1 0,-1 0 0,1 0 0,-1 0 0,1 0 0,0 0 0,0 0 0,-1 0 0,1 0-1,0 0 1,0 0 0,0 0 0,0 1 0,1-1 0,-1-1-1,0 0 1,0 0-1,1 1 1,-1-1 0,0 0-1,1 0 1,-1 0-1,0 0 1,1 1-1,-1-1 1,0 0 0,1 0-1,-1 0 1,1 0-1,-1 0 1,0 0-1,1 0 1,-1 0 0,0 0-1,1 0 1,-1 0-1,1 0 1,-1 0-1,0-1 1,1 1-1,-1 0 1,1 0 0,35-17-22,-30 13 24,137-80-86,-120 67 59,0 0 1,-2-1-1,36-38 0,-47 46 8,-14 18 29,-9 22 15,11-22-25,0 0 1,1 1 0,0-1-1,1 1 1,-1-1-1,2 1 1,-1-1 0,1 1-1,1-1 1,2 12 0,-3-18 3,0 1 0,0 0 0,0-1 0,0 1 0,1-1 0,-1 1 0,1-1 0,-1 0 0,1 1 0,0-1 0,0 0 0,0 0 0,0 0 0,0-1 0,0 1 0,1 0 0,-1-1 0,1 0 0,-1 1 0,1-1 0,-1 0 0,1 0 0,0-1 0,0 1 0,-1 0 0,1-1 0,0 0 0,0 1 0,0-1 0,-1 0 0,1-1-1,0 1 1,0 0 0,3-2 1,3 0 43,-1-1 0,0 0 0,0 0 0,0 0 0,0-1 0,0-1 0,-1 1 0,1-1 1,-1-1-1,-1 1 0,1-1 0,11-13 0,-11 10 48,1-1-1,-1 0 1,0 0 0,-1 0 0,0-1-1,-1 0 1,0 0 0,6-21 0,-9 7 124,-5 17-103,2 8-116,1 0 1,0 0 0,-1 0 0,1 1 0,-1-1 0,1 0 0,-1 0-1,1 0 1,0 0 0,-1 0 0,1 0 0,-1 1 0,1-1-1,0 0 1,-1 0 0,1 1 0,0-1 0,-1 0 0,1 1 0,0-1-1,-1 0 1,1 1 0,-1 0 0,-2 4-1,-1 0 1,1 0-1,0 1 1,0-1-1,0 1 0,1 0 1,0 0-1,0 0 1,0 0-1,-1 9 1,2-4-4,0-1 0,0 1 0,1-1 0,0 1 0,2 15 1,-1-23-17,-1-1 1,1 0 0,-1 0-1,1 0 1,0 0-1,-1 0 1,1 0 0,0 0-1,0 0 1,1 0 0,-1 0-1,0-1 1,1 1 0,-1 0-1,1-1 1,-1 1 0,1-1-1,0 0 1,-1 0 0,1 1-1,0-1 1,0 0-1,0 0 1,0-1 0,0 1-1,0 0 1,0-1 0,0 1-1,1-1 1,-1 1 0,0-1-1,0 0 1,0 0 0,0 0-1,4-1 1,1 0-61,1 0-1,-1-1 1,0 0 0,0 0 0,0 0 0,0-1-1,0 0 1,-1 0 0,10-7 0,4-5-176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8.368"/>
    </inkml:context>
    <inkml:brush xml:id="br0">
      <inkml:brushProperty name="width" value="0.05" units="cm"/>
      <inkml:brushProperty name="height" value="0.05" units="cm"/>
    </inkml:brush>
  </inkml:definitions>
  <inkml:trace contextRef="#ctx0" brushRef="#br0">310 107 15859,'4'-3'367,"1"-1"0,-1 0 0,0 0 1,0-1-1,-1 1 0,1-1 0,4-8 0,-7 11-267,-1 1 0,1 0 0,-1-1 0,1 1 0,-1-1 0,1 1 0,-1-1 0,0 1 0,1-1 0,-1 1 0,0-1 1,0 1-1,0-1 0,-1 1 0,1-1 0,0 1 0,0-1 0,-1 1 0,1-1 0,-1 1 0,1-1 0,-1 1 0,0 0 0,0-1 0,1 1 1,-1 0-1,0 0 0,0-1 0,0 1 0,0 0 0,-1 0 0,1 0 0,-2-1 0,-2-1 60,1 1-1,-1 0 1,1 0 0,-1 0-1,1 1 1,-1 0 0,0 0-1,0 0 1,1 0 0,-1 1-1,0 0 1,0 0 0,0 0 0,0 1-1,0-1 1,-5 3 0,-5 0 49,0 1 0,0 1 0,-26 12 1,28-10-176,0 1 1,1 0-1,0 0 1,0 1 0,0 0-1,-12 15 1,16-16-39,1 0 1,1 1 0,-1 0 0,1 0-1,1 1 1,0-1 0,0 1-1,1 0 1,-4 13 0,8-23 3,-1 0 0,1 1 0,0-1 0,0 0 0,0 1 0,0-1 0,-1 0 0,1 1 0,0-1 0,0 0 0,0 1 0,0-1 0,0 0 0,0 1 0,0-1 0,0 0 0,0 1 0,0-1 0,0 0 0,0 1 0,0-1 0,0 0 0,0 1 0,0-1-1,0 0 1,1 1 0,-1-1 0,0 0 0,0 0 0,0 1 0,0-1 0,1 0 0,-1 1 0,0-1 0,0 0 0,1 0 0,-1 0 0,0 1 0,0-1 0,1 0 0,-1 0 0,0 0 0,1 0 0,-1 1 0,0-1 0,1 0 0,-1 0 0,0 0 0,1 0 0,-1 0 0,0 0 0,1 0 0,-1 0 0,0 0 0,1 0 0,-1 0 0,0 0 0,1 0 0,-1 0 0,0 0 0,1-1 0,-1 1 0,0 0 0,1 0 0,-1 0 0,22-14 8,5-13 33,24-32 0,-28 32-27,-22 25-19,0 1 1,0 0 0,1-1 0,-1 1-1,0 0 1,1 0 0,-1 0 0,1 0-1,-1 0 1,1 0 0,-1 0 0,1 0-1,-1 1 1,1-1 0,0 1 0,2-1-1,-3 1 1,0 0 1,0 0-1,0 1 0,0-1 0,0 0 0,0 1 0,0-1 0,0 1 1,0-1-1,0 1 0,-1-1 0,1 1 0,0 0 0,0-1 0,-1 1 1,1 0-1,0 0 0,-1 0 0,1-1 0,-1 1 0,1 0 0,-1 0 1,1 0-1,-1 0 0,0 0 0,1 0 0,-1 0 0,0 0 0,0 1 1,13 57-137,-9-37 81,10 36-1,-12-53 61,0 1-1,1-1 0,-1 1 1,1-1-1,0 0 1,0 0-1,1 0 1,-1 0-1,1-1 1,9 8-1,-9-9 8,0-1-1,0 0 1,0 0-1,0 0 1,0 0-1,1-1 1,-1 0-1,0 0 1,1 0 0,-1 0-1,1-1 1,-1 1-1,1-1 1,-1-1-1,1 1 1,-1 0-1,1-1 1,-1 0-1,0 0 1,1-1 0,-1 1-1,5-3 1,7-2 26,-1-2 0,0 0 1,0-1-1,20-15 1,0-6 54,-1-2 0,38-43 0,-55 55-56,-44 111-40,25-87 6,0 4 2,-1 0 0,1 0 1,-1 11-1,3-18 2,0 0 0,0-1 0,0 1 0,0 0 0,0 0 0,0-1 0,0 1 0,0 0 0,0 0 1,0-1-1,1 1 0,-1 0 0,0-1 0,0 1 0,1 0 0,-1-1 0,1 1 0,-1 0 0,0-1 0,1 1 0,0 0 4,0-1-1,0 0 1,0 0 0,0 0-1,-1 0 1,1 0-1,0 0 1,0 0-1,0 0 1,0 0-1,-1 0 1,1 0-1,0 0 1,0-1-1,0 1 1,-1 0-1,1-1 1,0 1 0,0 0-1,-1-1 1,1 1-1,1-2 1,11-7 47,-1 0 0,0-1 0,-1 0 0,12-14 0,-13 13-24,1 0 0,0 1-1,1 0 1,19-12-1,-30 21-31,0 0 0,1 0 0,-1 0 0,1 0 0,-1 1 0,1-1 0,-1 0 0,1 1 0,0 0 0,-1-1 0,1 1 0,0 0 0,-1 0 0,1 0 0,0 0 0,-1 0 0,1 0 0,-1 0 0,1 1 0,0-1 0,2 1 0,-2 0 0,-1 1 0,1-1 0,-1 0 0,0 0 0,1 1 0,-1-1-1,0 1 1,0-1 0,0 1 0,0 0 0,0-1 0,-1 1 0,1 0 0,0 0 0,-1-1-1,1 4 1,1 8 30,0 0 1,-1 0-1,0 0 0,-3 18 0,2-22 37,-1 33 267,8-68-2117,-7 15 1397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5:45.395"/>
    </inkml:context>
    <inkml:brush xml:id="br0">
      <inkml:brushProperty name="width" value="0.05" units="cm"/>
      <inkml:brushProperty name="height" value="0.05" units="cm"/>
    </inkml:brush>
  </inkml:definitions>
  <inkml:trace contextRef="#ctx0" brushRef="#br0">2 142 12627,'-1'0'1168,"7"1"-494,22 1-341,40 0-435,112-13 179,-115 5-3,104 3 0,75 40 60,-31-2-107,300 12 378,-55-19-141,-69-6-104,-183-10-116,241-19-1,138 4-42,148-15 7,-503 6-8,422 2 9,-309 8 5,96-26-21,-126 5 23,-110 5-12,54-1-22,178-7 40,-197 17-10,-141 8-29,128-18 0,-152 7 17,239-34 22,3 25-23,-64 5-24,-90 3 3,-144 12 15,0-1 11,0 1 0,0 0 0,0 2 0,-1 0 0,1 1 0,24 6-1,-29-2-17,-16-10-96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7.430"/>
    </inkml:context>
    <inkml:brush xml:id="br0">
      <inkml:brushProperty name="width" value="0.05" units="cm"/>
      <inkml:brushProperty name="height" value="0.05" units="cm"/>
    </inkml:brush>
  </inkml:definitions>
  <inkml:trace contextRef="#ctx0" brushRef="#br0">13 1 15915,'0'2'134,"1"-1"0,-1 1 0,1 0 0,-1-1 0,0 1 0,0 0 0,0-1 0,0 1 0,0 0 0,0-1 0,-1 1 0,1 0 0,0-1 0,-1 3 0,-1 2 146,-2 20 108,1 0 0,1 0 0,1 0 0,1 0 0,2 0 0,4 28-1,-5-50-368,0-1-1,0 0 1,0 0-1,0 0 1,0 0-1,1-1 0,-1 1 1,1 0-1,0 0 1,3 3-1,-4-5-14,0 0-1,0-1 1,0 1-1,0 0 1,0-1-1,0 1 1,0-1-1,0 1 1,0-1-1,0 0 1,1 1-1,-1-1 1,0 0-1,0 0 1,0 0-1,0 0 1,1 0-1,-1 0 1,0 0-1,0 0 1,0 0-1,0 0 1,1-1-1,-1 1 1,0-1-1,0 1 1,0-1-1,0 1 1,0-1-1,0 1 1,1-2-1,3-2-100,0 0-1,0 0 0,-1-1 1,0 0-1,0 0 0,0 0 1,-1 0-1,0 0 0,0-1 1,0 1-1,2-8 0,4-10-565,8-34-1,-10 27 221,-6 3-158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9.051"/>
    </inkml:context>
    <inkml:brush xml:id="br0">
      <inkml:brushProperty name="width" value="0.05" units="cm"/>
      <inkml:brushProperty name="height" value="0.05" units="cm"/>
    </inkml:brush>
  </inkml:definitions>
  <inkml:trace contextRef="#ctx0" brushRef="#br0">236 432 13635,'1'-3'395,"0"1"0,0-1 0,-1 0 0,1 1 0,-1-1 0,0 0 0,1 1 0,-1-1 1,0 0-1,0 0 0,-1 1 0,1-1 0,-2-5 0,1 7-288,1 0 1,-1 0-1,0 0 1,0 0 0,0 0-1,0 0 1,0 1-1,0-1 1,0 0-1,0 0 1,0 1-1,0-1 1,0 1-1,0-1 1,0 1-1,-1-1 1,1 1 0,0 0-1,0-1 1,-1 1-1,1 0 1,0 0-1,0 0 1,-1 0-1,1 0 1,0 0-1,0 1 1,-1-1-1,1 0 1,0 1 0,0-1-1,0 0 1,-2 2-1,-7 1 16,0 1 0,0 0 0,0 1-1,0 0 1,1 1 0,-1 0 0,1 1 0,1-1-1,-9 10 1,4-3-85,1-1 1,1 2-1,0-1 0,-18 31 0,26-37-26,-1 0-1,2 0 1,-1 0-1,1 0 1,-2 9-1,3-15-9,1 0 0,0-1-1,0 1 1,0 0-1,0 0 1,0-1 0,0 1-1,0 0 1,0 0 0,0-1-1,0 1 1,0 0-1,1-1 1,-1 1 0,0 0-1,0 0 1,1-1-1,-1 1 1,0 0 0,1-1-1,-1 1 1,1-1 0,-1 1-1,2 0 1,-1 0 0,1-1 1,-1 0 0,0 0-1,1 0 1,-1 0 0,1 0-1,-1 0 1,1 0 0,-1 0-1,1 0 1,-1-1 0,0 1-1,1-1 1,-1 1 0,0-1-1,1 1 1,-1-1 0,2-1-1,7-5 19,0 1 0,0-1 1,-1 0-1,0-1 0,-1 0 0,0 0 0,9-13 0,5-7 117,20-38 1,-12 15 227,38-92 0,-55 110-191,-2-1 0,-1 1 0,-2-2 0,5-39 0,-13 71-157,1 0 0,-1 0 1,0 0-1,0 1 0,0-1 1,0 0-1,-1 0 0,0-3 1,1 6-17,0-1 0,0 1 0,0 0 0,0 0 1,-1 0-1,1 0 0,0 0 0,0-1 0,0 1 0,-1 0 0,1 0 1,0 0-1,0 0 0,0 0 0,-1 0 0,1 0 0,0 0 0,0 0 1,0 0-1,-1 0 0,1 0 0,0 0 0,0 0 0,-1 0 0,1 0 1,0 0-1,0 0 0,0 0 0,-1 0 0,1 0 0,0 0 0,0 0 1,0 0-1,-1 0 0,1 1 0,0-1 0,0 0 0,0 0 0,0 0 1,-1 0-1,1 0 0,0 1 0,0-1 0,0 0 0,0 0 0,0 0 1,0 1-1,-1-1 0,1 0 0,0 0 0,0 1 0,-4 5 7,1-1-1,-1 1 1,1 1 0,1-1-1,-5 12 1,-7 35-11,1 1-1,3 1 1,3 0 0,2 0 0,3 85-1,2-127-123,1 0-1,1-1 0,0 1 0,1-1 0,7 23 1,-8-31 14,0 0 1,0-1 0,0 1 0,0 0-1,0-1 1,1 1 0,0-1 0,0 0-1,0 0 1,0 0 0,0 0 0,0-1 0,1 1-1,-1-1 1,1 0 0,0 0 0,0 0-1,0 0 1,0-1 0,6 2 0,18 1-401,-1-4-187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19.559"/>
    </inkml:context>
    <inkml:brush xml:id="br0">
      <inkml:brushProperty name="width" value="0.05" units="cm"/>
      <inkml:brushProperty name="height" value="0.05" units="cm"/>
    </inkml:brush>
  </inkml:definitions>
  <inkml:trace contextRef="#ctx0" brushRef="#br0">126 165 13131,'1'2'244,"0"1"0,0 0 0,0-1 0,0 1 0,1-1 0,-1 1 0,1-1 0,0 0 0,-1 0 0,1 1 0,0-1 0,0-1 0,1 1 0,-1 0 0,0 0 0,1-1 0,-1 1 0,1-1 0,-1 0 0,1 0 0,0 0 0,-1 0 0,1 0 0,0-1 0,0 1 0,-1-1 0,1 0 0,0 0 0,0 0 0,0 0 0,0 0 0,-1 0 0,1-1 0,4-1 0,-2 1-103,0 0 0,-1-1 0,1 0 0,0 0 0,-1 0 0,1 0 0,-1-1 0,0 1 0,0-1 0,0-1 0,0 1 0,0 0 0,-1-1 0,1 0 0,-1 0 0,0 0 0,0 0 0,-1 0 0,3-6 0,-3 6-91,-1 0 1,1 0 0,-1-1-1,-1 1 1,1 0 0,0-1 0,-1 1-1,0-1 1,0 1 0,-1 0-1,1-1 1,-1 1 0,0 0-1,0-1 1,0 1 0,0 0 0,-1 0-1,0 0 1,0 0 0,0 0-1,0 0 1,-1 1 0,1-1 0,-1 1-1,0-1 1,-5-4 0,4 5-29,1 0 0,-1 1 1,0-1-1,0 0 0,0 1 1,-1 0-1,1 0 0,-1 0 1,1 1-1,-1-1 0,1 1 1,-1 0-1,0 1 0,1-1 0,-1 1 1,0 0-1,0 0 0,0 0 1,1 1-1,-1-1 0,0 1 1,1 0-1,-1 1 0,-6 2 1,1 1-21,0 2 0,0-1 1,1 1-1,0 1 1,0 0-1,0 0 1,1 1-1,1 0 0,-1 0 1,1 0-1,1 1 1,0 0-1,0 1 1,1 0-1,0-1 0,1 1 1,1 1-1,-1-1 1,2 1-1,-1-1 1,0 18-1,3-27 0,0 0-1,0 0 1,0 0-1,1 0 1,-1 0 0,0 0-1,1 0 1,0 0 0,-1 0-1,1 0 1,0 0 0,0 0-1,0-1 1,0 1-1,0 0 1,1-1 0,-1 1-1,0-1 1,2 2 0,0-1 0,0 0 0,0 0 0,0-1 0,0 1 0,0-1 0,0 0 0,0 0 0,0 0 0,1 0 0,4 0 0,6 0-36,1-1-1,-1 0 0,0-1 0,17-3 1,-30 4 25,15-2-511,-1-1 0,1 0 0,-1-1 0,0-1 0,0 0 0,0-1 0,-1 0 0,0-1 0,0-1 0,13-10 0,-15 8-444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20.097"/>
    </inkml:context>
    <inkml:brush xml:id="br0">
      <inkml:brushProperty name="width" value="0.05" units="cm"/>
      <inkml:brushProperty name="height" value="0.05" units="cm"/>
    </inkml:brush>
  </inkml:definitions>
  <inkml:trace contextRef="#ctx0" brushRef="#br0">5 1 16788,'-4'166'5155,"5"-110"-3998,3 0 0,16 80 1,-20-135-1106,0 0 1,1 0 0,-1 0-1,0 0 1,0 0-1,0 0 1,1 0 0,-1 0-1,0 0 1,1 0 0,-1-1-1,1 1 1,-1 0-1,1 0 1,0 0 0,-1 0-1,2 1 1,-1-3-20,-1 1 1,1 0 0,-1 0-1,0-1 1,1 1-1,-1 0 1,1-1 0,-1 1-1,0-1 1,1 1 0,-1 0-1,0-1 1,0 1-1,1-1 1,-1 1 0,0-1-1,0 1 1,1 0-1,-1-1 1,0 1 0,0-1-1,0 1 1,0-2-1,8-38 722,-5-9-468,-3 0 0,-1 0 0,-11-60 1,12 108-298,0 1 1,1 0 0,-1-1 0,0 1 0,0 0 0,0-1 0,0 1-1,1 0 1,-1 0 0,0-1 0,0 1 0,0 0 0,1 0 0,-1-1-1,0 1 1,0 0 0,1 0 0,-1 0 0,0-1 0,1 1 0,-1 0-1,0 0 1,1 0 0,-1 0 0,0 0 0,1 0 0,-1 0 0,0 0-1,1 0 1,-1 0 0,0 0 0,1 0 0,-1 0 0,0 0 0,1 0-1,-1 0 1,0 0 0,1 0 0,-1 0 0,0 0 0,1 1 0,22 4-325,-14-3 97,9 0-486,0-1 1,0 0-1,18-3 1,-29 2 477,0-1 0,0 0 0,-1-1 0,1 1 1,-1-1-1,1 0 0,-1-1 0,0 0 0,0 0 0,0 0 1,7-6-1,5-10-663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20.629"/>
    </inkml:context>
    <inkml:brush xml:id="br0">
      <inkml:brushProperty name="width" value="0.05" units="cm"/>
      <inkml:brushProperty name="height" value="0.05" units="cm"/>
    </inkml:brush>
  </inkml:definitions>
  <inkml:trace contextRef="#ctx0" brushRef="#br0">1 0 18452,'1'2'166,"1"0"1,-1 0-1,0 0 1,0 0-1,0 0 0,0 0 1,0 1-1,0-1 1,0 0-1,-1 0 0,1 1 1,-1 3-1,1 33 314,-1-26-6,-1 42 391,4 76 213,-3-129-1049,0-1 1,0 0-1,0 1 1,0-1 0,1 1-1,-1-1 1,1 1-1,-1-1 1,1 1 0,-1-1-1,1 0 1,0 1-1,0-1 1,1 2 0,-1-2-18,-1-1 1,1 0 0,-1 0 0,1 0 0,-1 1 0,1-1 0,-1 0 0,1 0 0,-1 0 0,1 0-1,-1 0 1,1 0 0,-1 0 0,1 0 0,-1 0 0,1 0 0,-1 0 0,1 0 0,-1-1 0,1 1 0,-1 0-1,1 0 1,-1 0 0,1-1 0,-1 1 0,1 0 0,0-1 0,4-4 73,0 0-1,0 0 1,0 0 0,7-11 0,-6 7-47,24-31 156,-19 24-159,0 1 1,1 0-1,1 0 1,0 1-1,1 1 0,20-15 1,-34 27-39,1 0 0,0 0-1,0 0 1,0 1 0,0-1 0,0 1 0,0-1 0,0 0 0,1 1 0,-1 0 0,0-1 0,0 1-1,0 0 1,0 0 0,1-1 0,-1 1 0,0 0 0,0 0 0,0 0 0,1 0 0,-1 1 0,0-1 0,0 0-1,0 0 1,1 1 0,-1-1 0,0 1 0,0-1 0,0 1 0,0-1 0,0 1 0,0 0 0,0-1-1,0 1 1,0 0 0,0 0 0,0 0 0,-1 0 0,1 0 0,0 0 0,-1 0 0,1 0 0,-1 0 0,1 0-1,-1 0 1,1 0 0,0 3 0,1 4-8,0 0 0,0 1 0,-1-1 0,0 1-1,-1 9 1,-1 24 306,-9 67 0,9-144 325,1 15-573</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21.112"/>
    </inkml:context>
    <inkml:brush xml:id="br0">
      <inkml:brushProperty name="width" value="0.05" units="cm"/>
      <inkml:brushProperty name="height" value="0.05" units="cm"/>
    </inkml:brush>
  </inkml:definitions>
  <inkml:trace contextRef="#ctx0" brushRef="#br0">0 4 16596,'2'-3'2176,"1"4"-1352,-2 15-272,2 6 1233,0 11-513,0 2-232,1 11-400,0 0-176,1 3-192,-1-2-111,0-10-426,1-5-279,-3-13-488,1-7-232,-4-19 248,-6-13 135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21.604"/>
    </inkml:context>
    <inkml:brush xml:id="br0">
      <inkml:brushProperty name="width" value="0.05" units="cm"/>
      <inkml:brushProperty name="height" value="0.05" units="cm"/>
    </inkml:brush>
  </inkml:definitions>
  <inkml:trace contextRef="#ctx0" brushRef="#br0">1 3 14395,'0'-3'1712,"4"6"-1175,2 4-249,2 5 1744,7-1-2016,2 2 112,4-3-152,2-1-64,10-1-72</inkml:trace>
  <inkml:trace contextRef="#ctx0" brushRef="#br0" timeOffset="1">551 229 14907,'-8'2'504,"1"-1"0,-1 0 1,0 0-1,0-1 0,0 0 0,0 0 0,0-1 0,0 0 0,1 0 0,-14-4 0,12 2-166,0 1 0,-1 0 0,0 1 0,1 0 0,-1 1 0,-12 0 0,21 1-328,-1-1-1,0 0 0,1 0 1,-1 1-1,0-1 1,1 0-1,-1 1 1,1 0-1,-1-1 0,1 1 1,-1 0-1,1 0 1,-1 0-1,1 0 0,0 0 1,0 0-1,-1 0 1,1 0-1,-2 3 0,3-2-10,-1-1-1,1 1 1,-1-1-1,1 1 1,0-1-1,0 1 1,-1-1-1,1 1 1,0 0-1,0-1 0,1 1 1,-1-1-1,0 1 1,0-1-1,1 1 1,-1-1-1,2 2 1,0 3-13,1-1 0,-1 0 1,1 0-1,1 0 0,-1-1 1,1 1-1,0-1 0,0 0 1,8 7-1,12 5-110,2-1 0,40 17-1,-37-19-133,46 28 0,-73-39 265,1-1 1,-1 0 0,0 1-1,0 0 1,0-1-1,-1 1 1,1 0 0,0 0-1,0 0 1,-1 0-1,0 0 1,1 1 0,-1-1-1,0 0 1,0 1-1,0-1 1,0 0 0,0 6-1,-1-6 49,0 0 1,0 1-1,0-1 0,-1 1 0,1-1 0,-1 0 0,0 0 1,0 1-1,0-1 0,0 0 0,0 0 0,0 0 1,-1 0-1,1 0 0,-1 0 0,1 0 0,-1-1 0,0 1 1,1 0-1,-4 1 0,-1 2 123,-1-1 1,0 1-1,0-2 1,0 1-1,-1-1 1,1 0-1,-1 0 1,0-1-1,0 0 1,0 0-1,0-1 0,0 0 1,-11 0-1,9-1-103,-1 0-1,1-1 0,0 0 1,0-1-1,0 0 0,0-1 0,0 0 1,1-1-1,-1 1 0,-11-8 1,18 10-169,1-1 1,0 1 0,-1 0 0,1-1 0,0 0-1,0 1 1,0-1 0,0 0 0,0 0-1,0 0 1,0 0 0,1-1 0,-1 1-1,1 0 1,0-1 0,0 1 0,-1-1 0,2 1-1,-1-1 1,0 1 0,0-1 0,1 0-1,0 1 1,-1-1 0,1 0 0,0 0-1,0 1 1,0-1 0,1 0 0,-1 0 0,1 1-1,0-1 1,-1 1 0,1-1 0,0 0-1,0 1 1,1 0 0,-1-1 0,0 1-1,1 0 1,0-1 0,-1 1 0,4-3-1,20-18-631,7-4-115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22.118"/>
    </inkml:context>
    <inkml:brush xml:id="br0">
      <inkml:brushProperty name="width" value="0.05" units="cm"/>
      <inkml:brushProperty name="height" value="0.05" units="cm"/>
    </inkml:brush>
  </inkml:definitions>
  <inkml:trace contextRef="#ctx0" brushRef="#br0">219 6 13931,'0'-1'45,"0"1"1,-1-1-1,1 1 0,0 0 1,-1-1-1,1 1 0,0 0 1,-1-1-1,1 1 0,0 0 1,-1 0-1,1-1 0,-1 1 1,1 0-1,-1 0 0,1 0 1,-1 0-1,1-1 0,-1 1 1,1 0-1,0 0 0,-1 0 1,1 0-1,-1 0 0,1 0 1,-1 0-1,1 0 0,-1 0 1,1 1-1,-1-1 0,1 0 1,-1 0-1,1 0 0,-1 0 1,1 1-1,0-1 0,-1 0 1,1 1-1,-1-1 0,1 0 1,0 1-1,-1-1 0,1 0 1,0 1-1,0-1 0,-1 0 1,1 1-1,0-1 0,0 1 1,-1-1-1,1 1 0,0-1 1,0 0-1,0 1 0,0 0 1,-8 32 952,8-31-849,-5 42 529,2 0 1,2 1-1,2-1 0,2 0 0,2 0 1,12 47-1,0-18 185,4-2-1,53 125 1,-66-178-746,23 46 276,-28-58-352,1-1-1,-1 1 0,1-1 0,0 0 1,1 0-1,-1-1 0,10 9 0,-10-12-32,-8-9-42,-209-262-1759,28 15 1393,185 255 421,0-1-1,0 1 1,-1 0-1,1 0 1,0-1-1,0 1 1,0 0-1,0 0 1,0-1-1,-1 1 1,1 0-1,0-1 1,0 1-1,0 0 1,0 0-1,0-1 1,0 1-1,0 0 1,0-1-1,0 1 1,0 0-1,0-1 1,0 1-1,0 0 1,0 0-1,0-1 1,1 1-1,-1 0 1,0 0-1,0-1 1,0 1-1,0 0 1,0-1-1,1 1 1,-1 0-1,0 0 0,0 0 1,0-1-1,1 1 1,-1 0-1,0 0 1,0 0-1,1 0 1,-1-1-1,0 1 1,0 0-1,1 0 1,-1 0-1,0 0 1,1 0-1,-1 0 1,0 0-1,1 0 1,-1 0-1,0 0 1,0 0-1,1 0 1,-1 0-1,1 0 1,23 1 309,-20 0-200,192 8-48,-151-10-648,-1-2-1,63-11 0,-63 4 118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3:22.658"/>
    </inkml:context>
    <inkml:brush xml:id="br0">
      <inkml:brushProperty name="width" value="0.05" units="cm"/>
      <inkml:brushProperty name="height" value="0.05" units="cm"/>
    </inkml:brush>
  </inkml:definitions>
  <inkml:trace contextRef="#ctx0" brushRef="#br0">1 1 17292,'4'33'1640,"3"21"-984,1 4-216,2 10 809,2 4-289,3 3-272,2-1-72,0-6-232,3-4-152,-3-11-464,1-1-312,-5-8-416,-2-2 760,-8-14-168,-3-5-168</inkml:trace>
  <inkml:trace contextRef="#ctx0" brushRef="#br0" timeOffset="1">210 1160 17428,'7'9'2224,"-1"-8"-1216,0-1-495,1-4 1751,3-5-1592,-1-1 712,-2 2-1031,-9 4-265,-6 2-80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07.945"/>
    </inkml:context>
    <inkml:brush xml:id="br0">
      <inkml:brushProperty name="width" value="0.05" units="cm"/>
      <inkml:brushProperty name="height" value="0.05" units="cm"/>
    </inkml:brush>
  </inkml:definitions>
  <inkml:trace contextRef="#ctx0" brushRef="#br0">6906 440 12123,'30'16'106,"-25"-14"-53,-19-11 14,-17-6 42,0 1 0,-2 2 0,1 2 0,-50-11 0,1 0-47,-79-22-658,-2 7 1,-1 8-1,-196-11 0,-720-35 2962,447 24-1695,-86-8-487,299 31-108,-759 47 0,736 36 183,363-40-215,2 4 1,0 3-1,-115 51 0,159-57-104,0 1 0,2 2 1,-43 34-1,-80 82-223,21-17 181,45-48 91,-72 62 61,128-104-6,2 2 0,-48 62-1,71-83-33,1 0 1,0 0-1,0 0 0,1 1 0,0 0 0,1 0 1,0 1-1,1-1 0,0 1 0,-1 18 0,3-22-7,1 1 0,1-1 1,-1 1-1,1-1 0,1 1 0,0-1 0,0 0 0,0 1 0,1-1 0,0 0 0,1-1 0,0 1 0,0-1 1,0 1-1,9 9 0,1-1-11,-1-2 1,2 1-1,0-2 1,1 0-1,0-1 0,24 15 1,-12-12-36,0-1 1,1-2-1,45 14 1,14-5-202,169 19 1,-231-37 207,1198 107-371,30-96 449,-660-42-42,167-5-24,894-27 89,-614 40 1,241-11 242,-1142 23-287,257-17 19,-5-22 20,-332 37-31,-1-2 0,-1-3 0,0-3 0,-1-2 0,74-37 1,-124 53-23,1 0 1,0-1 0,-1 1-1,0-2 1,0 1 0,-1-1-1,0 0 1,11-13 0,-14 14-4,0 0 0,-1 1 0,0-1 1,0 0-1,0 0 0,0 0 0,-1-1 0,0 1 0,0 0 1,0-1-1,-1 1 0,0 0 0,0-1 0,0 1 0,-2-10 1,-1 1-11,-1-1 1,0 1 0,-1 0-1,0 1 1,-1-1 0,0 1 0,-1 0-1,-1 1 1,0 0 0,-1 0-1,0 0 1,-18-16 0,-11-7 11,-1 3 1,-54-36-1,88 65-2,-100-67 113,-2 5 0,-154-67-1,109 69 21,-205-58-1,175 73-86,-1 7-1,-3 8 1,-293-13 0,269 44-50,-1 9 1,-246 41-1,-404 127 72,776-154-68,-283 61-1876,240-69 1564,2-11-100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29.028"/>
    </inkml:context>
    <inkml:brush xml:id="br0">
      <inkml:brushProperty name="width" value="0.05" units="cm"/>
      <inkml:brushProperty name="height" value="0.05" units="cm"/>
    </inkml:brush>
  </inkml:definitions>
  <inkml:trace contextRef="#ctx0" brushRef="#br0">734 50 13211,'35'-50'6268,"-35"51"-6231,0-1 0,0 0 0,0 0 0,0 0 0,-1 0 0,1 0 0,0 0 0,0 0 0,0 0 0,0 0 0,0 0 0,0 1 0,0-1 0,0 0 0,0 0 0,0 0 0,0 0 0,0 0 0,0 0 0,0 0 0,0 0 0,0 1 0,0-1 0,0 0 0,0 0 1,0 0-1,0 0 0,0 0 0,0 0 0,0 0 0,0 0 0,0 1 0,0-1 0,0 0 0,0 0 0,1 0 0,-1 0 0,0 0 0,0 0 0,0 0 0,0 0 0,0 0 0,0 0 0,0 0 0,0 0 0,0 0 0,0 0 0,1 1 0,-1-1 0,0 0 0,0 0 0,0 0 0,0 0 0,0 0 0,0 0 0,0 0 0,0 0 0,1 0 0,-1 0 0,0 0 0,0 0 0,0 0 0,0 0 1,0 0-1,0-1 0,0 1 0,0 0 0,1 0 0,-3 9 534,-6 13-214,-2-1 0,0-1 0,-1 1 0,-2-2 1,-18 24-1,-81 84-133,100-114-141,-193 194 153,-12 13-176,192-194-60,1 1 0,1 2 0,1 0 0,-19 33 0,41-61-3,-1 0 1,0 1-1,1-1 1,-1 0 0,0 0-1,1 0 1,0 1-1,-1-1 1,1 0-1,0 0 1,-1 1 0,1-1-1,0 0 1,0 1-1,0-1 1,0 0-1,0 0 1,1 1-1,-1-1 1,0 0 0,1 2-1,0-2 6,0 0-1,-1-1 0,1 1 1,0 0-1,0-1 0,0 1 1,0-1-1,0 1 1,0-1-1,0 1 0,0-1 1,0 0-1,0 1 0,0-1 1,0 0-1,0 0 1,0 0-1,0 0 0,0 0 1,1 0-1,9-1 37,-1 0 1,0-1-1,0 0 0,10-4 1,-16 5-27,637-225 1394,-595 204-2755,-43 20 1225,0 0 1,0-1-1,0 1 0,0-1 0,0 1 0,-1-1 0,0 0 1,1 0-1,-1 0 0,3-6 0,0-7-465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8.017"/>
    </inkml:context>
    <inkml:brush xml:id="br0">
      <inkml:brushProperty name="width" value="0.05" units="cm"/>
      <inkml:brushProperty name="height" value="0.05" units="cm"/>
    </inkml:brush>
  </inkml:definitions>
  <inkml:trace contextRef="#ctx0" brushRef="#br0">73 1 14251,'-2'4'400,"-1"-1"-1,1 1 1,0 0-1,0 0 1,1 0 0,-1 0-1,-1 5 1,-1 4 459,-7 18 107,2 0 0,1 0 1,1 0-1,-4 63 1,9-26-472,7 88 0,-5-148-480,4 27 38,-4-33-47,1 0 0,-1 0 0,0 0 0,1 0 0,0-1-1,-1 1 1,1 0 0,0 0 0,0-1 0,0 1 0,0-1 0,0 1-1,0-1 1,2 3 0,-3-4-4,0 0-1,1 0 0,-1 0 1,0 0-1,0 0 0,0 0 1,0 0-1,1 0 0,-1 0 1,0 0-1,0 0 1,0 0-1,0 0 0,1 0 1,-1 0-1,0 0 0,0 0 1,0 0-1,0 0 0,1 0 1,-1 0-1,0 0 1,0 0-1,0 0 0,0 0 1,1 0-1,-1 0 0,0 0 1,0 0-1,0-1 0,0 1 1,0 0-1,1 0 1,-1 0-1,0 0 0,0 0 1,0-1-1,0 1 0,0 0 1,0 0-1,0 0 1,1-1-1,2-11 30,0-14-5,-3 26-24,1-24-19,-1-1 0,-2 1 0,0 0 0,-1 0 0,-2 0 0,-11-36 0,9 46-65,7 14 79,0 0 1,0 0 0,0 0 0,0 0-1,-1 0 1,1 0 0,0 0 0,0 0 0,0 0-1,0 0 1,0 0 0,0 0 0,0 0 0,0 0-1,-1 0 1,1 0 0,0 0 0,0 0 0,0 0-1,0 0 1,0 0 0,0 0 0,0 0 0,-1 0-1,1 0 1,0 0 0,0 0 0,0 0 0,0 0-1,0 0 1,0 0 0,0 0 0,0 0-1,0 0 1,0 0 0,-1 0 0,1 1 0,0-1-1,0 0 1,0 0 0,0 0 0,0 0 0,0 0-1,0 0 1,0 0 0,0 0 0,0 1 0,0-1-1,0 0 1,0 0 0,0 0 0,0 0 0,0 0-1,0 0 1,0 0 0,0 1 0,0-1-1,0 2-7,0 1-1,0-1 0,0 0 0,0 1 0,1-1 1,-1 1-1,1-1 0,-1 0 0,1 1 0,2 3 0,-1-2 6,0 0-1,0 0 0,1 0 0,0 0 0,0 0 1,0-1-1,0 1 0,0-1 0,1 0 0,-1 0 1,1 0-1,0 0 0,0-1 0,0 0 0,0 0 1,1 0-1,4 2 0,-2-2 3,0-1 0,0 0 0,0 0 0,0 0 0,0-1 0,0 0 0,0 0 0,0-1 0,-1 0 0,15-3 0,-13 1 8,1 1 1,-1-1-1,1-1 0,-1 0 0,0 0 0,0 0 0,-1-1 0,1 0 0,-1-1 0,0 1 1,-1-1-1,1-1 0,-1 1 0,-1-1 0,1 0 0,-1-1 0,0 1 0,6-14 0,-10 19 4,-1 1-1,1-1 0,-1 0 0,1 1 1,-1-1-1,0 0 0,1 1 0,-1-1 1,0 0-1,-1-2 0,1 3-4,0 1-1,0 0 0,0 0 0,0-1 1,0 1-1,0 0 0,0 0 1,-1-1-1,1 1 0,0 0 0,0 0 1,0 0-1,0-1 0,-1 1 1,1 0-1,0 0 0,0 0 1,-1 0-1,1-1 0,0 1 0,0 0 1,-1 0-1,1 0 0,0 0 1,0 0-1,-1 0 0,1 0 0,0 0 1,-1 0-1,1 0 0,0 0 1,0 0-1,-1 0 0,1 0 1,-1 0-1,-1 1 13,-1 0 0,1 0 0,0 0 0,0 0 0,-1 1 0,1-1 0,0 1 0,0-1 0,0 1 0,0 0 0,-3 4 0,-7 9 78,0 2-1,1-1 1,-12 27 0,18-34-57,1 0 1,0 1 0,1-1-1,0 1 1,0 0 0,1 0-1,0 0 1,0 15-1,2-23-28,0-1-1,0 1 1,0-1-1,0 0 0,1 1 1,-1-1-1,0 1 1,1-1-1,-1 0 1,1 1-1,0-1 0,-1 0 1,1 1-1,0-1 1,0 0-1,-1 0 1,1 0-1,0 0 0,0 0 1,3 2-1,-2-2 0,0 0 0,0 0 0,0 0 0,0 0 0,0-1-1,0 1 1,1-1 0,-1 1 0,0-1 0,0 0 0,1 0 0,2 0 0,8-2 11,0-1 0,0 0 1,23-8-1,-20 5-8,-5 3 1,17-6 3,53-9-1,-74 17-11,0 0 0,1 0 0,-1 1 1,0 0-1,1 0 0,-1 1 0,0 0 1,1 0-1,-1 1 0,0 0 1,0 0-1,12 6 0,-19-7 0,1-1 0,-1 0 0,0 0 0,0 0 0,0 0 0,1 0 0,-1 0 0,0 0 0,0 0 0,0 0 0,1 0-1,-1 0 1,0 0 0,0 0 0,0 0 0,1 0 0,-1 0 0,0-1 0,0 1 0,0 0 0,0 0 0,1 0 0,-1 0 0,0 0 0,0 0 0,0 0 0,0-1 0,0 1 0,1 0-1,-1 0 1,0 0 0,0 0 0,0 0 0,0-1 0,0 1 0,0 0 0,0 0 0,0 0 0,0-1 0,0 1 0,1 0 0,-1 0 0,0 0 0,0-1 0,0 1 0,0 0 0,0 0-1,0 0 1,-1-1 0,1 1 0,0 0 0,0 0 0,0 0 0,0-1 0,-1-12 81,-22-62 228,16 55-243,0-1-1,1-1 1,-4-34-1,10 55-84,0-1-1,0 1 0,0 0 1,0 0-1,0 0 1,0 0-1,1 0 0,-1 0 1,0 0-1,1 0 1,-1 0-1,1 0 0,-1 0 1,1 0-1,-1 0 1,1 0-1,0 0 0,0 0 1,-1 0-1,1 1 1,0-1-1,0 0 0,0 1 1,0-1-1,0 0 1,0 1-1,0-1 0,0 1 1,0-1-1,0 1 1,0 0-1,0 0 0,0-1 1,2 1-1,6-1-458,1 0 0,-1 0 0,15 2 1,7-1-1343,-29-1 1735,-1 1-1,0 0 0,1 0 0,-1 0 1,1-1-1,-1 1 0,1-1 0,-1 1 1,0-1-1,1 0 0,-1 1 0,0-1 1,0 0-1,0 0 0,1 0 0,-1 0 0,1-2 1,-9-4-808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29.559"/>
    </inkml:context>
    <inkml:brush xml:id="br0">
      <inkml:brushProperty name="width" value="0.05" units="cm"/>
      <inkml:brushProperty name="height" value="0.05" units="cm"/>
    </inkml:brush>
  </inkml:definitions>
  <inkml:trace contextRef="#ctx0" brushRef="#br0">13 854 18316,'-12'15'1516,"12"-15"-1493,0 0 0,0 0 0,0 0 0,0 0 0,0 1 0,0-1 0,0 0 0,0 0 0,0 0 0,0 0 0,0 0 0,0 0 0,0 0 0,0 0 0,0 0 0,0 1 0,0-1 0,0 0 0,0 0 0,0 0 0,0 0 0,1 0 0,-1 0 0,0 0 0,0 0 0,0 0 0,0 0 0,0 0 0,0 0 0,0 0 0,0 0 0,1 0 0,-1 0 0,0 0 0,0 1 0,0-1 0,0 0 0,0 0 0,0-1 0,0 1 0,1 0 0,-1 0 0,0 0 0,0 0 0,0 0 0,0 0 0,0 0 0,0 0 0,0 0 0,0 0 0,1 0 0,-1 0 0,0 0 0,0 0 0,0 0 0,0 0 0,0 0 0,0-1 0,0 1 0,0 0 0,0 0 0,0 0 0,0 0 0,0 0 0,0 0 0,35-24 1679,8-17-1179,-2-1 0,-2-2 0,39-56 0,82-159 10,-77 94-97,-69 133-255,-2 0 0,0-1 0,8-44-1,-19 61-28,-3 12 31,1 5-169,0 0 0,0 0 1,0 0-1,0 0 0,1 1 0,-1-1 1,0 0-1,1 1 0,-1-1 1,1 0-1,-1 1 0,1 1 0,-12 38 29,3 1-1,2 0 1,-3 60-1,12 129-189,2-181-437,2-1-1,23 90 0,-27-133 276,-1 0-1,2 0 1,-1 0-1,1 0 1,6 9-1,-8-14 263,-1 0 0,1 0 0,0 0-1,0 0 1,-1 0 0,1 0 0,0-1 0,0 1-1,0 0 1,0-1 0,0 1 0,0 0 0,0-1 0,0 1-1,1-1 1,-1 0 0,0 1 0,0-1 0,0 0 0,0 0-1,1 0 1,-1 0 0,0 0 0,0 0 0,0 0-1,1 0 1,-1 0 0,0-1 0,0 1 0,0 0 0,0-1-1,0 1 1,0-1 0,1 1 0,-1-1 0,0 1 0,1-3-1,24-21-706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30.079"/>
    </inkml:context>
    <inkml:brush xml:id="br0">
      <inkml:brushProperty name="width" value="0.05" units="cm"/>
      <inkml:brushProperty name="height" value="0.05" units="cm"/>
    </inkml:brush>
  </inkml:definitions>
  <inkml:trace contextRef="#ctx0" brushRef="#br0">8 12 18148,'-3'-12'1658,"0"15"-497,3 0-955,-1 0 0,1-1 0,-1 1 0,1 0 0,0-1 0,0 1 0,1 5 1,2 0-34,-1 1 0,2-1 0,-1 0 1,1 0-1,0 0 0,1 0 0,-1-1 1,2 1-1,-1-1 0,1-1 0,0 1 1,10 8-1,-6-6-107,0-1 0,1-1 0,0 0 0,0 0 0,0-1 0,1 0 0,0-1 0,14 4-1,-18-7-38,1 0-1,0 0 1,-1-1-1,1 0 0,0-1 1,0 0-1,0 0 1,-1-1-1,1 0 0,0-1 1,-1 0-1,1 0 1,8-4-1,-11 4-4,-1-1 1,1 0-1,-1 0 0,0 0 1,0-1-1,0 0 0,0 0 1,-1 0-1,1 0 0,-1-1 1,0 0-1,-1 0 0,1 0 1,-1 0-1,0 0 0,0-1 1,-1 0-1,1 1 0,1-9 1,-1-7 59,-5 12-33,2 9-48,-1 0 1,1 0-1,0 0 1,0 0 0,0 0-1,0-1 1,-1 1-1,1 0 1,0 0-1,0 0 1,0 0-1,-1 0 1,1 0 0,0 0-1,0 0 1,0 0-1,-1 0 1,1 0-1,0 1 1,0-1-1,0 0 1,-1 0 0,1 0-1,0 0 1,0 0-1,0 0 1,0 0-1,-1 0 1,1 1-1,0-1 1,0 0 0,0 0-1,0 0 1,0 0-1,-1 0 1,1 1-1,0-1 1,0 0-1,0 1 1,-4 4 2,0 0 0,1 1 1,-1 0-1,1 0 0,0 0 1,1 0-1,0 0 0,-3 9 0,-10 61 0,11-57-1,-5 46 1,2 0 0,2 80 0,17 130 3,-7-190-6,-4-62 11,2 98-23,-3-110 18,-1 0-1,-1 0 1,0-1-1,0 1 0,-1 0 1,0-1-1,-1 0 1,-8 17-1,11-25 12,-1 0 0,1 0 0,0 0 0,-1 0 0,1 0 0,-1 0 0,1 0 0,-1-1 0,0 1 0,1-1 0,-1 1 0,0-1 0,0 0 0,0 0 0,-1 0 0,1 0 0,0 0 0,0 0 0,0 0 0,-1-1 0,1 1 0,0-1 0,-1 0 0,1 0 0,0 0 0,-1 0 0,1 0 0,0 0 0,-1 0 0,1-1 0,0 0 0,-1 1 0,1-1 0,0 0 0,-4-2 0,-1 0 38,1-1-1,-1 0 1,2-1-1,-1 1 1,0-1-1,1 0 1,0-1-1,0 1 1,0-1-1,-5-8 1,0-5-10,0-1-1,1 1 1,1-1-1,0-1 1,-5-28 0,6 16-338,2-1 1,-3-57 0,8 76 65,0 1 0,1-1 0,1 0 0,0 1 1,1 0-1,9-27 0,-10 35 190,0 0 1,1 1 0,0-1-1,0 1 1,1-1-1,-1 1 1,1 0-1,0 0 1,1 0-1,-1 1 1,1 0-1,0 0 1,0 0-1,0 0 1,0 1-1,1 0 1,0 0-1,6-2 1,33-9-375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30.575"/>
    </inkml:context>
    <inkml:brush xml:id="br0">
      <inkml:brushProperty name="width" value="0.05" units="cm"/>
      <inkml:brushProperty name="height" value="0.05" units="cm"/>
    </inkml:brush>
  </inkml:definitions>
  <inkml:trace contextRef="#ctx0" brushRef="#br0">117 4 20020,'-3'-1'157,"0"1"-1,1-1 1,-1 0-1,0 1 1,0-1-1,0 1 1,1 0-1,-1 0 1,0 0-1,0 0 1,0 1-1,0-1 1,1 1-1,-1 0 1,0 0-1,1 0 1,-1 0-1,0 0 1,1 0-1,-1 1 1,1-1-1,0 1 1,-1 0-1,1-1 1,0 1-1,0 0 1,0 0-1,0 1 1,1-1-1,-3 4 1,-1 1-23,1 0 1,0 0 0,0 0-1,0 1 1,1-1 0,0 1 0,1 0-1,-1 0 1,0 11 0,2-12-121,1-1 1,0 0-1,0 0 0,1 1 0,0-1 1,0 0-1,0 0 0,1 0 1,0 0-1,0 0 0,1-1 0,-1 1 1,1-1-1,0 1 0,1-1 1,-1 0-1,1 0 0,0 0 1,1-1-1,-1 1 0,1-1 0,0 0 1,10 6-1,-10-6-17,1-1-1,0 0 1,0-1-1,0 1 1,0-1-1,0 0 1,0 0-1,1-1 1,-1 0-1,0 0 1,1-1 0,-1 0-1,1 0 1,-1 0-1,1-1 1,-1 0-1,1 0 1,-1 0-1,0-1 1,0 0-1,0 0 1,0-1-1,6-3 1,-2 0 7,-1-1 0,0 0-1,0-1 1,-1 0 0,0 0 0,0-1 0,-1 0-1,0 0 1,-1 0 0,6-12 0,-5 7 2,-1 1 1,0-1-1,0 0 1,-2 0-1,0-1 0,-1 0 1,2-18-1,-4 33-6,-1 0 0,0-1 0,0 1 0,0 0 0,0-1 0,0 1 0,0-1 0,0 1 0,0 0 0,0-1 0,0 1 0,0 0 0,0-1 0,0 1 1,0-1-1,0 1 0,0 0 0,0-1 0,0 1 0,-1 0 0,1-1 0,0 1 0,0 0 0,0-1 0,-1 1 0,1 0 0,0-1 0,-1 1 0,-7 6 2,-6 19-27,11-14-198,1 0-1,-1 1 1,2-1 0,0 1 0,0 0 0,1 14 0,1-23 102,-1 1 0,0-1 0,1 0 0,0 1 0,0-1 0,0 0 0,0 0 0,1 1 0,-1-1 0,1 0 0,3 4 0,-4-6 112,0 1 0,0-1-1,1 0 1,-1 0 0,1 0 0,-1 0 0,1 0 0,-1 0-1,1-1 1,0 1 0,-1 0 0,1-1 0,0 1-1,0-1 1,-1 0 0,1 0 0,0 1 0,0-1 0,0 0-1,-1 0 1,1-1 0,0 1 0,2-1 0,21-8-523,0-12-23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31.072"/>
    </inkml:context>
    <inkml:brush xml:id="br0">
      <inkml:brushProperty name="width" value="0.05" units="cm"/>
      <inkml:brushProperty name="height" value="0.05" units="cm"/>
    </inkml:brush>
  </inkml:definitions>
  <inkml:trace contextRef="#ctx0" brushRef="#br0">87 34 18284,'-2'-28'1647,"2"28"-1628,0-1 0,0 1 0,0 0 1,0 0-1,0-1 0,0 1 0,-1 0 0,1 0 0,0-1 0,0 1 1,0 0-1,0 0 0,0 0 0,0-1 0,-1 1 0,1 0 0,0 0 1,0 0-1,0 0 0,0-1 0,-1 1 0,1 0 0,0 0 0,0 0 1,0 0-1,-1 0 0,1 0 0,0-1 0,0 1 0,-1 0 0,1 0 1,0 0-1,0 0 0,-1 0 0,1 0 0,0 0 0,0 0 0,-1 0 1,1 0-1,0 0 0,0 0 0,0 0 0,-1 1 0,1-1 0,0 0 1,0 0-1,-1 0 0,1 0 0,0 0 0,0 0 0,0 1 1,-1-1-1,1 0 0,0 0 0,0 0 0,0 0 0,-1 1 0,-9 12 531,2 6 88,0 0-1,1 1 1,0 0-1,-5 37 0,-5 88 385,14-108-915,1 1-1,2-1 0,2 1 1,8 43-1,-10-77-97,1 0 0,0 0-1,1 0 1,-1 0 0,1 0-1,-1 0 1,1 0 0,1-1 0,-1 1-1,5 6 1,-5-9 3,0 1 0,0-1-1,0 1 1,0-1 0,0 0 0,0 0 0,0 1 0,0-2-1,0 1 1,1 0 0,-1 0 0,0-1 0,1 1 0,-1-1-1,0 0 1,1 0 0,-1 0 0,1 0 0,-1 0 0,4-1-1,6-1 33,1-1-1,-1-1 0,0 0 1,0 0-1,13-8 0,57-35 148,-37 20-95,-27 17-79,-10 5-20,0 0-1,0 0 1,0 1 0,1 1 0,0-1-1,-1 1 1,15-2 0,-23 5 2,1 0-1,-1-1 1,1 1 0,-1 0 0,1 1 0,-1-1-1,1 0 1,-1 0 0,1 0 0,-1 0 0,1 0-1,-1 0 1,1 1 0,-1-1 0,1 0 0,-1 0-1,1 1 1,-1-1 0,0 0 0,1 1 0,-1-1-1,1 0 1,-1 1 0,0-1 0,1 0 0,-1 1-1,0-1 1,0 1 0,1-1 0,-1 1 0,0-1-1,0 1 1,0-1 0,1 1 0,-1-1 0,0 1-1,0-1 1,0 1 0,0-1 0,0 1-1,0-1 1,0 1 0,0-1 0,0 1 0,0-1-1,-1 1 1,1 0 0,0-1 0,0 0 0,0 1-1,-1-1 1,1 1 0,-14 37-11,9-27 8,-1 3 0,-19 59 13,24-66 5,-1 0-1,1 0 1,0-1-1,0 1 1,1 0-1,0 0 1,0 0-1,2 11 0,-2-17-7,0 1 0,1-1 0,-1 1 0,0-1 0,1 1 0,-1-1-1,1 1 1,-1-1 0,1 1 0,0-1 0,0 0 0,0 1 0,-1-1-1,1 0 1,0 0 0,1 0 0,-1 1 0,0-1 0,0 0 0,0 0-1,1-1 1,-1 1 0,0 0 0,1 0 0,-1-1 0,1 1 0,-1-1-1,1 1 1,-1-1 0,1 1 0,-1-1 0,1 0 0,-1 0 0,1 0-1,-1 0 1,1 0 0,-1 0 0,1 0 0,0-1 0,-1 1-1,1 0 1,-1-1 0,3 0 0,2-2 22,-1 0 0,1 0 0,-1 0 0,1 0 0,-1-1 0,0 0 0,0 0 0,0 0 0,5-8 0,1-2 18,-1 0 0,0-1 0,-1 0 0,-1-1 0,0 0 0,-1 0 0,-1-1 0,-1 0 0,0 0 1,-1 0-1,-1-1 0,2-25 0,-7 30-12,0 11 13,2 3-45,0 0 0,0 0 0,0 0 0,0 0 0,0 0 0,0 0 0,1 0 0,-1 0 0,0 0 0,1 0 0,-1 0 0,0 0 0,1-1 0,-1 1 0,1 0 0,-1 0 0,1 0-1,1 0 1,2 5-21,2-1 0,-1 0 0,1-1 0,-1 1 0,1-1 0,1 0 0,-1 0 0,1-1 0,-1 0 0,1 0 0,0-1 0,9 3 0,-6-2-254,0-1-1,0-1 1,0 1-1,0-1 1,0-1-1,0 0 1,0-1-1,13-2 1,-5-3-131,-4-4-138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31.582"/>
    </inkml:context>
    <inkml:brush xml:id="br0">
      <inkml:brushProperty name="width" value="0.05" units="cm"/>
      <inkml:brushProperty name="height" value="0.05" units="cm"/>
    </inkml:brush>
  </inkml:definitions>
  <inkml:trace contextRef="#ctx0" brushRef="#br0">1 956 16988,'8'1'337,"0"0"1,0-1 0,1 0 0,-1 0 0,0-1 0,0 0-1,0-1 1,0 0 0,12-4 0,6-1 156,414-121 3879,-2-23-3417,-161 53-747,-117 43-220,419-141-346,4 23-941,-452 139 727,180-52-2413,-283 75 2383,-28 11 589,0 0-1,0 0 0,0 0 1,0 0-1,1 0 0,-1-1 1,0 1-1,0 0 0,0 0 1,0 0-1,0 0 1,0 0-1,1 0 0,-1 0 1,0-1-1,0 1 0,0 0 1,0 0-1,0 0 0,0 0 1,0 0-1,0-1 0,0 1 1,0 0-1,0 0 0,0 0 1,0 0-1,0-1 0,0 1 1,0 0-1,0 0 0,0 0 1,0 0-1,0 0 0,0-1 1,0 1-1,0 0 0,0 0 1,0 0-1,0 0 1,0-1-1,0 1 0,0 0 1,0 0-1,0 0 0,-1 0 1,1 0-1,0-1 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18.622"/>
    </inkml:context>
    <inkml:brush xml:id="br0">
      <inkml:brushProperty name="width" value="0.05" units="cm"/>
      <inkml:brushProperty name="height" value="0.05" units="cm"/>
    </inkml:brush>
  </inkml:definitions>
  <inkml:trace contextRef="#ctx0" brushRef="#br0">1 6 11458,'-1'-1'1323,"6"-1"-922,11-1-175,-6 6-165,1-1 0,-1 2-1,1-1 1,-1 1 0,0 1 0,-1 0 0,15 9-1,22 11-24,15 1 63,100 27 1,71 3 308,-161-40-279,35 5 42,194 13 0,111-25-124,-349-8-32,142 0 39,308 4 34,-3 24-63,-363-15-18,633 39-6,489-96 28,-339 18 76,-464 15-80,224 4 14,-231 45-55,-449-38 17,11 1 9,0 1 0,-1 0 1,1 2-1,25 8 0,-45-13-7,0 0-1,0 0 0,0 0 1,-1 0-1,1 0 0,0 0 0,0 0 1,0 0-1,0 0 0,0 0 1,0 0-1,0 0 0,0 0 1,0-1-1,0 1 0,0 0 1,0 0-1,0 0 0,-1 0 0,1 0 1,0 0-1,0 0 0,0 0 1,0-1-1,0 1 0,0 0 1,0 0-1,0 0 0,0 0 1,0 0-1,0 0 0,0 0 1,0 0-1,0-1 0,1 1 0,-1 0 1,0 0-1,0 0 0,0 0 1,0 0-1,0 0 0,0 0 1,0 0-1,0 0 0,0-1 1,0 1-1,0 0 0,0 0 0,0 0 1,1 0-1,-1 0 0,0 0 1,0 0-1,0 0 0,0 0 1,0 0-1,0 0 0,0 0 1,0 0-1,0 0 0,1 0 1,-12-16 32,-15-17-26,14 21-6,-1 1 0,0 0 0,-1 1 0,0 0 0,-1 1 1,0 1-1,0 0 0,0 1 0,-1 0 0,-1 2 0,1 0 0,-26-5 0,-16 1-49,0 3 1,-76 0-1,-503 34-126,484-17 133,-675 78-411,317-28 52,-3-23 210,-338-48 30,5-96-29,814 100 166,-612-100-130,525 94 152,1 5 0,-1 5 0,-174 20 0,-42 44-19,263-43 16,1 4 0,-104 47 0,171-67 2,-9 3-1,0 1 0,-22 16 0,33-22-3,1 1 0,-1 0-1,1 0 1,-1 0 0,1 1-1,0-1 1,0 1 0,0-1 0,0 1-1,0-1 1,1 1 0,-1 0 0,1 0-1,0 0 1,0 0 0,0 0-1,0 0 1,0 0 0,0 5 0,2-6-2,-1-1 0,0 1 0,1 0 0,-1 0 0,1-1 0,-1 1 0,1 0 1,0-1-1,0 1 0,-1 0 0,1-1 0,0 1 0,1-1 0,-1 0 0,0 1 1,0-1-1,1 0 0,-1 0 0,0 0 0,1 0 0,-1 0 0,1 0 0,0 0 1,2 1-1,5 2-24,0-1 0,1 0 1,12 2-1,-21-5 28,34 7-38,0-3 1,0 0 0,37-3 0,108-10-16,-144 6 46,807-79-662,-183 15-963,1322-49-1726,239 167 5494,-1252 27-917,-478-38-540,-436-36-592,-50-4-67,-7 0-5,-32-5-10,-29-3-4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2:04.548"/>
    </inkml:context>
    <inkml:brush xml:id="br0">
      <inkml:brushProperty name="width" value="0.05" units="cm"/>
      <inkml:brushProperty name="height" value="0.05" units="cm"/>
    </inkml:brush>
  </inkml:definitions>
  <inkml:trace contextRef="#ctx0" brushRef="#br0">5944 798 11554,'-42'-24'742,"2"-1"-1,1-2 0,-36-34 0,-10-7-530,31 32-256,-1 2 0,-1 2 1,-119-48-1,-192-42-258,-82-3 259,-9 35 128,-308 28 120,-2 50 130,204 33-142,467-9-206,0 3 0,2 5 0,-164 55 0,125-21-61,2 6 0,3 5 0,3 6 0,4 5 0,2 6-1,-117 105 1,52-10 20,147-135 69,2 2-1,-45 72 1,71-99-4,0 0 0,2 0 0,0 1-1,1 0 1,-5 23 0,9-31-6,1 1 0,1 0-1,0 0 1,0 1 0,1-1-1,1 0 1,-1 0 0,2 0-1,0 0 1,4 16 0,1-11-2,0 1 0,1-1 0,1-1 0,0 1 0,1-1 0,1-1 1,0 0-1,1-1 0,0 0 0,27 21 0,-9-10-9,1-2 0,1-2 0,1 0 0,38 15 0,-5-8-40,0-3 0,1-3 0,89 15 0,215 18-376,-360-52 407,751 82-901,-54-6 739,1322 186 1982,-1681-218-1547,0-28-1,-304-19-194,0-1 1,0-3 0,-1-2 0,70-20-1,-81 17-6,-1-3 0,-1 0 0,0-2-1,-1-1 1,0-2 0,43-34 0,-44 29-7,-1-2 0,-1-1 0,-2-1 1,0-2-1,-2 0 0,-1-1 0,31-58 1,-38 57-31,-1 0 1,-2-1 0,-1 0-1,-1-1 1,-2 0 0,-2-1-1,-1 0 1,1-57-1,-6 52-10,-3 0 0,-1 0-1,-2 0 1,-2 1-1,-1 0 1,-2 1-1,-2 0 1,-1 0-1,-2 2 1,-1 0-1,-38-57 1,24 48-38,-2 1 1,-2 2-1,-1 1 0,-3 2 0,0 2 1,-3 1-1,0 2 0,-48-26 0,15 17-135,-2 3-1,-1 4 0,-1 3 0,-2 4 0,-96-20 0,-4 11-340,-244-18 0,142 35 231,-21 8-9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2:15.817"/>
    </inkml:context>
    <inkml:brush xml:id="br0">
      <inkml:brushProperty name="width" value="0.05" units="cm"/>
      <inkml:brushProperty name="height" value="0.05" units="cm"/>
    </inkml:brush>
  </inkml:definitions>
  <inkml:trace contextRef="#ctx0" brushRef="#br0">1 411 11098,'0'-2'117,"0"1"0,0-1-1,0 1 1,0-1-1,0 1 1,0-1 0,1 1-1,-1-1 1,0 1-1,1 0 1,-1-1 0,1 1-1,-1 0 1,1-1-1,0 1 1,0-2 0,1 2-104,0 0 0,0 0 0,-1 1 0,1-1 0,0 0 0,0 1 0,0-1 0,0 1 0,0-1 1,0 1-1,0 0 0,3 0 0,155-23 166,-120 18-54,1 1 0,44 1 1,-47 3-46,0-2 0,61-10 0,-46 0-45,178-31 47,-155 34-80,56-6-2,139 1 1,251 13 12,-282-1-4,112-4 6,-187 4 10,186 21-1,-96-1-4,-124-12-5,237 8-8,-17 10 67,27 0 165,-201-28-153,225-34 0,-233 16-114,316 2 0,-129 43 12,41 1 4,-307-23 37,646-11 73,-280-37-62,-2-22 25,-295 45-46,991-99 66,-988 114-76,286-3 14,-359 21-49,107 24 0,-66-8-4,629 72-62,-492-77 106,375 39 26,-26-19 224,2-47 146,-257 0-322,-343 7-103,-5-1-38,1 1-1,-1 0 0,0 1 0,1 1 0,22 5 0,-24-5 5,-15-12-22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48.892"/>
    </inkml:context>
    <inkml:brush xml:id="br0">
      <inkml:brushProperty name="width" value="0.05" units="cm"/>
      <inkml:brushProperty name="height" value="0.05" units="cm"/>
    </inkml:brush>
  </inkml:definitions>
  <inkml:trace contextRef="#ctx0" brushRef="#br0">1 212 12683,'82'-38'1437,"-55"30"-1395,0 1-1,0 1 1,0 1 0,0 2-1,1 1 1,29 1-1,164 23 62,-164-14-37,13-1 95,94-3-1,70-16 107,-228 12-261,644-61 164,-437 38-157,-147 16-12,955-73 22,146 93-27,-1137-12 2,463 8-6,497 28 26,-716-12-2,380 30 62,2-36-11,138-57-32,-205 8 1300,-580 30-1279,-5 1-37,0-1 1,1-1 0,-1 1-1,0-1 1,0 1 0,1-1-1,5-2 1,-10 3-12,0 0 0,0 0 0,1 0 1,-1-1-1,0 1 0,0 0 0,1 0 0,-1 0 0,0 0 1,0 0-1,0 0 0,0 0 0,1-1 0,-1 1 0,0 0 1,0 0-1,0 0 0,0 0 0,0-1 0,1 1 0,-1 0 1,0 0-1,0 0 0,0-1 0,0 1 0,0 0 0,0 0 1,0-1-1,0 1 0,0 0 0,0 0 0,0 0 0,0-1 1,0 1-1,0 0 0,0 0 0,0-1 0,0 1 0,0 0 1,0 0-1,0 0 0,0-1 0,0 1 0,0 0 0,-1 0 1,1 0-1,0-1 0,0 1 0,0 0 0,0 0 0,0 0 1,-1 0-1,1-1 0,0 1 0,0 0 0,0 0 0,0 0 1,-1 0-1,-15-10 15,15 9-12,-38-15 20,-14-2 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50.191"/>
    </inkml:context>
    <inkml:brush xml:id="br0">
      <inkml:brushProperty name="width" value="0.05" units="cm"/>
      <inkml:brushProperty name="height" value="0.05" units="cm"/>
    </inkml:brush>
  </inkml:definitions>
  <inkml:trace contextRef="#ctx0" brushRef="#br0">1 178 11811,'2'2'118,"1"0"0,0 0 0,0-1 0,-1 1 0,1-1 0,0 0 0,0 0 0,0 0 1,0 0-1,1 0 0,-1-1 0,0 1 0,4-1 0,47 0 372,-33 0-301,62-4 163,118-21 0,-100 11-329,778-53 55,6 59-37,-683 8-13,1038 36 101,173-54 584,-1390 16-682,588-55 1007,-479 34-972,-132 23-74,1-1-1,-1 1 1,1 0-1,0 0 1,-1 0-1,1 0 1,-1 0-1,1-1 1,0 1-1,-1 0 1,1-1-1,-1 1 1,1 0-1,-1-1 1,1 1-1,-1-1 1,1 1-1,0-1 1,-3-5-93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8.421"/>
    </inkml:context>
    <inkml:brush xml:id="br0">
      <inkml:brushProperty name="width" value="0.05" units="cm"/>
      <inkml:brushProperty name="height" value="0.05" units="cm"/>
    </inkml:brush>
  </inkml:definitions>
  <inkml:trace contextRef="#ctx0" brushRef="#br0">0 11 17052,'17'4'1552,"11"-1"-1320,0-3-440,0-2 752,-1-2 56,-9-7-272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56.670"/>
    </inkml:context>
    <inkml:brush xml:id="br0">
      <inkml:brushProperty name="width" value="0.05" units="cm"/>
      <inkml:brushProperty name="height" value="0.05" units="cm"/>
    </inkml:brush>
  </inkml:definitions>
  <inkml:trace contextRef="#ctx0" brushRef="#br0">251 1 13323,'-4'13'1420,"0"1"0,0-1 0,-2 28 0,-4 70-639,11 334 155,-9 151-475,-66 3 323,27-255-419,45-327-351,-48 427 177,27 1-129,30-323 447,-16-159-933,4 22-276,1 0 1,-3-31-1,5 10 185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58.063"/>
    </inkml:context>
    <inkml:brush xml:id="br0">
      <inkml:brushProperty name="width" value="0.05" units="cm"/>
      <inkml:brushProperty name="height" value="0.05" units="cm"/>
    </inkml:brush>
  </inkml:definitions>
  <inkml:trace contextRef="#ctx0" brushRef="#br0">13 378 12443,'-11'6'771,"10"-2"121,26-3 332,134-20 1313,-62 6-1781,655-53 911,-295 30-1601,-115 1-28,177-13-14,44 31-3,167-13 323,528-49 630,-654 76-681,-382 4 231,-219-1-539,-1 0 0,1 0 0,-1-1 0,1 1 0,-1 0 0,1-1 0,-1 0 0,5-1 0,-6 2-64,0-1 0,0 0 0,-1 1-1,1-1 1,0 1 0,-1-1 0,1 0 0,0 0 0,-1 1 0,1-1-1,-1 0 1,1 0 0,-1 0 0,1 0 0,-1 1 0,0-1 0,0 0-1,1 0 1,-1 0 0,0 0 0,0 0 0,0 0 0,0 0 0,0-1-1,2-7-316,3 1-112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58.562"/>
    </inkml:context>
    <inkml:brush xml:id="br0">
      <inkml:brushProperty name="width" value="0.05" units="cm"/>
      <inkml:brushProperty name="height" value="0.05" units="cm"/>
    </inkml:brush>
  </inkml:definitions>
  <inkml:trace contextRef="#ctx0" brushRef="#br0">92 78 12571,'-16'-11'991,"3"3"321,0-1 1,1 0 0,-21-21-1,33 30-1277,-1 0 0,1 0 1,0 0-1,0 0 0,0 0 0,-1 0 0,1 0 1,0-1-1,0 1 0,0 0 0,-1 0 0,1 0 1,0 0-1,0-1 0,0 1 0,0 0 0,-1 0 1,1 0-1,0-1 0,0 1 0,0 0 1,0 0-1,0-1 0,0 1 0,0 0 0,0 0 1,0-1-1,0 1 0,0 0 0,0 0 0,0-1 1,0 1-1,0 0 0,0 0 0,0-1 0,0 1 1,0 0-1,0 0 0,0-1 0,0 1 0,1 0 1,-1 0-1,0 0 0,0-1 0,0 1 0,0 0 1,1 0-1,-1 0 0,0-1 0,0 1 0,0 0 1,1 0-1,-1 0 0,0 0 0,0 0 0,0 0 1,1 0-1,-1-1 0,0 1 0,0 0 0,1 0 1,-1 0-1,0 0 0,0 0 0,1 0 0,17 2 677,150 34 133,123 22-791,-225-48-46,111 20-22,-173-30 11,-1 1 1,1 0 0,0 0 0,-1 1 0,1-1 0,-1 1 0,1-1 0,-1 1 0,0 0 0,5 4 0,-7-5 3,-1 0-1,1-1 1,-1 1 0,1-1-1,-1 1 1,0 0 0,0-1-1,1 1 1,-1 0 0,0 0-1,0-1 1,1 1 0,-1 0-1,0-1 1,0 1 0,0 0-1,0 0 1,0-1 0,0 1-1,0 0 1,-1 1 0,0 0 2,0 0 1,0 0-1,0 0 1,0 0 0,0-1-1,0 1 1,-1 0 0,1 0-1,-1-1 1,-2 3 0,-125 101 319,34-29-62,86-69-194,-102 93-61,100-88-140,0 0 0,0 1 0,1 0 0,1 1 0,0 0 0,-12 27 0,16-28-88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4:59.348"/>
    </inkml:context>
    <inkml:brush xml:id="br0">
      <inkml:brushProperty name="width" value="0.05" units="cm"/>
      <inkml:brushProperty name="height" value="0.05" units="cm"/>
    </inkml:brush>
  </inkml:definitions>
  <inkml:trace contextRef="#ctx0" brushRef="#br0">14 730 12843,'-12'9'1525,"12"-9"-1489,0 0 1,0 1-1,-1-1 1,1 0 0,0 0-1,0 0 1,0 0-1,0 0 1,0 0-1,0 0 1,0 0-1,0 0 1,0 0 0,0 0-1,0 0 1,0 0-1,0 1 1,0-1-1,0 0 1,0 0-1,0 0 1,0 0-1,0 0 1,0 0 0,0 0-1,0 0 1,0 0-1,0 1 1,0-1-1,0 0 1,0 0-1,0 0 1,0 0-1,0 0 1,0 0 0,0 0-1,0 0 1,0 0-1,0 1 1,0-1-1,0 0 1,0 0-1,0 0 1,0 0 0,0 0-1,0 0 1,0 0-1,1 0 1,-1 0-1,0 0 1,0 0-1,0 0 1,0 0-1,0 0 1,0 0 0,0 0-1,3 0 199,-1 0 0,0 0-1,0 0 1,0-1 0,1 1 0,-1-1-1,0 0 1,0 1 0,0-1 0,3-2-1,27-15 770,-1-2 1,0-2-1,39-36 0,-47 39-705,56-51 206,-4-2 1,-2-4-1,111-151 1,-160 189-447,32-65 1,-50 90-55,-6 14-5,0-1 0,0 0 0,0 0 0,0 1 0,0-1 0,0 0 0,0 0 0,0 0 0,0 1 0,1-1 0,-1 0 0,0 0 0,0 0 0,0 0 0,0 1 0,0-1 0,0 0 0,1 0 0,-1 0 0,0 0 0,0 0 0,0 1 0,1-1 0,-1 0 0,0 0 0,0 0 0,0 0 0,1 0 0,-1 0 0,0 0 0,0 0 0,0 0 0,1 0 0,-1 0 0,0 0 0,0 0 0,0 0 0,1 0 0,-1 0 0,0 0 0,0 0 0,1 0 0,-1 0 0,0 0 0,0 0 0,0 0 0,0 0 0,1-1 0,-1 1 0,0 0 0,0 0 0,0 0 0,0 0 0,1 0 0,-1-1 0,0 1 0,0 0 0,0 0 0,0 0 0,0 0 1,0-1-1,1 1 0,-1 0 0,0 0 0,0 0 0,0-1 0,0 1 0,0 0 0,0-1 0,6 21-16,-5-15 12,49 160-59,-17-63 192,36 202 0,-68-295-93,-1-10-2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00.511"/>
    </inkml:context>
    <inkml:brush xml:id="br0">
      <inkml:brushProperty name="width" value="0.05" units="cm"/>
      <inkml:brushProperty name="height" value="0.05" units="cm"/>
    </inkml:brush>
  </inkml:definitions>
  <inkml:trace contextRef="#ctx0" brushRef="#br0">8 2 17204,'0'0'79,"1"0"0,-1-1 1,1 1-1,-1 0 0,1 0 1,0 0-1,-1-1 1,1 1-1,-1 0 0,1 0 1,0 0-1,-1 0 0,1 0 1,-1 0-1,1 0 0,-1 0 1,1 1-1,0-1 0,-1 0 1,1 0-1,-1 0 0,1 1 1,-1-1-1,1 0 1,-1 1-1,1-1 0,-1 0 1,1 1-1,-1-1 0,0 0 1,1 1-1,-1-1 0,1 1 1,-1-1-1,0 1 0,0-1 1,1 1-1,-1-1 0,0 1 1,0-1-1,1 1 1,-1-1-1,0 1 0,0 0 1,0-1-1,0 1 0,0-1 1,0 2-1,-6 35 1509,3-23-1002,-3 35-216,1 0-1,3 0 1,4 62-1,-1-101-466,0 0-1,0 1 1,1-1 0,0 0-1,1 0 1,6 16-1,-9-27 63,0 1-1,0 0 0,0 0 0,0 0 0,0 0 0,0 0 0,0 0 0,0 0 0,0 0 0,0 0 0,0 0 0,0 0 0,0 0 0,0-1 0,1 1 0,-1 0 0,0 0 0,0 0 0,0 0 1,0 0-1,0 0 0,0 0 0,0 0 0,0 0 0,0 0 0,0 0 0,0 0 0,0 0 0,0 0 0,0 0 0,0 0 0,0-1 0,0 1 0,1 0 0,-1 0 0,0 0 0,0 0 1,0 0-1,0 0 0,0 0 0,0 0 0,0 0 0,0 0 0,0 0 0,0 0 0,0 0 0,1 0 0,-1 0 0,0 0 0,-2-10-236,-9-7-190,-5-2-169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01.001"/>
    </inkml:context>
    <inkml:brush xml:id="br0">
      <inkml:brushProperty name="width" value="0.05" units="cm"/>
      <inkml:brushProperty name="height" value="0.05" units="cm"/>
    </inkml:brush>
  </inkml:definitions>
  <inkml:trace contextRef="#ctx0" brushRef="#br0">7 174 16956,'-1'-2'170,"0"0"1,0 0 0,0 0 0,1 0-1,-1 0 1,1 0 0,-1 0-1,1 0 1,0-1 0,0 1 0,0 0-1,0 0 1,0 0 0,0 0 0,1-1-1,-1 1 1,1 0 0,1-3-1,0 1 35,0 0-1,0 0 0,1 1 0,-1-1 1,1 1-1,0-1 0,0 1 0,6-5 1,4-1 155,0 0 0,1 1 0,-1 0 0,17-6 0,-8 5-152,0 1-1,0 0 0,1 2 1,29-4-1,-41 8-181,0 1 0,0 0-1,1 1 1,-1 0 0,0 1 0,1 0 0,-1 0-1,0 2 1,0-1 0,20 8 0,-27-8-22,-1 0 0,1 0 0,0 0 0,0 1 0,-1-1 0,0 1 0,1 0 0,-1 0 0,0 0 0,0 0 1,-1 1-1,1-1 0,-1 1 0,1 0 0,-1 0 0,0-1 0,-1 1 0,1 0 0,-1 1 0,1-1 0,-1 0 0,0 0 0,-1 1 0,1-1 1,-1 0-1,0 1 0,0-1 0,0 0 0,-1 1 0,1-1 0,-3 6 0,-1 5 7,0 0-1,-1-1 1,-1 1-1,0-1 1,-1-1-1,-1 1 1,-16 21-1,7-13 13,-1-1 0,-35 33 0,40-43-15,0 0 1,-1-1 0,0-1 0,0 0 0,-28 12 0,53-22-53,0 1 1,1 0-1,-1 1 0,0 0 1,0 1-1,22 6 0,-24-5 23,-1 0-1,-1 0 1,1 1-1,0 1 0,-1-1 1,0 1-1,0 0 0,0 1 1,-1-1-1,0 1 1,0 1-1,10 13 0,-14-18 22,0 1 0,0 0 0,0 0 0,-1 1 0,1-1 0,-1 0-1,0 0 1,0 1 0,0-1 0,0 1 0,-1-1 0,1 1 0,-1-1 0,0 1-1,0-1 1,0 1 0,-1-1 0,1 1 0,-1-1 0,0 1 0,0-1 0,0 1-1,0-1 1,0 0 0,-1 0 0,0 0 0,1 0 0,-1 0 0,0 0 0,-1 0-1,1 0 1,0-1 0,-5 5 0,-3 0 100,0 1 0,0-1 0,0-1 1,-1 0-1,0 0 0,0-1 0,-1-1 0,1 0 0,-23 5 0,16-6 28,0 0-1,0-1 1,1-1-1,-1-1 1,0-1-1,-21-3 1,34 4-180,1-1 0,-1 0 1,1 0-1,-1-1 0,1 1 0,0-1 1,-1 0-1,-3-3 0,7 5-62,0-1 0,1 1 0,-1-1 0,0 0 0,0 0 0,1 0 0,-1 1 0,0-1 0,1 0 0,-1 0 0,1 0 0,-1 0 0,1 0-1,0 0 1,-1 0 0,1 0 0,0 0 0,-1 0 0,1 0 0,0 0 0,0 0 0,0-1 0,0 1 0,0 0 0,0 0 0,1 0 0,-1 0 0,0 0 0,0 0 0,1 0-1,-1 0 1,1 0 0,-1 0 0,1 0 0,-1 0 0,1 0 0,0 1 0,-1-1 0,2-1 0,2-3-232,0 0 1,0 1-1,0 0 0,0 0 1,10-6-1,16-7-922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01.546"/>
    </inkml:context>
    <inkml:brush xml:id="br0">
      <inkml:brushProperty name="width" value="0.05" units="cm"/>
      <inkml:brushProperty name="height" value="0.05" units="cm"/>
    </inkml:brush>
  </inkml:definitions>
  <inkml:trace contextRef="#ctx0" brushRef="#br0">41 0 20844,'1'17'1561,"-7"8"-1225,-1 5-152,0 7 480,3 5-256,-2 5-176,2-1-48,1-2-104,1-2-16,1-9-120,-1 0-120,2-6-352,0-5-240,0-14 1192,3-8-568,-1-6-72,1-7-112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02.008"/>
    </inkml:context>
    <inkml:brush xml:id="br0">
      <inkml:brushProperty name="width" value="0.05" units="cm"/>
      <inkml:brushProperty name="height" value="0.05" units="cm"/>
    </inkml:brush>
  </inkml:definitions>
  <inkml:trace contextRef="#ctx0" brushRef="#br0">275 159 19484,'-13'63'1386,"3"-1"-1,-4 73 1,9-63-1950,-19 82 1,24-153 457,0 0 0,0 0-1,0 0 1,0 0 0,0 0-1,0 0 1,-1 0 0,1 0-1,-1 0 1,1 0 0,0 0 0,-1 0-1,0 0 1,1 0 0,-1 0-1,1-1 1,-1 1 0,0 0-1,0 0 1,1-1 0,-1 1-1,0 0 1,0-1 0,0 1 0,-1 0-1,1-1 1,-1-1-1,1 1 1,-1-1-1,1 0 1,0 1-1,0-1 1,-1 0-1,1 0 1,0 0-1,0 0 0,0 0 1,0 0-1,0 0 1,0 0-1,0 0 1,0 0-1,0-1 1,1 1-1,-2-2 1,-64-109-6193,10-9 5756,45 94 1291,2-1-1,1 0 1,1 0 0,2-1-1,0 0 1,2 0 0,1-30 0,2 52-505,0 0 1,1 0 0,0 0 0,0 0 0,1 0-1,0 0 1,0 1 0,0-1 0,1 1 0,0-1-1,0 1 1,1 0 0,-1 0 0,2 0 0,7-8-1,-7 9-85,1 0-1,0 1 1,0 0 0,0 0-1,1 0 1,-1 1-1,1 0 1,0 0-1,0 1 1,0 0-1,0 0 1,0 1-1,0 0 1,15-1 0,-10 2-99,1 1 0,-1 0 1,1 0-1,-1 1 1,0 1-1,0 0 1,0 1-1,0 0 1,-1 1-1,1 0 0,-1 1 1,-1 0-1,1 1 1,10 9-1,-13-10-59,-1-1 0,-1 2 0,1-1 0,-1 1 0,0 0 0,0 0 0,-1 1 0,0-1 0,-1 1 1,0 1-1,0-1 0,0 0 0,-1 1 0,0 0 0,-1-1 0,0 1 0,0 0 0,-1 1 0,0-1 0,-1 9 0,-1-11 24,0-1 0,0 1 0,0-1 1,-1 0-1,0 0 0,0 1 0,-1-1 1,0-1-1,0 1 0,0 0 0,0-1 0,-1 1 1,0-1-1,0 0 0,-1 0 0,0-1 1,1 1-1,-1-1 0,-1 0 0,1-1 0,0 1 1,-7 2-1,2-1 9,-1 0-1,1-1 1,-1 0 0,0-1-1,0 0 1,0-1 0,-1 0-1,1-1 1,0 0 0,-1-1 0,-21-1-1,30 0-66,1 1 0,-1-1 0,0 1 0,0-1 0,0 0 0,0 0 0,0 0 0,1-1 0,-1 1 0,0-1 0,-3-2 0,5 3 23,-1-1 0,1 1-1,0-1 1,0 1-1,0-1 1,0 0 0,0 1-1,0-1 1,0 0 0,0 0-1,1 0 1,-1 0-1,1 0 1,-1 0 0,1 0-1,0 1 1,0-1 0,0-4-1,5-26-200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02.781"/>
    </inkml:context>
    <inkml:brush xml:id="br0">
      <inkml:brushProperty name="width" value="0.05" units="cm"/>
      <inkml:brushProperty name="height" value="0.05" units="cm"/>
    </inkml:brush>
  </inkml:definitions>
  <inkml:trace contextRef="#ctx0" brushRef="#br0">105 14 15259,'17'-4'582,"1"1"1,-1 0-1,1 1 0,0 1 0,0 1 0,0 0 0,0 1 0,-1 1 0,20 5 1,-34-7-532,-1 1 1,0 0-1,1 0 1,-1 0-1,0 0 1,0 0 0,0 0-1,1 0 1,-1 1-1,0-1 1,-1 1-1,1-1 1,0 1 0,0 0-1,-1 0 1,1 0-1,-1 0 1,0 0 0,1 0-1,0 2 1,-1-1-19,-1 0 0,1-1 0,-1 1 1,0 0-1,0 0 0,0-1 0,0 1 1,0 0-1,0 0 0,-1-1 0,0 1 1,1 0-1,-1-1 0,0 1 0,0-1 1,0 1-1,-3 3 0,-9 13 104,-1 0-1,0-2 1,-2 0-1,0 0 1,-30 23-1,6-4 96,20-18-100,-7 6 157,1 1-1,1 1 1,-32 45 0,54-68-251,1 1 0,0 0 0,-1 0 1,2 0-1,-1 0 0,0 1 0,1-1 0,0 0 0,0 1 0,-1 5 1,2-8-22,0 0 0,1 0 0,-1 0 0,0 0 0,0-1 0,1 1 0,0 0 0,-1 0 1,1 0-1,0-1 0,0 1 0,-1 0 0,1-1 0,1 1 0,-1-1 0,0 1 0,0-1 1,0 1-1,1-1 0,-1 0 0,1 0 0,-1 0 0,1 0 0,0 0 0,-1 0 0,4 1 1,7 3 36,1-1 1,-1 0 0,1-1 0,0 0 0,0-1 0,25 1 0,-1-2-10,45-6 0,-81 5-54,14-1-184,-1 0 1,1-2-1,-1 1 0,1-1 0,-1-1 0,23-10 0,-35 13 135,0 0-1,-1 0 0,1 0 1,0 0-1,-1 0 1,1 0-1,-1 0 0,1-1 1,-1 1-1,0 0 0,1-1 1,-1 1-1,0-1 0,0 0 1,0 1-1,0-1 0,0 0 1,0 0-1,-1 0 1,1 0-1,-1 1 0,1-1 1,-1 0-1,0 0 0,0 0 1,1 0-1,-1 0 0,-1 0 1,1 0-1,0 0 0,0 0 1,-1 0-1,1 0 1,-2-3-1,-12-27-605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03.305"/>
    </inkml:context>
    <inkml:brush xml:id="br0">
      <inkml:brushProperty name="width" value="0.05" units="cm"/>
      <inkml:brushProperty name="height" value="0.05" units="cm"/>
    </inkml:brush>
  </inkml:definitions>
  <inkml:trace contextRef="#ctx0" brushRef="#br0">0 99 16452,'20'2'1968,"12"-12"-1088,-1-5-384,11-3 1497,4 2-953,7 1-840,0 5-512,-7 3 352,-5 0-160,-8 4-184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8.979"/>
    </inkml:context>
    <inkml:brush xml:id="br0">
      <inkml:brushProperty name="width" value="0.05" units="cm"/>
      <inkml:brushProperty name="height" value="0.05" units="cm"/>
    </inkml:brush>
  </inkml:definitions>
  <inkml:trace contextRef="#ctx0" brushRef="#br0">0 3 18996,'7'-3'1712,"-2"12"-1215,-5 5-225,0 12 976,0 6-464,1 8-488,3 3-136,3 1-200,2 1-112,1-8-280,0-6-104,-3-9-184,0-6-248,-7-15 639,-7 5-239,-6-15-64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03.849"/>
    </inkml:context>
    <inkml:brush xml:id="br0">
      <inkml:brushProperty name="width" value="0.05" units="cm"/>
      <inkml:brushProperty name="height" value="0.05" units="cm"/>
    </inkml:brush>
  </inkml:definitions>
  <inkml:trace contextRef="#ctx0" brushRef="#br0">1 471 14715,'2'0'176,"1"1"1,0-1-1,0 1 0,-1-1 1,1 0-1,0 0 0,0 0 0,0 0 1,0-1-1,-1 1 0,1-1 0,0 0 1,0 0-1,-1 0 0,1 0 1,-1 0-1,1 0 0,-1-1 0,4-2 1,8-5 515,-1-1 0,12-12 0,-21 19-457,10-9 327,-1-1 0,-1 0 0,15-20 0,-24 29-451,0 0 0,-1 0 0,1 0 0,-1 0 0,0-1 0,0 1 0,0-1 0,-1 1 0,0-1 0,1 0 0,-2 1 0,1-1 0,0 0 0,-1 0 0,0 0 1,0 0-1,-2-7 0,2 11-89,0 0-1,-1 0 1,1 0 0,0-1 0,-1 1 0,1 0 0,-1 0 0,0 0 0,1 0 0,-1 0 0,0 0 0,0 0 0,0 1 0,1-1 0,-1 0-1,0 0 1,0 1 0,0-1 0,0 0 0,0 1 0,0-1 0,-1 1 0,1-1 0,0 1 0,0 0 0,0-1 0,0 1 0,0 0 0,-1 0-1,1 0 1,0 0 0,0 0 0,0 0 0,-1 0 0,1 0 0,0 1 0,0-1 0,0 0 0,-2 1 0,-3 1 12,1 0 1,0 0-1,-1 1 0,1 0 1,0 0-1,0 0 0,-5 4 1,0 3-14,0 0 0,0 1 1,1 0-1,0 0 0,1 1 1,0 0-1,1 0 0,-11 25 0,14-27-15,1-1-1,0 0 0,0 1 1,0 0-1,2-1 0,-1 1 0,1 0 1,0 0-1,1 0 0,0 0 0,1 0 1,0 0-1,4 14 0,-4-19 2,1 0 0,0 0 1,1 0-1,-1 0 0,1-1 0,0 1 0,0-1 0,0 1 0,1-1 0,-1 0 0,1 0 0,0-1 0,0 1 0,0-1 1,1 0-1,-1 0 0,1 0 0,0-1 0,0 1 0,0-1 0,0-1 0,0 1 0,0 0 0,0-1 0,1 0 0,9 0 1,-6-1 4,0 0 1,0 0 0,0-1-1,0-1 1,0 1 0,0-1 0,0-1-1,-1 0 1,1 0 0,-1 0-1,0-1 1,0-1 0,0 1 0,0-1-1,8-8 1,-5 3 3,-1 0 1,0-1-1,-1 0 0,0 0 1,-1-1-1,0 0 0,-1 0 1,-1-1-1,0 0 0,0 0 0,-1 0 1,5-23-1,-10 21 18,0 15-33,0 0 0,0-1 0,0 1 0,0 0-1,0 0 1,0 0 0,0 0 0,0 0 0,0 0 0,-1 0 0,1-1 0,0 1-1,0 0 1,0 0 0,0 0 0,0 0 0,0 0 0,0 0 0,0 0 0,0 0 0,-1 0-1,1 0 1,0 0 0,0-1 0,0 1 0,0 0 0,0 0 0,0 0 0,-1 0-1,1 0 1,0 0 0,0 0 0,0 0 0,0 0 0,0 0 0,0 0 0,-1 0 0,1 0-1,0 0 1,0 0 0,0 1 0,0-1 0,0 0 0,0 0 0,-1 0 0,1 0-1,0 0 1,-2 2 5,1-1-1,-1 1 0,1-1 0,-1 1 0,1 0 0,0 0 1,0 0-1,0 0 0,-1 3 0,-2 3 11,1 0 1,1 1-1,-1-1 0,2 1 0,-1-1 1,1 1-1,0 13 0,1-19-9,0 0-1,0 0 0,0 0 1,0-1-1,1 1 1,0 0-1,-1 0 0,1 0 1,0 0-1,0-1 0,1 1 1,-1 0-1,0-1 1,1 1-1,0-1 0,-1 0 1,1 0-1,0 1 1,0-1-1,1 0 0,-1 0 1,0-1-1,1 1 0,-1 0 1,5 1-1,1 0 2,1 0-1,-1-1 1,1 0 0,-1 0-1,1-1 1,0 0 0,0-1-1,0 0 1,0 0 0,-1-1-1,1 0 1,0-1 0,0 0-1,-1 0 1,1-1 0,-1 0-1,0 0 1,0-1-1,0 0 1,9-7 0,8-5-25,-2-2 0,0 0 1,-1-2-1,34-39 1,21-36-208,83-135 1,-123 175 129,-28 39 90,-16 18 21,-19 23 6,10-6-17,1 2 0,1 0 1,1 0-1,1 1 0,1 1 0,1 0 0,1 1 0,1-1 0,-8 44 0,9-29 0,2 0 0,2 0 0,1 0 0,2 0 1,9 68-1,-9-105-7,14 73 21,-12-68-28,-1 0 0,1 0 1,1 0-1,-1 0 0,1 0 0,0-1 0,0 1 1,1-1-1,6 7 0,-10-11-2,0-1-1,0 0 1,0 0-1,0 0 1,0 1-1,0-1 1,0 0 0,0 0-1,0 0 1,0 0-1,1 0 1,-1 1-1,0-1 1,0 0 0,0 0-1,0 0 1,0 0-1,1 0 1,-1 0-1,0 0 1,0 1 0,0-1-1,0 0 1,1 0-1,-1 0 1,0 0-1,0 0 1,0 0 0,1 0-1,-1 0 1,0 0-1,0 0 1,0 0-1,0 0 1,1 0-1,-1 0 1,0 0 0,0 0-1,0 0 1,1 0-1,-1 0 1,0-1-1,0 1 1,0 0 0,0 0-1,1 0 1,-1 0-1,0 0 1,0 0-1,0-1 1,0 1 0,1-14-499,-8-18-407,-22-52-1824,-3 1 0,-73-134 0,87 187 3248,-40-54 1,70 84 1173,32 14-228,-16-5-1191,0-1 1,34 6-1,-53-13-319,0 0 0,0-1-1,0 0 1,0 0 0,0-1-1,0 0 1,-1 0 0,1-1-1,0 0 1,-1-1-1,14-6 1,2-6-247</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04.299"/>
    </inkml:context>
    <inkml:brush xml:id="br0">
      <inkml:brushProperty name="width" value="0.05" units="cm"/>
      <inkml:brushProperty name="height" value="0.05" units="cm"/>
    </inkml:brush>
  </inkml:definitions>
  <inkml:trace contextRef="#ctx0" brushRef="#br0">0 25 17692,'0'23'2184,"3"-6"-1376,6-14-680,4-2 1289,-2-15-905,1-7-80,-4-12-368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06.404"/>
    </inkml:context>
    <inkml:brush xml:id="br0">
      <inkml:brushProperty name="width" value="0.05" units="cm"/>
      <inkml:brushProperty name="height" value="0.05" units="cm"/>
    </inkml:brush>
  </inkml:definitions>
  <inkml:trace contextRef="#ctx0" brushRef="#br0">29 3130 11739,'-1'0'73,"0"0"1,1 0 0,-1 0 0,0 0-1,0 0 1,1-1 0,-1 1 0,0 0-1,0-1 1,1 1 0,-1 0 0,0-1-1,1 1 1,-1-1 0,0 1 0,1-1-1,-1 1 1,1-1 0,-1 0 0,1 1-1,-1-1 1,1 0 0,-9-23 1765,4-32 1507,5 46-2750,1-44 35,2 0-1,2 0 1,2 1-1,25-87 1,-21 103-633,1 1 0,2 1 1,1 0-1,2 0 0,2 2 1,1 0-1,36-45 0,158-226-2,-200 284 3,0 1 0,2 0-1,0 0 1,36-31 0,-38 40-2,0 0 0,0 1 0,1 0 0,0 1 0,0 1 0,1 1 0,31-10 0,-4 5-14,441-99 7,-464 107 6,1 1-1,-1 1 1,1 1-1,-1 0 1,0 2-1,1 0 1,33 9-1,5-1 33,0-2-1,116 0 1,-138-7 4,110-6 118,-86 2-98,72 4 1,-59 5-32,144 9 13,-163-14-20,-1-3 1,56-8-1,1-9 101,0-5 1,-2-4-1,-1-5 0,-1-5 0,-3-5 0,-1-4 1,182-114-1,-81 31-12,93-61 31,-251 157-65,-1-2-1,75-77 0,58-102 437,-90 102-289,69-93-73,-118 149-301,54-106 1,-91 159 17,0-1 0,0 1 0,0-1 0,-1 1 0,1-1 0,-1 0 0,0 0 1,-1 1-1,1-10 0,-1 12 51,0 0-1,-1 0 1,1 0 0,-1 0 0,0 0 0,1 0-1,-1 0 1,0 0 0,0 0 0,0 1 0,-1-1-1,1 0 1,0 1 0,0-1 0,-1 1-1,1-1 1,-1 1 0,0-1 0,1 1 0,-1 0-1,0 0 1,0 0 0,0 0 0,0 0 0,-3-1-1,-30-7-526,-6 0-156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0.250"/>
    </inkml:context>
    <inkml:brush xml:id="br0">
      <inkml:brushProperty name="width" value="0.05" units="cm"/>
      <inkml:brushProperty name="height" value="0.05" units="cm"/>
    </inkml:brush>
  </inkml:definitions>
  <inkml:trace contextRef="#ctx0" brushRef="#br0">94 16 18708,'10'-16'1875,"-10"16"-1851,0 1 1,0-1-1,0 0 0,0 0 0,0 0 0,0 1 0,0-1 0,0 0 0,0 0 0,1 0 1,-1 1-1,0-1 0,0 0 0,0 0 0,0 0 0,0 0 0,0 1 0,1-1 0,-1 0 0,0 0 1,0 0-1,0 0 0,0 0 0,1 1 0,-1-1 0,0 0 0,0 0 0,0 0 0,1 0 1,-1 0-1,0 0 0,0 0 0,1 0 0,-1 0 0,0 0 0,0 0 0,0 0 0,1 0 0,-1 0 1,0 0-1,0 0 0,0 0 0,1 0 0,-1 0 0,0 0 0,0 0 0,0-1 0,1 1 1,-1 0-1,0 0 0,0 0 0,0 0 0,1 0 0,-1-1 0,0 1 0,0 0 0,0 0 1,0 0-1,0 0 0,0-1 0,1 1 0,-1 0 0,0 28 510,0 1-1,-9 56 1,4-43-448,-11 101-797,-48 197 0,46-288-1161,17-49 1221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0.730"/>
    </inkml:context>
    <inkml:brush xml:id="br0">
      <inkml:brushProperty name="width" value="0.05" units="cm"/>
      <inkml:brushProperty name="height" value="0.05" units="cm"/>
    </inkml:brush>
  </inkml:definitions>
  <inkml:trace contextRef="#ctx0" brushRef="#br0">0 131 16227,'1'14'532,"0"1"-1,0-1 0,2 0 1,0 0-1,0-1 0,1 1 0,1 0 1,0-1-1,1 0 0,8 13 0,-9-19-365,-1-1 0,1 0-1,0 0 1,0 0 0,1 0-1,-1-1 1,1 0-1,12 8 1,-13-10-68,0-1-1,0 1 1,0-1 0,0-1-1,0 1 1,0 0 0,1-1-1,-1 0 1,1-1 0,-1 1-1,1-1 1,-1 0 0,9-1-1,-5-1 27,0 0 0,0-1-1,0 1 1,0-2-1,0 0 1,-1 0 0,0 0-1,0-1 1,0 0-1,11-9 1,0-3 186,-1 0 1,28-34-1,20-36-152,-60 78-235,0-1 1,-1 0 0,0 0-1,-1 0 1,0-1 0,0 1-1,3-19 1,-7 27 61,1 0-1,-1 0 1,0 0 0,0 0-1,0-1 1,0 1 0,-1 0-1,1 0 1,0 0 0,-1 0-1,0 0 1,1 0 0,-1 0-1,0 0 1,0 0 0,0 0-1,-2-2 1,-7-8-286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1.274"/>
    </inkml:context>
    <inkml:brush xml:id="br0">
      <inkml:brushProperty name="width" value="0.05" units="cm"/>
      <inkml:brushProperty name="height" value="0.05" units="cm"/>
    </inkml:brush>
  </inkml:definitions>
  <inkml:trace contextRef="#ctx0" brushRef="#br0">19 0 17828,'3'10'1592,"0"13"-1080,0 3-216,-1 5 553,-1 8-249,0 5-96,1 4-176,-2-2-512,-2-3-304,-3-6-833,-4-4 1113,2-12-192,-3-6-184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1.827"/>
    </inkml:context>
    <inkml:brush xml:id="br0">
      <inkml:brushProperty name="width" value="0.05" units="cm"/>
      <inkml:brushProperty name="height" value="0.05" units="cm"/>
    </inkml:brush>
  </inkml:definitions>
  <inkml:trace contextRef="#ctx0" brushRef="#br0">1 288 13195,'-1'-10'482,"1"0"0,0 0 0,1 0 1,0 1-1,0-1 0,1 0 0,0 0 1,1 1-1,0-1 0,1 1 0,0 0 0,0 0 1,10-15-1,-5 10 19,1 0 0,0 0 0,1 1 0,1 0 0,0 1 0,1 1 0,16-13 0,-24 21-433,-1 0-1,1 0 0,0 1 0,0 0 0,0-1 0,0 2 1,0-1-1,0 1 0,7-2 0,-10 3-61,0 0 0,-1 0 0,1 0 1,0 0-1,0 0 0,-1 0 0,1 0 0,0 1 0,-1-1 0,1 1 0,0-1 0,-1 1 1,1 0-1,-1 0 0,1-1 0,-1 1 0,1 0 0,-1 0 0,1 0 0,-1 1 1,0-1-1,0 0 0,0 0 0,0 1 0,0-1 0,0 1 0,0-1 0,0 1 1,0-1-1,0 1 0,-1 0 0,1 1 0,1 4 1,0 0 0,-1 0 0,0 0 0,-1 0 1,1 0-1,-1 0 0,0 0 0,-1 0 0,-2 10 0,-2 6 32,-13 33 0,2-5-3,15-49-52,1 0 0,0-1-1,0 1 1,0 0 0,0 0 0,0-1-1,0 1 1,1 0 0,-1 0-1,1-1 1,-1 1 0,1 0 0,-1-1-1,1 1 1,0-1 0,0 1 0,0-1-1,0 1 1,0-1 0,0 1-1,0-1 1,0 0 0,1 0 0,-1 1-1,1-1 1,-1 0 0,3 1-1,6 4-116,1 0 0,0-1 0,14 5 0,1 1-107,-15-5 161,-3-2 7,0 0 1,0 1-1,0 0 0,0 0 1,9 9-1,-16-13 84,1 1 0,-1-1 0,0 0 0,0 0 0,0 1-1,0-1 1,-1 1 0,1-1 0,0 1 0,-1-1 0,1 1 0,-1-1 0,1 1 0,-1 0 0,0-1 0,1 1 0,-1 0 0,0-1-1,0 1 1,0 0 0,-1-1 0,1 1 0,0 0 0,-1-1 0,1 1 0,-1-1 0,1 1 0,-1-1 0,0 1 0,1-1 0,-1 1-1,0-1 1,0 1 0,0-1 0,0 0 0,-2 2 0,-6 7 238,0-1 1,-1-1-1,0 1 1,-1-1-1,1-1 1,-21 11-1,22-14-85,1 0 0,0 0 0,-1-1-1,0 0 1,0-1 0,0 0 0,0 0 0,0-1 0,0 0-1,-13-1 1,22 1-207,-1-1 0,0 0 0,0 0 0,0 0 0,0 0 0,0 0 0,0 0 1,0-1-1,0 1 0,0 0 0,0 0 0,0-1 0,1 1 0,-1 0 0,0-1 0,0 1 0,0-1 0,0 1 0,1-1 0,-1 1 0,0-1 0,1 0 0,-1 1 0,0-1 0,1 0 0,-1 0 0,1 1 0,-1-1 0,1 0 0,-1 0 1,1 0-1,0 0 0,-1 0 0,1-1 0,0 1-133,1-1 1,-1 1-1,1 0 0,-1-1 1,1 1-1,0 0 1,-1 0-1,1 0 0,0-1 1,0 1-1,0 0 1,0 0-1,0 0 1,0 0-1,0 1 0,0-1 1,0 0-1,0 0 1,1 1-1,-1-1 0,0 0 1,2 0-1,40-16-1816,-16 9 723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2.314"/>
    </inkml:context>
    <inkml:brush xml:id="br0">
      <inkml:brushProperty name="width" value="0.05" units="cm"/>
      <inkml:brushProperty name="height" value="0.05" units="cm"/>
    </inkml:brush>
  </inkml:definitions>
  <inkml:trace contextRef="#ctx0" brushRef="#br0">109 50 16003,'0'0'103,"16"-30"2211,-15 30-2271,-1-1 0,0 1 0,0-1 0,0 1 0,0-1 0,1 1 0,-1-1 0,0 0 0,0 1 0,0-1-1,0 1 1,0-1 0,0 0 0,0 1 0,-1-1 0,1 1 0,0-1 0,0 1 0,0-1 0,-1 0 0,1 1 0,0-1 0,0 1-1,-1-1 1,1 1 0,0 0 0,-1-1 0,1 1 0,-1-1 0,1 1 0,-1-1 0,1 1 0,-1 0 0,1 0 0,-1-1 0,1 1-1,-1 0 1,1 0 0,-1-1 0,1 1 0,-1 0 0,1 0 0,-1 0 0,0 0 0,1 0 0,-1 0 0,1 0 0,-1 0 0,0 0 0,1 0-1,-2 0 1,-2 1 84,0 0 0,0-1 0,0 2 0,1-1 0,-1 0 0,0 1 0,0-1 0,1 1 0,-1 0 0,1 1 0,0-1 0,-1 0 0,1 1 0,0 0 0,0 0 0,1 0 0,-1 0 0,1 0 0,-3 4 0,-1 1-94,1 1 1,0 0-1,0 0 0,1 0 0,0 0 1,-4 16-1,8-21-23,-1-1 0,0 1-1,1 0 1,0 0 0,0 0 0,0 0 0,0 0-1,1 0 1,-1-1 0,1 1 0,0 0 0,0 0-1,0-1 1,1 1 0,-1 0 0,1-1-1,0 0 1,0 1 0,5 5 0,-5-7 27,0 0 0,0 0 0,0 0 1,1-1-1,-1 1 0,0-1 0,1 1 1,-1-1-1,1 0 0,0 0 0,-1 0 0,1 0 1,0-1-1,0 1 0,-1-1 0,1 1 0,0-1 1,0 0-1,0 0 0,-1 0 0,1-1 0,0 1 1,0-1-1,0 1 0,-1-1 0,1 0 0,4-2 1,-2 0 65,0 0 1,1 0-1,-1 0 1,0-1 0,-1 0-1,1 0 1,-1 0-1,0-1 1,0 1-1,0-1 1,0 0 0,3-8-1,-4 9-46,-1 0 1,0 0-1,0-1 0,0 1 1,-1-1-1,1 0 0,-1 1 1,0-1-1,-1 0 0,1 0 0,-1 0 1,0 1-1,0-1 0,0 0 1,-1 0-1,-1-5 0,1 8-88,0-1 0,0 1 1,0 0-1,0 0 0,0 0 0,-1 0 0,1 1 0,-1-1 0,1 0 0,-1 1 1,0-1-1,0 1 0,0-1 0,0 1 0,0 0 0,0 0 0,0 0 0,0 0 1,0 0-1,0 0 0,-4 0 0,4 0-166,0 1-1,0 0 1,0 0-1,0 0 1,0 0-1,0 0 1,0 0 0,0 0-1,0 0 1,1 1-1,-1-1 1,0 1-1,0 0 1,0-1-1,1 1 1,-4 2 0,2 1-493,2 2-155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2.755"/>
    </inkml:context>
    <inkml:brush xml:id="br0">
      <inkml:brushProperty name="width" value="0.05" units="cm"/>
      <inkml:brushProperty name="height" value="0.05" units="cm"/>
    </inkml:brush>
  </inkml:definitions>
  <inkml:trace contextRef="#ctx0" brushRef="#br0">145 79 17196,'0'-1'74,"1"0"0,-1 0 1,0 1-1,1-1 0,-1 0 0,0 0 1,0 0-1,0 0 0,0 0 1,0 1-1,0-1 0,0 0 0,0 0 1,0 0-1,0 0 0,0 1 0,0-1 1,-1 0-1,1 0 0,0 0 1,-1 0-1,1 1 0,0-1 0,-1 0 1,1 1-1,-1-1 0,0 0 1,1 1-1,-1-1 0,1 0 0,-1 1 1,0-1-1,1 1 0,-1-1 1,0 1-1,0 0 0,1-1 0,-1 1 1,0 0-1,0-1 0,0 1 1,0 0-1,1 0 0,-1 0 0,-2 0 1,-1-1 70,1 0 1,-1 1-1,0 0 1,0 0 0,0 0-1,0 1 1,0-1 0,0 1-1,-5 1 1,3 1-112,1 0 1,-1 1-1,1-1 1,-1 1 0,1 0-1,1 1 1,-1-1-1,0 1 1,1 0-1,0 0 1,0 0 0,1 0-1,-1 1 1,-4 11-1,6-13-29,1-1-1,0 1 0,0-1 0,0 1 0,0 0 1,0 0-1,1-1 0,0 1 0,0 0 0,0 0 1,1 7-1,0-8 7,0-1 0,0 1 1,0-1-1,0 1 0,0-1 0,0 0 1,1 1-1,-1-1 0,1 0 0,0 0 1,-1 0-1,1 0 0,0 0 0,0 0 1,1-1-1,-1 1 0,0-1 0,4 2 1,-3-1 31,0-1 1,1 1 0,-1-1 0,1 0 0,-1-1 0,1 1 0,0 0 0,-1-1 0,1 0 0,-1 0 0,1 0 0,0 0 0,-1-1 0,1 0 0,6-1 0,-4 0 76,-1 0 0,1-1 0,0 1 1,-1-1-1,1 0 0,-1-1 1,0 1-1,0-1 0,5-5 0,-7 5-22,1 1-1,-1 0 0,0-1 0,-1 0 0,1 0 0,-1 0 0,1 0 1,-1 0-1,0 0 0,-1-1 0,1 1 0,0-6 0,-1 8-54,-1-1-1,0 0 0,0 0 0,0 0 0,0 1 0,0-1 0,-1 0 0,1 0 0,-1 1 0,0-1 0,0 0 1,0 1-1,0-1 0,0 0 0,0 1 0,-1 0 0,1-1 0,-1 1 0,0 0 0,-3-4 0,2 3-89,-1 1-1,1-1 0,-1 1 0,1-1 1,-1 1-1,0 0 0,1 1 0,-8-3 0,9 3-56,0 1 0,1-1 0,-1 1 0,0-1-1,1 1 1,-1 0 0,1 0 0,-1 0-1,0 0 1,0 0 0,1 0 0,-1 0 0,1 1-1,-1-1 1,0 1 0,1-1 0,-1 1-1,1-1 1,-1 1 0,1 0 0,-1 0 0,1 0-1,-3 2 1,4-3 51,0 0 0,-1 0 1,1 0-1,0 0 0,0 1 0,0-1 0,-1 0 0,1 0 1,0 0-1,0 1 0,0-1 0,0 0 0,0 0 0,-1 1 1,1-1-1,0 0 0,0 0 0,0 1 0,0-1 0,0 0 0,0 0 1,0 1-1,0-1 0,0 0 0,0 0 0,0 1 0,0-1 1,0 0-1,0 0 0,0 1 0,0-1 0,0 0 0,0 1 1,0-1-1,1 0 0,-1 0 0,0 1 0,12 2-1050,16-7 17,-14-2 910,0-1 0,20-12-1,-25 13 483,1 0 0,0 1 0,0 0 0,1 0 0,0 1 0,15-3 0,-24 6-225,-1 1-1,1 0 1,0 1 0,-1-1 0,1 0 0,-1 0 0,1 1 0,0-1 0,-1 1 0,1-1 0,-1 1 0,1 0 0,-1 0 0,0-1 0,1 1 0,-1 0 0,0 0 0,0 0-1,1 0 1,-1 1 0,0-1 0,0 0 0,0 0 0,0 1 0,0-1 0,-1 1 0,1-1 0,1 4 0,-1-3-31,0 0 0,1 0 0,-1 1 0,1-1-1,-1 0 1,1 0 0,0 0 0,0 0 0,0-1 0,0 1 0,0 0 0,0-1 0,3 2 0,1-1 0,1 0 1,0-1 0,-1 0 0,1 0 0,-1-1 0,1 0-1,0 0 1,-1 0 0,1-1 0,8-1 0,12-4 89,30-11 1,-32 9-49,-4 2-36,-14 3-46,1 0-1,-1 1 1,0 0 0,1 0 0,0 1-1,-1 0 1,1 1 0,0-1-1,10 2 1,-17-1-7,0 0-1,0 1 1,0-1-1,0 0 1,0 0-1,0 1 0,0-1 1,-1 1-1,1-1 1,0 1-1,0-1 1,-1 1-1,1-1 1,0 1-1,-1 0 1,1-1-1,0 1 1,-1 0-1,1 0 1,-1-1-1,1 1 1,0 1-1,2 21 37,1 1 15,-3-23-49,-1 0-1,1 0 0,0 0 0,-1-1 1,1 1-1,0 0 0,-1 0 0,1-1 1,0 1-1,0 0 0,0-1 0,0 1 1,0-1-1,0 1 0,0-1 0,0 1 1,0-1-1,0 0 0,0 0 0,0 1 0,0-1 1,0 0-1,1 0 0,4 0 9,0 0 0,0 0-1,0-1 1,0 0 0,0 0-1,0 0 1,0-1 0,8-3-1,48-25-3,-16 8-169,-40 19 142,-3 1-24,1 1 0,-1 0 0,1-1 0,-1 1-1,1 0 1,-1 1 0,4-1 0,-6 1 33,0 0 0,0 0 0,0 0 0,-1 1-1,1-1 1,0 0 0,-1 1 0,1-1 0,0 0-1,-1 1 1,1-1 0,0 1 0,-1-1-1,1 1 1,-1-1 0,1 1 0,-1-1 0,1 1-1,-1 0 1,1-1 0,-1 1 0,0 0 0,1-1-1,-1 1 1,0 0 0,1 0 0,-1-1 0,0 1-1,0 0 1,0 0 0,0-1 0,0 1 0,0 0-1,0 0 1,0-1 0,0 1 0,0 0 0,-1 1-1,1 4-119,0-1-79,0-1 0,0 0 1,1 0-1,-1 1 0,2 5 0,1-1-24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7.422"/>
    </inkml:context>
    <inkml:brush xml:id="br0">
      <inkml:brushProperty name="width" value="0.05" units="cm"/>
      <inkml:brushProperty name="height" value="0.05" units="cm"/>
    </inkml:brush>
  </inkml:definitions>
  <inkml:trace contextRef="#ctx0" brushRef="#br0">2 196 14443,'-1'3'1656,"1"1"-743,0-1-249,6 0 960,2-3-168,11-6-199,2-4-153,7-6-320,5-4-136,2-4-272,1-1-208,-6 0-496,-1 0-480,-10 2 688,-5 5-152,-7 2-120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9.398"/>
    </inkml:context>
    <inkml:brush xml:id="br0">
      <inkml:brushProperty name="width" value="0.05" units="cm"/>
      <inkml:brushProperty name="height" value="0.05" units="cm"/>
    </inkml:brush>
  </inkml:definitions>
  <inkml:trace contextRef="#ctx0" brushRef="#br0">1 81 15875,'0'0'1937,"10"0"-945,4-2-368,9-1 1409,7-1-697,8 0-544,3-3-288,4-3-904,-2-2 1624,2-1-1168,-2 0-24,-7 0-24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7.882"/>
    </inkml:context>
    <inkml:brush xml:id="br0">
      <inkml:brushProperty name="width" value="0.05" units="cm"/>
      <inkml:brushProperty name="height" value="0.05" units="cm"/>
    </inkml:brush>
  </inkml:definitions>
  <inkml:trace contextRef="#ctx0" brushRef="#br0">0 41 19228,'2'-1'175,"-1"0"-1,1 0 1,-1 0 0,1 0-1,0 0 1,-1 0 0,1 0-1,0 0 1,0 1 0,-1-1-1,1 1 1,0-1 0,2 1-1,4-2 166,18-6 487,0 2 0,49-6 0,-67 11-788,1 0 0,-1 1-1,1 0 1,-1 1 0,1 0-1,-1 0 1,0 0 0,1 1-1,-1 1 1,0-1 0,0 1 0,-1 1-1,9 4 1,-13-7-33,-1 1-1,0 0 1,0-1 0,0 1-1,0 0 1,-1 0 0,1 0-1,0 0 1,-1 1 0,0-1-1,1 0 1,-1 1 0,0-1-1,0 0 1,0 1 0,-1-1 0,2 6-1,-2-4 4,0 1 0,0 0 0,0 0 0,0 0 0,-1-1 0,0 1 0,0 0 0,0-1 0,-3 6 0,-3 6 15,-1 0 0,-1 0 0,0-1 0,-14 17 0,-44 51-704,59-74 524,-1-1 1,1 0-1,-2 0 1,1-1 0,-1 0-1,-17 9 1,6-9-196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2.330"/>
    </inkml:context>
    <inkml:brush xml:id="br0">
      <inkml:brushProperty name="width" value="0.05" units="cm"/>
      <inkml:brushProperty name="height" value="0.05" units="cm"/>
    </inkml:brush>
  </inkml:definitions>
  <inkml:trace contextRef="#ctx0" brushRef="#br0">1 64 15955,'0'-2'520,"1"-3"-4,0 0 1,0 0-1,0 0 1,0 1-1,1-1 1,0 0-1,0 1 1,0-1-1,1 1 1,-1 0-1,4-5 1,-6 9-482,1 0 1,-1 0-1,0-1 1,0 1-1,0 0 1,0 0-1,1 0 1,-1 0-1,0 0 1,0 0-1,0-1 1,1 1-1,-1 0 1,0 0-1,0 0 1,1 0-1,-1 0 1,0 0-1,0 0 1,0 0-1,1 0 1,-1 0-1,0 0 1,0 0-1,1 0 1,-1 0-1,0 0 1,0 0-1,1 0 1,-1 1-1,0-1 1,0 0-1,0 0 1,1 0-1,-1 0 1,0 0-1,0 0 1,0 1-1,0-1 0,1 0 1,-1 0-1,0 0 1,0 1-1,0-1 1,0 0-1,0 0 1,0 0-1,0 1 1,1-1-1,-1 0 1,0 0-1,0 0 1,0 1-1,3 15 595,-1 35-135,-7 89-1,0-19-12,5-118-443,0 1 1,0-1-1,0 0 1,1 0-1,-1 0 1,1 1-1,0-1 1,0 0-1,2 6 1,-3-9-27,1 0 0,-1 1-1,0-1 1,1 1 0,-1-1 0,0 0 0,1 1 0,-1-1 0,1 0 0,-1 1 0,0-1 0,1 0 0,-1 0 0,1 1 0,-1-1 0,1 0-1,-1 0 1,1 0 0,-1 0 0,1 0 0,-1 0 0,1 0 0,0 0 0,1 0 7,-1 0-1,0-1 1,1 1 0,-1-1 0,0 0-1,1 1 1,-1-1 0,0 0-1,0 0 1,1 1 0,-1-1 0,1-2-1,17-17 74,-1 0 0,-1-2 1,-1 0-1,-1-1 0,16-33 0,12-16-50,-38 62-43,-1 4 0,-1 1 0,1-1 0,0 0 0,6-6 0,-10 12-1,1 0 1,-1 0 0,0-1-1,1 1 1,-1 0-1,0 0 1,0-1 0,1 1-1,-1 0 1,0 0-1,1 0 1,-1-1-1,1 1 1,-1 0 0,0 0-1,1 0 1,-1 0-1,1 0 1,-1 0 0,0 0-1,1 0 1,-1 0-1,0 0 1,1 0-1,-1 0 1,1 0 0,-1 0-1,0 0 1,1 1-1,0-1 1,0 1-2,-1 0 0,1 0 0,0 1 0,0-1 0,-1 0-1,1 0 1,-1 0 0,1 1 0,-1-1 0,0 0 0,1 1 0,-1-1 0,0 1 0,0 1 0,7 107-14,1 11 9,-8-111-678,-4-11-1018,-4-14 246,4-4 761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2.863"/>
    </inkml:context>
    <inkml:brush xml:id="br0">
      <inkml:brushProperty name="width" value="0.05" units="cm"/>
      <inkml:brushProperty name="height" value="0.05" units="cm"/>
    </inkml:brush>
  </inkml:definitions>
  <inkml:trace contextRef="#ctx0" brushRef="#br0">2 1 19108,'1'0'140,"-1"1"0,1 0 0,0-1 0,-1 1 0,1-1 0,0 1 0,-1 0 0,1 0 0,-1-1 0,1 1 0,-1 0 0,1 0 0,-1 0 0,0 0 0,1-1 0,-1 1 0,0 0 0,0 0 0,0 0 0,0 0 0,0 1 0,-1 25 466,0-16 189,-2 46 465,-2 169-210,8-205-1931,0-17-421,-2-13 628,-1-6 187,4-3-135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3.404"/>
    </inkml:context>
    <inkml:brush xml:id="br0">
      <inkml:brushProperty name="width" value="0.05" units="cm"/>
      <inkml:brushProperty name="height" value="0.05" units="cm"/>
    </inkml:brush>
  </inkml:definitions>
  <inkml:trace contextRef="#ctx0" brushRef="#br0">0 295 17052,'16'-1'833,"0"-1"0,0 0-1,0 0 1,-1-2 0,26-9 0,-24 7-586,0-1 0,0-1 0,-1-1 0,23-16 0,-34 22-175,-1-1 0,-1 0 0,1 0 0,0 0 0,-1 0 0,0-1 0,0 1 0,3-8 0,-5 12-49,-1-1 1,0 0 0,1 0-1,-1 1 1,0-1 0,1 0-1,-1 0 1,0 0 0,0 0 0,0 0-1,0 1 1,0-1 0,0 0-1,0 0 1,0 0 0,0 0-1,-1 0 1,1 1 0,0-1-1,0 0 1,-1 0 0,0-1 0,0 2 1,0-1 0,0 0 0,0 1 1,0-1-1,0 1 0,0-1 1,-1 1-1,1-1 0,0 1 1,0 0-1,-1-1 0,1 1 1,0 0-1,0 0 0,-1 0 0,1 0 1,0 0-1,-1 0 0,1 1 1,-2-1-1,-3 2 38,-1 0-1,1-1 1,0 2 0,0-1-1,0 1 1,0 0 0,0 0-1,1 1 1,-1 0 0,1 0-1,-7 7 1,1-1-15,0 1 1,1 1-1,1 0 0,-9 13 1,12-15-23,1 0 0,0 0 0,0 0 1,1 1-1,1 0 0,-1-1 1,2 1-1,-1 0 0,0 15 0,3-23-22,0 1 0,0 0-1,0-1 1,0 1 0,0 0-1,1-1 1,0 1-1,0 0 1,0-1 0,0 1-1,0-1 1,1 0 0,-1 1-1,1-1 1,0 0-1,0 0 1,0 0 0,1 0-1,-1 0 1,1-1-1,-1 1 1,1-1 0,0 0-1,0 1 1,0-1 0,0 0-1,1-1 1,-1 1-1,0-1 1,1 1 0,6 1-1,-6-2-77,0 0 0,0-1 0,0 1 0,1-1 0,-1 0 0,0 0 0,0 0 0,1 0 0,-1-1 0,0 1 0,0-1 0,0 0 0,5-3 0,-6 3-9,0 0 0,-1-1 1,1 1-1,-1-1 0,1 0 0,-1 0 1,0 0-1,0 0 0,0 0 0,0 0 1,0 0-1,0-1 0,0 1 1,-1-1-1,1 0 0,-1 1 0,0-1 1,0 0-1,1-5 0,1-29-369,-5-6-164</inkml:trace>
  <inkml:trace contextRef="#ctx0" brushRef="#br0" timeOffset="1">22 1 18108,'-9'0'1840,"3"1"-1352,2 2-264,3 1 961,2 1-801,2-1-384,3 0 88,-1 1-112,1 0-104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3.868"/>
    </inkml:context>
    <inkml:brush xml:id="br0">
      <inkml:brushProperty name="width" value="0.05" units="cm"/>
      <inkml:brushProperty name="height" value="0.05" units="cm"/>
    </inkml:brush>
  </inkml:definitions>
  <inkml:trace contextRef="#ctx0" brushRef="#br0">297 168 14187,'1'0'109,"0"0"1,-1 0-1,1 0 1,-1 0-1,1 0 0,-1 0 1,1 0-1,-1 0 0,1 0 1,-1 0-1,1 0 1,-1 0-1,1 0 0,-1-1 1,1 1-1,-1 0 0,1 0 1,-1 0-1,1-1 1,-1 1-1,0 0 0,1-1 1,-1 1-1,1 0 0,-1-1 1,1 0-1,-1 1-10,0-1-1,-1 0 0,1 1 1,0-1-1,0 1 1,0-1-1,0 1 0,-1-1 1,1 1-1,0-1 1,0 1-1,-1-1 1,1 1-1,0-1 0,-1 1 1,1-1-1,-1 1 1,1-1-1,-1 1 0,-2-3 274,0 0-1,0 1 0,0 0 1,-1 0-1,1 0 0,-7-3 0,5 4-204,0-1 1,0 1-1,0 0 0,0 1 0,0 0 0,-1 0 0,1 0 0,0 0 1,0 1-1,0-1 0,-1 1 0,-5 3 0,2-1-46,1 0-1,0 1 0,0 0 1,0 1-1,0 0 0,-11 9 1,5-2-39,0 2 1,0 0 0,2 1-1,0 0 1,-21 33 0,28-38-53,0 0 1,0 0 0,0 0-1,2 1 1,-1 0 0,1-1 0,-1 14-1,3-22-26,1 0 0,0 1 0,-1-1 0,1 0 0,0 1 0,1-1 0,-1 0 0,0 1 0,1-1 0,-1 0-1,1 1 1,0-1 0,-1 0 0,1 0 0,0 0 0,1 0 0,-1 0 0,0 0 0,1 0 0,-1 0 0,1 0 0,-1-1 0,1 1 0,0 0 0,-1-1-1,1 0 1,0 1 0,0-1 0,0 0 0,0 0 0,1 0 0,-1 0 0,0 0 0,0-1 0,1 1 0,-1-1 0,0 1 0,1-1 0,3 0-1,1 0 3,-1 0 0,1-1 0,-1 1-1,1-1 1,-1-1 0,0 1 0,0-1-1,1 0 1,-1-1 0,0 0 0,-1 0-1,1 0 1,-1 0 0,1-1 0,7-7-1,1-1 9,-1 0-1,0-2 0,-1 1 1,13-21-1,-10 12 1,-1 0 0,-2-1-1,20-49 1,-27 57-41,0-1-1,-1 0 0,0-1 0,-1 1 1,-1 0-1,-1-1 0,-1-23 0,0 38 1,0 1-1,0-1 0,0 0 0,0 0 0,-1 1 0,1-1 0,-1 0 1,1 1-1,-1-1 0,0 0 0,1 1 0,-1-1 0,0 1 0,0-1 1,0 1-1,0-1 0,-1 1 0,1 0 0,0 0 0,-2-2 0,1 3-32,1-1 0,0 1 0,0 0-1,0 0 1,-1 0 0,1 0-1,0 0 1,0 0 0,0 0 0,-1 0-1,1 0 1,0 0 0,0 1-1,0-1 1,0 0 0,-1 1 0,1-1-1,0 1 1,0-1 0,0 1-1,0 0 1,0 0 0,0-1 0,0 1-1,1 0 1,-1 0 0,0 0-1,0 0 1,1 0 0,-2 2 0,-3 3-127,0 1 1,0 0-1,1 1 1,0-1 0,0 1-1,1-1 1,-4 12 0,6-8-182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4.428"/>
    </inkml:context>
    <inkml:brush xml:id="br0">
      <inkml:brushProperty name="width" value="0.05" units="cm"/>
      <inkml:brushProperty name="height" value="0.05" units="cm"/>
    </inkml:brush>
  </inkml:definitions>
  <inkml:trace contextRef="#ctx0" brushRef="#br0">8 1 16155,'1'0'70,"-1"0"-1,0 0 1,0 0-1,0 0 1,0-1-1,1 1 1,-1 0-1,0 0 1,0 0-1,0 0 1,1 0-1,-1 0 1,0 0-1,0 0 1,0 0-1,1 0 1,-1 0-1,0 0 1,0 0-1,1 0 1,-1 0-1,0 0 1,0 0-1,0 0 1,0 1-1,1-1 1,-1 0-1,0 0 1,0 0-1,0 0 1,1 0-1,-1 0 1,0 1-1,0-1 1,0 0-1,0 0 1,0 0-1,1 1 1,0 10 1323,-4 17-200,3-25-954,-6 32 196,2 0 0,1 1 0,2-1 0,2 1 0,7 52 0,-8-87-392,0 1 0,1-1-1,-1 1 1,0-1 0,1 1-1,-1-1 1,1 0 0,-1 1-1,1-1 1,0 0 0,-1 1-1,1-1 1,0 0 0,0 0 0,0 0-1,2 2 1,-3-3-21,0 0 0,1 0 1,-1 0-1,0 1 0,1-1 0,-1 0 0,0 0 1,1 0-1,-1 0 0,0 0 0,1 0 0,-1 0 1,0 0-1,1 0 0,-1-1 0,0 1 0,1 0 1,-1 0-1,0 0 0,0 0 0,1 0 0,-1 0 1,0-1-1,1 1 0,-1 0 0,0-1 0,9-13 359,-3-3-172,0 0-1,-2-1 1,0 1 0,2-30 0,-3-72 2,-3 116-204,0 3-7,0 0 0,0 0 0,0-1 0,0 1 0,1 0 0,-1 0 0,0 0 0,0 0 0,0-1 0,0 1 0,0 0 0,0 0 0,0 0 0,1 0 0,-1 0 0,0-1 0,0 1 0,0 0 0,0 0 0,0 0 0,1 0 0,-1 0 0,0 0 0,0 0 0,0 0 0,1 0 0,-1 0 0,0 0 0,0 0 0,0 0 0,1 0 0,-1 0 0,0 0 1,0 0-1,0 0 0,1 0 0,-1 0 0,0 0 0,0 0 0,0 0 0,0 0 0,1 0 0,-1 0 0,0 0 0,0 0 0,0 1 0,0-1 0,1 0 0,-1 0 0,0 0 0,0 0 0,0 0 0,0 0 0,0 1 0,0-1 0,0 0 0,1 0 0,-1 0 0,0 1 0,0-1 0,12 11-19,-10-9 15,4 3-10,0 0 0,1 0-1,-1-1 1,1 1 0,0-1 0,1-1 0,8 4-1,-13-6 15,-1 0-1,0-1 1,1 1-1,0-1 0,-1 1 1,1-1-1,-1 0 1,1 0-1,-1 0 1,1 0-1,-1 0 0,1-1 1,-1 1-1,1-1 1,-1 0-1,1 0 1,-1 0-1,1 0 0,-1 0 1,0 0-1,0 0 1,0-1-1,0 1 1,0-1-1,0 0 0,2-1 1,1-3 12,0 0 0,-1-1 0,0 1 0,0-1 0,0 0 0,-1 0 0,0 0 0,0 0 0,2-12 0,-11 49-4,2 1 1,1-1 0,2 1-1,1 0 1,5 42 0,-4-66-4,1 0-1,-1 0 1,1 0 0,6 12 0,-7-18-22,-1 1 0,1-1 1,0 1-1,0-1 0,0 1 0,0-1 0,0 1 1,0-1-1,0 0 0,0 0 0,0 0 1,1 0-1,-1 0 0,0 0 0,1 0 0,-1 0 1,1 0-1,-1 0 0,1-1 0,0 1 1,-1-1-1,1 1 0,0-1 0,-1 0 1,4 1-1,-4-1-53,0-1-1,0 1 1,0 0 0,0-1 0,0 1-1,0-1 1,0 1 0,0-1 0,-1 0-1,1 1 1,0-1 0,0 0 0,0 0-1,-1 1 1,1-1 0,0 0 0,-1 0 0,1 0-1,-1 0 1,1 0 0,-1 0 0,1 0-1,-1 0 1,0 0 0,1-2 0,6-32-545,-6 25 491,4-22-416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4.921"/>
    </inkml:context>
    <inkml:brush xml:id="br0">
      <inkml:brushProperty name="width" value="0.05" units="cm"/>
      <inkml:brushProperty name="height" value="0.05" units="cm"/>
    </inkml:brush>
  </inkml:definitions>
  <inkml:trace contextRef="#ctx0" brushRef="#br0">1 1 16556,'0'5'1712,"0"2"-1240,7-1-424,1 1 632,5-2-408,2-1-40,3-1-144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5.384"/>
    </inkml:context>
    <inkml:brush xml:id="br0">
      <inkml:brushProperty name="width" value="0.05" units="cm"/>
      <inkml:brushProperty name="height" value="0.05" units="cm"/>
    </inkml:brush>
  </inkml:definitions>
  <inkml:trace contextRef="#ctx0" brushRef="#br0">92 0 15779,'-5'2'460,"0"-1"-1,1 1 0,0 0 0,-1 0 1,1 1-1,0-1 0,0 1 1,0 0-1,0 0 0,1 0 0,-1 1 1,1-1-1,-4 6 0,3-3-225,0 0-1,1 0 0,-1 1 1,1-1-1,1 1 0,0 0 1,0-1-1,-2 13 1,2-9-202,1 0-1,1 0 1,0 1 0,0-1 0,1 0 0,0 0 0,1 0 0,0 0 0,0 0-1,1 0 1,0 0 0,1-1 0,5 10 0,6 3-8,30 36 0,-30-41-21,-2 0-1,0 0 1,-1 1 0,12 24 0,-22-36 7,1 0 0,-1 0 0,0 0 0,-1 0 0,1 1 1,-1-1-1,0 1 0,-1-1 0,0 1 0,0-1 0,0 1 1,-1-1-1,0 1 0,0-1 0,0 0 0,-1 0 0,0 1 1,-4 7-1,5-12 2,1-1 0,-1 1 1,0-1-1,1 1 0,-1-1 1,0 1-1,0-1 0,0 0 1,0 1-1,0-1 0,0 0 1,-1 0-1,1 0 0,0 0 1,-1 0-1,1 0 0,0 0 1,-1 0-1,1 0 0,-1-1 1,1 1-1,-1-1 0,0 1 1,1-1-1,-1 0 0,1 1 1,-1-1-1,0 0 0,1 0 1,-1 0-1,0 0 0,1 0 1,-1-1-1,0 1 0,1 0 1,-1-1-1,1 0 1,-1 1-1,0-1 0,1 0 1,0 1-1,-1-1 0,-1-2 1,-4-1 15,1-1 0,0 0 0,0 0 0,0-1 0,1 0 0,0 0 1,0 0-1,-4-8 0,4 6-38,0-1 1,1-1 0,0 1-1,0-1 1,1 0 0,1 0-1,0 0 1,0 0 0,0 0-1,2 0 1,-1 0 0,2-14-1,-1 17-8,1 1-1,1-1 0,-1 0 1,1 1-1,0 0 1,0-1-1,0 1 0,1 0 1,0 0-1,1 0 1,-1 1-1,1-1 1,0 1-1,0 0 0,1 0 1,0 0-1,0 1 1,0-1-1,10-6 0,40-18-37,-36 20 136,0-2 1,0 0 0,26-21-1,-40 28-32,-1 0-1,1-1 0,-1 1 1,0-1-1,0 0 0,-1 0 0,1 0 1,-1-1-1,-1 1 0,1-1 1,-1 0-1,0 1 0,0-1 1,0 0-1,-1 0 0,0-1 1,1-5-1,-2 9-23,0 1 0,0-1 1,0 1-1,-1-1 0,1 1 1,0-1-1,-1 1 0,0-1 0,1 1 1,-1-1-1,0 1 0,0 0 0,-1-1 1,1 1-1,0 0 0,-1 0 0,1 0 1,-1 0-1,0 0 0,1 1 0,-1-1 1,-3-2-1,3 3-16,0 0-1,1 0 1,-1 1 0,0-1-1,0 1 1,0-1 0,0 1 0,0-1-1,0 1 1,0 0 0,0 0-1,0 0 1,0 0 0,0 0 0,0 1-1,0-1 1,0 1 0,1-1-1,-1 1 1,0-1 0,0 1-1,0 0 1,0 0 0,1 0 0,-1 0-1,1 0 1,-1 1 0,-2 2-1,-2 2-14,0 1 0,0 1-1,1-1 1,0 1 0,1 0-1,-1 0 1,2 0 0,-1 0-1,1 1 1,0 0-1,1-1 1,0 1 0,0 0-1,1 0 1,0 0 0,1 1-1,0-1 1,1 0 0,-1 0-1,4 15 1,-2-20-49,-1 1 1,1-1 0,0 0-1,0 0 1,0 0 0,1 0 0,-1 0-1,1-1 1,0 1 0,0-1-1,0 0 1,0 0 0,1 0-1,-1 0 1,6 3 0,-1-1 10,0-1 1,0-1-1,0 1 0,1-2 1,-1 1-1,1-1 1,8 1-1,38 4-238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6.046"/>
    </inkml:context>
    <inkml:brush xml:id="br0">
      <inkml:brushProperty name="width" value="0.05" units="cm"/>
      <inkml:brushProperty name="height" value="0.05" units="cm"/>
    </inkml:brush>
  </inkml:definitions>
  <inkml:trace contextRef="#ctx0" brushRef="#br0">304 22 19588,'0'-1'214,"16"-8"1171,-16 8-1334,0 1 0,1 0-1,-1 0 1,1 0 0,-1-1-1,1 1 1,-1 0 0,0 0 0,1-1-1,-1 1 1,0 0 0,1-1 0,-1 1-1,0-1 1,1 1 0,-1 0-1,0-1 1,0 1 0,1-1 0,-1 1-1,0-1 1,0 1 0,0-1 0,0 1-1,0 0 1,0-1 0,0 0-1,-3 3 292,0 0 0,0 1 0,0-1 0,0 1 0,0 0-1,-3 5 1,4-6-186,-25 29 187,2 1 0,-37 61-1,-29 80 5,-4 43-90,108-228-1553,3-15 225,-1-1-1,-1-1 1,-2 0-1,9-32 1,-19 54 978,16-46-913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6.621"/>
    </inkml:context>
    <inkml:brush xml:id="br0">
      <inkml:brushProperty name="width" value="0.05" units="cm"/>
      <inkml:brushProperty name="height" value="0.05" units="cm"/>
    </inkml:brush>
  </inkml:definitions>
  <inkml:trace contextRef="#ctx0" brushRef="#br0">59 14 16051,'12'-13'12440,"-5"28"-12162,25 136-5,63 246-53,-81-366-576,-12-26-713,-13-20-172,-35-36-1886,10 17 2434,-51-35-1,47 39 153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49.830"/>
    </inkml:context>
    <inkml:brush xml:id="br0">
      <inkml:brushProperty name="width" value="0.05" units="cm"/>
      <inkml:brushProperty name="height" value="0.05" units="cm"/>
    </inkml:brush>
  </inkml:definitions>
  <inkml:trace contextRef="#ctx0" brushRef="#br0">283 82 17180,'9'5'1544,"-3"8"-1072,-1 4-224,2 4 664,2 4-232,-2 3-319,2 2-249,-2-1-617,0-3-287,-5-9 640,-1-7-120,-2-8-112</inkml:trace>
  <inkml:trace contextRef="#ctx0" brushRef="#br0" timeOffset="1">1 67 17556,'6'-6'295,"0"0"0,1 1 1,0 0-1,0 1 0,0 0 1,1 0-1,-1 0 0,1 1 1,0 0-1,0 0 0,12-2 0,6 0 197,0 1 0,34-1-1,-31 4-272,-1 1 1,0 1-1,50 10 0,-65-9-206,-1 1 0,0 1 0,0 0 0,0 0 0,-1 1-1,1 1 1,-1 0 0,-1 1 0,1 0 0,18 16 0,-25-19-1,0 0 0,-1-1 0,0 2-1,0-1 1,0 0 0,0 1 0,-1-1 0,1 1 0,-1 0 0,-1-1-1,1 1 1,0 0 0,-1 0 0,1 7 0,-2-5 44,0 1-1,0-1 1,-1 0 0,1 0-1,-2 0 1,1 1 0,-1-1-1,0 0 1,-4 8-1,-3 4 209,-1 0 0,-2 0 0,1-1-1,-2 0 1,-28 29 0,31-36-96,0-2 0,-1 1 1,0-1-1,-1-1 1,0 0-1,-22 11 0,30-17-170,-1 0-1,1 0 0,-1-1 0,0 1 0,0-1 0,1-1 0,-1 1 0,0-1 0,0 1 0,-7-2 0,9 1-72,0-1 0,1 0 0,-1 0 0,0 0 0,0 0 0,0 0 0,1 0-1,-1-1 1,1 1 0,-1-1 0,1 0 0,0 0 0,-1 0 0,1 0 0,0 0 0,0 0 0,0-1 0,-2-3-1,2 2-60,0 0 0,0 0-1,0-1 1,1 1-1,0-1 1,0 1 0,0-1-1,0 0 1,0 1-1,1-1 1,0 0-1,0 0 1,0 1 0,1-1-1,0 0 1,1-5-1,8-20-656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7.157"/>
    </inkml:context>
    <inkml:brush xml:id="br0">
      <inkml:brushProperty name="width" value="0.05" units="cm"/>
      <inkml:brushProperty name="height" value="0.05" units="cm"/>
    </inkml:brush>
  </inkml:definitions>
  <inkml:trace contextRef="#ctx0" brushRef="#br0">0 328 16476,'0'5'1832,"10"0"-880,4 0-288,9 0 969,6 2-225,5-3-352,4-1-152,-1-3-320,2-4-319,-2-5-818,-4-4-639,-4-11 1000,-2-5-240,0-2-168</inkml:trace>
  <inkml:trace contextRef="#ctx0" brushRef="#br0" timeOffset="1">540 1 16243,'9'15'3713,"-5"-2"-2964,-1 0 0,-1 0 0,0 0-1,0 0 1,-1 23 0,-9 68-134,7-94-474,-18 110 388,-2 30 667,20-149-1164,1 1-1,0-1 1,0 0 0,0 1 0,0-1 0,0 1-1,0-1 1,0 0 0,0 1 0,0-1 0,1 0 0,-1 1-1,1-1 1,-1 0 0,1 1 0,-1-1 0,1 0-1,0 0 1,-1 1 0,1-1 0,0 0 0,0 0-1,0 0 1,0 0 0,0 0 0,0 0 0,0-1 0,1 1-1,-1 0 1,0 0 0,0-1 0,1 1 0,1 0-1,1-1 32,1 1 0,-1-1 0,1 0 0,-1 0 0,1-1 0,-1 1 0,1-1 0,-1 0 0,7-2 0,5-2-309,1-1-1,-1-1 1,27-14 0,-35 16 145,1-1 1,-1 0 0,-1 0-1,1 0 1,-1-1 0,0 0-1,0-1 1,5-8-1,7-14-341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7.666"/>
    </inkml:context>
    <inkml:brush xml:id="br0">
      <inkml:brushProperty name="width" value="0.05" units="cm"/>
      <inkml:brushProperty name="height" value="0.05" units="cm"/>
    </inkml:brush>
  </inkml:definitions>
  <inkml:trace contextRef="#ctx0" brushRef="#br0">358 56 15275,'0'-3'220,"0"0"0,-1 1 0,0-1-1,0 0 1,0 1 0,0-1 0,0 1-1,0-1 1,0 1 0,-1-1 0,0 1-1,1 0 1,-1 0 0,0 0 0,0 0-1,-2-2 1,0 2-25,1 0 0,0 1 0,-1-1 0,1 1 0,0 0 0,-1 0-1,0 0 1,1 0 0,-1 1 0,1-1 0,-7 1 0,-2 1 31,1 0 0,0 0-1,0 1 1,0 0 0,0 1 0,0 1 0,0 0 0,1 0-1,0 1 1,0 0 0,0 1 0,-17 13 0,14-10-67,1 1 1,1 1-1,0 0 0,0 1 1,1 0-1,1 0 0,0 1 1,-13 25-1,18-30-98,0 0 1,1 1-1,0-1 0,1 1 0,0 0 1,0 0-1,1 0 0,0 0 0,1 0 1,0 0-1,0 0 0,1-1 0,0 1 1,3 11-1,-2-14-38,0 0-1,0 1 1,1-1 0,0-1-1,0 1 1,1 0 0,-1-1-1,1 1 1,0-1 0,1 0-1,-1 0 1,1-1 0,0 0-1,0 1 1,1-2 0,-1 1-1,1-1 1,0 1 0,11 3-1,-7-3 14,0-1-1,0-1 1,0 0-1,0 0 1,0-1-1,0 0 0,0-1 1,0 0-1,0-1 1,0 0-1,0 0 1,0-1-1,0 0 0,0-1 1,0 0-1,-1-1 1,1 0-1,-1 0 0,0-1 1,-1 0-1,1-1 1,-1 0-1,0 0 1,0-1-1,-1 0 0,9-10 1,-9 9-1,-1 0 1,1 0-1,-2 0 1,1-1-1,-1 1 1,-1-1-1,1-1 1,-2 1-1,1 0 1,-1-1-1,-1 0 1,1 0-1,-2 0 1,0 0-1,0 0 1,0 0-1,-1 0 1,-1 0-1,0 0 1,0-1-1,-1 2 1,0-1-1,-1 0 1,0 0 0,-1 1-1,-6-14 1,7 17-146,-1 0 1,1 0 0,-2 1 0,1-1 0,-1 1 0,1 0-1,-1 0 1,-1 0 0,1 1 0,-1-1 0,0 1 0,0 1-1,-7-4 1,8 5-110,1 0-1,-1 1 0,0-1 0,1 1 0,-1 1 1,0-1-1,0 1 0,0-1 0,0 1 0,0 1 1,0-1-1,1 1 0,-1 0 0,0 0 1,0 0-1,1 1 0,-1-1 0,1 1 0,-7 4 1,-10 6-692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8.130"/>
    </inkml:context>
    <inkml:brush xml:id="br0">
      <inkml:brushProperty name="width" value="0.05" units="cm"/>
      <inkml:brushProperty name="height" value="0.05" units="cm"/>
    </inkml:brush>
  </inkml:definitions>
  <inkml:trace contextRef="#ctx0" brushRef="#br0">1 1 19364,'1'23'2153,"11"2"-1201,4 4-368,2 4 1032,5 4-359,3-1-289,0 0-240,1-5-344,-1 0-192,-5-7-336,-2-3-176,-5-3-840,-1-6 1216,-7 0-240,-3-2-128,-2-4-153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3.530"/>
    </inkml:context>
    <inkml:brush xml:id="br0">
      <inkml:brushProperty name="width" value="0.05" units="cm"/>
      <inkml:brushProperty name="height" value="0.05" units="cm"/>
    </inkml:brush>
  </inkml:definitions>
  <inkml:trace contextRef="#ctx0" brushRef="#br0">0 5 16235,'1'-1'103,"-1"1"0,0 0 0,1-1 0,-1 1 0,1 0 0,-1-1 0,0 1-1,1 0 1,-1-1 0,1 1 0,-1 0 0,1 0 0,-1 0 0,1 0-1,-1-1 1,1 1 0,-1 0 0,1 0 0,-1 0 0,1 0 0,-1 0-1,1 0 1,-1 0 0,1 0 0,-1 0 0,1 1 0,-1-1 0,1 0 0,-1 0-1,0 0 1,1 1 0,-1-1 0,1 0 0,-1 0 0,1 1 0,-1-1-1,0 0 1,1 1 0,-1-1 0,0 0 0,1 1 0,-1 0 0,21 16 2042,4 10-1127,-1 1 0,-2 1 0,23 37 0,44 102-918,-86-162-119,0 0-74,0 1 1,0 0-1,0 1 0,-1-1 1,0 0-1,0 1 1,1 11-1,-3-19 42,0 1 0,0-1 0,0 1 0,0-1 0,0 0-1,0 1 1,0-1 0,0 1 0,0-1 0,0 0 0,0 1 0,0-1 0,0 0-1,0 1 1,-1-1 0,1 1 0,0-1 0,0 0 0,0 1 0,-1-1-1,1 0 1,0 1 0,0-1 0,-1 0 0,1 0 0,0 1 0,-1-1 0,1 0-1,0 0 1,-1 1 0,-11-6-834,-9-14 164,4-2-43</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3.978"/>
    </inkml:context>
    <inkml:brush xml:id="br0">
      <inkml:brushProperty name="width" value="0.05" units="cm"/>
      <inkml:brushProperty name="height" value="0.05" units="cm"/>
    </inkml:brush>
  </inkml:definitions>
  <inkml:trace contextRef="#ctx0" brushRef="#br0">18 528 14563,'-4'10'785,"1"-1"0,0 1 0,1 0 0,-2 18 0,3-26-635,1 0-1,0 0 1,0 0-1,0 0 1,0 0-1,0 0 1,0-1-1,0 1 1,1 0 0,-1 0-1,1 0 1,0 0-1,-1-1 1,1 1-1,0 0 1,0 0-1,0-1 1,0 1-1,0-1 1,0 1-1,1-1 1,-1 0-1,0 1 1,1-1-1,-1 0 1,1 0-1,0 0 1,-1 0-1,1 0 1,0 0-1,-1 0 1,5 0-1,-3 0-3,0-1 0,0 0 1,0 0-1,0 0 0,0-1 0,0 1 0,0-1 0,0 0 0,0 1 0,-1-1 0,1-1 0,0 1 0,0 0 0,-1-1 0,1 1 0,-1-1 0,4-3 0,4-3 242,0-1-1,14-16 1,-10 9-202,-2-1 1,0 0-1,-1-1 0,0 0 1,-2-1-1,0 0 0,-1 0 1,-1-1-1,-1 0 0,5-30 1,-2-14-58,-2-1 1,-3-65 0,-3 100-105,-1 15-18,-1 10-10,1 1-1,0-1 0,0 0 0,1 0 1,-1 0-1,1 1 0,3-10 1,-4 14 2,0 0 0,0 0 0,0 0 0,1-1-1,-1 1 1,0 0 0,0 0 0,1 0 0,-1 0 0,0-1 0,0 1 0,1 0 0,-1 0 0,0 0 0,0 0 0,1 0 0,-1 0 0,0 0 0,1 0 0,-1 0 0,0 0 0,0 0 0,1 0 0,-1 0 0,0 0 0,1 0 0,-1 0 0,0 0-1,0 0 1,1 0 0,-1 0 0,0 0 0,0 1 0,1-1 0,-1 0 0,0 0 0,0 0 0,1 0 0,-1 1 0,0-1 0,0 0 0,0 0 0,1 1 0,-1-1 0,0 0 0,0 0 0,0 1 0,11 13-21,-10-13 19,33 46-141,51 52 0,-67-80-298,1-2 0,0 0-1,2-1 1,0-1 0,28 16 0,-28-22-80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4.741"/>
    </inkml:context>
    <inkml:brush xml:id="br0">
      <inkml:brushProperty name="width" value="0.05" units="cm"/>
      <inkml:brushProperty name="height" value="0.05" units="cm"/>
    </inkml:brush>
  </inkml:definitions>
  <inkml:trace contextRef="#ctx0" brushRef="#br0">0 45 13179,'0'0'58,"1"0"-1,-1 0 1,0 1 0,0-1 0,0 0 0,0 0 0,0 1 0,0-1-1,0 0 1,0 0 0,0 1 0,0-1 0,1 0 0,-1 0-1,0 0 1,0 1 0,0-1 0,1 0 0,-1 0 0,0 0-1,0 1 1,0-1 0,1 0 0,-1 0 0,0 0 0,0 0 0,1 0-1,-1 0 1,0 0 0,0 0 0,1 0 0,-1 0 0,0 1-1,0-1 1,1 0 0,-1 0 0,0 0 0,0-1 0,1 1-1,-1 0 1,0 0 0,0 0 0,1 0 0,-1 0 0,0 0 0,0 0-1,1 0 1,-1 0 0,0-1 0,0 1 0,0 0 0,1 0-1,-1 0 1,0 0 0,0-1 0,0 1 0,0 0 0,1 0-1,-1-1 1,0 1 0,0 0 0,0 0 0,0-1 0,0 1-1,0 0 1,6 24 1954,0 189 2109,-6-106-3142,0-102-895,0 0 0,0 0 1,0-1-1,1 1 0,0 0 1,0-1-1,0 1 0,1 0 1,0-1-1,2 5 0,-3-8-44,-1 0 0,1 0 0,0 0 1,0 0-1,0 0 0,0 0 0,0 0 0,0-1 0,0 1 0,0 0 0,0-1 0,0 1 0,0 0 0,1-1 0,-1 0 1,2 1-1,0 0 9,-1-1 0,1 0 0,-1 0 0,0-1 0,1 1 0,-1 0 0,0-1 0,1 1 0,-1-1 0,0 0 1,5-2-1,7-4 124,-1-2 0,1 1 0,-1-2 0,-1 1 0,1-2 0,13-15 1,61-77 388,-79 93-525,16-20-94,-1-1 0,-1-2 1,30-61-1,-52 93 66,3-5-236,-1 1 1,0-1 0,0 0 0,2-10 0,-4 15 181,0 0 0,0 0 0,0 0-1,0 0 1,0 0 0,0 0 0,0 0 0,0 0 0,0 0 0,0 0-1,-1 0 1,1 0 0,0 1 0,-1-1 0,1 0 0,-1 0 0,1 0-1,-1 0 1,1 0 0,-1 1 0,0-1 0,1 0 0,-1 0 0,0 1-1,0-1 1,0 0 0,1 1 0,-1-1 0,0 1 0,0-1 0,0 1-1,0 0 1,0-1 0,-1 1 0,-17-5-570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5.354"/>
    </inkml:context>
    <inkml:brush xml:id="br0">
      <inkml:brushProperty name="width" value="0.05" units="cm"/>
      <inkml:brushProperty name="height" value="0.05" units="cm"/>
    </inkml:brush>
  </inkml:definitions>
  <inkml:trace contextRef="#ctx0" brushRef="#br0">0 288 18324,'42'-11'1788,"-1"-2"-1,0-1 1,73-39 0,29-10-325,-140 62-1445,2-2 17,1 1 0,-1 1 0,1-1 0,-1 1 0,8-1 0,-12 2-32,-1 0 0,1 0 0,0 0 0,0 0 0,-1 0 0,1 1 0,0-1-1,0 0 1,-1 0 0,1 1 0,0-1 0,-1 0 0,1 1 0,0-1 0,-1 0 0,1 1 0,-1-1 0,1 1-1,0-1 1,-1 1 0,1-1 0,-1 1 0,0 0 0,1-1 0,-1 1 0,1-1 0,-1 1 0,0 0 0,0-1-1,1 1 1,-1 0 0,0 0 0,0-1 0,0 1 0,0 0 0,0 0 0,0-1 0,0 1 0,0 0 0,0 0-1,0-1 1,0 1 0,0 0 0,0-1 0,-1 1 0,1 0 0,-1 0 0,-2 12 6,-1 0 0,0-1 1,-7 14-1,6-14-1,0 1-1,-7 24 1,12-37-8,0 0 1,0 0 0,0 1-1,0-1 1,0 0-1,-1 1 1,1-1-1,0 0 1,0 1-1,0-1 1,0 0-1,0 1 1,0-1 0,0 0-1,0 1 1,0-1-1,0 0 1,0 1-1,0-1 1,1 0-1,-1 0 1,0 1 0,0-1-1,0 0 1,0 1-1,0-1 1,1 0-1,-1 0 1,0 1-1,0-1 1,0 0 0,1 0-1,-1 0 1,0 1-1,1-1 1,10-5 17,11-14-9,-14 8-5,-1-1 0,0 0 1,-1 0-1,0 0 1,5-18-1,15-67 36,-13 45-24,-11 51-12,1 8 0,6 21 4,9 22-1,-16-47-6,-1 0 0,1 0 0,0-1 0,0 1 0,0-1 0,0 1 0,1-1 0,-1 0 0,1 0 0,-1 0 0,1 0 1,0 0-1,0 0 0,-1-1 0,1 1 0,0-1 0,0 0 0,1 0 0,-1 0 0,0-1 0,0 1 0,0-1 0,1 1 0,3-1 0,-3-1 1,1 1 1,0-1-1,0 0 0,-1-1 1,1 1-1,-1-1 0,1 0 0,-1 0 1,0 0-1,1 0 0,-1-1 0,0 0 1,-1 0-1,1 0 0,5-6 1,2-3 18,17-25 0,-25 33-17,0 0 1,-1 0 0,1 0 0,-1-1 0,0 1-1,-1-1 1,1 0 0,-1 1 0,0-1-1,1-7 1,-5 7 2,-3 10 2,-4 9 9,3-1-7,0 1 1,1 0-1,1 1 1,0 0-1,1 0 1,1 0-1,0 0 1,1 0 0,0 1-1,2-1 1,0 19-1,1-31-70,-1-1-1,1 0 0,0 0 0,0 1 0,0-1 1,0 0-1,0 0 0,0 0 0,1 0 1,-1 0-1,0 0 0,1-1 0,0 1 1,2 2-1,-4-4 2,1 0-1,-1 1 1,1-1 0,-1 0 0,1 1 0,-1-1-1,1 0 1,0 1 0,-1-1 0,1 0-1,-1 0 1,1 0 0,0 0 0,-1 0 0,1 0-1,0 0 1,-1 0 0,1 0 0,-1 0-1,1 0 1,1 0 0,-1-1 15,0 0 1,-1 1-1,1-1 1,0 0-1,0 1 1,-1-1-1,1 0 1,0 0-1,-1 1 0,1-1 1,-1 0-1,1 0 1,-1 0-1,0 0 1,1 0-1,-1 0 0,0 0 1,1-1-1,2-17-509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5.882"/>
    </inkml:context>
    <inkml:brush xml:id="br0">
      <inkml:brushProperty name="width" value="0.05" units="cm"/>
      <inkml:brushProperty name="height" value="0.05" units="cm"/>
    </inkml:brush>
  </inkml:definitions>
  <inkml:trace contextRef="#ctx0" brushRef="#br0">0 2 17956,'2'-2'2864,"-1"2"-2495,4 3 1647,3 3-1264,4 0-384,3 1-864,6 1-536,1 0 2040,6 3-1160,-1 0-56,-3 2-128</inkml:trace>
  <inkml:trace contextRef="#ctx0" brushRef="#br0" timeOffset="1">273 207 14067,'1'3'384,"-1"1"-1,1 0 1,-1 0 0,0-1-1,0 1 1,0 0-1,-1 0 1,1-1 0,-2 6-1,0-6-100,1-1-1,0 1 1,-1-1 0,0 0-1,1 1 1,-1-1-1,0 0 1,0 0-1,-1 0 1,1 0 0,0-1-1,-1 1 1,-2 1-1,-37 21 2132,25-15-1683,1 0 0,-30 23 0,46-31-727,-1-1 1,0 1 0,1-1 0,-1 1 0,1-1-1,-1 1 1,1-1 0,-1 1 0,1 0-1,-1-1 1,1 1 0,0 0 0,-1-1 0,1 1-1,0 0 1,0 0 0,-1-1 0,1 1-1,0 0 1,0 1 0,0-2-14,0 1-1,1 0 1,-1-1 0,0 1 0,0-1 0,1 1-1,-1-1 1,1 1 0,-1-1 0,0 1-1,1-1 1,-1 1 0,1-1 0,-1 0-1,1 1 1,-1-1 0,1 0 0,0 1-1,-1-1 1,1 0 0,6 3-147,0-1 0,0-1 0,13 2 0,-7-1 47,7 3-66,0 1 0,20 9 1,-33-13 171,0 1 1,0 1-1,-1-1 1,0 1-1,0 1 0,0-1 1,0 1-1,0 0 1,6 7-1,-12-11 16,1-1 0,-1 1-1,1 0 1,-1-1 0,1 1-1,-1 0 1,0-1 0,1 1-1,-1 0 1,0 0-1,1-1 1,-1 1 0,0 0-1,0 0 1,0 0 0,0-1-1,0 1 1,0 0 0,0 0-1,0 0 1,0 0 0,0-1-1,0 1 1,-1 0 0,1 0-1,0-1 1,-1 1-1,0 1 1,0 0 24,-1 0 0,1-1 0,-1 1 1,1-1-1,-1 0 0,0 1 0,0-1 0,0 0 0,0 0 0,-3 1 0,-7 3 212,1-2 0,-24 5 0,34-8-224,-7 2-54,0 0-1,0-1 1,0 0-1,0-1 0,0 0 1,-1 0-1,1-1 1,0 0-1,0 0 1,-9-3-1,16 4-14,0-1-1,0 1 1,0-1 0,1 1 0,-1-1-1,0 1 1,0-1 0,1 1-1,-1-1 1,0 0 0,1 0 0,-1 1-1,0-1 1,1 0 0,-1 0 0,1 0-1,0 1 1,-1-1 0,1 0-1,0 0 1,-1 0 0,1 0 0,0 0-1,0 0 1,0 0 0,0 0 0,0 0-1,0 0 1,0 0 0,0 1-1,0-1 1,0 0 0,0 0 0,1 0-1,-1 0 1,0 0 0,1 0-1,-1 0 1,1-1 0,12-12-547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16.381"/>
    </inkml:context>
    <inkml:brush xml:id="br0">
      <inkml:brushProperty name="width" value="0.05" units="cm"/>
      <inkml:brushProperty name="height" value="0.05" units="cm"/>
    </inkml:brush>
  </inkml:definitions>
  <inkml:trace contextRef="#ctx0" brushRef="#br0">1 72 16692,'0'0'75,"0"0"0,0 1 1,0-1-1,1 0 0,-1 1 1,0-1-1,0 0 0,1 0 1,-1 1-1,0-1 0,0 0 1,1 0-1,-1 0 0,0 1 1,1-1-1,-1 0 0,0 0 1,1 0-1,-1 0 0,0 1 1,1-1-1,-1 0 0,0 0 1,1 0-1,-1 0 0,0 0 1,1 0-1,-1 0 0,0 0 1,1 0-1,-1 0 0,1 0 1,-1-1-1,0 1 0,1 0 1,-1 0-1,0 0 0,1 0 1,-1 0-1,0-1 0,1 1 1,19-8 950,-18 7-771,5-2-38,-1-1 0,1 0 0,10-8 1,-15 11-171,0-1 1,0 0-1,0 0 0,0 0 1,0 0-1,0 0 0,0 0 1,-1-1-1,1 1 0,-1 0 1,0-1-1,0 1 0,2-5 1,-3 7-35,0-1 1,0 1-1,0 0 0,0 0 1,0-1-1,0 1 1,0 0-1,0 0 0,0-1 1,1 1-1,-1 0 1,0 0-1,0-1 0,-1 1 1,1 0-1,0 0 1,0-1-1,0 1 0,0 0 1,0 0-1,0 0 1,0-1-1,0 1 0,0 0 1,0 0-1,-1-1 1,1 1-1,0 0 0,0 0 1,0 0-1,0 0 1,-1-1-1,1 1 0,0 0 1,0 0-1,-1 0 1,1 0-1,0 0 0,0 0 1,-1-1-1,-11 5 399,-10 14 165,20-14-523,0-1 1,-1 1 0,2-1 0,-1 1 0,0 0-1,1 0 1,0 0 0,0 0 0,0 0 0,0 0-1,1 0 1,-1 0 0,1 0 0,0 0 0,1 0-1,0 5 1,0-6-35,0 0 0,0 0-1,0 0 1,0-1 0,1 1 0,0-1-1,-1 1 1,1-1 0,0 0 0,0 1-1,0-1 1,0 0 0,1 0 0,-1-1-1,0 1 1,1 0 0,0-1-1,-1 1 1,1-1 0,0 0 0,-1 0-1,7 1 1,4 2-32,-1-2 1,1 0-1,0 0 0,0-1 0,22-2 1,66-11-368,-68 6 25,52-1 0,-83 7 352,0 0 1,0 0 0,-1 0 0,1 0 0,0 0-1,0 0 1,0 1 0,-1-1 0,1 0 0,0 1-1,0 0 1,-1-1 0,3 2 0,-4-1 37,1 0 0,-1 0 0,1 0-1,-1 0 1,1 0 0,-1 0 0,0 0 0,0 0 0,1 0 0,-1 0 0,0 1 0,0-1 0,0 0 0,0 0 0,0 0 0,0 0-1,-1 0 1,1 0 0,0 0 0,-1 0 0,0 2 0,1-2-4,0-1-1,0 1 1,0 0 0,0 0-1,0 0 1,0-1-1,0 1 1,0 0 0,0 0-1,0-1 1,0 1 0,0 0-1,1 0 1,-1-1-1,0 1 1,1 0 0,-1-1-1,0 1 1,1 0 0,-1-1-1,1 1 1,-1 0 0,1-1-1,-1 1 1,1-1-1,-1 1 1,1-1 0,0 1-1,-1-1 1,1 0 0,0 1-1,-1-1 1,1 0-1,0 1 1,0-1 0,-1 0-1,1 0 1,0 0 0,0 0-1,-1 0 1,1 1-1,0-2 1,0 1 0,1 0-1,6 0-31,1 0-1,-1-1 0,13-2 1,-9 1-45,10-1-213,-16 1 52,-1 1 0,1 0-1,0 0 1,-1 1-1,1-1 1,0 1 0,0 1-1,-1-1 1,1 1 0,0 0-1,-1 0 1,11 4 0,-15-4 85,1 0 0,-1 0 0,0 0 0,0 0 1,-1 0-1,1 0 0,0 0 0,0 0 0,0 0 1,-1 1-1,1-1 0,-1 0 0,1 0 0,-1 1 0,1-1 1,-1 0-1,0 1 0,1-1 0,-1 0 0,0 2 1,2 8-413,2 2 91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29.755"/>
    </inkml:context>
    <inkml:brush xml:id="br0">
      <inkml:brushProperty name="width" value="0.05" units="cm"/>
      <inkml:brushProperty name="height" value="0.05" units="cm"/>
    </inkml:brush>
  </inkml:definitions>
  <inkml:trace contextRef="#ctx0" brushRef="#br0">9 22 4713,'0'-6'-560,"-2"0"552,-2 2 8,1-2 680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0.264"/>
    </inkml:context>
    <inkml:brush xml:id="br0">
      <inkml:brushProperty name="width" value="0.05" units="cm"/>
      <inkml:brushProperty name="height" value="0.05" units="cm"/>
    </inkml:brush>
  </inkml:definitions>
  <inkml:trace contextRef="#ctx0" brushRef="#br0">15 1 17132,'-3'20'1816,"2"11"-1272,-3 10-176,-1 6 929,4 3-657,1 0-8,0-5-208,4-2-120,-1-15-160,1-3-40,-1-20-512,2-9-368,-5-17 656,1-10-128,2-6-96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30.345"/>
    </inkml:context>
    <inkml:brush xml:id="br0">
      <inkml:brushProperty name="width" value="0.05" units="cm"/>
      <inkml:brushProperty name="height" value="0.05" units="cm"/>
    </inkml:brush>
  </inkml:definitions>
  <inkml:trace contextRef="#ctx0" brushRef="#br0">47 17 13987,'3'-16'3004,"-6"26"-572,-4 30-296,-11 74-413,-3 166-1,21-279-1708,0 0 1,0 0-1,0 0 1,0 0-1,0 0 0,0 0 1,0 0-1,0 0 0,0 0 1,1 0-1,-1 0 1,0 0-1,1 0 0,-1 0 1,0 0-1,1 0 0,-1 0 1,1 0-1,0-1 1,-1 1-1,1 0 0,0 0 1,1 1-1,-1-2 4,0 0 0,1 0 0,-1 0 0,0 0 0,1 0 0,-1 0 0,0 0-1,0-1 1,1 1 0,-1 0 0,0-1 0,0 1 0,0-1 0,1 1 0,-1-1 0,0 0 0,0 0 0,2-1-1,10-8 64,0 0 0,-1-2 0,0 1 0,13-17 0,4-4 9,9-9-12,30-29-4,-67 69-73,0 1 1,-1-1-1,1 1 0,0-1 0,-1 0 0,1 1 0,0-1 1,0 1-1,0 0 0,-1-1 0,1 1 0,0 0 0,0-1 1,0 1-1,0 0 0,0 0 0,0 0 0,0 0 0,-1 0 1,3 0-1,-3 0 0,1 0 0,0 1 0,-1-1 0,1 0 0,-1 1 0,1-1 1,-1 1-1,1-1 0,-1 1 0,1-1 0,-1 1 0,1-1 0,-1 1 0,1 0 1,-1-1-1,0 1 0,1 0 0,-1-1 0,0 2 0,2 4 2,-1-1 0,0 1 0,-1 0 0,1-1 1,-1 8-1,-7 110 99,0 23-879,26-171-1921,-3 0 2144,7-11-204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30.843"/>
    </inkml:context>
    <inkml:brush xml:id="br0">
      <inkml:brushProperty name="width" value="0.05" units="cm"/>
      <inkml:brushProperty name="height" value="0.05" units="cm"/>
    </inkml:brush>
  </inkml:definitions>
  <inkml:trace contextRef="#ctx0" brushRef="#br0">136 143 17828,'-2'1'208,"0"-1"-1,1 0 1,-1 1 0,0-1-1,1 0 1,-1 0 0,0 0 0,1 0-1,-1 0 1,0 0 0,1 0 0,-4-1-1,3 0-118,0 1 1,0 0-1,0-1 0,1 1 0,-1 0 0,0 0 0,0 0 0,0 0 0,0 0 0,0 1 0,0-1 0,0 1 0,0-1 1,-2 2-1,-1 2-42,0-1 1,0 1 0,1 0-1,0 0 1,0 1 0,0-1 0,0 1-1,1 0 1,0 0 0,0 0-1,0 0 1,0 1 0,1-1 0,0 1-1,-1 6 1,-3 9 42,1 1-1,-3 36 1,8-53-64,-2 11 103,1 0 1,0-1-1,4 30 0,-3-41-71,1 0 0,0-1 0,0 1 0,0-1 0,0 1 0,1-1 0,-1 0 0,1 1 0,4 4 0,-5-6-7,0-1 0,1 1-1,-1-1 1,1 0 0,0 1 0,-1-1 0,1 0-1,0 0 1,0 0 0,0 0 0,0-1 0,0 1-1,0 0 1,0-1 0,0 1 0,0-1 0,0 0 0,3 0-1,-1 0 15,0-1 0,0 1-1,0-1 1,0 0 0,0-1-1,0 1 1,0-1 0,0 0-1,0 0 1,-1 0 0,1 0-1,-1 0 1,0-1 0,1 0-1,-1 0 1,0 1 0,-1-2-1,1 1 1,0 0 0,3-6-1,2-5 106,1-1 0,-2 1-1,11-29 1,-11 23-151,-1 0 1,-1-1-1,-1 1 1,0-1-1,-2 0 1,-1 0-1,0 0 1,-1 0-1,-2 0 1,0 0-1,-1 0 1,-9-31-1,12 52-26,-1-3-97,1 0 1,-1 0-1,0 0 0,0 0 1,0 1-1,-1-1 1,1 0-1,-1 1 0,1-1 1,-1 1-1,0-1 0,0 1 1,0 0-1,0 0 1,0 0-1,0 0 0,-4-2 1,6 4 52,0 0 0,-1 0 1,1 0-1,0 0 0,0 0 1,0 0-1,-1 0 0,1 0 0,0 0 1,0 0-1,0 0 0,-1 0 1,1 0-1,0 0 0,0 0 1,-1 0-1,1 0 0,0 0 1,0 0-1,0 0 0,-1 0 0,1 0 1,0 0-1,0 0 0,0 1 1,-1-1-1,1 0 0,0 0 1,0 0-1,0 0 0,0 0 0,0 1 1,-1-1-1,1 0 0,0 0 1,0 0-1,0 1 0,0-1 1,0 0-1,0 0 0,0 0 1,0 1-1,0-1 0,0 0 0,0 0 1,0 1-1,0-1 0,0 0 1,0 0-1,0 0 0,0 1 1,0-1-1,0 0 0,0 0 0,0 1 1,0 0-22,0-1 0,0 1 0,1 0 1,-1 0-1,0-1 0,0 1 0,1 0 0,-1 0 1,0-1-1,1 1 0,-1 0 0,1-1 0,-1 1 0,1-1 1,-1 1-1,1-1 0,0 1 0,7 1-720,1-1-147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31.369"/>
    </inkml:context>
    <inkml:brush xml:id="br0">
      <inkml:brushProperty name="width" value="0.05" units="cm"/>
      <inkml:brushProperty name="height" value="0.05" units="cm"/>
    </inkml:brush>
  </inkml:definitions>
  <inkml:trace contextRef="#ctx0" brushRef="#br0">53 59 15435,'17'-58'4765,"-26"78"-1161,-8 17-3131,4 7-75,-10 62-1,20-87-277,1-1 0,0 1 0,2-1 0,0 1 0,1-1 0,5 26 0,-5-41-95,-1 0 1,1 0-1,0 0 0,0 0 0,0 0 1,1 0-1,-1 0 0,1 0 0,-1-1 1,1 1-1,0-1 0,0 1 0,0-1 1,0 1-1,1-1 0,-1 0 0,0 0 1,1 0-1,0-1 0,-1 1 0,1-1 1,0 1-1,0-1 0,0 0 0,0 0 1,0 0-1,0 0 0,0-1 0,0 1 1,0-1-1,0 0 0,1 0 0,-1 0 1,0 0-1,0 0 0,0-1 0,0 1 1,0-1-1,0 0 0,0 0 0,0 0 1,0-1-1,0 1 0,3-3 0,9-5 41,-1-2-1,-1 0 0,1 0 0,-2-1 0,0-1 0,15-19 0,2-2-12,-29 35-53,0-1 0,0 0 0,0 0 0,0 0 1,0 0-1,0 0 0,0 0 0,0 0 0,0 0 1,0 0-1,0 0 0,0 0 0,0 0 0,0 0 1,0 0-1,1 1 0,-1-1 0,0 0 1,0 0-1,0 0 0,0 0 0,0 0 0,0 0 1,0 0-1,0 0 0,0 0 0,0 0 0,0 0 1,0 0-1,0 0 0,1 0 0,-1 0 0,0 0 1,0 0-1,0 0 0,0 0 0,0 0 0,0 0 1,0 0-1,0 0 0,0 0 0,0 0 1,0 0-1,0 0 0,0 0 0,1 0 0,-1 0 1,0 0-1,0 0 0,0 0 0,0-1 0,0 1 1,0 0-1,0 0 0,0 0 0,0 0 0,0 0 1,0 0-1,0 0 0,0 0 0,0 0 1,0 0-1,-1 7 4,-17 76 21,8-43-40,2 0-1,2 0 0,-2 48 1,14-104-1739,-2-77 1300,3 51 34</inkml:trace>
  <inkml:trace contextRef="#ctx0" brushRef="#br0" timeOffset="1">410 262 14547,'1'1'233,"0"0"0,0 0 0,0 0 0,0 0 0,0 0 0,1-1 0,-1 1 0,0 0 0,1-1 0,-1 1 0,0-1 0,1 1 0,-1-1 1,1 1-1,-1-1 0,0 0 0,1 0 0,-1 0 0,1 0 0,-1 0 0,1 0 0,-1 0 0,1-1 0,-1 1 0,0 0 0,1-1 0,-1 1 0,1-1 0,-1 0 0,0 1 0,0-1 0,2-1 0,-1 0-28,-1 1-1,1-1 0,-1 0 1,1-1-1,-1 1 0,0 0 1,1 0-1,-1 0 1,0-1-1,0 1 0,-1-1 1,1 1-1,-1-1 1,1 1-1,-1-1 0,0 1 1,0-4-1,0 3-151,0 0 0,0 0 0,-1 0 0,0 0 0,0 0-1,1 0 1,-2 0 0,1 0 0,0 0 0,-1 0 0,1 1 0,-3-4 0,3 4-48,0 1 0,0 0 0,0 0 1,0 1-1,1-1 0,-1 0 1,0 0-1,0 0 0,-1 1 0,1-1 1,0 0-1,0 1 0,0-1 0,0 1 1,-1 0-1,1-1 0,0 1 1,0 0-1,-1 0 0,1-1 0,0 1 1,0 0-1,-1 0 0,1 1 1,0-1-1,-1 0 0,1 0 0,0 1 1,0-1-1,-1 0 0,1 1 0,-2 1 1,-2 1-5,0 0 0,1 1 1,-1 0-1,1 0 0,0 0 0,0 0 1,1 1-1,-1 0 0,1 0 0,-5 8 1,-2 8-9,-11 28 0,11-21 15,1-1 0,-6 37-1,12-53-7,2 0-1,0-1 0,0 1 0,1 0 1,0 0-1,1 0 0,0 0 0,1-1 0,4 15 1,-5-22-17,0 1 1,0-1 0,1 0 0,0 0-1,-1 0 1,1 0 0,0 0 0,0 0-1,1 0 1,-1-1 0,1 1 0,-1-1-1,1 1 1,0-1 0,0 0 0,6 3-1,-7-4-63,1 0-1,-1-1 1,1 1 0,-1-1-1,1 1 1,-1-1-1,1 0 1,0 0-1,-1 0 1,1 0-1,0 0 1,-1-1-1,1 1 1,-1-1 0,1 0-1,-1 1 1,1-1-1,-1 0 1,1-1-1,-1 1 1,0 0-1,0-1 1,4-2 0,0-1-15,-1-1 1,1 0 0,-1 0 0,0-1 0,-1 1 0,0-1 0,0 0 0,4-8 0,11-29-457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32.018"/>
    </inkml:context>
    <inkml:brush xml:id="br0">
      <inkml:brushProperty name="width" value="0.05" units="cm"/>
      <inkml:brushProperty name="height" value="0.05" units="cm"/>
    </inkml:brush>
  </inkml:definitions>
  <inkml:trace contextRef="#ctx0" brushRef="#br0">325 38 17420,'17'-28'2687,"-15"18"-1171,-16 20 354,-4 7-1291,1 2 0,0 0 0,-14 23 0,-38 67-137,26-38-549,4 2 0,-57 149 0,111-274-3698,-6 16 3286,3-10-315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32.592"/>
    </inkml:context>
    <inkml:brush xml:id="br0">
      <inkml:brushProperty name="width" value="0.05" units="cm"/>
      <inkml:brushProperty name="height" value="0.05" units="cm"/>
    </inkml:brush>
  </inkml:definitions>
  <inkml:trace contextRef="#ctx0" brushRef="#br0">132 16 16436,'1'-2'231,"1"0"0,0 1 0,0-1 0,-1 1 0,1-1 0,0 1 0,0 0 0,0 0 0,4-2 1,-6 3-171,1 0 0,0 0 0,-1 0 0,1 0 0,0 0 0,0 1 1,-1-1-1,1 0 0,0 0 0,-1 0 0,1 1 0,0-1 1,-1 1-1,1-1 0,-1 0 0,1 1 0,0-1 0,-1 1 0,1-1 1,-1 1-1,1-1 0,-1 1 0,0 0 0,1-1 0,-1 1 1,1-1-1,-1 1 0,0 0 0,0-1 0,1 1 0,-1 0 0,0 0 1,0 0-1,18 52 1184,-3 1 1,13 85-1,-25-119-1066,22 224-341,-24-240 61,-1 22-691,0-26 745,0 1 0,0 0 0,0 0 0,0 0 0,0 0 0,0-1 0,-1 1 0,1 0 0,0 0 0,0 0 0,-1-1 0,1 1 0,0 0-1,-1 0 1,1-1 0,-1 1 0,1 0 0,-1-1 0,1 1 0,-1-1 0,0 1 0,1-1 0,-2 2 0,-7-4-369,-3-11-160</inkml:trace>
  <inkml:trace contextRef="#ctx0" brushRef="#br0" timeOffset="1">7 267 14363,'-7'-9'1992,"7"5"-927,7 1-385,5 3 1664,3 0-911,7 0-385,2 3-184,5-2-360,1 1-216,0-2-680,-1 0-400,-2-6-1577,-3-3 2017,-2-2-352,-1-1-272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33.103"/>
    </inkml:context>
    <inkml:brush xml:id="br0">
      <inkml:brushProperty name="width" value="0.05" units="cm"/>
      <inkml:brushProperty name="height" value="0.05" units="cm"/>
    </inkml:brush>
  </inkml:definitions>
  <inkml:trace contextRef="#ctx0" brushRef="#br0">74 0 16972,'-2'46'3644,"-8"56"1,-15 44-1611,11-74-1902,-8 126-1,22-193-130,1 22 33,-1-27-31,0 0 0,1 1 0,-1-1 0,0 1 0,0-1-1,0 0 1,1 1 0,-1-1 0,0 1 0,0-1 0,1 0 0,-1 0 0,0 1-1,0-1 1,1 0 0,-1 1 0,1-1 0,-1 0 0,0 0 0,1 0 0,-1 1-1,0-1 1,1 0 0,-1 0 0,1 0 0,-1 0 0,0 0 0,1 0 0,-1 0-1,1 0 1,-1 0 0,1 0 0,-1 0 0,0 0 0,1 0 0,-1 0 0,1 0-1,-1 0 1,0 0 0,1 0 0,-1-1 0,1 1 0,-1 0 0,0 0 0,1-1-1,-1 1 1,0 0 0,1 0 0,-1-1 0,0 1 0,1 0 0,-1-1 0,0 0-1,33-25 136,41-43 0,-12 10-990,-55 53 531,-2 2 51,0 0-1,0 0 1,-1 0-1,0-1 1,0 0 0,0 1-1,0-1 1,-1-1-1,1 1 1,-2 0 0,5-9-1,-5 2-538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5:33.584"/>
    </inkml:context>
    <inkml:brush xml:id="br0">
      <inkml:brushProperty name="width" value="0.05" units="cm"/>
      <inkml:brushProperty name="height" value="0.05" units="cm"/>
    </inkml:brush>
  </inkml:definitions>
  <inkml:trace contextRef="#ctx0" brushRef="#br0">413 69 16508,'-1'-5'235,"0"1"1,-1-1-1,0 1 1,0 0-1,0 0 1,0-1 0,-1 1-1,0 1 1,0-1-1,-6-6 1,7 8-123,-1 0 0,1 0 0,-1 1 0,1-1 0,-1 1 0,0 0 0,0 0 0,1 0 1,-1 0-1,0 0 0,0 0 0,0 1 0,0 0 0,0-1 0,0 1 0,0 0 0,0 1 0,-6 0 0,-3 2 77,0 0 0,0 1 0,1 0 0,-1 1 0,1 0 0,0 1 0,0 0 0,1 1 0,0 0 0,-13 11 0,5-1 15,0 1 0,1 0 0,1 1-1,-17 27 1,19-24-40,0 0-1,2 1 1,1 1-1,-11 31 1,19-47-132,0 1 0,1-1 0,0 1 0,0 0 0,1 0 0,1-1 0,-1 1 1,1 0-1,1 0 0,-1 0 0,2 0 0,-1 0 0,1 0 0,1-1 1,-1 1-1,5 8 0,-5-14-14,0 1 0,0-1 1,0 0-1,1 1 0,-1-1 1,1 0-1,0-1 0,0 1 1,0 0-1,0-1 0,0 0 1,1 1-1,-1-1 0,1-1 0,-1 1 1,1 0-1,0-1 0,0 0 1,0 0-1,-1 0 0,1 0 1,0-1-1,0 1 0,0-1 1,0 0-1,0 0 0,0-1 0,8-1 1,-1 0 37,-1-1 0,1 0 0,-1-1 1,0 0-1,0-1 0,0 0 0,0 0 1,-1-1-1,13-10 0,-11 6 1,-1 0 0,0 0 1,-1-1-1,0 0 0,0-1 0,-1 0 0,0 0 1,-1-1-1,-1 0 0,0 0 0,-1 0 0,4-17 1,-6 18-140,0-1 1,-1 1-1,0-1 1,-1 1-1,-1-1 1,0 1-1,-1-1 1,0 0-1,-1 1 1,0 0-1,-1-1 1,0 1-1,-1 0 1,-7-14-1,9 22-168,0 1 1,1 0-1,-1 0 0,-1 0 0,1 0 0,0 0 0,-1 1 0,1-1 0,-1 1 1,-5-4-1,6 5 152,1 0 0,-1 0 0,0 0 1,0 1-1,0-1 0,1 0 1,-1 1-1,0-1 0,0 1 0,0 0 1,0 0-1,0 0 0,0 0 0,0 0 1,0 0-1,0 0 0,0 1 0,0-1 1,0 0-1,-2 2 0,-14 9-958</inkml:trace>
  <inkml:trace contextRef="#ctx0" brushRef="#br0" timeOffset="1">241 209 15723,'0'1'156,"-1"0"1,0-1-1,1 1 0,-1 0 0,1-1 0,-1 1 0,1 0 0,-1-1 0,1 1 0,-1 0 1,1 0-1,0 0 0,-1 0 0,1-1 0,0 1 0,0 0 0,-1 0 0,1 0 1,0 0-1,0 0 0,0 0 0,0 0 0,0 0 0,1-1 0,-1 3 0,0-1 194,2 45 2913,10 72-1,0-55-2848,37 117 1,-48-178-508,0 1 1,1-1-1,-1 0 1,1 1-1,-1-1 0,1 0 1,0 0-1,0 0 1,1-1-1,-1 1 1,5 4-1,-5-6 21,-1 0 0,0-1 0,1 1 0,-1-1 0,0 1 0,1-1 0,-1 0 0,0 0 0,1 1 0,-1-1 0,1 0 0,-1 0 0,0 0 0,1 0 0,-1-1 0,1 1 0,-1 0 0,0-1 0,1 1 0,-1-1 0,0 1 0,0-1 0,1 1 0,-1-1 0,0 0 0,0 0 0,0 0 0,0 1 0,0-1 0,0 0 0,0-1 0,1 0-1,10-13-584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18.534"/>
    </inkml:context>
    <inkml:brush xml:id="br0">
      <inkml:brushProperty name="width" value="0.05" units="cm"/>
      <inkml:brushProperty name="height" value="0.05" units="cm"/>
    </inkml:brush>
  </inkml:definitions>
  <inkml:trace contextRef="#ctx0" brushRef="#br0">10 449 16043,'-1'1'103,"0"-1"0,0 1 0,1 0 0,-1 0 0,0 0 0,1-1 0,-1 1 0,1 0 0,-1 0 0,1 0 0,-1 0 0,1 0 0,0 0 0,-1 0 0,1 0 0,0 0 0,0 2 0,0-3-58,0 0-1,1 0 0,-1 1 1,1-1-1,-1 0 0,1 0 1,-1 0-1,1 1 1,-1-1-1,1 0 0,-1 0 1,1 0-1,-1 0 0,0 0 1,1 0-1,-1 0 1,1 0-1,-1 0 0,1-1 1,-1 1-1,1 0 0,-1 0 1,1 0-1,0-1 1,39-16 694,-39 17-737,42-23 259,-1-2 1,-2-2-1,0-1 0,-2-2 1,-1-2-1,-1-2 0,-2 0 0,-1-3 1,-2-1-1,35-55 0,-57 76-45,7-11 94,-12 25 22,-7 15 238,-18 60-109,-21 76-8,36-120-387,0 1 0,3 0 0,-2 34 0,5-59-124,0-1-1,0 1 1,1-1-1,-1 1 1,1-1-1,0 0 1,-1 1-1,2-1 0,-1 0 1,0 1-1,1-1 1,1 3-1,-2-5 24,0 0-1,0 0 0,0 0 0,0 0 1,0-1-1,0 1 0,0 0 0,0-1 0,0 1 1,1-1-1,-1 1 0,0-1 0,0 0 1,0 1-1,1-1 0,-1 0 0,0 0 1,0 0-1,1 0 0,-1 0 0,0 0 0,0 0 1,1 0-1,-1-1 0,0 1 0,0 0 1,0-1-1,1 1 0,-1-1 0,0 1 0,0-1 1,0 0-1,0 1 0,0-1 0,1-1 1,14-10-372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19.050"/>
    </inkml:context>
    <inkml:brush xml:id="br0">
      <inkml:brushProperty name="width" value="0.05" units="cm"/>
      <inkml:brushProperty name="height" value="0.05" units="cm"/>
    </inkml:brush>
  </inkml:definitions>
  <inkml:trace contextRef="#ctx0" brushRef="#br0">2 28 19884,'-1'8'1689,"12"-3"-1097,7-4-184,13-2 480,6-4-152,11-2-144,0 0-40,3-1-352,-1 0-208,-9 4-672,-3 3-536,-13 5 1016,-9 5-216,-2 1-136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19.508"/>
    </inkml:context>
    <inkml:brush xml:id="br0">
      <inkml:brushProperty name="width" value="0.05" units="cm"/>
      <inkml:brushProperty name="height" value="0.05" units="cm"/>
    </inkml:brush>
  </inkml:definitions>
  <inkml:trace contextRef="#ctx0" brushRef="#br0">1 41 16500,'19'-8'1637,"0"2"0,1 0 0,36-6 0,-26 8-997,0 1 0,0 2 0,58 4 0,-84-3-622,0 1-1,1-1 1,-1 1-1,0 0 1,0 0-1,-1 1 1,1-1-1,0 1 1,0 0-1,-1 0 0,1 0 1,-1 0-1,5 4 1,-6-4-17,-1 0 0,0 0-1,0-1 1,1 1 0,-1 0 0,-1 0-1,1 0 1,0 0 0,0 0 0,-1 0 0,1 0-1,-1 0 1,0 0 0,0 0 0,1 1-1,-1-1 1,-1 0 0,1 0 0,0 0 0,0 0-1,-1 0 1,1 0 0,-1 0 0,0 0 0,0 0-1,1 0 1,-3 3 0,-3 6-3,0-2-1,0 1 1,-1-1 0,-1 0-1,-14 14 1,-48 39 5,55-50-1,-9 6 6,-36 21 0,45-30-32,14-9 18,1 0 0,-1 1 0,1-1 1,-1 0-1,1 0 0,0 1 0,-1-1 1,1 0-1,-1 1 0,1-1 1,-1 0-1,1 1 0,0-1 0,-1 0 1,1 1-1,0-1 0,-1 1 0,1-1 1,0 1-1,0-1 0,0 1 1,-1-1-1,1 1 0,0-1 0,0 1 1,11 4-173,34-5-168,-32 0 248,12 0-75,6-1-66,42 5 1,-66-3 206,1 1 0,0-1 0,-1 1 0,1 0 1,-1 1-1,1-1 0,-1 2 0,0-1 0,0 1 0,10 7 0,-14-9 27,-1 1-1,1-1 0,-1 0 1,0 1-1,0-1 0,0 1 0,0-1 1,-1 1-1,1 0 0,-1 0 1,0 0-1,1 0 0,-1 0 0,-1 0 1,1 0-1,0 0 0,0 4 1,-1-1 18,-1-1 1,1 0 0,-1 1-1,0-1 1,0 0-1,0 0 1,-1 0 0,1 0-1,-5 8 1,-1 1 109,-2-1-1,1 0 1,-1 0 0,-1-1-1,-1 0 1,-11 10 0,13-13 32,-1-1 0,0-1 0,0 0 0,-1 0 0,0-1 0,0 0 0,-1-1 0,0 0 0,0-1 0,-21 5 0,27-7-160,1-2-1,0 1 1,-1 0-1,1-1 1,-1 0 0,1 0-1,0-1 1,-1 0 0,1 0-1,0 0 1,-1 0 0,1-1-1,0 0 1,0 0-1,0 0 1,0-1 0,1 0-1,-1 1 1,1-2 0,-1 1-1,1 0 1,0-1-1,1 0 1,-1 0 0,0 0-1,1 0 1,-3-6 0,-10-23-154,7-4-82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0.702"/>
    </inkml:context>
    <inkml:brush xml:id="br0">
      <inkml:brushProperty name="width" value="0.05" units="cm"/>
      <inkml:brushProperty name="height" value="0.05" units="cm"/>
    </inkml:brush>
  </inkml:definitions>
  <inkml:trace contextRef="#ctx0" brushRef="#br0">39 145 16428,'4'-2'282,"0"0"1,1 1 0,-1-1 0,0-1-1,0 1 1,0-1 0,-1 1 0,1-1-1,-1 0 1,1 0 0,-1-1 0,0 1 0,0-1-1,0 1 1,-1-1 0,4-6 0,-5 7-170,1 1 1,-1-1-1,0 1 1,0-1-1,0 0 1,0 0 0,-1 1-1,1-1 1,-1 0-1,1 0 1,-1 0-1,0 0 1,0 0 0,-1 0-1,1 1 1,0-1-1,-1 0 1,0 0-1,0 0 1,0 1 0,0-1-1,0 0 1,0 1-1,-1-1 1,1 1-1,-1-1 1,-2-2 0,3 4-96,1 0 1,-1 1 0,0-1-1,0 0 1,0 0 0,0 0-1,0 1 1,0-1 0,0 0-1,0 1 1,0-1 0,0 1-1,0-1 1,-1 1 0,1 0-1,0-1 1,0 1 0,0 0-1,-1 0 1,1 0 0,0 0-1,0 0 1,-3 0 0,2 1-10,1 0 0,-1 0 0,0 0 0,0 0 0,0 0 0,1 0 0,-1 0 0,1 1 0,-1-1 0,1 0 0,-1 1 1,-2 3-1,0 1-20,-1 1 1,1 1 0,1-1-1,-1 0 1,-4 17 0,4-8-6,1 0 1,0 0-1,0 22 1,2-33 14,1 1 0,0-1-1,0 0 1,1 0 0,-1 0 0,1 0 0,0 0 0,1 0 0,-1 0 0,1-1 0,0 1 0,0 0 0,1-1 0,-1 1 0,4 3 0,-4-6 2,0 0 1,1-1-1,-1 1 0,0-1 1,0 0-1,1 0 1,-1 0-1,1 0 0,-1 0 1,1 0-1,-1-1 0,1 1 1,0-1-1,-1 0 1,1 0-1,0 0 0,-1 0 1,1 0-1,0 0 0,-1-1 1,1 1-1,-1-1 1,1 0-1,4-2 0,7-2-6,-1-1-1,0-1 1,14-9-1,79-61-82,-3 1-41,-100 74 117,0 0 0,0 0 0,1 1 0,-1-1 1,0 1-1,1 0 0,0 0 0,5-1 0,-8 2 11,0 0 0,0 0-1,0 0 1,0 0-1,0 0 1,0 1-1,0-1 1,-1 0 0,1 0-1,0 1 1,0-1-1,0 1 1,0-1 0,-1 1-1,1-1 1,0 1-1,0 0 1,-1-1-1,1 1 1,0 0 0,-1-1-1,1 1 1,-1 0-1,1 0 1,-1 0-1,1-1 1,-1 1 0,0 0-1,1 0 1,-1 0-1,0 0 1,0 0 0,0 0-1,0 0 1,1 1-1,3 62 8,-4-47 46,4 31 1,-4-47-46,0 0-1,1 0 1,-1 0 0,0 0-1,0 0 1,1 0 0,-1 0-1,1 0 1,-1-1-1,0 1 1,1 0 0,0 0-1,-1 0 1,1-1 0,-1 1-1,1 0 1,0-1 0,0 1-1,-1 0 1,1-1 0,0 1-1,0-1 1,0 0 0,0 1-1,-1-1 1,1 0 0,0 1-1,0-1 1,0 0 0,0 0-1,0 0 1,0 1 0,0-1-1,0 0 1,0-1 0,0 1-1,0 0 1,0 0 0,0 0-1,0 0 1,0-1-1,-1 1 1,1 0 0,0-1-1,2 0 1,5-3 6,1-1-1,-1 1 1,14-11 0,-13 9-46,-5 3-62,1-1-167,0 1-1,-1 0 0,1 0 0,1 0 1,-1 0-1,0 1 0,1 0 1,-1 0-1,1 0 0,-1 1 0,8-1 1,-12 2 140,-1-1 1,1 1 0,-1 0 0,1-1-1,-1 1 1,0 0 0,1-1-1,-1 1 1,0 0 0,1-1 0,-1 1-1,0-1 1,0 1 0,0-1-1,1 1 1,-1-1 0,0 1 0,0-1-1,0 1 1,0-1 0,0 1 0,0-1-1,0 1 1,0-1 0,0 1-1,0-1 1,0 1 0,0-1 0,0 1-1,0-1 1,-1 0 0,-1-10-955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20.064"/>
    </inkml:context>
    <inkml:brush xml:id="br0">
      <inkml:brushProperty name="width" value="0.05" units="cm"/>
      <inkml:brushProperty name="height" value="0.05" units="cm"/>
    </inkml:brush>
  </inkml:definitions>
  <inkml:trace contextRef="#ctx0" brushRef="#br0">0 288 17660,'7'-19'517,"1"1"-1,1 0 1,0 0 0,1 1 0,1 0-1,1 0 1,0 2 0,1-1 0,1 2 0,0 0-1,22-17 1,-29 26-454,5-5-22,0 1 0,1 0 0,0 1 0,1 0 0,-1 1 1,30-11-1,-42 18-42,0 0-1,0 0 1,-1 0 0,1 1 0,0-1 0,0 0-1,-1 0 1,1 0 0,0 0 0,-1 1 0,1-1-1,0 0 1,-1 1 0,1-1 0,0 1 0,-1-1-1,1 0 1,-1 1 0,1-1 0,0 1-1,-1 0 1,1-1 0,-1 1 0,0-1 0,1 1-1,-1 0 1,0-1 0,1 1 0,-1 0 0,0 0-1,0-1 1,1 1 0,-1 0 0,0-1 0,0 1-1,0 0 1,0 0 0,0 1 0,2 38-21,-2-28 16,8 85 42,4-1 0,28 104 0,2 11 50,-39-190-80,-1-1 0,-1 1 0,0 20 0,-2-34 10,1 0-1,-1-1 0,0 1 0,-1 0 0,1-1 1,-1 1-1,-1 0 0,1-1 0,-1 0 1,0 0-1,-1 0 0,-6 9 0,9-13 7,-1 0 1,0 0-1,0 0 0,-1 0 0,1 0 1,0-1-1,-1 1 0,1-1 0,-1 1 1,1-1-1,-1 0 0,1 0 0,-1 0 0,0 0 1,0-1-1,-5 2 0,3-2 17,1-1 1,-1 1-1,0 0 0,1-1 1,-1 0-1,0 0 0,1-1 0,-1 1 1,-6-4-1,-2-2 75,1-1 1,-1 0-1,1-1 0,0 0 0,-16-17 1,11 9 63,-18-24 1,31 36-180,0 0-1,0-1 0,1 1 1,0-1-1,0 0 1,1 0-1,-1 0 0,1 0 1,-2-12-1,4 17-33,0-1 0,0 1 1,0-1-1,0 1 0,0-1 0,0 1 0,1-1 1,-1 1-1,0-1 0,1 1 0,-1-1 0,1 1 1,0 0-1,0-1 0,-1 1 0,1 0 1,0-1-1,0 1 0,0 0 0,0 0 0,0 0 1,0 0-1,1 0 0,-1 0 0,0 0 0,1 0 1,-1 1-1,0-1 0,1 0 0,1 0 0,5-1-289,0-1-1,0 1 0,1 0 1,10 0-1,-12 1 134,89-8-945,-38 6 395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20.573"/>
    </inkml:context>
    <inkml:brush xml:id="br0">
      <inkml:brushProperty name="width" value="0.05" units="cm"/>
      <inkml:brushProperty name="height" value="0.05" units="cm"/>
    </inkml:brush>
  </inkml:definitions>
  <inkml:trace contextRef="#ctx0" brushRef="#br0">204 5 18868,'-11'2'263,"-1"0"0,0 0 0,1 1 0,0 1-1,-1 0 1,1 0 0,1 1 0,-19 11 0,22-11-155,0 0 0,0 0-1,1 1 1,0 0 0,0 0 0,0 1 0,0-1-1,1 1 1,1 0 0,-1 1 0,1-1 0,-6 15 0,9-20-84,0 1 1,0-1 0,1 1-1,-1-1 1,1 1 0,-1-1-1,1 1 1,0-1 0,0 1 0,0-1-1,0 1 1,1 0 0,-1-1-1,0 1 1,1-1 0,0 1-1,0-1 1,0 0 0,0 1 0,2 3-1,-1-4-13,0 1 0,1-1 0,-1 0 0,0 0 0,1 0 0,-1 0 0,1-1 0,0 1 0,-1-1 0,1 1 0,0-1 0,0 0 0,0 0 0,0-1 0,0 1 0,0 0 0,4-1 0,2 1-7,1-1 1,0 0 0,0-1-1,-1 0 1,1-1-1,-1 0 1,1 0 0,-1-1-1,0 0 1,0-1 0,0 0-1,0 0 1,-1-1 0,15-10-1,-14 8 4,-1 1 0,1-1 0,-2-1 0,1 0 0,-1 0 0,0 0-1,-1-1 1,0 0 0,0 0 0,-1 0 0,0-1 0,-1 0 0,5-13 0,-9 21-5,1 0 1,0 0-1,-1 0 1,0 0-1,1 0 1,-1 0-1,0 0 1,0 0-1,0 0 1,-1-1-1,1 1 1,0 0-1,-1 0 1,1 0-1,-2-2 1,2 4-3,0 0 0,-1-1 0,1 1 0,0 0 0,0 0 0,0 0 0,-1-1 0,1 1 1,0 0-1,0 0 0,-1 0 0,1 0 0,0 0 0,0-1 0,-1 1 0,1 0 0,0 0 0,0 0 0,-1 0 0,1 0 0,0 0 1,-1 0-1,1 0 0,0 0 0,-1 0 0,1 0 0,0 0 0,0 0 0,-1 0 0,1 0 0,0 1 0,0-1 0,-1 0 0,1 0 1,-15 16 30,12-11-32,1 0-1,-1 0 1,1 0-1,0 0 1,0 0-1,1 1 1,0-1-1,0 1 1,0-1-1,0 1 1,1-1-1,1 11 1,-1-14-29,0 0 1,0-1 0,1 1 0,-1 0 0,1 0 0,0-1 0,-1 1-1,1 0 1,0-1 0,0 1 0,0-1 0,0 1 0,0-1-1,0 1 1,1-1 0,-1 0 0,2 2 0,-1-2-50,0 0 1,0 0-1,0-1 1,1 1-1,-1 0 0,0-1 1,0 1-1,0-1 1,1 0-1,-1 0 1,0 0-1,0 0 0,1 0 1,-1 0-1,0-1 1,0 1-1,4-2 1,1 0-52,0-1 1,0-1-1,0 1 1,0-1-1,-1 0 0,1 0 1,-1-1-1,0 0 1,0 0-1,-1-1 1,1 1-1,-1-1 1,-1 0-1,1-1 1,3-6-1,25-45-615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21.121"/>
    </inkml:context>
    <inkml:brush xml:id="br0">
      <inkml:brushProperty name="width" value="0.05" units="cm"/>
      <inkml:brushProperty name="height" value="0.05" units="cm"/>
    </inkml:brush>
  </inkml:definitions>
  <inkml:trace contextRef="#ctx0" brushRef="#br0">100 0 14355,'-66'188'4882,"57"-157"-4031,1 1 1,2 0-1,-4 64 0,9-86-724,2-1 1,-1 1-1,1 0 0,1-1 0,-1 1 0,2-1 1,-1 0-1,6 12 0,-7-19-123,0 1-1,1 0 1,-1 0-1,1-1 1,0 1 0,0-1-1,0 0 1,0 1 0,0-1-1,0 0 1,0 0-1,1 0 1,-1-1 0,1 1-1,0 0 1,-1-1 0,1 0-1,0 0 1,0 0-1,0 0 1,0 0 0,0 0-1,0-1 1,0 1 0,0-1-1,0 0 1,0 0 0,0 0-1,4-1 1,1-1-50,0 1 0,0-2 0,0 1 0,0-1 0,0-1 0,-1 1 0,1-1 1,-1-1-1,8-5 0,8-8-73,25-26 0,-44 41 118,6-4 47,-4 9 174,-6 0-183,0 0 1,1 0-1,-1 0 1,0 0-1,0 0 1,0 0-1,0 0 1,-1 0-1,1 3 0,-3 9 120,-3 35 147,6-45-283,0 0-1,0 1 0,0-1 1,1 0-1,-1 0 0,1 0 1,0 0-1,0-1 0,2 6 1,-2-8-28,0 1 0,0-1 0,-1 0 0,1 0 0,1 0 0,-1 1 1,0-1-1,0 0 0,0 0 0,0 0 0,1-1 0,-1 1 1,0 0-1,1 0 0,-1-1 0,1 1 0,-1-1 0,1 1 0,-1-1 1,1 0-1,-1 0 0,1 1 0,-1-1 0,1 0 0,-1 0 1,1 0-1,0-1 0,-1 1 0,1 0 0,-1-1 0,1 1 0,-1-1 1,2 0-1,1 0-31,0-1 0,0 0-1,0 0 1,0 0 0,0 0 0,0-1 0,-1 1 0,1-1 0,-1 0 0,4-4-1,-4 3 9,-1-1 0,1 1-1,-1-1 1,0 0-1,0 0 1,0 1 0,1-8-1,-2 11 41,-1 0 0,0 0 0,1 0 1,-1 0-1,0 0 0,0 0 0,0 0 0,1 0 0,-1 0 0,0 0 0,-1-1 0,1 1 0,0 0 0,0 0 0,0 0 1,-1 0-1,1 0 0,0 0 0,-1 0 0,1 0 0,-1 0 0,1 0 0,-1 0 0,1 0 0,-1 0 0,0 1 0,0-1 0,1 0 1,-1 0-1,0 1 0,0-1 0,0 0 0,0 1 0,0-1 0,0 1 0,0-1 0,0 1 0,0-1 0,-2 1 0,3 0 7,-1-1-1,1 1 0,-1 0 0,0 0 0,1 0 0,-1 0 0,0 0 0,1 0 1,-1 0-1,0 1 0,1-1 0,-1 0 0,0 0 0,1 0 0,-1 1 0,1-1 1,-1 0-1,0 0 0,1 1 0,-1-1 0,1 1 0,-1-1 0,1 1 0,-1-1 1,1 0-1,0 1 0,-1 0 0,1-1 0,-1 1 0,1-1 0,0 1 0,0-1 1,-1 1-1,1 0 0,0-1 0,0 1 0,0 0 0,-1-1 0,1 2 1,0-1-3,0 0 0,0 0 1,0 0-1,0 1 1,1-1-1,-1 0 0,0 0 1,0 0-1,1 0 1,-1 0-1,1 0 0,-1 0 1,1 0-1,-1 0 1,1 0-1,-1 0 0,1 0 1,0 0-1,0 0 1,0-1-1,-1 1 1,1 0-1,1 0 0,3 1 8,0 0-1,0 0 0,1 0 0,-1-1 0,0 0 0,1 0 1,-1 0-1,1-1 0,-1 0 0,10 0 0,55-11 11,-65 10-35,37-7-143,0-3-1,59-23 1,-79 25 11,0-1-1,-1-2 0,0 1 1,-1-2-1,-1-1 0,21-18 0,-20 10 114,-19 21 53,0 0-1,0-1 1,0 1 0,0-1-1,0 1 1,0 0 0,-1-1-1,1 1 1,0-1 0,-1 0-1,1 1 1,-1-1 0,0 1-1,0-1 1,0-2 0,0 4-20,0 0 1,0-1-1,0 1 1,0 0 0,0 0-1,0 0 1,0 0 0,0-1-1,0 1 1,0 0 0,0 0-1,0 0 1,0 0-1,-1 0 1,1-1 0,0 1-1,0 0 1,0 0 0,0 0-1,0 0 1,-1 0 0,1 0-1,0 0 1,0 0-1,0 0 1,0 0 0,0 0-1,-1-1 1,1 1 0,0 0-1,0 0 1,0 0 0,-1 0-1,1 0 1,0 0-1,0 0 1,0 0 0,0 1-1,-1-1 1,1 0 0,-10 5 217,-8 8-31,7-2-120,0 1 0,0 0 0,1 1 0,0 1 0,2-1 1,-1 1-1,-6 17 0,10-21 6,1-1 0,1 2-1,-1-1 1,2 0 0,-1 1 0,1-1 0,1 1-1,0 0 1,1 0 0,-1-1 0,4 19 0,-2-24-58,0 0 0,0-1 1,1 1-1,0-1 0,0 1 0,0-1 1,0 0-1,1 0 0,0 0 1,0 0-1,0 0 0,0 0 0,0-1 1,1 0-1,-1 1 0,1-1 0,0-1 1,0 1-1,0-1 0,1 1 1,-1-1-1,0 0 0,1-1 0,0 1 1,-1-1-1,7 1 0,4 1-64,0-1 1,0-1-1,0 0 0,1-2 0,-1 1 0,0-2 0,16-3 0,-20 3 19,0 0-1,-1-1 0,21-9 1,-13 3-41,27-20 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32.434"/>
    </inkml:context>
    <inkml:brush xml:id="br0">
      <inkml:brushProperty name="width" value="0.05" units="cm"/>
      <inkml:brushProperty name="height" value="0.05" units="cm"/>
    </inkml:brush>
  </inkml:definitions>
  <inkml:trace contextRef="#ctx0" brushRef="#br0">25 1 12587,'-6'7'684,"-10"15"-109,16-22-559,-1 1 1,1-1-1,0 1 1,0-1 0,-1 0-1,1 1 1,0-1-1,0 1 1,0-1 0,0 1-1,-1-1 1,1 1-1,0-1 1,0 1 0,0 0-1,0-1 1,0 1-1,1-1 1,-1 1 0,0-1-1,0 1 1,0-1 0,0 1-1,0-1 1,1 0-1,-1 1 1,0-1 0,0 1-1,1-1 1,-1 1-1,0-1 1,1 0 0,-1 1-1,1-1 1,-1 0-1,0 1 1,1-1 0,-1 0-1,2 1 1,9 4 67,1-1 0,0-1 0,0 1 0,1-2 0,23 3 0,67-3-89,-73-2 51,65 0 12,158 22-1,665 88 27,-295-84-7,0-39-58,-467 3 7,594-33 705,-669 41-450,0 4-1,159 24 1,-238-26-287,0 0 0,0 1 0,0-1 0,0 0 0,-1 1 0,1-1 0,0 1 0,0 0 0,-1-1 0,1 1 0,0 0 0,-1 0 0,1 0 0,-1 0 0,1 1 0,-1-1 0,1 0 0,-1 1 0,0-1 1,0 1-1,0-1 0,2 4 0,-3-5 3,1 1-55,0-8 3,-1-19-29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33.847"/>
    </inkml:context>
    <inkml:brush xml:id="br0">
      <inkml:brushProperty name="width" value="0.05" units="cm"/>
      <inkml:brushProperty name="height" value="0.05" units="cm"/>
    </inkml:brush>
  </inkml:definitions>
  <inkml:trace contextRef="#ctx0" brushRef="#br0">39 55 14651,'-9'2'1441,"6"-1"-1124,0 0-1,1-1 1,-1 1-1,0-1 1,0 0-1,0 0 1,-4 0-1,4-2 1876,9-2-1179,11-2-205,34-8-573,0 3 0,0 2 0,1 2 1,0 2-1,0 3 0,0 2 0,75 10 1,-112-9-234,1 2 0,-1 0 1,0 1-1,0 0 0,29 13 1,-42-16-3,1 0 1,0 1 0,-1-1 0,1 1 0,-1 0 0,1 0 0,-1 0-1,0 0 1,0 0 0,0 0 0,0 1 0,0-1 0,0 0 0,-1 1-1,1 0 1,-1-1 0,0 1 0,0 0 0,0 0 0,0 0 0,0-1-1,-1 1 1,1 0 0,-1 0 0,0 0 0,0 0 0,0 0 0,0 0 0,0 0-1,-1 0 1,1 0 0,-1 0 0,0 0 0,0 0 0,0 0 0,0-1-1,-3 6 1,-4 7 8,-1 1 0,0-1 0,-2-1 1,-20 23-1,-55 49 98,70-71-78,-39 37 124,-2-2 0,-3-3 0,-1-3 0,-109 60 0,156-94-858,24-8-613,31-9-5,-40 7 1383,29-7-737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34.637"/>
    </inkml:context>
    <inkml:brush xml:id="br0">
      <inkml:brushProperty name="width" value="0.05" units="cm"/>
      <inkml:brushProperty name="height" value="0.05" units="cm"/>
    </inkml:brush>
  </inkml:definitions>
  <inkml:trace contextRef="#ctx0" brushRef="#br0">0 158 15691,'8'-12'291,"0"0"-1,1 0 1,1 1-1,-1 1 0,2 0 1,-1 0-1,2 1 1,-1 0-1,1 1 0,0 0 1,1 1-1,0 0 0,0 1 1,0 1-1,1 0 1,0 1-1,0 0 0,0 1 1,23-2-1,-31 4-255,-1 1 0,1 0 0,0 0 0,-1 1 0,1 0 0,-1-1 0,1 2 0,-1-1 0,1 1-1,-1 0 1,0 0 0,0 0 0,0 1 0,5 3 0,-7-4-31,-1 0 0,0 0 0,1 1 1,-1-1-1,0 1 0,0-1 0,0 1 0,0 0 0,-1 0 0,1 0 0,-1 0 0,0 0 1,1 0-1,-2 0 0,1 0 0,0 0 0,0 1 0,-1-1 0,0 0 0,0 1 1,0-1-1,0 0 0,0 0 0,-2 7 0,0-2 4,0 0 0,-1 0 0,0 0 0,-1 0-1,0 0 1,0-1 0,0 1 0,-1-1 0,0 0 0,-1-1 0,1 1-1,-12 9 1,-8 5 104,-54 36 1,50-38-36,28-18-72,-1 0 0,1 0 0,0 0 0,-1 0 0,1 0 0,0 1 0,0-1 0,0 0 0,0 0 0,0 1 0,-1 2 0,1-4-6,1 0-1,0 1 1,0-1 0,0 0-1,0 1 1,0-1 0,0 1-1,0-1 1,0 0 0,0 1-1,0-1 1,0 0 0,1 1-1,-1-1 1,0 1 0,0-1 0,0 0-1,0 1 1,1-1 0,-1 0-1,0 0 1,0 1 0,0-1-1,1 0 1,-1 1 0,0-1-1,1 0 1,-1 0 0,0 0-1,1 1 1,4 1-36,-1 0 0,1-1-1,0 1 1,0-1 0,9 1 0,-5 0-18,16 2-155,-1 1-1,0 1 0,0 1 0,0 1 0,33 18 0,-51-23 175,0 0-1,-1 1 1,0 0-1,0 0 0,0 0 1,0 1-1,-1 0 1,1-1-1,-1 2 1,-1-1-1,5 8 1,-6-8 53,0 0-1,0 0 1,0 0 0,-1 0-1,0 0 1,0 1 0,-1-1-1,0 0 1,1 1 0,-2-1 0,1 0-1,-1 0 1,1 1 0,-1-1-1,-4 10 1,1-3 164,-2 1 0,1-1-1,-2 0 1,1 0 0,-2 0 0,1-1 0,-2 0-1,1-1 1,-2 0 0,1 0 0,-14 9-1,16-13-51,0 0 1,0-1-1,-1 0 0,1-1 0,-1 1 0,0-2 0,-1 1 0,1-1 0,-1 0 0,1-1 0,-1 0 0,0 0 1,0-1-1,0 0 0,0-1 0,0 0 0,-16-2 0,22 2-166,1 0-1,-1-1 1,0 1 0,1-1 0,-1 0-1,0 0 1,1 0 0,-1 0-1,1 0 1,0-1 0,-1 1-1,1-1 1,0 1 0,0-1 0,0 0-1,0 0 1,0 0 0,0 0-1,0 0 1,1 0 0,-1-1-1,1 1 1,0-1 0,0 1 0,0-1-1,0 1 1,0-1 0,0 1-1,0-5 1,1 2-63,0 0 0,0 0-1,1 0 1,0 0 0,0 0 0,0 0 0,0 0 0,1 0-1,0 0 1,0 0 0,0 0 0,1 1 0,0-1-1,5-6 1,21-23-481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35.211"/>
    </inkml:context>
    <inkml:brush xml:id="br0">
      <inkml:brushProperty name="width" value="0.05" units="cm"/>
      <inkml:brushProperty name="height" value="0.05" units="cm"/>
    </inkml:brush>
  </inkml:definitions>
  <inkml:trace contextRef="#ctx0" brushRef="#br0">32 59 14611,'-31'-15'1991,"36"18"-1449,1-1 1,0 0-1,-1 0 0,9 2 0,-4-3-501,0-1 0,-1 0 0,1-1 0,0 0-1,0 0 1,-1-1 0,1 0 0,-1-1 0,1 0-1,-1 0 1,0-1 0,0 0 0,0-1 0,-1 0-1,0 0 1,15-13 0,-18 18 171,-4 8-92,-6 17 13,4-16-59,-9 53 369,4 1 0,1 88-1,20 127 783,-9-197-906,-6-73-287,1-1 46,0 1 1,-1 0-1,0 0 0,-2 12 1,2-19-61,-1 0 1,1 0 0,0 0-1,0 0 1,-1 0 0,1-1 0,0 1-1,-1 0 1,1 0 0,-1 0-1,1-1 1,-1 1 0,0 0-1,1 0 1,-1-1 0,0 1-1,1-1 1,-1 1 0,-1 0-1,1-1 8,0 1 0,0-1 0,0 0 0,0 0 0,-1 0-1,1 0 1,0 0 0,0 0 0,0 0 0,0-1 0,0 1-1,0 0 1,-1-1 0,1 1 0,0-1 0,0 1-1,0-1 1,0 1 0,-1-2 0,-7-5 85,0 1 0,1-1 0,0-1 1,1 1-1,-1-1 0,1-1 0,-6-9 0,-4-8 91,-16-35 1,27 49-242,0-1 0,1 1 1,0-1-1,1 0 0,1 0 1,-2-15-1,4 24-73,1 1-1,-1-1 1,1 0-1,0 1 0,1-1 1,-1 0-1,1 1 1,-1-1-1,1 0 0,0 1 1,0-1-1,1 1 1,-1-1-1,1 1 1,-1 0-1,1 0 0,0 0 1,1 0-1,-1 0 1,0 0-1,1 0 0,-1 1 1,1-1-1,0 1 1,0 0-1,5-3 1,3-1-142,0 1 1,0 1-1,0 0 1,16-3 0,16-2-600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35.765"/>
    </inkml:context>
    <inkml:brush xml:id="br0">
      <inkml:brushProperty name="width" value="0.05" units="cm"/>
      <inkml:brushProperty name="height" value="0.05" units="cm"/>
    </inkml:brush>
  </inkml:definitions>
  <inkml:trace contextRef="#ctx0" brushRef="#br0">198 7 17564,'-13'3'424,"0"0"1,0 0-1,0 1 1,1 1-1,0 0 1,0 1-1,0 0 1,-14 10-1,21-12-297,-1 0-1,1 1 1,0-1-1,0 1 1,0 0 0,0 0-1,1 0 1,0 1-1,0 0 1,1 0-1,-1 0 1,1 0 0,0 0-1,1 0 1,0 1-1,0 0 1,-2 9-1,4-13-106,-1 0-1,1 0 1,0 0-1,0 0 0,0 0 1,1 0-1,-1 0 1,1 0-1,-1-1 1,1 1-1,0 0 0,0 0 1,0-1-1,1 1 1,-1-1-1,0 1 0,1-1 1,0 1-1,0-1 1,-1 0-1,1 0 1,1 0-1,-1 0 0,0 0 1,0 0-1,1-1 1,-1 1-1,1-1 0,-1 1 1,1-1-1,0 0 1,-1 0-1,5 1 1,2 0-7,1-1 1,-1 1-1,1-1 1,0-1 0,-1 0-1,1 0 1,0-1 0,17-4-1,-7 0 0,1-1 1,-1-1-1,0 0 0,-1-2 0,0 0 0,21-15 1,-26 15-8,0-1 1,-1 0 0,0-1-1,-1 0 1,0-1-1,-1-1 1,-1 1 0,14-22-1,-22 30-6,0 0 1,0-1-1,0 1 0,0-1 0,-1 0 0,2-6 1,-3 10-2,0 0 1,0 1 0,0-1 0,0 0 0,0 0-1,0 1 1,0-1 0,0 0 0,0 1 0,0-1-1,-1 0 1,1 1 0,0-1 0,0 0 0,-1 1-1,1-1 1,0 0 0,-1 1 0,1-1 0,-1 0-1,0 1 0,0-1 1,1 1-1,-1 0 0,0 0 0,0-1 0,0 1 0,0 0 0,1 0 0,-1 0 0,0 0 0,0 0 1,0 0-1,0 0 0,1 0 0,-1 0 0,0 1 0,0-1 0,0 0 0,1 0 0,-1 1 0,-1 0 1,-3 1-3,0 1 0,0 0 0,1 0 0,-1 1 1,1-1-1,0 1 0,0 0 0,0 0 0,1 1 1,-1-1-1,1 1 0,0-1 0,0 1 1,-3 7-1,3-4-71,0-1 1,0 1-1,1-1 0,-1 1 1,2 0-1,-1 0 1,1 0-1,0 0 1,1 11-1,0-17 24,0-1 0,0 1 0,0-1 0,0 0 0,0 1-1,1-1 1,-1 0 0,0 1 0,1-1 0,-1 0 0,1 0 0,0 1 0,-1-1-1,1 0 1,0 0 0,-1 0 0,1 0 0,0 0 0,0 0 0,0 0 0,0 0 0,0 0-1,0 0 1,1 0 0,-1-1 0,0 1 0,0-1 0,0 1 0,1 0 0,-1-1 0,0 0-1,1 1 1,-1-1 0,0 0 0,1 0 0,-1 0 0,0 0 0,1 0 0,-1 0 0,1 0-1,-1 0 1,0 0 0,1-1 0,-1 1 0,0-1 0,2 0 0,5-2-129,0 0 0,-1 0 0,1-1 0,-1 0 0,0 0 1,11-9-1,14-17-599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6:36.245"/>
    </inkml:context>
    <inkml:brush xml:id="br0">
      <inkml:brushProperty name="width" value="0.05" units="cm"/>
      <inkml:brushProperty name="height" value="0.05" units="cm"/>
    </inkml:brush>
  </inkml:definitions>
  <inkml:trace contextRef="#ctx0" brushRef="#br0">86 1 16724,'-8'17'670,"-44"115"2553,46-113-2702,1 1 1,0-1-1,1 1 0,-1 39 1,5-54-470,-1 0 0,2 1 0,-1-1 0,1 0 0,-1 0 1,2 0-1,-1 0 0,0 1 0,1-2 0,0 1 0,0 0 1,1 0-1,-1 0 0,1-1 0,0 0 0,0 1 0,0-1 0,1 0 1,-1-1-1,1 1 0,0-1 0,0 1 0,1-1 0,-1 0 1,1-1-1,6 4 0,-4-3-58,1 0 0,0 0 0,0-1 0,0 0 1,0 0-1,0-1 0,1 0 0,13-1 0,2-2-89,39-7 0,-11 0-71,-51 9 166,0 0 0,0 0 0,0 0 1,0 0-1,0 0 0,0 0 0,0 0 1,-1 0-1,1 0 0,0 0 1,0 1-1,0-1 0,0 0 0,0 1 1,-1-1-1,1 0 0,0 1 1,0-1-1,0 1 0,-1 0 0,1-1 1,0 1-1,-1-1 0,1 1 1,-1 0-1,1 0 0,0-1 0,-1 1 1,0 0-1,1 0 0,-1-1 1,1 1-1,-1 0 0,0 0 0,0 0 1,1 0-1,-1 0 0,0 0 0,0 0 1,0-1-1,0 1 0,0 2 1,-1 5 27,1 0 1,-1 0 0,0-1 0,-3 10-1,1-5 6,0 1 6,2-9-26,0 0 0,0 1 1,1-1-1,-1 0 1,1 0-1,0 1 0,0-1 1,1 7-1,-1-11-13,0 0-1,0 1 1,0-1-1,0 0 1,0 1-1,1-1 1,-1 0-1,0 1 1,0-1-1,0 0 1,1 1-1,-1-1 1,0 0-1,0 0 1,1 1 0,-1-1-1,0 0 1,0 0-1,1 0 1,-1 1-1,0-1 1,1 0-1,-1 0 1,0 0-1,1 0 1,-1 0-1,0 0 1,1 0-1,-1 0 1,1 0-1,-1 1 1,0-2-1,1 1 1,-1 0-1,0 0 1,1 0-1,16-8-46,12-16-131,20-34-196,-44 51 299,1-1-1,-2 1 1,1-1-1,-1 0 1,-1 0-1,5-12 0,-8 20 70,0 0-1,0 0 1,0-1 0,1 1-1,-1 0 1,0-1-1,0 1 1,0 0-1,0-1 1,1 1-1,-1 0 1,0-1-1,0 1 1,0 0 0,0-1-1,0 1 1,0 0-1,0-1 1,0 1-1,0 0 1,0-1-1,0 1 1,0 0-1,0-1 1,-1 1 0,1 0-1,0-1 1,0 1-1,0 0 1,0-1-1,-1 1 1,1 0-1,0-1 1,0 1-1,0 0 1,-1 0 0,1-1-1,0 1 1,-1 0-1,1 0 1,-1-1-1,1 2 7,-1-1-1,0 0 1,1 1-1,-1-1 1,0 1-1,1-1 1,-1 1-1,1-1 1,-1 1-1,1 0 1,0-1 0,-1 1-1,1 0 1,-1-1-1,1 1 1,0 0-1,0-1 1,-1 1-1,1 1 1,-1-1 7,1 1 0,-1-1 1,0 1-1,1 0 0,0-1 1,-1 1-1,1 0 1,0 0-1,0-1 0,0 1 1,0 0-1,0-1 0,1 1 1,-1 0-1,0 0 1,1-1-1,-1 1 0,1-1 1,0 1-1,-1 0 0,1-1 1,0 1-1,0-1 0,0 0 1,2 3-1,-1-2 6,1-1 1,0 1-1,0 0 0,-1-1 1,1 0-1,0 0 0,0 0 0,0 0 1,1 0-1,-1 0 0,0-1 1,6 1-1,8-1 20,0-1 0,0 0 0,0-1 0,17-5 0,6-2-2,0-2 0,45-20-1,-64 23-46,-1-2-1,-1 0 0,1-1 0,-2-1 0,32-27 0,-48 37 11,1-1 1,0 1-1,-1-1 1,0 0-1,0 0 0,1 0 1,0-4-1,-2 6 4,-1 0 0,0 0 0,1 1 0,-1-1 1,0 0-1,0 0 0,0 0 0,1 0 0,-1 1 0,0-1 0,0 0 1,0 0-1,-1 0 0,1 0 0,0 0 0,0 1 0,0-1 0,-1 0 1,1 0-1,0 0 0,-1 1 0,1-1 0,-1 0 0,1 0 0,-1 1 1,1-1-1,-1 1 0,1-1 0,-1 0 0,1 1 0,-1-1 0,0 1 1,0-1-1,1 1 0,-1-1 0,0 1 0,0 0 0,-1-1 0,-4-1 18,0 0 0,0 1 0,0 0 0,0 0 0,0 1 0,0-1 0,0 1 0,0 1-1,0-1 1,-1 1 0,1 0 0,0 0 0,-11 5 0,9-4 41,0 1 0,0 0-1,0 1 1,1 0 0,0 0 0,-1 0 0,1 1 0,1 0-1,-12 11 1,17-15-41,-1 1 0,1-1 0,0 1 0,0-1 1,0 1-1,0 0 0,0-1 0,0 1 0,0 0 0,1 0 0,-1 0 0,0 0 0,1-1 0,0 1 0,-1 0 0,1 0 0,0 0 0,0 0 0,0 0 0,1 3 0,0-3 3,-1 1 0,1-1-1,1 0 1,-1 1-1,0-1 1,1 0 0,-1 0-1,1 0 1,-1 0 0,1 0-1,0 0 1,0-1-1,3 3 1,6 3 18,-1 0 0,1-2 0,1 1 0,-1-2 0,14 5-1,-5-3-189,1 0 0,40 5 0,-50-10 12,-1-1 0,0 1 0,1-2 1,-1 0-1,1 0 0,-1 0 0,20-7 0,-5-3-161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7:13.797"/>
    </inkml:context>
    <inkml:brush xml:id="br0">
      <inkml:brushProperty name="width" value="0.05" units="cm"/>
      <inkml:brushProperty name="height" value="0.05" units="cm"/>
    </inkml:brush>
  </inkml:definitions>
  <inkml:trace contextRef="#ctx0" brushRef="#br0">1 49 15147,'21'14'1257,"-21"-7"-929,0-4 1264,-1-6-2088,5 2-568,6-13 880,6-8-113,0-11-151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1.162"/>
    </inkml:context>
    <inkml:brush xml:id="br0">
      <inkml:brushProperty name="width" value="0.05" units="cm"/>
      <inkml:brushProperty name="height" value="0.05" units="cm"/>
    </inkml:brush>
  </inkml:definitions>
  <inkml:trace contextRef="#ctx0" brushRef="#br0">1 0 14035,'23'14'3865,"5"-4"-3889,5 2-120,10-1 728</inkml:trace>
  <inkml:trace contextRef="#ctx0" brushRef="#br0" timeOffset="1">425 83 17644,'-29'15'2294,"23"-13"-1981,0 1 1,1-1-1,0 1 0,-1 0 1,1 1-1,0 0 0,-5 4 1,10-7-306,-1-1 1,1 0 0,0 0 0,0 0-1,0 1 1,0-1 0,-1 0-1,1 1 1,0-1 0,0 0-1,0 0 1,0 1 0,0-1-1,0 0 1,0 1 0,0-1-1,0 0 1,-1 1 0,1-1 0,1 0-1,-1 0 1,0 1 0,0-1-1,0 0 1,0 1 0,0-1-1,0 0 1,0 1 0,0-1-1,0 0 1,1 0 0,-1 1-1,0-1 1,0 0 0,1 1 0,13 7 10,23 3-222,-32-10 214,39 8-127,-18-5-33,34 12 0,-53-14 106,-1 0 0,0 1 0,0 0 0,0 0 0,0 0-1,0 1 1,-1 0 0,1 0 0,-1 0 0,6 7 0,-9-9 40,0 1 1,-1-1 0,1 0 0,-1 1 0,0-1 0,1 1-1,-1 0 1,0-1 0,0 1 0,-1 0 0,1-1 0,-1 1-1,1 0 1,-1 0 0,0 0 0,0 4 0,-1-2 36,0 0 0,0 0 1,0 0-1,-1 0 0,0-1 0,0 1 1,0-1-1,-5 9 0,0-3 111,0-1 0,-1 0-1,0 0 1,-1-1-1,1 0 1,-1-1-1,-14 9 1,20-14-117,0 1 0,0-2 0,-1 1 0,1 0-1,0-1 1,-1 0 0,0 1 0,1-1 0,-1-1 0,0 1 0,1-1 0,-1 1 0,0-1 0,0 0-1,1 0 1,-1-1 0,0 1 0,0-1 0,1 0 0,-1 0 0,1 0 0,-1 0 0,1 0-1,-7-4 1,5 1-151,0 0 0,0 0 0,1 0-1,0-1 1,-1 1 0,1-1 0,1 0 0,-1 0-1,1 0 1,0-1 0,0 1 0,0-1-1,1 0 1,-2-8 0,0 3-32,2-1 0,0 0 0,0 0 0,1 0 0,0-14 0,3-17-501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7:15.943"/>
    </inkml:context>
    <inkml:brush xml:id="br0">
      <inkml:brushProperty name="width" value="0.05" units="cm"/>
      <inkml:brushProperty name="height" value="0.05" units="cm"/>
    </inkml:brush>
  </inkml:definitions>
  <inkml:trace contextRef="#ctx0" brushRef="#br0">4269 293 9386,'-316'-65'1237,"-238"-45"363,-5 28-979,275 58-272,-291 13 1,398 18-168,1 9 0,-322 71 1,392-58-180,0 4 1,3 5 0,0 5-1,3 4 1,2 4-1,-105 74 1,172-104 9,1 2 1,1 1-1,1 1 1,2 1-1,0 1 0,2 2 1,-28 42-1,43-57-6,1 1 0,0 0-1,1 0 1,1 0 0,0 1 0,1 0 0,0 1-1,2-1 1,0 1 0,1 0 0,0-1 0,2 1-1,0 0 1,1 0 0,0 0 0,1 0-1,1-1 1,9 27 0,-4-21 4,1-1 0,2 0 0,0-1 0,1 0 0,1 0 0,1-1 0,25 26 0,7 2 0,75 58-1,-19-27 28,163 95-1,133 33 88,417 110 152,-585-249-153,394 63 1,-142-72-247,1-22 1,2-21-1,919-90 0,-654-54-51,-525 71 168,275-108-1,-216 47 71,-221 90 17,-1-4 0,79-55 0,-126 78-36,-1-1 0,-1-1 0,0 0 0,0-1 1,-1 0-1,-1-1 0,-1 0 0,0-1 0,13-26 0,-18 30-7,0 0 0,-1-1-1,-1 0 1,0 0 0,0 0-1,-1 0 1,-1 0 0,0 0-1,-1-1 1,0 1 0,-1 0-1,0-1 1,-1 1 0,-5-19-1,-1 6 5,-2 0 0,-1 1-1,0 1 1,-2-1-1,0 2 1,-28-35 0,6 15-39,-1 1 0,-51-43 0,24 32-63,-1 2-1,-137-79 1,103 77-40,-167-62 1,-119-5-88,-7 25 42,-114-8-981,-901-64 0,1080 150 753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04.062"/>
    </inkml:context>
    <inkml:brush xml:id="br0">
      <inkml:brushProperty name="width" value="0.05" units="cm"/>
      <inkml:brushProperty name="height" value="0.05" units="cm"/>
    </inkml:brush>
  </inkml:definitions>
  <inkml:trace contextRef="#ctx0" brushRef="#br0">2 2922 12371,'-1'2'1379,"7"-1"-850,10-2 277,-3-4-356,0-1 1,0 0 0,0-1 0,-1 0 0,14-11 0,55-51 818,-48 40-836,247-199 153,-82 68-533,48-29-2,-25 21-13,-105 73-38,419-312 0,-85 125 23,-367 232-22,399-215 138,-97 58-22,-155 73-51,264-148 208,-143 83 317,-271 152-481,-76 45-147,-1 1 6,-1 0 0,1-1 0,-1 1 0,0 0-1,1-1 1,-1 0 0,0 1 0,0-1 0,0 0-1,0 0 1,1-3 0,-3 4-49,0 0 1,-1 1 0,0-1-1,1 0 1,-1 0-1,1 1 1,-1-1-1,0 0 1,0 1-1,1-1 1,-1 1 0,0-1-1,0 1 1,0-1-1,1 1 1,-1 0-1,0-1 1,0 1 0,0 0-1,-2-1 1,-4-1-20,-12-9-249,-2-3-111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04.550"/>
    </inkml:context>
    <inkml:brush xml:id="br0">
      <inkml:brushProperty name="width" value="0.05" units="cm"/>
      <inkml:brushProperty name="height" value="0.05" units="cm"/>
    </inkml:brush>
  </inkml:definitions>
  <inkml:trace contextRef="#ctx0" brushRef="#br0">1 149 16259,'0'-1'108,"0"0"0,1-1 0,-1 1 0,1 0 0,-1 0 0,1 0 0,-1 0 0,1-1 0,0 1 0,-1 0 0,1 0 0,0 0 0,0 0 0,0 0 0,0 1 0,0-1 0,0 0 0,0 0 0,0 1 0,0-1 0,2 0 0,27-13 425,-25 13-257,69-26 630,1 4-1,1 3 1,147-18-1,-214 37-873,0 0 15,1 0 1,0 0 0,-1 1 0,13 2-1,-20-2-36,-1 0 0,1 0-1,-1 1 1,0-1-1,1 0 1,-1 1 0,1-1-1,-1 1 1,0 0-1,1-1 1,-1 1 0,0 0-1,1 0 1,-1 0-1,0 0 1,0 0 0,0 0-1,0 0 1,0 0 0,0 0-1,0 0 1,0 1-1,-1-1 1,1 0 0,0 1-1,-1-1 1,1 0-1,-1 1 1,1-1 0,-1 1-1,0-1 1,0 1-1,0-1 1,0 4 0,-1 7 38,-2 0 0,1 0 0,-2 0 0,1-1 0,-11 21 0,2-2 14,-29 72 94,13-32-665,-32 112 0,54-146 336,4-15-57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05.453"/>
    </inkml:context>
    <inkml:brush xml:id="br0">
      <inkml:brushProperty name="width" value="0.05" units="cm"/>
      <inkml:brushProperty name="height" value="0.05" units="cm"/>
    </inkml:brush>
  </inkml:definitions>
  <inkml:trace contextRef="#ctx0" brushRef="#br0">43 37 14451,'-5'-7'1134,"-7"-6"2763,12 13-3825,-1 0 0,1 0-1,-1 0 1,1 0 0,-1 0 0,1 0-1,-1 0 1,1 1 0,-1-1 0,1 0-1,-1 0 1,1 1 0,-1-1 0,1 0-1,0 0 1,-1 1 0,1-1 0,0 1-1,-1-1 1,1 0 0,0 1 0,-1-1-1,1 1 1,0-1 0,0 1 0,-1-1-1,1 1 1,0-1 0,0 1 0,0-1-1,0 1 1,0-1 0,0 1 0,0-1-1,0 1 1,0 0 0,-4 15 186,0 1 0,1 0-1,1 0 1,1 0 0,0 0 0,1 0 0,4 26 0,0-17-170,1 1-1,1-1 1,1 0 0,11 26 0,-15-44-25,1 1 0,0-1 0,1 0 0,-1-1 0,2 1 0,-1-1 0,12 12 0,-14-16-26,0 0 1,0-1-1,0 1 1,1-1 0,-1 0-1,1 0 1,-1 0-1,1-1 1,0 1 0,-1-1-1,1 0 1,0 0-1,0 0 1,0-1 0,0 1-1,0-1 1,0 0-1,0 0 1,0 0 0,5-2-1,-2 0 39,0 0 0,0-1 0,0 0 1,0 0-1,0-1 0,0 0 0,-1 0 0,0 0 0,0-1 0,0 0 0,-1 0 0,10-11 0,0-2 209,-1-1-1,22-38 0,-25 37-59,-1-1 1,0 0-1,11-43 1,-18 54-156,0 0 0,-2 0 1,1 0-1,-1-1 1,0 1-1,-1 0 1,-1-1-1,1 1 1,-2 0-1,1-1 1,-4-10-1,4 19-57,0 0 0,1 0 0,-1 0 0,0 1-1,0-1 1,0 0 0,-1 0 0,1 1 0,0-1 0,0 1 0,-1-1 0,1 1-1,-1-1 1,0 1 0,1 0 0,-1 0 0,0 0 0,0 0 0,1 0 0,-1 0-1,-2 0 1,2 0-9,1 1-1,-1 0 0,0 0 0,1 0 0,-1 0 0,1 0 1,-1 1-1,1-1 0,-1 0 0,1 1 0,-1-1 0,1 1 1,-1-1-1,1 1 0,-1 0 0,1 0 0,0 0 0,-1-1 1,1 1-1,0 0 0,0 1 0,0-1 0,0 0 0,0 0 1,0 0-1,0 1 0,-1 2 0,0-2-5,1 1-1,0-1 1,0 1 0,0 0 0,0-1-1,1 1 1,-1 0 0,1 0-1,-1 0 1,1-1 0,0 1-1,0 0 1,1 0 0,-1 0-1,0 0 1,1-1 0,1 4-1,-2-5-14,0 1 0,1-1 0,-1 0 0,1 0 0,0 0 0,-1 0 0,1 0 0,0 0 1,-1 0-1,1 0 0,0 0 0,0 0 0,0 0 0,0 0 0,0-1 0,0 1 0,0 0 0,0-1 0,0 1 0,1-1 0,-1 1 0,0-1 0,0 1 0,0-1 0,1 0 0,-1 0 0,0 0 0,0 1 0,1-1 0,-1 0 0,0-1 0,1 1 0,-1 0 0,0 0 0,0 0 0,0-1 0,1 1 0,-1-1 0,2 0 0,-1-1-238,1 1 1,0-1 0,0 0 0,-1 0-1,0 0 1,1-1 0,-1 1 0,0-1-1,0 1 1,0-1 0,0 1 0,0-1-1,-1 0 1,0 0 0,1 0 0,1-6 0,-1 4 88,2-4-705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05.998"/>
    </inkml:context>
    <inkml:brush xml:id="br0">
      <inkml:brushProperty name="width" value="0.05" units="cm"/>
      <inkml:brushProperty name="height" value="0.05" units="cm"/>
    </inkml:brush>
  </inkml:definitions>
  <inkml:trace contextRef="#ctx0" brushRef="#br0">0 15 15163,'3'-2'1991,"9"-6"2882,-8 9-3579,-5 6-973,-2 8-62,1-1-1,0 1 0,1 0 0,0 0 0,2 17 1,12 75 1009,-11-98-1256,-1 1-19,8 41-190,-8-47 152,0 0 0,1 0 1,-1 0-1,1 0 0,0 0 1,0 0-1,0 0 0,4 5 1,-6-9 10,1 1 0,-1-1 1,0 0-1,0 0 0,0 1 1,1-1-1,-1 0 0,0 0 1,1 0-1,-1 1 0,0-1 1,1 0-1,-1 0 0,0 0 1,1 0-1,-1 0 0,0 1 1,1-1-1,-1 0 0,0 0 1,1 0-1,-1 0 0,0 0 1,1 0-1,-1 0 0,0 0 1,1-1-1,-1 1 0,0 0 1,1 0-1,-1 0 0,0 0 1,1 0-1,-1 0 0,0-1 1,0 1-1,1 0 0,-1 0 1,0-1-1,1 1 0,-1 0 1,0 0-1,0-1 0,0 1 1,1 0-1,-1 0 0,0-1 1,0 1-1,0 0 0,0-1 1,7-16-942,13-63 515,-12 47-57</inkml:trace>
  <inkml:trace contextRef="#ctx0" brushRef="#br0" timeOffset="0.5">154 1 14715,'1'1'1721,"2"2"-1105,-3 6-256,1-1 1080,5 3-720,-2-1-160,2-2-232,3-1-112,-2-4-224,-1-1-136,1-4-320,-3-2-152,-3-5-232,1 1 1704,-2-2-1064,0 1-80,-2 0 72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06.694"/>
    </inkml:context>
    <inkml:brush xml:id="br0">
      <inkml:brushProperty name="width" value="0.05" units="cm"/>
      <inkml:brushProperty name="height" value="0.05" units="cm"/>
    </inkml:brush>
  </inkml:definitions>
  <inkml:trace contextRef="#ctx0" brushRef="#br0">0 502 12187,'2'2'488,"0"0"1,0-1 0,1 1 0,-1-1 0,0 1 0,1-1 0,-1 0 0,1 0-1,-1 0 1,1 0 0,-1 0 0,1 0 0,0-1 0,3 1 0,-1-1-84,0 0-1,0 0 1,0-1 0,0 1 0,0-1 0,0 0 0,6-3 0,-3 1-195,0 0-1,0-1 1,0 0-1,0 0 1,0-1-1,-1 0 1,0-1 0,8-7-1,-10 7-93,-1 1 0,0-1 0,0 0 0,0 0-1,0 0 1,3-11 0,-6 16-87,0-1-1,-1 0 1,1 0 0,0 1-1,-1-1 1,1 0 0,-1 0-1,0 0 1,1 0 0,-1 0-1,0 0 1,0 0 0,0 1-1,-1-1 1,1 0-1,0 0 1,-1 0 0,1 0-1,-1 0 1,0 1 0,1-1-1,-1 0 1,0 0 0,0 1-1,0-1 1,0 1 0,-1-1-1,-1-2 1,1 3-18,0 1-1,0-1 1,0 0 0,-1 0-1,1 1 1,0 0 0,0-1-1,0 1 1,-1 0-1,1 0 1,0 0 0,0 0-1,0 0 1,-1 1 0,1-1-1,0 1 1,0 0 0,0-1-1,0 1 1,0 0 0,0 0-1,0 0 1,-3 3 0,-5 1-30,1 2 0,0 0 1,-10 8-1,11-7 1,-1 1 0,2 0 0,-1 0 0,1 1 0,1-1 0,0 1 1,0 1-1,1-1 0,0 1 0,1 0 0,-5 17 0,8-22 17,-1-1 0,1 1 0,1 0 0,-1 0 0,1 0 0,0 0 0,0-1 0,1 1 0,0 0 0,0 0 1,0 0-1,1-1 0,-1 1 0,1-1 0,1 1 0,-1-1 0,1 0 0,0 0 0,0 0 0,0 0 0,1 0 0,0-1 0,0 1 1,8 5-1,-9-7 9,1 0 0,0 0 0,0-1 1,0 1-1,1-1 0,-1 0 0,1 0 1,-1-1-1,1 1 0,0-1 0,-1 0 1,1-1-1,0 1 0,0-1 0,-1 0 1,1 0-1,0 0 0,0-1 0,0 1 0,-1-1 1,1 0-1,0-1 0,-1 1 0,1-1 1,-1 0-1,1 0 0,-1 0 0,5-4 1,8-6 40,-1 0 0,-1-1 0,0 0 0,-1-1 0,20-26 0,3-6 29,-2-3 1,37-65-1,-56 85-48,-2-1 0,-1-1-1,-1 0 1,-1-1 0,10-52-1,-19 69-5,2-31 0,-4 42-19,0-1-1,0 1 1,-1-1-1,0 0 1,0 1-1,0-1 1,0 1-1,-1-1 1,1 1-1,-5-7 1,6 10-4,-1 0 0,1 0 0,-1 0-1,0 0 1,1 0 0,-1 1 0,0-1 0,0 0 0,1 0 0,-1 1 0,0-1 0,0 0 0,0 1 0,0-1 0,0 1-1,0-1 1,0 1 0,0 0 0,0-1 0,0 1 0,0 0 0,0 0 0,0 0 0,-2 0 0,1 0 0,0 0-1,1 1 1,-1-1 0,0 1 0,0 0 0,0 0 0,1 0 0,-1 0-1,0 0 1,1 0 0,-1 0 0,-2 2 0,-3 5-1,0 0 1,0 0-1,1 1 0,-6 9 1,-3 7-2,1 1 0,1 0-1,1 1 1,1 1 0,2 0 0,1 0 0,1 1 0,1 0 0,2 0 0,0 0 0,2 38-1,2-62 3,0 1-1,1 0 0,-1-1 0,1 1 1,1-1-1,-1 1 0,1-1 0,0 0 0,0 1 1,0-1-1,1 0 0,-1-1 0,1 1 0,1 0 1,-1-1-1,1 1 0,-1-1 0,1 0 0,0 0 1,1-1-1,-1 1 0,1-1 0,-1 0 1,1 0-1,0-1 0,0 1 0,0-1 0,1 0 1,-1 0-1,0-1 0,8 2 0,2-1 5,-1-1 1,1 0-1,0-1 0,0 0 1,-1-1-1,1-1 0,0 0 1,-1-1-1,0-1 0,0 0 1,0-1-1,0-1 0,-1 0 1,1 0-1,22-16 0,-25 14 2,-1 0 0,0-1-1,0 0 1,0-1 0,-1 0-1,-1 0 1,0-1 0,0 0-1,-1 0 1,0-1 0,-1 0-1,0 0 1,-1 0 0,-1-1-1,0 0 1,0 0 0,2-21 0,-5 27-3,-1 1 1,0-1-1,0 1 0,-1-8 1,1 13-4,0 0 0,0 0 0,0 0 0,0 0 0,0 0 0,-1 0 0,1 0 0,0 0 0,-1 0 0,1 0 0,-1 0 0,1 0 0,-1 0 0,1 0 0,-1 0 0,0 1 0,1-1 0,-1 0 0,0 0 1,0 1-1,0-1 0,1 0 0,-1 1 0,0-1 0,0 1 0,0-1 0,0 1 0,0-1 0,0 1 0,0 0 0,0 0 0,0-1 0,-2 1 0,-1 1 1,1-1 0,0 1 0,0 0 0,0 0 0,-1 0 0,1 1 0,0-1 0,0 1 0,1 0 0,-1-1 0,0 1 0,1 1 0,-4 2 0,-30 34 19,35-38-21,-10 13 8,1 0-1,0 0 0,1 1 1,-8 20-1,14-30-6,0 1 0,1 0 0,0 0 0,1 0 1,-1 0-1,1 0 0,0 0 0,0 0 0,1 0 0,0 0 0,0 1 0,0-1 1,1 0-1,0 0 0,2 7 0,-1-9-1,0 0 0,0-1 0,0 1 0,1-1 0,-1 0 0,1 0 0,0 0 0,0 0 0,0 0 0,0-1 0,1 1 0,-1-1 0,1 0 0,-1 0 0,1 0 0,0 0 0,0-1 0,0 0 0,0 1 0,0-1 0,7 0 0,6 2-219,0-1-1,0-1 1,29-2-1,-43 1 119,0 0-65,-1 0 1,1 0-1,0 0 1,-1 0-1,1 0 0,0-1 1,-1 0-1,1 1 1,0-1-1,-1 0 0,1 0 1,-1 0-1,1 0 1,-1-1-1,0 1 0,3-3 1,-4-3-463,-8 0-199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07.220"/>
    </inkml:context>
    <inkml:brush xml:id="br0">
      <inkml:brushProperty name="width" value="0.05" units="cm"/>
      <inkml:brushProperty name="height" value="0.05" units="cm"/>
    </inkml:brush>
  </inkml:definitions>
  <inkml:trace contextRef="#ctx0" brushRef="#br0">24 19 21269,'-19'-7'1608,"15"5"-1624,4-1-448,17 2 880,3 0-8,5-4-416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07.821"/>
    </inkml:context>
    <inkml:brush xml:id="br0">
      <inkml:brushProperty name="width" value="0.05" units="cm"/>
      <inkml:brushProperty name="height" value="0.05" units="cm"/>
    </inkml:brush>
  </inkml:definitions>
  <inkml:trace contextRef="#ctx0" brushRef="#br0">168 130 15963,'3'-9'864,"2"-4"30,-1-1 1,5-20-1,-8 31-734,-1 1-1,1 0 1,-1-1-1,0 1 1,0 0-1,0 0 1,0-1-1,0 1 1,0 0-1,0-1 1,-1 1-1,1 0 1,-1 0-1,0-1 1,0 1-1,0 0 1,0 0-1,0 0 1,0 0-1,0 0 1,-1 0-1,1 0 1,-2-1-1,1 2-78,1 0 0,-1 0-1,0 1 1,1-1 0,-1 1 0,1-1-1,-1 1 1,0 0 0,1-1 0,-1 1-1,0 0 1,1 0 0,-1 0-1,0 0 1,0 1 0,1-1 0,-1 0-1,0 1 1,1-1 0,-1 1-1,1-1 1,-1 1 0,1 0 0,-1 0-1,1 0 1,-1 0 0,1 0-1,0 0 1,-2 2 0,-4 3 22,0 0 0,1 1 0,-1 0 0,-4 9 0,-1-1-76,2 1 1,0 1 0,1-1-1,1 2 1,0-1-1,2 1 1,0 0-1,0 1 1,2-1-1,1 1 1,0 0-1,1 0 1,1 26-1,1-44-27,0 1 1,0 0-1,0 0 0,0-1 0,1 1 0,-1 0 0,0-1 0,1 1 0,0-1 0,-1 1 0,1-1 0,0 1 1,0-1-1,0 1 0,0-1 0,0 0 0,2 2 0,-2-2 0,0 0 1,0-1-1,0 0 0,0 1 1,1-1-1,-1 0 0,0 0 0,1 1 1,-1-1-1,0 0 0,0 0 1,1-1-1,-1 1 0,0 0 0,0 0 1,1 0-1,-1-1 0,0 1 1,0-1-1,0 1 0,1-1 1,-1 1-1,0-1 0,0 0 0,1-1 1,8-5 1,0 0-1,-1 0 1,-1-1 0,1 0 0,11-16 0,36-53 5,-8 9 1,-30 51-26,-18 16 15,1 1 0,0 0 0,-1-1 0,1 1 0,-1 0 0,1 0 0,-1 0 0,1-1-1,0 1 1,-1 0 0,1 0 0,-1 0 0,1 0 0,0 0 0,-1 0 0,1 0 0,0 0 0,-1 0 0,1 0 0,0 1 0,1 0-4,0 1 0,0 0 0,-1 0 0,1 0 0,-1 0 1,1 0-1,-1 0 0,0 0 0,0 0 0,0 0 0,0 0 0,0 1 0,-1-1 0,2 5 0,18 67-30,-4 2 1,-2 0 0,3 98-1,-16-146 59,-1 0 1,-4 30-1,2-45-3,0-1 1,-1 0-1,0 0 1,0-1-1,-1 1 1,-1-1-1,-7 14 1,11-23-15,0 0-1,0 0 1,0 0 0,0 0-1,-1 0 1,1-1 0,0 1-1,-1-1 1,1 1 0,-1-1-1,0 1 1,1-1 0,-1 0-1,0 0 1,0 0 0,0 0-1,0 0 1,0 0 0,0 0-1,0-1 1,0 1 0,0-1-1,0 1 1,0-1 0,0 0-1,-1 0 1,1 0 0,0 0-1,0 0 1,0-1 0,0 1 0,0-1-1,0 1 1,0-1 0,0 0-1,0 0 1,0 1 0,-3-3-1,-2-2 9,1 0 1,-1 0-1,1 0 0,0-1 0,0 0 1,1 0-1,0-1 0,-8-11 0,6 7-5,1 0-1,1 0 1,-1 0-1,2-1 0,-1 0 1,2 0-1,0 0 0,-2-15 1,4 20-11,0 0 0,1-1 1,0 1-1,1 0 0,-1 0 1,1-1-1,1 1 1,-1 0-1,1 0 0,1 0 1,-1 0-1,1 1 0,0-1 1,1 1-1,6-10 0,0 4-36,0 0 0,0 1-1,1 1 1,23-18-1,55-29-291,-56 38-10,45-36-1,-73 51 230,1-1-1,-2 0 1,1 0-1,0-1 1,-1 0-1,0 0 1,-1 0-1,1 0 1,3-9-1,-1-3-1052,0 0 0,3-21 0,9-28-1221,-8 40 1255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08.566"/>
    </inkml:context>
    <inkml:brush xml:id="br0">
      <inkml:brushProperty name="width" value="0.05" units="cm"/>
      <inkml:brushProperty name="height" value="0.05" units="cm"/>
    </inkml:brush>
  </inkml:definitions>
  <inkml:trace contextRef="#ctx0" brushRef="#br0">258 45 17876,'0'-1'163,"1"0"0,0-1 0,0 1 0,-1 0 0,1 0 0,-1-1 0,1 1 0,-1-1 0,0 1 0,1 0 0,-1-1 0,0 1 0,0-1 0,0 1 0,0 0 0,0-1 0,0 1 1,-1-1-1,0-2 0,1 3-26,-1 0 1,0 0 0,1 0 0,-1 1 0,0-1 0,0 0-1,0 0 1,0 0 0,0 1 0,0-1 0,0 0-1,0 1 1,0-1 0,0 1 0,0-1 0,0 1 0,0 0-1,-2-1 1,-2 0 67,0 1 0,1-1 0,-1 1 0,0 0 0,0 1-1,1-1 1,-1 1 0,1 0 0,-1 0 0,0 0 0,-4 2 0,-2 3-148,0 0-1,1 1 1,-1 0 0,1 1 0,1 0 0,-1 0 0,1 1 0,1 0 0,0 1 0,0 0 0,-7 12 0,6-7-47,0 0 1,1 1 0,1 0-1,1 0 1,0 0 0,1 1-1,-5 26 1,9-36-6,1 0 0,-1 0 0,1 0 0,1 0 0,-1 0 0,1-1 0,2 9 0,-3-14-3,0 0 0,1 1 0,-1-1 0,1 0 0,-1 1-1,1-1 1,-1 0 0,1 1 0,0-1 0,-1 0 0,1 0 0,0 0-1,0 0 1,0 0 0,0 0 0,0 0 0,0 0 0,0 0 0,1 0-1,-1 0 1,0-1 0,0 1 0,1 0 0,-1-1 0,0 1 0,1-1-1,-1 0 1,0 1 0,1-1 0,-1 0 0,1 0 0,-1 0-1,0 0 1,1 0 0,-1 0 0,1 0 0,-1-1 0,1 1 0,1-1-1,4-2 1,-1 0 0,0 0 0,0 0 0,0-1 0,0 0 0,0 0 0,-1-1 0,1 1 0,-1-1 0,7-10-1,4-5 15,21-34-1,-23 31-11,-2 0-1,0-1 1,-1 0-1,-2 0 1,0-1-1,6-34 0,-14 40-47,-8 28-6,-8 26-9,11-23 54,1 0-1,0 0 1,1 0-1,0 1 1,1-1-1,0 1 1,3 20-1,-2-32 7,0 0 0,0 0 0,0 1 0,1-1 0,-1 0 0,0 0 0,1 0 0,-1 0 0,1 0 0,-1 1 0,1-1 0,0 0-1,-1 0 1,1 0 0,0 0 0,0-1 0,0 1 0,0 0 0,0 0 0,0 0 0,0-1 0,0 1 0,0 0 0,1 0 0,1-1 1,-1 1 0,0-1 0,1 0 0,-1 1 0,1-1 0,-1 0 0,0-1 0,1 1 0,-1 0 0,0-1 0,5-1 0,4-1 4,-1-2-1,0 1 1,0-2 0,13-8-1,57-49 38,14-8-19,-94 71-24,24-12-18,-23 12 18,0-1-1,-1 1 0,1 1 1,-1-1-1,1 0 0,-1 0 0,1 0 1,-1 0-1,1 0 0,-1 0 1,1 1-1,-1-1 0,1 0 1,-1 0-1,1 1 0,-1-1 1,1 0-1,-1 1 0,0-1 0,1 0 1,-1 1-1,0-1 0,1 1 1,-1-1-1,0 1 0,1-1 1,-1 0-1,0 1 0,0-1 0,1 1 1,-1-1-1,0 1 0,0 0 1,0-1-1,0 1 0,0-1 1,0 1-1,0-1 0,0 1 1,0-1-1,0 1 0,0-1 0,0 2 1,0 5-12,0 2 12,0 0 1,1 0-1,0 0 1,1 0-1,5 17 1,-7-25 3,1 1-1,0-1 1,-1 0 0,1 1 0,0-1 0,0 0 0,0 0 0,0 0-1,0 1 1,0-1 0,0 0 0,0 0 0,1-1 0,-1 1-1,0 0 1,1 0 0,1 0 0,-1 0 3,0-1 0,0 0-1,0 0 1,0 1 0,1-1 0,-1-1 0,0 1 0,0 0-1,0 0 1,0-1 0,0 1 0,0-1 0,0 0 0,0 0-1,4-1 1,7-6 23,1 0 0,-1-1 0,-1-1 0,0 0 0,15-16 0,-12 12-87,0 0-1,21-13 0,-36 26 51,1 1 1,-1 0-1,0-1 1,0 1 0,1 0-1,-1 0 1,0 0-1,1-1 1,-1 1-1,0 0 1,1 0-1,-1 0 1,1 0-1,-1 0 1,0-1 0,1 1-1,-1 0 1,0 0-1,1 0 1,-1 0-1,1 0 1,-1 0-1,0 0 1,1 1-1,-1-1 1,1 0 0,-1 0-1,0 0 1,1 0-1,-1 0 1,0 0-1,1 1 1,-1-1-1,0 0 1,1 0-1,-1 1 1,0-1 0,0 0-1,1 1 1,2 19-117,-9 23-248,-1-30-1203,7-15 1243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09.514"/>
    </inkml:context>
    <inkml:brush xml:id="br0">
      <inkml:brushProperty name="width" value="0.05" units="cm"/>
      <inkml:brushProperty name="height" value="0.05" units="cm"/>
    </inkml:brush>
  </inkml:definitions>
  <inkml:trace contextRef="#ctx0" brushRef="#br0">243 129 16900,'1'-4'342,"-1"1"1,1-1 0,-1 0 0,0 0-1,0 0 1,0 0 0,-1 1-1,0-7 1,0 9-254,1 0-1,-1 0 1,0 0 0,1 0 0,-1 0-1,0 1 1,1-1 0,-1 0-1,0 0 1,0 0 0,0 1-1,0-1 1,0 0 0,0 1-1,0-1 1,0 1 0,0-1-1,0 1 1,0-1 0,0 1-1,0 0 1,0-1 0,0 1-1,0 0 1,-1 0 0,1 0-1,0 0 1,0 0 0,0 0-1,0 0 1,0 1 0,-3 0-1,-5 1 141,0 0-1,0 1 1,1 0-1,-1 0 0,0 1 1,1 1-1,-11 6 1,-53 42-100,62-44-72,-36 30 238,51-42-292,0 0 0,0 1 0,0 0 0,0 0 0,1 0 1,-1 1-1,1-1 0,0 1 0,-1 1 0,1-1 0,0 1 1,-1 0-1,1 0 0,0 0 0,-1 1 0,1 0 0,-1 0 0,1 1 1,-1 0-1,1 0 0,-1 0 0,0 0 0,8 6 0,-2-2-13,-1 2 0,0-1-1,0 1 1,-1 1 0,0-1-1,-1 2 1,0-1-1,0 1 1,11 20 0,-7-7 27,-2 0 0,0 0 1,-2 1-1,-1 0 0,0 1 1,-2-1-1,-1 1 0,-1 0 1,-1 1-1,-3 46 0,0-61 35,0-1 0,-1 1 0,0-1 0,-1 0 0,0 0-1,0 0 1,-9 16 0,11-24-30,0 0 0,-1 0 1,1 0-1,-1 0 0,1 0 0,-1 0 0,1 0 0,-1-1 1,0 1-1,0-1 0,0 1 0,0-1 0,0 0 0,0 0 0,-1 0 1,-2 1-1,3-2-5,0 1 0,-1-1 0,1 0 1,-1-1-1,1 1 0,0 0 0,-1-1 0,1 1 0,-1-1 1,1 0-1,0 0 0,0 0 0,0 0 0,-1 0 0,1 0 1,0 0-1,0-1 0,1 1 0,-5-4 0,1 0-4,0-1-1,0 1 1,0-1-1,1 0 0,-1 0 1,1-1-1,1 1 1,-1-1-1,1 0 1,0 0-1,1 0 0,0 0 1,0-1-1,0 1 1,1 0-1,0-1 1,1 1-1,0-1 0,0 1 1,0-1-1,1 1 1,2-9-1,1-3-14,0 0 0,1 1-1,2 0 1,-1 1 0,2-1 0,1 1 0,17-27-1,62-74-2,-54 76 11,-3-1 0,42-74 1,-69 111-9,-1 0 1,0-1-1,0 1 0,-1 0 1,0-1-1,0 1 1,-1-1-1,0 0 0,1-10 1,-2 17 0,0 0 1,0-1 0,0 1-1,0 0 1,0-1-1,0 1 1,0 0 0,0 0-1,0-1 1,0 1-1,0 0 1,0-1 0,0 1-1,0 0 1,0 0-1,0-1 1,0 1 0,0 0-1,0 0 1,-1-1-1,1 1 1,0 0 0,0 0-1,0-1 1,0 1 0,-1 0-1,1 0 1,0 0-1,0-1 1,-1 1 0,1 0-1,0 0 1,0 0-1,-1 0 1,1 0 0,0 0-1,0 0 1,-1-1-1,1 1 1,0 0 0,-1 0-1,1 0 1,0 0-1,0 0 1,-1 0 0,1 0-1,0 0 1,-1 0-1,1 1 1,0-1 0,0 0-1,-1 0 1,1 0 0,0 0-1,0 0 1,-1 0-1,1 0 1,0 1 0,0-1-1,-1 0 1,1 0-1,0 0 1,0 1 0,0-1-1,-1 0 1,1 1-1,-14 15-26,6-4 28,2 1-1,0 0 1,0 1-1,1-1 0,1 1 1,1 0-1,-1 0 1,2 0-1,-1 22 0,2-30-107,1 0 0,1-1 0,-1 1 0,1 0 0,0-1 0,0 1 0,3 8 0,-3-12 53,0 0 0,0 0 0,-1 0 0,1 0 0,1-1 0,-1 1 0,0 0 0,0-1 0,1 1-1,-1-1 1,1 1 0,-1-1 0,1 0 0,0 0 0,-1 0 0,1 0 0,0 0 0,0 0-1,0 0 1,0 0 0,0-1 0,0 1 0,0-1 0,2 1 0,17 0-361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1.676"/>
    </inkml:context>
    <inkml:brush xml:id="br0">
      <inkml:brushProperty name="width" value="0.05" units="cm"/>
      <inkml:brushProperty name="height" value="0.05" units="cm"/>
    </inkml:brush>
  </inkml:definitions>
  <inkml:trace contextRef="#ctx0" brushRef="#br0">113 53 16468,'1'18'720,"-2"0"0,0 0 1,0-1-1,-2 1 0,-5 20 1,-5 31 958,5 68 85,8-118-1636,1 1 1,1-1-1,1 0 0,1 0 0,6 19 1,-5-27-102,-2-13-87,-2-19-135,-4 9 59,-1 0 0,0 0 0,0 1 0,-1-1 0,-12-20 0,13 26 91,0 0 1,0 0 0,0 0 0,-1 1-1,0 0 1,0-1 0,0 1 0,-1 1-1,1-1 1,-1 1 0,-10-5 0,14 9 304,10 5-66,16 6 61,-10-8-222,0-1-1,-1 0 1,1 0-1,0-2 1,0 0-1,0 0 1,0-2-1,-1 1 1,1-2-1,0 0 1,-1 0-1,0-1 1,0-1 0,0 0-1,0-1 1,-1-1-1,0 1 1,17-14-1,-13 8-38,1-2 0,-2 0 0,0-1 0,0 0-1,-2-1 1,0-1 0,-1 0 0,0-1 0,-1 0 0,-2-1-1,13-32 1,-18 41 18,-2 0-1,1 0 1,1-13 0,-4 21-10,0 0 0,0 1 0,0-1 0,0 0 0,0 1 1,0-1-1,0 0 0,-1 1 0,1-1 0,-1 1 0,1-1 1,-1 0-1,0-1 0,0 3-1,1-1 0,-1 1-1,0-1 1,1 1 0,-1-1 0,0 1-1,1 0 1,-1-1 0,0 1 0,1 0-1,-1 0 1,0-1 0,0 1 0,1 0-1,-1 0 1,0 0 0,0 0 0,1 0-1,-1 0 1,0 0 0,0 0 0,1 0-1,-1 1 1,0-1 0,0 0 0,1 0-1,-1 1 1,0-1 0,1 0 0,-2 1-1,-4 2 2,1 1-1,0-1 1,0 1-1,0 0 1,1 0-1,-1 0 1,1 1 0,0-1-1,-5 9 1,-30 50 0,26-38 18,2 1 1,0 0 0,-11 42 0,19-57 0,0 1 0,1-1 0,0 1 1,1-1-1,1 1 0,0 0 0,0-1 0,1 1 0,1 0 1,0-1-1,4 16 0,-4-23-77,-1 0 0,1 0 1,0-1-1,0 1 0,0 0 0,1-1 0,-1 1 0,1-1 1,0 0-1,0 0 0,0 0 0,0-1 0,1 1 0,-1 0 1,1-1-1,-1 0 0,1 0 0,0 0 0,0-1 0,0 1 1,0-1-1,0 0 0,0 0 0,0 0 0,0-1 0,0 1 1,1-1-1,6 0 0,14-4-256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10.197"/>
    </inkml:context>
    <inkml:brush xml:id="br0">
      <inkml:brushProperty name="width" value="0.05" units="cm"/>
      <inkml:brushProperty name="height" value="0.05" units="cm"/>
    </inkml:brush>
  </inkml:definitions>
  <inkml:trace contextRef="#ctx0" brushRef="#br0">3 79 12947,'-3'10'1720,"8"-4"-640,6-2-287,2-4 1383,1 2-752,6-1-303,2-1-145,4-5-400,4-3-408,1-16 8,-2-5-144,1-7-120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11.330"/>
    </inkml:context>
    <inkml:brush xml:id="br0">
      <inkml:brushProperty name="width" value="0.05" units="cm"/>
      <inkml:brushProperty name="height" value="0.05" units="cm"/>
    </inkml:brush>
  </inkml:definitions>
  <inkml:trace contextRef="#ctx0" brushRef="#br0">250 198 15675,'0'-1'119,"0"-1"0,0 1 0,0-1 0,0 1 0,0-1 0,0 1-1,0-1 1,0 1 0,-1 0 0,1-1 0,0 1 0,-1-1 0,0 1-1,1 0 1,-1-1 0,0 1 0,1 0 0,-1 0 0,0-1 0,0 1-1,0 0 1,0 0 0,0 0 0,0 0 0,-1 0 0,1 0 0,0 1-1,0-1 1,-1 0 0,1 1 0,0-1 0,-1 1 0,1-1 0,0 1-1,-1-1 1,1 1 0,-1 0 0,1 0 0,-1 0 0,1 0 0,-1 0-1,1 0 1,-1 0 0,1 0 0,-3 1 0,-4 1 218,0 0 0,0 1 1,1 0-1,-1 0 0,0 0 0,-12 9 1,6-3-233,1 0 0,0 0 0,1 1 0,0 1-1,0 0 1,2 1 0,-1 0 0,1 0 0,-14 24 0,23-34-104,0-1 0,1 1-1,-1-1 1,0 1 0,0 0 0,1-1-1,-1 1 1,1 0 0,-1 0 0,1-1-1,0 1 1,0 0 0,0 0-1,0-1 1,0 1 0,0 0 0,0 0-1,1 0 1,-1-1 0,1 3-1,0-2 1,1-1-1,-1 1 1,1 0-1,-1-1 1,1 1-1,-1-1 1,1 0-1,0 1 0,0-1 1,0 0-1,0 0 1,0 0-1,0 0 1,0-1-1,0 1 0,3 0 1,66 16 8,-48-12-7,0 0-1,0 2 0,39 16 1,-56-20-2,0 0 0,1 1 0,-1 0 0,-1 0 0,1 1 0,0-1 0,-1 1 0,0 1 0,0-1 0,-1 1 0,0 0 1,0 0-1,0 0 0,0 0 0,-1 1 0,4 11 0,-4-9 12,-1 0 1,0-1-1,-1 1 1,0 0-1,-1 0 1,0 0-1,0 0 1,-2 11-1,1-15 33,0 1-1,0-1 0,0 0 0,-1 1 0,0-1 0,0 0 0,0 0 0,0 0 0,-1 0 0,0 0 0,0-1 0,0 0 0,-1 1 0,-5 4 0,7-7-19,0-1-1,0 1 0,0-1 0,0 0 0,0 0 1,0 0-1,0 0 0,0-1 0,0 1 0,-1-1 1,1 1-1,0-1 0,0 0 0,-1 1 1,1-1-1,0 0 0,-1-1 0,1 1 0,0 0 1,0-1-1,-1 1 0,1-1 0,0 0 0,0 1 1,0-1-1,0 0 0,0-1 0,0 1 0,0 0 1,0 0-1,0-1 0,-2-2 0,0 0-6,-1 0 0,1 0-1,1 0 1,-1-1 0,1 0-1,0 0 1,0 0-1,0 0 1,0 0 0,1 0-1,0-1 1,-1-5 0,1 4-40,1 0 1,1 0 0,-1 0-1,1 0 1,1 0 0,-1 0 0,1-1-1,0 1 1,1 1 0,0-1-1,0 0 1,0 0 0,1 1-1,0-1 1,0 1 0,1 0 0,0 0-1,0 0 1,5-6 0,10-9-75,1 0 1,1 2 0,36-26-1,-7 5 17,-29 21 58,-1 0 1,-1-1 0,27-36-1,-39 46 48,-1 0 0,0 0 0,0 0 0,-1-1 0,0 0 0,-1 0 0,0 0 0,-1-1 0,0 1 0,2-23-1,-5 31-12,1-1 0,-1 1 0,0 0 0,-1-1-1,1 1 1,-1-1 0,1 1 0,-1 0 0,0 0-1,0-1 1,0 1 0,-1 0 0,1 0 0,-1 0-1,0 0 1,0 0 0,0 0 0,0 1-1,0-1 1,0 1 0,-1-1 0,0 1 0,1 0-1,-1 0 1,0 0 0,0 0 0,0 1 0,0-1-1,0 1 1,0 0 0,0 0 0,-1 0 0,1 0-1,0 0 1,-1 1 0,1-1 0,-1 1-1,1 0 1,0 0 0,-1 0 0,1 1 0,-1-1-1,1 1 1,0 0 0,-1 0 0,1 0 0,0 0-1,0 0 1,0 1 0,0 0 0,0-1 0,0 1-1,0 0 1,1 0 0,-3 3 0,0 1-12,0-1 0,1 1 0,0-1 0,0 1 1,0 1-1,1-1 0,0 0 0,0 1 0,1 0 0,0-1 1,0 1-1,1 0 0,-1 0 0,1 0 0,1 0 1,-1 0-1,2 8 0,-1-10-72,0 0 1,0 1-1,1-1 0,0 0 1,0 1-1,0-1 0,0 0 1,1 0-1,0 0 0,0 0 1,1 0-1,-1-1 0,1 1 1,0-1-1,0 1 0,1-1 1,-1 0-1,1 0 0,0-1 1,0 1-1,0-1 0,8 5 1,-9-6-4,0-1 0,0 0 1,0 0-1,0 0 0,0 0 1,0-1-1,1 1 0,-1-1 1,0 0-1,0 0 0,0 0 1,1 0-1,-1-1 0,4 0 1,-2-1-13,1 0 1,0 0 0,-1 0 0,1-1 0,-1 0 0,10-6 0,20-21-507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12.981"/>
    </inkml:context>
    <inkml:brush xml:id="br0">
      <inkml:brushProperty name="width" value="0.05" units="cm"/>
      <inkml:brushProperty name="height" value="0.05" units="cm"/>
    </inkml:brush>
  </inkml:definitions>
  <inkml:trace contextRef="#ctx0" brushRef="#br0">92 291 15059,'11'-20'1508,"22"-30"1026,-25 45-990,-4 10-353,-4 18 101,-4 3-864,0-1 0,-17 48 0,-26 50-282,25-70-9,4-8-84,-11 30 20,27-62-44,6-8 5,-2-5-32,-1 0 1,0-1-1,1 1 1,-1-1 0,1 1-1,-1-1 1,0 0-1,0 0 1,1 1 0,-1-1-1,0 0 1,0 0-1,0 0 1,2-3 0,13-13 4,-2-1 1,0 0-1,0-1 0,14-29 1,34-87 17,-47 98-28,-1-1 0,-2 0-1,12-68 1,-24 105 2,0 0 0,1 0 0,-1 0 1,0 0-1,0 0 0,0 0 0,0 0 0,0 0 0,0 0 1,0 0-1,0 0 0,0 0 0,0 0 0,0 0 0,-1 0 1,1 0-1,0 1 0,-1-1 0,0-2 0,0 4 0,0 0 1,0 0-1,0 0 0,0 1 0,0-1 0,0 0 0,0 0 1,0 1-1,1-1 0,-1 0 0,0 1 0,1-1 0,-1 1 0,1 1 1,-13 35 95,2 0 0,2 1 1,1 0-1,2 1 0,-1 70 1,8-86-19,1-1 0,1 1 1,1-1-1,8 23 0,5 40 76,-16-85-153,-1 0 1,0 0-1,0 0 1,1 0 0,-1 0-1,0 0 1,0 0 0,0 0-1,0 0 1,-1 0-1,1 0 1,0-1 0,0 1-1,0 0 1,-1 0 0,1 0-1,-1 0 1,1 0-1,0 0 1,-2 0 0,2 0 0,-1-1 0,1 0 0,-1 0 0,1 0 1,-1 0-1,1 0 0,-1 1 0,0-1 0,1 0 0,-1 0 1,1-1-1,-1 1 0,1 0 0,-1 0 0,1 0 1,-1 0-1,1 0 0,-1-1 0,0 1 0,1 0 1,-1 0-1,1-1 0,0 1 0,-1-1 0,-4-2 8,1 0-1,-1-1 1,1 0-1,0 0 0,-5-6 1,2-1-1,0 0-1,1 0 1,0 0 0,0-1 0,-6-22 0,10 28-8,0 0 1,1-1 0,-1 1-1,2 0 1,-1-1 0,1 1-1,-1 0 1,2-1 0,-1 1-1,1 0 1,0-1 0,0 1-1,4-11 1,-4 15-2,1-1 1,-1 1-1,0-1 1,1 1-1,0 0 1,-1 0-1,1 0 1,0 0-1,0 0 0,0 0 1,0 0-1,1 1 1,-1-1-1,0 1 1,1-1-1,-1 1 1,1 0-1,2-1 1,0 1-3,0 0 0,0 0 0,0 1 0,0-1 0,0 1 1,1 0-1,-1 0 0,0 1 0,7 1 0,-3 0-12,0 1 0,0-1 0,0 2 0,0-1-1,0 1 1,-1 1 0,1 0 0,-1 0 0,-1 0 0,9 8 0,-24-94 73,5 57-51,1 16-2,1-1-1,0 1 1,1-1-1,0-16 1,1 25-7,-1-1 1,0 1 0,0-1-1,1 1 1,-1-1 0,0 1-1,1-1 1,-1 1 0,0 0 0,1-1-1,-1 1 1,1 0 0,-1-1-1,1 1 1,-1 0 0,1-1-1,-1 1 1,1 0 0,-1 0-1,1 0 1,-1 0 0,1-1 0,-1 1-1,1 0 1,0 0 0,21-1-30,-9 1 14,1-3 13,1 0-1,-1 0 1,0-1-1,0-1 1,0-1-1,-1 0 0,0 0 1,0-2-1,0 1 1,-1-2-1,0 1 1,-1-2-1,0 1 1,17-20-1,-21 20 13,1 0 0,-2-1-1,1 1 1,-1-1 0,0-1-1,-1 1 1,-1-1 0,0 0 0,0 0-1,-1 0 1,0-1 0,-1 1 0,0-1-1,-1 1 1,0-1 0,-1 0-1,0 0 1,-4-22 0,4 33-7,0 0 0,0 0 1,-1-1-1,1 1 0,0 0 0,-1 0 0,1 0 1,-1-1-1,0 1 0,1 0 0,-1 0 0,0 0 1,0 0-1,1 0 0,-1 0 0,0 0 1,-2-1-1,3 2 0,-1 0-1,0-1 1,0 1 0,0 0-1,0 0 1,1 0 0,-1-1 0,0 1-1,0 0 1,0 0 0,0 0 0,0 1-1,1-1 1,-1 0 0,0 0-1,0 0 1,0 1 0,1-1 0,-3 1-1,0 1 1,-1 0-1,1 0 1,0 1-1,0-1 1,0 1-1,0 0 1,0 0-1,1 0 1,-5 6-1,-5 12-4,0 1 1,1 1-1,1 0 0,1 1 0,2-1 1,0 2-1,1-1 0,2 1 0,0 0 0,2-1 1,0 28-1,2-46 4,1 1 1,0-1-1,0 0 1,0 1-1,1-1 1,0 0-1,0 0 0,0 0 1,1 0-1,0 0 1,0-1-1,5 7 1,-6-9 0,1 0 1,0 0 0,0 0-1,0-1 1,0 1 0,0-1 0,1 0-1,-1 0 1,0 0 0,1 0-1,0-1 1,-1 1 0,1-1-1,0 0 1,0 0 0,0 0-1,0-1 1,0 1 0,0-1 0,7-1-1,-4 1 4,0-2-1,0 1 0,0-1 1,-1 0-1,1 0 0,-1-1 1,0 1-1,0-1 0,0-1 1,0 1-1,0-1 0,0 0 1,-1-1-1,0 1 0,0-1 1,0 0-1,-1 0 0,0-1 1,0 1-1,0-1 0,4-9 0,-1 2 21,0-2 0,-1 1 0,-1-1 0,0 0 0,-1 0 0,-1 0 0,0-1 0,0-20 0,-3 32-10,0 1 0,0-1 0,-1 1 0,1-1 0,-1 0 0,-2-6 0,3 10-13,0 0 0,0 0 1,-1-1-1,1 1 0,0 0 0,0-1 1,0 1-1,0 0 0,0 0 1,0-1-1,-1 1 0,1 0 0,0 0 1,0-1-1,-1 1 0,1 0 1,0 0-1,0 0 0,-1 0 0,1-1 1,0 1-1,0 0 0,-1 0 1,1 0-1,0 0 0,0 0 0,-1 0 1,1 0-1,-1 0 0,1 0 1,-1 1 0,0-1 0,1 1 1,-1-1-1,1 1 0,-1 0 0,1-1 0,-1 1 0,1 0 0,-1-1 0,1 1 0,0 0 0,-1 0 0,1 0 1,0-1-1,-1 3 0,-1 5 8,1 1 0,-1-1 0,2 1 0,-1-1 0,1 1 0,2 15 0,-2-20-6,0-1 0,0 1 0,1 0 0,0-1 0,0 1-1,0-1 1,0 0 0,0 1 0,1-1 0,-1 0 0,1 0 0,0 1-1,0-2 1,0 1 0,1 0 0,-1 0 0,0-1 0,1 1 0,3 1-1,-4-3 0,0 0-1,0 0 0,1 0 1,-1-1-1,0 1 0,1-1 1,-1 0-1,1 0 0,-1 0 0,0 0 1,1 0-1,-1 0 0,0 0 1,1-1-1,-1 0 0,0 1 1,1-1-1,-1 0 0,0 0 0,0 0 1,0 0-1,0 0 0,0-1 1,0 1-1,0-1 0,0 1 1,0-1-1,-1 0 0,1 0 0,-1 1 1,2-4-1,5-4 7,-1-2 0,-1 1-1,0-1 1,8-18 0,-14 29-10,5-9 2,-1 0 1,-1 0-1,0 0 0,0-1 1,0 1-1,-1-1 0,1-17 1,-3 27-3,0 0 0,0 0 0,0 1 0,0-1 0,0 0 0,0 0 0,0 0 0,0 0 0,0 0 0,0 0 0,0 0 0,-1 0 0,1 0 0,0 0 0,0 0 0,0 0 0,0 0 0,0 0 0,0 0 0,0 0 0,0 0 0,0 0 0,0 0 0,0 0 0,0 0 0,0 0 0,0 0 0,0 1 0,0-1 0,-1 0 0,1 0 0,0 0 0,0 0 0,0 0 0,0 0 0,0-1 0,0 1 0,0 0 0,0 0 0,0 0 0,0 0 0,0 0 0,0 0 0,0 0 0,0 0 0,-1 0 0,1 0 0,0 0 0,0 0 0,0 0 0,0 0 0,0 0 0,0 0 0,0 0 0,0 0 0,0 0 0,0 0 0,0 0 0,0 0 0,0-1 0,0 1 0,-4 8-2,0 7 4,1 0-1,0 0 1,-2 30-1,5-35 4,0 0 1,0-1-1,1 1 1,0-1-1,1 1 1,0-1-1,5 15 1,-6-21-4,0-1 1,0 0 0,0 0-1,0 0 1,0 1 0,1-1-1,-1-1 1,0 1 0,1 0-1,0 0 1,-1 0-1,1-1 1,0 1 0,0-1-1,0 0 1,0 1 0,0-1-1,0 0 1,0 0-1,1 0 1,-1 0 0,0-1-1,1 1 1,-1-1 0,0 1-1,1-1 1,-1 0 0,0 0-1,1 0 1,-1 0-1,1 0 1,-1-1 0,0 1-1,1-1 1,-1 1 0,0-1-1,1 0 1,3-2 0,1 0 4,1-2 1,-1 1-1,1-1 1,-1 0 0,-1 0-1,1-1 1,-1 1-1,0-2 1,9-10-1,-7 6-12,-1 0-1,0 0 0,-1 0 1,0-1-1,-1 0 0,0-1 1,-1 1-1,0-1 0,-1 0 1,0 0-1,1-25 0,-4 37 3,0 0-1,0 1 1,0-1-1,0 0 1,0 1-1,0-1 0,0 0 1,0 0-1,0 1 1,0-1-1,-1 0 0,1 1 1,0-1-1,0 0 1,-1 1-1,1-1 0,0 0 1,-1 1-1,0-2 1,0 2 0,1 0 0,0 0 1,-1 0-1,1 0 1,-1 1-1,1-1 0,0 0 1,-1 0-1,1 0 0,-1 0 1,1 0-1,0 1 1,-1-1-1,1 0 0,0 0 1,0 1-1,-1-1 1,1 0-1,0 0 0,-1 1 1,1-1-1,0 0 0,0 1 1,-1 0-1,-13 27-62,12-16 63,0-1 0,0 1 1,1 0-1,1 0 0,0 0 1,0 0-1,5 22 0,-4-29 2,0-1 0,1 1 0,-1 0-1,1-1 1,0 1 0,1-1 0,-1 0-1,1 0 1,5 7 0,-6-9-6,0 0 1,1 1-1,-1-1 0,1-1 1,-1 1-1,1 0 0,0-1 1,0 1-1,0-1 0,0 0 1,0 0-1,0 0 0,0 0 1,0 0-1,0-1 0,4 1 1,-4-1-74,-1 0 0,1 0 1,-1 0-1,1-1 0,-1 1 1,1-1-1,-1 1 0,1-1 1,-1 0-1,1 0 0,-1 0 1,0 0-1,0 0 0,1-1 0,-1 1 1,0-1-1,0 1 0,0-1 1,0 0-1,-1 0 0,1 0 1,0 0-1,-1 0 0,0 0 1,1 0-1,-1 0 0,0-1 1,0 1-1,0-1 0,0 1 1,0-4-1,2-7-567,0 0 0,-1 0 1,-1 0-1,1-21 0,-4-7-259,-1 1-249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13.855"/>
    </inkml:context>
    <inkml:brush xml:id="br0">
      <inkml:brushProperty name="width" value="0.05" units="cm"/>
      <inkml:brushProperty name="height" value="0.05" units="cm"/>
    </inkml:brush>
  </inkml:definitions>
  <inkml:trace contextRef="#ctx0" brushRef="#br0">4 23 12379,'-1'-3'1043,"-1"-12"361,2 11-82,3 8 1522,2 10-2225,0 1 0,-2-1 0,1 1 0,-2 0 0,0 0 0,0 25 0,1 1-154,5 54 214,25 184 630,-31-270-1265,8 34 127,-9-41-151,0 1 1,0 0-1,0-1 0,0 1 1,0-1-1,1 1 0,-1-1 1,1 0-1,0 0 1,0 0-1,0 0 0,2 3 1,-3-5-16,-1 0 0,0 1 1,1-1-1,-1 0 1,1 0-1,-1 0 0,1 1 1,-1-1-1,1 0 0,-1 0 1,1 0-1,-1 0 1,1 0-1,-1 0 0,1 0 1,-1 0-1,1 0 1,-1 0-1,0 0 0,1 0 1,-1 0-1,1 0 1,-1-1-1,1 1 0,-1 0 1,1 0-1,-1 0 0,1-1 1,-1 1-1,0 0 1,1-1-1,-1 1 0,0 0 1,1-1-1,-1 1 1,0 0-1,1-1 0,-1 1 1,0-1-1,0 1 0,1-1 1,-1 1-1,0 0 1,0-1-1,0 1 0,1-2 1,4-22 130,-3 5-98,-1-1 0,-2 0 0,0 1 0,-1-1 0,0 0 0,-2 1 0,-9-29 0,4 20 10,-1 2 0,-1-1-1,-1 2 1,-25-39 0,23 48-72,10 12-16,8 7-26,3 2-244,0 0-1,0-1 1,1 0-1,-1 0 0,1-1 1,0 0-1,0 0 0,0-1 1,0 0-1,1-1 1,-1 1-1,1-2 0,-1 1 1,0-1-1,1 0 1,-1-1-1,1 0 0,-1 0 1,0-1-1,1 0 0,-1-1 1,0 1-1,7-5 1,16-9-788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14.396"/>
    </inkml:context>
    <inkml:brush xml:id="br0">
      <inkml:brushProperty name="width" value="0.05" units="cm"/>
      <inkml:brushProperty name="height" value="0.05" units="cm"/>
    </inkml:brush>
  </inkml:definitions>
  <inkml:trace contextRef="#ctx0" brushRef="#br0">661 532 13843,'-11'21'5979,"-16"30"-3959,25-48-1996,1 0 0,0 1 0,0-1 0,0 0 1,1 0-1,-1 1 0,1-1 0,0 1 0,0-1 0,0 0 0,0 1 0,0-1 0,1 1 0,0-1 1,0 0-1,1 5 0,0-5-37,0-1 1,-1 1 0,1-1 0,0 0-1,0 1 1,1-1 0,-1 0-1,0 0 1,1 0 0,-1-1-1,1 1 1,0-1 0,-1 1 0,1-1-1,0 0 1,0 0 0,0 0-1,5 1 1,12 2-95,-7-2 11,-1 0 0,0 2 1,0-1-1,17 9 0,-28-12 98,1 1 0,0 0 0,0 0 1,-1 0-1,1 0 0,-1 0 0,1 0 0,-1 1 0,1-1 0,-1 0 0,0 1 1,0-1-1,1 1 0,-1-1 0,0 1 0,-1 0 0,1 0 0,0-1 0,0 1 1,-1 0-1,1 0 0,-1 0 0,1-1 0,-1 1 0,0 0 0,0 0 0,0 0 1,0 0-1,0 0 0,0 0 0,0 0 0,-1 0 0,1 0 0,-1-1 0,0 4 1,-3 2 90,1-1 0,-1 0 1,1 1-1,-2-1 1,1-1-1,-1 1 1,0-1-1,0 1 0,0-2 1,-11 8-1,6-4 45,-1-1 0,0-1 0,-1 1 0,1-2 0,-17 6 0,24-10-67,-1 0 0,1 0 0,-1 0 0,0 0 0,0-1-1,1 0 1,-1 0 0,0 0 0,0 0 0,0-1 0,1 0 0,-1 0 0,0 0 0,-7-4 0,3 1 14,0-1-1,0 0 1,1-1 0,-1 0-1,-14-13 1,-19-20 80</inkml:trace>
  <inkml:trace contextRef="#ctx0" brushRef="#br0" timeOffset="1">2 68 17404,'-2'0'1800,"2"-3"-1208,5-7-440,3-5 2929,4 1-2425,-2 1-120,0 0-80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14.970"/>
    </inkml:context>
    <inkml:brush xml:id="br0">
      <inkml:brushProperty name="width" value="0.05" units="cm"/>
      <inkml:brushProperty name="height" value="0.05" units="cm"/>
    </inkml:brush>
  </inkml:definitions>
  <inkml:trace contextRef="#ctx0" brushRef="#br0">234 13 14219,'0'0'103,"0"-1"-1,0 1 1,0-1 0,0 1-1,0-1 1,0 1 0,0-1 0,-1 1-1,1-1 1,0 1 0,0-1-1,-1 1 1,1-1 0,0 1-1,0-1 1,-1 1 0,1-1-1,-1 1 1,1 0 0,0-1-1,-1 1 1,1 0 0,-1-1 0,1 1-1,-1 0 1,1-1 0,-1 1-1,1 0 1,-1 0 0,1 0-1,-1-1 1,-23 2 1740,-23 13 451,30-7-1705,1 1 0,-1 1 0,-16 12 0,26-16-485,0 1 0,0-1 0,0 2 0,1-1 0,-1 1-1,2 0 1,-1 0 0,-6 11 0,12-17-93,-1 0 0,0 0 0,1 0 0,-1 0-1,1 0 1,-1 0 0,1 1 0,-1-1 0,1 0 0,0 0-1,0 1 1,0-1 0,0 0 0,0 0 0,0 1-1,0-1 1,0 0 0,0 0 0,0 1 0,1-1 0,-1 0-1,1 2 1,0-2-2,0 0-1,0 0 1,0-1-1,0 1 0,0 0 1,0 0-1,0 0 1,0-1-1,0 1 1,0 0-1,1-1 1,-1 1-1,0-1 1,0 0-1,1 1 1,-1-1-1,2 0 1,5 1 6,1-1 1,-1 0 0,1 0 0,-1-1 0,11-2-1,36-11 11,-29 6-46,32-4 1,-51 11 1,-1 0 1,1 1-1,0-1 1,-1 2 0,1-1-1,0 1 1,-1 0-1,1 0 1,-1 1-1,7 2 1,-10-3 13,0 0 0,0 0 0,0 1 0,-1-1 0,1 1 0,0 0 1,-1 0-1,0 0 0,1 0 0,-1 0 0,0 1 0,0-1 0,0 1 0,0-1 0,-1 1 0,1-1 0,-1 1 0,0 0 0,1 0 1,-1 0-1,-1 0 0,1 0 0,0 0 0,-1 0 0,1 0 0,-1 0 0,0 1 0,0-1 0,0 0 0,0 0 0,-1 0 0,1 0 0,-1 0 1,0 0-1,-2 4 0,0 4 69,-1-1 1,-1 0 0,0 0 0,0 0 0,-1-1-1,0 0 1,-1 0 0,-13 14 0,14-17-39,0-1-1,-1 0 1,0 0 0,0 0 0,0-1-1,-1 0 1,1 0 0,-1-1 0,0 0 0,-16 4-1,22-6-75,-1-1 0,1 1 0,-1-1-1,1 0 1,-1 0 0,1 0 0,-1 0-1,1 0 1,-1-1 0,1 1 0,-1-1 0,1 1-1,-1-1 1,1 0 0,0 0 0,-1 0-1,1 0 1,0-1 0,0 1 0,0-1-1,0 1 1,0-1 0,0 1 0,0-1-1,0 0 1,1 0 0,-1 0 0,1 0-1,0 0 1,-1-1 0,1 1 0,0 0-1,0-1 1,0 1 0,1 0 0,-1-1 0,1 1-1,-1-1 1,1-3 0,-1 0-36,0 0 0,1 1 0,0-1-1,1-9 1,8-28-468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16.436"/>
    </inkml:context>
    <inkml:brush xml:id="br0">
      <inkml:brushProperty name="width" value="0.05" units="cm"/>
      <inkml:brushProperty name="height" value="0.05" units="cm"/>
    </inkml:brush>
  </inkml:definitions>
  <inkml:trace contextRef="#ctx0" brushRef="#br0">24 254 18876,'-11'131'3694,"-1"57"-1283,13-140-1855,12 71-1,-9-97-488,1 0 1,1 0-1,1 0 0,1-1 0,14 27 0,-20-44-52,1 1 0,0 0 0,0-1 0,8 8-1,-11-11-12,0-1 0,1 1 0,-1-1-1,1 0 1,-1 1 0,1-1 0,-1 1-1,1-1 1,-1 0 0,1 0-1,-1 1 1,1-1 0,-1 0 0,1 0-1,-1 1 1,1-1 0,-1 0 0,1 0-1,0 0 1,-1 0 0,1 0-1,-1 0 1,1 0 0,-1 0 0,1 0-1,0 0 1,-1 0 0,1-1 0,-1 1-1,1 0 1,-1 0 0,1-1 0,-1 1-1,1 0 1,-1 0 0,1-1-1,-1 1 1,1-1 0,-1 1 0,1 0-1,-1-1 1,0 1 0,1-1 0,-1 1-1,0-1 1,1 1 0,-1-1-1,0 1 1,0-1 0,0 1 0,1-1-1,-1 1 1,0-1 0,0 0 0,0 1-1,0-1 1,0 0 0,2-7 12,0-1 1,-1 0-1,0 1 0,0-1 1,-1 0-1,0-10 1,-9-56 48,7 62-53,-1-15-11,1 6-25,-1 1 0,-1-1 1,-1 1-1,0 0 0,-16-36 0,18 54-35,5 10 23,6 13-7,-1-8 37,1-1-1,0 0 1,1 0-1,0-1 0,0 0 1,1 0-1,1-1 1,-1-1-1,1 1 0,1-2 1,-1 0-1,25 11 1,-26-14 10,0 0 0,0 0 1,1-1-1,-1-1 0,1 0 0,-1 0 1,1-1-1,0 0 0,-1-1 0,1 0 1,0-1-1,-1 0 0,1 0 1,0-2-1,-1 1 0,0-1 0,12-5 1,-15 4 13,-1 1 1,0-1-1,0-1 1,-1 1 0,1-1-1,-1 0 1,0 0-1,-1 0 1,1-1-1,-1 0 1,0 0 0,0 0-1,-1 0 1,1-1-1,-1 1 1,3-13-1,-4 13 2,0-1 0,0 0 0,-1 0 0,0 0 0,-1 1 0,1-1 0,-1 0 0,0 0 0,-1 0 0,0 0 0,0 0 0,0 0 0,-1 1 0,0-1 0,0 1 0,-1-1 0,-5-8 0,8 13-16,-1 1 0,0-1 0,0 0 0,0 1 0,0 0-1,-1-1 1,1 1 0,0 0 0,-1-1 0,1 1 0,-1 0 0,1 0 0,-1 0-1,1 0 1,-1 0 0,0 1 0,1-1 0,-1 0 0,0 1 0,0-1 0,1 1-1,-1 0 1,0-1 0,0 1 0,0 0 0,0 0 0,1 0 0,-1 1 0,0-1-1,0 0 1,0 1 0,0-1 0,1 1 0,-1-1 0,0 1 0,1 0 0,-1 0 0,0 0-1,1 0 1,-1 0 0,1 0 0,0 0 0,-2 2 0,-5 4-3,1-1 1,1 1-1,0 1 1,0-1-1,0 1 1,1 0-1,-5 9 1,5-7-2,0 1-1,1-1 1,0 0 0,1 1 0,0 0 0,1 0 0,0 0-1,0 0 1,1 19 0,1-25 2,1 0-1,-1 0 1,1-1 0,0 1 0,0 0-1,1 0 1,0 0 0,-1-1 0,1 1-1,1-1 1,-1 1 0,1-1 0,0 0-1,0 0 1,0 0 0,0-1 0,1 1-1,-1-1 1,1 1 0,0-1 0,0-1-1,0 1 1,9 4 0,-8-5 1,0 0 0,-1 0 0,1 0 1,0-1-1,0 0 0,0 0 0,0 0 1,0 0-1,1-1 0,-1 0 0,0 0 0,0-1 1,0 1-1,0-1 0,6-2 0,-3 1 1,-1-1 0,0 0 0,0-1 0,0 0 0,0 0 0,0-1-1,-1 1 1,0-1 0,6-6 0,4-6 0,-2 0 0,0-1 0,0-1 0,-2 0 0,-1-1 0,10-21 0,17-51-69,-4-2 0,28-125-1,-58 202 48,0 3-26,-1 0 0,0 0 0,-1 0 0,1-26 0,-3 40 42,0-1 0,0 1-1,0-1 1,0 1 0,0-1 0,0 1 0,0-1 0,0 1 0,0-1 0,0 1 0,0-1 0,-1 1 0,1 0 0,0-1 0,0 1 0,0-1-1,-1 1 1,1-1 0,0 1 0,-1 0 0,1-1 0,0 1 0,-1 0 0,1-1 0,0 1 0,-1 0 0,1-1 0,-1 1 0,1 0-1,-1 0 1,-14 4-76,-13 20-5,16-10 65,1 0 1,0 1 0,1 1 0,1 0 0,0 0 0,1 1-1,-8 25 1,6-10 18,1 0-1,2 0 0,-4 43 1,9-53 0,0 0 1,2 0-1,1-1 1,1 1-1,0 0 1,8 27-1,-8-42 4,0 1-1,1-1 0,0 0 0,0 0 1,1 0-1,0 0 0,0 0 0,1-1 0,6 8 1,-7-11 4,-1 0 0,1 1 0,0-1 1,1 0-1,-1-1 0,0 1 0,1-1 0,0 0 1,-1 0-1,1 0 0,0-1 0,0 0 1,0 1-1,0-2 0,8 1 0,-4-1 15,0 0-1,0-1 1,0-1-1,0 0 1,0 0-1,0 0 1,-1-1-1,1-1 1,-1 1-1,0-1 1,0-1-1,0 0 1,0 0-1,-1 0 0,0-1 1,0 0-1,8-10 1,8-9 38,-1-1 1,-2-1-1,24-39 0,-10 8-12,38-87-1,-56 107-90,-2 0 1,-2-1-1,12-63 0,-23 95 22,0-1-1,-1 1 1,0 0-1,-1-12 1,1 18 15,0-1-1,0 1 1,0 0 0,-1 0 0,1 0 0,-1 0-1,1 0 1,-1-1 0,1 1 0,-1 0 0,1 0-1,-1 0 1,0 0 0,-1-1 0,1 1 0,0 1 0,1 0 1,-1-1-1,0 1 0,1 0 0,-1 0 1,0 0-1,0 0 0,0 0 1,1 0-1,-1 0 0,0 0 0,0 0 1,1 0-1,-1 0 0,0 0 1,0 0-1,1 0 0,-1 1 0,0-1 1,0 0-1,1 1 0,-1-1 0,0 0 1,0 2-1,-4 1-6,0 1 0,1 0 0,0 0 0,0 0-1,0 1 1,0-1 0,1 1 0,0 0 0,0 0 0,-5 9 0,-20 60-36,28-74 48,-13 38 1,3 1-1,-8 52 1,15-67 5,1 0 0,1 0 0,1 0 0,1 0 0,5 28 0,-4-45 1,-1 0-1,1 0 0,1 1 1,-1-1-1,1 0 0,7 12 1,-8-17-5,-1 0 1,1 0 0,-1 0-1,1 0 1,-1 0 0,1 0-1,0-1 1,0 1-1,0-1 1,0 0 0,0 1-1,0-1 1,0 0 0,0 0-1,1 0 1,-1 0 0,0-1-1,1 1 1,-1-1 0,0 1-1,1-1 1,-1 0 0,1 0-1,4 0 1,-1-1 6,0-1 0,-1 0 0,1 0 0,0 0 0,0-1 0,-1 0 0,0 0 0,1 0 0,-1-1 0,0 1 0,-1-1 0,6-5 0,2-3 21,-1-1 1,0 0-1,11-18 1,-9 12-4,-1 0 0,-1-1 0,-1 0-1,-1-1 1,-1 0 0,-1-1 0,0 1 0,-2-1 0,4-30 0,-9 50-26,0-1 0,0 0-1,0 1 1,0-1 0,0 1 0,-1-1 0,1 1-1,-1-1 1,1 1 0,-1 0 0,0-1 0,0 1-1,0 0 1,0-1 0,-3-2 0,4 5-2,-1-1-1,0 0 1,0 1 0,0-1 0,0 1 0,0-1 0,-1 1-1,1-1 1,0 1 0,0 0 0,0-1 0,0 1 0,0 0-1,0 0 1,-1 0 0,1 0 0,0 0 0,0 0 0,0 0-1,0 1 1,-1-1 0,1 0 0,0 1 0,0-1 0,0 0 0,0 1-1,0-1 1,0 1 0,0 0 0,0-1 0,0 1 0,0 0-1,0 0 1,-1 1 0,-5 4-2,0 1 0,0 0 0,0 0 0,1 1 0,0 0 0,0 0 0,1 1 0,-6 11 0,3-2-3,0 1 0,1-1-1,-5 23 1,11-33 8,-1-1 0,1 1-1,0-1 1,1 1 0,0 12-1,0-18 1,0 0-1,0 0 0,1 0 0,-1-1 1,0 1-1,1 0 0,0 0 0,-1 0 1,1-1-1,0 1 0,0 0 0,0-1 1,0 1-1,0-1 0,0 1 0,0-1 1,1 0-1,-1 1 0,0-1 0,1 0 1,-1 0-1,1 0 0,0 0 0,-1 0 1,1 0-1,0 0 0,3 1 0,1-2 2,-1 1 0,1-1 0,-1 1-1,1-1 1,0-1 0,-1 1-1,1-1 1,-1 0 0,1-1 0,7-2-1,58-26 15,-43 17-2,17-9 3,-24 12-18,-1 0-1,2 1 1,-1 2-1,30-8 1,-50 15 2,1-1 0,0 1-1,0-1 1,-1 1 0,1 0 0,0 0 0,0 0 0,0 0 0,-1 0 0,1 0 0,0 1 0,0-1-1,-1 0 1,1 1 0,0 0 0,-1-1 0,1 1 0,0 0 0,-1 0 0,1 0 0,-1 0 0,1 0-1,-1 0 1,0 0 0,2 2 0,-1 1 18,0-1 0,-1 1 0,1 0 0,-1 0 0,0 0 0,0 0 0,0 0 0,0 6-1,-1-5 17,0-1-1,1 0 0,0 0 0,0 0 1,0 0-1,0 0 0,0-1 0,1 1 0,0 0 1,2 4-1,-2-7-16,0 1 1,-1-1 0,1 0-1,0 0 1,0 0-1,-1 0 1,1 0-1,0 0 1,0-1-1,0 1 1,0-1-1,0 1 1,0-1-1,0 0 1,0 0-1,0 1 1,0-2 0,0 1-1,0 0 1,0 0-1,0-1 1,0 1-1,2-1 1,7-2 25,-2 0 0,1-1 0,11-5 0,82-46-27,-63 31-396,52-21 1,-68 39 11,-24 6 357,1 0 0,-1 0 1,1 0-1,-1 0 0,1 1 0,-1-1 1,0 0-1,1 0 0,-1 0 0,1 1 1,-1-1-1,0 0 0,1 0 0,-1 1 1,0-1-1,1 0 0,-1 1 0,0-1 1,0 0-1,1 1 0,-1-1 0,0 0 1,0 1-1,1-1 0,-1 1 0,0-1 1,0 0-1,0 1 0,0-1 0,0 1 1,0-1-1,0 1 0,0-1 0,0 1 1,0-1-1,0 0 0,0 1 0,0-1 1,0 1-1,0-1 0,0 1 0,-1-1 1,1 0-1,0 1 0,0-1 0,0 1 1,-1-1-1,1 1 0,-13 36-1345,13-36 1340,0-1-1,0 0 0,-1 0 1,1 0-1,0 0 0,-1 0 0,1 0 1,0 0-1,0 1 0,-1-1 1,1 0-1,0 0 0,-1 0 1,1 0-1,0 0 0,-1 0 0,1-1 1,0 1-1,0 0 0,-1 0 1,1 0-1,0 0 0,-1 0 0,1 0 1,0 0-1,0-1 0,-1 1 1,1 0-1,0 0 0,0 0 0,-1-1 1,1 1-1,0 0 0,0-1 1,-7-9-308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18.199"/>
    </inkml:context>
    <inkml:brush xml:id="br0">
      <inkml:brushProperty name="width" value="0.05" units="cm"/>
      <inkml:brushProperty name="height" value="0.05" units="cm"/>
    </inkml:brush>
  </inkml:definitions>
  <inkml:trace contextRef="#ctx0" brushRef="#br0">0 327 16235,'1'-10'503,"0"-1"-1,0 1 0,1 0 0,0-1 0,1 1 0,0 0 0,6-11 1,-6 14-262,0 0 1,1 1-1,0-1 0,0 1 1,0 0-1,0 0 1,1 1-1,0-1 1,1 1-1,10-9 1,-14 13-228,0 0 1,0 0-1,-1-1 0,1 1 1,0 0-1,0 1 0,0-1 1,1 0-1,-1 1 0,0-1 1,0 1-1,0-1 1,0 1-1,1 0 0,-1 0 1,0 0-1,0 0 0,0 1 1,1-1-1,-1 0 0,0 1 1,0 0-1,0-1 1,0 1-1,0 0 0,3 2 1,-2-1-12,0 1 1,-1-1 0,0 1 0,1 0-1,-1 0 1,0 0 0,0 0 0,0 0 0,-1 1-1,1-1 1,-1 0 0,0 1 0,0-1-1,0 1 1,1 5 0,-1 12 17,0 0 1,-1-1-1,-1 1 1,-1-1-1,-5 23 0,-1 24 20,7-65-39,1-1 0,0 1-1,0 0 1,0-1-1,0 1 1,0 0 0,0-1-1,0 1 1,1 0-1,-1-1 1,1 1 0,-1-1-1,1 1 1,-1 0 0,2 1-1,-1-2 0,-1-1-1,1 0 1,-1 1-1,1-1 1,-1 0-1,1 0 1,-1 0-1,1 1 1,-1-1-1,1 0 1,0 0-1,-1 0 1,1 0-1,-1 0 1,1 0-1,-1 0 1,1 0-1,0 0 1,-1 0-1,1 0 1,-1 0-1,1-1 1,-1 1-1,1 0 1,-1 0 0,1-1-1,-1 1 1,1-1-1,5-2 3,0-2-1,0 1 1,-1-1-1,0 1 1,6-8-1,68-92 44,-58 74-27,1 0 0,38-37 0,-60 66-19,1 0 0,-1 1 0,1-1-1,0 0 1,-1 1 0,1-1 0,0 1 0,0-1 0,-1 1-1,1-1 1,0 1 0,0-1 0,0 1 0,0 0 0,0-1-1,0 1 1,0 0 0,-1 0 0,1 0 0,0 0 0,0 0-1,0 0 1,0 0 0,0 0 0,0 0 0,0 0 0,0 0-1,0 1 1,0-1 0,0 0 0,-1 1 0,1-1 0,0 1-1,0-1 1,0 1 0,-1-1 0,1 1 0,0-1 0,0 1-1,-1 0 1,2 1 0,2 3-1,-1 0 0,0 1-1,0-1 1,0 1 0,2 7 0,0-2 2,2 5 14,24 46 67,-28-57-51,1 0-1,-1 0 1,1 0 0,0 0-1,0-1 1,0 0 0,1 0-1,-1 0 1,7 4 0,-9-7-5,0 0 1,0 0-1,-1 0 1,1 0 0,0-1-1,0 1 1,0 0-1,0-1 1,1 0-1,-1 1 1,0-1 0,0 0-1,0 0 1,0 0-1,0 0 1,0-1-1,0 1 1,0 0-1,3-2 1,-2 1 10,0-1 1,0 1-1,-1-1 0,1 0 1,-1 0-1,1 0 1,-1 0-1,0 0 0,0-1 1,0 1-1,3-5 0,1-3 49,-1 1-1,-1-1 1,1-1-1,-2 1 1,1 0-1,1-14 0,-3 15-64,0 1 0,0 0 0,-1-1 1,-1 0-1,0 1 0,0-1 0,0 1 0,-1-1 0,0 1 0,-1-1 0,-5-14 0,2 16-25,3 12 2,2 13-11,1-16 11,0 1 0,0 0 1,0 0-1,0 0 0,1 0 0,-1-1 1,1 1-1,0-1 0,0 1 1,0-1-1,0 0 0,0 0 0,1 1 1,-1-2-1,1 1 0,-1 0 0,1 0 1,-1-1-1,1 1 0,0-1 0,0 0 1,0 0-1,0 0 0,0 0 1,0-1-1,0 1 0,0-1 0,0 0 1,5 0-1,-3 0 2,0 0 0,0-1 0,0 1 0,-1-1 0,1 0 0,0-1 0,0 1 0,-1-1 1,1 0-1,-1 0 0,0 0 0,1 0 0,-1-1 0,0 0 0,0 0 0,-1 0 0,1 0 0,3-5 0,-3 3 5,-1 0-1,0 0 1,1-1-1,3-10 0,-7 15-4,1 0 0,-1 0-1,1-1 1,-1 1-1,1 0 1,-1-1-1,0 1 1,1 0-1,-1-1 1,0 1-1,0 0 1,0-1-1,0 1 1,0 0 0,-1-1-1,1 1 1,0 0-1,-1-1 1,1 1-1,-1 0 1,1-1-1,-1 1 1,1 0-1,-1 0 1,0 0-1,0 0 1,-1-2 0,1 2-2,0 1 1,0 0-1,0-1 1,0 1 0,1 0-1,-1 0 1,0 0-1,0 0 1,0 0 0,0 0-1,0 0 1,0 0 0,1 0-1,-1 0 1,0 1-1,0-1 1,0 0 0,0 1-1,1-1 1,-1 0 0,0 1-1,0-1 1,1 1-1,-1-1 1,0 1 0,0 0-1,1-1 1,-1 1 0,1-1-1,-1 1 1,0 1-1,-18 24-38,16-20 37,1-1-1,0 0 0,-1 0 0,2 1 0,-1-1 0,1 1 0,-1 0 0,1 7 0,1-11 4,-1-1-1,1 1 1,0-1-1,0 0 0,1 1 1,-1-1-1,0 1 0,0-1 1,1 1-1,-1-1 0,1 1 1,-1-1-1,1 0 0,-1 1 1,1-1-1,0 0 0,0 0 1,0 0-1,0 1 0,0-1 1,0 0-1,0 0 0,0 0 1,0 0-1,0-1 0,0 1 1,1 0-1,-1 0 0,0-1 1,1 1-1,-1-1 0,0 1 1,1-1-1,-1 1 0,1-1 1,-1 0-1,3 0 0,22 0 2,0-2 0,-1 0 0,0-2 0,47-13 0,-18 5 1,-13 3 0,-14 2 0,0 2 0,1 1 1,32-1-1,-60 4 8,0 1 0,0 0 0,0-1 0,0 1 0,0 0 1,0-1-1,0 1 0,0 0 0,0-1 0,0 1 0,0 0 0,0 0 0,0-1 1,-1 1-1,1 0 0,0-1 0,0 1 0,0 0 0,0 0 0,-1-1 0,1 1 0,0 0 1,0 0-1,-1-1 0,1 1 0,0 0 0,0 0 0,-1 0 0,1 0 0,0 0 1,-1-1-1,1 1 0,-16-14 251,12 11-177,1 0-47,-28-29 474,29 31-540,1-1-1,-1 0 1,1 0-1,-1 0 1,1 0-1,0 0 1,0 0-1,0-1 1,0 1 0,0 0-1,0-1 1,1 1-1,-1 0 1,0-4-1,2 5-121,-1 0-1,1-1 0,-1 1 1,1 0-1,-1 0 0,1 1 0,-1-1 1,1 0-1,0 0 0,0 0 1,-1 0-1,1 1 0,0-1 1,0 0-1,0 1 0,0-1 0,1 0 1,24-12-1958,-12 6 1451,5-5-278,4-3-147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19.021"/>
    </inkml:context>
    <inkml:brush xml:id="br0">
      <inkml:brushProperty name="width" value="0.05" units="cm"/>
      <inkml:brushProperty name="height" value="0.05" units="cm"/>
    </inkml:brush>
  </inkml:definitions>
  <inkml:trace contextRef="#ctx0" brushRef="#br0">204 237 11394,'1'-1'114,"-1"-1"-1,1 0 1,-1 1-1,0-1 0,1 0 1,-1 0-1,0 0 1,0 1-1,0-1 0,0 0 1,0 0-1,0 0 1,-1 1-1,1-1 0,-1 0 1,1 1-1,-1-1 1,1 0-1,-1 1 0,0-1 1,0 0-1,0 1 1,0-1-1,0 1 1,0 0-1,-1-1 0,1 1 1,0 0-1,-1 0 1,1 0-1,-1 0 0,1 0 1,-1 0-1,-2-1 1,1 0 70,0 1 1,-1 0 0,1 0 0,-1 0 0,1 1 0,-1-1 0,0 1 0,1 0 0,-1 0-1,0 0 1,1 0 0,-1 1 0,1-1 0,-1 1 0,1 0 0,-7 2 0,2 2 87,0-1 1,1 1-1,0 1 1,0-1 0,0 1-1,0 0 1,1 1-1,0 0 1,0 0 0,1 0-1,-9 16 1,10-17-142,1 1 1,-1 0-1,1 0 1,1 0-1,-1 0 1,1 1-1,0-1 1,1 1-1,0-1 1,0 1-1,1 0 1,0-1-1,0 1 1,2 10-1,-2-16-106,1 0 0,-1 0 0,1 0-1,-1-1 1,1 1 0,0 0 0,-1 0-1,1-1 1,0 1 0,0-1 0,1 1-1,-1-1 1,0 1 0,0-1 0,1 0-1,-1 0 1,0 1 0,1-1 0,0 0-1,-1 0 1,3 1 0,-1-2-3,-1 1 0,1 0 0,0-1 0,0 0 0,-1 0 0,1 0 0,0 0 0,0 0 0,-1 0 0,1-1 0,0 1 0,5-3 0,3-1 14,0-1 1,0 0 0,0-1 0,0-1 0,14-11-1,15-16 19,-2-2 1,-1-1-1,-2-2 0,-1-2 0,53-85 0,-82 118-51,0 0-1,-1-1 0,0 1 1,5-16-1,-9 24-2,0 0-1,1 0 0,-1 0 0,0-1 0,0 1 0,0 0 0,0 0 1,0 0-1,0 0 0,0 0 0,0-1 0,0 1 0,0 0 1,0 0-1,0 0 0,0 0 0,0 0 0,0-1 0,0 1 1,0 0-1,0 0 0,0 0 0,0 0 0,0-1 0,0 1 0,0 0 1,0 0-1,0 0 0,0 0 0,0 0 0,0-1 0,0 1 1,0 0-1,0 0 0,-1 0 0,1 0 0,0 0 0,0 0 1,0 0-1,0-1 0,0 1 0,0 0 0,0 0 0,-1 0 0,1 0 1,0 0-1,0 0 0,-8 5 3,-7 11 4,5-1 23,1 1 0,0 0 0,2 0 0,-12 35 0,15-39 6,1 1 1,0-1-1,1 1 0,0 0 0,1 0 0,1 0 1,2 23-1,-2-34-26,0 1 0,1-1 1,-1 1-1,1-1 0,-1 1 0,1-1 1,0 0-1,0 1 0,0-1 0,1 0 1,-1 0-1,1 0 0,-1 0 1,1 0-1,-1 0 0,1 0 0,0-1 1,3 4-1,-3-5-6,0 1 1,0 0 0,0-1-1,0 1 1,0-1-1,0 1 1,0-1 0,0 0-1,0 0 1,0 0-1,0 0 1,0 0 0,0 0-1,0-1 1,0 1-1,0-1 1,0 1 0,-1-1-1,1 0 1,0 0-1,0 0 1,0 0 0,2-2-1,6-4-4,-1-1 0,0 0 0,0 0-1,0-1 1,-1 0 0,-1-1 0,1 1 0,-2-2 0,9-15-1,-7 11-22,-1-1 0,0 1-1,-2-1 1,0-1 0,0 1-1,2-21 1,-7 34 14,0 1-1,1 0 1,-1 0 0,0-1 0,0 1 0,-1 0-1,1-1 1,-1-3 0,1 6 7,0 0-1,0-1 1,-1 1 0,1 0-1,0 0 1,0 0 0,0-1 0,0 1-1,0 0 1,-1 0 0,1 0-1,0 0 1,0-1 0,0 1-1,-1 0 1,1 0 0,0 0 0,0 0-1,0 0 1,-1 0 0,1 0-1,0 0 1,0 0 0,-1-1 0,1 1-1,0 0 1,0 0 0,0 0-1,-1 0 1,1 0 0,0 1 0,0-1-1,-1 0 1,1 0 0,0 0-1,0 0 1,-1 0 0,1 0-1,0 0 1,0 0 0,0 0 0,-1 1-1,1-1 1,-3 2-10,0 1 0,1-1-1,-1 1 1,1 0 0,0 0 0,0 0 0,0 0 0,-3 6-1,-4 10 50,0 0-1,2 0 0,0 0 0,1 1 0,1 0 1,-5 36-1,10-54-29,0-1 0,0 0 0,-1 0-1,1 0 1,0 1 0,0-1 0,0 0 0,1 0 0,-1 0 0,0 0 0,0 1 0,1-1 0,-1 0 0,1 0-1,-1 0 1,1 0 0,-1 0 0,1 0 0,0 0 0,-1 0 0,1 0 0,1 1 0,-1-1-2,0-1 1,0 0 0,0 1-1,1-1 1,-1 0 0,0 0-1,0 0 1,0 0 0,0 0 0,0 0-1,0 0 1,0-1 0,1 1-1,-1 0 1,0 0 0,0-1-1,0 1 1,0-1 0,1 0-1,7-4 13,0-1 1,0 0-1,14-13 0,-19 16-24,30-28-43,24-19-79,-52 45 100,0 1 0,1 0 0,-1 0 0,1 0 0,0 1 0,0 0 0,10-3 0,-15 6 17,0-1 0,0 1 0,0 0 0,1 0 0,-1 0 0,0 0 0,0 0-1,0 0 1,0 1 0,0-1 0,0 0 0,1 1 0,-1 0 0,0 0 0,0-1 0,-1 1-1,1 0 1,0 1 0,0-1 0,0 0 0,-1 0 0,3 3 0,2 3-6,-1-1 1,0 1 0,0 0-1,6 12 1,10 15 39,-20-32-14,1 1 1,0-1-1,0 0 1,0 1 0,1-1-1,-1 0 1,1 0-1,-1-1 1,1 1-1,-1 0 1,1-1 0,0 0-1,0 1 1,0-1-1,0 0 1,0 0-1,0-1 1,0 1 0,0-1-1,0 1 1,0-1-1,0 0 1,0 0-1,0-1 1,0 1 0,1-1-1,-1 1 1,4-2-1,5-4 19,-1 0-1,1 0 1,-1-1 0,0 0-1,16-16 1,-17 15-77,-1 1-1,1 0 1,0 0 0,0 1 0,13-6 0,-23 12 42,1 0 0,0 0 0,-1-1 0,1 1 0,0 0 1,0 0-1,-1 0 0,1 0 0,0 0 0,-1 0 0,1 0 0,0 0 1,-1 0-1,1 0 0,0 1 0,0-1 0,-1 0 0,1 0 0,-1 1 1,1-1-1,0 0 0,-1 1 0,1-1 0,-1 1 0,1-1 0,-1 1 1,1-1-1,-1 1 0,1-1 0,-1 1 0,1-1 0,-1 1 0,0 0 0,1-1 1,-1 1-1,0 0 0,1-1 0,-1 1 0,0 0 0,0-1 0,0 1 1,0 0-1,0-1 0,0 1 0,0 0 0,0 1 0,-1 37-118,0-36 127,-1 41-162,19-71-821,-5 6 758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20.106"/>
    </inkml:context>
    <inkml:brush xml:id="br0">
      <inkml:brushProperty name="width" value="0.05" units="cm"/>
      <inkml:brushProperty name="height" value="0.05" units="cm"/>
    </inkml:brush>
  </inkml:definitions>
  <inkml:trace contextRef="#ctx0" brushRef="#br0">54 292 13939,'0'2'134,"-1"-1"1,1 1-1,-1-1 1,1 1-1,0-1 0,0 1 1,0-1-1,0 1 1,0-1-1,0 1 1,0-1-1,0 1 0,1-1 1,-1 1-1,0-1 1,1 1-1,-1-1 0,1 0 1,0 1-1,1 1 1,4 15 5933,-6-18-6036,0 0 1,0 0-1,0 0 0,0 0 0,0 0 0,0 1 1,0-1-1,0 0 0,0 0 0,0 0 0,0 0 1,0 0-1,0 0 0,0 0 0,0 1 0,0-1 1,0 0-1,-1 0 0,1 0 0,0 0 0,0 0 1,0 0-1,0 0 0,0 0 0,0 0 0,0 0 1,0 1-1,-1-1 0,1 0 0,0 0 0,0 0 1,0 0-1,0 0 0,0 0 0,0 0 0,-1 0 1,1 0-1,0 0 0,0 0 0,0 0 1,0 0-1,0 0 0,0 0 0,-1 0 0,1 0 1,0 0-1,0 0 0,0-1 0,0 1 0,0 0 1,0 0-1,0 0 0,-1 0 0,1 0 0,0 0 1,0 0-1,0 0 0,0 0 0,0 0 0,0-1 1,0 1-1,0 0 0,0 0 0,0 0 0,0 0 1,0 0-1,0 0 0,0 0 0,-1-1 0,-10 19 508,-9 22-447,15-28-65,0 1-1,1 0 1,1 0-1,0 0 0,0 0 1,2 0-1,-1 15 0,1-24-23,1-1 0,0 0 0,1 0 0,-1 0 0,0 0 0,1 0 0,0 1 0,0-1 0,0 0 0,0 0 0,0-1 0,0 1 0,1 0 0,-1 0 0,1-1 0,0 1 0,0-1 0,0 1 0,0-1 0,1 0 0,-1 0 0,0 0 0,1 0 0,-1 0 0,1 0 0,0-1 0,0 1 0,0-1 0,0 0 0,0 0 0,0 0 0,0 0 0,0 0 0,0-1 0,5 1 0,1-1 8,-1-1-1,1 1 1,-1-1-1,0-1 1,1 1-1,-1-2 1,0 1-1,0-1 1,0 0-1,-1-1 1,1 1-1,-1-2 1,0 1-1,0-1 1,0 0-1,0 0 1,10-12-1,-3 1 8,0 0 0,-1 0 0,0-1-1,-1-1 1,-2 0 0,10-21 0,-11 21-12,-1 0 0,-1-1 0,-1 0 0,-1-1 1,0 1-1,-2-1 0,0 0 0,0-36 0,-7 40 6,4 16-13,-1 0 1,1 0-1,0 0 1,0 0-1,-1 0 1,1 0-1,0 0 0,0 0 1,0 0-1,-1 0 1,1 0-1,0 1 1,0-1-1,-1 0 1,1 0-1,0 0 1,0 0-1,-1 0 1,1 0-1,0 0 1,0 1-1,0-1 1,-1 0-1,1 0 1,0 0-1,0 0 0,0 1 1,0-1-1,0 0 1,-1 0-1,1 0 1,0 1-1,0-1 1,-12 29 29,6-7-21,2 1 1,1 0-1,-1 38 1,4-46-12,1 1-1,0 0 1,1 0 0,0-1 0,2 1 0,5 17-1,-8-29 2,0-1 0,0 0 0,1 0-1,-1 0 1,1-1 0,-1 1 0,1 0 0,0-1-1,0 1 1,0-1 0,1 1 0,-1-1-1,1 0 1,-1 0 0,1 0 0,0 0 0,-1-1-1,1 1 1,0-1 0,0 1 0,0-1 0,0 0-1,0 0 1,1 0 0,-1-1 0,0 1-1,0-1 1,0 0 0,6 0 0,-5-1 7,1 0 0,0 0-1,-1 0 1,1-1 0,-1 1 0,1-1 0,-1-1 0,0 1 0,0 0 0,0-1 0,0 0 0,0 0-1,-1 0 1,1 0 0,-1-1 0,0 1 0,0-1 0,0 0 0,3-6 0,-2 1 36,0 1 0,-1 0 0,0-1 1,0 0-1,-1 1 0,0-1 0,0-16 1,-1-65 329,-1 83-346,-1-21 81,0 0-1,-2 0 1,-2 1 0,0-1-1,-2 1 1,-1 0 0,-12-27-1,19 51-133,0 1-1,0-1 0,-1 1 0,1 0 0,-1 0 1,0 0-1,1 0 0,-1 0 0,0 0 1,0 1-1,-4-3 0,6 3-10,0 1 1,0 0-1,-1 0 0,1 0 1,0 0-1,0 0 0,-1 0 1,1 0-1,0 0 0,0 0 1,0 0-1,-1 0 0,1 0 1,0 0-1,0 0 0,-1 0 0,1 0 1,0 0-1,0 0 0,-1 0 1,1 0-1,0 0 0,0 0 1,-1 0-1,1 0 0,0 0 1,0 1-1,0-1 0,0 0 1,-1 0-1,1 0 0,0 0 1,0 1-1,0-1 0,0 0 1,-1 0-1,1 0 0,0 1 1,0-1-1,0 21-2691,7 3 1057,-1-14 618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7:11.483"/>
    </inkml:context>
    <inkml:brush xml:id="br0">
      <inkml:brushProperty name="width" value="0.05" units="cm"/>
      <inkml:brushProperty name="height" value="0.05" units="cm"/>
    </inkml:brush>
  </inkml:definitions>
  <inkml:trace contextRef="#ctx0" brushRef="#br0">8987 302 14683,'-65'-16'-713,"0"3"-1,-101-8 0,-135 11 265,-800 27 1901,124 0-1333,-1511-171 503,2311 133-616,-679-68-339,635 78 257,-417 31 0,-30 91 460,12 58 37,620-159-405,-197 64 84,194-59-83,1 1-1,0 3 0,-62 40 1,89-52-21,0 2 0,1-1 0,0 2 0,1-1 0,0 1 0,0 0 0,1 1 0,0 0 0,1 1 0,-10 21 0,14-27-1,0 1-1,1 0 1,0 1 0,1-1-1,-1 0 1,1 0-1,1 1 1,-1-1 0,1 1-1,1-1 1,-1 0-1,1 1 1,1-1-1,-1 0 1,1 0 0,0 0-1,1 0 1,0 0-1,0 0 1,7 11-1,-1-6 4,0-1 0,1 0 0,0 0 0,1-1-1,0 0 1,1-1 0,0-1 0,0 1 0,1-2-1,0 0 1,21 9 0,11 1 14,0-2 0,60 11 0,18-2 33,138 8 0,129-11-2,1101-20 23,-558-11-58,275 24-58,415 0-582,-1187-16 433,1002-18 342,-491-40-40,-946 60-103,34-4 7,38-10-1,-64 12 11,1-1 0,-1 0 0,0-1 0,0 0-1,0 0 1,0-1 0,-1 0 0,15-11 0,-19 12 6,-1 0-1,0-1 1,1 1 0,-2 0 0,1-1-1,0 0 1,-1 0 0,0 0-1,0 0 1,-1 0 0,1 0 0,-1 0-1,0 0 1,0-1 0,-1 1-1,0 0 1,0-9 0,-1-8 81,-2 0 0,-8-39 1,2 19-100,-29-80 1,33 109-65,-1 1 0,1 1-1,-2-1 1,0 1 0,0 0-1,-1 1 1,0 0 0,-1 0-1,0 0 1,0 1 0,-14-9-1,3 6-1,0 0 0,-1 2 0,0 1 0,-37-11 0,-40-7-107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2.071"/>
    </inkml:context>
    <inkml:brush xml:id="br0">
      <inkml:brushProperty name="width" value="0.05" units="cm"/>
      <inkml:brushProperty name="height" value="0.05" units="cm"/>
    </inkml:brush>
  </inkml:definitions>
  <inkml:trace contextRef="#ctx0" brushRef="#br0">9 12 18340,'4'10'1680,"-4"-3"-1168,0-2-192,5-3 657,-8-2-553,4-6-1432,-1-2 1048,-5-2-273,-6-2-167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20.664"/>
    </inkml:context>
    <inkml:brush xml:id="br0">
      <inkml:brushProperty name="width" value="0.05" units="cm"/>
      <inkml:brushProperty name="height" value="0.05" units="cm"/>
    </inkml:brush>
  </inkml:definitions>
  <inkml:trace contextRef="#ctx0" brushRef="#br0">1 248 14339,'0'3'169,"1"0"1,0 0-1,0 0 1,0-1-1,1 1 0,-1-1 1,1 1-1,-1-1 1,1 1-1,0-1 0,0 0 1,0 0-1,0 0 1,0 0-1,0 0 1,1 0-1,-1-1 0,0 1 1,1-1-1,0 0 1,-1 1-1,1-1 0,0-1 1,0 1-1,-1 0 1,1 0-1,0-1 0,0 0 1,0 0-1,0 1 1,0-2-1,0 1 0,-1 0 1,1 0-1,0-1 1,0 0-1,0 0 0,-1 1 1,1-2-1,3-1 1,6-2 11,-2-1 0,1 0 0,-1-1 0,0 0 0,0-1 1,-1 0-1,0-1 0,-1 0 0,1 0 0,-2-1 1,1 1-1,-2-2 0,1 1 0,-1-1 0,-1 0 0,0 0 1,0-1-1,-1 1 0,-1-1 0,4-20 0,-7 28-137,0 0 0,0 0 0,0 0 0,0 0 0,-1 0 1,1 0-1,-1 0 0,0 0 0,-1 1 0,1-1 0,-1 0 0,1 0 0,-4-3 0,4 5-30,0 0 0,0 1 0,0 0 0,-1-1 0,1 1 0,-1 0 0,1 0 0,-1 0 0,1 0 0,-1 0 0,0 0 0,0 0 1,1 0-1,-1 1 0,0-1 0,0 1 0,0-1 0,0 1 0,0 0 0,1-1 0,-1 1 0,0 0 0,0 0 0,0 1 0,0-1 0,0 0 0,0 1 0,0-1 0,1 1 1,-4 1-1,-1 0-11,-1 2 0,1-1 1,0 1-1,0 0 0,1 0 0,-1 0 1,1 1-1,0 0 0,0 0 1,0 1-1,1-1 0,0 1 1,-6 10-1,1-1 3,2 0 0,0 1 1,1 0-1,-7 27 0,9-30 9,2 1 0,0 0 0,0 0 0,1 0 0,2 22 0,-1-31-19,1-1 0,0 1 0,0-1 0,0 1 0,0-1 1,1 1-1,0-1 0,0 0 0,3 5 0,-3-7-13,-1 0 0,1 0 0,-1 0 0,1 0 0,0-1 0,0 1 0,0 0 0,0-1 0,1 0 0,-1 1 0,0-1 0,0 0 0,1 0 0,-1 0 0,1-1 0,-1 1 0,5 0 0,-2-1-100,0 0-1,0 0 0,0-1 1,-1 1-1,1-1 1,0 0-1,-1-1 0,1 1 1,0-1-1,-1 0 1,0 0-1,1 0 0,-1-1 1,0 1-1,0-1 1,5-5-1,8-7-158,-1 0 1,17-23-1,-26 30 202,33-41-521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21.715"/>
    </inkml:context>
    <inkml:brush xml:id="br0">
      <inkml:brushProperty name="width" value="0.05" units="cm"/>
      <inkml:brushProperty name="height" value="0.05" units="cm"/>
    </inkml:brush>
  </inkml:definitions>
  <inkml:trace contextRef="#ctx0" brushRef="#br0">120 0 14931,'-44'96'6710,"44"-96"-6689,0 0 1,0 0 0,0 1-1,0-1 1,0 0 0,0 0-1,-1 0 1,1 0 0,0 0-1,0 0 1,0 0 0,0 0-1,0 0 1,0 0 0,0 0-1,0 0 1,0 0 0,0 0 0,0 0-1,0 0 1,0 1 0,0-1-1,0 0 1,0 0 0,0 0-1,0 0 1,0 0 0,0 0-1,-1 0 1,1 0 0,0 0-1,0 0 1,1 1 0,-1-1-1,0 0 1,0 0 0,0 0-1,0 0 1,0 0 0,0 0-1,0 0 1,0 0 0,0 0 0,0 0-1,0 1 1,0-1 0,0 0-1,0 0 1,0 0 0,0 0-1,0 0 1,0 0 0,0 0-1,0 0 1,1 0 0,-1 0-1,0 0 1,0 0 0,0 0-1,0 0 1,0 0 0,0 0-1,0 0 1,0 0 0,0 0-1,0 0 1,1 0 0,-1 0-1,7-5 319,9-11-348,-14 13 17,0 0 1,0 0-1,-1 0 1,1 0 0,-1 0-1,1 0 1,-1 0 0,0-1-1,1-4 1,-16 27 64,-21 56 333,31-65-320,0 0 0,1 0 1,0 0-1,1 1 0,-2 17 0,4-27-79,0 1 1,0-1-1,0 1 1,0-1-1,0 1 1,0-1-1,1 0 1,-1 1-1,0-1 1,1 1-1,-1-1 1,1 1-1,-1-1 1,1 0-1,0 1 1,0-1-1,-1 0 1,1 0-1,0 0 1,0 0-1,0 1 0,0-1 1,0 0-1,1-1 1,-1 1-1,0 0 1,0 0-1,1 0 1,-1-1-1,0 1 1,1-1-1,-1 1 1,1-1-1,-1 1 1,1-1-1,2 0 1,-2 0-5,0 0 1,0 0 0,0 0 0,0 0 0,0-1-1,0 1 1,0-1 0,0 0 0,-1 1-1,1-1 1,0 0 0,0 0 0,0 0 0,-1 0-1,1 0 1,0-1 0,-1 1 0,1 0-1,-1-1 1,0 1 0,1-1 0,-1 0 0,0 1-1,0-1 1,0 0 0,1-3 0,-1 0-10,1 0 1,-2 0 0,1 0 0,0 0-1,-1 0 1,0 0 0,0 0 0,-1 0-1,1 0 1,-1 0 0,0 0 0,-1 0-1,1 0 1,-1 0 0,0 1 0,0-1-1,0 1 1,-1-1 0,1 1 0,-5-5-1,7 7-4,-1 0 0,0 0-1,1 0 1,-1 0-1,1 0 1,0 0 0,0 0-1,0 0 1,0 0-1,0 0 1,0 0 0,0 0-1,1 0 1,-1 0 0,1 0-1,0 0 1,-1 0-1,3-3 1,-3 4 15,1-1 0,0 1 0,0-1 0,-1 1 0,1-1 0,-1 1 0,1-1 0,-1 0-1,0 0 1,0 1 0,1-1 0,-1 0 0,0 1 0,-1-1 0,1 0 0,0 1 0,0-1 0,-1 0 0,1 1 0,-1-1 0,0 0 0,1 1 0,-1-1-1,0 1 1,-1-2 0,2 2 2,-1 1 0,1 0 0,-1-1-1,0 1 1,1 0 0,-1-1 0,1 1 0,-1 0-1,0 0 1,1 0 0,-1-1 0,0 1 0,1 0-1,-1 0 1,0 0 0,1 0 0,-1 0 0,0 0-1,1 1 1,-1-1 0,1 0 0,-1 0-1,0 0 1,1 0 0,-1 1 0,0-1 0,1 0-1,-1 1 1,1-1 0,-1 0 0,1 1 0,-1-1-1,1 1 1,-1 0 0,-18 20 102,15-17-95,-5 7 33,0 1 1,1-1-1,-12 25 0,17-32-29,1 1 0,0 0-1,0 0 1,1 0-1,-1 0 1,1 0-1,0 0 1,1 0-1,-1 0 1,1 1 0,0-1-1,0 0 1,2 9-1,-2-12-12,1 0-1,-1-1 0,1 1 1,0 0-1,-1-1 0,1 1 1,0 0-1,0-1 1,0 1-1,0-1 0,0 1 1,0-1-1,1 0 1,-1 1-1,0-1 0,1 0 1,-1 0-1,1 0 0,-1 0 1,1 0-1,0 0 1,-1-1-1,1 1 0,0-1 1,0 1-1,-1-1 1,1 1-1,0-1 0,0 0 1,0 0-1,-1 0 0,1 0 1,0 0-1,3-1 1,0 1-5,0-2 1,0 1-1,0-1 1,1 1-1,-2-1 1,1-1-1,0 1 1,0-1-1,-1 0 1,8-5 0,-1-3 5,0 0 1,0-1-1,-1 0 1,-1 0 0,0-1-1,0-1 1,-2 1-1,0-1 1,6-17 0,-10 19 16,-8 16-3,-7 18-2,8-7-16,0 1 0,1-1 0,1 1 0,0 0 0,1 0 0,1 0 0,1 0 0,4 31 1,6 2-3,25 72 0,-23-82 27,-1 0 1,-2 1-1,4 40 1,-13-76 3,-1-1 0,0 1 1,0-1-1,0 1 1,-1-1-1,1 0 1,-1 1-1,0-1 1,0 0-1,0 1 0,0-1 1,0 0-1,-1 0 1,0 0-1,1 0 1,-5 5-1,5-7 0,0-1 1,0 1-1,0 0 1,0 0-1,0 0 0,0-1 1,0 1-1,0 0 0,-1-1 1,1 1-1,0-1 0,0 0 1,-1 1-1,1-1 1,0 0-1,-1 0 0,-1 1 1,1-2 6,0 1 1,0-1 0,-1 1 0,1-1 0,0 1-1,0-1 1,0 0 0,1 0 0,-1 0 0,0 0-1,0-1 1,0 1 0,1 0 0,-2-2 0,-5-5 28,2 0 0,-1 0-1,1 0 1,0-1 0,1 0 0,0 0 0,1 0 0,0-1 0,0 0 0,1 0 0,0 0 0,-2-11 0,0-10-85,1 0 0,1-54 0,3 56-140,2 0 1,5-29 0,-4 44-143,0-1 1,1 0-1,1 1 0,0 0 1,12-22-1,-12 29-471,0 0-1,1 0 0,-1 1 1,1 0-1,1 0 0,-1 1 0,1 0 1,0 0-1,10-5 0,-3 2-562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22.513"/>
    </inkml:context>
    <inkml:brush xml:id="br0">
      <inkml:brushProperty name="width" value="0.05" units="cm"/>
      <inkml:brushProperty name="height" value="0.05" units="cm"/>
    </inkml:brush>
  </inkml:definitions>
  <inkml:trace contextRef="#ctx0" brushRef="#br0">120 70 13323,'-2'-11'1088,"-4"-23"429,5 32-1337,1 1 1,0-1-1,-1 1 0,0 0 0,1-1 0,-1 1 0,0 0 0,1-1 1,-1 1-1,0 0 0,0 0 0,0-1 0,0 1 0,0 0 0,0 0 0,-1 0 1,-1-1-1,2 2-103,0 0-1,0 0 1,0 0 0,0 0 0,0 0 0,0 0-1,0 0 1,0 0 0,0 0 0,0 0 0,0 1-1,0-1 1,0 0 0,0 1 0,1-1 0,-1 1-1,0-1 1,0 1 0,0-1 0,1 1 0,-1 0-1,-1 1 1,-17 20 655,14-17-511,3-2-124,-31 41 1525,31-42-1503,1 1-1,-1-1 1,1 1-1,-1 0 1,1 0-1,0 0 1,0 0-1,1-1 1,-1 1-1,0 0 1,1 0-1,0 1 1,-1-1-1,1 0 1,1 3-1,22 38 256,14 65-152,24 119-1,-25-84 243,-3-24 637,-33-140-47,-12-30-980,-3 0-1,-1 1 1,-3 0 0,-2 2 0,-33-56 0,44 89-231,8 12 103,0 0-1,1 0 0,-1 0 0,0 0 0,1 0 0,0-1 1,-1 1-1,1 0 0,0-1 0,0 1 0,0-1 0,0 1 0,1-1 1,-1-4-1,2 6 42,0 0 0,0 0-1,0-1 1,0 1 0,1 0 0,-1 0 0,0 1 0,1-1 0,-1 0 0,1 0 0,-1 1 0,0-1-1,1 0 1,1 1 0,4-3-60,16-7-723,0 1-1,27-6 0,-29 9-867,1-1 0,-1-1 0,20-10 0,-28 11 371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23.015"/>
    </inkml:context>
    <inkml:brush xml:id="br0">
      <inkml:brushProperty name="width" value="0.05" units="cm"/>
      <inkml:brushProperty name="height" value="0.05" units="cm"/>
    </inkml:brush>
  </inkml:definitions>
  <inkml:trace contextRef="#ctx0" brushRef="#br0">66 99 16291,'-1'-1'123,"1"0"-1,0 1 0,0-1 0,-1 0 1,1 0-1,-1 1 0,1-1 0,0 0 1,-1 1-1,1-1 0,-1 1 0,1-1 1,-1 1-1,0-1 0,1 1 0,-1-1 0,0 1 1,1-1-1,-1 1 0,0 0 0,1-1 1,-1 1-1,0 0 0,0 0 0,1 0 1,-1-1-1,0 1 0,-1 0 0,1 1 19,-1-1 1,1 1-1,0-1 0,0 1 0,-1 0 0,1 0 1,0-1-1,0 1 0,0 0 0,0 0 0,0 0 0,0 0 1,0 0-1,-1 2 0,-2 3 127,0 1 0,1-1 1,0 1-1,0-1 0,-3 9 1,5-8-99,-1 0 0,1 0 0,0 0 1,0 0-1,1 11 0,0-17-145,0 0 1,0 0-1,0 0 0,0 0 0,0 0 1,0 0-1,1 0 0,-1 0 1,0 0-1,0-1 0,1 1 0,-1 0 1,1 0-1,-1 0 0,1 0 1,-1 0-1,1-1 0,-1 1 1,1 0-1,0 0 0,-1-1 0,1 1 1,0-1-1,0 1 0,0 0 1,-1-1-1,1 1 0,0-1 0,0 0 1,0 1-1,0-1 0,0 0 1,0 0-1,0 1 0,0-1 0,0 0 1,0 0-1,0 0 0,0 0 1,-1 0-1,1 0 0,0 0 0,0-1 1,0 1-1,0 0 0,0-1 1,0 1-1,2-1 0,4-2 43,0-1 0,0 1 0,-1-1 0,1 0 0,-1-1 1,0 0-1,0 0 0,8-9 0,-1 0 12,-1-1-1,14-21 1,-19 25-60,-1 1-1,-1-1 1,1 0-1,-1 0 1,-1 0-1,0-1 1,2-14-1,-7 21 14,-5 9-22,-3 9-4,5-3-11,0 0-1,0 1 1,1 0-1,0-1 1,1 1-1,0 0 1,1 0-1,0 0 1,1 0-1,0 1 1,1-1-1,0 0 1,5 20-1,-5-29-53,-1-1 0,1 1 0,-1 0 0,1 0 0,-1-1 0,1 1 0,0 0 0,0-1 0,0 1-1,0-1 1,0 1 0,0-1 0,1 0 0,-1 1 0,0-1 0,1 0 0,-1 0 0,1 0 0,-1 0-1,1 0 1,-1 0 0,1 0 0,0-1 0,-1 1 0,1-1 0,0 1 0,0-1 0,0 1 0,-1-1-1,1 0 1,0 0 0,0 0 0,0 0 0,0 0 0,-1 0 0,1-1 0,0 1 0,0-1 0,-1 1-1,1-1 1,0 0 0,-1 1 0,1-1 0,2-2 0,3-1-199,0-1 1,0 0 0,0 0-1,0-1 1,-1 0-1,0 0 1,0 0-1,6-11 1,12-24-630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23.493"/>
    </inkml:context>
    <inkml:brush xml:id="br0">
      <inkml:brushProperty name="width" value="0.05" units="cm"/>
      <inkml:brushProperty name="height" value="0.05" units="cm"/>
    </inkml:brush>
  </inkml:definitions>
  <inkml:trace contextRef="#ctx0" brushRef="#br0">0 57 14291,'1'53'3671,"9"58"0,-2-61-2765,2 0-1,30 86 0,-38-130-867,0-1-1,1 1 0,0 0 1,0-1-1,4 7 0,-6-11-39,-1-1 0,1 1 0,-1 0 0,1 0 0,0 0 0,0-1 1,-1 1-1,1 0 0,0-1 0,0 1 0,0 0 0,0-1 0,0 1 0,0-1 0,0 0 0,0 1 0,0-1 0,0 0 0,0 1 0,0-1 0,0 0 0,0 0 0,0 0 0,0 0 0,0 0 0,0 0 0,0 0 0,0 0 0,0-1 0,0 1 0,0 0 0,0-1 0,0 1 0,0-1 0,0 1 0,0-1 1,1 0-1,2-2-50,0-1 1,-1 0 0,1 0 0,-1 0 0,0 0-1,0 0 1,0-1 0,-1 1 0,1-1 0,2-9-1,15-56-514,-17 61 485,8-50-662,-2 0 1,-2-1 0,-3-102 0,-7 136 641,1 22 151,-1 15 172,-1 38 537,2 0 0,5 64 0,-1-88-723,1 1 0,2-1 0,1 1 0,0-2-1,2 1 1,13 29 0,-15-44-113,0 1 0,11 14-1,-8-14-119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9:24.223"/>
    </inkml:context>
    <inkml:brush xml:id="br0">
      <inkml:brushProperty name="width" value="0.05" units="cm"/>
      <inkml:brushProperty name="height" value="0.05" units="cm"/>
    </inkml:brush>
  </inkml:definitions>
  <inkml:trace contextRef="#ctx0" brushRef="#br0">3 251 14019,'-1'7'548,"0"0"-145,1 0 1,0 0 0,0-1 0,0 1 0,2 9 0,-2-15-278,0 0 1,0 0-1,1 1 1,-1-1 0,1 0-1,-1 0 1,1 0-1,-1 0 1,1 0 0,0 0-1,-1 0 1,1 0-1,0 0 1,0 0 0,0 0-1,0 0 1,0 0-1,0-1 1,0 1 0,0 0-1,0-1 1,0 1-1,0-1 1,0 1 0,1-1-1,-1 1 1,0-1-1,0 0 1,1 0 0,-1 0-1,0 1 1,0-1-1,1-1 1,-1 1 0,2 0-1,3-1 107,0-1-1,0 0 0,0 0 0,0 0 1,-1-1-1,1 1 0,-1-1 0,0-1 1,0 1-1,0-1 0,0 0 0,-1 0 1,6-6-1,3-4 183,-1 0 1,21-33 0,-22 29-167,-1 0 0,14-38 0,-21 49-220,-1 0 0,1 0 0,-2 0 0,1-1 0,-1 1 0,0-1 0,-1 1 0,0-1 0,0 1 0,0-1 0,-3-8-1,3 15-27,0 0 0,0 0 0,0 0 0,0 0 0,-1 0-1,1 0 1,-1 0 0,1 0 0,0 0 0,-1 1 0,1-1-1,-1 0 1,0 0 0,1 0 0,-1 1 0,0-1 0,1 0 0,-1 1-1,0-1 1,0 0 0,0 1 0,1-1 0,-1 1 0,0 0-1,0-1 1,0 1 0,0 0 0,0-1 0,0 1 0,0 0-1,0 0 1,0 0 0,0 0 0,0 0 0,0 0 0,0 0-1,0 0 1,0 0 0,0 1 0,0-1 0,0 0 0,0 0-1,0 1 1,1-1 0,-1 1 0,0-1 0,-1 1 0,-2 2-6,-1 0 0,1 0 0,0 0 0,0 0 0,0 0 0,1 1 0,-1 0 0,-3 4 0,-3 9 5,0-1-1,2 1 1,-1 0-1,2 1 1,1 0-1,0 0 1,1 1-1,1-1 1,0 1-1,2 0 1,0 0-1,2 23 1,0-37 7,0 0 1,1 0 0,0 0 0,0 0-1,0 0 1,1 0 0,0 0-1,0-1 1,0 1 0,0-1-1,1 1 1,0-1 0,0 0-1,5 6 1,-6-8 0,2 1-1,-1-1 1,0 1-1,0-1 0,1 0 1,-1 0-1,1-1 1,-1 1-1,1-1 1,0 0-1,0 0 1,0 0-1,0 0 1,0-1-1,-1 1 1,1-1-1,0 0 1,7-1-1,2-1 6,-1-1 0,0 0-1,0-1 1,0 0 0,0-1 0,-1 0-1,1-1 1,-1-1 0,-1 1 0,18-15-1,0-3 3,0-2 0,32-37 1,-28 22-18,31-50-1,-45 64-12,-18 27 15,0 0 0,0 0 0,0 0 0,0 0 0,0 0 0,0 0 0,0 0 0,0 0 0,0 0 0,0 0 0,0 0 0,0 0 0,0 0 0,0 0 0,0 0 0,0 0 0,1 0 1,-1 0-1,0 0 0,0 0 0,0 0 0,0 0 0,0 0 0,0 0 0,0 0 0,0 0 0,0 0 0,0 0 0,0 0 0,0 0 0,0 0 0,0 0 0,0 0 0,0 0 0,0 0 0,0 0 1,0 0-1,0 0 0,0 0 0,1 0 0,-1 0 0,0 0 0,0 0 0,0 0 0,0 0 0,0 0 0,0 0 0,0 0 0,0 0 0,0 0 0,0 0 0,0 0 0,-1 9 15,-6 27 38,-2 11 25,9-42-61,-1 1-1,1-1 1,0 0 0,0 1 0,1-1 0,1 7 0,-2-11-12,1 0 1,-1 0-1,0 0 0,1 0 0,-1 0 0,1 0 1,-1 0-1,1 0 0,-1 0 0,1 0 1,0-1-1,0 1 0,-1 0 0,1 0 1,0 0-1,0-1 0,0 1 0,0-1 0,0 1 1,0 0-1,0-1 0,0 0 0,0 1 1,0-1-1,0 0 0,0 1 0,0-1 0,0 0 1,0 0-1,0 0 0,0 0 0,1 0 1,-1 0-1,0 0 0,2-1 0,4 0 12,1-1-1,-1-1 0,0 1 0,0-1 0,0-1 0,13-7 1,39-32-24,-39 28-13,24-20-107,-17 14-157,47-31 0,-72 51 266,-1 1-1,0-1 0,1 0 1,-1 0-1,1 1 0,-1-1 1,1 1-1,-1-1 1,1 1-1,-1 0 0,1-1 1,-1 1-1,3 0 0,-3 0 12,-1 1 0,0-1 0,1 0-1,-1 0 1,0 0 0,1 1 0,-1-1 0,0 0-1,1 0 1,-1 1 0,0-1 0,1 0 0,-1 1-1,0-1 1,0 0 0,1 1 0,-1-1-1,0 0 1,0 1 0,0-1 0,0 1 0,0-1-1,1 0 1,-1 1 0,0-1 0,0 1-1,0-1 1,0 1 0,0-1 0,0 1 0,-1 5-19,0 0 0,0 0 0,-1-1 0,0 1 1,-2 6-1,2-7 54,-4 14 17,-6 35-1,9-38-591,0 1 0,-12 30 0,15-46 510,-1 1 0,0-1 0,0 1 0,0-1 0,0 1 1,0-1-1,0 0 0,0 0 0,0 1 0,0-1 0,-1 0 0,1 0 0,0 0 0,-1 0 0,1 0 0,-1-1 0,1 1 0,-4 1 1,-10-2-430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19.559"/>
    </inkml:context>
    <inkml:brush xml:id="br0">
      <inkml:brushProperty name="width" value="0.05" units="cm"/>
      <inkml:brushProperty name="height" value="0.05" units="cm"/>
    </inkml:brush>
  </inkml:definitions>
  <inkml:trace contextRef="#ctx0" brushRef="#br0">15 8193 13827,'-1'0'42,"0"-1"1,0 0-1,1 1 1,-1-1-1,0 0 1,0 1-1,0-1 0,0 0 1,1 0-1,-1 0 1,0 1-1,1-1 1,-1 0-1,1 0 1,-1 0-1,1 0 0,-1 0 1,1 0-1,0 0 1,0 0-1,-1 0 1,1-1-1,0 1 0,0 0 1,0 0-1,0 0 1,0 0-1,0 0 1,0 0-1,1 0 1,-1 0-1,0 0 0,1-2 1,11-36 117,-3 17-150,1 2 0,2-1 0,0 1 0,28-36 0,72-66-18,-68 76 13,168-212 49,-19-18 54,-28 37 12,204-217 76,18-21 4,-117 138-64,-70 88-67,91-107-11,919-926-8,-566 692 90,25 28 0,1037-670 1,-832 705-132,-74 106 73,-144 131 387,-524 240-75,2 5 1,225-48-1,-353 94-274,27-6-250,-33 7 158,1 0 0,-1 0 0,1 0 0,-1 0 0,1-1 0,-1 1 0,0 0 0,1 0 0,-1 0 0,1 0 0,-1 0 0,0 0 0,1-1 0,-1 1 0,0 0 0,1 0 0,-1-1 0,0 1 0,1 0 0,-1-1 0,0 1 0,0 0 0,1 0 0,-1-1 0,0 1 0,0-1 0,1 1 0,-1 0 0,0-1 0,0 1 0,0-1 0,0 1 0,0 0 0,0-1 0,0 1 0,0-1 0,0 1 0,0 0 0,0-1 0,0 1 0,0-1 0,0 1 0,0 0 0,0-1 0,0 1 0,0-1 0,0 1 0,-1 0 0,1-1 0,0 1 0,0 0 0,-1-1 0,1 1 0,0 0 0,0-1 0,-1 1 0,1 0 0,-1-1 0,-8-7 209,-4-5 64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0.424"/>
    </inkml:context>
    <inkml:brush xml:id="br0">
      <inkml:brushProperty name="width" value="0.05" units="cm"/>
      <inkml:brushProperty name="height" value="0.05" units="cm"/>
    </inkml:brush>
  </inkml:definitions>
  <inkml:trace contextRef="#ctx0" brushRef="#br0">15 145 16620,'-4'-18'955,"-6"-39"354,10 53-1170,0 0 1,-1 0 0,1 0-1,1 0 1,-1 0 0,1 0 0,-1 0-1,1 0 1,0 0 0,4-7-1,-5 9-87,1 1-1,0 0 1,0 0-1,-1 0 1,1 0-1,0 0 1,0 0-1,0 0 1,1 0-1,-1 0 1,0 0-1,0 0 1,0 1-1,1-1 1,-1 0-1,0 1 1,1-1-1,-1 1 1,0 0-1,4-1 1,-2 1 16,1 0 0,0 0 1,-1 0-1,1 0 0,0 1 0,-1 0 1,1 0-1,3 1 0,8 4 103,-1 0 1,27 17-1,-38-21-148,169 113 307,19 12-269,-167-114-51,-13-7-6,0 0 1,0 1 0,0 0-1,16 15 1,-27-21-2,1 0 0,-1-1 0,1 1 0,-1-1 0,1 1 1,-1 0-1,1-1 0,-1 1 0,0 0 0,0 0 0,1-1 0,-1 1 0,0 0 1,0 0-1,0-1 0,1 1 0,-1 0 0,0 0 0,0 0 0,0-1 0,-1 1 0,1 0 1,0 0-1,0 0 0,0-1 0,-1 1 0,1 0 0,0 0 0,0-1 0,-1 1 0,1 0 1,-1-1-1,1 1 0,-1 0 0,1-1 0,-1 1 0,1-1 0,-1 1 0,0-1 1,1 1-1,-1-1 0,0 1 0,1-1 0,-2 1 0,-5 3 22,-1 0 0,0 0-1,-11 4 1,8-4 1,1 0-18,-328 156 168,328-154-279,-1 1-53,-1-1-1,-20 9 0,22-15 28,7-6-66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0.901"/>
    </inkml:context>
    <inkml:brush xml:id="br0">
      <inkml:brushProperty name="width" value="0.05" units="cm"/>
      <inkml:brushProperty name="height" value="0.05" units="cm"/>
    </inkml:brush>
  </inkml:definitions>
  <inkml:trace contextRef="#ctx0" brushRef="#br0">57 1 16988,'-32'152'4931,"26"-112"-4556,3 0 0,1 1 0,5 71 1,6-73-2172,-8-36 601,-1-5 95,-6-19-25,-3-9 267,-2-7-60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1.385"/>
    </inkml:context>
    <inkml:brush xml:id="br0">
      <inkml:brushProperty name="width" value="0.05" units="cm"/>
      <inkml:brushProperty name="height" value="0.05" units="cm"/>
    </inkml:brush>
  </inkml:definitions>
  <inkml:trace contextRef="#ctx0" brushRef="#br0">2 242 15803,'0'-6'369,"-1"-1"-44,1 1 0,0-1 1,0 1-1,1 0 1,1-10-1,-1 15-236,0-1-1,-1 0 1,1 1-1,0-1 0,0 0 1,-1 1-1,1-1 1,1 1-1,-1-1 1,0 1-1,0 0 0,0 0 1,1-1-1,-1 1 1,1 0-1,-1 0 1,1 0-1,-1 0 0,1 1 1,-1-1-1,1 0 1,0 1-1,0-1 1,2 0-1,33-5 1172,0 1 1,48 0-1,40-4-488,-99 6-855,1-1 0,-1-2 0,0 0-1,0-2 1,41-18 0,-65 25-23,1-1-1,0 0 0,-1 1 1,1-1-1,-1 0 0,0 0 1,1 0-1,-1-1 0,2-3 1,-3 6 71,-1-1 1,1 0 0,-1 0-1,1 0 1,-1 0-1,0 0 1,1 0 0,-1 0-1,0 0 1,0 0 0,0 0-1,0 0 1,0 0 0,0 0-1,0 0 1,0-1 0,0 1-1,-1 0 1,1 0-1,0 0 1,-1 1 0,1-1-1,-1 0 1,1 0 0,-1 0-1,1 0 1,-1 0 0,1 0-1,-1 1 1,0-1-1,0 0 1,-1-1 0,0 0-39,-1 0-1,0 0 1,0 0 0,0 1 0,0-1 0,-6-1 0,-26-8-640</inkml:trace>
  <inkml:trace contextRef="#ctx0" brushRef="#br0" timeOffset="1">91 183 13483,'-14'36'1568,"16"-11"-608,10-7-239,18-9 1095,9-6-432,17-5-231,5-3-105,4-4-264,2 0-104,-14-2-520,-3 5-400,-21 5-776,-25 1 864,-5 1-128,-22 5-152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3.300"/>
    </inkml:context>
    <inkml:brush xml:id="br0">
      <inkml:brushProperty name="width" value="0.05" units="cm"/>
      <inkml:brushProperty name="height" value="0.05" units="cm"/>
    </inkml:brush>
  </inkml:definitions>
  <inkml:trace contextRef="#ctx0" brushRef="#br0">8 39 17476,'-2'-9'2469,"-1"24"-1271,0 64-589,4 1 0,15 103 0,-14-170-602,7 47 19,-8-56-17,0 0 0,0 1 0,1-1 0,-1 0 0,1 0 0,0 0 0,1 0 0,-1 0 0,6 7 0,-7-10 0,0 0 0,1 0 0,-1 0 1,0 0-1,0 0 0,1-1 0,-1 1 0,1-1 0,-1 1 1,1-1-1,-1 1 0,1-1 0,-1 0 0,1 1 1,-1-1-1,1 0 0,-1 0 0,1 0 0,0-1 0,-1 1 1,1 0-1,-1 0 0,1-1 0,-1 1 0,1-1 0,-1 0 1,0 1-1,1-1 0,-1 0 0,0 0 0,3-1 0,3-3 27,-1-1-1,1 1 1,-1-1-1,6-8 1,23-29 214,54-88 1,15-57 64,-98 176-334,0 2-210,-1 0 0,0-1 0,-1 0 0,0 0 0,3-14 1,-7 24 198,1 0 0,-1 0-1,0 0 1,0 0 0,0 0 0,0 0 0,0 1 0,0-1 0,-1 0 0,1 0 0,0 0 0,0 0 0,0 0 0,-1 1 0,1-1 0,-1 0 0,1 0 0,-2-1 0,-4 0-350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1.868"/>
    </inkml:context>
    <inkml:brush xml:id="br0">
      <inkml:brushProperty name="width" value="0.05" units="cm"/>
      <inkml:brushProperty name="height" value="0.05" units="cm"/>
    </inkml:brush>
  </inkml:definitions>
  <inkml:trace contextRef="#ctx0" brushRef="#br0">1 233 16275,'14'18'2089,"12"-3"-1305,8-12-352,6-3 976,6-5-535,3-5-353,-2-8-872,2 0-480,-13-5 639,-5 1-215,-13 1-152</inkml:trace>
  <inkml:trace contextRef="#ctx0" brushRef="#br0" timeOffset="1">445 20 12691,'-10'32'2447,"7"-26"-1911,1 0 0,0 0 1,0 0-1,0 0 0,-1 10 1,3-15-461,0 1 0,0-1 0,0 0 0,0 0 0,1 0 0,-1 0 0,0 1 0,0-1 1,1 0-1,-1 0 0,1 0 0,-1 0 0,1 0 0,-1 0 0,1 0 0,0 0 0,0 0 0,-1 0 1,1 0-1,0-1 0,0 1 0,0 0 0,0 0 0,0-1 0,0 1 0,0-1 0,0 1 0,0-1 1,0 1-1,0-1 0,0 1 0,0-1 0,1 0 0,1 0 0,6 1 48,-1 0 0,1 0 1,0-2-1,0 1 0,0-1 0,-1 0 0,1-1 0,0 0 0,-1 0 0,16-7 0,7-4 265,41-25-1,-68 36-333,25-16 256,-18 11-97,0 0 0,1 1 0,-1 0-1,25-8 1,-35 14-195,-1 0 0,1 0 0,0-1 0,-1 1 0,1 0 0,0 0 0,-1 0 0,1 1 0,0-1 0,-1 0 0,1 0 0,0 0 0,-1 0 0,1 0 0,0 1 0,-1-1 0,1 0 0,0 1 0,-1-1 0,1 0 0,-1 1 0,1-1 0,-1 1 0,1-1 0,-1 1 0,1-1-1,-1 1 1,0-1 0,1 1 0,-1 0 0,0-1 0,1 1 0,-1-1 0,0 1 0,1 1 0,4 30 262,-2-12-153,-3-18-121,1 0 0,0-1 0,0 1 0,0-1 0,0 1 0,0-1 0,0 0 0,0 1 0,1-1 0,-1 0 0,0 0 0,1 0 0,-1 0 0,1 0 0,-1 0 0,1 0 0,0 0-1,-1 0 1,1-1 0,0 1 0,-1-1 0,1 1 0,0-1 0,0 0 0,0 0 0,-1 0 0,1 0 0,3 0 0,6-1 43,0-1 0,-1 1-1,18-7 1,-19 6-43,53-21-1277,9-3-1507,-63 24 2535,-1 0 0,1 1 0,-1 0 0,0 0-1,1 1 1,0 0 0,11 1 0,-3 4-1561,-11-2 810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2.343"/>
    </inkml:context>
    <inkml:brush xml:id="br0">
      <inkml:brushProperty name="width" value="0.05" units="cm"/>
      <inkml:brushProperty name="height" value="0.05" units="cm"/>
    </inkml:brush>
  </inkml:definitions>
  <inkml:trace contextRef="#ctx0" brushRef="#br0">102 1 17292,'2'5'190,"-1"0"-1,-1 0 1,1 1 0,-1-1 0,0 0 0,0 1 0,0-1 0,-1 0 0,-2 10 0,-1 11 103,-7 222 1905,12-197-1940,3 1 0,19 94-1,-17-123-236,-3-12 12,-8-26-28,-15-48 157,-3 1-1,-50-96 0,73 158-149,0 0 0,0 0 0,-1-1 0,1 1 0,0 0 0,0 0 0,0-1 0,0 1-1,-1 0 1,1 0 0,0-1 0,0 1 0,0 0 0,0-1 0,0 1 0,0 0 0,0-1 0,0 1 0,0 0-1,0-1 1,0 1 0,0 0 0,0-1 0,0 1 0,0 0 0,0-1 0,0 1 0,0 0 0,1 0 0,-1-1-1,9 2 201,18 14-30,-22-12-141,2 1-149,1 0 0,0 0 0,0-1 0,0 1 0,13 1 0,-19-4 103,0 0-1,1-1 0,-1 0 0,1 0 1,-1 0-1,1 0 0,-1 0 0,1 0 1,-1 0-1,1-1 0,-1 1 1,0-1-1,1 0 0,-1 0 0,0 0 1,1 0-1,-1 0 0,0 0 1,0-1-1,0 1 0,0-1 0,0 1 1,3-4-1,10-18-150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3.718"/>
    </inkml:context>
    <inkml:brush xml:id="br0">
      <inkml:brushProperty name="width" value="0.05" units="cm"/>
      <inkml:brushProperty name="height" value="0.05" units="cm"/>
    </inkml:brush>
  </inkml:definitions>
  <inkml:trace contextRef="#ctx0" brushRef="#br0">306 77 14155,'5'-6'670,"23"-24"1045,-27 29-1574,1-1 0,-1 1 0,0-1 0,0 0-1,0 0 1,0 0 0,0 1 0,0-1 0,0 0 0,-1 0-1,1 0 1,-1 0 0,1 0 0,-1 0 0,0-3-1,0 4-73,-1 1-1,1-1 1,-1 0 0,1 1-1,-1-1 1,0 1-1,1-1 1,-1 1-1,1 0 1,-1-1-1,0 1 1,0-1 0,1 1-1,-1 0 1,0 0-1,0-1 1,1 1-1,-1 0 1,0 0-1,0 0 1,1 0 0,-1 0-1,0 0 1,0 0-1,0 0 1,1 0-1,-1 0 1,0 0-1,0 1 1,1-1 0,-2 1-1,0-1 162,-14 3 63,1 0 0,0 1 1,1 1-1,-1 0 0,1 1 0,-17 9 0,-76 53-76,98-62-209,-31 24 4,39-29-12,-1 0 1,1 0-1,0 1 1,0-1-1,0 0 1,0 0-1,-1 1 1,2-1-1,-1 1 1,0-1-1,0 1 1,0-1-1,1 1 1,-1 0-1,1-1 1,-1 1-1,1 0 1,0-1-1,0 1 1,-1 0-1,1 0 1,1 2-1,-1-3 0,1 0 1,-1 0-1,1 0 0,-1-1 0,1 1 0,0 0 1,-1 0-1,1 0 0,0-1 0,0 1 1,0 0-1,0-1 0,0 1 0,-1-1 1,1 1-1,0-1 0,0 1 0,0-1 1,0 0-1,0 1 0,2-1 0,27 4-4,-23-3 0,82 1-13,-62-2 14,0 0-1,-1 2 1,52 10-1,-76-11 5,1-1 0,-1 1 0,1 0-1,-1 0 1,0 0 0,0 0 0,1 1 0,-1-1 0,0 0 0,0 1 0,0 0-1,0-1 1,3 5 0,-5-5 3,1 0 0,-1 0 0,1 0 0,-1 0 0,0 1 0,1-1-1,-1 0 1,0 0 0,0 0 0,0 1 0,0-1 0,0 0 0,0 0 0,0 0-1,0 1 1,0-1 0,-1 0 0,1 0 0,-1 0 0,1 0 0,0 0 0,-1 1 0,0-1-1,1 0 1,-1 0 0,0 0 0,1 0 0,-1 0 0,0-1 0,-1 2 0,-8 8 76,1-1-1,-2-1 1,1 0 0,-1 0 0,-23 11 0,-63 26 446,81-39-449,-5 4 53,-1-1 0,0-1 0,-1-2-1,-28 6 1,50-12-157,0 1-1,0-1 0,-1 0 0,1 0 0,0 0 1,0 0-1,0 0 0,0 0 0,0 0 1,0 0-1,0 0 0,0 0 0,0 0 0,-1-1 1,1 1-1,0 0 0,0-1 0,0 1 0,0-1 1,0 1-1,1-1 0,-1 0 0,0 1 1,-1-2-1,2 1-29,0 0 0,0 0 0,-1 0 0,1 0 1,0 0-1,0 0 0,0 0 0,1 0 0,-1 0 0,0 0 1,0 0-1,1 0 0,-1 0 0,0 0 0,1 0 0,-1 0 0,1 0 1,-1 0-1,2-1 0,5-8-244,0 1 1,0 0-1,11-9 1,18-15-270,7-5-186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6.111"/>
    </inkml:context>
    <inkml:brush xml:id="br0">
      <inkml:brushProperty name="width" value="0.05" units="cm"/>
      <inkml:brushProperty name="height" value="0.05" units="cm"/>
    </inkml:brush>
  </inkml:definitions>
  <inkml:trace contextRef="#ctx0" brushRef="#br0">69 173 16388,'1'-9'1533,"1"-4"-718,-2 12-111,0 6 634,-29 264 829,-2 62-727,31-313-1346,-1-10-37,0 0 0,1 1 0,0-1 0,1 0 0,0 1 0,0-1-1,1 0 1,0 0 0,3 8 0,-5-15-44,0 0 0,1-1 0,-1 1 0,0 0 0,1-1 0,-1 1 0,1 0 0,-1-1 0,1 1 0,-1 0 0,1-1 0,-1 1 0,1-1 0,-1 1 0,1-1 0,0 1 0,-1-1 0,1 0 0,1 1 0,-1-1-2,-1 0 0,1 0 0,-1 0 1,1 0-1,-1 0 0,1 0 0,-1 0 1,1-1-1,-1 1 0,1 0 0,-1 0 1,1 0-1,-1-1 0,1 1 0,-1 0 1,1-1-1,-1 1 0,0-1 0,1 1 1,-1 0-1,1-2 0,1-1 27,0 0 0,0 0 1,-1-1-1,1 1 0,-1-1 0,0 1 0,1-5 0,1-10 16,-2 1 0,0-1-1,-1 1 1,0-1 0,-2 1 0,0 0-1,-1-1 1,-1 1 0,0 0 0,-1 1 0,-1-1-1,-13-25 1,6 24-79,10 15-3,7 8-35,0 1 50,0-1-1,1 0 1,-1 0 0,1-1 0,1 1-1,-1-1 1,0 0 0,1-1-1,0 1 1,0-1 0,0 0 0,0-1-1,1 1 1,-1-1 0,0-1-1,9 2 1,-5-1 3,0-2 0,0 1 0,1-1 0,-1 0-1,0-1 1,0-1 0,0 1 0,0-2 0,0 1 0,13-6-1,-15 4 7,1 1 0,-1-2-1,1 1 1,-2-1 0,1 0-1,0-1 1,-1 0 0,0 0-1,0-1 1,-1 0 0,8-9-1,-11 10 3,1 1-1,-1-1 0,0 1 1,-1-1-1,1 0 0,-1 0 1,-1 0-1,1 0 0,-1 0 1,0-1-1,0 1 0,0 0 1,-1-1-1,0 1 1,-1-1-1,1 1 0,-3-9 1,3 13 1,0 1 0,0 0 0,-1-1 0,1 1 1,0 0-1,-1 0 0,1-1 0,-1 1 0,1 0 1,-1 0-1,0 0 0,1-1 0,-1 1 1,0 0-1,0 0 0,0 0 0,0 0 0,0 0 1,0 1-1,0-1 0,0 0 0,0 0 0,0 1 1,-1-1-1,1 1 0,0-1 0,0 1 0,-1-1 1,1 1-1,0 0 0,0-1 0,-1 1 1,1 0-1,0 0 0,-1 0 0,1 0 0,0 0 1,-1 1-1,1-1 0,0 0 0,-1 0 0,1 1 1,0-1-1,0 1 0,-2 0 0,-3 2-2,1 0-1,0 0 0,0 0 0,1 0 1,-1 1-1,1-1 0,-1 1 1,1 1-1,-6 7 0,2 0-1,1 0 0,0 0 0,0 1-1,1 0 1,1 1 0,1-1 0,-6 26-1,9-33 7,0 1 0,0 0 0,1-1-1,0 1 1,1 0 0,-1 0-1,1-1 1,2 9 0,-1-11 1,-1 0 0,1 0 0,-1 0 0,1 0-1,0 0 1,1-1 0,-1 1 0,0-1 0,1 0 0,0 0 0,0 0 0,0 0 0,0 0 0,5 2 0,0 1 2,1-2 1,0 1 0,0-1 0,0-1 0,1 1 0,-1-2 0,1 1 0,0-1 0,-1-1 0,1 0 0,0 0 0,0-1 0,0 0 0,0-1 0,14-2 0,-16 1-3,1 0 0,-1 0 0,1-1-1,-1 0 1,0 0 0,0-1 0,0 0 0,-1 0 0,1-1 0,-1 0 0,0 0 0,-1-1-1,1 0 1,-1 0 0,0 0 0,0-1 0,7-13 0,0-5 37,-1 0 0,9-31 0,-13 34 1,0-1-1,2 1 0,19-32 1,-2 23-26,-19 23-8,-1 0 0,11-16-1,-16 22-2,-1 0-1,1-1 0,-1 0 1,0 1-1,0-1 1,0 0-1,0 1 1,-1-1-1,1 0 1,-1 0-1,1 0 1,-1 0-1,0 0 0,0 1 1,-1-4-1,1 5-1,0 1-1,0 0 1,0 0 0,0 0-1,0-1 1,0 1-1,0 0 1,0 0 0,0-1-1,0 1 1,0 0-1,0 0 1,0 0 0,0-1-1,0 1 1,-1 0-1,1 0 1,0 0-1,0-1 1,0 1 0,0 0-1,0 0 1,-1 0-1,1 0 1,0 0 0,0-1-1,0 1 1,-1 0-1,1 0 1,0 0 0,0 0-1,0 0 1,-1 0-1,1 0 1,0 0-1,0 0 1,-1 0 0,1 0-1,0 0 1,0 0-1,0 0 1,-1 0 0,1 0-1,0 0 1,-12 9 16,-11 20 10,20-26-20,1-24-9,14-69-26,-7 61 11,-1 0 0,-1 0-1,-1-1 1,-4-40 0,2 69 11,0-1 0,0 1 0,0-1 0,0 1 0,0 0 0,-1-1 0,1 1 0,0 0 0,-1-1 0,1 1 0,-1 0 0,0-1 0,1 1 0,-1 0 0,0 0 0,0 0 0,1 0 0,-1 0 0,0 0 0,-2-1 0,2 2-1,0 0 0,0 0 1,0 0-1,0 1 0,0-1 0,0 0 0,0 0 0,0 1 0,0-1 0,0 1 0,1-1 0,-1 1 0,0-1 0,0 1 0,0 0 1,0-1-1,1 1 0,-1 0 0,0 0 0,1 0 0,-1-1 0,0 1 0,1 0 0,-1 0 0,0 2 0,-16 19-23,13-17 27,0-1 1,1 1-1,-1 0 0,1 0 0,0 0 0,0 0 0,1 1 0,-1-1 0,1 1 0,0-1 0,1 1 1,-1 0-1,1 0 0,0 7 0,8 263 215,-1-341 61,-6 65-268,0 0 0,0 0-1,0 0 1,-1-1 0,1 1-1,0 0 1,0 0 0,0 0-1,0 0 1,0-1 0,0 1-1,0 0 1,0 0 0,0 0-1,0 0 1,0 0 0,0-1-1,-1 1 1,1 0 0,0 0-1,0 0 1,0 0 0,0 0-1,0 0 1,-1 0 0,1 0-1,0-1 1,0 1 0,0 0-1,0 0 1,-1 0 0,1 0-1,0 0 1,0 0 0,0 0-1,0 0 1,-1 0 0,1 0-1,0 0 1,0 0 0,0 0-1,0 0 1,-1 0 0,1 0-1,0 0 1,0 1 0,0-1-1,0 0 1,-1 0 0,-6 5 223,2 17-211,1 1 1,1 0-1,1-1 1,1 1-1,2 28 0,-1-20-12,0-11 1,0 1-1,0 0-1,1 0 0,7 33 0,-8-47 66,-3-7 6,-4-8 41,7 1-92,-1 0 0,2 1 1,-1-1-1,1 1 1,0-1-1,0 0 1,1 1-1,0 0 1,0-1-1,6-9 1,-2-2 3,2-6-16,1 0 0,1 0 0,1 1-1,1 0 1,30-40 0,-41 61-13,1 0-1,-1 0 1,1 0 0,0 0-1,0 0 1,0 1 0,0-1-1,1 1 1,-1-1-1,0 1 1,0 0 0,1 0-1,-1 0 1,1 0-1,-1 0 1,1 1 0,-1-1-1,1 1 1,3-1 0,-4 2-3,0-1 1,0 1-1,0-1 1,-1 1 0,1 0-1,0 0 1,0 0 0,0 0-1,0 0 1,-1 0 0,1 1-1,-1-1 1,1 0 0,-1 1-1,1-1 1,-1 1-1,0 0 1,0-1 0,1 1-1,-1 0 1,-1 0 0,1 0-1,0 0 1,1 2 0,0 4-5,1 1 1,-1-1-1,0 0 1,-1 1-1,1 0 1,-2-1-1,1 1 1,-1-1-1,-1 1 1,0 0-1,0-1 1,-3 10 0,-2 4 7,-1 0 0,-1-1 0,-16 29 0,90-164-10803,16-2 4584,-79 113 6519,-1 0 1,1 0-1,0 0 0,0 0 0,0 1 1,0-1-1,0 1 0,1 0 1,-1 0-1,1 0 0,6-3 1,-7 5-116,-1-1 1,1 1-1,-1 0 1,1 0-1,-1 0 1,1 0 0,-1 0-1,1 1 1,-1-1-1,0 1 1,1 0-1,-1-1 1,0 1 0,1 0-1,-1 0 1,0 1-1,0-1 1,0 0-1,0 1 1,2 1 0,17 15 1343,18 13 117,-36-30-1553,0 1-1,0 0 1,1-1-1,-1 0 1,0 1 0,0-1-1,1 0 1,-1-1 0,1 1-1,-1-1 1,7 1-1,-9-2-63,1 1 1,-1 0-1,1-1 0,-1 1 0,1-1 0,-1 1 0,1-1 0,-1 1 0,1-1 0,-1 0 0,0 0 0,0 0 0,1 0 0,-1 0 0,0 0 0,0 0 0,0-1 0,0 1 0,0 0 0,0 0 0,0-1 0,-1 1 0,1-1 0,0 1 0,-1-1 0,1 1 0,-1-1 0,0 1 0,1-1 0,-1 1 0,0-1 0,0 1 1,0-4-1,0 1 28,0-1 0,0 1 0,0-1 1,-1 1-1,0-1 0,1 1 0,-2-1 0,1 1 1,0 0-1,-5-8 0,5 9-41,0 1-1,-1 0 1,1 0 0,-1 0-1,0 0 1,0 0-1,0 0 1,0 0-1,0 0 1,0 1 0,0-1-1,0 1 1,-1 0-1,1-1 1,-1 1 0,1 0-1,-1 0 1,1 1-1,-1-1 1,1 0 0,-1 1-1,0 0 1,1 0-1,-1-1 1,0 2 0,1-1-1,-6 1 1,4 0-10,-1 1 0,1-1 0,0 1 0,-1 0 0,1 0 1,0 1-1,0-1 0,1 1 0,-1 0 0,0 0 0,1 0 0,0 0 1,0 1-1,0 0 0,-4 5 0,3-2 4,0 0-1,0 0 1,1 0 0,0 1 0,0 0-1,1-1 1,0 1 0,0 0 0,0 0-1,1 0 1,1 11 0,0-15-4,0 0 1,0 1-1,1-1 1,-1 0-1,1 0 0,0 0 1,0 0-1,1 0 1,-1-1-1,1 1 1,0 0-1,0-1 1,0 1-1,1-1 0,-1 1 1,1-1-1,0 0 1,-1 0-1,2 0 1,-1-1-1,0 1 0,0-1 1,1 0-1,4 3 1,1-1 5,1-1 1,0 0-1,0-1 1,0 0-1,0 0 1,0-1-1,0 0 1,0-1-1,0 0 1,1 0-1,-1-1 1,19-5-1,-5 0 1,0-1-1,-1-1 1,0-1-1,26-13 0,-21 7 3,39-28 0,-54 36 2,-13 7-15,0 0-1,0 0 1,0 1 0,0-1-1,1 0 1,-1 0-1,0 0 1,0 0 0,0 0-1,0 0 1,0 0 0,0 0-1,1 1 1,-1-1 0,0 0-1,0 0 1,0 0 0,0 0-1,0 0 1,0 1-1,0-1 1,0 0 0,0 0-1,0 0 1,0 0 0,0 1-1,0-1 1,0 0 0,0 0-1,0 0 1,0 0 0,0 0-1,0 1 1,0-1-1,0 0 1,0 0 0,0 0-1,0 0 1,0 1 0,0-1-1,0 0 1,-13 27 309,8-17-211,2-4-19,0-1 1,1 1-1,0-1 0,0 1 1,1 0-1,-2 10 0,3-15-66,0 0 1,0 0-1,0 0 0,0 0 0,0 0 0,0-1 0,0 1 0,1 0 1,-1 0-1,0 0 0,1 0 0,-1-1 0,1 1 0,-1 0 0,1 0 1,-1 0-1,1-1 0,-1 1 0,1 0 0,0 0 0,1 0 0,0 0-1,-1-1 1,1 1-1,0-1 0,-1 1 1,1-1-1,0 1 1,-1-1-1,1 0 1,0 0-1,0 0 0,-1 0 1,1 0-1,2 0 1,14-3-17,-1-1 1,1-1 0,-2 0 0,1-1-1,28-15 1,-18 9-220,27-9-1,-53 21 198,1-1 1,-1 0-1,1 1 0,-1 0 1,1-1-1,-1 1 0,1 0 1,-1 0-1,1 0 0,-1 0 1,1 0-1,0 0 0,-1 0 0,1 0 1,-1 1-1,1-1 0,-1 1 1,3 0-1,-3 0 0,0 1-1,0-1 1,0 0-1,0 1 1,0-1-1,0 0 1,0 1-1,-1-1 1,1 1-1,-1 0 1,1-1-1,-1 1 1,1-1-1,-1 1 1,0 0-1,0-1 1,0 3-1,2 7-93,0 18-1052,-2-27 1124,-1-1 0,1 0 1,0 1-1,0-1 0,0 0 0,-1 1 1,1-1-1,-1 0 0,1 1 0,-1-1 0,0 0 1,1 0-1,-1 0 0,0 0 0,0 0 1,0 0-1,-1 2 0,-8 4-307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7.350"/>
    </inkml:context>
    <inkml:brush xml:id="br0">
      <inkml:brushProperty name="width" value="0.05" units="cm"/>
      <inkml:brushProperty name="height" value="0.05" units="cm"/>
    </inkml:brush>
  </inkml:definitions>
  <inkml:trace contextRef="#ctx0" brushRef="#br0">240 7 13523,'-7'-1'292,"1"0"-1,-1 1 1,0 0-1,0 0 1,0 0 0,1 1-1,-1 0 1,0 0-1,1 1 1,-1 0 0,1 0-1,-1 0 1,1 1 0,0 0-1,0 0 1,0 1-1,0 0 1,1 0 0,0 0-1,-9 9 1,2-1 37,1 0 0,1 1-1,0 0 1,1 1 0,-14 28 0,19-33-241,0 0-1,0 1 1,1-1 0,1 0 0,0 1-1,0-1 1,1 1 0,0 0 0,0 0-1,1-1 1,2 14 0,-2-20-72,1-1 0,-1 0 0,1 0 0,-1 0 0,1 1 0,0-1 1,0 0-1,0 0 0,0 0 0,0 0 0,0 0 0,1 0 0,-1-1 0,1 1 0,-1 0 0,1-1 0,0 1 1,0-1-1,-1 1 0,1-1 0,4 2 0,-4-2-5,1 0 0,0-1 0,-1 1 0,1-1 0,0 1 0,0-1-1,-1 0 1,1 0 0,0 0 0,0 0 0,-1-1 0,1 1 0,0-1 0,0 0 0,-1 0 0,1 0 0,4-2 0,0-1 4,0-1 1,-1 0 0,1 0-1,-1 0 1,0-1 0,-1 0-1,1 0 1,-1 0 0,0-1-1,-1 0 1,0 1 0,6-14-1,1-3 48,-2-1 1,11-41-1,-16 53-39,-1 1-1,0 0 1,-1-1 0,-1 1-1,0-1 1,0 0 0,-2-21-1,-4 21 25,-2 15-7,-5 21 0,5-3-10,1 0 1,1 0-1,1 1 0,-2 31 1,5-38-8,1 0 0,0 0-1,1 0 1,1 0 0,0 0 0,1 0 0,6 19 0,-8-31-13,0 0 0,0-1 0,0 1 0,1 0 0,-1-1 0,0 1 0,1-1 0,0 1 0,-1-1 0,1 1 0,0-1 0,0 0 0,1 0 1,-1 0-1,0-1 0,1 1 0,-1 0 0,1-1 0,-1 1 0,1-1 0,0 0 0,0 0 0,-1 0 0,1 0 0,0-1 0,0 1 0,0-1 0,0 0 0,0 0 0,3 0 0,-1-1 11,0 0-1,0 0 1,0-1-1,0 1 1,-1-1-1,1 0 1,-1-1-1,1 1 1,-1-1-1,0 0 1,0 0-1,0 0 1,-1-1-1,1 1 1,-1-1-1,1 0 1,2-4-1,0-2 16,-1 1 0,1-1-1,-2 0 1,1 0 0,-1 0-1,-1-1 1,0 0 0,-1 1-1,0-1 1,0 0 0,0-16-1,-7 7 12,5 20-47,0-1 1,0 1-1,0 0 0,-1-1 0,1 1 0,0-1 0,-1 1 0,1 0 0,0-1 1,-1 1-1,1 0 0,-1-1 0,1 1 0,0 0 0,-1 0 0,1-1 0,-1 1 1,1 0-1,-1 0 0,1 0 0,-1 0 0,0 0 0,0 0 0,0 0-1,0 1 1,-1-1 0,1 1-1,0-1 1,0 1-1,0 0 1,0-1-1,0 1 1,0 0 0,0 0-1,0 0 1,0 0-1,0 0 1,0 0 0,1 0-1,-1 0 1,0 0-1,1 0 1,-1 0 0,1 1-1,-1-1 1,0 2-1,-4 9 4,1 0-1,0 1 0,1 0 0,0 0 1,1 0-1,0 0 0,1 0 0,0 0 0,1 0 1,1 0-1,4 25 0,-5-37 1,1 1 0,-1 0 1,0 0-1,1 0 0,0 0 0,-1-1 0,1 1 0,0 0 1,0-1-1,0 1 0,0-1 0,0 1 0,0-1 0,0 1 0,1-1 1,-1 0-1,1 1 0,-1-1 0,1 0 0,-1 0 0,1 0 1,-1 0-1,1 0 0,0-1 0,0 1 0,-1 0 0,1-1 1,0 1-1,0-1 0,0 0 0,0 0 0,-1 0 0,1 0 0,0 0 1,0 0-1,0 0 0,0 0 0,0-1 0,0 1 0,-1-1 1,1 1-1,2-2 0,4-2 18,-1 1 0,-1-1 1,1 0-1,0-1 0,-1 1 0,0-1 1,0-1-1,-1 1 0,6-7 1,2-5 48,0 0 1,17-33 0,-26 42-50,0-1 0,0 0-1,-1 1 1,0-1 0,0 0 0,-1-1 0,-1 1 0,2-14 0,-12 38 20,6-4-40,1 0-1,0 0 1,0 0-1,1 0 1,0 1-1,1-1 1,0 1-1,1-1 1,3 15-1,-4-25-18,1 1-1,-1 0 1,1-1-1,-1 1 1,1-1-1,-1 0 1,1 1-1,0-1 1,0 1-1,0-1 1,0 0 0,0 0-1,0 1 1,0-1-1,0 0 1,0 0-1,1 0 1,-1 0-1,2 1 1,-1-2-49,-1 1 0,1-1 1,-1 0-1,1 0 0,-1 0 0,1 0 0,-1 0 1,1 0-1,-1 0 0,1 0 0,-1-1 0,0 1 1,1 0-1,-1-1 0,1 0 0,1-1 0,4-1-112,-1-2-1,1 1 0,-1-1 0,-1 0 0,1 0 1,7-10-1,14-17-316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7.879"/>
    </inkml:context>
    <inkml:brush xml:id="br0">
      <inkml:brushProperty name="width" value="0.05" units="cm"/>
      <inkml:brushProperty name="height" value="0.05" units="cm"/>
    </inkml:brush>
  </inkml:definitions>
  <inkml:trace contextRef="#ctx0" brushRef="#br0">73 216 15907,'-5'3'244,"0"1"-1,0-1 0,0 1 1,1 1-1,-1-1 0,1 0 0,0 1 1,1 0-1,-1 0 0,1 0 1,0 0-1,0 1 0,1-1 0,-1 1 1,1-1-1,-2 9 0,2-5-86,0-1-1,0 1 0,1-1 0,0 1 1,0 0-1,1 0 0,0-1 0,1 1 0,0 0 1,3 14-1,-3-22-123,-1 1-1,0-1 1,1 1-1,-1-1 1,1 1-1,-1-1 1,1 0 0,-1 1-1,1-1 1,0 0-1,0 1 1,0-1-1,0 0 1,0 0-1,0 0 1,0 0 0,0 0-1,0 0 1,1 0-1,-1 0 1,0 0-1,1 0 1,-1-1 0,0 1-1,1-1 1,-1 1-1,1-1 1,-1 1-1,1-1 1,-1 0 0,1 0-1,-1 0 1,1 0-1,-1 0 1,1 0-1,0 0 1,-1 0 0,1 0-1,-1-1 1,2 0-1,3-1 39,-1-1 0,0 1 0,0-1 0,0-1 0,-1 1 0,1-1 0,-1 1 0,1-1 0,5-7-1,7-12 58,0 1-1,-1-2 0,-2 0 0,0-1 1,-2-1-1,0 0 0,-2 0 0,-1-1 0,10-51 1,-18 71-123,0 0 1,0 1 0,-1-1 0,0 1 0,0-1-1,-1 0 1,0 1 0,0-1 0,-3-10 0,3 15-7,0 1 0,1-1 0,-1 1 1,0-1-1,0 1 0,0-1 0,0 1 1,0 0-1,0 0 0,-1-1 0,1 1 1,0 0-1,0 0 0,-1 0 0,1 0 1,-1 1-1,-1-2 0,0 1-3,0 1 1,1-1-1,-1 1 0,1 0 1,-1 0-1,0 0 0,1 0 1,-1 0-1,1 1 0,-1-1 1,0 1-1,1 0 0,-1-1 1,-3 3-1,-4 2-4,1 0 0,0 0-1,0 1 1,0 1 0,1-1 0,0 1 0,0 1-1,1-1 1,-1 1 0,-6 11 0,7-10 5,0 1 0,1 0 0,1 1 0,-1-1 1,2 1-1,-1 0 0,1 0 0,1 1 0,-2 11 0,4-21-5,1 0-1,0 0 1,-1 0-1,1 0 1,0 0 0,0 0-1,0 0 1,0 0-1,1 0 1,-1 0-1,1-1 1,-1 1-1,1 0 1,-1 0-1,1 0 1,0 0-1,0-1 1,0 1-1,0 0 1,0-1-1,0 1 1,1-1 0,-1 1-1,0-1 1,1 0-1,-1 1 1,1-1-1,-1 0 1,1 0-1,0 0 1,-1 0-1,1-1 1,0 1-1,0 0 1,0-1-1,0 1 1,0-1-1,-1 1 1,5-1 0,6 1-185,0-1 1,0-1 0,0 0 0,0 0-1,12-4 1,-21 5 115,7-2-136,1 0-181,-1 0 0,1 0 1,0 1-1,15 1 0,-23 0 274,0 1 0,0-1 0,0 1 0,0 0 0,0 0 0,0 0 1,0 0-1,0 0 0,0 0 0,0 1 0,-1 0 0,1-1 0,-1 1 0,1 0 0,-1 0 0,0 1 1,0-1-1,0 0 0,0 1 0,2 2 0,1 5-219,0 0-1,-1 0 1,0 1 0,-1-1-1,4 19 1,-4-16 159,0-1 1,1 1 0,7 15-1,-11-27 170,1 0 0,0 0 0,-1 0 0,1 0 0,0 1 0,0-1 0,0 0 0,0 0 0,0-1 0,0 1 0,2 1 0,11 3-89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8.388"/>
    </inkml:context>
    <inkml:brush xml:id="br0">
      <inkml:brushProperty name="width" value="0.05" units="cm"/>
      <inkml:brushProperty name="height" value="0.05" units="cm"/>
    </inkml:brush>
  </inkml:definitions>
  <inkml:trace contextRef="#ctx0" brushRef="#br0">72 1 17012,'-29'91'3193,"18"-60"-2012,-13 57-1,22-79-1009,1-2-34,-1 1 1,1 0-1,0 0 0,0-1 1,1 1-1,0 0 0,1 0 1,1 9-1,-2-16-132,0-1-1,0 1 1,1-1-1,-1 1 1,0 0-1,0-1 1,1 1-1,-1-1 1,0 1 0,1-1-1,-1 1 1,1-1-1,-1 1 1,1-1-1,-1 0 1,1 1-1,-1-1 1,1 0 0,-1 1-1,1-1 1,-1 0-1,1 1 1,-1-1-1,1 0 1,0 0-1,-1 0 1,1 0-1,-1 0 1,1 0 0,0 1-1,-1-1 1,1-1-1,0 1 1,-1 0-1,1 0 1,-1 0-1,1 0 1,0 0 0,-1 0-1,1-1 1,-1 1-1,1 0 1,-1-1-1,1 1 1,-1 0-1,1-1 1,-1 1-1,1 0 1,-1-1 0,1 0-1,23-24-5,18-35-19,-28 37 0,2 0 0,0 2 0,21-22 0,-36 42 19,-1 1 0,1-1 0,0 0 0,0 0 0,-1 1 0,1-1 0,0 0 0,0 1 0,0-1 0,0 0 0,-1 1 0,1-1 0,0 1 0,0 0 0,0-1 0,0 1 0,0 0 0,1 0 0,-1-1 0,0 1 0,0 0 0,0 0 0,2 0 0,-3 1 2,1 0 0,0-1 0,-1 1-1,1 0 1,0-1 0,-1 1 0,1 0-1,-1 0 1,1 0 0,-1 0 0,0-1 0,1 1-1,-1 0 1,0 0 0,1 0 0,-1 0-1,0 0 1,0 0 0,0 0 0,0 1-1,0 8 27,0-1-1,0 1 0,-4 15 0,-15 53 215,-1 10 106,20-88-349,0 1-1,0 0 0,-1 0 1,1-1-1,0 1 0,0 0 1,0 0-1,0-1 0,0 1 0,0 0 1,0-1-1,1 1 0,-1 0 1,0 0-1,0-1 0,0 1 1,1 1-1,7-5-551,10-21-669,-12 8 951,-1 1 0,6-27 1,-2-1-257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8.869"/>
    </inkml:context>
    <inkml:brush xml:id="br0">
      <inkml:brushProperty name="width" value="0.05" units="cm"/>
      <inkml:brushProperty name="height" value="0.05" units="cm"/>
    </inkml:brush>
  </inkml:definitions>
  <inkml:trace contextRef="#ctx0" brushRef="#br0">21 145 16211,'1'2'187,"0"0"0,0 0-1,1 0 1,-1 0-1,0 0 1,0-1 0,1 1-1,-1 0 1,1-1-1,0 1 1,-1-1-1,1 1 1,0-1 0,0 0-1,0 0 1,0 0-1,0 0 1,0 0 0,0 0-1,0-1 1,0 1-1,1-1 1,-1 1 0,0-1-1,0 0 1,1 0-1,-1 0 1,0 0-1,0 0 1,0-1 0,1 1-1,3-2 1,0 1-18,1-1 1,-1 0-1,1 0 1,-1-1 0,0 1-1,0-2 1,0 1-1,0-1 1,-1 1-1,1-1 1,6-7-1,-9 8-158,0 0-1,0 0 1,-1 0-1,1-1 1,-1 1-1,0-1 0,1 1 1,-1-1-1,-1 0 1,1 0-1,-1 0 1,1 0-1,-1 0 0,0 0 1,-1 0-1,1 0 1,-1 0-1,0-1 1,0-4-1,0 8-9,0 0 0,0-1 0,-1 1 0,1 0 0,0-1 1,-1 1-1,1 0 0,-1 0 0,1-1 0,-1 1 0,1 0 0,-1 0 0,0 0 0,0 0 0,0 0 1,0 0-1,0 0 0,0 0 0,0 0 0,0 0 0,0 0 0,0 1 0,0-1 0,0 0 0,-1 1 1,1-1-1,0 1 0,0-1 0,-1 1 0,1 0 0,0-1 0,-1 1 0,1 0 0,0 0 0,-3 0 1,1 0 0,-1 1 1,0-1-1,0 1 1,0 0-1,1 0 1,-1 0 0,1 1-1,-1-1 1,1 1-1,-1 0 1,-5 4 0,-1 3 4,-1 0 0,2 1 1,-1 0-1,1 0 0,1 1 0,0 1 1,1-1-1,0 1 0,-6 15 1,9-19 0,1 0 0,0 0 0,0 0 0,1 1 0,0-1 0,0 1 0,1-1 0,0 1 1,1 0-1,0-1 0,0 1 0,1 0 0,0-1 0,1 1 0,3 13 0,-3-18-4,-1-1 0,1 0-1,0 1 1,0-1-1,0 0 1,0 0-1,0 0 1,1-1 0,-1 1-1,1-1 1,-1 1-1,1-1 1,0 0 0,0 0-1,0 0 1,1 0-1,-1 0 1,0-1 0,1 0-1,-1 1 1,1-1-1,-1-1 1,1 1 0,-1 0-1,1-1 1,0 0-1,-1 0 1,1 0 0,5-1-1,0 0 4,-1 0-1,0-1 0,0 0 1,0 0-1,0-1 0,0 0 1,0-1-1,-1 0 1,0 0-1,1 0 0,-1-1 1,6-5-1,1-3 0,-1-1 1,0 0-1,-1-1 0,-1 0 0,0-1 1,-1-1-1,-1 1 0,-1-1 0,0-1 1,-1 1-1,-1-1 0,7-33 0,-11 29-6,-2 21 0,0 1 0,0 0 0,0 0 0,0 0 0,0 0 1,0 0-1,0 0 0,0 0 0,0 0 0,0 0 0,0 0 0,0-1 0,0 1 0,0 0 0,0 0 0,0 0 0,0 0 0,0 0 0,0 0 0,0 0 0,0 0 0,0-1 0,0 1 0,0 0 0,0 0 0,0 0 0,0 0 0,0 0 0,0 0 0,0 0 0,0 0 0,0 0 0,0 0 0,0 0 0,0 0 0,-1 0 0,1-1 0,0 1 0,0 0 0,0 0 0,0 0 0,0 0 0,0 0 0,0 0 0,0 0 0,0 0 0,-1 0 1,1 0-1,0 0 0,0 0 0,0 0 0,0 0 0,0 0 0,0 0 0,0 0 0,0 0 0,0 0 0,-1 0 0,1 0 0,0 0 0,0 1 0,0-1 0,0 0 0,0 0 0,0 0 0,0 0 0,0 0 0,-7 9 11,-5 12 27,6-5 12,2 0 0,-1 0 0,2 0 0,-3 29 0,5-40-32,1 1 0,-1-1 1,1 0-1,1 1 1,-1-1-1,1 1 0,0-1 1,0 0-1,0 0 0,1 1 1,0-1-1,0 0 1,0-1-1,0 1 0,1 0 1,0 0-1,0-1 0,4 5 1,-4-7-7,1 0 0,-1 1-1,1-2 1,-1 1 0,1 0 0,-1-1 0,1 1 0,0-1-1,0 0 1,0 0 0,0-1 0,0 1 0,0-1 0,0 0 0,0 0-1,0 0 1,0-1 0,7-1 0,1 0 3,0-1 0,1-1 1,-1 0-1,19-10 0,-9 2-5,0-2 0,-1 0-1,-1-1 1,0-1 0,-1-1 0,-1 0-1,0-2 1,-2 0 0,23-32 0,-16 11-3,-21 37-7,-1 0 0,0 0 0,0 0 0,0 0 0,0 0-1,0 0 1,-1 0 0,1 0 0,-1 0 0,0-1 0,0-4 0,0 8 0,0 0 0,0-1 0,0 1 0,-1 0-1,1 0 1,0-1 0,0 1 0,0 0 0,0-1 0,0 1 0,0 0-1,0 0 1,0-1 0,0 1 0,-1 0 0,1 0 0,0 0-1,0-1 1,0 1 0,-1 0 0,1 0 0,0 0 0,0 0-1,0-1 1,-1 1 0,1 0 0,0 0 0,0 0 0,-1 0 0,1 0-1,0 0 1,0 0 0,-1 0 0,-9 4-1,-8 16 19,12-10 12,0 0 0,1 0 0,0 1 0,0 0-1,1-1 1,1 2 0,0-1 0,-2 14 0,4-20-44,0 1 1,0-1 0,1 0-1,0 1 1,0-1 0,0 1-1,1-1 1,-1 1 0,1-1-1,1 0 1,-1 1-1,1-1 1,0 0 0,0 0-1,0 0 1,1 0 0,0 0-1,0-1 1,5 7 0,-6-9-19,0-1 1,0 1 0,0-1 0,0 1 0,1-1-1,-1 0 1,0 0 0,1 0 0,-1 0 0,1 0 0,0-1-1,-1 1 1,1-1 0,-1 1 0,1-1 0,0 0-1,-1 0 1,1 0 0,-1-1 0,1 1 0,0-1-1,-1 1 1,1-1 0,-1 0 0,1 0 0,-1 0 0,1 0-1,-1 0 1,0-1 0,3-1 0,24-17-239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29.350"/>
    </inkml:context>
    <inkml:brush xml:id="br0">
      <inkml:brushProperty name="width" value="0.05" units="cm"/>
      <inkml:brushProperty name="height" value="0.05" units="cm"/>
    </inkml:brush>
  </inkml:definitions>
  <inkml:trace contextRef="#ctx0" brushRef="#br0">12 148 13059,'-1'1'234,"-1"0"1,1 0-1,0 1 1,1-1-1,-1 0 1,0 1-1,0-1 1,0 0-1,1 1 1,-1-1-1,1 1 1,-1 0-1,1-1 1,0 1-1,-1-1 1,1 1-1,0-1 1,0 1-1,0 0 1,0-1-1,0 1 1,1-1-1,-1 1 1,0-1-1,1 1 1,-1 0-1,1-1 1,0 0-1,0 2 1,1-1-68,-1 0 0,1-1 0,0 0 0,-1 1 0,1-1 0,0 0 0,0 0 0,0 0 0,0 0 0,0 0 0,0 0 0,0 0 0,0-1 0,0 1 0,1-1 0,-1 0 0,0 0 0,0 1 0,0-2 0,1 1 0,2 0 0,10-3-8,-1 0 0,1-1 0,-1-1 1,1 0-1,-2 0 0,1-2 0,-1 0 0,1 0 1,-2-1-1,1-1 0,-1 0 0,-1-1 0,0 0 1,0-1-1,16-21 0,-26 30-155,1 0 0,-1 0 0,0 0 0,1 0 0,-1 0 0,0 0 0,0 0 0,-1-1 0,1 1 0,0 0 1,-1-1-1,0 1 0,1 0 0,-1-1 0,0 1 0,0-1 0,0-2 0,-1 4-3,0-1 1,1 0-1,-1 1 0,0-1 1,0 1-1,0-1 0,0 1 1,0-1-1,0 1 0,0 0 1,0 0-1,-1-1 0,1 1 1,0 0-1,-1 0 1,1 0-1,-1 0 0,1 1 1,-1-1-1,0 0 0,1 1 1,-1-1-1,-3 0 0,-2 0-2,0 0 0,0 0 0,0 1 0,0-1 0,0 2 0,0-1 0,0 1 0,0 0 0,0 0 0,0 1 0,0 0 0,1 0 0,-1 1 0,1 0 0,-1 0 0,1 1 0,0-1 0,0 1 0,0 0 0,1 1 0,-9 8 0,7-6 0,0 0 1,0 1 0,1 0-1,0 0 1,1 0 0,-1 1-1,2 0 1,-1 0-1,1 0 1,1 0 0,-1 1-1,2 0 1,-1-1 0,-1 18-1,4-21 1,0-1 0,0 1-1,1-1 1,-1 1-1,1-1 1,0 0 0,1 1-1,-1-1 1,1 0 0,0 0-1,1 0 1,-1 0 0,1 0-1,0-1 1,0 1 0,0-1-1,1 0 1,7 7-1,-6-6-81,1-1 0,0 0 0,0 0 0,0 0 0,1-1 0,-1 0-1,1-1 1,0 1 0,0-1 0,0 0 0,0-1 0,0 0 0,0 0 0,8 0-1,1-2 5,-1 0-1,1-1 0,0-1 0,-1 0 0,0-1 0,17-7 0,35-17-277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30.994"/>
    </inkml:context>
    <inkml:brush xml:id="br0">
      <inkml:brushProperty name="width" value="0.05" units="cm"/>
      <inkml:brushProperty name="height" value="0.05" units="cm"/>
    </inkml:brush>
  </inkml:definitions>
  <inkml:trace contextRef="#ctx0" brushRef="#br0">272 76 18220,'33'-29'2105,"-18"16"724,-33 39-1252,-162 195-468,90-113-895,87-104-203,-1 0 7,1 0 0,-1 0 0,1 0 0,0 0 0,1 1 0,-1 0 0,1-1 0,-2 6 0,4-10-16,0 1 0,0-1 0,0 0 1,0 0-1,0 1 0,1-1 0,-1 0 0,0 0 0,0 0 1,0 1-1,1-1 0,-1 0 0,0 0 0,0 0 0,1 0 1,-1 1-1,0-1 0,0 0 0,1 0 0,-1 0 0,0 0 1,0 0-1,1 0 0,-1 0 0,0 0 0,1 0 0,-1 0 1,0 0-1,0 0 0,1 0 0,-1 0 0,0 0 0,1 0 1,-1 0-1,0 0 0,0 0 0,1-1 0,-1 1 0,0 0 1,0 0-1,1 0 0,-1 0 0,0-1 0,16-5 20,3-7-33,-1 0 0,-1 0-1,0-2 1,-1 0-1,-1-1 1,23-29 0,68-113-125,-105 157 135,14-26-119,18-42-1,-26 54 6,-24 59 130,2 1 0,1 1 1,3 0-1,2 1 0,-6 93 0,14-118 70,2 0-1,0-1 1,1 1 0,10 41 0,-16-79-40,-1-1-25,1-1 0,1 1 0,0-1 0,0-28 0,3 41-21,0 0 0,1 1 0,-1-1 0,1 0 0,0 0 0,1 1 0,-1-1 1,1 1-1,0-1 0,0 1 0,0 0 0,0-1 0,1 1 0,0 0 0,0 1 0,0-1 0,0 0 1,1 1-1,-1 0 0,1 0 0,0 0 0,7-4 0,-2 2-3,-1 1 1,1 1-1,1 0 0,-1 0 1,0 0-1,1 1 1,-1 1-1,1 0 0,-1 0 1,20 2-1,-25-1 2,1 1 0,0-1 1,-1 1-1,1 1 0,-1-1 0,1 1 0,-1-1 0,0 1 0,1 1 0,5 3 1,-7-4-3,-1 0 1,1 1 0,-1-1 0,0 1 0,0-1-1,0 1 1,0 0 0,-1-1 0,1 1 0,-1 0-1,1 0 1,-1 0 0,0 0 0,0 0 0,-1 1-1,2 5 1,-1-3-1,-1 0 0,1 0 0,-1 0 0,-1 0 0,1 0 0,-1 0 0,0-1 0,0 1 0,-1 0 0,1 0 0,-1 0 0,-1-1 0,1 1 0,-5 6 0,7-12 5,0 1-1,-1-1 1,1 0-1,0 0 1,0 1-1,0-1 1,0 0-1,-1 0 1,1 0-1,0 1 1,0-1-1,-1 0 1,1 0-1,0 0 1,0 0-1,-1 0 1,1 1-1,0-1 1,-1 0 0,1 0-1,0 0 1,0 0-1,-1 0 1,1 0-1,0 0 1,-1 0-1,1 0 1,0 0-1,0 0 1,-1 0-1,1 0 1,0 0-1,-1-1 1,1 1-1,0 0 1,0 0-1,-1 0 1,1 0-1,0 0 1,0-1-1,-1 1 1,1 0-1,0 0 1,0 0-1,0-1 1,-1 1-1,1 0 1,0 0-1,0-1 1,0 1-1,0 0 1,0 0-1,-1-1 1,1 1-1,0 0 1,0-1-1,0 1 1,0 0-1,0 0 1,0-1-1,0 1 1,0 0 0,0-1-1,0 1 1,0-1-1,-2-21 37,2-2-42,1 0 1,1 0-1,1 1 1,1-1-1,1 0 1,9-24-1,-13 47 1,-1 0 0,0 0 0,1 0 0,-1 0 0,1 0 0,-1 0 0,1 1 0,-1-1 0,1 0 0,0 0 0,-1 0 0,1 1 0,0-1 0,0 0 1,-1 1-1,1-1 0,0 1 0,0-1 0,0 1 0,0-1 0,0 1 0,0 0 0,0-1 0,0 1 0,0 0 0,0 0 0,0 0 0,0 0 0,0 0 0,0 0 0,0 0 0,0 0 0,2 0 0,2 2-9,1 0 0,-1 0 0,1 0 0,-1 1 0,6 3 0,8 4-6,-5-6 21,-1 0 1,1-1-1,0 0 1,0-1-1,0 0 1,0-1-1,0-1 1,0 0-1,0-1 1,0-1-1,0 0 1,0-1-1,0 0 1,24-11-1,-28 11 7,-1-1-1,-1-1 1,1 1-1,0-1 1,-1-1-1,0 0 1,0 0 0,-1-1-1,0 1 1,0-2-1,-1 1 1,1-1-1,-1 0 1,-1 0-1,0 0 1,0-1 0,-1 0-1,0 0 1,0 0-1,-1-1 1,4-18-1,-6 25-6,-1-1-1,0 0 0,0 1 0,0-1 1,0 0-1,0 1 0,-1-1 0,1 1 1,-1-1-1,0 0 0,0 1 1,0 0-1,-1-1 0,1 1 0,-4-6 1,4 8-3,0 0 1,0 0 0,0 0 0,0 0-1,0 1 1,0-1 0,0 0 0,0 0-1,0 1 1,0-1 0,-1 0-1,1 1 1,0-1 0,0 1 0,-1 0-1,1-1 1,-3 1 0,1 0 0,1 0-1,-1 0 1,1 1 0,-1-1 0,1 1-1,0 0 1,-1 0 0,1-1 0,0 2-1,-1-1 1,1 0 0,0 0 0,-2 2-1,-5 4-5,1 1-1,0 0 1,0 0-1,0 0 1,1 1-1,1 0 0,-1 1 1,2-1-1,-1 1 1,-5 15-1,5-11 6,1 0-1,1 1 1,0-1-1,0 1 1,2 0-1,0 0 1,0 20-1,2-29 4,0-1-1,1 1 1,0-1-1,1 1 1,-1 0-1,1-1 1,0 0-1,0 1 1,0-1-1,1 0 1,0 0-1,0 0 1,0-1-1,1 1 0,0-1 1,0 0-1,0 0 1,0 0-1,0 0 1,1-1-1,0 0 1,-1 0-1,9 4 1,-8-5 2,-1 0 0,0 0 0,1-1 0,-1 0 0,0 0 0,1 0 1,0 0-1,-1-1 0,1 0 0,-1 0 0,1 0 0,-1 0 0,1-1 0,0 0 0,-1 0 1,0 0-1,1 0 0,-1-1 0,0 0 0,1 0 0,-1 0 0,0 0 0,-1 0 0,1-1 0,0 0 1,-1 0-1,1 0 0,-1 0 0,4-6 0,-1 2 6,-1 0 0,-1 0 0,0-1 0,0 0 0,0 0 0,-1 0 0,0 0 0,-1 0 0,0-1 0,0 0 0,-1 1 0,0-1-1,0 1 1,-1-1 0,0 0 0,-1-9 0,1 18-8,0-1-1,0 1 0,-1-1 1,1 1-1,0-1 1,0 1-1,0-1 0,0 1 1,-1-1-1,1 1 0,0-1 1,0 1-1,-1-1 1,1 1-1,0-1 0,-1 1 1,1 0-1,0-1 0,-1 1 1,1 0-1,-1-1 1,1 1-1,-2-1 0,2 1 0,0 0-1,0 1 0,-1-1 0,1 0 1,0 0-1,0 0 0,-1 1 0,1-1 1,0 0-1,0 0 0,0 1 0,-1-1 0,1 0 1,0 0-1,0 1 0,0-1 0,0 0 1,0 1-1,-1-1 0,1 0 0,0 1 1,0-1-1,0 0 0,0 0 0,0 1 1,0-1-1,0 0 0,0 1 0,0-1 1,0 0-1,0 1 0,1-1 0,-1 0 1,0 1-1,0-1 0,0 0 0,0 0 0,0 1 1,1-1-1,0 4 2,0 0 0,0-1 0,0 1 0,0 0 0,1-1 0,-1 0-1,1 1 1,0-1 0,0 0 0,1 0 0,-1 0 0,1 0 0,-1 0 0,1-1 0,0 1 0,0-1 0,0 0 0,0 0 0,0 0-1,1 0 1,-1 0 0,1-1 0,-1 1 0,1-1 0,-1 0 0,1 0 0,0 0 0,-1-1 0,8 1 0,-3-1 1,0 0 1,-1-1 0,1 0-1,0 0 1,0 0 0,-1-1 0,1 0-1,-1-1 1,1 0 0,-1 0-1,0-1 1,0 1 0,9-8-1,-6 4-2,-1 0 0,0-1 0,-1 0 0,0-1 0,0 0 0,0 0 0,9-16 0,-14 13-17,-9 13 4,-13 16 3,10-4 7,0 0 0,1 1 0,-9 22-1,15-32 8,0 1-1,1-1 0,-1 1 0,1-1 0,0 1 1,0-1-1,1 1 0,-1 0 0,1 0 0,0-1 1,0 1-1,1 0 0,-1-1 0,1 1 0,0 0 1,2 5-1,-1-8-1,-1 0 1,1 0 0,0 1 0,-1-2 0,1 1-1,0 0 1,0 0 0,0 0 0,0-1-1,1 1 1,-1-1 0,0 0 0,1 0 0,-1 0-1,1 0 1,-1 0 0,1 0 0,-1 0-1,1-1 1,-1 0 0,1 1 0,0-1 0,-1 0-1,1 0 1,4-1 0,3 0 9,0 0-1,0 0 1,0-1 0,1-1 0,11-4-1,-7 0-2,0 0-1,0 0 0,0-2 1,-1 1-1,-1-2 0,1 0 1,-1-1-1,-1 0 0,0-1 1,-1 0-1,0-1 0,13-20 1,-15 9-11,-9 16-1,-7 15-2,3 0 11,1 1 1,-1-1-1,1 1 0,1 0 1,0 0-1,0 0 0,0 0 0,1 0 1,0 0-1,1 1 0,0-1 1,0 0-1,1 0 0,1 12 0,-1-19-39,-1 0-1,0 1 1,1-1-1,-1 0 1,1 1-1,-1-1 1,1 0-1,0 0 1,0 1-1,-1-1 1,1 0-1,0 0 1,0 0-1,0 0 1,0 0-1,0 0 1,0 0-1,1 0 0,-1-1 1,0 1-1,0 0 1,1-1-1,-1 1 1,0-1-1,1 1 1,-1-1-1,0 0 1,1 1-1,-1-1 1,1 0-1,1 0 1,-1 0-81,0-1 1,0 1-1,0-1 1,0 1-1,0-1 1,0 0-1,0 0 1,-1 0-1,1 0 1,0 0-1,0 0 1,-1 0-1,1-1 1,-1 1-1,1-1 1,-1 1-1,1-1 1,-1 1-1,0-1 1,2-3-1,8-19-458,-1-7-198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3.745"/>
    </inkml:context>
    <inkml:brush xml:id="br0">
      <inkml:brushProperty name="width" value="0.05" units="cm"/>
      <inkml:brushProperty name="height" value="0.05" units="cm"/>
    </inkml:brush>
  </inkml:definitions>
  <inkml:trace contextRef="#ctx0" brushRef="#br0">0 1 14059,'13'37'1600,"0"-1"-1040,3 1-239,1-2 615,5-2-264,2-2-160,3-7-576,0-3-312,-1-14 344,3-6-144,1-18-80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31.502"/>
    </inkml:context>
    <inkml:brush xml:id="br0">
      <inkml:brushProperty name="width" value="0.05" units="cm"/>
      <inkml:brushProperty name="height" value="0.05" units="cm"/>
    </inkml:brush>
  </inkml:definitions>
  <inkml:trace contextRef="#ctx0" brushRef="#br0">1 1 17404,'0'11'1744,"3"1"-1312,2-3-208,3-2 672,2 0-1152,1 0 464,8-4-240,4 0-120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32.052"/>
    </inkml:context>
    <inkml:brush xml:id="br0">
      <inkml:brushProperty name="width" value="0.05" units="cm"/>
      <inkml:brushProperty name="height" value="0.05" units="cm"/>
    </inkml:brush>
  </inkml:definitions>
  <inkml:trace contextRef="#ctx0" brushRef="#br0">112 34 18036,'-9'-31'2816,"9"31"-2792,0 0 0,0 0-1,0 0 1,0 0 0,0 0-1,0 0 1,0-1 0,0 1 0,0 0-1,0 0 1,0 0 0,0 0 0,0 0-1,0 0 1,0 0 0,0 0 0,0-1-1,0 1 1,0 0 0,0 0-1,0 0 1,0 0 0,-1 0 0,1 0-1,0 0 1,0 0 0,0 0 0,0 0-1,0 0 1,0 0 0,0 0 0,0 0-1,0 0 1,-1 0 0,1 0-1,0 0 1,0 0 0,0 0 0,0 0-1,0 0 1,0 0 0,0 0 0,-1 0-1,1 0 1,0 0 0,0 0-1,0 0 1,0 0 0,0 0 0,0 0-1,0 0 1,0 0 0,-1 0 0,1 0-1,0 0 1,0 0 0,0 0 0,0 0-1,0 1 1,0-1 0,0 0-1,-4 19 1248,-4 86-352,5-1-1,4 1 0,16 107 0,-15-196-893,0 1 0,0-1 0,2 1 0,0-1 0,1 0 0,13 28 0,-11-36-529,-4-15-104,-5-17-486,-11-21-741,-2 1 1,-1 0-1,-42-77 0,13 28 2133,55 100 826,0-1 1,17 8 0,-14-9-1295,0-1 0,0 0 0,0-1 0,0 0 0,1-1 0,-1 0 0,1-2 0,-1 1 0,1-1 0,22-4 0,6-5-301</inkml:trace>
  <inkml:trace contextRef="#ctx0" brushRef="#br0" timeOffset="1">446 276 14147,'-1'-1'2916,"1"0"-2830,-13 6 1286,-18 10 678,8-2-1179,0 2 1,1 0-1,1 2 0,1 0 1,-20 22-1,38-38-849,1 0 0,0 1 0,-1-1 0,1 1 0,0-1 0,0 1 0,0-1 0,0 1 0,0 0 0,0 0 0,1-1 0,-1 1 0,0 0 0,1 0 0,0 0 0,-1 0 0,1 0 0,0 0 0,0-1 0,0 1 0,0 0 0,0 0 0,1 2 0,0-2-39,0 0 0,0-1 0,1 1 0,-1 0-1,1-1 1,-1 1 0,1-1 0,-1 0 0,1 1 0,0-1 0,0 0-1,0 0 1,0 0 0,0 0 0,0 0 0,0-1 0,0 1-1,0-1 1,0 1 0,2-1 0,26 5-512,45 2 1,-52-6 267,1 1 0,-1 1 0,40 10 0,-59-12 269,-1 0 1,0 1-1,1-1 0,-1 1 0,0 0 0,0 0 0,3 2 0,-5-3 2,0-1 0,-1 1-1,1-1 1,-1 1 0,1 0 0,-1-1 0,0 1-1,1 0 1,-1-1 0,1 1 0,-1 0 0,0-1-1,0 1 1,1 0 0,-1-1 0,0 1 0,0 0 0,0 0-1,0-1 1,0 1 0,0 0 0,0 0 0,0-1-1,0 1 1,0 0 0,0 0 0,0-1 0,-1 1-1,1 0 1,0 0 0,-1-1 0,1 1 0,0 0 0,-1-1-1,1 1 1,-1-1 0,1 1 0,-1 0 0,1-1-1,-1 1 1,-5 4 57,1-1 0,-1 1 0,0-2-1,0 1 1,-1 0 0,1-1 0,0 0 0,-1-1 0,-8 3-1,-9 1-75,-32 5 0,33-8-305,-43-1 0,58-2 267,-15 0-176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34.484"/>
    </inkml:context>
    <inkml:brush xml:id="br0">
      <inkml:brushProperty name="width" value="0.05" units="cm"/>
      <inkml:brushProperty name="height" value="0.05" units="cm"/>
    </inkml:brush>
  </inkml:definitions>
  <inkml:trace contextRef="#ctx0" brushRef="#br0">69 0 16692,'-7'33'3303,"-1"-7"-2467,-8 64 624,-5 108 0,11 94-603,9-257-640,-2 2 339,3-37-537,0 0 0,0 0 0,0 0 0,0 0 0,0 0 0,0 0 0,0 0-1,0 0 1,0 0 0,0 0 0,-1 0 0,1 0 0,0 0 0,0 0 0,0 0 0,0 0 0,0 0 0,0 0 0,0 0 0,0 0 0,0 0 0,0 0 0,0 0 0,0 0 0,0 0 0,0 0 0,0 0 0,0 0 0,-1 0 0,1 0 0,0-23 336,0-52-190,5-1-1,2 1 0,4 1 0,31-114 1,-38 174-191,0 1 1,1-1-1,1 1 1,0 1-1,15-23 1,-19 32 16,1 0 1,-1 0-1,0 0 1,1 0-1,0 1 1,0-1-1,-1 1 1,1 0-1,1 0 1,-1 0-1,0 0 1,0 0-1,1 1 1,-1 0-1,1-1 1,-1 1-1,1 1 1,0-1-1,-1 0 1,1 1-1,0 0 1,0 0-1,-1 0 1,1 0 0,0 0-1,-1 1 1,5 1-1,1 1-5,-1 0-1,0 1 0,0 0 1,0 1-1,0-1 1,-1 2-1,0-1 1,0 1-1,0 0 1,-1 0-1,1 1 0,8 13 1,-9-12 7,0 0 1,-1 0 0,0 0-1,-1 1 1,0 0-1,0 0 1,-1 0-1,0 1 1,0-1-1,-1 1 1,1 16-1,-3-22 6,0 1 0,-1-1 0,1 0 0,-1 1-1,0-1 1,0 1 0,0-1 0,-1 0 0,0 0 0,0 0-1,0 0 1,0 0 0,-4 5 0,1-3 7,0-1 1,0 1 0,0-1-1,-1-1 1,0 1-1,0-1 1,-11 7-1,5-6 19,1 1-1,-1-2 1,0 1-1,-1-2 0,1 0 1,-1 0-1,0-1 1,1 0-1,-16-1 0,23-1-32,0 0 0,0-1-1,1 1 1,-1-1 0,0 0 0,0 0-1,1-1 1,-1 0 0,1 1-1,-1-1 1,1-1 0,-1 1-1,1-1 1,-5-3 0,6 3-94,1 0-1,-1 0 1,1 0 0,0 0 0,-1-1-1,1 1 1,1 0 0,-1-1 0,0 0-1,1 1 1,0-1 0,0 0 0,0 1-1,0-1 1,1 0 0,-1 0 0,1 0 0,0-5-1,2-6-267,-1 0 1,2-1-1,0 2 0,1-1 0,1 0 1,7-17-1,6-15-514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34.996"/>
    </inkml:context>
    <inkml:brush xml:id="br0">
      <inkml:brushProperty name="width" value="0.05" units="cm"/>
      <inkml:brushProperty name="height" value="0.05" units="cm"/>
    </inkml:brush>
  </inkml:definitions>
  <inkml:trace contextRef="#ctx0" brushRef="#br0">26 1 16548,'0'0'92,"0"0"0,0 0 1,1 0-1,-1 0 0,0-1 1,0 1-1,1 0 0,-1 0 1,0 0-1,0 0 0,1 0 1,-1 0-1,0 0 0,1 0 1,-1 0-1,0 0 0,0 0 1,1 0-1,-1 1 1,0-1-1,0 0 0,1 0 1,-1 0-1,0 0 0,0 0 1,1 0-1,-1 1 0,0-1 1,0 0-1,0 0 0,1 0 1,-1 1-1,0-1 0,0 0 1,0 0-1,0 0 1,0 1-1,1-1 0,-1 0 1,1 17 1882,-7 25-581,4-34-1044,-9 62 301,2 1 1,1 73-1,12-85-609,-4-56-113,1 0 0,0 1-1,-1-1 1,1 0 0,0 0-1,1 0 1,-1 0 0,0 0-1,1 0 1,0 0 0,-1 0-1,1-1 1,0 1 0,1-1-1,2 3 1,-4-4 10,1 0 0,-1-1 0,1 1 0,-1-1 0,1 1 0,0-1 0,-1 0 1,1 1-1,-1-1 0,1 0 0,0 0 0,-1 0 0,1-1 0,0 1 0,-1 0 0,1-1 0,0 1 0,-1-1 0,1 1 0,-1-1 0,1 0 0,-1 1 1,1-1-1,-1 0 0,0 0 0,1 0 0,-1 0 0,2-3 0,18-13-495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35.493"/>
    </inkml:context>
    <inkml:brush xml:id="br0">
      <inkml:brushProperty name="width" value="0.05" units="cm"/>
      <inkml:brushProperty name="height" value="0.05" units="cm"/>
    </inkml:brush>
  </inkml:definitions>
  <inkml:trace contextRef="#ctx0" brushRef="#br0">110 0 18604,'-1'7'398,"-1"-1"0,0 1 1,-1-1-1,1 0 0,-1 1 0,0-1 0,-7 9 0,-4 10 549,-2 6-37,-20 55 1,32-73-815,0-1-1,1 1 0,0 0 0,1 0 0,1 1 0,0-1 1,2 22-1,-1-33-82,0 0 0,0 0 0,1 0 0,-1 0-1,0 0 1,1 0 0,0 0 0,0 0 0,-1 0 0,1 0 0,0-1 0,0 1 0,1 0 0,-1-1 0,0 1 0,3 2 0,-3-3-6,1 0 0,-1-1 0,0 1 1,1 0-1,-1-1 0,1 1 0,-1-1 0,1 1 1,-1-1-1,1 0 0,-1 0 0,1 0 0,-1 0 1,1 0-1,-1 0 0,1 0 0,2-1 0,1 0 5,-1-1 0,1 0 0,0 0 0,-1 0 0,1 0 0,-1-1 0,0 1-1,0-1 1,0-1 0,0 1 0,-1 0 0,5-6 0,2-4 12,0-1 0,-2 0 0,0 0 0,0-1 0,-2 0 1,0 0-1,0-1 0,-1 1 0,-1-1 0,3-31 0,-6 44-20,-1 1 0,0-1 0,0 0 0,-1 0 0,1 0 0,0 0 0,-1 0 0,0 0 0,0 0 0,0 0 0,-2-4 0,3 7-4,0-1 1,-1 1 0,1-1-1,0 1 1,-1-1 0,1 1-1,-1 0 1,1-1 0,0 1-1,-1 0 1,1-1-1,-1 1 1,1 0 0,-1 0-1,1-1 1,-1 1 0,1 0-1,-1 0 1,1 0 0,-1 0-1,0 0 1,1 0 0,-1-1-1,0 2 1,0-1-1,-1 0 0,1 1 0,0-1 1,-1 1-1,1 0 0,0-1 0,0 1 0,0 0 1,0 0-1,-1 0 0,1 0 0,0 0 1,0 0-1,0 1 0,-6 8 6,0 0 0,1 0 0,0 1-1,1-1 1,0 1 0,1 0 0,0 1 0,1-1 0,1 1 0,-1 0-1,2-1 1,-1 1 0,2 0 0,0 17 0,1-24-32,-1 0 1,1-1-1,0 1 1,0 0-1,1-1 1,-1 1-1,1-1 0,0 0 1,0 0-1,0 0 1,1 0-1,0 0 1,-1 0-1,1 0 1,1-1-1,-1 0 0,0 1 1,1-1-1,0 0 1,0-1-1,0 1 1,0-1-1,0 0 0,5 2 1,4 1-216,0-1 0,1 0 1,0-1-1,-1-1 0,1 0 0,25-1 0,-3-1-184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35.951"/>
    </inkml:context>
    <inkml:brush xml:id="br0">
      <inkml:brushProperty name="width" value="0.05" units="cm"/>
      <inkml:brushProperty name="height" value="0.05" units="cm"/>
    </inkml:brush>
  </inkml:definitions>
  <inkml:trace contextRef="#ctx0" brushRef="#br0">101 14 16259,'-1'-14'2397,"-3"16"-572,-5 23 40,-16 100 37,-13 168 0,19-124-1070,18-159-754,-3 15 122,4-24-177,0 0 1,0 0-1,0 0 1,0 0-1,0 0 1,0 0-1,0 0 1,1 0 0,-1 0-1,0 0 1,0 0-1,1 0 1,-1 0-1,1 0 1,-1 0 0,1 0-1,-1 0 1,2 1-1,-2-2-11,1 0 1,-1 0-1,1 0 0,-1 0 0,0 0 1,1 0-1,-1 0 0,1 0 0,-1 0 1,1 0-1,-1 0 0,1 0 0,-1 0 1,0 0-1,1 0 0,-1 0 0,1-1 1,-1 1-1,0 0 0,1 0 0,-1 0 0,0-1 1,1 1-1,-1 0 0,0-1 0,1 1 1,-1 0-1,0-1 0,1 1 0,-1 0 1,0-1-1,0 1 0,0 0 0,1-1 1,-1 0-1,10-17 168,-9 16-145,15-34 130,-3-1 0,17-65-1,-19 59-163,30-74 0,-39 112-6,1 0 0,-1-1-1,1 1 1,1 0-1,-1 1 1,1-1-1,0 1 1,0-1 0,0 1-1,0 0 1,1 1-1,7-5 1,-9 6 0,0 1-1,0-1 1,0 1 0,0 0 0,0 0 0,0 1 0,1-1-1,-1 1 1,0-1 0,0 1 0,1 0 0,-1 0 0,0 1-1,1-1 1,-1 1 0,0-1 0,0 1 0,0 0 0,0 0-1,0 0 1,0 1 0,0-1 0,4 3 0,-2-1-3,-1 0 0,1 1 0,-1-1 0,0 1 0,1 0 0,-2 0 0,1 0 0,0 0 0,-1 1 0,0-1 0,0 1 0,0 0 0,0 0 0,-1 0 0,0 0 0,0 1 0,-1-1 0,1 1 0,-1-1 0,0 7 0,0-5-5,-1 1-1,-1-1 1,1 1 0,-1-1 0,-1 0 0,1 1 0,-1-1-1,0 0 1,-1 0 0,0 0 0,0-1 0,0 1 0,-1-1 0,-8 12-1,-8 5-42,-32 30 0,14-15 23,37-37 33,0-1 1,0 1-1,1 0 0,-1 0 1,0 0-1,0 0 1,1 0-1,-1 0 0,1 0 1,-1 0-1,0 0 0,1 0 1,0 0-1,-1 0 0,1 0 1,0 2-1,0-2 1,0-1-1,0 1 1,0-1 0,1 0-1,-1 1 1,0-1 0,0 0 0,1 1-1,-1-1 1,0 0 0,1 1-1,-1-1 1,1 0 0,-1 1-1,0-1 1,1 0 0,-1 0-1,1 0 1,-1 0 0,0 1-1,1-1 1,-1 0 0,1 0-1,-1 0 1,1 0 0,-1 0-1,1 0 1,7 0 5,0 0 0,0-1 0,13-3 0,-15 3-11,260-53-4107,-251 49 3431,-12 0-207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36.451"/>
    </inkml:context>
    <inkml:brush xml:id="br0">
      <inkml:brushProperty name="width" value="0.05" units="cm"/>
      <inkml:brushProperty name="height" value="0.05" units="cm"/>
    </inkml:brush>
  </inkml:definitions>
  <inkml:trace contextRef="#ctx0" brushRef="#br0">35 50 16315,'-19'0'2033,"10"0"-953,2-2 1553,14-1-1065,15 2-344,4-2-223,8-1-409,2-1-96,7 1-368,4 0-200,-4-1-648,-1 0-617,-9 0 1073,-2 0-200,-3 2-200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36.915"/>
    </inkml:context>
    <inkml:brush xml:id="br0">
      <inkml:brushProperty name="width" value="0.05" units="cm"/>
      <inkml:brushProperty name="height" value="0.05" units="cm"/>
    </inkml:brush>
  </inkml:definitions>
  <inkml:trace contextRef="#ctx0" brushRef="#br0">59 311 18692,'2'1'147,"0"0"0,0 0-1,-1 0 1,1 0 0,0-1 0,0 1 0,0-1-1,0 1 1,0-1 0,0 1 0,0-1 0,0 0-1,0 0 1,0 0 0,0 0 0,0 0 0,-1-1 0,1 1-1,0-1 1,0 1 0,0-1 0,0 0 0,0 1-1,2-2 1,5-3 248,0-1-1,0 0 0,11-9 1,-10 7 144,11-8-129,-1-1 1,-1 0 0,20-24 0,-34 35-389,0 0-1,0-1 1,0 1 0,-1-1 0,0 0 0,0-1 0,-1 1 0,0-1-1,0 1 1,-1-1 0,0 0 0,0 0 0,-1 0 0,1-11 0,-2 16-22,0 1 0,0-1 0,0 1 0,-1 0 0,1-1 0,0 1 0,-1-1 0,0 1 0,0-1 0,0 1 0,0 0 0,0 0 0,0 0 0,0-1 0,-1 1 0,1 0 0,-1 0 1,1 1-1,-1-1 0,0 0 0,0 0 0,0 1 0,0-1 0,0 1 0,0 0 0,0 0 0,-1 0 0,1 0 0,0 0 0,-1 0 0,1 0 0,0 1 0,-5-1 0,1 0-4,0 1 0,0 0 0,-1 1 1,1-1-1,0 1 0,0 0 0,0 1 0,0-1 0,0 1 0,0 1 0,0-1 0,-9 6 0,1 2 18,1 0 0,-1 1 0,2 0-1,-1 1 1,2 1 0,0 0 0,0 0 0,1 1-1,1 1 1,0-1 0,1 2 0,1-1-1,0 1 1,1 0 0,1 0 0,0 1 0,-3 28-1,7-39-18,1 1 1,-1-1-1,2 0 0,-1 0 0,1 1 0,0-1 0,0 0 0,0 0 0,1 0 0,0 0 0,1 0 1,-1-1-1,1 1 0,0-1 0,0 1 0,1-1 0,-1 0 0,1 0 0,0-1 0,9 9 0,-6-8-208,0 0-1,1-1 0,0 0 0,-1 0 0,1 0 0,1-1 0,-1 0 0,0-1 0,1 1 0,-1-2 1,1 1-1,0-1 0,-1-1 0,12 0 0,-16 0 133,1 0 0,-1 0 0,0-1 0,0 0 0,0 0 0,6-2 0,23-17-668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38.399"/>
    </inkml:context>
    <inkml:brush xml:id="br0">
      <inkml:brushProperty name="width" value="0.05" units="cm"/>
      <inkml:brushProperty name="height" value="0.05" units="cm"/>
    </inkml:brush>
  </inkml:definitions>
  <inkml:trace contextRef="#ctx0" brushRef="#br0">23 96 14051,'-1'-3'131,"0"0"-1,1 0 1,-1 0 0,1 0-1,0 0 1,0 0-1,0 0 1,0 0 0,0 0-1,1 0 1,0 0 0,-1 0-1,1 0 1,0 1 0,0-1-1,1 0 1,-1 0 0,0 1-1,1-1 1,2-2-1,-1 2 34,0 0-1,0 0 0,0 1 0,1 0 0,0-1 1,-1 1-1,1 0 0,0 1 0,0-1 1,0 1-1,0-1 0,8 0 0,3 0 85,0 0 0,0 2 0,0 0 0,0 0 0,1 2-1,-1 0 1,16 4 0,-15-2-157,0 0 0,-1 2 1,1 0-1,-1 0 0,0 2 0,-1 0 0,0 0 1,0 2-1,13 10 0,-20-14-63,0 1 0,-1-1 0,0 1 0,0 0 0,-1 1 0,1 0 0,-2 0 0,1 0 0,-1 0 0,0 0 0,-1 1 0,0 0 0,0 0 0,-1 0 0,0 0 0,-1 0 0,1 15 0,-3-9 34,0 0 0,0 0 0,-2 0 0,0 0-1,-1 0 1,0 0 0,-1-1 0,-1 0 0,-9 18-1,-11 13 217,-45 59 0,-4 5-18,40-47-133,2 1-1,-26 71 1,47-102-80,2 1 0,1 0 0,1 0 0,2 1-1,1 0 1,0 46 0,5-72-41,0 0 0,1 0 0,0 0 0,0-1 0,1 1 0,0 0 0,0-1 0,1 0 0,0 1 0,0-1 0,1 0 0,0 0-1,0-1 1,10 12 0,-5-9-1,0 0 0,1-1 0,0-1-1,0 1 1,1-2 0,0 1 0,0-2 0,17 7-1,-7-3 10,0-2-1,0 0 0,1-1 1,0-2-1,0 0 0,0-1 1,1-1-1,43-3 0,-64 1-8,0 0 0,-1-1-1,1 1 1,0-1 0,0 1 0,0-1-1,-1 0 1,1 0 0,0 0-1,-1 0 1,1 0 0,-1 0 0,3-2-1,-4 3-2,1 0 0,-1-1-1,0 1 1,0 0 0,0 0-1,0-1 1,1 1 0,-1 0-1,0 0 1,0 0-1,0-1 1,0 1 0,0 0-1,0 0 1,0-1 0,0 1-1,0 0 1,0 0 0,0-1-1,0 1 1,0 0 0,0 0-1,0-1 1,0 1-1,0 0 1,0 0 0,0-1-1,0 1 1,0 0 0,-1 0-1,1-1 1,0 1 0,-14-5 37,1 4-22,1 1 0,-1 0-1,0 1 1,1 1 0,-1 0-1,1 1 1,0 0 0,0 0-1,0 2 1,0-1-1,-12 8 1,6-3 13,1 2-1,0-1 1,1 2-1,0 0 1,1 1 0,-19 22-1,29-29-20,-1 0 0,1 1 0,1 0 0,-1 0 0,1 0 0,0 0 0,1 1-1,0 0 1,0-1 0,-2 12 0,4-13-19,0 1-1,1-1 0,0 0 0,0 0 1,0 1-1,1-1 0,-1 0 0,2 0 1,-1 0-1,1 0 0,0 0 1,0 0-1,0 0 0,5 6 0,13 26-58,-1 0 0,-2 1 0,-2 1 0,16 64 0,5 90 50,-33-168 84,-1 0 0,-2-1 1,0 1-1,-2-1 1,-8 43-1,8-60 10,0 0 0,0-1 0,-1 0 0,0 1 0,-1-1 0,0 0 0,0-1 0,0 1 0,-1-1 0,0 0 0,0 0 0,-1 0 0,1-1 0,-1 1 0,-11 6 0,12-9-18,-1 1 0,0-2 1,0 1-1,0 0 0,0-1 1,0 0-1,-1-1 0,1 0 1,0 0-1,-1 0 0,1 0 1,-1-1-1,1 0 0,-1-1 1,1 1-1,-1-1 0,1 0 1,0-1-1,-9-2 0,11 2-132,0 0 0,0 0 0,0 0-1,1 0 1,-1 0 0,1-1 0,-1 1 0,1-1 0,0 0-1,0 0 1,0 0 0,0-1 0,1 1 0,-1-1-1,1 1 1,0-1 0,0 0 0,0 0 0,-2-8-1,1 2-72,1 0 0,0-1 0,1 0 0,0 1 0,1-1 0,1-19 0,5-25-414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39.535"/>
    </inkml:context>
    <inkml:brush xml:id="br0">
      <inkml:brushProperty name="width" value="0.05" units="cm"/>
      <inkml:brushProperty name="height" value="0.05" units="cm"/>
    </inkml:brush>
  </inkml:definitions>
  <inkml:trace contextRef="#ctx0" brushRef="#br0">5445 23 15179,'6'-4'357,"0"1"1,0 1-1,0-1 0,0 1 0,1 0 0,-1 0 0,1 1 0,-1-1 0,1 1 1,0 1-1,-1 0 0,1 0 0,13 1 0,-11 1-152,-1 0-1,1 1 1,0 0 0,-1 0-1,0 1 1,0 0 0,0 0-1,0 1 1,10 8 0,-6-4-119,-2 1 0,0 0 0,0 0 0,-1 1 0,0 1 0,-1-1 0,0 1 0,-1 1 0,0-1 0,-1 1 0,0 1 0,7 25 0,-11-24-42,1 1 1,-2 0 0,0 0-1,-1 1 1,-1-1 0,0 0-1,-1 0 1,-1 0 0,0-1-1,-1 1 1,-1-1 0,0 0-1,-14 26 1,-9 9 58,-2-1 1,-57 71-1,16-23 69,-80 116-20,97-144-95,-62 62-1,29-44-10,-4 3-9,-82 105 1,145-158-34,-114 137 19,117-147-16,-2-2 0,0 0-1,-1-2 1,-37 22-1,-122 63 0,81-49-14,-57 31 2,-4-8 0,-250 86 0,-155 42-30,150-53-1,-49 3 38,-10-39-22,271-85 10,-118 23-55,252-41 32,1 3 0,-89 38 0,109-31 20,1 2-1,1 2 1,-71 58 0,-25 16-1,37-47 20,41-23-2,69-35-3,-1 1-1,1-1 0,-1 1 1,1-1-1,0 1 1,0 0-1,-1 0 0,1 0 1,1 0-1,-1 1 1,0-1-1,0 0 1,1 1-1,-2 3 0,3-5 0,-1 0-1,1 1 1,0-1-1,0 0 1,0 0 0,0 1-1,0-1 1,1 0-1,-1 0 1,0 0-1,1 1 1,-1-1-1,0 0 1,1 0-1,-1 0 1,1 0 0,0 0-1,-1 0 1,1 0-1,0 0 1,0 0-1,0 0 1,-1 0-1,1 0 1,0 0-1,0-1 1,0 1 0,1 0-1,-1-1 1,0 1-1,0-1 1,0 1-1,0-1 1,0 1-1,2-1 1,10 5-1,1-1 0,0 0 0,0-1 1,0 0-1,26 1 0,75-6-482,-59-2 434,-2-3-1,1-2 1,95-30 0,-69 10-89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4.510"/>
    </inkml:context>
    <inkml:brush xml:id="br0">
      <inkml:brushProperty name="width" value="0.05" units="cm"/>
      <inkml:brushProperty name="height" value="0.05" units="cm"/>
    </inkml:brush>
  </inkml:definitions>
  <inkml:trace contextRef="#ctx0" brushRef="#br0">93 342 15635,'-24'21'1436,"19"-17"-1306,0 0 0,-1 1 0,2 0 0,-1 0 0,1 0-1,-1 1 1,1-1 0,-4 10 0,3-5 65,1 1 0,-6 21 0,9-28-159,0 0 0,1 0 0,-1 0 0,1 0 1,0 0-1,0 0 0,0 0 0,0 0 0,1 0 0,0 0 0,0 0 1,1 4-1,-2-8-18,1 1 0,-1 0 0,1-1 0,-1 1 0,1 0 0,-1-1 0,1 1 0,0 0 0,-1-1 0,1 1 0,0-1 0,-1 1 0,1-1 0,0 0 0,0 1 0,-1-1 0,1 0 0,0 1 0,0-1 0,0 0 0,0 0 0,-1 0 0,1 1 0,0-1 0,0 0 0,0 0 0,0-1 0,-1 1 0,1 0 0,0 0 0,0 0 0,0 0 0,0-1 0,-1 1 0,1 0 0,0-1 0,0 1 0,-1-1 0,1 1 0,0-1 0,-1 1 0,1-1 0,1 0 0,3-3 96,0 0-1,0-1 1,0 1-1,6-8 1,3-5 155,-1-1 1,-1-1-1,-1 0 0,0 0 0,-1-1 0,-1 0 1,7-26-1,-19 56 88,-1 3-302,0 1 0,-3 22 1,3 35-54,5-65-2,-1 0-1,0 0 1,1 0-1,0 0 1,1 0-1,-1-1 1,1 1-1,0-1 1,5 11-1,-6-15 4,0 1-1,0-1 1,0 1 0,0-1-1,0 0 1,0 0 0,1 0 0,-1 0-1,0 0 1,0 0 0,1 0-1,-1 0 1,1 0 0,-1-1-1,1 1 1,-1 0 0,1-1-1,-1 0 1,1 1 0,0-1 0,-1 0-1,4 1 1,-2-2 5,0 1 0,0-1 0,0 0 0,0 0 0,0 0 0,0 0 0,0 0 0,-1-1 0,1 1 0,0-1 1,2-2-1,5-4 31,0-1 1,0-1 0,-1 0 0,10-13-1,-4 2 46,-1 0 0,0-1 0,-2-1 0,-1 0 0,0 0 0,12-46 0,-28 100-95,1 0 0,2 1 0,1-1 0,4 45 0,-2-70 9,0 0 1,0 1 0,0-1-1,4 12 1,-5-17 1,0-1 0,0 1 0,1 0-1,-1 0 1,0-1 0,0 1 0,1 0 0,-1-1 0,0 1 0,1 0-1,-1-1 1,1 1 0,-1-1 0,1 1 0,-1-1 0,1 1 0,0-1-1,-1 1 1,1-1 0,-1 1 0,1-1 0,0 0 0,-1 1 0,1-1-1,0 0 1,0 1 0,-1-1 0,1 0 0,0 0 0,0 0 0,-1 0 0,1 0-1,0 0 1,0 0 0,-1 0 0,1 0 0,0 0 0,0 0 0,-1-1-1,1 1 1,0 0 0,0 0 0,-1-1 0,1 1 0,0-1 0,-1 1-1,1 0 1,-1-1 0,1 1 0,0-1 0,-1 1 0,1-2 0,5-3 6,-1-1 1,-1 0-1,1 0 1,-1 0-1,0 0 1,6-12-1,17-47 48,-22 52-44,34-101-55,-35 150-126,-6 1 81,1-14 40,0-1 0,1 0 0,5 25 0,-5-47 49,0-1-1,0 1 0,0 0 0,0 0 1,0-1-1,0 1 0,1 0 0,-1 0 1,0-1-1,0 1 0,0 0 0,1 0 1,-1 0-1,0-1 0,0 1 0,1 0 1,-1 0-1,0 0 0,0 0 0,1 0 1,-1 0-1,0 0 0,1-1 0,-1 1 1,0 0-1,0 0 0,1 0 0,-1 0 1,0 0-1,1 0 0,-1 0 0,0 1 1,0-1-1,1 0 0,-1 0 0,0 0 0,1 0 1,-1 0-1,0 0 0,0 0 0,1 1 1,-1-1-1,0 0 0,0 0 0,0 0 1,1 0-1,-1 1 0,0-1 0,0 0 1,0 0-1,0 1 0,1-1 0,-1 0 1,0 0-1,0 1 0,0-1 0,0 0 1,0 0-1,0 1 0,0-1 0,0 0 1,0 1-1,0-1 0,0 0 0,0 1 1,0-1-1,0 0 0,0 0 0,0 1 1,12-20-49,62-154-515,-34 79 68,-30 71 353,9-21-365,23-76 0,-43 118 603,-4 7-51,-6 11 20,-1 10 44,2 1 0,1 0-1,1 0 1,1 1 0,1 0 0,2 1 0,-1 37 0,3 3 308,16 129 0,46 101 266,-51-260-587,-9-39-82,1 1-1,-1 0 1,0 0-1,1 0 0,-1 0 1,0 0-1,0 0 1,0-1-1,1 1 1,-1 0-1,0 0 0,0 0 1,-1 0-1,1 0 1,0 0-1,0 0 1,0 0-1,0 0 1,-1 1-1,0-2 1,0 0-1,0-1 1,1 1-1,-1 0 1,0-1 0,1 1-1,-1 0 1,0-1 0,1 1-1,-1-1 1,1 1-1,-1-1 1,1 1 0,-1-1-1,1 1 1,-1-1 0,0-1-1,-25-37 231,6 3-49,-29-75-1,43 92-184,0-1-1,1 1 1,1-1-1,0 0 1,2 0-1,0-23 1,2 41-26,0-1 1,0 0-1,0 0 1,1 0-1,0 0 1,-1 0-1,1 0 1,0 0-1,0 1 1,1-1-1,-1 0 1,1 1-1,-1-1 1,1 1-1,0-1 1,0 1-1,0 0 1,0 0-1,0 0 1,0 0-1,0 0 1,1 0-1,-1 1 1,1-1-1,0 1 1,-1 0-1,1 0 1,0 0 0,4-1-1,8-3-530,0-1 1,0 0-1,-1-1 1,0-1-1,0 0 0,-1 0 1,22-20-1,-9 1-316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0.040"/>
    </inkml:context>
    <inkml:brush xml:id="br0">
      <inkml:brushProperty name="width" value="0.05" units="cm"/>
      <inkml:brushProperty name="height" value="0.05" units="cm"/>
    </inkml:brush>
  </inkml:definitions>
  <inkml:trace contextRef="#ctx0" brushRef="#br0">47 1 18348,'4'7'439,"0"-1"0,0 0 0,1 1 0,6 5 0,17 23 245,-21-23-586,-1 1-1,0 0 0,0 1 0,-1-1 1,-1 1-1,0 0 0,-1 0 1,-1 0-1,0 0 0,0 22 1,-3-23-26,0 0 0,-1-1-1,0 1 1,-1 0 0,0-1 0,-1 0 0,0 0 0,-1 0 0,-1 0 0,0-1 0,0 0 0,-9 11 0,-48 53-76,44-54-131,11-10 85,7-4-45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1.715"/>
    </inkml:context>
    <inkml:brush xml:id="br0">
      <inkml:brushProperty name="width" value="0.05" units="cm"/>
      <inkml:brushProperty name="height" value="0.05" units="cm"/>
    </inkml:brush>
  </inkml:definitions>
  <inkml:trace contextRef="#ctx0" brushRef="#br0">150 12 14883,'-4'0'246,"1"1"-1,-1 0 1,1-1-1,-1 2 1,1-1-1,0 0 1,-1 1-1,1-1 1,0 1-1,0 0 1,0 0-1,0 0 1,1 1-1,-1-1 1,0 1-1,1-1 1,-3 4-1,-2 3 156,0 0-1,1 1 1,-1 0-1,-4 11 1,1 3-42,0 1 1,1-1 0,-7 38-1,13-47-297,1 0 0,0 0-1,1 0 1,0 0 0,1 0 0,1 0-1,4 21 1,-5-34-52,0-1 0,1 1 0,-1 0 0,0-1 1,1 1-1,0-1 0,-1 1 0,1-1 0,0 1 0,0-1 0,0 1 0,0-1 0,0 0 1,0 1-1,0-1 0,1 0 0,-1 0 0,0 0 0,1 0 0,-1 0 0,1 0 0,2 1 1,-3-2 3,1 0 0,0 0-1,0 0 1,0 0 0,0 0 0,-1 0 0,1 0 0,0 0 0,0-1 0,0 1 0,-1-1 0,1 1 0,0-1 0,0 0 0,-1 0 0,1 0 0,-1 0 0,1 0 0,-1 0-1,3-2 1,4-5 57,0 0 0,-1 0 0,0-1 0,-1 1 0,0-2 0,0 1-1,-1-1 1,7-15 0,-5 5 98,0 0 0,-1-1 0,5-30 0,-9 35-56,0-1 0,-2 1 0,0-23 0,-1 32-70,0 0 0,0-1 1,0 1-1,-1 0 0,0 0 0,-1 1 1,1-1-1,-1 0 0,-7-11 0,9 17-39,0-1-1,0 0 1,0 1-1,0 0 1,0-1 0,0 1-1,0 0 1,-1-1-1,1 1 1,0 0-1,-1 0 1,1 0-1,-1 0 1,1 0 0,-1 1-1,0-1 1,1 0-1,-1 1 1,0-1-1,1 1 1,-1-1-1,0 1 1,0 0 0,1 0-1,-1 0 1,0 0-1,0 0 1,1 0-1,-1 0 1,0 1-1,0-1 1,1 1 0,-1-1-1,0 1 1,1 0-1,-1-1 1,1 1-1,-1 0 1,1 0-1,-1 0 1,1 0 0,-2 2-1,-1 1-59,0 0-1,0 1 0,0-1 1,1 1-1,0-1 1,0 1-1,0 0 0,1 0 1,0 0-1,0 1 1,0-1-1,-2 8 0,3-5-282,0 1-1,1 0 0,-1 0 0,3 12 0,-3-19 286,2 0 0,-1 0 0,0 0-1,0 0 1,1 0 0,-1 0-1,1 0 1,-1 0 0,1 0 0,0 0-1,0 0 1,0-1 0,0 1 0,0 0-1,0-1 1,0 1 0,1 0 0,-1-1-1,1 0 1,-1 1 0,1-1-1,-1 0 1,1 0 0,0 0 0,2 1-1,18-3-615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2.288"/>
    </inkml:context>
    <inkml:brush xml:id="br0">
      <inkml:brushProperty name="width" value="0.05" units="cm"/>
      <inkml:brushProperty name="height" value="0.05" units="cm"/>
    </inkml:brush>
  </inkml:definitions>
  <inkml:trace contextRef="#ctx0" brushRef="#br0">59 1 17284,'-1'0'124,"0"1"0,0 0 0,0-1 0,0 1 0,0 0 0,0 0 0,0 0 0,0 0 0,0 0 0,0 0 0,0 0 0,0 0 0,1 0 0,-1 0 0,0 0 0,0 2 1,-9 24 101,8-21 26,-6 18 356,2 0 0,0 1 1,-2 28-1,6-37-402,2 0 1,-1 0 0,2 0-1,0 0 1,6 31 0,-6-45-196,-1 1 1,1-1 0,-1 1 0,1-1 0,0 0-1,0 1 1,0-1 0,0 0 0,0 1 0,1-1-1,-1 0 1,1 0 0,-1 0 0,1 0 0,0 0-1,0-1 1,0 1 0,0-1 0,0 1 0,0-1-1,0 1 1,0-1 0,1 0 0,-1 0 0,0 0-1,1-1 1,-1 1 0,1 0 0,-1-1-1,1 1 1,-1-1 0,1 0 0,0 0 0,-1 0-1,1 0 1,4-2 0,7-1-13,0-2 1,-1 1-1,1-2 0,-1 0 0,18-11 1,-3 2 36,-21 12-23,1 0 1,-1 0-1,1 1 1,-1-1-1,1 2 1,0-1-1,0 1 1,0 0-1,0 1 1,11 0-1,-16 1-6,-1-1 0,1 1 0,-1-1 0,0 1 0,1 0 0,-1 0 0,0 0 0,0 0 0,0 0 0,0 0 0,1 1 0,-2-1 0,1 1 0,0-1 0,3 4 0,-4-3 9,1 1-1,-1-1 1,0 1-1,1 0 0,-1 0 1,0 0-1,-1-1 0,1 1 1,0 0-1,-1 0 1,0 0-1,0 0 0,1 0 1,-2 0-1,0 5 1,0-1 51,0-1 1,-1 1 0,-1-1 0,1 1-1,-1-1 1,0 0 0,0-1 0,-1 1-1,1 0 1,-1-1 0,0 0-1,-1 0 1,0 0 0,1 0 0,-2-1-1,1 0 1,0 0 0,-1 0 0,-11 5-1,4-2 29,0-1 0,0 0 1,0-1-1,-1-1 0,0 0 0,0-1 0,0 0 0,-20 1 0,24-4-121,-1 0 0,1-1 1,-1 0-1,1-1 0,-11-3 0,18 5-97,1-1-1,-1 0 1,1 1-1,-1-1 1,1 0-1,-1-1 0,1 1 1,-1 0-1,1-1 1,0 1-1,0-1 0,0 0 1,0 1-1,0-1 1,0 0-1,0 0 1,1-1-1,-1 1 0,1 0 1,-1 0-1,1-1 1,0 1-1,0-1 1,-1-4-1,2 5 50,0 1 0,0-1 0,0 0 0,0 0 0,1 0 0,-1 1 0,1-1 0,-1 0 0,1 1 0,0-1-1,-1 0 1,1 1 0,0-1 0,0 1 0,0-1 0,0 1 0,3-3 0,14-13-748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3.059"/>
    </inkml:context>
    <inkml:brush xml:id="br0">
      <inkml:brushProperty name="width" value="0.05" units="cm"/>
      <inkml:brushProperty name="height" value="0.05" units="cm"/>
    </inkml:brush>
  </inkml:definitions>
  <inkml:trace contextRef="#ctx0" brushRef="#br0">245 299 15755,'-1'-2'155,"0"0"-1,0 1 0,0-1 0,-1 1 0,1-1 1,-1 1-1,1 0 0,-1-1 0,0 1 0,1 0 0,-1 0 1,0 0-1,0 0 0,1 1 0,-1-1 0,0 0 1,0 1-1,0-1 0,0 1 0,0 0 0,0 0 1,0-1-1,0 1 0,0 1 0,-3-1 0,-3 1 249,0-1-1,1 2 0,-1-1 0,0 1 1,-9 3-1,8-1-276,-1 0-1,1 1 1,-1 0 0,1 0-1,1 1 1,-1 0 0,1 1-1,0 0 1,1 0 0,-1 1-1,1-1 1,1 2 0,0-1 0,0 1-1,0 0 1,-6 14 0,12-22-117,-1 0 0,1 0 1,-1 1-1,1-1 0,0 0 1,-1 1-1,1-1 0,0 0 1,0 1-1,0-1 0,0 0 1,0 1-1,0-1 1,0 0-1,1 1 0,-1 0 1,1-1-6,-1-1 0,0 0 0,1 1 0,-1-1 0,0 0 0,1 1 1,-1-1-1,1 0 0,-1 0 0,1 1 0,-1-1 0,0 0 0,1 0 1,-1 0-1,1 0 0,-1 1 0,1-1 0,-1 0 0,1 0 0,-1 0 1,1 0-1,-1 0 0,1 0 0,-1 0 0,1-1 0,-1 1 0,2 0 1,2-1 9,1-1 0,-1 0 0,0 0 1,1 0-1,-1 0 0,8-7 0,8-7 27,-1-2 0,-1-1 0,0 0-1,-2-1 1,0-1 0,25-43-1,-18 21 115,-2 0-1,27-81 0,-45 110-64,-3 14-88,0 0-1,0 0 0,0 0 1,0-1-1,0 1 0,0 0 1,0 0-1,0 0 1,0 0-1,0 0 0,0 0 1,0 0-1,0 0 0,0 0 1,0 0-1,0 0 0,0 0 1,0 0-1,0-1 1,0 1-1,0 0 0,0 0 1,0 0-1,0 0 0,0 0 1,0 0-1,0 0 0,0 0 1,0 0-1,0 0 1,0 0-1,0 0 0,-1 0 1,1 0-1,0 0 0,0 0 1,0 0-1,0 0 0,0 0 1,0 0-1,0 0 1,0 0-1,0-1 0,0 1 1,0 0-1,0 0 0,0 0 1,0 0-1,-1 0 0,1 0 1,0 0-1,0 1 1,0-1-1,0 0 0,0 0 1,0 0-1,0 0 0,0 0 1,0 0-1,0 0 0,0 0 1,0 0-1,0 0 1,0 0-1,0 0 0,-1 0 1,1 0-1,-12 17 87,-2 8-67,1 0 0,1 0 0,2 1 0,0 1 0,2-1 0,1 1 0,-7 53 0,14-76-21,0 0-1,0 0 1,0 0-1,0 0 1,1 0-1,-1 0 1,1 0-1,0 0 1,0-1-1,1 1 0,-1 0 1,1-1-1,0 1 1,0-1-1,0 1 1,0-1-1,3 3 1,-1-3-3,-1 1 1,1-2-1,0 1 0,0 0 1,0-1-1,0 0 0,0 0 1,0 0-1,1 0 0,-1-1 1,1 0-1,-1 0 0,1 0 1,5 0-1,-3 0-3,0-1-1,-1 0 1,1 0 0,-1 0 0,1-1 0,-1 0-1,1 0 1,-1-1 0,1 0 0,-1 0 0,0 0-1,0-1 1,7-4 0,-5 2 6,0-1-1,-1 0 1,0 0-1,0 0 1,-1-1 0,1 0-1,-1 0 1,8-14 0,-6 6 24,0-1 0,0 0 0,-1 0 0,-1-1 0,-1 0 0,-1 0 0,0 0 0,-1-1 0,1-26 1,-3 43-22,-1 0 0,0 0 0,0 0 0,0 0 0,0 0 0,0 1 1,0-1-1,0 0 0,0 0 0,0 0 0,-1 0 0,1 0 0,0 0 1,0 0-1,-1 0 0,1 1 0,-1-1 0,1 0 0,-1 0 0,1 0 1,-1 0-1,0 1-1,0 0 1,1 0-1,-1 0 1,1 0-1,-1 0 1,0 0-1,1 1 1,-1-1-1,1 0 1,-1 0 0,1 1-1,-1-1 1,1 0-1,-1 1 1,1-1-1,-1 0 1,1 1-1,-1-1 1,1 1-1,-1-1 1,1 1-1,-1 0 1,-23 36 28,19-28-28,0 0 0,1 1-1,0 0 1,1 0 0,0 0-1,0 0 1,1 0 0,0 1-1,1-1 1,0 1 0,1 11-1,0-20-5,1 0 0,-1 0 0,1-1 0,-1 1 0,1 0 0,0 0 0,-1-1 0,1 1 0,0-1 0,0 1 0,0-1 0,0 1 0,1-1 0,-1 0 0,0 1 0,1-1 0,-1 0 0,3 2-1,-1-2-2,0 1 0,1 0 0,-1-1-1,1 0 1,-1 0 0,1 0 0,0 0-1,6 0 1,0 0 1,0-1-1,0-1 1,0 1 0,0-2-1,0 1 1,10-4-1,-10 2 98,0 0-1,0-1 0,-1 0 1,1-1-1,-1 0 0,17-12 0,-23 16-45,-1-1 0,1-1-1,-1 1 1,0 0-1,0 0 1,0-1-1,0 1 1,0-1-1,-1 0 1,1 0-1,-1 1 1,1-1-1,-1 0 1,0 0-1,0 0 1,-1 0-1,1 0 1,0-1-1,-1 1 1,0 0-1,0 0 1,0 0-1,0 0 1,0-1-1,-1 1 1,0 0-1,0-4 1,-5-6 25,-1 0-1,0 1 1,0 0 0,-1 0 0,-1 0-1,0 1 1,-1 0 0,-12-10-1,-6-10-55,28 31-26,0 0 0,0 0 0,-1 0 0,1-1 0,0 1 1,0 0-1,0 0 0,0 0 0,0 0 0,0 0 0,0-1 0,0 1 1,0 0-1,0 0 0,0 0 0,0 0 0,0-1 0,0 1 0,0 0 1,0 0-1,0 0 0,0 0 0,0-1 0,0 1 0,0 0 0,0 0 1,0 0-1,0 0 0,0 0 0,0-1 0,1 1 0,-1 0 0,0 0 1,0 0-1,0 0 0,0 0 0,0 0 0,0-1 0,1 1 0,-1 0 1,0 0-1,0 0 0,0 0 0,0 0 0,0 0 0,1 0 0,-1 0 1,0 0-1,0 0 0,0 0 0,0 0 0,1 0 0,-1 0 0,0 0 1,0 0-1,0 0 0,0 0 0,1 0 0,-1 0 0,0 0 0,0 0 1,0 0-1,0 0 0,0 0 0,1 0 0,-1 0 0,0 0 0,0 1 0,0-1 1,19 2-504,-16-1 281,13 0-219,0 0-1,0-1 1,0 0 0,0-1-1,0-1 1,0-1 0,20-5 0,14-11-319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3.526"/>
    </inkml:context>
    <inkml:brush xml:id="br0">
      <inkml:brushProperty name="width" value="0.05" units="cm"/>
      <inkml:brushProperty name="height" value="0.05" units="cm"/>
    </inkml:brush>
  </inkml:definitions>
  <inkml:trace contextRef="#ctx0" brushRef="#br0">200 23 17932,'0'-2'119,"0"1"0,0 0 0,-1 0 0,1 0 0,-1 0 0,1 0 0,-1 0 0,1 0 0,-1 0 0,0 0 0,0 0 0,1 0 0,-1 0 0,0 0 1,0 0-1,0 1 0,0-1 0,0 0 0,0 1 0,0-1 0,0 1 0,0-1 0,0 1 0,0-1 0,0 1 0,0 0 0,-3-1 0,2 2 32,-1-1 0,0 1 0,1 0 0,-1 0 1,0 0-1,1 1 0,0-1 0,-1 0 0,1 1 0,0 0 0,-4 2 0,-10 10 84,1 0 0,0 0 0,0 2 0,2-1 0,0 2 0,1 0 0,0 1 0,-11 23 0,22-38-220,-1 0-1,1 0 0,0 0 1,0 0-1,0 1 0,1-1 0,-1 0 1,1 0-1,-1 1 0,1-1 1,0 0-1,0 1 0,1-1 1,-1 0-1,1 0 0,1 6 0,0-6-29,-1 0-1,1 0 0,0 0 0,1 0 1,-1 0-1,0 0 0,1 0 0,-1-1 0,1 1 1,0-1-1,0 0 0,0 0 0,0 0 1,0 0-1,5 2 0,15 5-183,-1-1 0,2-1 0,-1-2 0,38 6 0,-35-7 122,-1 0-1,0 2 1,-1 1 0,25 10-1,-47-16 100,0 0 0,0-1-1,0 1 1,0 0 0,0 0-1,0 1 1,0-1-1,0 0 1,-1 1 0,1-1-1,0 1 1,-1-1 0,1 1-1,-1 0 1,0 0 0,1 0-1,-1 0 1,0 0-1,0 0 1,0 0 0,-1 0-1,1 0 1,0 0 0,-1 0-1,1 0 1,-1 1-1,0-1 1,0 4 0,-1-1 54,0 0 1,-1 0 0,1 0-1,-1 0 1,-1-1 0,1 1-1,0-1 1,-1 1-1,0-1 1,0 0 0,-7 7-1,-2 2 141,0-1-1,-1 0 1,-27 19-1,33-26-224,1-1 0,-1 0 0,0-1 0,0 1-1,0-1 1,-1-1 0,1 0 0,-1 0 0,1 0 0,-1-1 0,-9 1 0,16-2-53,0 0 0,0 0 1,0 0-1,0 0 0,-1 0 0,1 0 1,0 0-1,0-1 0,0 1 1,0 0-1,0-1 0,0 1 1,0-1-1,0 1 0,0-1 0,0 0 1,1 1-1,-1-1 0,0 0 1,0 1-1,0-1 0,1 0 1,-1 0-1,0 0 0,1 0 1,-1 0-1,1 0 0,-1 0 0,1 0 1,0 0-1,-1 0 0,1 0 1,0 0-1,-1 0 0,1 0 1,0 0-1,0-2 0,0-3-51,1 1 0,-1-1 0,1 1 0,0-1 0,0 1-1,3-7 1,13-27-605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4.116"/>
    </inkml:context>
    <inkml:brush xml:id="br0">
      <inkml:brushProperty name="width" value="0.05" units="cm"/>
      <inkml:brushProperty name="height" value="0.05" units="cm"/>
    </inkml:brush>
  </inkml:definitions>
  <inkml:trace contextRef="#ctx0" brushRef="#br0">143 563 18540,'9'-9'1830,"-25"15"-867,5 1-709,0 1 1,1 0 0,0 0 0,0 1 0,1 1-1,0 0 1,1 0 0,0 0 0,1 1 0,0 1-1,0-1 1,1 1 0,1 0 0,0 0 0,-4 18-1,7-24-198,2 0 0,-1 0-1,1 1 1,0-1 0,0 0-1,0 0 1,1 0 0,0 0-1,3 12 1,-3-16-48,0-1 0,-1 1 0,1 0 0,0 0 0,0-1 0,0 1 0,0-1 0,0 1 0,0-1 0,0 1 0,0-1 0,1 0 0,-1 1 0,0-1 0,1 0 0,-1 0 0,1 0 0,0 0 0,-1 0 0,1-1 0,0 1 1,0 0-1,-1-1 0,1 1 0,0-1 0,0 0 0,0 0 0,-1 1 0,1-1 0,0 0 0,0 0 0,0-1 0,0 1 0,0 0 0,-1-1 0,3 0 0,3-1-3,-1-1 1,0 0 0,0 0-1,0 0 1,0-1-1,0 0 1,-1 0-1,0-1 1,0 1-1,5-7 1,6-6 8,20-32 0,-21 28-2,-1-2 0,0 0-1,-2-1 1,-1 0-1,-1 0 1,9-34 0,-19 57-12,1 0 0,-1 0 0,0-1 0,1 1 0,-1 0 1,0-1-1,0 1 0,0 0 0,0-1 0,0 1 1,0-1-1,0 1 0,0 0 0,-1-3 0,0 4 0,1 0 1,-1 0-1,1 0 0,0 0 1,-1 0-1,1 0 0,-1 0 1,1 0-1,-1 1 0,1-1 1,0 0-1,-1 0 0,1 0 0,0 0 1,-1 1-1,1-1 0,-1 0 1,1 0-1,0 1 0,-1-1 1,1 0-1,0 1 0,0-1 1,-1 0-1,1 1 0,0-1 0,0 0 1,-1 1-1,-3 4 6,0 1 1,0 0-1,1-1 0,-4 9 0,3-3-1,1-1 0,1 0 0,0 1 0,0-1 0,1 1 0,0-1 0,2 16-1,-1-21 1,0 0 0,1 0 0,0 0 0,0 0 0,0 0 0,0 0 0,1-1 1,0 1-1,0 0 0,0-1 0,1 1 0,-1-1 0,1 0 0,0 0 0,0 0 0,1 0 0,4 4 0,-5-6-3,0-1-1,0 1 1,0-1 0,0 1 0,0-1 0,0 0 0,0-1 0,0 1-1,0 0 1,0-1 0,0 0 0,1 1 0,-1-1 0,0-1 0,0 1-1,0 0 1,1-1 0,-1 0 0,0 1 0,0-1 0,0 0 0,0-1-1,0 1 1,0 0 0,4-4 0,5-3 8,0 0 0,-1 0 0,0-1 0,15-17 0,2-5 5,-2 0-1,-1-2 1,-2-1 0,-1-1-1,-2-1 1,-1 0-1,-2-2 1,-2 0-1,-1-1 1,-2 0 0,9-55-1,-18 79-12,-2-1 0,0 0 0,0 1 0,-4-31 0,2 42-3,1 0-1,-1 0 1,0-1 0,0 1 0,0 0 0,0 1 0,-1-1-1,0 0 1,1 0 0,-1 0 0,-1 1 0,1-1-1,-1 1 1,1 0 0,-1 0 0,0 0 0,0 0 0,0 0-1,0 1 1,-1-1 0,1 1 0,-1 0 0,-3-2-1,3 3 0,0 0 0,1 0 0,-1 1 0,0 0 0,0 0 0,1 0 0,-1 0 0,0 0 0,1 1 0,-1-1 0,0 1 0,1 0 0,-1 0 0,1 0 0,-1 1 0,1-1 0,-1 1 0,1 0 0,0 0 0,0 0 0,0 1 0,0-1 1,-4 5-1,-3 4-3,0 0 0,1 0 1,0 0-1,-13 24 1,10-13 3,1 1 1,1 0-1,1 0 1,1 1-1,2 0 1,0 1-1,-2 26 1,5-32-1,2-1 0,0 1 1,2 0-1,0-1 0,1 1 0,0 0 1,2-1-1,0 0 0,1 0 0,8 19 1,-10-31-79,0 0 0,0 0-1,0-1 1,1 1 0,-1-1 0,2 0 0,-1 0 0,0 0 0,1-1 0,0 1 0,0-1 0,0 0 0,0-1 0,1 1-1,0-1 1,9 4 0,-5-4-77,-1-1 1,1 1-1,0-1 0,-1-1 0,1 0 1,0-1-1,0 0 0,0 0 0,0-1 1,11-2-1,23-7-439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4.611"/>
    </inkml:context>
    <inkml:brush xml:id="br0">
      <inkml:brushProperty name="width" value="0.05" units="cm"/>
      <inkml:brushProperty name="height" value="0.05" units="cm"/>
    </inkml:brush>
  </inkml:definitions>
  <inkml:trace contextRef="#ctx0" brushRef="#br0">175 406 19084,'-8'1'227,"0"0"0,0 0-1,0 1 1,1 0 0,-1 1 0,1-1 0,-1 1-1,1 1 1,0-1 0,0 1 0,1 1 0,-1-1-1,1 1 1,-9 8 0,10-8-96,0 0-1,0 0 1,0 0 0,1 1-1,0 0 1,0 0-1,0 0 1,0 0 0,1 1-1,0-1 1,1 1 0,0 0-1,0 0 1,0-1-1,1 2 1,-1 7 0,2-13-103,0 0 0,0 0 0,0-1 1,0 1-1,0 0 0,1 0 0,-1 0 1,1 0-1,-1 0 0,1 0 0,0 0 1,0-1-1,0 1 0,0 0 0,2 2 1,-2-3-17,0 0 0,0 0 0,1 0 0,-1 0 0,0 0 1,0-1-1,1 1 0,-1-1 0,0 1 0,1-1 0,-1 1 1,0-1-1,1 0 0,-1 0 0,1 0 0,-1 1 1,2-2-1,1 1-3,0-1 0,0 1-1,0-1 1,0 0 0,0-1 0,-1 1 0,1-1 0,0 0 0,-1 1 0,0-2 0,1 1 0,-1 0 0,6-6 0,4-6 8,-1-1 1,0-1-1,-1 0 0,-1-1 1,0 1-1,8-22 1,37-110 53,-17 15-56,-31 107 0,-2-1 0,3-52 0,-8 76-8,0 0 0,0 0 0,0 1 0,0-1 1,-1 0-1,1 0 0,-1 0 0,0 0 0,0 1 0,0-1 0,-1-3 0,1 6-4,1 0 1,0-1-1,0 1 0,-1 0 1,1-1-1,0 1 0,-1 0 1,1-1-1,-1 1 0,1 0 1,0 0-1,-1-1 0,1 1 1,-1 0-1,1 0 0,0 0 1,-1 0-1,1 0 0,-1 0 1,1 0-1,-1 0 0,1 0 0,0 0 1,-1 0-1,0 0 0,0 0 6,0 1 0,0-1 0,-1 1 0,1-1 0,0 1 0,0 0 0,0-1 0,0 1 0,0 0 0,0 0 0,0 0 0,-1 1 0,-4 6 41,0-1 0,1 1 0,0 1 0,0-1-1,1 1 1,0 0 0,-5 18 0,-12 68 257,17-69-189,1 0 1,1 52 0,3-66-136,0 1 0,1-1-1,0 1 1,0-1 0,2 0 0,0 0 0,0 0 0,7 13 0,-9-21-113,0 0 0,1-1-1,-1 1 1,1 0-1,0-1 1,0 0-1,0 1 1,0-1-1,1 0 1,0-1 0,-1 1-1,9 3 1,-9-4 21,0-1 0,0 0 0,0 0 0,1-1 0,-1 1 0,0-1 0,1 1 0,-1-1 0,1 0 0,-1 0 0,0-1 0,1 1 0,-1-1 0,0 1 0,1-1 1,-1 0-1,4-2 0,16-9-630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5.134"/>
    </inkml:context>
    <inkml:brush xml:id="br0">
      <inkml:brushProperty name="width" value="0.05" units="cm"/>
      <inkml:brushProperty name="height" value="0.05" units="cm"/>
    </inkml:brush>
  </inkml:definitions>
  <inkml:trace contextRef="#ctx0" brushRef="#br0">204 43 19900,'-10'1'236,"1"1"0,-1 0 0,1 1 0,0 0-1,0 0 1,0 1 0,0 0 0,1 0 0,0 1-1,0 0 1,0 1 0,0 0 0,1 0 0,0 1 0,0 0-1,1 0 1,-1 0 0,-8 16 0,9-15-152,2-1 1,-1 1-1,1 1 1,0-1-1,1 0 0,0 1 1,0 0-1,1 0 1,0-1-1,1 1 1,0 1-1,0-1 0,1 0 1,0 0-1,1 0 1,0 0-1,0 0 1,1 0-1,5 16 1,-6-21-77,0-1 1,1 0 0,-1 0-1,1 0 1,0 0 0,0 0-1,0-1 1,0 1 0,0 0-1,0-1 1,1 0 0,0 1-1,-1-1 1,1 0 0,0-1-1,0 1 1,0 0 0,0-1-1,0 1 1,0-1 0,0 0-1,1 0 1,-1 0 0,0-1-1,1 1 1,-1-1 0,1 0 0,-1 0-1,0 0 1,1 0 0,-1-1-1,1 1 1,-1-1 0,0 0-1,4-1 1,3-1-1,-1-1 0,1 0 0,-1-1 0,0 0 0,0 0 1,-1-1-1,1 0 0,-1 0 0,-1-1 0,13-13 0,-12 9 28,1 0 0,-2-1 0,1 0 1,-2-1-1,0 1 0,0-1 0,-1-1 0,-1 1 0,0-1 1,-1 1-1,2-18 0,-4 24-11,-1 1 1,0-1-1,0 1 0,0-1 1,-1 1-1,0 0 1,-1-1-1,1 1 0,-1 0 1,0 0-1,-5-10 1,4 12-10,0 0 1,0 0 0,0 0 0,-1 0 0,1 0-1,-1 1 1,0-1 0,0 1 0,0 0 0,0 0-1,-1 1 1,1-1 0,-1 1 0,0 0 0,0 0-1,-6-1 1,6 1-67,-1 1 0,0 0-1,0 0 1,0 0-1,0 1 1,0 0 0,0 0-1,0 0 1,0 1 0,0 0-1,0 0 1,1 1 0,-1 0-1,0 0 1,1 0-1,-10 5 1,6-1-107,0 0 1,1 0-1,0 0 0,1 1 0,-1 1 0,1-1 1,1 1-1,-12 16 0,0 8-306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5.838"/>
    </inkml:context>
    <inkml:brush xml:id="br0">
      <inkml:brushProperty name="width" value="0.05" units="cm"/>
      <inkml:brushProperty name="height" value="0.05" units="cm"/>
    </inkml:brush>
  </inkml:definitions>
  <inkml:trace contextRef="#ctx0" brushRef="#br0">0 19 14899,'15'100'6232,"-6"52"-3940,-6-79-1523,0-15-401,-1-8 69,12 78-1,-7-109-74,-6-19-349,-1 0-1,0 0 0,0 0 1,0 0-1,1 0 0,-1 0 1,0 1-1,0-1 0,0 0 1,1 0-1,-1 0 0,0 0 1,0 0-1,1 0 1,-1-1-1,0 1 0,0 0 1,0 0-1,1 0 0,-1 0 1,0 0-1,0 0 0,0 0 1,1 0-1,-1 0 0,0-1 1,0 1-1,0 0 0,0 0 1,0 0-1,1 0 1,-1 0-1,0-1 0,0 1 1,0 0-1,0 0 0,0 0 1,0-1-1,0 1 0,1 0 1,0-4 91,1 0 1,0-1-1,-1 1 1,0 0-1,1-8 0,3-31 279,-3-1-1,-2-47 0,-15-86-285,2 29-658,13 140 528,-1 3-49,1 0 0,0 0 0,0 0-1,0 1 1,2-10 0,-2 13 67,0 0 1,1 1-1,-1-1 1,0 0-1,1 0 0,-1 1 1,0-1-1,1 0 1,-1 1-1,1-1 1,0 1-1,-1-1 0,1 1 1,-1-1-1,1 1 1,0-1-1,-1 1 0,1-1 1,0 1-1,0 0 1,-1-1-1,1 1 1,0 0-1,0 0 0,-1-1 1,1 1-1,0 0 1,0 0-1,0 0 0,-1 0 1,1 0-1,0 0 1,0 1-1,0-1 1,-1 0-1,1 0 0,0 0 1,0 1-1,-1-1 1,3 1-1,12 5-52,1 1 1,-1 0-1,0 1 0,-1 0 0,0 2 1,14 10-1,-5 0 42,-1 0 0,30 35 1,-45-46 30,0 0 0,-1 0 0,0 0 0,0 1 0,5 14 0,-10-21-2,0-1 0,0 1 1,0 0-1,-1-1 0,1 1 0,-1 0 0,0 0 1,0 0-1,0-1 0,0 1 0,-1 6 0,0-8 0,1 1 0,-1-1-1,0 1 1,1 0 0,-1-1 0,0 1-1,0-1 1,-1 0 0,1 1-1,0-1 1,0 0 0,0 0-1,-1 0 1,1 0 0,-1 0-1,1 0 1,-1 0 0,1 0 0,-1 0-1,0-1 1,-1 1 0,-2 0-53,1 0 1,0 0 0,-1-1 0,0 1 0,1-1 0,-1 0 0,1-1 0,-1 1-1,1-1 1,-1 0 0,1 0 0,0 0 0,-1 0 0,1-1 0,0 0-1,0 0 1,0 0 0,-5-4 0,-4-2-219,1-1 0,0-1 0,0 0 0,-11-13 0,-6-12-116,8 0-141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6.558"/>
    </inkml:context>
    <inkml:brush xml:id="br0">
      <inkml:brushProperty name="width" value="0.05" units="cm"/>
      <inkml:brushProperty name="height" value="0.05" units="cm"/>
    </inkml:brush>
  </inkml:definitions>
  <inkml:trace contextRef="#ctx0" brushRef="#br0">171 202 16003,'-7'-1'252,"0"0"-1,1 1 0,-1 0 1,0 0-1,1 1 0,-1 0 1,0 0-1,1 1 0,-1-1 0,1 1 1,-1 1-1,1-1 0,0 1 1,0 0-1,0 1 0,1-1 1,-9 7-1,10-7-151,0 1 0,0-1-1,1 0 1,0 1 0,-1 0 0,1 0 0,0 0 0,1 0 0,-1 0 0,1 1-1,0-1 1,0 1 0,0-1 0,1 1 0,-1 0 0,1 0 0,0 0-1,1 0 1,-1 0 0,1-1 0,0 1 0,0 0 0,0 0 0,2 7 0,-2-10-66,1 0 1,-1 0 0,1 0 0,-1 0 0,1 0-1,0 0 1,0 0 0,0 0 0,0 0 0,0 0-1,0 0 1,1-1 0,-1 1 0,0 0 0,1-1 0,0 1-1,-1-1 1,1 0 0,0 1 0,-1-1 0,1 0-1,0 0 1,0 0 0,0 0 0,0 0 0,0-1-1,0 1 1,0-1 0,1 1 0,-1-1 0,0 0-1,0 0 1,0 0 0,0 0 0,1 0 0,-1 0-1,0-1 1,3 0 0,0 0 22,0-1 0,0 0-1,1 0 1,-2 0 0,1-1-1,0 0 1,0 0 0,-1 0 0,0-1-1,1 1 1,-1-1 0,-1 0 0,1 0-1,3-5 1,-4 4-2,0 0 0,0 0 0,-1 0-1,0 0 1,0-1 0,0 1 0,-1-1 0,1 1 0,-1-1 0,-1 1-1,1-1 1,-1 0 0,0 1 0,0-1 0,-1 1 0,1-1 0,-1 0-1,-1 1 1,1-1 0,-1 1 0,-3-8 0,2 8-154,1-1-1,-2 1 1,1-1-1,-1 1 1,1 0 0,-1 0-1,-1 1 1,1-1-1,-1 1 1,0 0 0,0 0-1,0 0 1,0 1 0,-1 0-1,1 0 1,-1 0-1,0 0 1,-10-2 0,69 13-5812,-44-7 5413,0-2 0,0 1 0,0-1 1,0 0-1,-1-1 0,1 0 0,0 0 0,-1-1 0,1 0 0,-1-1 1,0 0-1,8-5 0,-3 1 272,-1-1 1,21-18 0,-28 23 597,0-1 1,-1 0-1,1 0 1,-1 0-1,0 0 1,-1-1-1,0 0 1,6-11 0,-9 17-326,0-1 0,0 1 0,0 0 0,1 0 1,-1 0-1,0-1 0,0 1 0,0 0 0,0 0 1,0 0-1,0-1 0,1 1 0,-1 0 0,0 0 1,0-1-1,0 1 0,0 0 0,0 0 0,0-1 1,0 1-1,0 0 0,0-1 0,0 1 0,0 0 1,0 0-1,0-1 0,-1 1 0,1 0 0,0 0 1,0 0-1,0-1 0,0 1 0,0 0 0,0 0 1,-1-1-1,1 1 0,0 0 0,0 0 0,0 0 1,0 0-1,-1-1 0,1 1 0,0 0 0,0 0 1,-1 0-1,1 0 0,0 0 0,0 0 0,-1 0 1,-12 8 2555,2 6-2172,1 1 0,1 0 0,0 0 0,1 1 0,1 0 0,0 0 0,1 1-1,-5 25 1,10-39-411,0 0 0,1-1 0,-1 1 0,1 0 0,0 0-1,0 0 1,0 0 0,0-1 0,0 1 0,1 0 0,-1 0-1,1 0 1,0-1 0,2 5 0,-2-5-24,0 0-1,0-1 1,1 1 0,-1-1 0,0 0-1,1 1 1,-1-1 0,1 0 0,0 0-1,-1 0 1,1 0 0,0 0 0,0-1-1,0 1 1,-1 0 0,1-1 0,0 1-1,0-1 1,0 0 0,0 0 0,3 1-1,14-1-170,0-1-1,35-6 0,-36 4 22,1 1-1,34-1 1,-53 3 160,0 0 1,0 0-1,1 0 1,-1 0-1,0 0 1,0 0-1,1 0 1,-1 0 0,0 0-1,0 0 1,1 0-1,-1 0 1,0 0-1,0 1 1,1-1 0,-1 0-1,0 0 1,0 0-1,1 0 1,-1 0-1,0 0 1,0 1 0,0-1-1,1 0 1,-1 0-1,0 0 1,0 1-1,0-1 1,0 0-1,0 0 1,1 0 0,-1 1-1,0-1 1,0 0-1,0 0 1,0 1-1,0-1 1,0 0 0,0 1-1,-6 9 255,-19 11 189,23-19-387,-12 9 317,-29 17-1,38-25-418,0 0 1,-1-1-1,1 1 0,-1-1 0,0-1 0,0 1 0,1-1 0,-1 0 0,-8 0 1,12-1 3,1 0 1,0 0 0,0 0 0,0 0 0,0 0 0,0 0-1,-1-1 1,1 1 0,0 0 0,0-1 0,0 1 0,0-1 0,0 1-1,0-1 1,0 0 0,0 1 0,0-1 0,1 0 0,-1 1 0,0-1-1,0 0 1,1 0 0,-1 0 0,0 0 0,1 0 0,-1 0-1,1 0 1,-1 0 0,1 0 0,-1 0 0,1 0 0,0-2 0,0-9-317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4.981"/>
    </inkml:context>
    <inkml:brush xml:id="br0">
      <inkml:brushProperty name="width" value="0.05" units="cm"/>
      <inkml:brushProperty name="height" value="0.05" units="cm"/>
    </inkml:brush>
  </inkml:definitions>
  <inkml:trace contextRef="#ctx0" brushRef="#br0">0 88 15235,'3'4'206,"-1"1"0,1 0 0,0-1 0,0 0 1,1 1-1,-1-1 0,1 0 0,0-1 0,0 1 0,0-1 0,1 0 0,-1 0 0,8 4 0,-10-6-113,1 0 0,0 0-1,0 0 1,0-1 0,0 1 0,0-1-1,0 1 1,0-1 0,0 0 0,0 0 0,0-1-1,0 1 1,0 0 0,0-1 0,0 0 0,0 0-1,0 0 1,0 0 0,-1 0 0,1 0-1,0-1 1,-1 0 0,1 1 0,-1-1 0,3-3-1,-1 1 51,0 0 0,0 0 0,0 0 0,-1 0 0,0-1 0,0 0 0,0 1 0,-1-1 0,4-10 0,-5 12-66,0 0 0,0-1 0,0 1 0,-1 0 0,1-1 1,-1 1-1,0-1 0,0 1 0,0-1 0,0 1 0,-1-1 0,1 1 0,-1 0 1,0-1-1,0 1 0,-2-6 0,2 8-59,1 1 0,-1-1 0,1 0 0,-1 0 0,1 0 0,-1 0 0,1 0 0,-1 1 0,0-1 0,0 0 0,1 1 0,-1-1 0,0 0 0,0 1 0,0-1 0,0 1 0,0-1 0,1 1 0,-1 0 0,0-1 0,0 1 0,0 0 0,0 0 0,0-1 0,-2 1 0,1 1-1,1-1 0,-1 0-1,0 1 1,1 0 0,-1-1 0,0 1-1,1 0 1,-1 0 0,1 0-1,-1 0 1,1 0 0,-1 0-1,0 2 1,-4 2 0,2 1 1,-1-1-1,1 1 0,0 0 0,0 0 1,-3 8-1,2-4-21,1 0 1,1 0-1,0 1 0,0-1 1,1 1-1,0-1 0,1 1 1,0 0-1,1-1 0,2 18 1,-2-27 3,0 0 0,0 1 0,0-1 0,1 0 0,-1 0 0,1 0 0,-1 1 0,1-1 0,-1 0 0,1 0 0,-1 0 0,1 0 0,0 0 0,0 0 1,0 0-1,-1 0 0,1-1 0,0 1 0,2 1 0,-2-2 0,0 1 0,0-1 1,0 0-1,0 0 0,0 0 0,0 0 1,0 0-1,0 0 0,0 0 0,0 0 1,0 0-1,0 0 0,0-1 1,0 1-1,0 0 0,0-1 0,0 1 1,1-2-1,5-2 2,0-1 1,-1 1-1,0-2 1,9-9-1,-9 9 0,9-10 1,-7 7 3,1 0-1,0 0 1,0 1-1,15-10 1,-22 17-7,0 0 0,0-1 0,0 1 0,0 0 1,0 1-1,0-1 0,0 0 0,0 0 0,0 1 0,0 0 0,1-1 0,-1 1 1,0 0-1,0 0 0,0 0 0,1 0 0,-1 0 0,0 1 0,0-1 0,0 1 1,1-1-1,-1 1 0,0 0 0,0 0 0,0 0 0,0 0 0,0 0 0,-1 0 1,1 1-1,2 1 0,2 4-5,0 0 1,0 1-1,-1-1 0,0 1 1,8 16-1,-10-16 3,1-1 0,1 1 1,-1-1-1,1 0 0,12 13 0,-16-19 4,0 0 0,1 0 0,-1 0 0,0-1 0,1 1 0,-1 0 0,0-1 0,1 1 0,-1-1 0,0 0 0,1 1 0,-1-1 0,1 0 0,-1 0 0,1 0 0,-1 0 0,0 0 0,1 0 0,-1 0 0,1 0 0,-1-1 0,1 1 0,-1-1 0,0 1 0,1-1 0,-1 1 0,0-1 0,1 0 0,0-1 0,5-2 11,-1-1 0,0 0 1,11-11-1,-14 13-10,19-21 28,-18 18-23,1 0 1,0 0-1,0 0 0,1 1 1,0 0-1,0 0 0,0 0 1,0 1-1,8-4 0,-13 8-7,-1 0 1,1 0-1,0-1 0,0 1 0,0 0 1,0 0-1,0 0 0,0 1 0,-1-1 1,1 0-1,0 0 0,0 0 1,0 1-1,0-1 0,-1 0 0,1 1 1,0-1-1,0 1 0,-1-1 0,1 1 1,0-1-1,-1 1 0,1-1 0,0 1 1,-1 0-1,1-1 0,-1 1 0,1 0 1,-1-1-1,1 1 0,-1 0 0,0 0 1,1 0-1,-1-1 0,0 1 0,0 0 1,1 0-1,-1 1 0,6 39-22,-6-36 10,1 11-656,-1-1 0,-4 28 0,3-43 626,1-1 1,-1 1-1,0 0 1,1-1-1,-1 1 1,0 0-1,1-1 1,-1 1 0,1-1-1,-1 1 1,1-1-1,-1 1 1,1-1-1,-1 0 1,1 1-1,-1-1 1,1 1-1,0-1 1,-1 0-1,1-1 1,-8-20-477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7.036"/>
    </inkml:context>
    <inkml:brush xml:id="br0">
      <inkml:brushProperty name="width" value="0.05" units="cm"/>
      <inkml:brushProperty name="height" value="0.05" units="cm"/>
    </inkml:brush>
  </inkml:definitions>
  <inkml:trace contextRef="#ctx0" brushRef="#br0">0 1 17220,'7'14'1720,"-8"7"-992,-4 4-288,4 5 921,1 1-529,0 0-216,3-1-48,3-5-288,1 0-280,3-9-600,-2-5-392,-2-8 808,0-2-152,-5-5-144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7.523"/>
    </inkml:context>
    <inkml:brush xml:id="br0">
      <inkml:brushProperty name="width" value="0.05" units="cm"/>
      <inkml:brushProperty name="height" value="0.05" units="cm"/>
    </inkml:brush>
  </inkml:definitions>
  <inkml:trace contextRef="#ctx0" brushRef="#br0">1 1 14899,'2'3'343,"0"1"0,0 0 0,0 0 0,0 0-1,-1 0 1,0 0 0,0 0 0,0 0 0,0 1-1,-1-1 1,1 6 0,2 14 1080,20 99 1397,13 55-922,-28-147-1685,1-2 1,2 1 0,25 48-1,-35-75-179,1 1-1,-1-1 1,1 0-1,0 0 0,1-1 1,-1 1-1,0 0 1,1-1-1,-1 1 1,1-1-1,4 3 1,-7-5-30,0 0 1,0 0 0,0 0 0,0 0 0,0 0-1,1 1 1,-1-1 0,0 0 0,0 0 0,0 0-1,0 0 1,0 0 0,1 0 0,-1 0 0,0 0-1,0 0 1,0 0 0,0 0 0,1 0 0,-1 0 0,0 0-1,0 0 1,0 0 0,0 0 0,0 0 0,1 0-1,-1-1 1,0 1 0,0 0 0,0 0 0,0 0-1,0 0 1,0 0 0,1 0 0,-1 0 0,0 0-1,0-1 1,0 1 0,0 0 0,0 0 0,0 0-1,0 0 1,0 0 0,0-1 0,0 1 0,1 0-1,-1 0 1,0 0 0,0 0 0,0 0 0,0-1-1,0 1 1,0 0 0,0 0 0,0 0 0,-2-16 141,-7-18-13,-8-6-175,-2 1-1,-2 1 1,-1 0 0,-55-67 0,75 103-42,4 8 62,9 10 19,-9-14 3,16 17-18,38 31 0,-51-46 19,1 1-1,0-1 1,1-1 0,-1 1 0,1-1-1,-1 0 1,1-1 0,0 1 0,0-2 0,0 1-1,13 1 1,-19-3 0,1 0 0,-1 0 0,1 0 0,0 0 0,-1 0 0,1-1 1,-1 1-1,1-1 0,-1 1 0,0-1 0,1 1 0,-1-1 0,1 0 0,-1 0 0,0 1 0,0-1 0,1 0 0,-1 0 0,0 0 0,0-1 1,0 1-1,0 0 0,0 0 0,0 0 0,-1-1 0,1 1 0,0-1 0,-1 1 0,1 0 0,-1-1 0,1 1 0,-1-1 0,0 1 0,1-3 1,0-6-6,0 0 0,-1 1 1,0-1-1,-2-13 1,1 12-26,-13-106-378,12 108 240,0 17 115,0 18 52,3 0 67,1-1 0,1 0-1,1 1 1,1-1 0,1-1-1,1 1 1,1-1 0,2 0-1,16 31 1,-24-52-66,0 0 1,0-1-1,1 1 1,-1 0-1,1-1 1,0 1-1,-1-1 1,1 0-1,4 3 1,-6-5-28,0 0 0,-1 1 0,1-1 0,0 0 0,0 1 0,-1-1-1,1 0 1,0 0 0,0 0 0,0 0 0,-1 1 0,1-1 0,0 0 0,0 0 0,0-1 0,-1 1 0,1 0 0,0 0 0,0 0 0,0 0 0,-1-1 0,1 1 0,0 0 0,-1-1 0,1 1 0,0-1 0,0 1 0,-1-1 0,1 1 0,-1-1 0,1 1 0,-1-1 0,1 0 0,-1 1 0,1-1 0,-1 0 0,1 1 0,-1-1 0,0 0 0,1 1 0,-1-1 0,0 0 0,0 0 0,1 0 0,-1 1 0,0-1 0,0-1 0,2-10-394,-1 0-1,0-1 0,-1 1 0,-1 0 0,0-1 0,0 1 0,-5-18 0,1 5 22,-3-27-464</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8.043"/>
    </inkml:context>
    <inkml:brush xml:id="br0">
      <inkml:brushProperty name="width" value="0.05" units="cm"/>
      <inkml:brushProperty name="height" value="0.05" units="cm"/>
    </inkml:brush>
  </inkml:definitions>
  <inkml:trace contextRef="#ctx0" brushRef="#br0">9 1 17212,'-8'3'7209,"13"0"-9001,3-1 1328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8.550"/>
    </inkml:context>
    <inkml:brush xml:id="br0">
      <inkml:brushProperty name="width" value="0.05" units="cm"/>
      <inkml:brushProperty name="height" value="0.05" units="cm"/>
    </inkml:brush>
  </inkml:definitions>
  <inkml:trace contextRef="#ctx0" brushRef="#br0">0 139 13835,'3'-1'391,"-1"-1"0,0 0 0,0 1 0,0-1 0,0 0 0,0 0 0,0 0 0,0-1 0,1-2 0,4-3 800,-3 4-758,0 1-1,0-1 1,0 1-1,0 0 1,1 0-1,0 0 1,-1 1 0,1-1-1,0 1 1,7-2-1,-10 4-363,-1 0-1,1-1 0,0 1 1,0 0-1,0 0 1,0 0-1,0 0 0,0 0 1,0 1-1,-1-1 0,1 1 1,0-1-1,0 1 1,0-1-1,-1 1 0,1 0 1,0 0-1,-1 0 0,1 0 1,-1 0-1,1 0 1,-1 1-1,1-1 0,-1 0 1,0 1-1,0-1 1,1 1-1,-1-1 0,0 1 1,-1 0-1,1-1 0,1 4 1,2 5-7,-1-1 1,0 1-1,0 0 0,-1 0 1,0 0-1,0 19 0,-5 63 178,1-69-143,0-1 0,2 0 0,4 39 0,-3-58-84,-1-1-1,0 0 1,1 1 0,-1-1-1,1 0 1,0 1 0,0-1-1,0 0 1,0 0 0,0 0-1,1 0 1,-1 0 0,0 0-1,1 0 1,0-1 0,-1 1-1,1 0 1,0-1 0,3 3-1,-3-3-2,0-1 0,1 1 0,-1 0 0,0-1 0,1 1 0,-1-1-1,1 0 1,-1 0 0,1 0 0,-1 0 0,1 0 0,-1 0 0,0-1 0,1 1 0,3-2-1,2-2 6,0 1-1,0-1 1,-1 0-1,1 0 1,-1-1-1,0 0 1,-1 0-1,1-1 1,7-8-1,-1-2 9,-1 0 0,0-1 0,-2 0 0,0-1 0,0-1-1,12-35 1,-19 44 1,0-1 0,0 1 0,-1-1 0,0 1 0,0-1 0,-2 0 0,1 1 0,-1-1 0,-1 0-1,0 0 1,0 1 0,-1-1 0,-1 1 0,-5-18 0,5 23-5,0 0 0,0 0 0,0 0 0,-1 1 0,1 0 0,-1 0 0,0 0 0,0 0 0,-7-4 0,8 5-15,0 1-1,-1 0 1,1 0 0,-1 0 0,1 0-1,-1 1 1,0-1 0,0 1 0,0 0 0,0 0-1,0 1 1,0-1 0,-7 1 0,11-1-6,0 1 1,0 0 0,-1 0 0,1 0-1,0 0 1,0 0 0,0 0-1,0 0 1,0 0 0,-1 0 0,1 0-1,0 0 1,0 0 0,0 0-1,0 0 1,0 1 0,-1-1 0,1 0-1,0 0 1,0 0 0,0 0-1,0 0 1,0 0 0,0 0 0,-1 0-1,1 0 1,0 0 0,0 1 0,0-1-1,0 0 1,0 0 0,0 0-1,0 0 1,0 0 0,0 0 0,0 1-1,0-1 1,-1 0 0,1 0-1,0 0 1,0 0 0,0 0 0,0 1-1,0-1 1,0 0 0,0 0-1,0 0 1,0 0 0,0 1 0,1-1-1,-1 0 1,8 9-147,12 4-267,-6-8 27,0-1 1,0-1-1,1-1 0,-1 0 0,0 0 0,19-2 1,-24 1 335,31-1-552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9.049"/>
    </inkml:context>
    <inkml:brush xml:id="br0">
      <inkml:brushProperty name="width" value="0.05" units="cm"/>
      <inkml:brushProperty name="height" value="0.05" units="cm"/>
    </inkml:brush>
  </inkml:definitions>
  <inkml:trace contextRef="#ctx0" brushRef="#br0">1 1 15507,'3'3'1841,"4"10"-849,3 5-328,1 11 968,2 4-191,3 10-265,0 1-176,1 6-320,0-4-176,-2-4-320,-4-5-136,-1-10-424,-1-8-336,-4-18-640,-3-8 1088,-4-24-256,-2-5-192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49.546"/>
    </inkml:context>
    <inkml:brush xml:id="br0">
      <inkml:brushProperty name="width" value="0.05" units="cm"/>
      <inkml:brushProperty name="height" value="0.05" units="cm"/>
    </inkml:brush>
  </inkml:definitions>
  <inkml:trace contextRef="#ctx0" brushRef="#br0">16 6 17412,'-1'-1'82,"1"1"1,0-1-1,0 1 1,-1 0 0,1-1-1,0 1 1,-1 0-1,1-1 1,-1 1-1,1 0 1,0 0 0,-1-1-1,1 1 1,-1 0-1,1 0 1,-1 0-1,1 0 1,0-1-1,-1 1 1,1 0 0,-1 0-1,1 0 1,-1 0-1,1 0 1,-1 0-1,-3 10 1320,7 17 332,-2-22-1734,1-1 0,0 0 0,0 1 0,1-1 0,-1 0 0,1 0 0,0 0 0,0-1 0,0 1 0,0-1 0,1 1 0,-1-1 0,1 0 0,5 3 0,-2-2-293,1 0-1,0-1 0,-1 0 0,1 0 1,0-1-1,1 0 0,12 2 1,5-2-908,0-1 0,0-2 1,0 0-1,30-6 1,-6-1 1876,-75 21 4447,10-4-3990,13-8-982,-44 27 1772,42-25-1815,1 0 0,-1 0 1,1 0-1,0 0 0,0 1 0,0-1 1,0 1-1,0 0 0,-3 6 1,6-10-101,0 1 0,0-1 0,-1 1 1,1 0-1,0-1 0,0 1 0,0-1 0,0 1 1,0 0-1,0-1 0,0 1 0,0 0 1,0-1-1,0 1 0,0 0 0,0-1 1,0 1-1,0-1 0,1 1 0,-1 0 1,0-1-1,0 1 0,1-1 0,-1 1 1,1 0-1,16 9-8,29-2-298,-41-8 242,36 3-262,-18-1 8,34 5 0,-51-6 258,1 1 0,-1 0 1,1 0-1,-1 0 0,0 1 0,0 0 0,0 0 0,0 1 0,8 6 0,-12-9 57,-1 1-1,1-1 1,0 1-1,-1-1 1,1 1-1,-1 0 1,0-1-1,0 1 1,0 0-1,0 0 1,0 0-1,0 0 1,0 0 0,0 0-1,-1 0 1,1 1-1,-1-1 1,0 0-1,1 0 1,-1 0-1,0 0 1,0 1-1,-1-1 1,1 0-1,0 0 1,-1 0-1,1 0 1,-1 0-1,0 1 1,0-1-1,1 0 1,-1 0-1,-1-1 1,1 1-1,0 0 1,0 0 0,-4 2-1,0 2 49,0 0 0,-1-1 0,0 0-1,0 0 1,0 0 0,-1-1 0,1 0 0,-1 0 0,-11 4-1,10-5-130,1-1-1,-1 0 0,0 0 1,0-1-1,-13 1 0,19-2 39,-1 0 0,1 0 0,0 0 0,0 0 0,-1 0 0,1-1 0,0 1 0,0-1 0,0 1 0,-1-1 0,1 0 0,0 0 0,0 0 0,0 0 0,0 0 0,0-1 0,1 1 0,-1 0 0,0-1 0,1 1 0,-1-1 0,1 0 0,-1 0 0,-1-2 0,-2-16-305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0.038"/>
    </inkml:context>
    <inkml:brush xml:id="br0">
      <inkml:brushProperty name="width" value="0.05" units="cm"/>
      <inkml:brushProperty name="height" value="0.05" units="cm"/>
    </inkml:brush>
  </inkml:definitions>
  <inkml:trace contextRef="#ctx0" brushRef="#br0">135 0 16708,'-1'54'1052,"2"0"0,3-1 0,2 1 0,2-1 0,3 0 0,1-1 0,30 75 0,-30-100-983,1-1 0,1 0 0,27 37 0,-33-47-454,-8-16 363,0 0-1,0 0 0,0 0 0,0 0 0,0 0 1,0 0-1,0 1 0,0-1 0,0 0 0,0 0 1,0 0-1,0 0 0,0 0 0,0 0 0,0 0 1,0 1-1,0-1 0,-1 0 0,1 0 0,0 0 1,0 0-1,0 0 0,0 0 0,0 0 1,0 0-1,0 0 0,0 0 0,0 1 0,-1-1 1,1 0-1,0 0 0,0 0 0,0 0 0,0 0 1,0 0-1,0 0 0,-1 0 0,1 0 0,0 0 1,0 0-1,0 0 0,0 0 0,0 0 0,0 0 1,-1 0-1,1 0 0,0 0 0,0 0 0,0 0 1,0 0-1,0-1 0,-1 1 0,-26-14-2496,17 8 2298,-81-41-2334,-56-35 2895,145 80-184,0 1 0,0-1 0,-1 0 0,1 1 0,0-1 0,0 0 0,1 0 0,-1 0 0,0 0 0,1-1 0,-3-4 0,4 6-74,0 0 0,-1 0 0,1 0-1,0 0 1,0 0 0,0 0 0,0 0 0,1 0-1,-1 0 1,0 0 0,0 0 0,1 0 0,-1 0-1,0 0 1,1 0 0,-1 0 0,1 0 0,-1 0-1,1 0 1,0 0 0,-1 1 0,1-1 0,0 0-1,0 0 1,0 1 0,-1-1 0,1 0 0,0 1-1,0-1 1,0 1 0,0-1 0,1 1 0,22-13 584,1 2 0,36-11 0,-36 13-972,1-1 0,29-15 1,-48 20 207,1 1 1,-1-1 0,0 0-1,-1-1 1,1 0 0,-1 0-1,0 0 1,0-1 0,-1 0 0,0 0-1,5-9 1,6-21-347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0.641"/>
    </inkml:context>
    <inkml:brush xml:id="br0">
      <inkml:brushProperty name="width" value="0.05" units="cm"/>
      <inkml:brushProperty name="height" value="0.05" units="cm"/>
    </inkml:brush>
  </inkml:definitions>
  <inkml:trace contextRef="#ctx0" brushRef="#br0">1 0 15611,'10'0'1929,"-1"6"-1161,-4 5-224,0 5 992,-1 9-447,0 2-177,1 4-328,-1 4-120,2-4-216,-1-2-136,2-5-312,-1-4-240,-1-7-464,0-4-184,0-9 775,3-7-215,2-3-152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1.528"/>
    </inkml:context>
    <inkml:brush xml:id="br0">
      <inkml:brushProperty name="width" value="0.05" units="cm"/>
      <inkml:brushProperty name="height" value="0.05" units="cm"/>
    </inkml:brush>
  </inkml:definitions>
  <inkml:trace contextRef="#ctx0" brushRef="#br0">1 1 17124,'3'0'1944,"-3"10"-1024,0 4-320,0 12 1153,0 4-353,0 7-496,1 1-264,3 3-248,1-2-111,2-5-369,0-7-225,2-11-519,-1-4-312,2-12 880,-1-7-200,-8-19-216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2.065"/>
    </inkml:context>
    <inkml:brush xml:id="br0">
      <inkml:brushProperty name="width" value="0.05" units="cm"/>
      <inkml:brushProperty name="height" value="0.05" units="cm"/>
    </inkml:brush>
  </inkml:definitions>
  <inkml:trace contextRef="#ctx0" brushRef="#br0">19 2 17332,'-9'-1'1832,"2"4"-1296,4 8-248,3 5 961,3 4-609,4 1-272,6 0-592,4-1-272,9-6-457,4-3-15,5-5 632,2-4-256,5-2-160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5.961"/>
    </inkml:context>
    <inkml:brush xml:id="br0">
      <inkml:brushProperty name="width" value="0.05" units="cm"/>
      <inkml:brushProperty name="height" value="0.05" units="cm"/>
    </inkml:brush>
  </inkml:definitions>
  <inkml:trace contextRef="#ctx0" brushRef="#br0">158 286 15035,'0'0'51,"1"0"-1,-1 0 1,0-1-1,0 1 0,0 0 1,0 0-1,0 0 1,0-1-1,0 1 1,0 0-1,0 0 1,0 0-1,0-1 1,0 1-1,0 0 0,0 0 1,0-1-1,0 1 1,0 0-1,0 0 1,0 0-1,0-1 1,0 1-1,0 0 1,0 0-1,-1 0 0,1-1 1,0 1-1,0 0 1,0 0-1,0 0 1,0 0-1,0 0 1,-1-1-1,1 1 1,0 0-1,0 0 0,0 0 1,-1 0-1,1 0 1,0 0-1,-14-2 1045,-15 6 496,21 0-1487,1 0-1,0 1 1,0 0-1,0 0 0,0 0 1,1 1-1,0 0 1,0 0-1,0 0 1,1 1-1,0 0 1,0 0-1,1 0 0,0 1 1,0-1-1,0 1 1,1 0-1,1 0 1,-1 0-1,1 1 1,1-1-1,-2 12 0,3-18-94,0 0-1,0 1 0,0-1 0,0 1 0,0-1 0,1 0 0,-1 1 1,1-1-1,1 4 0,-2-5-5,1 0 0,-1-1 0,0 1 0,1-1 0,-1 1 0,1 0 0,0-1 0,-1 1 0,1-1 0,-1 1 0,1-1 0,0 0 0,-1 1 0,1-1 0,0 0 0,-1 1 0,1-1 0,0 0 0,0 0 0,-1 1 0,1-1 0,0 0 0,0 0 0,0 0 0,-1 0 0,1 0 0,0 0 0,0 0 0,-1 0 0,1-1 0,0 1 0,0 0 0,-1 0 0,1-1 0,1 0 0,6-2 22,-1-1-1,1 0 1,-1-1 0,1 0 0,-1 0 0,-1-1 0,1 1 0,-1-2-1,8-8 1,7-11 121,19-31 0,-16 22 110,31-69 0,-46 83-131,0 0 0,-2-1-1,0 1 1,6-47 0,-12 64-96,0 2-20,-1 0 1,1 1-1,-1-1 1,0 0 0,0 1-1,0-1 1,0 0-1,0 1 1,0-1 0,0 0-1,0 0 1,0 1 0,-1-1-1,1 0 1,-1 1-1,1-1 1,-1 1 0,0-1-1,0 1 1,0-1-1,0 1 1,-1-3 0,1 4-8,1 0 0,-1 0 0,1 0 0,-1 0 0,1 0 0,-1-1 0,1 1 0,0 0 0,-1 0 0,1 0 0,-1 0 0,1 0 0,-1 0 0,1 1 0,-1-1 0,1 0 0,-1 0 0,1 0 1,-1 0-1,1 0 0,-1 1 0,1-1 0,-1 0 0,1 1 0,0-1 0,-1 0 0,1 0 0,0 1 0,-1-1 0,1 1 0,-1 0 0,-9 15 6,8-13-3,-7 16-2,0 0 0,1 1 0,2 0 0,0 0 0,-5 28 0,6-17-4,2 1 1,0 58-1,3-85 1,1 0 0,-1 0-1,1 0 1,0-1 0,0 1-1,0 0 1,1 0 0,-1-1 0,1 1-1,1-1 1,-1 1 0,0-1-1,5 6 1,-5-9 0,-1 1 1,1-1-1,0 1 0,0-1 1,-1 0-1,1 0 0,0 0 1,0 0-1,0 0 0,0 0 1,0-1-1,1 1 0,-1-1 1,0 1-1,0-1 0,0 0 1,0 0-1,1 0 0,-1 0 1,0 0-1,0 0 0,0-1 1,1 1-1,-1-1 0,0 0 1,0 1-1,0-1 0,0 0 1,0 0-1,0 0 0,0 0 1,2-3-1,6-3 4,0 0 0,-1-1 0,0 0 0,-1 0 0,1-1 0,-2-1 0,1 1 0,6-12 1,-3 2 1,0 0 1,-1 0 0,11-34 0,-16 34-11,-5 19 4,0 0-1,0 0 1,0 0 0,0 0-1,0 0 1,0 1 0,0-1-1,0 0 1,0 0 0,0 0-1,0 0 1,0 0 0,0 0-1,0 0 1,0 0-1,0 0 1,0 1 0,-1-1-1,1 0 1,0 0 0,0 0-1,0 0 1,0 0 0,0 0-1,0 0 1,0 0-1,0 0 1,0 0 0,0 0-1,0 0 1,0 0 0,-1 0-1,1 0 1,0 0 0,0 0-1,0 0 1,0 0 0,0 0-1,0 0 1,0 0-1,0 0 1,0 0 0,-1 0-1,1 0 1,0 0 0,0 0-1,0 0 1,0 0 0,0 0-1,0 0 1,0 0 0,0 0-1,0 0 1,0 0-1,-1 0 1,1 0 0,0 0-1,0 0 1,0 0 0,0 0-1,0 0 1,0 0 0,0-1-1,0 1 1,0 0 0,0 0-1,0 0 1,0 0-1,0 0 1,-2 3-5,0 0 0,0 1 1,0-1-1,0 1 0,1-1 0,-2 8 0,0 0-1,1 1-1,1 0 1,0-1-1,0 1 1,1 0-1,4 23 1,-4-33 6,0 1 1,1-1 0,-1 1-1,1-1 1,0 0-1,0 1 1,0-1-1,0 0 1,0 1-1,0-1 1,1 0-1,-1 0 1,1 0 0,-1 0-1,1 0 1,0-1-1,0 1 1,0 0-1,0-1 1,0 0-1,0 1 1,0-1 0,0 0-1,1 0 1,-1 0-1,0 0 1,1 0-1,-1-1 1,1 1-1,-1-1 1,1 1-1,-1-1 1,1 0 0,-1 0-1,1 0 1,-1-1-1,1 1 1,2-1-1,7-2 1,-1-1 1,1 0-1,-1 0 0,0-1 0,0-1 0,-1 0 0,0 0 0,0-1 1,0 0-1,-1-1 0,0 0 0,0-1 0,-1 1 0,14-21 1,-20 26 1,-1-1-1,1 0 1,-1 1 0,0-1 0,0 0 0,-1 0 0,1 0 0,-1 0 0,0 0 0,0 0 0,0 0 0,0 0 0,-1 0 0,-1-5 0,2 7-2,0 0 1,-1 1-1,1-1 1,-1 0-1,1 1 0,-1-1 1,0 0-1,1 1 1,-1-1-1,0 1 1,0-1-1,0 1 1,0 0-1,-1-1 0,1 1 1,0 0-1,-1 0 1,1 0-1,0 0 1,-1 0-1,1 0 1,-1 0-1,1 0 0,-1 0 1,0 1-1,1-1 1,-1 1-1,0-1 1,0 1-1,1 0 1,-1 0-1,0 0 0,-2 0 1,2 0-2,0 1 0,1 0 0,-1-1 0,1 1 0,-1 0 0,1 0 0,-1 0 0,1 0 0,0 0 1,-1 0-1,1 1 0,0-1 0,0 0 0,0 1 0,0-1 0,0 0 0,0 1 0,0-1 0,1 1 0,-1 0 0,0-1 0,1 1 0,-1 0 0,1-1 1,-1 3-1,-1 5-1,1 0 1,0 1 0,-1 10 0,2-15-35,1 0 0,-1 0 0,1 0 0,-1 0 0,1 0 0,1 0 0,-1 0 0,1 0 0,0-1-1,0 1 1,0-1 0,0 1 0,1-1 0,0 0 0,0 0 0,0 0 0,1 0 0,3 3 0,-5-5 0,1 0 0,0 0 0,0 0 0,0 0 0,0-1 0,0 0 0,0 1 0,0-1 0,0 0 0,0 0 0,1 0 0,-1-1 0,0 1 0,1-1-1,-1 0 1,0 0 0,1 0 0,-1 0 0,0-1 0,1 0 0,-1 1 0,0-1 0,0 0 0,0 0 0,1-1 0,-1 1 0,4-3 0,-4 2-9,-1 1 0,1-1 0,-1 0 0,0 1 0,1-1 0,-1 0 0,0 0 0,0-1 0,-1 1 0,1 0 0,0-1 0,-1 1 0,1-1 0,1-4 0,5-17-401</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2.618"/>
    </inkml:context>
    <inkml:brush xml:id="br0">
      <inkml:brushProperty name="width" value="0.05" units="cm"/>
      <inkml:brushProperty name="height" value="0.05" units="cm"/>
    </inkml:brush>
  </inkml:definitions>
  <inkml:trace contextRef="#ctx0" brushRef="#br0">212 566 18332,'-100'22'4660,"88"-19"-4550,0 1 1,0 1 0,0 0 0,1 1 0,-1 0 0,-19 15 0,31-20-130,-1-1 0,0 1 0,1-1 0,-1 1 0,0 0 0,1-1 0,-1 1 0,1 0 0,-1-1 0,1 1-1,-1 0 1,1-1 0,-1 1 0,1 0 0,0 0 0,-1 0 0,1-1 0,0 1 0,0 0 0,0 0 0,0 0 0,0 0 0,0 0 0,0-1 0,0 1 0,0 0 0,0 0 0,0 0 0,0 0 0,0 0 0,1-1 0,-1 1 0,0 0 0,1 0 0,-1-1 0,1 1 0,-1 0 0,1 0 0,-1-1 0,1 1 0,-1 0 0,1-1 0,0 1 0,-1-1 0,1 1 0,0-1 0,0 1 0,5 3-172,0-1 0,1 0 0,-1 0 0,12 3 0,-13-5 98,66 18-1032,-54-16 1035,-1 1 1,1 1 0,-1 0-1,0 1 1,0 1 0,-1 0-1,21 14 1,-33-19 141,0 0 0,-1 0 0,1 1 0,-1-1 0,0 1 1,0-1-1,0 1 0,0 0 0,0 0 0,0 0 0,-1 0 0,1 0 0,-1 1 0,0-1 0,0 0 0,0 1 1,-1-1-1,1 0 0,-1 7 0,0-4 52,-1-1 1,0 0 0,0 1-1,0-1 1,0 0-1,-1 0 1,0 0-1,0 0 1,0 0 0,-1 0-1,0-1 1,-3 6-1,1-5 15,1 1 0,-1-1 0,0 0 0,0-1 0,0 1 0,-1-1 0,1 0 0,-1 0 0,-9 4 0,12-6-86,-1 0 0,0-1 0,0 0 1,0 1-1,0-2 0,0 1 0,0 0 0,0-1 1,0 1-1,0-1 0,0 0 0,-1-1 1,1 1-1,0-1 0,-7-2 0,7 1-82,0 0 0,0 0 0,0 0 0,0-1-1,1 0 1,-1 0 0,1 0 0,0 0 0,0 0 0,0-1 0,0 1 0,1-1-1,-1 0 1,1 0 0,0 0 0,0 0 0,0 0 0,1 0 0,-3-8-1,-1-8 123,1 0-1,-3-39 1,7 58-65,-5-60-215,1-9-73</inkml:trace>
  <inkml:trace contextRef="#ctx0" brushRef="#br0" timeOffset="1">206 1 16500,'3'6'279,"-1"0"0,0 0 1,0 0-1,0 1 1,-1-1-1,0 1 1,0-1-1,-1 12 1,2 11 176,8 43 625,4 1 0,2-1 0,32 86-1,-35-124-1056,2-1 0,28 45 0,-29-60-1075,-23-30-1333,-52-50-283,31 34 2824,1-2 0,2 0 0,-27-40 0,52 67 5,0 0 1,0 0 0,1-1-1,-1 1 1,1 0-1,-1-1 1,1 0-1,0 1 1,-1-7-1,3 9-101,-1-1-1,0 1 0,0 0 1,0 0-1,0 0 1,1 0-1,-1 0 1,0 0-1,1 0 1,-1 0-1,1 0 1,-1 0-1,1 0 0,0 0 1,-1 0-1,1 0 1,0 1-1,0-1 1,-1 0-1,1 0 1,0 1-1,0-1 0,0 1 1,0-1-1,0 1 1,0-1-1,0 1 1,0-1-1,0 1 1,0 0-1,0 0 0,0-1 1,0 1-1,2 0 1,12-2 293,0 1 0,0 1 1,-1 0-1,30 4 0,59 16-89,-64-11 291,22 7-233,-43-14-238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3.199"/>
    </inkml:context>
    <inkml:brush xml:id="br0">
      <inkml:brushProperty name="width" value="0.05" units="cm"/>
      <inkml:brushProperty name="height" value="0.05" units="cm"/>
    </inkml:brush>
  </inkml:definitions>
  <inkml:trace contextRef="#ctx0" brushRef="#br0">222 41 18260,'-13'4'367,"1"0"1,1 1-1,-1 0 1,1 1-1,0 0 1,0 1-1,1 0 1,0 0-1,-13 13 1,10-7-177,1-1 1,1 2-1,0-1 0,1 2 1,0-1-1,-9 20 0,17-30-160,0 0 0,1 1 0,-1-1 1,1 1-1,0-1 0,0 1 0,0-1 0,1 1 0,0 9 0,0-14-22,0 1 0,0 0 0,0 0 0,0-1 0,0 1 0,1 0 0,-1-1 0,0 1 0,1 0 0,-1 0 0,0-1 0,1 1 1,-1-1-1,1 1 0,-1 0 0,1-1 0,-1 1 0,1-1 0,-1 1 0,1-1 0,0 1 0,-1-1 0,1 0 0,1 1 0,0 0 6,0-1 0,-1 0 0,1 0 0,0 0 0,0-1-1,0 1 1,0 0 0,-1-1 0,1 1 0,0-1 0,0 1 0,-1-1 0,1 0-1,0 0 1,2-1 0,7-6 41,1 1 0,-1-2 0,0 0 0,-1 0 0,0-1 1,11-14-1,3-7 83,21-34 0,-38 53-117,1-1-1,-2 0 1,0 0-1,0-1 1,6-24-1,-12 24-7,-7 21-3,-9 22 15,10-10-2,0-1 0,1 1 0,1 0 0,-2 35 0,5-41-10,1 1 0,0 0 0,1-1-1,0 1 1,1-1 0,0 0 0,8 23 0,-9-34-13,0 1-1,0-1 1,0 1 0,0-1 0,1 1 0,-1-1-1,1 0 1,0 0 0,-1 0 0,1 0 0,0 0 0,0 0-1,0 0 1,0-1 0,1 1 0,3 2 0,-4-4-23,0 0 0,0 1 0,-1-1 0,1 0 0,0 0 1,0 0-1,0 0 0,-1 0 0,1-1 0,0 1 0,-1 0 0,1-1 1,0 0-1,0 1 0,-1-1 0,1 0 0,-1 0 0,1 0 0,-1 0 1,1 0-1,-1 0 0,0 0 0,1 0 0,-1 0 0,0-1 0,2-1 1,5-8-311,0 0 0,0 0 0,-1-1 1,-1 0-1,0 0 0,0-1 1,4-16-1,2-11-432,7-46 1,-8 19-151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3.672"/>
    </inkml:context>
    <inkml:brush xml:id="br0">
      <inkml:brushProperty name="width" value="0.05" units="cm"/>
      <inkml:brushProperty name="height" value="0.05" units="cm"/>
    </inkml:brush>
  </inkml:definitions>
  <inkml:trace contextRef="#ctx0" brushRef="#br0">50 0 14867,'-1'5'313,"-9"27"1354,2 0 1,1 1-1,2 0 1,-2 37-1,7-67-1615,0 0-1,0 1 1,0-1 0,1 0 0,-1 0-1,1 0 1,-1 0 0,1 0 0,0 0-1,1 0 1,-1 0 0,0 0 0,1-1-1,-1 1 1,1 0 0,0-1-1,0 1 1,0-1 0,0 0 0,0 1-1,1-1 1,3 2 0,-1-1-64,-1-1 1,1 0-1,0-1 1,0 1-1,0-1 1,1 0-1,-1 0 1,0 0-1,0-1 1,0 0-1,1 0 1,8-1-1,1-1-36,-7 1 3,-1 0 0,1 0 1,0 1-1,0 0 0,-1 1 1,13 1-1,-18-1 49,0 0 0,0-1 0,-1 1 0,1 0-1,0 0 1,-1 0 0,1 0 0,-1 0 0,1 1 0,-1-1 0,1 0 0,-1 1 0,0-1 0,0 1 0,0-1 0,0 1-1,0 0 1,0-1 0,0 1 0,0 0 0,-1 0 0,1-1 0,0 1 0,-1 0 0,0 0 0,0 0 0,1 0 0,-1 0-1,0 0 1,0 0 0,-1 3 0,1 0 41,-1 0 0,0 0 0,0 0 0,0 0 0,0 0 0,-1-1 0,1 1 0,-1 0 0,0-1 0,-1 0-1,1 1 1,-1-1 0,0 0 0,0 0 0,0 0 0,-1-1 0,1 1 0,-1-1 0,0 0 0,0 0 0,0 0 0,0 0 0,-5 1 0,6-2-35,-1 0 1,0-1-1,0 0 1,0 0-1,0 0 1,0 0-1,0 0 1,-1-1-1,1 0 1,0 0-1,0 0 1,0 0-1,0-1 1,0 0-1,0 1 1,0-1-1,0-1 1,0 1-1,0-1 1,0 1-1,0-1 1,1 0-1,-1-1 1,1 1-1,0 0 0,-1-1 1,-3-5-1,1 4-247,2-1-1,-1-1 0,1 1 0,-1-1 0,1 1 0,1-1 0,-1 0 0,1 0 1,0-1-1,1 1 0,-1-1 0,1 1 0,0-1 0,1 0 0,-1-9 0,2 16 202,0-1 0,0 0-1,-1 0 1,2 0-1,-1 0 1,0 0 0,0 1-1,0-1 1,0 0-1,0 0 1,1 0 0,-1 0-1,0 1 1,1-1 0,-1 0-1,1 0 1,-1 1-1,1-1 1,-1 0 0,1 1-1,-1-1 1,1 0-1,0 1 1,-1-1 0,1 1-1,0-1 1,1 0-1,12-1-539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4.205"/>
    </inkml:context>
    <inkml:brush xml:id="br0">
      <inkml:brushProperty name="width" value="0.05" units="cm"/>
      <inkml:brushProperty name="height" value="0.05" units="cm"/>
    </inkml:brush>
  </inkml:definitions>
  <inkml:trace contextRef="#ctx0" brushRef="#br0">175 285 18060,'3'0'169,"-1"-1"0,0 1 0,0-1 0,0 1 0,-1-1 0,1 0 0,0 0 0,0 0 0,0 0 0,0 0 0,-1 0 0,1 0 0,-1-1 0,1 1 0,-1-1 0,1 1 0,-1-1 0,0 1 0,1-1 0,-1 0 0,0 0 0,0 0 0,-1 1 0,1-1-1,0 0 1,-1 0 0,1 0 0,-1 0 0,1 0 0,-1-3 0,0 2-96,0 0 0,0 1 0,-1-1 1,1 1-1,-1-1 0,0 1 0,0-1 0,1 1 0,-1 0 0,-1-1 0,1 1 0,0 0 0,-1 0 0,1 0 0,-1 0 0,1 0 0,-1 0 0,0 0 0,0 1 0,0-1 0,0 0 0,0 1 0,-1 0 0,-3-2 0,0 0-61,-1 1-1,1 0 1,-1 1-1,1 0 1,-1 0 0,0 0-1,1 1 1,-1 0-1,0 0 1,0 0 0,1 1-1,-1 0 1,0 1-1,-10 3 1,13-4-8,0 0-1,0 1 1,0-1-1,1 1 1,-1 0-1,1 0 1,-1 1 0,1-1-1,0 1 1,-1-1-1,1 1 1,1 0-1,-1 0 1,0 0 0,1 1-1,-1-1 1,1 1-1,0-1 1,0 1-1,1 0 1,-1 0 0,1-1-1,0 1 1,0 0-1,-1 5 1,2-7-2,0-1 0,0 0 0,0 0-1,0 1 1,0-1 0,0 0 0,0 1 0,0-1 0,1 0 0,-1 0 0,1 1 0,-1-1 0,1 0 0,-1 0 0,1 0 0,-1 0 0,1 0-1,0 0 1,0 0 0,0 0 0,-1 0 0,1 0 0,0 0 0,1 0 0,1 1 0,-1-1-1,1 0 1,0 0 0,-1 0-1,1 0 1,0-1 0,-1 1-1,1-1 1,0 1 0,4-1-1,7-1-3,0 0 0,0-1 0,19-6 0,-31 8 1,64-17-54,-20 5-104,94-14 0,-128 27 86,-11-1 86,-1 0 0,0 0 0,1 0 1,-1 0-1,0 0 0,1 1 0,-1-1 1,0 0-1,1 0 0,-1 0 0,0 0 1,1 0-1,-1 0 0,1 0 1,-1 0-1,0 0 0,1 0 0,-1 0 1,0 0-1,1-1 0,-1 1 0,0 0 1,1 0-1,-1 0 0,0 0 0,1-1 1,-1 1-1,0 0 0,0 0 1,1 0-1,-1-1 0,0 1 0,0 0 1,1-1-1,-1 1 0,0 0 0,0 0 1,0-1-1,1 1 0,-1 0 0,0-1 1,0 1-1,0 0 0,0-1 1,0 1-1,0-1 0,0 1 0,0 0 1,0-1-1,0 1 0,0 0 0,0-1 1,0 1-1,0 0 0,0-1 0,0 1 1,0 0-1,0-1 0,-1 0 1,-6-31 337,-15-47 1,12 47-816,-7-39 0,18 62-850,6 12 186,13 18-642,-13-14 1072,34 23-849,-15-15 699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4.777"/>
    </inkml:context>
    <inkml:brush xml:id="br0">
      <inkml:brushProperty name="width" value="0.05" units="cm"/>
      <inkml:brushProperty name="height" value="0.05" units="cm"/>
    </inkml:brush>
  </inkml:definitions>
  <inkml:trace contextRef="#ctx0" brushRef="#br0">258 185 17300,'-8'-5'438,"1"0"0,-1 1 0,-1 0-1,1 1 1,-1-1 0,1 2 0,-1-1 0,0 1 0,0 0 0,0 1 0,0 0 0,0 1 0,-19 1 0,23-1-342,-1 1-1,1 0 1,-1 0 0,0 1 0,1-1-1,0 1 1,-1 1 0,1-1-1,0 1 1,0-1 0,1 2 0,-1-1-1,0 0 1,1 1 0,0 0-1,0 0 1,0 0 0,0 0 0,1 1-1,0-1 1,-1 1 0,2 0-1,-4 7 1,5-9-65,-1-1 0,1 1 1,1-1-1,-1 1 0,0-1 0,1 1 0,-1 0 0,1-1 0,0 1 1,0 0-1,0-1 0,0 1 0,0-1 0,0 1 0,1 0 0,-1-1 1,1 1-1,0-1 0,0 1 0,1 2 0,0-3-13,0 1-1,0-1 1,0 0 0,0 0-1,0 0 1,1 0 0,-1 0-1,0-1 1,1 1-1,0-1 1,-1 1 0,1-1-1,0 0 1,0 0 0,3 1-1,3 0-6,-1-1 0,1 0 1,0 0-1,0 0 0,0-1 0,0-1 0,0 0 0,0 0 0,-1 0 0,1-1 1,9-3-1,-10 1-4,0 1 1,0-1 0,0-1-1,-1 1 1,0-1 0,0-1-1,0 1 1,0-1 0,-1 0-1,10-13 1,-13 15-6,0 0 0,0-1 1,0 1-1,-1-1 0,0 0 0,0 0 1,0 1-1,-1-1 0,1 0 0,-1-1 1,0 1-1,-1 0 0,1 0 0,-1 0 1,0 0-1,0-1 0,-1 1 1,0 0-1,-1-8 0,1 12-1,1-1 0,0 1-1,-1-1 1,1 1 0,0 0 0,-1-1-1,0 1 1,1 0 0,-1 0 0,0 0 0,1-1-1,-1 1 1,0 0 0,0 0 0,0 0-1,0 0 1,0 0 0,0 0 0,-1 1 0,1-1-1,0 0 1,0 0 0,-1 1 0,1-1-1,0 1 1,-1-1 0,1 1 0,0 0-1,-1-1 1,1 1 0,-1 0 0,1 0 0,0 0-1,-3 0 1,2 1 1,1-1-1,-1 1 1,0 0-1,0 0 1,0 0-1,0 0 1,1 0-1,-1 0 1,0 0 0,1 1-1,-1-1 1,1 1-1,0-1 1,-1 1-1,1-1 1,0 1-1,0 0 1,0 0-1,0-1 1,0 1-1,0 0 1,1 0 0,-1 2-1,0-1 0,0 0 1,0 0-1,0 0 0,1 0 0,0 0 1,0 0-1,-1 0 0,2 0 1,-1 0-1,0 0 0,1 0 0,-1 0 1,1 0-1,0 0 0,0 0 0,0 0 1,0 0-1,1-1 0,-1 1 0,1 0 1,-1-1-1,1 1 0,0-1 1,0 0-1,0 0 0,0 0 0,1 0 1,-1 0-1,3 2 0,-1-2-52,-1 0 0,1-1 0,0 1 0,-1-1 0,1 0-1,0 0 1,0 0 0,0-1 0,0 1 0,0-1 0,-1 0 0,1 0 0,0-1 0,0 1-1,0-1 1,0 1 0,0-1 0,0 0 0,-1-1 0,1 1 0,0-1 0,3-2 0,1 0-121,-1-1 0,0 0 1,-1-1-1,1 0 1,-1 0-1,0 0 0,-1-1 1,1 1-1,-1-1 0,6-12 1,0-2-25,-1-1-1,11-35 1,-7 10-296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5.272"/>
    </inkml:context>
    <inkml:brush xml:id="br0">
      <inkml:brushProperty name="width" value="0.05" units="cm"/>
      <inkml:brushProperty name="height" value="0.05" units="cm"/>
    </inkml:brush>
  </inkml:definitions>
  <inkml:trace contextRef="#ctx0" brushRef="#br0">74 53 16948,'0'0'3,"-13"-40"2222,12 39-2164,1 0 0,0 0 0,-1 1 0,1-1 0,-1 0 0,1 0 0,-1 0 0,0 1 0,1-1 0,-1 0 0,0 1 0,0-1 1,1 0-1,-1 1 0,0-1 0,-1 0 0,1 1 11,1 0 0,-1 0 0,0 1 1,1-1-1,-1 0 0,0 0 1,1 1-1,-1-1 0,1 0 1,-1 1-1,0-1 0,1 0 0,-1 1 1,1-1-1,-1 1 0,1-1 1,-1 1-1,1-1 0,0 1 0,-1-1 1,1 1-1,0-1 0,-1 1 1,1 0-1,0-1 0,0 1 1,-1 0-1,1 0 0,-4 9 236,1-1 1,0 1-1,1 0 0,0 0 0,-1 15 1,-1 58 420,4-58-498,0 54 498,12 93-1,-6-124-614,2 0 1,3-1-1,19 55 0,-26-92-193,0 1 1,0-1-1,1 0 1,1 0-1,7 10 1,-24-38-44,0 0 1,2 0-1,0-1 0,1 0 1,1-1-1,-7-26 0,1-12-461,-8-63 0,18 97 341,-6-63-798,8 75 739,1 1-1,0-1 1,1 1 0,1 0 0,3-15-1,-5 25 207,0-1-1,1 1 0,-1-1 0,1 0 1,0 1-1,0 0 0,-1-1 0,1 1 1,0-1-1,0 1 0,0 0 1,1 0-1,-1 0 0,0-1 0,0 1 1,1 0-1,-1 0 0,0 1 0,1-1 1,2-1-1,1 1-189,0-1-1,-1 2 1,1-1-1,0 0 1,8 1 0,11-1-280,1-3-87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5.887"/>
    </inkml:context>
    <inkml:brush xml:id="br0">
      <inkml:brushProperty name="width" value="0.05" units="cm"/>
      <inkml:brushProperty name="height" value="0.05" units="cm"/>
    </inkml:brush>
  </inkml:definitions>
  <inkml:trace contextRef="#ctx0" brushRef="#br0">51 8 15507,'0'-1'105,"-1"1"0,1-1 0,-1 1 0,1-1 0,-1 1 0,0-1 0,1 1 0,-1-1 0,0 1 0,1-1 0,-1 1-1,0 0 1,1-1 0,-1 1 0,0 0 0,0 0 0,1 0 0,-1 0 0,0-1 0,0 1 0,1 0 0,-1 0 0,0 0 0,0 1 0,-1-1-1,1 1 3,0-1-1,0 1 1,0 0-1,0-1 1,0 1-1,0 0 1,0 0-1,1 0 1,-1 0-1,0 0 1,0 0-1,1 0 1,-1 0-1,0 2 1,-2 4 306,1 1-1,0-1 1,0 1 0,-1 8 0,-1 23 440,2-1 1,1 0 0,8 68-1,3-40-488,23 85-1,-32-147-364,19 63-104,-17-60 44,0 1 0,1-1 0,-1 0-1,1 0 1,0-1 0,9 12 0,-12-18 41,-1 1 0,1 0 0,0-1 0,-1 1 0,1 0 0,0-1 0,-1 1 0,1-1-1,0 1 1,0-1 0,0 1 0,-1-1 0,1 0 0,0 1 0,0-1 0,1 0 0,-2 0 2,1 0-1,-1 0 0,0 0 1,0 0-1,1 0 0,-1-1 1,0 1-1,1 0 0,-1 0 1,0 0-1,0-1 0,0 1 1,1 0-1,-1 0 0,0-1 1,0 1-1,0 0 0,0-1 1,1 1-1,-1 0 0,0 0 1,0-1-1,0 1 0,0 0 1,0-1-1,0 1 0,0 0 1,0-1-1,0 1 0,-3-34-647,-17-45-306,8 39 353,3-1-1,1 1 1,-5-75-1,13 115 627,0-1-1,0 0 1,0 0 0,0 1-1,-1-1 1,1 0 0,0 1-1,0-1 1,1 0 0,-1 1 0,0-1-1,0 0 1,0 1 0,0-1-1,1 0 1,-1 1 0,0-1-1,0 0 1,1 1 0,-1-1-1,0 1 1,1-1 0,-1 1-1,1-1 1,-1 1 0,1-1-1,-1 1 1,1-1 0,-1 1-1,1-1 1,0 1 0,-1 0-1,1 0 1,0-1 0,-1 1-1,1 0 1,0 0 0,-1-1-1,1 1 1,0 0 0,-1 0 0,1 0-1,0 0 1,-1 0 0,1 0-1,0 0 1,-1 0 0,1 1-1,0-1 1,0 0 0,6 3 162,-1 0 0,1 0 0,-1 0 0,9 7 0,3 1 244,-13-9-336,1 0 0,-1-1 0,0 1 0,1-1 0,-1 0 0,0 0 0,1-1 0,-1 0-1,1 0 1,-1 0 0,1 0 0,-1-1 0,1 0 0,-1 0 0,1-1 0,-1 1 0,8-5 0,-9 4-48,0 0 1,0-1 0,0 1 0,-1-1-1,1 0 1,-1 0 0,0 0 0,0 0-1,0-1 1,0 1 0,-1-1 0,1 0 0,-1 0-1,0 0 1,0 0 0,-1 0 0,1 0-1,-1-1 1,1 1 0,-2 0 0,1-1-1,0-5 1,0 7-25,-1 0 0,0 0 0,0 0 1,0 0-1,-1 0 0,1 0 0,-1 0 0,1 1 0,-1-1 0,0 0 0,0 0 0,-1 0 0,1 1 0,0-1 0,-1 1 1,1-1-1,-1 1 0,0 0 0,0-1 0,0 1 0,0 0 0,0 0 0,-1 0 0,1 1 0,-1-1 0,1 0 0,-1 1 1,1 0-1,-7-3 0,7 4-2,-1-1 0,0 1 1,1 0-1,-1-1 0,0 1 0,1 0 1,-1 0-1,0 1 0,0-1 1,1 1-1,-1-1 0,1 1 0,-1 0 1,0 0-1,1 0 0,-1 0 1,1 0-1,0 1 0,-1-1 0,1 1 1,0 0-1,0-1 0,0 1 0,0 0 1,0 0-1,1 0 0,-1 1 1,1-1-1,-1 0 0,1 0 0,0 1 1,-1-1-1,0 4 0,-1 3 36,0 1 0,1 0-1,0 0 1,0 0 0,1 1-1,1-1 1,-1 0 0,2 0-1,-1 1 1,1-1-1,4 15 1,-4-20-19,1 0-1,-1 0 0,1-1 1,0 1-1,0-1 0,0 0 1,1 1-1,0-1 1,0 0-1,0-1 0,6 7 1,-7-8-12,1 0 0,0 0 0,0 0-1,0-1 1,0 1 0,0-1 0,0 0 0,0 0 0,0 0 0,1 0 0,-1 0 0,0-1-1,0 0 1,1 1 0,-1-1 0,1 0 0,-1-1 0,6 0 0,0-1-6,1-1 1,0 0-1,-1-1 1,1 0 0,-1 0-1,0-1 1,-1 0-1,1-1 1,-1 0-1,0 0 1,9-10-1,3-3-42,-2-1-1,32-44 1,-43 54 3,-3 6 22,-1-1 1,0 1 0,0-1-1,0 1 1,-1-1 0,0 0-1,1 0 1,0-6 0,-22 35 299,14-13-107,1 0-1,-6 21 0,9-27-127,0-1 1,0 0 0,0 1-1,1-1 1,0 1 0,0-1 0,0 0-1,0 1 1,1-1 0,2 9-1,-3-12-45,0-1 0,0 1-1,1 0 1,-1-1 0,0 1-1,1 0 1,-1-1 0,0 1-1,1-1 1,-1 1-1,1-1 1,-1 1 0,1-1-1,-1 1 1,1-1 0,0 0-1,-1 1 1,1-1 0,-1 0-1,1 1 1,0-1 0,-1 0-1,1 0 1,0 1-1,-1-1 1,1 0 0,1 0-1,0 0-2,0-1-1,0 1 0,0 0 0,0-1 1,0 1-1,-1-1 0,1 0 0,0 0 1,3-2-1,3-2-34,0-1 0,14-13 1,21-27-157,-31 32 13,1-1 0,25-19 1,-38 34 172,0 0 0,0 0 0,1 0 0,-1 0 0,0 0 0,0 0 0,1 0 0,-1 1 0,0-1 0,0 0 0,0 0 1,0 0-1,1 0 0,-1 0 0,0 1 0,0-1 0,0 0 0,0 0 0,0 0 0,1 0 0,-1 1 0,0-1 0,0 0 0,0 0 1,0 0-1,0 1 0,0-1 0,0 0 0,0 0 0,0 1 0,0-1 0,0 0 0,0 0 0,0 0 0,0 1 0,0-1 0,0 0 1,0 0-1,0 1 0,0-1 0,0 0 0,0 0 0,0 12 33,-3 9 10,-2 26 153,5-44-283,0 0 0,0-1 0,0 1 0,1 0 0,-1 0 0,1 0 0,0 0 0,-1-1 0,1 1 0,0 0 0,1 0 0,1 3 0,-3-6 49,0 0 0,1 1 1,-1-1-1,0 0 0,0 1 0,1-1 1,-1 0-1,0 0 0,1 1 0,-1-1 1,0 0-1,1 0 0,-1 1 0,1-1 0,-1 0 1,0 0-1,1 0 0,-1 0 0,1 0 1,-1 1-1,1-1 0,-1 0 0,0 0 1,1 0-1,-1 0 0,1 0 0,-1-1 1,1 1-1,-1 0 0,0 0 0,1 0 0,-1 0 1,1-1-1,11-9-510,-2-4-83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6.450"/>
    </inkml:context>
    <inkml:brush xml:id="br0">
      <inkml:brushProperty name="width" value="0.05" units="cm"/>
      <inkml:brushProperty name="height" value="0.05" units="cm"/>
    </inkml:brush>
  </inkml:definitions>
  <inkml:trace contextRef="#ctx0" brushRef="#br0">1 0 19820,'17'16'1849,"-6"16"-1193,1 6-264,1 17 768,-3 5-264,-2 9-312,-1 1-127,1-1-329,0-2-192,-2-7-641,0-5-535,-5-15 1032,-1-4-192,0-13-144</inkml:trace>
  <inkml:trace contextRef="#ctx0" brushRef="#br0" timeOffset="1">187 824 22181,'0'7'1936,"1"-2"-1408,-2-4-240,-1-2 913,2-1-409,0-2-888,-1-2-496,-2-1 480,2 1-104,-17 2-97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0:57.048"/>
    </inkml:context>
    <inkml:brush xml:id="br0">
      <inkml:brushProperty name="width" value="0.05" units="cm"/>
      <inkml:brushProperty name="height" value="0.05" units="cm"/>
    </inkml:brush>
  </inkml:definitions>
  <inkml:trace contextRef="#ctx0" brushRef="#br0">1 604 17068,'30'-2'1101,"1"-2"-1,0-1 1,-1-1 0,38-13 0,-22 6-207,503-164 1723,-270 81-2514,-158 56-159,528-161-513,-621 193 519,-2 0-58,0 1-1,0 1 1,0 2 0,52-3-1,-77 7 102,-1 0-1,0 0 1,1 0-1,-1 0 1,1 0-1,-1 0 1,0 0-1,1 0 1,-1 0-1,1 0 1,-1 0-1,0 0 1,1 0-1,-1 0 1,1 0-1,-1 0 1,0 0-1,1 1 1,-1-1-1,0 0 1,1 0-1,-1 0 1,0 1-1,1-1 1,-1 0-1,0 1 1,1-1-1,-1 0 1,0 1-1,0-1 1,1 0-1,-1 1 1,0-1-1,0 0 1,0 1-1,0-1 0,1 1 1,-1-1-1,0 0 1,0 1-1,0 0 1,-10 12-395,-6-1-136,-1-1 1,0-1-1,-35 14 0,23-10 355,-22 9-284,2-5-100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44.726"/>
    </inkml:context>
    <inkml:brush xml:id="br0">
      <inkml:brushProperty name="width" value="0.05" units="cm"/>
      <inkml:brushProperty name="height" value="0.05" units="cm"/>
    </inkml:brush>
  </inkml:definitions>
  <inkml:trace contextRef="#ctx0" brushRef="#br0">126 5 14003,'-20'4'984,"-1"-1"490,-1 1 0,-41 15 0,74-17 1327,13-3-2174,98-5 621,241 20 0,-342-12-1208,-1 1-621,1-2 0,28-1 0,-44 0 423,0 0-1,0-1 0,0 0 0,0 0 0,-1 0 0,1-1 0,0 0 0,-1 1 0,1-1 0,-1-1 0,0 1 0,0-1 0,0 0 0,0 0 0,5-5 0,2-8-668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6.362"/>
    </inkml:context>
    <inkml:brush xml:id="br0">
      <inkml:brushProperty name="width" value="0.05" units="cm"/>
      <inkml:brushProperty name="height" value="0.05" units="cm"/>
    </inkml:brush>
  </inkml:definitions>
  <inkml:trace contextRef="#ctx0" brushRef="#br0">8 1 18300,'-4'9'1200,"2"-5"-1552,1 1 296,2-8 240,2-3-184,0-4-88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45.221"/>
    </inkml:context>
    <inkml:brush xml:id="br0">
      <inkml:brushProperty name="width" value="0.05" units="cm"/>
      <inkml:brushProperty name="height" value="0.05" units="cm"/>
    </inkml:brush>
  </inkml:definitions>
  <inkml:trace contextRef="#ctx0" brushRef="#br0">0 49 17644,'96'-19'3957,"43"-7"-1837,-119 24-2012,-1 1-1,0 0 0,0 2 0,1 0 0,22 4 0,-38-4-105,1 0 0,-1 0 0,1 1 0,-1-1 1,0 1-1,1 0 0,-1 0 0,0 0 0,0 1 0,0 0 0,-1-1 1,1 1-1,-1 0 0,1 1 0,-1-1 0,0 1 0,0-1 0,-1 1 1,1 0-1,-1 0 0,4 7 0,-5-6 5,1 0 0,-1 0 0,0 0 0,-1 0 0,1 1 0,-1-1 0,0 0 0,0 0 0,-1 0 0,1 0 1,-1 1-1,0-1 0,-1 0 0,1 0 0,-1-1 0,0 1 0,0 0 0,0 0 0,-5 5 0,-3 5 74,-1-1 0,0 0 1,-1-1-1,0 0 0,-20 15 1,-75 49 127,39-30-1658,67-47 1338,-9 8-1038,8-6 420,8-5-90,12-5-41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45.720"/>
    </inkml:context>
    <inkml:brush xml:id="br0">
      <inkml:brushProperty name="width" value="0.05" units="cm"/>
      <inkml:brushProperty name="height" value="0.05" units="cm"/>
    </inkml:brush>
  </inkml:definitions>
  <inkml:trace contextRef="#ctx0" brushRef="#br0">90 1 18452,'10'4'1592,"-6"16"-1032,-1 7-240,-3 10 665,0 6-225,-3 8-296,0 0-64,0-5-104,1-3-80,2-9-264,0-3-136,-2-11-376,-1-6-264,-4-14-424,-3-7 1336,-9-13-465,-4-5-223,-8-12 16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46.195"/>
    </inkml:context>
    <inkml:brush xml:id="br0">
      <inkml:brushProperty name="width" value="0.05" units="cm"/>
      <inkml:brushProperty name="height" value="0.05" units="cm"/>
    </inkml:brush>
  </inkml:definitions>
  <inkml:trace contextRef="#ctx0" brushRef="#br0">31 184 14059,'-5'-6'318,"1"-1"-1,0 0 1,1 0-1,-1 0 1,1 0 0,1 0-1,-3-12 1,5 17-196,-1-1-1,1 1 1,0-1 0,0 0 0,0 1 0,1-1-1,-1 1 1,1-1 0,-1 1 0,1-1-1,0 1 1,0-1 0,0 1 0,0 0 0,0 0-1,1-1 1,-1 1 0,1 0 0,-1 0-1,1 0 1,0 0 0,0 1 0,0-1 0,0 0-1,0 1 1,0-1 0,3 0 0,10-6 276,0 1 0,1 0 0,-1 2 0,1 0 0,0 0 0,28-3 0,1 3 62,56 0 0,-70 6-373,0 0 0,0 2 0,-1 1 0,45 13 1,-60-13-68,-1 0 0,1 1 0,-1 1 1,-1 1-1,1 0 0,-1 0 0,0 2 1,-1-1-1,0 2 0,0-1 0,11 14 1,-18-18 20,-1 0 0,0 1 0,0 0 0,-1 0 0,1 0 0,-1 0 0,-1 0 0,1 1 0,-1-1 0,0 1 0,0 0 0,-1-1 0,0 1 0,0 0 0,-1 0 1,0 0-1,0 0 0,0 0 0,-1 0 0,-2 9 0,0-6 62,-1 0 0,1 0 0,-2 0 0,1 0 1,-2-1-1,1 0 0,-1 0 0,-1 0 0,1-1 0,-1 0 0,-1 0 1,-13 10-1,0-1 99,-2-1-1,0-1 1,0-1 0,-38 17 0,42-24-134,0 0 0,0 0 0,0-2-1,-1-1 1,0 0 0,-36 2 0,46-6-105,1-1-1,-1 0 1,0 0-1,1-1 1,-1 0 0,-18-7-1,25 8-51,0 0 0,0 0 0,0-1 0,0 1 0,1-1 0,-1 0 0,0 0 0,1 0 0,-1 0-1,1 0 1,0 0 0,0-1 0,0 1 0,0-1 0,0 0 0,0 1 0,0-1 0,1 0 0,0 0 0,0 0 0,-1 0 0,2 0 0,-1 0 0,-1-5-1,2 6-54,1-1-1,-1 0 0,0 1 0,1-1 0,0 1 0,-1-1 1,1 1-1,0-1 0,0 1 0,0-1 0,1 1 0,-1 0 0,1-1 1,-1 1-1,1 0 0,0 0 0,-1 0 0,1 1 0,0-1 0,0 0 1,1 1-1,3-3 0,3-2-137,1 1 0,0 1-1,0 0 1,14-5 0,29-4-605,13 3-73</inkml:trace>
  <inkml:trace contextRef="#ctx0" brushRef="#br0" timeOffset="1">912 250 17084,'10'5'2072,"0"6"-1312,-3 6-272,0 5 1065,1 4-569,-1 4-176,0 1-304,0-2-160,-1-3-304,2-3-176,0-13-496,-1-6-384,-3-14 816,-2-10-160,-4-10-168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46.691"/>
    </inkml:context>
    <inkml:brush xml:id="br0">
      <inkml:brushProperty name="width" value="0.05" units="cm"/>
      <inkml:brushProperty name="height" value="0.05" units="cm"/>
    </inkml:brush>
  </inkml:definitions>
  <inkml:trace contextRef="#ctx0" brushRef="#br0">5 9 15379,'0'-7'2329,"-2"6"-1353,-1 4-464,3 4 2529,2 3-2033,3 1-408,7 2-1120,4-3-376,2-1 728,2-3-144,13 1-152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47.200"/>
    </inkml:context>
    <inkml:brush xml:id="br0">
      <inkml:brushProperty name="width" value="0.05" units="cm"/>
      <inkml:brushProperty name="height" value="0.05" units="cm"/>
    </inkml:brush>
  </inkml:definitions>
  <inkml:trace contextRef="#ctx0" brushRef="#br0">115 0 16251,'-24'9'2956,"20"-8"-2661,0 0 0,0 0 1,1 1-1,-1-1 0,0 1 1,1 0-1,-1 0 0,1 0 0,0 0 1,-1 1-1,-2 2 0,5-3-283,0-1 0,1 1 0,-1 0 0,1-1 0,-1 1 0,1-1 0,0 1 0,-1 0 0,1-1 0,0 1 0,0 0 0,0-1 0,1 1 0,-1 0 0,0-1 0,0 1 0,1-1 0,-1 1 1,1 0-1,0-1 0,0 2 0,22 37 133,-13-25-69,10 22 26,18 46 0,-31-64-30,-1 1 0,-1 0 0,0 0 0,2 31 0,-4-24 242,-2-1 0,-3 40 0,1-59-194,0 0 0,0 0 0,0 0 0,-1 0 0,0 0 0,0-1 0,0 1 0,-1-1 0,0 1 0,-1-1 0,1 0 0,-1 0 0,0-1 0,-9 11 0,11-15-89,1 0 0,0 0 0,-1 0 0,1 0 0,-1 0 0,1-1 0,-1 1 0,1 0 0,-1-1 0,1 1 0,-1-1 0,0 1 0,1-1 0,-1 0 0,0 0-1,1 1 1,-1-1 0,0 0 0,1-1 0,-4 1 0,2-1 1,0 0-1,0 0 1,1-1-1,-1 1 1,1-1-1,-1 1 0,1-1 1,-1 0-1,1 0 1,-4-4-1,0-1 1,0 0 0,1 0 0,0 0 0,1-1 0,0 0 0,0 0 0,-3-9 0,4 9-42,1-1 1,0 0-1,0 0 0,0 0 0,1 0 1,1 0-1,0 0 0,0 0 1,1 0-1,0 0 0,0 0 1,1 0-1,0 0 0,1 1 1,-1-1-1,2 1 0,-1-1 0,2 1 1,-1 0-1,1 0 0,0 1 1,0 0-1,1 0 0,0 0 1,0 0-1,1 1 0,-1 0 1,2 0-1,7-4 0,15-8-215,37-15 0,21-11-192,-78 38 396,1-1 0,-2 0 0,1-1 0,-1 0 0,15-17 0,-21 22 55,0 0 0,-1 0 0,1-1 1,-1 1-1,0-1 0,0 0 0,0 0 0,-1 0 1,1 0-1,-1 0 0,0 0 0,0 0 1,0 0-1,0-6 0,-1 10-29,0 0-1,0 0 1,0-1 0,0 1-1,0 0 1,0 0 0,0 0-1,0 0 1,0 0 0,0-1-1,0 1 1,0 0 0,0 0-1,0 0 1,0 0 0,0 0-1,0 0 1,0-1-1,0 1 1,-1 0 0,1 0-1,0 0 1,0 0 0,0 0-1,0 0 1,0 0 0,0-1-1,0 1 1,0 0 0,0 0-1,-1 0 1,1 0 0,0 0-1,0 0 1,0 0 0,0 0-1,0 0 1,0 0 0,0 0-1,-1 0 1,1 0 0,0 0-1,0 0 1,0 0-1,0 0 1,0 0 0,-1 0-1,1 0 1,0 0 0,0 0-1,0 0 1,0 0 0,0 0-1,0 0 1,-1 0 0,1 0-1,-8 9 114,-6 13-30,9-10-51,0 1 1,1 0-1,1 0 0,-2 18 1,4-25-27,0 1 0,1-1 0,-1 1 0,2-1 0,-1 0 0,1 1 0,0-1 1,0 0-1,1 0 0,-1 0 0,4 8 0,-3-12-24,-1 0-1,0 0 1,0 0 0,1 0 0,-1 0-1,1-1 1,0 1 0,0 0-1,-1-1 1,1 1 0,0-1 0,0 0-1,0 0 1,0 1 0,1-1 0,-1-1-1,0 1 1,0 0 0,1-1-1,-1 1 1,0-1 0,1 1 0,-1-1-1,0 0 1,1 0 0,-1 0-1,1 0 1,-1-1 0,0 1 0,1-1-1,-1 1 1,0-1 0,0 0 0,4-1-1,3-2 2,-1 0 1,1-1-1,-1 0 0,0 0 0,0 0 1,0-1-1,9-10 0,6-9-125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47.679"/>
    </inkml:context>
    <inkml:brush xml:id="br0">
      <inkml:brushProperty name="width" value="0.05" units="cm"/>
      <inkml:brushProperty name="height" value="0.05" units="cm"/>
    </inkml:brush>
  </inkml:definitions>
  <inkml:trace contextRef="#ctx0" brushRef="#br0">31 5 19084,'-2'-5'4647,"1"19"-3366,18 197 1063,4 28-1561,-21-238-774,4 26 96,-4-26-96,0 0-1,1 1 1,-1-1-1,0 0 1,0 0 0,1 0-1,-1 0 1,0 0-1,1 0 1,-1 0-1,1 0 1,0 0 0,-1 0-1,1 0 1,0 0-1,-1 0 1,2 1-1,-1-3-3,-1 0-1,1 0 1,-1 0-1,1 1 0,-1-1 1,1 0-1,-1 0 0,0 0 1,1 0-1,-1 0 1,0 0-1,0 0 0,0 0 1,0 0-1,0 0 0,0 0 1,0 0-1,0 0 0,-1-1 1,-1-22 15,-3-1-53,-2 1 0,-1 0 0,-1 0 0,-1 1 0,-17-28 0,12 21-125,27 37-370,1-1 0,-1-1 0,23 7 0,-14-6-333,1-2 0,0-1 0,0 0 1,31-1-1,-39-2 612,29 3-769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48.195"/>
    </inkml:context>
    <inkml:brush xml:id="br0">
      <inkml:brushProperty name="width" value="0.05" units="cm"/>
      <inkml:brushProperty name="height" value="0.05" units="cm"/>
    </inkml:brush>
  </inkml:definitions>
  <inkml:trace contextRef="#ctx0" brushRef="#br0">144 13 14043,'-1'-1'178,"1"1"1,-1 0-1,1-1 0,-1 1 1,1 0-1,-1 0 0,1 0 0,-1-1 1,1 1-1,-1 0 0,1 0 1,-1 0-1,1 0 0,-1 0 1,1 0-1,-1 0 0,1 0 1,-1 0-1,0 0 0,1 0 0,-1 0 1,1 0-1,-1 0 0,1 0 1,-1 1-1,1-1 0,-1 0 1,1 0-1,-1 1 0,1-1 1,-1 1-1,-20 8 2683,10 0-2497,1-1 0,0 1 0,1 1-1,0 0 1,1 0 0,-9 14 0,13-17-318,0-1 0,0 1 0,1 0 1,-1 0-1,2 0 0,-1 1 0,1-1 0,0 1 0,1-1 1,0 1-1,-1 15 0,2-22-34,0 1 0,0 0 0,0 0 0,1-1 0,-1 1 0,0 0-1,1-1 1,-1 1 0,1 0 0,-1-1 0,1 1 0,0-1 0,0 1 0,0-1 0,0 1 0,0-1 0,0 0 0,0 1 0,0-1 0,1 0 0,-1 0 0,0 0 0,3 2 0,-2-3-3,0 1 0,1 0 1,0-1-1,-1 1 0,1-1 1,-1 0-1,1 1 0,-1-1 1,1-1-1,0 1 0,-1 0 1,1-1-1,4 0 0,4-3 9,0 0-1,-1-1 1,1 0 0,-1 0-1,16-12 1,-10 5 42,0-1 0,-1-1 0,24-28 0,-32 34 8,0-1 1,-1 0 0,-1 0-1,1 0 1,-1-1-1,-1 1 1,0-1 0,6-20-1,-11 15 134,1 14-195,-1 1 0,1 0 0,0 0 0,0 0-1,0-1 1,-1 1 0,1 0 0,0 0 0,-1 0 0,1 0 0,0 0-1,0-1 1,-1 1 0,1 0 0,0 0 0,-1 0 0,1 0 0,0 0 0,0 0-1,-1 0 1,1 0 0,0 0 0,-1 0 0,1 0 0,0 0 0,-1 0-1,1 1 1,0-1 0,-3 1 17,1 0 0,0 0 0,0 0 0,0 0 0,0 1 0,0-1 0,1 1-1,-1 0 1,-2 2 0,-1 3 5,0-1-1,1 1 0,0 1 0,0-1 1,0 1-1,1-1 0,0 1 1,1 0-1,-3 12 0,5-18-75,-1 1 0,1-1 0,0 0 0,-1 0 0,1 0 0,0 1 0,0-1-1,1 0 1,-1 0 0,0 0 0,1 0 0,-1 1 0,1-1 0,0 0 0,0 0 0,0 0 0,0 0 0,0 0 0,0 0 0,0-1-1,1 1 1,-1 0 0,0-1 0,1 1 0,0 0 0,-1-1 0,1 0 0,0 1 0,0-1 0,0 0 0,0 0 0,0 0-1,0 0 1,0-1 0,0 1 0,0 0 0,0-1 0,0 1 0,5-1 0,4 1-131,1-1-1,-1 0 1,12-2-1,7-3-297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49.024"/>
    </inkml:context>
    <inkml:brush xml:id="br0">
      <inkml:brushProperty name="width" value="0.05" units="cm"/>
      <inkml:brushProperty name="height" value="0.05" units="cm"/>
    </inkml:brush>
  </inkml:definitions>
  <inkml:trace contextRef="#ctx0" brushRef="#br0">34 0 16243,'-6'43'4762,"-17"125"-1114,20-136-3549,2 0 0,1 0 0,6 49 0,-6-77-74,1 0 0,-1-1-1,1 1 1,0-1-1,0 1 1,1-1 0,-1 1-1,1-1 1,0 0 0,0 0-1,0 1 1,0-2-1,0 1 1,1 0 0,-1 0-1,5 2 1,-5-3 0,1 0 1,0-1-1,0 0 0,0 0 0,0 0 1,0 0-1,0 0 0,0 0 1,0-1-1,0 0 0,1 1 0,-1-1 1,0 0-1,0-1 0,0 1 0,0-1 1,0 1-1,1-1 0,2-1 1,7-3 52,-1 0 0,1-1 0,-1 0 0,0-1 0,0 0 0,-1-1 0,0 0 0,0-1 1,-1 0-1,0-1 0,-1 0 0,0-1 0,9-13 0,-16 25 270,0 6-161,-2-5-181,0 1 0,1-1 0,0 1 0,-1-1 0,1 0 0,0 1 0,0-1 0,0 0 0,1 1 0,-1-1 0,0 0 0,1 0 0,0 0 0,-1 0 0,1 0 0,0-1 1,0 1-1,4 2 0,1-2 2,0 0 0,1 0 0,0-1 0,-1-1 0,1 1 1,0-1-1,-1 0 0,1-1 0,-1 0 0,16-3 1,-14 2-30,-1 0 1,1 1 0,0 0 0,0 1 0,0-1 0,0 2 0,13 1 0,-20-1-158,2 0-800,-5-3-121,-8-14 109,5-4 362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49.539"/>
    </inkml:context>
    <inkml:brush xml:id="br0">
      <inkml:brushProperty name="width" value="0.05" units="cm"/>
      <inkml:brushProperty name="height" value="0.05" units="cm"/>
    </inkml:brush>
  </inkml:definitions>
  <inkml:trace contextRef="#ctx0" brushRef="#br0">6 0 19292,'-4'16'2217,"4"-2"-1505,0-4-312,-2-1 1360,5-3-880,-1-1-271,3 1-737,0-3-489,0-3 537,4 0-96,4-4-120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50.061"/>
    </inkml:context>
    <inkml:brush xml:id="br0">
      <inkml:brushProperty name="width" value="0.05" units="cm"/>
      <inkml:brushProperty name="height" value="0.05" units="cm"/>
    </inkml:brush>
  </inkml:definitions>
  <inkml:trace contextRef="#ctx0" brushRef="#br0">169 51 7698,'26'-9'2044,"-23"7"-1483,0 1-1,1 0 1,-1-1-1,1 1 1,-1 0-1,1 1 1,0-1 0,3 0-1,-7 1-315,1-1-1,-1 0 1,0 0-1,1 1 1,-1-1-1,0 0 1,0 0-1,0 0 1,0 0-1,0 1 1,0-1-1,0 0 1,0 0-1,0 0 1,0 0-1,0 1 1,-1-1-1,1 0 1,0 0-1,-1 0 1,1 1-1,0-1 1,-1-1-1,-1 1-13,-1-1-1,1 1 0,0 0 1,0 0-1,-1 0 1,1 0-1,-1 0 1,1 0-1,-1 1 1,1-1-1,-1 1 1,1-1-1,-1 1 1,0 0-1,1 0 1,-1 0-1,1 1 1,-1-1-1,1 1 1,-5 0-1,-1 2 48,0-1 1,-1 1-1,1 0 1,-14 9-1,10-5-126,0 1 0,1 0 0,0 1 0,-14 15 0,19-18-129,1 0-1,0 0 1,1 0 0,0 0 0,0 1-1,0 0 1,1 0 0,0 0-1,-4 14 1,6-20-30,1 0 0,0 1 0,-1-1 0,1 0 0,0 0 0,0 1-1,0-1 1,0 0 0,0 1 0,0-1 0,1 0 0,-1 0 0,0 1 0,0-1 0,1 0 0,-1 0 0,1 1 0,0-1 0,-1 0 0,1 0-1,0 0 1,-1 0 0,2 1 0,0 0-9,0-1 0,0 0 0,0 0 0,0 0 0,0 0 0,0 0 0,0 0 0,0-1-1,1 1 1,-1-1 0,0 0 0,4 1 0,9-1-85,-1-1 0,1 0-1,22-6 1,-20 4 14,-3 1 18,77-10-393,-79 11 379,1 1 1,-1 0-1,0 1 1,0 0-1,16 4 0,-25-4 69,-1 0-1,1 0 0,0 0 0,-1 0 1,1 0-1,-1 0 0,1 1 0,-1-1 1,0 1-1,0 0 0,4 3 1,-5-4 19,0 0 1,-1 0 0,1 0 0,-1 1 0,1-1 0,-1 0 0,1 0 0,-1 0 0,1 0 0,-1 1 0,0-1 0,0 0 0,0 1 0,0-1-1,0 0 1,0 0 0,0 1 0,0-1 0,0 0 0,-1 0 0,1 1 0,0-1 0,-1 0 0,1 0 0,-1 0 0,1 0 0,-2 2 0,-7 8 156,0 0 0,0-1 1,-1-1-1,0 0 1,-1 0-1,0-1 1,-17 10-1,15-9 14,-10 6 331,-42 21 0,56-31-441,0-1 0,0-1 0,0 0 0,-1 0 0,1-1 0,-1 0 0,0-1 0,-12 1 0,20-2-129,0 0 1,0 0-1,0 0 0,1-1 1,-1 1-1,0-1 0,0 1 1,0-1-1,0 1 0,1-1 1,-1 0-1,0 0 0,1 0 1,-1 0-1,1 0 1,-1 0-1,1 0 0,-1-1 1,1 1-1,0 0 0,0-1 1,-1 1-1,1-1 0,0 1 1,0-1-1,1 0 0,-1 0 1,0 1-1,0-1 0,1 0 1,-1 0-1,1-2 0,-1 0-150,1-1 0,0 1-1,0-1 1,0 1-1,0-1 1,1 1-1,0 0 1,0-1-1,0 1 1,0 0-1,1-1 1,4-6 0,6-10-781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6.781"/>
    </inkml:context>
    <inkml:brush xml:id="br0">
      <inkml:brushProperty name="width" value="0.05" units="cm"/>
      <inkml:brushProperty name="height" value="0.05" units="cm"/>
    </inkml:brush>
  </inkml:definitions>
  <inkml:trace contextRef="#ctx0" brushRef="#br0">1 76 16748,'1'9'1616,"3"9"-1168,-4 12-176,2 11 1056,-2 10-824,1 6-127,1 7-121,-2 0-16,1-5-40,0-6-40,1-12-72,1-9-88,1-18-312,5-9-272,1-21 1888,5-11-1328,3-24 48,0-10-24</inkml:trace>
  <inkml:trace contextRef="#ctx0" brushRef="#br0" timeOffset="1">207 0 14059,'-2'29'1216,"-5"15"-776,-1 6-128,2 11 473,3 0-41,3 1-96,0-2-96,6-8-128,1-7-160,-1-10-456,-1-6-240,-5-14 400,-2-6-144,-11-8-96</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51.023"/>
    </inkml:context>
    <inkml:brush xml:id="br0">
      <inkml:brushProperty name="width" value="0.05" units="cm"/>
      <inkml:brushProperty name="height" value="0.05" units="cm"/>
    </inkml:brush>
  </inkml:definitions>
  <inkml:trace contextRef="#ctx0" brushRef="#br0">32 0 18196,'0'21'3983,"-5"67"650,-10 42-3440,4-37-779,11-80-350,0-12-63,0-1-1,0 0 1,0 0 0,0 0 0,0 0 0,0 0 0,0 0 0,0 0 0,0 0-1,0 0 1,0 0 0,0 0 0,0 0 0,1 0 0,-1 0 0,0 0 0,0 0-1,0 0 1,0 0 0,0 1 0,0-1 0,0 0 0,0 0 0,0 0-1,0 0 1,0 0 0,1 0 0,-1 0 0,0 0 0,0 0 0,0 0 0,0-1-1,0 1 1,0 0 0,0 0 0,0 0 0,0 0 0,0 0 0,0 0 0,1 0-1,-1 0 1,0 0 0,0 0 0,0 0 0,0 0 0,0 0 0,0 0 0,0 0-1,0 0 1,0 0 0,0-1 0,0 1 0,0 0 0,0 0 0,0 0-1,0 0 1,0 0 0,0 0 0,0 0 0,0 0 0,11-23 16,24-116-469,-15 56-159,-16 74 279,-1 12 144,3 22 91,2 7 104,-7-30 0,1 0-1,0 0 1,0 0-1,0 0 1,0 0-1,1 0 1,-1 0-1,0-1 1,1 1-1,-1-1 0,1 0 1,-1 0-1,1 0 1,0 0-1,-1 0 1,1 0-1,0-1 1,0 1-1,0-1 1,-1 0-1,1 0 0,4 0 1,7-1 14,-1 0 0,0-1 1,18-4-1,-16 2-4,-1 0 0,0-1-1,26-14 1,-35 17-5,-1 0 0,0 0 0,0-1 0,0 0 0,-1 1 0,1-2 1,-1 1-1,1 0 0,-1-1 0,0 1 0,0-1 0,-1 0 0,1 0 0,-1 0 0,0 0 0,3-8 0,-4 11-3,-1 0-1,0 0 1,1 0 0,-1 0 0,0 0-1,0 0 1,1 0 0,-1 0-1,0 0 1,0 0 0,0 0 0,0 0-1,0 0 1,-1 0 0,1 0 0,0 0-1,0 0 1,-1 0 0,1 0-1,-1 0 1,1 0 0,0 0 0,-1 0-1,0 0 1,1 0 0,-1 1 0,0-1-1,1 0 1,-1 0 0,0 1 0,0-1-1,0 0 1,1 1 0,-1-1-1,0 1 1,0-1 0,-2 0 0,1 1 10,-1 0-1,1 0 1,-1 0 0,1 0 0,-1 0 0,1 0 0,-1 1 0,1-1-1,-1 1 1,1 0 0,-1 0 0,1 0 0,0 0 0,0 0-1,-3 2 1,-5 4 32,0 0 0,1 1-1,0 0 1,0 0-1,1 1 1,0 0-1,1 0 1,0 1 0,0 0-1,1 1 1,0-1-1,1 1 1,0 0 0,-4 17-1,8-27-46,1 1 0,0-1 0,-1 0 0,1 0 0,0 0 0,0 0 0,0 0-1,0 0 1,0 0 0,0 0 0,0 1 0,0-1 0,1 0 0,-1 0 0,0 0 0,1 0 0,-1 0 0,1 0 0,-1 0-1,1 0 1,-1 0 0,1 0 0,0 0 0,-1 0 0,1-1 0,0 1 0,0 0 0,0 0 0,-1-1 0,1 1-1,0-1 1,0 1 0,0 0 0,0-1 0,0 0 0,0 1 0,0-1 0,0 0 0,1 1 0,-1-1 0,0 0 0,0 0-1,0 0 1,0 0 0,0 0 0,0 0 0,0 0 0,2-1 0,7 0-5,-1 0-1,0-1 1,1 0 0,10-5 0,-19 7-1,84-35-181,-61 24 46,0 1 0,0 1 0,50-11 0,-70 19 121,-1 1 1,1 0-1,0-1 0,-1 1 0,1 1 0,-1-1 0,1 0 0,0 1 0,-1 0 0,1-1 0,-1 2 1,0-1-1,1 0 0,-1 1 0,0-1 0,0 1 0,1 0 0,-1 0 0,-1 0 0,1 0 0,0 1 1,-1-1-1,1 1 0,-1 0 0,3 3 0,-4-5 26,1 0 1,-1 0-1,1 0 0,-1 0 0,1 0 1,-1 0-1,1 0 0,0-1 1,-1 1-1,1-1 0,0 0 0,-1 1 1,1-1-1,0 0 0,0 0 1,-1 0-1,1 0 0,0 0 1,-1 0-1,1 0 0,0-1 0,2 0 1,42-15 117,-29 9-140,-5 2-46,0 1 0,1 0 0,0 1 0,0 1-1,0 0 1,0 1 0,0 0 0,0 1-1,0 0 1,0 1 0,0 0 0,0 2 0,0-1-1,0 1 1,-1 1 0,1 0 0,-1 1 0,0 1-1,17 10 1,-4-2-31,-8-2 79,1-2-1,1-1 1,19 8-1,-31-15-7,-1 0-1,1 0 1,-1-1 0,1 0-1,0 0 1,-1 0 0,1-1-1,0 0 1,0-1-1,-1 1 1,1-1 0,0-1-1,9-2 1,7-4-175,-15 4-3,0 1-1,0 0 1,1 1-1,-1 0 0,13-1 1,-19 3 145,1 0 0,0 0 0,-1 0 0,1 1 0,0-1 0,-1 1 0,1 0 0,-1 0 1,1 0-1,-1 0 0,1 0 0,-1 0 0,1 1 0,-1-1 0,0 1 0,0-1 0,0 1 0,0 0 0,0 0 0,0 0 0,2 5 1,25 34-134,-17-22 186,1 0 1,22 23-1,-19-25 4,0 0 0,-1 1 0,-1 1 0,20 35 0,-29-43 42,0-1-1,-1 1 1,0 0-1,-1 0 1,0 0-1,-1 0 1,0 1-1,0-1 1,-2 1-1,1-1 1,-3 19 0,1-21 85,-1 0 0,0-1 1,0 1-1,-1 0 1,0-1-1,0 0 1,-1 0-1,0 0 1,-1 0-1,-9 12 1,12-18-79,0 1 1,0 0-1,0-1 1,-1 0-1,1 1 1,-1-1 0,1 0-1,-1 0 1,0-1-1,0 1 1,0 0-1,0-1 1,0 0-1,0 0 1,-1 0 0,1 0-1,0 0 1,0-1-1,-1 1 1,1-1-1,0 0 1,-1 0 0,1 0-1,0 0 1,-1-1-1,1 1 1,0-1-1,-1 0 1,1 0-1,0 0 1,-4-3 0,-1-1-17,0 0 0,1 0 1,0-1-1,0 0 0,0-1 1,1 1-1,0-1 0,0 0 1,1-1-1,-1 0 0,2 1 0,-6-12 1,2 2-42,1-1 0,0 0 0,1 0 0,1 0-1,-2-20 1,5 28-11,1-1 0,0 1 0,1 0 0,0-1 0,0 1 0,4-20 0,-2 25 1,-1 0-1,1 0 1,0 0 0,0 1 0,0-1 0,1 1-1,-1-1 1,1 1 0,0 0 0,0 0 0,1 0 0,-1 1-1,1-1 1,0 1 0,0 0 0,6-4 0,8-3-296,1 0 1,22-7 0,-26 12 228,0-1 1,-1 0-1,0-2 1,-1 1 0,19-15-1,-15 7-247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08:51.558"/>
    </inkml:context>
    <inkml:brush xml:id="br0">
      <inkml:brushProperty name="width" value="0.05" units="cm"/>
      <inkml:brushProperty name="height" value="0.05" units="cm"/>
    </inkml:brush>
  </inkml:definitions>
  <inkml:trace contextRef="#ctx0" brushRef="#br0">74 47 22445,'-29'11'2216,"12"-2"-1504,1-6-319,6-3 1255,9-2-912,5-4-1392,0-9 832,-2-7-360,2-2-152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2:44.031"/>
    </inkml:context>
    <inkml:brush xml:id="br0">
      <inkml:brushProperty name="width" value="0.05" units="cm"/>
      <inkml:brushProperty name="height" value="0.05" units="cm"/>
    </inkml:brush>
  </inkml:definitions>
  <inkml:trace contextRef="#ctx0" brushRef="#br0">5069 580 11482,'-65'-91'693,"51"67"-713,-2 1 1,0 1-1,-2 0 0,0 2 1,-2 0-1,-21-18 0,17 22 118,0 0 1,-2 1-1,1 2 0,-2 1 0,-50-17 1,23 14 129,-1 3 0,-61-6 0,-190-15 146,-269-40-344,259 25-37,210 37 11,-110 2-1,62 16 3,-289 50-1,-148 75 7,393-84 8,168-41-15,-416 110 79,365-91-35,1 4-1,2 4 1,-103 59 0,115-52 17,1 3 1,2 2-1,2 3 1,-69 74-1,103-94-70,1 1 0,1 1-1,2 1 1,2 1 0,1 1-1,1 1 1,2 0 0,1 1 0,2 1-1,-12 53 1,21-67-28,2-1 0,0 1 0,2 0 0,1 0 0,0 0-1,2 0 1,0-1 0,8 28 0,-2-19-1,1-2-1,2 1 1,1-2 0,1 1-1,24 36 1,0-10 20,4-2 1,1-1-1,3-3 0,2-1 0,54 42 1,-34-37 49,2-3 0,1-3 1,140 68-1,251 69 130,-293-130-131,1-8 1,3-7 0,330 31-1,-240-60-21,0-11 0,264-36 0,517-113 0,270-110-4,-844 126-140,-341 87 102,188-95-1,-140 37 97,-155 90-21,0-1 0,-1-1 0,-1-1-1,0-1 1,25-33 0,-40 46-21,1-1 1,-1 1-1,-1-1 0,1 0 1,-1 0-1,0 0 1,-1-1-1,0 1 0,0 0 1,0-1-1,-1 0 0,-1 1 1,1-1-1,-1 0 0,-1-9 1,-1 7 15,0-1 0,-1 1 0,0-1 0,0 1 0,-2 0 0,1 0 0,-1 1 0,0-1 0,-1 1 0,-10-12 0,-7-6 35,-2 0 1,-1 2-1,0 1 1,-2 1-1,-1 1 1,-1 1-1,-41-21 1,-14-1 25,-140-50 0,45 33-73,-322-64 0,-201 25-150,-506 43-363,873 55 362</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3:20.254"/>
    </inkml:context>
    <inkml:brush xml:id="br0">
      <inkml:brushProperty name="width" value="0.05" units="cm"/>
      <inkml:brushProperty name="height" value="0.05" units="cm"/>
    </inkml:brush>
  </inkml:definitions>
  <inkml:trace contextRef="#ctx0" brushRef="#br0">0 37 8370,'20'1'223,"-1"-1"1,39-5 0,-34 2-217,32 1 0,138 22 1510,-2 0-386,848-23-663,-964 2-448,611-6 18,-5 1-39,-667 6 0,2019-24-406,-858 43-86,945-1 567,-816-30-28,-871 10-43,-74 0-16,932-12 1056,-1050 3-907,229 5 229,-284 20-347,417 19 127,-78-20 155,-61-1-277,24-22-40,-2-1-21,577-16 184,-541 1 28,-521 26-195,19-1-106,-12-1 77,-8-2 16,-10-3-23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3:22.068"/>
    </inkml:context>
    <inkml:brush xml:id="br0">
      <inkml:brushProperty name="width" value="0.05" units="cm"/>
      <inkml:brushProperty name="height" value="0.05" units="cm"/>
    </inkml:brush>
  </inkml:definitions>
  <inkml:trace contextRef="#ctx0" brushRef="#br0">56 73 11602,'-5'-1'132,"1"1"0,0-1 0,0 0 0,0 0 0,0-1-1,0 1 1,0-1 0,0 0 0,0 0 0,0 0 0,1 0-1,-5-4 1,10 5-96,0-1 0,0 1-1,0 0 1,0 0 0,0 0-1,0 0 1,0 0 0,3 0 0,46-8-36,0 2 1,90-1 0,-87 6-1,475-11 123,-381 13-11,-1 6 1,0 6-1,238 52 0,-217-23-77,-13-2 108,167 20 1,-293-56 185,1-1 0,0-2 0,0-1 1,-1-1-1,1-1 0,47-13 0,2-9 125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4:32.797"/>
    </inkml:context>
    <inkml:brush xml:id="br0">
      <inkml:brushProperty name="width" value="0.05" units="cm"/>
      <inkml:brushProperty name="height" value="0.05" units="cm"/>
    </inkml:brush>
  </inkml:definitions>
  <inkml:trace contextRef="#ctx0" brushRef="#br0">1 0 11074,'49'8'1612,"-8"-1"-1455,368-12 93,18 1-252,213 30 26,213-3 0,-1 28 80,-460-26-28,530 3 284,3-32-161,-202-2-187,575-1-84,781 4-71,721 45 240,-559-42 91,-1492-6 42,-688 6-162,448 7 1589,-493-7-1707,-21-4 4</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5:42.167"/>
    </inkml:context>
    <inkml:brush xml:id="br0">
      <inkml:brushProperty name="width" value="0.05" units="cm"/>
      <inkml:brushProperty name="height" value="0.05" units="cm"/>
    </inkml:brush>
  </inkml:definitions>
  <inkml:trace contextRef="#ctx0" brushRef="#br0">41 143 12995,'-35'2'10,"29"-2"-6,22-1-1,187-23 60,17-2 38,440-33-828,-439 37 129,1 10 0,270 19-1,286 40 1420,0-27-232,-222-30-489,122 0 139,-538 11-109,848-20 1063,-528-13-711,-458 32-488,-5 1-9,-17 1-41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5:54.340"/>
    </inkml:context>
    <inkml:brush xml:id="br0">
      <inkml:brushProperty name="width" value="0.05" units="cm"/>
      <inkml:brushProperty name="height" value="0.05" units="cm"/>
    </inkml:brush>
  </inkml:definitions>
  <inkml:trace contextRef="#ctx0" brushRef="#br0">5296 457 11835,'-280'-99'1503,"10"3"-1230,-397-45 272,492 109-386,-52-5-143,-1 10 0,-332 2 0,146 40-352,-414 68 0,149 55 348,544-98 60,3 5 0,-184 91 0,257-105 5,-66 46 1,99-59-55,1 1 0,0 1 0,2 2-1,-34 38 1,52-53-25,-1 1 0,1-1 0,1 1 0,-1 0 0,2 0 0,-1 0 0,1 0 0,-3 12 0,5-15-5,0 1-1,0 0 1,1-1-1,-1 1 0,1-1 1,1 1-1,-1-1 1,1 1-1,0-1 0,0 1 1,1-1-1,0 0 1,0 0-1,3 7 0,3 2-18,1-1-1,0 0 0,1-1 0,1 0 1,0-1-1,0 0 0,1 0 0,17 11 1,114 66-137,-130-81 153,91 48-63,2-5 1,118 38-1,234 42-18,744 65-121,12-101 70,-7-80 386,-852-35 42,488-90-1,-445 15-195,-343 77-80,-1-1 1,0-3-1,-2-3 0,97-62 0,-134 78 5,0-2-1,-1 0 0,0-1 1,-1 0-1,0-1 0,-1-1 1,-1 0-1,0 0 0,13-27 1,-19 33 3,-1-1 0,-1 0 0,1 0 0,-1 0 0,-1-1 0,0 1 1,-1-1-1,0 1 0,0-1 0,-1 0 0,-1 1 0,0-1 1,0 1-1,-1-1 0,0 1 0,-1 0 0,0-1 0,-5-11 0,-2 3 6,-1 0 0,-1 0 0,0 1 0,-1 1 0,-1 0 0,0 1 0,-2 0 0,1 1-1,-27-18 1,-3 1-19,-2 2-1,-78-38 0,33 27-93,-3 5 0,0 3 0,-2 5-1,-1 3 1,-132-14 0,-512-3-1045,442 44 918,-22 5-60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14.112"/>
    </inkml:context>
    <inkml:brush xml:id="br0">
      <inkml:brushProperty name="width" value="0.05" units="cm"/>
      <inkml:brushProperty name="height" value="0.05" units="cm"/>
    </inkml:brush>
  </inkml:definitions>
  <inkml:trace contextRef="#ctx0" brushRef="#br0">13887 244 8402,'-1218'-60'1196,"659"25"-943,-115-5-270,-1119-43-2795,-598 68 5505,327 4-971,-19 40-1946,2008-25 198,-684 42-108,6 41 451,597-59-178,2 6 0,-229 84 0,275-76-127,2 5 0,2 5 0,2 4 0,-107 79 0,184-117-1,1 1 0,-42 43 1,58-53-9,0 1-1,0 0 1,1 0 0,0 1-1,1 0 1,1 0 0,-1 1-1,2 0 1,0 0 0,-4 13 0,5-5 0,0 0 0,1 0 1,1 0-1,1 0 0,1 0 1,0 0-1,8 36 0,-2-29-19,1-1-1,1 0 1,1-1-1,2 0 1,16 28-1,0-10-66,2-1 0,2-2-1,1-1 1,3-1 0,67 56-1,-52-54-45,2-1-1,2-3 0,1-3 1,83 37-1,-53-35-5,1-4 1,137 31 0,194 4-68,-1-37 160,789-15-7,1-57 69,-569 17-15,-498 20-4,1816-40-12,-1002 53-13,805-3 5,162-87 94,47-117-207,-973 69 9,-965 127 126,226-35-46,-201 27 22,0-2 0,80-31 0,-123 40 106,1-1-1,-1-1 0,0 0 1,-1 0-1,0-1 0,0 0 1,-1-1-1,0 0 0,0-1 1,-1 0-1,0-1 0,-1 1 1,0-2-1,-1 1 0,0-1 1,-1 0-1,0-1 0,-1 1 1,-1-1-1,0 0 1,0 0-1,-1-1 0,-1 1 1,1-19-1,-2 18-29,-1 0 0,0 0 0,-1 0-1,-1 1 1,0-1 0,-1 1 0,-1-1 0,0 1 0,0 0 0,-2 0 0,-9-19 0,3 13-8,-1 0 1,-1 0 0,0 1-1,-2 1 1,0 0-1,-22-17 1,-48-39 93,-3 4 0,-3 4 0,-130-69 0,139 93-126,-1 5-1,-2 3 0,-1 4 1,-2 4-1,0 3 0,-2 5 1,-130-9-1,-141 10-2675,283 12 2157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21.274"/>
    </inkml:context>
    <inkml:brush xml:id="br0">
      <inkml:brushProperty name="width" value="0.05" units="cm"/>
      <inkml:brushProperty name="height" value="0.05" units="cm"/>
    </inkml:brush>
  </inkml:definitions>
  <inkml:trace contextRef="#ctx0" brushRef="#br0">1 26 9714,'224'-12'3140,"-19"-1"-3081,-132 12-37,619 14 47,1111 63-110,-1420-83 70,565-3 118,-64 20 134,1219 4-211,23-3-44,-953-4-86,-289-4 336,-791-3-207,169 8 10,-242-5-511,-18 1 323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7.222"/>
    </inkml:context>
    <inkml:brush xml:id="br0">
      <inkml:brushProperty name="width" value="0.05" units="cm"/>
      <inkml:brushProperty name="height" value="0.05" units="cm"/>
    </inkml:brush>
  </inkml:definitions>
  <inkml:trace contextRef="#ctx0" brushRef="#br0">5 422 16123,'-4'-10'1705,"7"5"-1097,1 3-240,8-1 968,5 3-432,7-3-351,5-3-225,5-1-544,3 0-432,-2-3 591,-2 1-127,-3-4-40</inkml:trace>
  <inkml:trace contextRef="#ctx0" brushRef="#br0" timeOffset="1">554 0 15555,'-4'32'1313,"2"17"-873,0 4-104,0 11 528,-1 5-192,2 0-128,-2-2-56,2-10-288,-1-9-200,4-18-432,3-12-264,4-22 552,2-10-184,1-22-104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42.734"/>
    </inkml:context>
    <inkml:brush xml:id="br0">
      <inkml:brushProperty name="width" value="0.05" units="cm"/>
      <inkml:brushProperty name="height" value="0.05" units="cm"/>
    </inkml:brush>
  </inkml:definitions>
  <inkml:trace contextRef="#ctx0" brushRef="#br0">1540 1 10922,'-176'7'783,"-134"11"-260,255-12-456,1 3 0,1 3 0,-89 30 0,90-21-38,1 3-1,1 2 1,1 2-1,2 2 1,-81 67-1,73-49-1,3 3 1,3 3-1,1 1 0,-43 67 0,80-107-34,2 1 0,0 0 0,0 1 0,1-1 1,1 2-1,1-1 0,1 1 0,-5 24 0,8-28 0,1 0-1,1-1 0,0 1 0,0 0 0,2 0 1,0-1-1,0 1 0,1 0 0,1-1 1,0 0-1,11 23 0,-4-13-21,1-2-1,1 0 1,1 0 0,1-2-1,1 1 1,0-2 0,23 20-1,-13-16 30,2-1-1,0-1 1,1-1-1,48 22 1,-22-17 56,107 32 1,59-3 56,37-6-39,3-12-1,1-11 0,273-11 1,92-55-43,0-35-28,1 0-4,-100 28 10,525-65-39,-105-70 151,-840 154-124,182-79-1,-278 104 10,37-18 43,-47 22-35,0-1 0,0 1 0,0 0 0,0-1 0,0 1 1,0-1-1,0 1 0,-1-1 0,1 0 0,-1 0 0,0 0 0,1 0 0,-1 0 1,0 0-1,0 0 0,0 0 0,0 0 0,0-3 0,-1 2 2,0 1-1,0 0 0,-1 0 1,1 0-1,-1 0 0,0-1 1,1 1-1,-1 0 1,0 0-1,0 1 0,0-1 1,-1 0-1,1 0 1,0 0-1,-1 1 0,1-1 1,-1 1-1,0-1 0,-1-1 1,-42-28 155,33 24-123,-40-24 10,0 2 1,-2 3-1,-58-20 0,-176-46-144,216 71 68,-981-241-410,220 148 1587,589 95-971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57.521"/>
    </inkml:context>
    <inkml:brush xml:id="br0">
      <inkml:brushProperty name="width" value="0.05" units="cm"/>
      <inkml:brushProperty name="height" value="0.05" units="cm"/>
    </inkml:brush>
  </inkml:definitions>
  <inkml:trace contextRef="#ctx0" brushRef="#br0">0 1 16948,'7'33'1504,"-1"13"-992,4 4-224,-17 6 536,0 15-240,2 7-119,5-4-49,3-12-344,5-9-184,3-17-304,0-7-217,-1-15-295,-1-7-96,-13-11 616,-11-9-216,-12-7-56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58.011"/>
    </inkml:context>
    <inkml:brush xml:id="br0">
      <inkml:brushProperty name="width" value="0.05" units="cm"/>
      <inkml:brushProperty name="height" value="0.05" units="cm"/>
    </inkml:brush>
  </inkml:definitions>
  <inkml:trace contextRef="#ctx0" brushRef="#br0">41 297 14371,'-2'-3'185,"-5"-10"394,0 0-1,1 0 1,-8-27-1,13 37-431,0-1 0,0 1 0,0-1 0,1 0-1,0 1 1,0-1 0,0 0 0,0 1 0,0-1-1,1 1 1,-1-1 0,1 0 0,0 1 0,0 0 0,0-1-1,1 1 1,-1-1 0,1 1 0,0 0 0,0 0-1,5-5 1,2-1 113,0 1-1,1 1 0,0 0 1,0 0-1,1 1 0,0 0 1,0 1-1,16-6 0,101-24 613,-80 24-662,1 2-1,65-3 1,-96 11-197,-1 1 0,0 1 0,0 0 0,0 1 1,0 1-1,-1 1 0,1 0 0,-1 1 0,0 1 1,22 11-1,-31-13-19,0 0 1,0 1-1,0 0 1,-1 0-1,0 1 1,0 0-1,0 0 1,-1 0-1,0 1 1,0 0-1,-1 0 1,7 12-1,-7-8-4,0 0 0,-1 0 0,0 0-1,0 0 1,-1 0 0,-1 1 0,0-1-1,-1 18 1,-1-11 39,-1 0 1,-1-1-1,0 1 1,-1-1-1,-1 0 1,-1 0-1,-1 0 0,0-1 1,-1 0-1,0 0 1,-20 26-1,16-29 48,0 0 1,0-2-1,-1 1 0,0-1 1,-1-1-1,0-1 0,-1 0 0,0-1 1,0 0-1,-1-1 0,-28 8 0,22-9-21,0 0 0,0-2 0,-1-1 0,0 0 0,1-2-1,-1-1 1,0 0 0,-29-5 0,40 2-151,0 1 1,0-1-1,0-1 1,0 0-1,1-1 1,-15-8-1,23 12 60,0-1-1,0 1 0,0-1 1,1 0-1,-1 0 0,0 0 1,1-1-1,-1 1 0,1-1 1,0 1-1,0-1 0,0 0 1,0 1-1,1-1 0,-1 0 1,1 0-1,-1 0 0,1-1 1,0 1-1,0 0 0,1 0 0,-1-1 1,1 1-1,-1 0 0,1-1 1,0 1-1,1-6 0,-1 7 18,1-1-1,0 1 0,-1 0 1,1 0-1,0 0 0,0 0 0,0 0 1,0 0-1,1 0 0,-1 0 0,0 0 1,1 1-1,-1-1 0,1 0 0,0 1 1,-1-1-1,1 1 0,4-3 0,17-7-314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58.464"/>
    </inkml:context>
    <inkml:brush xml:id="br0">
      <inkml:brushProperty name="width" value="0.05" units="cm"/>
      <inkml:brushProperty name="height" value="0.05" units="cm"/>
    </inkml:brush>
  </inkml:definitions>
  <inkml:trace contextRef="#ctx0" brushRef="#br0">62 34 18028,'14'-17'1928,"-17"27"-739,-5 16-377,-8 37-146,2 0-1,-4 68 1,14-89-604,3 0 1,1 0-1,2 0 0,9 51 0,-9-82-52,-2-5-4,1 0 1,0-1-1,0 1 1,1-1-1,-1 0 0,1 1 1,0-1-1,1 0 1,-1 0-1,1 0 0,4 5 1,-7-9-7,0-1 1,0 0-1,1 0 1,-1 1-1,0-1 1,0 0-1,1 0 1,-1 0 0,0 0-1,0 1 1,0-1-1,1 0 1,-1 0-1,0 0 1,1 0-1,-1 0 1,0 0-1,0 0 1,1 0-1,-1 0 1,0 1-1,0-1 1,1 0-1,-1 0 1,0-1-1,1 1 1,-1 0-1,0 0 1,0 0-1,1 0 1,-1 0-1,0 0 1,1 0-1,-1 0 1,0 0 0,0-1-1,1 1 1,-1 0-1,0 0 1,0 0-1,0-1 1,1 1-1,-1 0 1,0 0-1,0 0 1,0-1-1,0 1 1,1 0-1,-1 0 1,0-1-1,0 1 1,0 0-1,0-1 1,0 1-1,0 0 1,0 0-1,0-1 1,0 1-1,0 0 1,0-1-1,0 1 1,0 0-1,0 0 1,0-1 0,0 1-1,0-1 1,-1-24 17,-27-124-67,14 88 2,-6-70-1,20 130 45,0 0 0,0 0 0,0 0 0,0 0 0,0 0 0,0 0 0,0 0 0,0 0 0,0 0 1,0 0-1,1 0 0,-1 0 0,1 0 0,0-2 0,-1 3 1,0 0 1,0 0-1,1 0 1,-1-1-1,0 1 1,1 0 0,-1 0-1,0 0 1,0 0-1,1-1 1,-1 1-1,0 0 1,1 0 0,-1 0-1,0 0 1,1 0-1,-1 0 1,1 0-1,-1 0 1,0 0-1,1 0 1,-1 0 0,0 0-1,1 1 1,-1-1-1,0 0 1,0 0-1,1 0 1,27 21-51,-19-13 51,-1-1-2,1-1 0,0 0 0,0 0 0,1-1-1,-1-1 1,1 0 0,0 0 0,0 0-1,0-2 1,1 1 0,-1-1 0,18 1-1,-14-3 8,1 0 1,-1-1-1,1 0 0,-1-2 0,1 1 0,-1-2 1,0 0-1,23-10 0,-21 7 8,0-1 1,-1-1 0,0-1-1,-1 0 1,0 0-1,0-1 1,13-15-1,-18 15 3,0 1 0,0-1-1,-1 0 1,-1 0 0,0-1 0,-1 0-1,0-1 1,0 1 0,4-17-1,-8 21-2,-1 1-1,0 0 0,0-1 1,0 1-1,-1-15 0,0 20-10,0 1 1,0 0-1,0-1 0,0 1 0,-1-1 0,1 1 0,0 0 1,-1-1-1,1 1 0,-1 0 0,1 0 0,-1-1 0,1 1 1,-1 0-1,0 0 0,0 0 0,0 0 0,0 0 0,0 0 1,0 0-1,0 0 0,0 0 0,0 0 0,0 0 0,0 1 0,0-1 1,-1 1-1,1-1 0,0 0 0,-1 1 0,1 0 0,0-1 1,-1 1-1,1 0 0,0 0 0,-1 0 0,1 0 0,-2 0 1,-2 1-2,1 0 0,-1 1 0,1-1 0,0 1 0,-1 0 0,1 0 0,0 0 0,0 1 0,1 0 0,-1 0 0,1-1 0,-1 2 0,1-1 0,0 0 0,0 1 0,0 0 0,-3 5 0,-5 8 11,0 1 0,-12 29 0,13-23 19,1 1 1,1 0-1,1 0 1,-7 50 0,13-62-11,0 0 1,0 0 0,1 0-1,1 0 1,0 0 0,1-1 0,0 1-1,1 0 1,0-1 0,1 1 0,10 21-1,-11-29-22,1 1 0,0 0 0,0-1-1,0 0 1,1 0 0,-1 0 0,1 0-1,0-1 1,1 0 0,-1 0-1,1 0 1,0-1 0,0 0 0,0 0-1,0 0 1,0-1 0,1 0 0,-1 0-1,1 0 1,-1-1 0,1 0 0,0 0-1,-1-1 1,1 0 0,12-1 0,-17 0-63,0 1-1,-1 0 1,1-1 0,-1 1 0,1-1 0,-1 0 0,1 1 0,-1-1-1,1 0 1,-1 0 0,0 0 0,1 0 0,-1 0 0,0 0 0,0 0-1,0-1 1,0 1 0,0 0 0,0-1 0,0 1 0,0 0 0,0-1 0,0-2-1,0-1-56,1-1-1,-2 0 0,1 1 0,0-1 0,-2-8 0,1 12 123,0-35-485</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58.993"/>
    </inkml:context>
    <inkml:brush xml:id="br0">
      <inkml:brushProperty name="width" value="0.05" units="cm"/>
      <inkml:brushProperty name="height" value="0.05" units="cm"/>
    </inkml:brush>
  </inkml:definitions>
  <inkml:trace contextRef="#ctx0" brushRef="#br0">8 77 21677,'-6'7'1960,"5"-1"-1632,5-13 1240,3-8-1376,3-11 49,2-15-97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59.464"/>
    </inkml:context>
    <inkml:brush xml:id="br0">
      <inkml:brushProperty name="width" value="0.05" units="cm"/>
      <inkml:brushProperty name="height" value="0.05" units="cm"/>
    </inkml:brush>
  </inkml:definitions>
  <inkml:trace contextRef="#ctx0" brushRef="#br0">1 456 13507,'0'1'136,"0"1"0,0-1 0,1 1 0,-1 0-1,0-1 1,1 1 0,-1-1 0,1 0 0,0 1 0,-1-1 0,1 1 0,0-1 0,0 0 0,0 0 0,0 1 0,0-1-1,0 0 1,0 0 0,0 0 0,1 0 0,-1 0 0,0 0 0,1-1 0,-1 1 0,0 0 0,1-1 0,-1 1 0,1-1-1,-1 1 1,1-1 0,-1 0 0,1 1 0,0-1 0,-1 0 0,1 0 0,-1 0 0,1 0 0,-1-1 0,1 1 0,1-1-1,8-1 412,-1-1 0,0-1-1,1 0 1,15-8 0,-25 11-513,21-11 164,0-1-1,-2-1 0,0-1 1,0-1-1,-2 0 0,0-1 0,0-2 1,-2 0-1,0 0 0,-2-1 1,0-1-1,-1-1 0,-1 0 0,-1 0 1,10-32-1,-19 47-186,0 0-1,-1 0 1,1 0-1,-2 0 1,1 0-1,-1 0 1,0-1 0,-1 1-1,0 0 1,-3-14-1,4 18-9,-1 1 1,0-1-1,0 0 0,-1 1 0,1-1 0,0 1 1,-1-1-1,1 1 0,-1 0 0,0 0 0,0 0 1,0 0-1,0 0 0,0 0 0,0 0 0,-1 1 1,1-1-1,-1 1 0,1-1 0,-1 1 0,1 0 1,-1 0-1,0 0 0,1 0 0,-1 1 0,0-1 1,0 1-1,0 0 0,1 0 0,-4 0 0,-2 1-2,1 0 0,-1 1 0,1-1 1,0 2-1,0-1 0,0 1 0,0 0 0,0 1 0,1-1 0,-1 1 0,1 1 0,0-1 0,0 1 0,1 0 0,-1 0 0,-5 9 0,0-1-5,1-1 0,0 2 0,2-1 1,-1 1-1,2 1 0,-11 24 0,16-32 4,0 0 0,0 0 0,0 0 0,1 0 0,0 1 0,0-1 0,1 0 0,0 0 0,0 1 0,1-1 0,2 13 0,-2-16 1,1 0 0,-1 1 1,1-1-1,0 0 0,1 0 0,-1 0 1,1 0-1,0 0 0,0-1 1,0 1-1,0-1 0,0 0 0,1 0 1,0 0-1,-1 0 0,1-1 1,0 0-1,0 1 0,7 1 0,1 0 2,-1 0 0,1-1 0,1-1-1,-1 0 1,0 0 0,0-1-1,1-1 1,-1 0 0,0-1 0,23-4-1,-5-1 4,0-2 0,0 0 0,34-17 0,-53 21-1,0-1 0,0-1 0,-1 0 0,0 0 0,0-1 0,0 0 0,-1-1 0,11-12 0,-17 17 9,0 0 0,-1-1 0,0 1 0,1-1 0,-1 1-1,0-1 1,-1 0 0,1 0 0,-1 0 0,1 0 0,-1 0 0,0 0-1,-1 0 1,1 0 0,-1-1 0,0 1 0,0 0 0,0 0-1,0 0 1,-1 0 0,0-1 0,0 1 0,0 0 0,0 0 0,-1 0-1,1 0 1,-4-5 0,-2-2 119,0 1-1,0 0 1,-1 0 0,0 0 0,-1 1-1,-18-15 1,20 20 33,9 7-5,12 9-113,-3-5-209,0 0 0,0-2-1,1 1 1,0-1 0,1-1-1,-1 0 1,1-1-1,-1 0 1,1-1 0,0-1-1,14 1 1,5-8-216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0.892"/>
    </inkml:context>
    <inkml:brush xml:id="br0">
      <inkml:brushProperty name="width" value="0.05" units="cm"/>
      <inkml:brushProperty name="height" value="0.05" units="cm"/>
    </inkml:brush>
  </inkml:definitions>
  <inkml:trace contextRef="#ctx0" brushRef="#br0">228 59 13499,'0'-4'366,"1"1"-1,-1-1 1,1 1 0,-1-1 0,0 1-1,0-1 1,-1 0 0,1 1 0,-1-1 0,-1-3-1,2 6-281,-1 0 0,1 0-1,-1 0 1,1 0 0,-1 0-1,0 1 1,1-1 0,-1 0-1,0 0 1,0 0 0,1 1 0,-1-1-1,0 1 1,0-1 0,0 0-1,0 1 1,0 0 0,0-1-1,0 1 1,0-1 0,0 1-1,0 0 1,0 0 0,0 0 0,0 0-1,0 0 1,0 0 0,-1 0-1,1 0 1,0 0 0,0 0-1,0 0 1,0 1 0,0-1-1,0 0 1,0 1 0,0-1-1,0 1 1,-1 0 0,-6 4 71,0-1 0,0 1 0,0 0 0,1 0 0,0 1 0,0 0 0,1 1 0,-1-1 0,1 1 0,-5 9 0,-2 2-69,0 2 1,-18 39-1,31-59-85,-8 19 23,0 0 0,-6 23 0,13-38-20,0 0-1,0 0 1,0 0-1,1 0 1,-1 1-1,1-1 1,0 0-1,0 0 1,0 0-1,1 0 1,0 1-1,-1-1 1,1 0-1,1 0 1,-1 0-1,1 0 1,3 6-1,-4-8 0,1-1-1,-1 1 1,1-1-1,0 1 1,0-1-1,-1 0 1,1 0 0,0 0-1,0 0 1,0 0-1,0 0 1,0 0-1,0-1 1,0 1-1,0-1 1,1 0-1,-1 1 1,0-1-1,0 0 1,0 0 0,0-1-1,1 1 1,-1 0-1,0-1 1,0 1-1,0-1 1,0 0-1,3-1 1,4-1 7,0-2 1,0 1-1,0-1 0,15-12 1,28-30 36,-39 33-45,1 1 0,18-12 0,-32 24-3,1 1 0,-1 0 0,0-1 0,1 1 1,-1 0-1,0 0 0,1-1 0,-1 1 0,0 0 0,1 0 0,-1 0 0,0 0 0,1 0 1,-1-1-1,0 1 0,1 0 0,-1 0 0,1 0 0,-1 0 0,0 0 0,1 0 0,-1 0 1,1 0-1,-1 0 0,0 1 0,1-1 0,-1 0 0,0 0 0,1 0 0,-1 0 0,0 0 1,1 1-1,-1-1 0,0 0 0,1 0 0,-1 1 0,0-1 0,1 0 0,-1 0 0,0 1 1,5 20-19,-9 30-5,4-49 22,-15 97 84,-3-1 0,-5-1 0,-4-1 1,-4-1-1,-58 119 0,86-207-63,0 0 11,-1 1 1,0-1 0,0 0-1,-1 0 1,1 0 0,-2-1-1,-5 7 1,11-13-28,-1 1 0,1-1-1,0 1 1,0-1 0,-1 1 0,1-1-1,0 0 1,-1 1 0,1-1-1,-1 0 1,1 1 0,-1-1 0,1 0-1,0 0 1,-1 1 0,1-1 0,-1 0-1,1 0 1,-1 0 0,1 0 0,-1 1-1,1-1 1,-1 0 0,1 0 0,-1 0-1,0 0 1,1 0 0,-1 0-1,1 0 1,-1-1 0,1 1 0,-1 0-1,1 0 1,-1 0 0,1 0 0,0-1-1,-1 1 1,1 0 0,-1-1 0,1 1-1,-1 0 1,1-1 0,0 1-1,-1 0 1,1-1 0,0 1 0,-1-1-1,1 1 1,0 0 0,0-1 0,-1 1-1,1-1 1,0 1 0,0-1 0,-1 0-1,1-3 7,-1 0 0,0 0 0,1 0 0,0 0 0,0-1 0,0 1 0,1-4 0,5-24 14,2-1 0,0 1 0,3 1 0,13-31-1,65-119-21,-46 105 2,3 3-1,4 2 0,2 2 1,3 2-1,66-60 1,-44 64-11,-88 80 3,1 0 0,0 0 1,2 1-1,0 0 0,1 0 1,0 1-1,-6 36 0,11-44 7,1-1-1,-1 1 1,2 0-1,0 0 1,0-1-1,1 1 0,0 0 1,4 14-1,-5-23 1,1 1 0,0 0 0,0-1 0,0 1 0,0-1 0,0 1 0,0-1 0,1 0 0,-1 1 0,1-1 0,-1 0-1,1 0 1,0 0 0,0 0 0,0 0 0,0-1 0,0 1 0,1-1 0,-1 1 0,0-1 0,1 0 0,-1 0 0,1 0 0,-1 0 0,1 0-1,0 0 1,-1-1 0,1 1 0,0-1 0,-1 0 0,1 0 0,0 0 0,-1 0 0,1 0 0,0-1 0,-1 1 0,1-1 0,4-1 0,-1 0-86,0-1 0,-1 1 0,1-1 0,0 0 0,-1 0 0,0-1 0,0 0 0,0 0 0,0 0 0,0 0 0,-1-1 0,0 0 1,0 0-1,0 0 0,-1 0 0,4-8 0,6-11-456,-2-1 0,13-40 1,-10 26 386,9-18-483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1.385"/>
    </inkml:context>
    <inkml:brush xml:id="br0">
      <inkml:brushProperty name="width" value="0.05" units="cm"/>
      <inkml:brushProperty name="height" value="0.05" units="cm"/>
    </inkml:brush>
  </inkml:definitions>
  <inkml:trace contextRef="#ctx0" brushRef="#br0">73 0 17404,'-14'33'936,"2"0"0,1 1 0,1 0 0,2 1 0,1 0 0,-3 70 0,9-97-881,1 0 1,0 0 0,1 0-1,0-1 1,0 1-1,1 0 1,4 12 0,-5-18-60,0 0 0,0 1 0,0-1 1,0 0-1,1 0 0,-1 0 1,1-1-1,-1 1 0,1 0 0,0 0 1,0-1-1,0 1 0,0-1 1,0 0-1,0 0 0,0 1 0,0-1 1,0-1-1,1 1 0,-1 0 1,0 0-1,1-1 0,-1 1 0,0-1 1,1 0-1,-1 0 0,1 0 1,-1 0-1,3-1 0,7 0-120,-1-2 0,1 1 0,-1-2-1,0 1 1,16-9 0,-16 7-61,1 0 1,0 1-1,-1 1 0,24-5 1,-33 8 161,0-1 0,0 1 0,1 0 1,-1 0-1,0 0 0,0 1 0,0-1 0,0 0 1,0 1-1,0-1 0,0 1 0,0 0 0,0 0 1,0-1-1,0 1 0,0 1 0,0-1 0,0 0 0,-1 0 1,1 1-1,-1-1 0,1 1 0,-1-1 0,1 1 1,-1 0-1,0-1 0,0 1 0,0 0 0,0 0 1,0 0-1,0 0 0,0 0 0,-1 0 0,1 0 0,-1 0 1,1 0-1,-1 0 0,0 0 0,0 4 0,0 4 68,0 0-1,0 0 1,-1 0 0,-1 0-1,0 0 1,0 0-1,-5 11 1,0-3 176,0 0 0,-2 0 0,-12 18 0,16-27-56,-1-1-1,0 0 1,-1 0-1,0 0 1,0-1-1,0 0 1,-15 10-1,21-16-151,-1 0-1,0 0 1,1 0-1,-1 0 0,0 0 1,0 0-1,0-1 1,0 1-1,0 0 1,0-1-1,0 0 0,0 0 1,0 1-1,0-1 1,-1 0-1,1 0 1,0-1-1,0 1 1,0 0-1,0-1 0,0 1 1,0-1-1,0 0 1,0 0-1,0 0 1,1 1-1,-1-2 1,0 1-1,0 0 0,1 0 1,-1-1-1,1 1 1,-1 0-1,1-1 1,0 0-1,-1 1 1,1-1-1,-1-2 0,-5-7-315,2 0 0,-1 0 0,2 0 0,-1-1 0,-2-13 0,0 1-309,2-1 1,0 0-1,-1-29 1,5 16-279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1.882"/>
    </inkml:context>
    <inkml:brush xml:id="br0">
      <inkml:brushProperty name="width" value="0.05" units="cm"/>
      <inkml:brushProperty name="height" value="0.05" units="cm"/>
    </inkml:brush>
  </inkml:definitions>
  <inkml:trace contextRef="#ctx0" brushRef="#br0">207 22 17212,'0'-1'82,"0"0"1,0-1 0,0 1-1,0-1 1,0 1 0,0 0-1,-1-1 1,1 1 0,0 0-1,-1-1 1,1 1-1,-1 0 1,1-1 0,-2 0-1,2 2-54,0 0-1,-1 0 1,1 0-1,0 0 1,-1 0-1,1 0 1,0 0-1,-1 0 1,1 0-1,-1 0 1,1 0-1,0 0 1,-1 0-1,1 0 1,0 0-1,-1 1 1,1-1-1,0 0 1,0 0-1,-1 1 1,1-1-1,0 0 1,0 0-1,-1 1 1,1-1-1,0 0 1,0 0-1,-1 1 1,1-1-1,0 0 1,0 1-1,0-1 1,-5 8 260,1-1 1,0 1 0,-4 12 0,-7 25 188,3 1 0,1-1 1,3 2-1,2-1 0,-2 84 0,10-72-405,1 0-1,4-1 0,2 1 0,19 69 0,-106-359-4277,2 11 3794,75 218 500,0-1 1,0 1-1,0-1 0,0 1 1,1-1-1,-1 1 1,1-1-1,0 0 0,0 1 1,1-5-1,-1 7-39,1 0 0,0 0 0,0-1 0,-1 1 0,1 0-1,0 0 1,0 1 0,0-1 0,0 0 0,0 0 0,0 0 0,0 1 0,0-1 0,0 0 0,0 1-1,1-1 1,-1 1 0,0-1 0,0 1 0,1 0 0,-1 0 0,0-1 0,0 1 0,1 0-1,-1 0 1,0 0 0,1 0 0,-1 1 0,2-1 0,22 2 423,-1 1 0,35 9 0,-39-6-796,1-2 1,0-1 0,-1 0 0,26-1 0,-36-6-32,-9-8-112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2.393"/>
    </inkml:context>
    <inkml:brush xml:id="br0">
      <inkml:brushProperty name="width" value="0.05" units="cm"/>
      <inkml:brushProperty name="height" value="0.05" units="cm"/>
    </inkml:brush>
  </inkml:definitions>
  <inkml:trace contextRef="#ctx0" brushRef="#br0">9 0 16588,'-8'4'1344,"9"5"-1040,8-5-408,8-2 672,3-1-112,0-1-312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7.650"/>
    </inkml:context>
    <inkml:brush xml:id="br0">
      <inkml:brushProperty name="width" value="0.05" units="cm"/>
      <inkml:brushProperty name="height" value="0.05" units="cm"/>
    </inkml:brush>
  </inkml:definitions>
  <inkml:trace contextRef="#ctx0" brushRef="#br0">171 6 14195,'5'-5'1502,"-2"12"-918,-3 16-192,-5 76 1212,-3 96 13,8-150-1380,3 0-1,9 56 0,-6-80-135,-1-1-1661,-9-20 730,-7-9 333,-5-8-76</inkml:trace>
  <inkml:trace contextRef="#ctx0" brushRef="#br0" timeOffset="1">25 397 15235,'-16'-14'1825,"10"4"-969,4 1-264,6 5 1016,6 0-247,4 0-353,3 1-224,6-3-368,2 0-304,1-4-856,-2 0 744,-4-10-152,-3-3-128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2.918"/>
    </inkml:context>
    <inkml:brush xml:id="br0">
      <inkml:brushProperty name="width" value="0.05" units="cm"/>
      <inkml:brushProperty name="height" value="0.05" units="cm"/>
    </inkml:brush>
  </inkml:definitions>
  <inkml:trace contextRef="#ctx0" brushRef="#br0">158 266 15971,'0'-3'257,"0"-1"0,0 1-1,0 0 1,-1-1 0,0 1-1,0-1 1,0 1-1,0 0 1,0 0 0,-1 0-1,1 0 1,-4-6 0,4 9-192,0-1 1,1 0 0,-1 1 0,0-1 0,1 0-1,-1 1 1,0-1 0,0 1 0,0-1 0,1 1 0,-1-1-1,0 1 1,0 0 0,0 0 0,0-1 0,0 1-1,0 0 1,0 0 0,-1 0 0,0 0 10,1 0 1,-1 1-1,1-1 1,-1 1-1,1-1 1,-1 1-1,1 0 1,-1 0-1,1-1 1,0 1-1,-1 0 0,1 0 1,0 0-1,0 0 1,-2 2-1,-5 7 40,1 0 0,0 0-1,0 1 1,1-1 0,0 1-1,1 1 1,-5 15 0,-22 86-45,30-103-64,-1-2 5,1 1 0,0 0-1,1 0 1,-1 0 0,1 0-1,1 0 1,0 0 0,0 0 0,1 0-1,0 0 1,3 9 0,-4-17-3,0 0 0,1 0 0,-1 1 1,1-1-1,-1 0 0,1 0 1,0 0-1,-1 0 0,1 0 0,0 0 1,0 0-1,0 0 0,0 0 1,-1 0-1,1-1 0,0 1 0,0 0 1,1-1-1,-1 1 0,0-1 1,0 1-1,0-1 0,0 1 0,0-1 1,2 1-1,0-1 7,0 0 0,-1-1 1,1 1-1,-1 0 0,1-1 0,-1 0 0,1 0 1,-1 1-1,1-1 0,-1-1 0,4-1 1,6-5 50,0 0 0,-1-1 0,15-16 0,17-21 120,-1-1 1,-3-3-1,-3-1 1,-1-1-1,-3-2 1,48-111-1,-79 164-183,1-3 19,0 0 1,0 0-1,-1-1 1,1 1 0,-1 0-1,0-1 1,0 1-1,0 0 1,-1-1-1,0-8 1,0 13-22,0 0 0,0 0 1,0-1-1,0 1 1,-1 0-1,1 0 0,0 0 1,0-1-1,0 1 1,-1 0-1,1 0 0,0 0 1,0 0-1,-1 0 1,1 0-1,0 0 0,0 0 1,-1-1-1,1 1 0,0 0 1,0 0-1,-1 0 1,1 0-1,0 0 0,0 0 1,-1 0-1,1 0 1,0 0-1,0 1 0,-1-1 1,1 0-1,0 0 0,0 0 1,-1 0-1,1 0 1,0 0-1,0 0 0,0 1 1,-1-1-1,1 0 1,0 0-1,0 0 0,0 0 1,0 1-1,-1-1 1,1 0-1,0 0 0,0 1 1,0-1-1,-12 13 49,0 6-29,1 0-1,1 0 0,0 1 0,2 0 0,0 1 0,-9 40 0,13-42-20,1 0 0,0 0 0,2 0-1,0 1 1,1-1 0,1 0 0,1 0-1,5 23 1,-5-32-1,1 0 0,1 0 0,0 0 0,0-1 0,1 1 0,0-1 0,12 15 0,-16-21 1,1-1-1,0 1 1,1-1 0,-1 0-1,0 1 1,1-1-1,-1 0 1,1-1 0,0 1-1,-1 0 1,1-1 0,0 0-1,0 1 1,0-1-1,0 0 1,0-1 0,0 1-1,0-1 1,0 1 0,1-1-1,-1 0 1,0 0-1,0 0 1,0 0 0,0-1-1,1 1 1,-1-1 0,0 0-1,6-2 1,-3-1 3,0 1 1,0-1-1,0-1 0,0 1 1,0-1-1,-1 0 1,0-1-1,0 1 0,0-1 1,5-9-1,7-12 11,13-31 0,-24 47-13,62-155 28,-76 190-22,1 0 0,-3 26 0,8-42-6,1 0 0,0 0 0,0 1 0,1-1 0,0 0 0,1 1 0,0-1-1,0 0 1,0 0 0,1 0 0,0 0 0,1 0 0,4 10 0,-5-16 1,-1 1 0,1-1 0,-1 0 0,1 0 0,0 0 0,0 0 0,0 0-1,0-1 1,0 1 0,0 0 0,1-1 0,-1 1 0,0-1 0,1 0 0,-1 0 0,1 0 0,-1 0 0,4 0 0,-2-1 2,0 1 1,-1-1 0,1-1-1,0 1 1,0 0 0,-1-1 0,1 0-1,0 0 1,0 0 0,-1 0 0,6-3-1,3-2 8,-1-1 0,0-1 0,0 0 0,0 0 0,-1-1 0,11-12 0,-15 14-8,5-4 6,0 0 0,-1-1 0,0 0 0,-1-1 0,0 0 0,-1 0 0,8-18 0,-16 30-11,1 0-1,-1 1 1,0-1 0,1 0-1,-1 1 1,0-1 0,0 0-1,0 1 1,0-1-1,1 0 1,-1 0 0,0 1-1,0-1 1,-1 0 0,1 1-1,0-1 1,0 0-1,0 1 1,0-1 0,-1-1-1,-9 6-8,-14 22 2,16-14 5,0 1 0,1 0 0,0 0-1,1 0 1,0 1 0,-4 19 0,9-30 3,0 0 1,0 0-1,1 0 1,-1 0-1,1 0 1,0 1-1,0-1 1,0 0-1,0 0 1,1 0-1,-1 0 1,1 0-1,0 0 1,0 0-1,0 0 1,0 0-1,0 0 1,1 0-1,-1 0 1,1-1-1,0 1 1,0-1-1,0 1 1,0-1-1,0 0 1,1 1-1,-1-1 1,0-1-1,1 1 1,0 0-1,-1 0 1,1-1-1,0 0 1,0 1-1,0-1 1,4 1-1,2 0 4,1 0 1,1-1-1,-1 0 0,0 0 0,0-1 0,0-1 0,0 1 0,0-2 1,0 1-1,0-1 0,0-1 0,0 0 0,-1 0 0,18-9 1,-9 3 1,-1 0 0,0-2 0,0 0 1,-2-1-1,1 0 0,22-24 0,-25 19-7,-2 4 0,-11 13-9,0-1-1,0 1 1,0 0 0,0 0-1,0 0 1,0 0-1,0 0 1,0 0 0,0-1-1,0 1 1,1 0 0,-1 0-1,0 0 1,0 0-1,0 0 1,0 0 0,0 0-1,1 0 1,-1-1-1,0 1 1,0 0 0,0 0-1,0 0 1,1 0 0,-1 0-1,0 0 1,0 0-1,0 0 1,0 0 0,0 0-1,1 0 1,-1 0 0,0 0-1,0 0 1,0 0-1,0 1 1,1-1 0,-1 0-1,0 0 1,0 0 0,0 0-1,0 0 1,0 0-1,1 0 1,-1 0 0,0 0-1,0 1 1,0-1-1,0 0 1,0 0 0,0 0-1,0 0 1,1 1 0,-1-1-76,0 1 0,1 0 0,-1-1 0,1 1 0,-1-1 0,1 1 0,0-1 0,-1 1 0,1-1 0,-1 1 0,1-1 0,0 1 0,0-1 0,-1 0 0,1 1 0,0-1 0,0 0 1,-1 0-1,1 1 0,0-1 0,0 0 0,-1 0 0,1 0 0,0 0 0,0 0 0,0 0 0,-1 0 0,1-1 0,0 1 0,0 0 0,0 0 0,-1 0 0,1-1 0,0 1 1,-1 0-1,1-1 0,1 0 0,31-20-1342,-26 16 1227,16-10-575</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3.458"/>
    </inkml:context>
    <inkml:brush xml:id="br0">
      <inkml:brushProperty name="width" value="0.05" units="cm"/>
      <inkml:brushProperty name="height" value="0.05" units="cm"/>
    </inkml:brush>
  </inkml:definitions>
  <inkml:trace contextRef="#ctx0" brushRef="#br0">130 499 14459,'-34'24'2308,"21"-16"-1495,1 0-1,0 1 1,0 1-1,-11 12 1,21-20-704,-1 1 1,1 0 0,0 0 0,0 0 0,0 0 0,1 0-1,-1 0 1,1 0 0,-1 0 0,1 1 0,0-1 0,0 0-1,1 1 1,-1-1 0,1 1 0,0-1 0,0 1-1,0-1 1,0 1 0,0-1 0,1 1 0,1 5 0,-1-6-86,0 0 1,0-1-1,1 1 0,-1-1 1,1 0-1,-1 0 1,1 1-1,0-1 1,0 0-1,0 0 1,0 0-1,0-1 1,0 1-1,0 0 1,1-1-1,-1 0 0,1 1 1,-1-1-1,1 0 1,-1 0-1,1 0 1,0-1-1,-1 1 1,1-1-1,0 1 1,0-1-1,3 0 0,3 0 4,1 0 0,0-1 0,0 0-1,0 0 1,-1-1 0,14-5 0,2-2 9,0-1 0,-1-2 1,30-18-1,64-50 16,-84 53-40,0-1-1,-2-1 1,33-39-1,-46 45-5,-1 0-1,-1 0 1,-1-2-1,-2 0 1,20-45 0,-30 59-2,0 0 0,-1 0 0,0 0 0,-1-1 0,0 0 0,-1 1 1,0-19-1,-2 26-4,1 0 1,0-1-1,-1 1 1,0 0 0,1 0-1,-2-1 1,1 1-1,0 0 1,-1 0-1,0 0 1,0 1 0,0-1-1,-1 0 1,1 1-1,-1-1 1,1 1-1,-1 0 1,0 0 0,-1 0-1,1 0 1,0 1-1,-8-5 1,5 5-2,0-1 1,0 2-1,0-1 1,0 1-1,0 0 1,0 0-1,0 0 1,0 1-1,0 0 1,0 1-1,-1-1 1,1 1-1,0 0 1,0 0-1,0 1 1,0 0-1,0 0 1,1 0-1,-9 6 1,0-1 0,2 1 0,-1 0-1,1 1 1,0 0 0,1 1 0,0 0 0,-10 13 0,14-15-3,0 1-1,1 0 0,0 1 0,1-1 0,0 1 1,-7 17-1,11-24 0,0 0 0,0 0 0,0 0 0,1 0 0,-1 1 0,1-1 0,-1 0 0,1 1 0,0-1 1,1 0-1,-1 1 0,0-1 0,1 0 0,0 1 0,0-1 0,0 0 0,0 0 0,0 0 0,1 0 0,-1 0 0,1 0 0,0 0 0,0-1 0,0 1 0,0 0 1,3 2-1,1 0-49,1 0 1,0-1 0,1 1 0,-1-1 0,1-1-1,0 1 1,10 2 0,64 14-344,-25-8 137,-45-8 229,0-1 0,0 2 0,0-1 0,-1 2 0,0-1 0,0 2 0,16 10 1,-23-13 64,-1-1 1,1 0 0,-1 1 0,0 0-1,1 0 1,-1 0 0,-1 0 0,1 0-1,-1 0 1,0 1 0,0-1 0,0 1-1,0 0 1,-1 0 0,0-1 0,0 1-1,0 0 1,-1 0 0,1 0 0,-1 0-1,-1 10 1,-3 5-8,-1 1-1,-1-1 0,-1 1 1,-1-2-1,-19 37 1,25-51-54,0-1 1,0 0-1,-1 0 1,0 0-1,0 0 1,0 0-1,0 0 1,-1-1-1,1 0 1,-5 4-1,-10 1-204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6.145"/>
    </inkml:context>
    <inkml:brush xml:id="br0">
      <inkml:brushProperty name="width" value="0.05" units="cm"/>
      <inkml:brushProperty name="height" value="0.05" units="cm"/>
    </inkml:brush>
  </inkml:definitions>
  <inkml:trace contextRef="#ctx0" brushRef="#br0">111 0 16187,'-22'248'6419,"-58"318"-3275,73-475-3032,6-65-66,27-104 126,31-106-83,28-75-80,-67 214-32,1 1 0,3 1 0,43-65 0,-59 100 16,0 0 0,0 1 1,0-1-1,1 1 0,0 1 1,1-1-1,0 2 0,12-9 1,-15 11 1,0 1 1,1 0 0,-1 0-1,0 0 1,1 1 0,-1-1-1,1 1 1,-1 1 0,1-1-1,0 1 1,-1 0 0,1 0-1,-1 1 1,1-1 0,0 1 0,5 2-1,-3-1 0,1 1 0,-1 1 0,0-1 0,0 1 0,-1 1 0,1-1 0,-1 2-1,0-1 1,0 0 0,0 1 0,8 10 0,-12-12 3,0-1 1,0 1-1,-1 0 1,1 0-1,-1 0 0,0 0 1,0 0-1,-1 0 1,1 0-1,-1 1 0,0-1 1,0 0-1,0 1 1,-1-1-1,0 1 0,1-1 1,-1 1-1,-1-1 0,1 1 1,-1-1-1,0 1 1,0-1-1,0 1 0,-2 3 1,-3 3 19,1-1 0,-2 0 1,1 0-1,-1 0 0,-1-1 0,0 0 0,0-1 1,-1 0-1,0 0 0,0-1 0,-12 8 1,1-3 59,0-1 0,-1 0 1,0-1-1,-40 11 1,51-18-90,0 0 0,0-1 1,-1 0-1,1-1 0,-18 0 1,26-1-30,0 0 0,0 0 0,0 0 1,0 0-1,0-1 0,0 1 0,0-1 0,1 1 1,-1-1-1,0 0 0,0 1 0,0-1 0,0 0 1,1 0-1,-1-1 0,1 1 0,-1 0 0,1 0 1,-1-1-1,1 1 0,0-1 0,-1 1 0,1-1 1,0 0-1,0 1 0,0-1 0,0 0 0,1 0 1,-1 0-1,0 0 0,1 0 0,-1 0 0,1 0 1,0 1-1,0-1 0,-1 0 0,2-3 0,3-33-265,7-4-102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6.662"/>
    </inkml:context>
    <inkml:brush xml:id="br0">
      <inkml:brushProperty name="width" value="0.05" units="cm"/>
      <inkml:brushProperty name="height" value="0.05" units="cm"/>
    </inkml:brush>
  </inkml:definitions>
  <inkml:trace contextRef="#ctx0" brushRef="#br0">238 71 16243,'0'-2'102,"0"1"-1,0-1 0,0 1 0,0-1 0,0 1 0,0 0 0,-1-1 0,1 1 0,-1 0 0,1-1 0,-1 1 0,1 0 0,-1 0 0,0-1 0,0 1 0,0 0 0,1 0 0,-1 0 0,0 0 0,0 0 0,-2-1 0,1 1 21,0 0 1,-1 0-1,1 0 0,0 0 0,-1 0 0,1 1 0,0-1 1,-1 1-1,1-1 0,-1 1 0,-3 0 0,0 1 77,-1-1-1,0 1 0,1 0 0,-1 1 1,1 0-1,0 0 0,-1 0 0,-7 5 1,5-2-125,1 1 0,0 1 1,0-1-1,1 1 1,0 1-1,0-1 0,1 1 1,0 1-1,0-1 1,1 1-1,-7 14 0,5-7-50,0 1-1,2-1 1,0 1-1,0 1 1,-3 31-1,8-39-8,-1-1 1,1 1-1,1-1 0,0 0 0,0 1 0,3 9 1,-4-17-5,1 0 0,0 0 0,-1 0 1,1 0-1,0 0 0,0 0 0,1 0 0,-1 0 1,0 0-1,1 0 0,-1-1 0,1 1 0,2 2 1,-2-4 0,-1 1 1,0 0-1,1-1 1,-1 1-1,1-1 1,0 1-1,-1-1 1,1 0-1,-1 0 1,1 1-1,0-1 1,-1 0-1,1-1 1,-1 1-1,1 0 1,0 0-1,-1-1 1,1 1-1,-1-1 1,1 1-1,2-2 1,5-3 53,0 0 1,1-1-1,-2 0 1,1-1-1,-1 0 0,0 0 1,0-1-1,12-15 1,47-76 518,-63 93-548,10-17 173,18-39 1,-29 55-175,0 1 1,-1-1-1,0 1 1,0-1-1,-1 0 1,1 0-1,-1 0 1,-1 0-1,0 0 1,0 0 0,-1-11-1,0 16-32,0 0 0,1 0 1,-1 0-1,0 0 0,0 0 0,-1 0 0,1 1 0,0-1 1,0 0-1,-1 1 0,1-1 0,-1 1 0,0 0 0,1-1 1,-1 1-1,0 0 0,0 0 0,0 0 0,0 0 0,0 0 1,0 0-1,0 1 0,0-1 0,0 1 0,0 0 0,0-1 1,0 1-1,0 0 0,-4 0 0,4 0-101,0 0 0,0 0 0,0 0 0,0 0 0,0 1 0,0-1 0,0 0 0,0 1 1,0 0-1,0-1 0,0 1 0,1 0 0,-1 0 0,0 0 0,0 0 0,1 0 0,-1 1 0,0-1 0,1 0 0,0 1 0,-1-1 0,1 1 0,0 0 0,0-1 0,-1 1 0,1 0 0,1 0 0,-1 0 0,0-1 0,-1 4 0,2 4-441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8.361"/>
    </inkml:context>
    <inkml:brush xml:id="br0">
      <inkml:brushProperty name="width" value="0.05" units="cm"/>
      <inkml:brushProperty name="height" value="0.05" units="cm"/>
    </inkml:brush>
  </inkml:definitions>
  <inkml:trace contextRef="#ctx0" brushRef="#br0">126 0 18620,'-1'6'273,"-1"0"-1,1 0 1,1 0-1,-1 0 1,2 13-1,-1 0-65,-1 48 436,-8 243 980,-25-2 133,24-277-1276,10-31-470,0 1-1,0-1 0,0 0 0,0 0 0,0 0 1,0 1-1,0-1 0,0 0 0,-1 0 0,1 0 0,0 0 1,0 1-1,0-1 0,0 0 0,-1 0 0,1 0 1,0 0-1,0 0 0,0 0 0,-1 0 0,1 0 0,0 1 1,0-1-1,0 0 0,-1 0 0,1 0 0,0 0 1,0 0-1,0 0 0,-1 0 0,1 0 0,0 0 0,0 0 1,0 0-1,-1-1 0,1 1 0,0 0 0,0 0 1,-1 0-1,-7-16 207,-7-26-46,3-2 1,-12-69-1,23 112-171,1 0-1,0 0 1,0 0 0,-1 0-1,1 0 1,0 0 0,0 0-1,0 1 1,0-1 0,0 0-1,0 0 1,1 0 0,-1 0 0,0 0-1,0 0 1,1 0 0,-1 0-1,0 0 1,1 1 0,-1-1-1,1 0 1,-1 0 0,1 0-1,-1 1 1,2-2 0,0 2-1,-1 0-1,0 0 1,1 0 0,-1 0 0,0 0-1,1 0 1,-1 0 0,0 1 0,1-1-1,-1 1 1,0-1 0,1 1-1,-1-1 1,0 1 0,0 0 0,0 0-1,2 1 1,14 8-14,0 0 0,2 0 1,-1-2-1,33 11 0,-38-16 17,0 0 0,0-1-1,1 0 1,-1-1 0,0-1 0,0 0 0,1-1-1,15-2 1,-13 0 13,-1 0 0,1-2 1,-1 1-1,0-2 0,0 0 0,-1 0 0,1-2 0,-2 1 0,24-18 1,-30 15 34,-20 16 14,4 1-53,0 0 1,1 1-1,0 0 1,0 1-1,0 0 1,1 0 0,1 0-1,0 1 1,0 0-1,1 0 1,0 1-1,-6 17 1,11-27-9,-1 1-1,1-1 1,-1 1-1,1-1 1,0 1-1,-1-1 1,1 1 0,0 0-1,0-1 1,0 1-1,0 0 1,0-1-1,1 1 1,-1-1 0,0 1-1,1-1 1,-1 1-1,1 0 1,0-1 0,-1 0-1,1 1 1,0-1-1,0 1 1,0-1-1,0 0 1,0 0 0,0 0-1,0 1 1,1-1-1,-1 0 1,0 0-1,1-1 1,-1 1 0,0 0-1,1 0 1,-1-1-1,1 1 1,-1-1-1,1 1 1,-1-1 0,1 1-1,0-1 1,-1 0-1,1 0 1,-1 0 0,3 0-1,6 0 9,0-1-1,0 1 1,0-2 0,0 1-1,0-2 1,12-3-1,76-37 62,-75 32-60,0 0 0,1 1 0,44-11 0,-66 20-12,1 0 0,-1 1 0,0 0 0,0-1 0,0 1 0,1 0 0,-1 0 0,0 0 0,0 0 0,0 1 0,0-1 0,1 1 0,-1-1 0,0 1 0,0 0 0,0 0 0,0 0 0,0 0 0,0 0 0,0 0 0,-1 0 0,1 1 0,0-1 0,-1 1 0,1-1 0,-1 1 0,1 0 0,-1-1 0,0 1 0,0 0 0,0 0 0,0 0-1,0 0 1,0 0 0,0 0 0,0 0 0,-1 0 0,0 0 0,1 1 0,-1-1 0,0 2 0,2 7-73,-1 0-1,-1 0 0,0 0 1,0-1-1,-1 1 0,-1 0 1,-3 15-1,5-25 43,0-1 0,0 1 0,0-1 0,0 0 0,0 1 0,0-1 0,0 1 0,-1-1 1,1 1-1,0-1 0,0 1 0,0-1 0,-1 0 0,1 1 0,0-1 0,0 1 0,-1-1 0,1 0 0,0 1 0,-1-1 0,1 0 0,0 1 1,-1-1-1,1 0 0,-1 0 0,1 1 0,-1-1 0,-8-13-418,-1-5 104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9.185"/>
    </inkml:context>
    <inkml:brush xml:id="br0">
      <inkml:brushProperty name="width" value="0.05" units="cm"/>
      <inkml:brushProperty name="height" value="0.05" units="cm"/>
    </inkml:brush>
  </inkml:definitions>
  <inkml:trace contextRef="#ctx0" brushRef="#br0">299 22 14667,'-3'-21'2148,"-3"31"-602,-7 40 276,12-45-1641,-67 381 3460,37-184-2765,-124 538 115,137-690-889,15-52 50,2-8-107,3-18 63,1 0 0,6-29 0,0 10-15,72-427 403,-52 344-502,72-201 0,-86 292-83,1 1-1,23-39 0,-33 67 48,0 0-1,1 1 1,0 0 0,0 0 0,1 0-1,0 1 1,0 0 0,1 1 0,0 0-1,1 0 1,0 1 0,13-7 0,-20 12 31,0-1 0,0 1 0,1 0 0,-1 0 1,1 0-1,-1 0 0,1 1 0,-1-1 1,1 1-1,-1 0 0,1 0 0,-1 0 0,1 1 1,-1-1-1,1 1 0,-1 0 0,0 0 0,1 0 1,-1 0-1,0 1 0,1-1 0,-1 1 1,0 0-1,0 0 0,-1 0 0,1 0 0,0 0 1,-1 1-1,1-1 0,2 5 0,0-1 7,-1 1-1,0 0 1,0 0-1,-1 0 1,1 1 0,-2-1-1,1 1 1,-1 0-1,0 0 1,-1-1-1,0 1 1,0 13 0,-1 5 6,-2 1 0,-1 0 1,-1-1-1,-2 0 0,-15 46 1,3-25 84,-1-1 0,-30 51 1,47-94-94,-6 11 65,0 1 0,-2-1 0,1-1 0,-14 14 1,21-24-52,-1-1 0,0 0 0,1 1 1,-1-1-1,0 0 0,0 0 1,-1-1-1,1 1 0,0-1 1,-7 3-1,8-4-21,-1 0 1,1 1-1,0-1 1,0 0-1,0-1 0,0 1 1,-1 0-1,1 0 1,0-1-1,0 0 0,0 1 1,0-1-1,0 0 1,0 0-1,0 0 0,0 0 1,0 0-1,0 0 1,-2-3-1,-1-1-107,1 0 0,0 0 0,-1 0-1,2 0 1,-1-1 0,1 1 0,0-1 0,0 0 0,0 0 0,1 0 0,0-1-1,0 1 1,-1-8 0,-1-8-136,2 1-1,0-37 1,3 1-307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1.013"/>
    </inkml:context>
    <inkml:brush xml:id="br0">
      <inkml:brushProperty name="width" value="0.05" units="cm"/>
      <inkml:brushProperty name="height" value="0.05" units="cm"/>
    </inkml:brush>
  </inkml:definitions>
  <inkml:trace contextRef="#ctx0" brushRef="#br0">19 1 14795,'0'0'31,"0"0"0,0 0-1,0 0 1,0 0 0,0 0 0,0 0-1,1 0 1,-1-1 0,0 1 0,0 0 0,0 0-1,0 0 1,0 0 0,1 0 0,-1 0-1,0 0 1,0 0 0,0 0 0,0 0-1,0 0 1,1 0 0,-1 0 0,0 0-1,0 0 1,0 0 0,0 0 0,0 0-1,1 0 1,-1 1 0,0-1 0,0 0 0,0 0-1,0 0 1,0 0 0,0 0 0,1 0-1,-1 0 1,0 0 0,0 0 0,0 1-1,0-1 1,0 0 0,0 0 0,0 0-1,0 0 1,0 0 0,0 1 0,0-1-1,0 0 1,0 0 0,1 0 0,-1 0-1,0 0 1,0 1 0,0-1 0,0 0 0,0 0-1,-1 0 1,6 19 591,-1 21 83,-22 455 3530,6-340-3242,11-144-922,0 2 56,0-1-1,1 0 1,2 19-1,-2-30-118,0-1-1,0 0 0,0 1 0,0-1 0,0 0 1,0 1-1,0-1 0,0 0 0,0 1 0,1-1 0,-1 0 1,0 0-1,0 1 0,0-1 0,0 0 0,0 1 1,1-1-1,-1 0 0,0 0 0,0 1 0,0-1 0,1 0 1,-1 0-1,0 1 0,0-1 0,1 0 0,-1 0 1,0 0-1,1 1 0,-1-1 0,0 0 0,1 0 1,-1 0-1,0 0 0,1 0 0,-1 0 0,1 0 0,8-10 189,-2-5-100,-1-1 0,0-1 1,-1 1-1,4-24 0,7-75 194,-13 91-225,3-85 59,-6 104-103,-2 7-13,-1 11-4,4-4-4,0-1 0,0 0 0,1 0 0,0 1 0,0-2 0,1 1 0,0 0 0,1 0 0,4 7-1,-6-11 2,1 0-1,0-1 0,0 1 0,0 0 0,0-1 0,1 0 0,-1 0 0,1 0 0,0 0 1,0 0-1,0-1 0,0 0 0,1 0 0,-1 0 0,0 0 0,1-1 0,5 2 0,3-2 5,0 0 0,-1 0 0,1-1 0,0-1 0,-1 0 0,1-1 0,-1-1 0,1 1 0,-1-2 0,0 0 0,0 0 0,-1-1-1,1-1 1,-1 0 0,0 0 0,-1-1 0,1-1 0,-1 1 0,-1-2 0,1 1 0,-2-2 0,13-14 0,-15 12 9,-6 11-13,0 1-1,0 0 1,-1 0-1,1 0 0,0 0 1,0 0-1,0 0 1,0 0-1,0 0 1,0-1-1,0 1 0,0 0 1,0 0-1,-1 0 1,1 0-1,0 0 1,0 0-1,0 0 0,0 0 1,0 0-1,0 0 1,-1 0-1,1 0 0,0 0 1,0 0-1,0 0 1,0 0-1,0 0 1,-1 0-1,1 0 0,0 0 1,0 0-1,0 0 1,0 0-1,0 0 1,0 0-1,-1 0 0,1 0 1,0 0-1,0 0 1,0 0-1,0 0 0,0 1 1,0-1-1,-2 1 3,-1 0 0,2 0 0,-1 1 0,0-1 0,0 1 0,0-1 0,1 1 0,-1 0 0,-2 3-1,-3 7 4,0 0 0,1 1 0,1 0 0,0 1 0,0-1 0,-4 25 0,7-28-5,1 0 1,0 0-1,0 0 1,1 1-1,0-1 1,1 0-1,0 0 0,0 0 1,1 0-1,4 11 1,-5-18 0,0 0 0,0 0 1,1-1-1,-1 1 0,1 0 1,0 0-1,0-1 1,0 1-1,0-1 0,0 1 1,0-1-1,1 0 0,-1 0 1,1 0-1,0 0 0,-1-1 1,5 2-1,-5-2-22,1 0 1,0 0-1,-1-1 1,1 1 0,0-1-1,0 0 1,-1 0-1,1 0 1,0 0-1,0 0 1,-1-1-1,1 1 1,0-1-1,-1 0 1,1 0-1,-1 0 1,1 0-1,-1 0 1,1 0 0,3-3-1,0-1-188,1-1 1,-1 0-1,0 0 0,0 0 1,0-1-1,-1 1 0,0-1 0,-1-1 1,1 1-1,-1-1 0,-1 1 1,0-1-1,5-16 0,-2 1-196,-1-1 0,-1 1 0,1-45 0,-5-18-572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1.505"/>
    </inkml:context>
    <inkml:brush xml:id="br0">
      <inkml:brushProperty name="width" value="0.05" units="cm"/>
      <inkml:brushProperty name="height" value="0.05" units="cm"/>
    </inkml:brush>
  </inkml:definitions>
  <inkml:trace contextRef="#ctx0" brushRef="#br0">4 1 14931,'-4'36'1208,"4"-2"-903,0-5-137,13-2 72,4-6-240,9 0 136,4-1-88,6-2-200</inkml:trace>
  <inkml:trace contextRef="#ctx0" brushRef="#br0" timeOffset="1">320 310 14083,'-15'20'1006,"2"0"0,0 1 0,1 0 0,2 1 0,0 0 0,1 1 0,-11 44 0,20-63-891,-1 0 0,0 0-1,1 0 1,0 1 0,0-1-1,0 0 1,1 0 0,-1 0-1,1 0 1,0 0 0,1 5-1,-1-8-93,0 0-1,-1 1 1,1-1-1,0 0 1,0 0-1,0 0 1,0 0-1,0 0 1,0 0-1,0 0 1,0 0-1,1 0 1,-1-1-1,0 1 1,0 0 0,1-1-1,-1 1 1,0-1-1,1 1 1,-1-1-1,0 0 1,1 0-1,-1 1 1,1-1-1,-1 0 1,1 0-1,-1-1 1,1 1-1,-1 0 1,0 0-1,1-1 1,-1 1-1,0 0 1,3-2-1,8-2 6,-1-1 1,0-1-1,0 1 0,-1-2 0,0 1 0,0-1 1,17-16-1,57-64 94,-77 78-106,30-35 30,-34 40-35,0-1 1,0 1-1,0 0 0,-1-1 1,0 0-1,0 1 1,0-1-1,1-6 0,-3 11-7,0 0-1,0 0 0,0 0 0,0 0 1,0 0-1,0 0 0,0-1 1,0 1-1,0 0 0,0 0 0,0 0 1,0 0-1,0 0 0,0 0 0,0-1 1,0 1-1,0 0 0,0 0 1,0 0-1,0 0 0,0 0 0,0 0 1,0 0-1,0-1 0,0 1 1,0 0-1,0 0 0,0 0 0,-1 0 1,1 0-1,0 0 0,0 0 0,0 0 1,0 0-1,0 0 0,0 0 1,0-1-1,0 1 0,-1 0 0,1 0 1,0 0-1,0 0 0,0 0 1,0 0-1,0 0 0,0 0 0,0 0 1,-1 0-1,1 0 0,0 0 1,0 0-1,0 0 0,0 0 0,0 0 1,0 0-1,0 0 0,-1 0 0,1 1 1,-7 3 42,2 1-24,1 0-1,-1 0 1,1 1 0,0-1-1,1 1 1,0 0-1,-1 0 1,2 1 0,-1-1-1,1 1 1,0-1-1,0 1 1,1 0 0,0-1-1,0 1 1,1 0-1,0 0 1,0 0-1,0 0 1,2 10 0,-1-13-36,0 0 0,0 0 0,0 0 0,0 1 0,0-1 1,1 0-1,0 0 0,0-1 0,0 1 0,0 0 1,1-1-1,-1 1 0,1-1 0,0 0 0,0 0 0,0 0 1,1 0-1,-1 0 0,1-1 0,-1 1 0,1-1 0,0 0 1,0 0-1,0-1 0,0 1 0,0-1 0,0 0 1,0 0-1,1 0 0,-1 0 0,0-1 0,0 0 0,8 0 1,32-8-143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2.113"/>
    </inkml:context>
    <inkml:brush xml:id="br0">
      <inkml:brushProperty name="width" value="0.05" units="cm"/>
      <inkml:brushProperty name="height" value="0.05" units="cm"/>
    </inkml:brush>
  </inkml:definitions>
  <inkml:trace contextRef="#ctx0" brushRef="#br0">57 10 16620,'2'-10'2296,"-5"13"-1289,-10 16 336,5 1-1070,0 1-1,2 0 1,0 0 0,1 0 0,2 1 0,0-1-1,1 1 1,1 0 0,1 0 0,5 39 0,-4-56-257,0 0 1,0 1-1,1-1 1,0 0-1,0 0 1,0-1-1,0 1 1,1 0-1,0-1 1,0 1-1,4 4 1,-5-7-5,0 0 1,1 0-1,-1 0 1,0-1-1,0 1 1,1-1-1,-1 1 1,1-1-1,-1 0 1,1 0-1,-1 0 1,1 0-1,0-1 1,-1 1-1,1-1 1,0 1-1,0-1 1,0 0-1,-1 0 0,1 0 1,0-1-1,5 0 1,-1-2 19,1 1-1,-1-2 1,0 1 0,-1-1-1,1 0 1,0 0 0,-1-1-1,0 1 1,0-1 0,-1-1-1,1 1 1,-1-1 0,7-10-1,-2 2 44,-1 0 0,0-1 0,-1-1 0,-1 1-1,7-19 1,-10 21-30,-1 0 0,0 0-1,-1 0 1,0 0 0,0-15 0,-2 24-33,0-1 1,0 0-1,0 1 0,-1-1 1,0 1-1,0-1 0,0 1 1,0-1-1,0 1 1,-1-1-1,0 1 0,0 0 1,0 0-1,-1 0 1,1 0-1,-1 0 0,0 1 1,-3-4-1,4 6-13,1 0 0,-1-1-1,1 1 1,-1 0-1,0 1 1,0-1 0,1 0-1,-1 0 1,0 1 0,0-1-1,0 1 1,0 0-1,1-1 1,-1 1 0,0 0-1,0 0 1,0 0 0,0 0-1,0 1 1,0-1-1,0 0 1,1 1 0,-1-1-1,0 1 1,0 0 0,0 0-1,1-1 1,-1 1-1,0 0 1,1 1 0,-1-1-1,1 0 1,-1 0 0,1 1-1,0-1 1,0 0-1,-1 1 1,1 0 0,0-1-1,0 1 1,0 1-1,-1 0-82,1-1-1,0 0 0,0 0 0,0 0 0,0 1 0,0-1 0,0 0 1,1 1-1,-1-1 0,1 1 0,0-1 0,-1 1 0,1-1 1,0 0-1,1 1 0,-1-1 0,0 1 0,1-1 0,-1 1 0,1-1 1,0 0-1,0 1 0,0-1 0,0 0 0,0 0 0,0 0 0,1 1 1,-1-1-1,1-1 0,-1 1 0,1 0 0,3 3 0,1-2-21,-1-1 1,1 1-1,0-1 0,-1 0 0,1 0 0,0-1 0,0 1 0,0-1 0,8 0 0,38 2-664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2.588"/>
    </inkml:context>
    <inkml:brush xml:id="br0">
      <inkml:brushProperty name="width" value="0.05" units="cm"/>
      <inkml:brushProperty name="height" value="0.05" units="cm"/>
    </inkml:brush>
  </inkml:definitions>
  <inkml:trace contextRef="#ctx0" brushRef="#br0">80 0 13715,'-9'9'1120,"1"-2"-470,0 1 0,1-1 0,0 1 1,0 1-1,1 0 0,0-1 0,0 2 0,-6 14 0,11-23-556,1 0 0,-1 1 0,1-1 0,0 0 0,-1 0 0,1 0 0,0 0 0,0 0 1,0 1-1,0-1 0,0 0 0,0 0 0,0 0 0,0 1 0,1-1 0,-1 0 0,0 0 0,1 0 0,-1 0 0,1 0 1,-1 0-1,1 0 0,0 0 0,0 2 0,1-2-18,0 0-1,-1 0 1,1 0 0,-1 0 0,1 0 0,0-1-1,0 1 1,0-1 0,-1 1 0,1-1 0,0 1-1,0-1 1,4 0 0,6 0 38,1-1-1,-1-1 1,22-4 0,-28 4-35,136-39 49,-28 7-149,-111 33 21,4-1-9,0 0-1,-1 1 0,1 0 0,13 0 1,-19 1 12,1 0 0,-1 0 0,0 0 0,0 0 0,0 0 0,0 1 0,0-1 0,0 0 0,0 1 0,0-1 0,0 0 0,-1 1 0,1 0 1,0-1-1,0 1 0,0-1 0,0 1 0,-1 0 0,1 0 0,0-1 0,-1 1 0,1 0 0,0 0 0,-1 0 0,1 0 0,-1 0 0,1 0 0,-1 0 0,0 0 0,1 0 1,-1 0-1,0 0 0,0 0 0,0 0 0,0 0 0,0 0 0,0 2 0,0 1 29,0 0 1,0 0-1,1 0 1,-1 1-1,1-1 1,0 0-1,0 0 0,2 5 1,-2-7-18,0 0-1,0-1 1,1 1 0,-1-1 0,0 1-1,0-1 1,1 1 0,-1-1-1,1 0 1,-1 0 0,1 0 0,0 0-1,-1 0 1,1 0 0,0 0 0,0-1-1,-1 1 1,1-1 0,0 1 0,0-1-1,2 1 1,9-1 5,0 1-1,0-2 1,0 0 0,0 0-1,0-1 1,0-1 0,24-8-1,24-4-569,-59 14 493,-1 1 1,1-1-1,-1 1 1,1 0 0,-1 0-1,1 0 1,-1 0-1,0 0 1,1 0-1,-1 0 1,1 0 0,-1 0-1,1 1 1,-1-1-1,0 1 1,1-1-1,-1 1 1,0-1 0,1 1-1,-1 0 1,0 0-1,0 0 1,1 0-1,-1-1 1,0 2 0,0-1-1,0 0 1,0 0-1,-1 0 1,1 0 0,1 3-1,-1-2-128,-1 0 1,0 0-1,1 0 0,-1 1 1,0-1-1,0 0 0,0 0 0,0 0 1,-1 1-1,1-1 0,-1 0 1,1 0-1,-1 0 0,0 0 0,0 1 1,1-1-1,-2-1 0,1 1 1,-3 4-1,2-4-454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8:10.063"/>
    </inkml:context>
    <inkml:brush xml:id="br0">
      <inkml:brushProperty name="width" value="0.05" units="cm"/>
      <inkml:brushProperty name="height" value="0.05" units="cm"/>
    </inkml:brush>
  </inkml:definitions>
  <inkml:trace contextRef="#ctx0" brushRef="#br0">7337 543 8706,'-1024'-169'4649,"-570"-67"-4638,-13 116 5,1049 102 176,2 40 324,-46 73-63,466-62-414,1 7 0,-134 58 0,209-71-27,0 4 0,2 2 0,-83 62 0,68-38-20,-128 133 0,172-159-8,2 2 0,1 0 0,2 2 0,1 1 0,2 1 0,2 1 0,1 0-1,-13 43 1,20-44-27,1 1-1,2 0 0,1 0 0,3 1 1,1-1-1,1 1 0,3 0 0,10 75 1,1-48-67,4-1 0,32 86 1,65 121-152,-97-234 239,43 89-6,6-2 1,4-3-1,7-3 1,116 141-1,-138-198 51,75 68 0,73 44 26,-143-124-36,497 362 43,40-58-13,-331-220-54,5-11 0,450 139 0,-493-198 11,2-10-1,391 41 1,-435-81 11,1-9 1,-1-7-1,354-52 0,-416 30 8,-2-5 1,-1-5-1,-1-5 1,-2-6-1,-2-5 1,-3-4-1,144-95 1,-166 85 20,-2-4 0,-4-4 0,-3-3 1,106-128-1,-141 146-38,-2-2-1,-3-2 1,-3-2 0,-3-1-1,-2-2 1,-3-1 0,-4-1 0,-2-2-1,-3 0 1,-3-1 0,-4-1-1,-3-1 1,-2 0 0,-3-103-1,-11 48-128,-6-1 0,-5 2 0,-47-180-1,18 150-104,-6 2 0,-91-193 0,84 231 12,-5 1 0,-100-138 0,104 175 110,-3 3 0,-4 3 0,-133-115 0,-9 31-35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8:59.745"/>
    </inkml:context>
    <inkml:brush xml:id="br0">
      <inkml:brushProperty name="width" value="0.05" units="cm"/>
      <inkml:brushProperty name="height" value="0.05" units="cm"/>
    </inkml:brush>
  </inkml:definitions>
  <inkml:trace contextRef="#ctx0" brushRef="#br0">14 1 17116,'0'0'77,"-1"0"1,1 0-1,-1 0 1,1 1 0,-1-1-1,1 0 1,-1 1-1,1-1 1,-1 1-1,1-1 1,0 0-1,-1 1 1,1-1 0,0 1-1,-1-1 1,1 1-1,0-1 1,-1 1-1,1-1 1,0 1 0,0-1-1,0 1 1,0 0-1,-1-1 1,1 1-1,-3 18 247,2 14 228,1 0 0,1-1 0,2 1 0,11 52-1,-13-79-505,1 0 1,-1 0-1,1-1 0,0 1 0,4 6 0,-6-11-32,0 0-1,1-1 1,-1 1 0,1 0 0,-1 0 0,1-1 0,0 1-1,-1 0 1,1-1 0,0 1 0,-1-1 0,1 1 0,0-1-1,0 1 1,-1-1 0,1 1 0,0-1 0,0 0 0,0 0-1,-1 1 1,1-1 0,0 0 0,0 0 0,0 0 0,0 0-1,0 0 1,0 0 0,0 0 0,-1 0 0,1 0 0,0 0-1,0-1 1,0 1 0,0 0 0,-1-1 0,1 1 0,0 0-1,0-1 1,0 1 0,-1-1 0,1 1 0,0-1 0,-1 1-1,2-2 1,3-3 55,0 0 0,1 0 0,-2-1 0,1 1 0,-1-1 0,0-1 0,4-6 0,23-52 303,-24 49-272,9-24 119,-10 22-86,18-31 0,-24 48-131,1 0 0,-1 0-1,1 0 1,-1 0 0,1 0 0,-1 0 0,1 1 0,0-1 0,0 0 0,-1 0 0,1 1 0,0-1 0,0 0 0,0 1 0,0-1 0,-1 1 0,3-1 0,-2 1-2,-1 0 1,1 0-1,-1 0 1,1 0-1,-1 0 1,1 1-1,-1-1 1,1 0-1,-1 0 0,1 1 1,-1-1-1,0 0 1,1 0-1,-1 1 1,0-1-1,1 1 1,-1-1-1,0 0 1,1 1-1,-1-1 0,0 1 1,0-1-1,1 1 1,-1-1-1,0 1 1,3 6-3,-1 0 0,0 1 1,2 12-1,-3-12 2,4 25-5,-3-18 3,1 0-1,0 0 1,9 23 0,-12-37 4,0 0 0,0-1-1,1 1 1,-1 0 0,0-1-1,0 1 1,1-1 0,-1 1-1,0 0 1,1-1 0,-1 1-1,1-1 1,-1 1 0,1-1-1,-1 1 1,1-1 0,-1 0-1,1 1 1,0-1 0,-1 0-1,1 1 1,-1-1-1,1 0 1,0 0 0,-1 1-1,1-1 1,0 0 0,-1 0-1,1 0 1,0 0 0,-1 0-1,1 0 1,0 0 0,-1 0-1,1 0 1,0 0 0,-1 0-1,1-1 1,0 1 0,-1 0-1,1 0 1,0-1 0,-1 1-1,1 0 1,-1-1 0,1 1-1,-1-1 1,1 1 0,-1-1-1,2 0 1,3-4 10,-1 0-1,1 0 1,-1 0 0,4-7-1,-4 6-2,-3 6-7,4-8 16,1 0 0,1 1 0,-1 0 0,11-9 0,-15 14-17,0 1 0,0-1 0,0 1 1,0 0-1,0 0 0,0 0 1,0 0-1,0 0 0,1 0 1,-1 1-1,0-1 0,0 1 1,1 0-1,-1-1 0,0 1 1,1 0-1,-1 0 0,0 1 0,1-1 1,-1 0-1,0 1 0,0-1 1,1 1-1,3 2 0,1 1-1,0 2 0,0-1 0,0 1 0,0 0 0,-1 0 0,0 1 0,0-1 0,5 11 0,26 25-5,-36-40 6,0-1 1,1 0-1,-1 0 0,1 0 1,0 0-1,-1 0 0,1 0 1,0 0-1,-1 0 0,1-1 1,0 1-1,0-1 0,0 1 0,0-1 1,-1 0-1,1 1 0,0-1 1,0 0-1,0 0 0,0 0 1,0-1-1,0 1 0,0 0 1,-1-1-1,1 0 0,0 1 1,0-1-1,-1 0 0,1 0 1,0 1-1,-1-2 0,1 1 1,-1 0-1,4-2 0,3-5 10,0-1 0,0 1 0,-1-1 0,10-17 1,-9 15-6,1-2-2,22-29 8,-29 40-13,0-1 1,1 1-1,-1-1 1,1 1-1,0 0 1,0 0-1,0 0 1,0 0-1,0 1 0,0-1 1,6-1-1,-8 3 1,0 0-1,1-1 0,-1 1 1,0 0-1,0 0 0,0 0 0,1 0 1,-1 1-1,0-1 0,0 0 1,0 0-1,0 1 0,1-1 1,-1 1-1,0-1 0,0 1 0,0-1 1,0 1-1,0 0 0,1 1 1,1 0-2,-1 0-1,0 1 1,0-1 0,-1 1 0,1-1 0,0 1 0,-1 0-1,1 3 1,2 4-1,-1 0-1,0 0 1,2 20-1,-5-28-1,2 18-98,-4-16-407,-4-10-627,-33-68-1621,13 24 1918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3.174"/>
    </inkml:context>
    <inkml:brush xml:id="br0">
      <inkml:brushProperty name="width" value="0.05" units="cm"/>
      <inkml:brushProperty name="height" value="0.05" units="cm"/>
    </inkml:brush>
  </inkml:definitions>
  <inkml:trace contextRef="#ctx0" brushRef="#br0">341 2 17556,'-6'-1'294,"1"1"0,-1 0 0,1 0 0,-1 0 0,1 1 0,-1 0 0,1 0 0,0 0 0,-1 1 0,1 0 0,0 0 0,0 0 0,0 1 1,0-1-1,-7 7 0,-8 5 102,2 1 0,-22 21 1,33-30-305,-16 17 82,1 0 0,-34 48 0,48-58-139,-1 0 0,2 1 0,0 0-1,0 0 1,1 0 0,1 1 0,-6 29 0,10-39-24,0-1 1,1 0 0,-1 1 0,1-1-1,1 1 1,-1-1 0,0 0-1,1 1 1,0-1 0,0 0 0,0 1-1,1-1 1,3 8 0,-3-9-27,0 0 0,1 0 1,-1-1-1,1 1 0,-1 0 0,1-1 1,0 0-1,0 1 0,0-1 0,0 0 0,1-1 1,-1 1-1,0 0 0,1-1 0,-1 0 1,7 2-1,4-1-249,-1 0 1,1 0-1,-1-1 0,1-1 1,-1 0-1,1-1 1,18-3-1,-9-1-101,0 0-1,0-2 1,31-14 0,-1-6-381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3.688"/>
    </inkml:context>
    <inkml:brush xml:id="br0">
      <inkml:brushProperty name="width" value="0.05" units="cm"/>
      <inkml:brushProperty name="height" value="0.05" units="cm"/>
    </inkml:brush>
  </inkml:definitions>
  <inkml:trace contextRef="#ctx0" brushRef="#br0">160 0 18060,'-36'43'1725,"-39"51"224,68-83-1712,1-1 0,-1 1-1,2 0 1,-1 1 0,2-1-1,-1 1 1,-1 12 0,5-22-204,1 0 0,-1 0 1,1 0-1,0 0 0,0 0 0,-1 0 1,2 0-1,-1 0 0,0 0 1,0 0-1,1 0 0,-1 0 0,1 0 1,-1 0-1,1 0 0,0 0 1,2 3-1,-2-4-16,0 0 0,0 0 1,1 0-1,-1 0 0,0 0 1,1 0-1,-1 0 0,1 0 0,-1 0 1,1-1-1,0 1 0,-1 0 0,1-1 1,0 0-1,-1 1 0,4-1 1,3 0-4,-1 0 1,1-1 0,0 1 0,0-2-1,-1 1 1,1-1 0,12-5 0,0-2-13,1-1 0,-1 0 0,0-2 0,-1 0 1,-1-2-1,0 0 0,-1-1 0,0 0 0,-1-1 1,-1-1-1,-1-1 0,0 0 0,15-27 0,-41 92 192,8-33-154,2-1 1,-1 1 0,2 0 0,-1 25 0,2-34-61,0-1 0,1 0 0,-1 0 1,1 1-1,0-1 0,0 0 0,0 0 0,1 0 0,-1 0 1,1 0-1,0 0 0,0 0 0,1 0 0,-1-1 1,1 1-1,-1-1 0,1 0 0,0 0 0,6 5 1,-7-7 12,0 0 1,-1 0 0,1 0 0,0 0-1,0 0 1,-1-1 0,1 1-1,0-1 1,3 1 0,21-4-117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4.211"/>
    </inkml:context>
    <inkml:brush xml:id="br0">
      <inkml:brushProperty name="width" value="0.05" units="cm"/>
      <inkml:brushProperty name="height" value="0.05" units="cm"/>
    </inkml:brush>
  </inkml:definitions>
  <inkml:trace contextRef="#ctx0" brushRef="#br0">7 506 15243,'-1'2'245,"0"0"-1,0 1 1,0-1-1,0 1 1,1-1-1,-1 1 0,1-1 1,0 6-1,0-8-208,0 1-1,0 0 0,1-1 0,-1 1 0,0-1 1,1 1-1,-1-1 0,0 1 0,1-1 1,-1 1-1,1-1 0,-1 1 0,1-1 0,-1 1 1,1-1-1,-1 0 0,1 1 0,0-1 0,-1 0 1,1 0-1,-1 1 0,1-1 0,0 0 1,-1 0-1,1 0 0,0 0 0,-1 0 0,1 0 1,0 0-1,-1 0 0,1 0 0,0 0 1,-1 0-1,1 0 0,-1 0 0,1 0 0,0-1 1,-1 1-1,2-1 0,10-2 323,1-2 1,-1 1-1,-1-2 1,1 0-1,-1 0 0,0-1 1,0 0-1,10-9 1,10-6 191,105-77 505,-5-6 0,146-149 1,-284 264-1048,1 0 0,-10 19 0,6-10-12,-79 163-4,77-152-60,1 0-1,1 1 0,2 0 0,-6 42 1,13-64 12,0 0 0,1 0 1,0 0-1,2 11 0,-2-18 79,1 0 0,-1 0 0,1 0 0,-1 0 0,1 0 0,0 0 0,0 0 0,0 0 0,0 0-1,2 2 1,-2-3-22,-1-1-1,1 1 0,0 0 0,0-1 1,0 1-1,0-1 0,-1 1 1,1-1-1,0 1 0,0-1 0,0 1 1,0-1-1,0 0 0,0 0 1,0 1-1,0-1 0,0 0 0,0 0 1,0 0-1,0 0 0,0 0 1,2-1-1,22-8-62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4.705"/>
    </inkml:context>
    <inkml:brush xml:id="br0">
      <inkml:brushProperty name="width" value="0.05" units="cm"/>
      <inkml:brushProperty name="height" value="0.05" units="cm"/>
    </inkml:brush>
  </inkml:definitions>
  <inkml:trace contextRef="#ctx0" brushRef="#br0">0 116 20652,'22'5'1921,"7"-10"-1521,6-10-200,6-2 872,0-1-840,1 4-360,-5 1-744,-5 0 736,-12 0-160,-10 0-88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5.276"/>
    </inkml:context>
    <inkml:brush xml:id="br0">
      <inkml:brushProperty name="width" value="0.05" units="cm"/>
      <inkml:brushProperty name="height" value="0.05" units="cm"/>
    </inkml:brush>
  </inkml:definitions>
  <inkml:trace contextRef="#ctx0" brushRef="#br0">1 493 14755,'2'0'162,"1"0"1,0 0-1,0 0 0,-1 0 0,1 0 1,0-1-1,0 1 0,-1-1 0,1 0 1,-1 0-1,1 0 0,0 0 0,4-3 1,31-24 276,-27 20-169,60-50 940,-3-2 1,-2-4-1,-3-2 0,97-133 1,-170 223-1116,2 1 1,-8 34 0,8-27-65,2-12-35,-43 172 194,39-141-260,-8 93 0,18-139-82,0 1 0,0 0-1,1-1 1,-1 1 0,1 0 0,3 8 0,-4-13 130,0 0-1,0 0 1,1 0 0,-1 0-1,1 0 1,-1-1 0,1 1 0,-1 0-1,1 0 1,-1-1 0,1 1 0,0 0-1,-1-1 1,1 1 0,0 0 0,0-1-1,0 1 1,-1-1 0,1 0 0,0 1-1,0-1 1,0 1 0,0-1 0,0 0-1,0 0 1,-1 0 0,1 1 0,0-1-1,0 0 1,0 0 0,0 0 0,0-1-1,0 1 1,0 0 0,0 0 0,0 0-1,0-1 1,0 1 0,0 0-1,-1-1 1,1 1 0,0-1 0,0 1-1,0-1 1,-1 1 0,2-2 0,20-17-438</inkml:trace>
  <inkml:trace contextRef="#ctx0" brushRef="#br0" timeOffset="1">740 447 17468,'-24'57'1984,"-3"-5"-1392,4-15-264,7-4 817,13-14-521,7-8-304,19-11-736,6-3-416,4-15 599,1-4-143,5-27-176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5.772"/>
    </inkml:context>
    <inkml:brush xml:id="br0">
      <inkml:brushProperty name="width" value="0.05" units="cm"/>
      <inkml:brushProperty name="height" value="0.05" units="cm"/>
    </inkml:brush>
  </inkml:definitions>
  <inkml:trace contextRef="#ctx0" brushRef="#br0">150 23 15595,'-27'21'1832,"-26"26"-1,43-37-1369,0 1 0,1 0 1,0 0-1,1 0 0,-9 17 0,16-27-414,0 1 0,0-1-1,1 0 1,-1 1 0,1-1-1,-1 0 1,1 1 0,0-1-1,-1 0 1,1 1 0,0-1-1,0 1 1,0-1-1,0 1 1,0-1 0,0 1-1,1-1 1,-1 2 0,1-2-25,0 0 1,0 0-1,0 0 0,0 0 1,0 0-1,0 0 1,0 0-1,0 0 0,0 0 1,1 0-1,-1-1 1,0 1-1,0-1 1,1 1-1,-1-1 0,0 1 1,1-1-1,-1 0 1,3 1-1,26 3-107,1-1-1,43-1 1,-38-1-109,47 5 0,-67-3 121,0 1-1,-1 0 0,1 1 1,-1 0-1,23 13 0,-32-15 59,1 0 1,-1 1-1,0 0 0,0 0 0,-1 1 0,1-1 1,-1 1-1,0 1 0,0-1 0,-1 1 1,1-1-1,-1 1 0,-1 1 0,6 11 0,-8-15 34,0 1 0,0 0-1,-1-1 1,1 1 0,-1 0 0,0-1-1,-1 1 1,1 0 0,0 0-1,-1-1 1,0 1 0,0-1-1,0 1 1,0 0 0,-1-1-1,1 0 1,-1 1 0,0-1 0,0 0-1,0 0 1,0 0 0,-1 0-1,1 0 1,-4 2 0,-2 3 82,0-1 1,-1 0 0,0 0-1,-1-1 1,1 0 0,-18 8-1,14-9-53,1 0-1,-1-1 1,1-1-1,-1 0 1,-25 3-1,33-5-35,0-1 0,0 0 0,0 0 0,0-1 0,0 1 0,0-1 0,1 0 0,-1 0 0,0-1 0,0 1 0,1-1 0,-1 0 0,1 0 0,0-1 0,0 1 0,-1-1 0,2 0 0,-1 0 0,-4-5 0,3 2-6,0-1-1,1 0 1,0 0 0,1-1-1,-1 1 1,2-1 0,-1 0-1,1 1 1,-2-13 0,-4-35-122</inkml:trace>
  <inkml:trace contextRef="#ctx0" brushRef="#br0" timeOffset="1">236 0 12387,'27'0'1984,"8"2"-1056,2-1-368,6 2 1905,7-2-2273,0-1 312,8 0-200,-4-1-96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6.268"/>
    </inkml:context>
    <inkml:brush xml:id="br0">
      <inkml:brushProperty name="width" value="0.05" units="cm"/>
      <inkml:brushProperty name="height" value="0.05" units="cm"/>
    </inkml:brush>
  </inkml:definitions>
  <inkml:trace contextRef="#ctx0" brushRef="#br0">159 222 17132,'-36'58'1603,"9"-14"-25,-36 76-1,57-106-1412,0 0 1,1 0-1,1 1 1,1-1-1,0 1 1,1 0-1,0 0 1,1 0-1,1 0 1,2 17-1,3-15-144,-5-17-21,1 0 0,-1 0 0,0 1 0,0-1 0,0 0 0,1 0 0,-1 0-1,0 0 1,0 0 0,1 1 0,-1-1 0,0 0 0,0 0 0,1 0 0,-1 0 0,0 0-1,1 0 1,-1 0 0,0 0 0,0 0 0,1 0 0,-1 0 0,0 0 0,0 0-1,1 0 1,-1 0 0,0 0 0,1 0 0,-1-1 0,0 1 0,1 0 0,0-1-2,1-1 1,-1 1 0,1-1-1,-1 1 1,0-1 0,1 0-1,-1 0 1,0 1 0,0-1-1,0 0 1,0 0 0,0-3-1,27-93-171,24-159 0,-40 186 77,-5 34 39,-1 7-23,-2 0-1,2-38 1,-6 66 76,1 0-1,-1 1 0,0-1 1,-1 0-1,1 1 0,0-1 1,0 0-1,-1 0 0,1 1 0,-1-1 1,0-1-1,0 2 5,1 1 0,0 0 0,0 0 0,-1 0 0,1 0 0,0 0 0,0 0 1,0 0-1,-1 0 0,1 0 0,0 0 0,0 0 0,-1 0 0,1 0 0,0 0 0,0 0 0,-1 0 0,1 0 0,0 0 0,0 0 0,-1 0 0,1 0 0,0 0 0,0 0 0,0 1 0,-1-1 0,1 0 0,0 0 0,0 0 1,0 0-1,-1 0 0,1 1 0,0-1 0,0 0 0,0 0 0,0 0 0,0 1 0,-1-1 0,1 0 0,0 1 0,-3 3 16,1 1-1,-1-1 0,1 1 1,0-1-1,-2 11 1,1-5 25,0 1 1,2 1-1,-1-1 1,1 0-1,1 0 1,0 1-1,1-1 0,3 21 1,-3-27-12,1 0 0,-1 0 0,1 0 0,0-1 1,1 1-1,-1 0 0,1-1 0,0 0 0,0 1 0,0-1 0,0 0 1,1-1-1,0 1 0,-1-1 0,2 1 0,-1-1 0,0 0 1,0-1-1,1 1 0,0-1 0,6 3 0,1-2 37,-1 0-1,1 0 1,-1-1-1,1-1 1,0 0-1,0-1 0,0 0 1,0-1-1,-1 0 1,1 0-1,0-2 1,-1 1-1,1-2 1,-1 1-1,17-9 1,-9 3 0,0-1 0,0 0-1,-1-2 1,-1 0 0,0-1 0,-1-1 0,26-26 0,-21 13-42,0 2 9,-21 25-34,0 0 1,0 0-1,0 0 0,0 0 1,0 0-1,0 0 0,0 0 1,0 0-1,0 0 1,0 0-1,0 0 0,0 0 1,0 0-1,0 0 0,0 0 1,0 0-1,0 1 1,0-1-1,0 0 0,0 0 1,0 0-1,0 0 0,0 0 1,0 0-1,0 0 0,0 0 1,0 0-1,0 0 1,0 0-1,0 0 0,0 0 1,1 0-1,-1 0 0,0 0 1,0 0-1,-10 18 8,-9 18 6,1 1 0,2 1 0,1 1 0,2 0 0,2 0 0,2 1 0,1 1 0,2 0 0,2 0 0,2 0 0,2 43 0,2-65-83,7 33-1,-8-46-30,1 0-1,0-1 1,0 1-1,0 0 1,0-1-1,1 0 1,0 1-1,0-1 0,7 8 1,-9-12 79,0 0 1,0 0-1,0-1 1,-1 1-1,1 0 1,0 0-1,1 0 0,-1-1 1,0 1-1,0 0 1,0-1-1,0 1 1,0-1-1,1 0 0,-1 1 1,0-1-1,0 0 1,1 1-1,-1-1 1,0 0-1,0 0 1,1 0-1,-1 0 0,0-1 1,0 1-1,1 0 1,-1 0-1,0-1 1,0 1-1,1-1 0,-1 1 1,1-2-1,1 0-18,0 0-1,0-1 1,0 1 0,0-1-1,-1 0 1,1 0-1,-1 0 1,4-7-1,16-31-389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6.797"/>
    </inkml:context>
    <inkml:brush xml:id="br0">
      <inkml:brushProperty name="width" value="0.05" units="cm"/>
      <inkml:brushProperty name="height" value="0.05" units="cm"/>
    </inkml:brush>
  </inkml:definitions>
  <inkml:trace contextRef="#ctx0" brushRef="#br0">19 132 18396,'-1'35'1712,"-8"2"-1160,3 1-232,4 0 681,3-1-161,3-8-544,6-5-464,3-11 384,3-7-224,0-16-80,0-10-48</inkml:trace>
  <inkml:trace contextRef="#ctx0" brushRef="#br0" timeOffset="1">204 0 20372,'-14'2'1513,"2"5"-1209,1 0-152,5 2 464,3 1-304,6-3-576,4-1-416,6-5 600,3-1-128,4 0-136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7.316"/>
    </inkml:context>
    <inkml:brush xml:id="br0">
      <inkml:brushProperty name="width" value="0.05" units="cm"/>
      <inkml:brushProperty name="height" value="0.05" units="cm"/>
    </inkml:brush>
  </inkml:definitions>
  <inkml:trace contextRef="#ctx0" brushRef="#br0">326 29 21557,'-3'-3'117,"-1"0"1,0 0-1,-1 0 1,1 1-1,0-1 1,-1 1-1,1 0 1,-1 1-1,1-1 1,-1 1-1,0 0 1,0 0-1,0 0 1,0 0-1,-7 1 1,5 1-24,-1 0 0,1 0 0,0 1 0,0-1 0,0 2 0,0-1 0,0 1 1,0 0-1,-9 6 0,2 0-17,1 0 1,1 1 0,0 1 0,1-1-1,-1 2 1,2 0 0,0 0-1,0 1 1,-8 15 0,11-14-25,1-1-1,0 1 1,0 0 0,2 0 0,-1 1 0,2-1 0,0 1 0,1 0-1,1 0 1,0 24 0,1-33-37,0 0-1,1 0 0,0 1 1,0-1-1,0 0 1,1-1-1,0 1 1,0 0-1,1 0 1,-1-1-1,1 1 1,0-1-1,1 0 0,-1 0 1,1 0-1,0-1 1,1 1-1,-1-1 1,1 0-1,-1 0 1,1 0-1,0-1 1,1 0-1,-1 0 0,1 0 1,-1 0-1,1-1 1,6 2-1,-2-2 2,0 0 0,0 0 0,0-1 0,0 0 0,1-1 0,-1 0 0,0-1 0,0 0 0,0 0 0,1-1 0,-1-1 0,-1 1 0,1-2 0,0 1 0,-1-1 0,1-1 0,-1 0-1,-1 0 1,1-1 0,14-12 0,-16 12 14,-1 0 0,1-1-1,-1 1 1,0-2 0,-1 1-1,0-1 1,0 1 0,0-1-1,-1-1 1,-1 1 0,1-1-1,-1 1 1,-1-1 0,1 0-1,-1 0 1,-1 0 0,0 0-1,0-1 1,-1 1 0,0 0-1,-1 0 1,0 0 0,-3-13 0,2 14-52,-1-1 1,0 1-1,-1-1 1,0 1-1,0 0 1,-1 1-1,1-1 1,-2 1-1,1 0 1,-1 0-1,0 0 1,-1 1-1,0 0 1,0 0-1,0 1 1,0 0-1,-1 0 1,0 1-1,0 0 1,0 0-1,-1 1 1,1 0-1,-1 0 1,0 1-1,1 0 1,-1 1-1,0 0 1,0 0-1,0 1 1,0 0-1,0 0 1,-10 3-1,-27 5-165,31-8-30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17.878"/>
    </inkml:context>
    <inkml:brush xml:id="br0">
      <inkml:brushProperty name="width" value="0.05" units="cm"/>
      <inkml:brushProperty name="height" value="0.05" units="cm"/>
    </inkml:brush>
  </inkml:definitions>
  <inkml:trace contextRef="#ctx0" brushRef="#br0">1 340 12547,'0'1'57,"0"0"0,0 0 1,0-1-1,0 1 1,0 0-1,0 0 0,0 0 1,0 0-1,0 0 0,1-1 1,-1 1-1,0 0 1,0 0-1,1 0 0,-1-1 1,1 1-1,-1 0 0,1 0 1,-1-1-1,1 1 1,-1 0-1,1-1 0,-1 1 1,1-1-1,0 1 0,-1-1 1,1 1-1,0-1 1,0 1-1,-1-1 0,1 0 1,0 1-1,1-1 0,34 5 420,-27-5-209,371 1 1897,-207-3-1855,916-49 92,-4-65-96,-1064 113-303,742-88 661,1 28-881,-477 38-41,-166 7 61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0.190"/>
    </inkml:context>
    <inkml:brush xml:id="br0">
      <inkml:brushProperty name="width" value="0.05" units="cm"/>
      <inkml:brushProperty name="height" value="0.05" units="cm"/>
    </inkml:brush>
  </inkml:definitions>
  <inkml:trace contextRef="#ctx0" brushRef="#br0">35 10 19724,'-3'14'1465,"-4"-6"-1161,3 0-184,4-4 0,1-4 136,-5-10-168,-3-6-136,-3-1-96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51.729"/>
    </inkml:context>
    <inkml:brush xml:id="br0">
      <inkml:brushProperty name="width" value="0.05" units="cm"/>
      <inkml:brushProperty name="height" value="0.05" units="cm"/>
    </inkml:brush>
  </inkml:definitions>
  <inkml:trace contextRef="#ctx0" brushRef="#br0">0 0 12035,'10'5'206,"0"0"0,0-1 1,0 0-1,1-1 0,-1 0 0,12 1 1,-4 0-122,77 15-865,170 11-1,99-21-1487,-139-6 1447,1998 91 2692,-464 17-516,188-39-737,3-76-348,-633-30 15,-45 1 102,247 113 272,-1515-80-658,745 56 178,-688-56-185,99-14 0,-63-5-14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54.529"/>
    </inkml:context>
    <inkml:brush xml:id="br0">
      <inkml:brushProperty name="width" value="0.05" units="cm"/>
      <inkml:brushProperty name="height" value="0.05" units="cm"/>
    </inkml:brush>
  </inkml:definitions>
  <inkml:trace contextRef="#ctx0" brushRef="#br0">40 1 10226,'-10'5'1040,"2"1"-672,0-3-143,1 0 743,4 0-328,0 0-464,2-1 184,2 1-360,1-3 40,2-1 32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55.677"/>
    </inkml:context>
    <inkml:brush xml:id="br0">
      <inkml:brushProperty name="width" value="0.05" units="cm"/>
      <inkml:brushProperty name="height" value="0.05" units="cm"/>
    </inkml:brush>
  </inkml:definitions>
  <inkml:trace contextRef="#ctx0" brushRef="#br0">29 1097 13379,'-7'12'1157,"4"-8"-815,0 0 1,1 0-1,0 0 1,0 1-1,0-1 0,0 1 1,0-1-1,1 1 0,-2 6 1,4-10-296,-1-1 0,0 0 0,1 0 0,-1 1 0,0-1 0,1 0 0,-1 0 0,0 1 0,1-1 0,-1 0 0,0 0 0,1 0 0,-1 0 0,1 0 0,-1 0 0,0 1 0,1-1 0,-1 0 0,1 0 0,-1 0 0,0 0 0,1 0 0,-1-1 0,1 1 0,-1 0 0,0 0 0,1 0 0,-1 0 0,1 0 0,-1 0 0,0-1 0,1 1 0,-1 0 0,0 0 0,1-1 0,-1 1 0,0 0 0,1 0 0,-1-1 0,0 1 0,13-11 343,-1 0-1,0 0 1,-1-1 0,12-16 0,0 1-28,40-49 110,-4-2 0,-3-3 0,-3-3 0,-5-1 1,-3-3-1,36-98 0,-29 22-167,-46 138-274,0-1 1,-2 0-1,-2 0 1,0-29 0,-2 53-34,0 0 0,0-1 0,0 1 1,-1 0-1,1 0 0,-1-1 1,0 1-1,0 0 0,-1 0 1,1 0-1,0 0 0,-1 0 1,-3-4-1,5 6 0,-1 1 0,1-1 0,-1 1 0,0-1 0,1 1 0,-1 0 0,0-1 1,1 1-1,-1 0 0,0-1 0,0 1 0,1 0 0,-1 0 0,0-1 0,0 1 0,1 0 0,-1 0 0,0 0 0,0 0 1,0 0-1,-1 0 0,0 1-2,1 0 0,-1 0 1,0-1-1,0 1 0,1 0 1,-1 0-1,1 0 0,-1 1 1,1-1-1,-1 0 0,1 1 1,-2 1-1,-6 9-3,0 0-1,1 0 1,0 1 0,2 0-1,-1 1 1,-6 19-1,-23 93 3,31-109 5,-17 80 22,4 0 1,5 2-1,4-1 0,4 2 1,4-1-1,5 0 0,20 120 1,-23-207-27,-1-7-5,1 0 0,-1 0 0,1 0 0,0 0 0,0 0-1,1-1 1,-1 1 0,1 0 0,0-1 0,0 1-1,5 6 1,-6-11-17,-1 1 1,1-1-1,0 0 0,-1 0 0,1 0 0,-1 0 0,1 0 0,-1 0 1,1 0-1,0 0 0,-1 0 0,1 0 0,-1 0 0,1 0 1,0-1-1,-1 1 0,1 0 0,-1 0 0,1-1 0,-1 1 0,1 0 1,-1 0-1,1-1 0,-1 1 0,1-1 0,-1 1 0,0 0 1,1-1-1,-1 1 0,0-1 0,1 1 0,-1-1 0,0 1 0,1-1 1,-1 1-1,0-1 0,0 0 0,0 1 0,1-1 0,-1 0 1,11-27-892,-11 26 823,73-275-6737,-20-4 4539,-50 268 2403,1-6 312,-3 15-147,0-1 0,0 1 0,0-1-1,0 0 1,-1 1 0,0-1 0,0 1 0,-1-8 0,-14 45 3034,9-13-2404,-5 41-1,10-52-792,0-1 0,1 1-1,0 0 1,0 0-1,1 0 1,1 0 0,2 12-1,-3-19-85,0 0 0,0 1 0,0-1 0,0 0 0,0 1 0,1-1-1,-1 0 1,1 0 0,-1 0 0,1 0 0,0-1 0,0 1 0,0 0-1,0-1 1,0 1 0,0-1 0,3 2 0,-1-1 12,1-1 1,-1 1 0,1-1-1,-1 0 1,1 0-1,0-1 1,-1 1-1,9-1 1,3-1 45,0-1 1,-1-1-1,1 0 1,23-8-1,97-48 354,-16 7-163,-117 51-273,25-6 13,-28 7-16,1 0 0,0 0 0,0 0 0,0 0 0,-1 0 0,1 0 0,0 0 0,0 0 0,-1 1 0,1-1 0,0 0 0,0 0 0,-1 1 0,1-1 0,0 0 0,-1 1 0,1-1 0,0 1 0,-1-1 0,1 1 0,-1-1 0,1 1 0,-1-1 0,1 1 0,-1 0 0,1-1 0,-1 1 0,1 0 0,-1-1 0,0 1 0,1 0 0,-1-1 0,0 1 0,0 1 0,1 7-5,0 0 0,-1 0 1,0 0-1,-1 0 0,0 0 1,-1 0-1,-2 9 0,2-9 9,0 0 0,0 1 0,1 0 0,0-1 0,1 1 0,1 11 0,-1-20 0,0 0 0,0 0 0,0-1 0,0 1 0,0 0 0,1 0 0,-1 0 0,0 0 0,1-1 0,-1 1 0,0 0 0,1 0-1,-1-1 1,1 1 0,-1 0 0,1-1 0,-1 1 0,1-1 0,0 1 0,-1 0 0,1-1 0,0 1 0,-1-1 0,1 0 0,0 1-1,0-1 1,1 1 0,0-1 3,-1 0 1,1 0-1,0 0 0,-1 0 0,1-1 0,-1 1 1,1 0-1,0-1 0,-1 1 0,1-1 0,-1 0 1,1 0-1,1 0 0,3-4 22,1 1 0,-1-1 0,0 0 0,10-11 1,-4 2 11,-2-1 1,1 0-1,-2-1 1,13-27 0,-19 34-36,1 1 1,-1-1-1,0 0 1,-1 0-1,0 0 1,-1 0-1,0-1 1,0 1 0,-1 0-1,-1-18 1,-5 16-25,6 11 17,0-1 0,0 1 0,0 0 0,0 0 0,-1 0 0,1 0 0,0 0 0,0 0 0,0 0 0,0 0 0,0 0 0,-1 0 0,1 0 0,0 0 0,0 0 0,0 0 0,0 0 0,0 0 0,-1 1 0,1-1 0,0 0 0,0 0 0,0 0 0,0 0 0,0 0 0,-1 0 0,1 0 0,0 0 0,0 0 0,0 1 0,0-1 0,0 0 0,0 0 0,0 0 0,0 0 0,0 0 0,0 0 0,-1 1 0,1-1-1,0 1-5,0-1 0,0 1 0,0 0 0,0 0 0,0-1 0,0 1 0,0 0 0,1-1 0,-1 1 0,0 0-1,0-1 1,0 1 0,1 0 0,-1-1 0,0 1 0,1 0 0,-1-1 0,1 1 0,-1-1 0,1 1 0,-1-1-1,1 1 1,-1-1 0,1 1 0,-1-1 0,1 1 0,-1-1 0,1 0 0,0 1 0,-1-1 0,1 0 0,0 0-1,-1 1 1,1-1 0,1 0 0,3 2-170,1-1 0,0 0 0,0 0-1,-1 0 1,1 0 0,0-1 0,0 0 0,0-1-1,-1 1 1,1-1 0,0 0 0,0 0 0,-1-1-1,1 0 1,-1 0 0,1 0 0,7-5 0,-9 5-9,0-1 1,1 0 0,-1 0-1,-1 0 1,1-1 0,0 1-1,-1-1 1,0 0 0,0 0-1,0 0 1,0 0 0,-1 0-1,0-1 1,1 1 0,-2-1-1,1 0 1,0 1 0,-1-1-1,0 0 1,1-9 0,-1-34-990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6:56.160"/>
    </inkml:context>
    <inkml:brush xml:id="br0">
      <inkml:brushProperty name="width" value="0.05" units="cm"/>
      <inkml:brushProperty name="height" value="0.05" units="cm"/>
    </inkml:brush>
  </inkml:definitions>
  <inkml:trace contextRef="#ctx0" brushRef="#br0">42 82 16980,'-21'-5'2272,"4"0"-1400,14 5-400,7 0 1745,15 0-1249,7-4-440,9-5-1152,0 1 688,-5-9-224,0-16-104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5.053"/>
    </inkml:context>
    <inkml:brush xml:id="br0">
      <inkml:brushProperty name="width" value="0.05" units="cm"/>
      <inkml:brushProperty name="height" value="0.05" units="cm"/>
    </inkml:brush>
  </inkml:definitions>
  <inkml:trace contextRef="#ctx0" brushRef="#br0">1 545 14619,'2'2'106,"0"0"-1,0 1 1,1-1 0,-1 0-1,0 0 1,1 0 0,0 0-1,-1 0 1,1-1 0,0 1-1,0-1 1,0 0 0,0 0-1,0 0 1,0 0 0,0-1-1,1 1 1,-1-1 0,0 0-1,0 1 1,0-1 0,1-1-1,-1 1 1,6-2 0,2 0 74,0-1 0,-1 0 0,1-1 0,-1 0 0,0-1 0,12-6 0,3-6 3,-1 0-1,0-2 0,-1 0 1,-1-2-1,-1 0 1,-1-2-1,-1 0 0,-1-1 1,-1-1-1,-2 0 0,20-42 1,-28 51-138,-1-1 1,0 0 0,-1 0-1,3-28 1,-7 39-36,0 1 0,0-1 0,-1 1 1,0-1-1,0 1 0,0-1 0,-1 1 0,0 0 0,0-1 1,0 1-1,-1 0 0,0-1 0,0 1 0,0 0 0,-1 0 1,1 0-1,-1 1 0,-5-7 0,5 9-6,1 0 0,-1 0 0,0 0 1,1 0-1,-1 1 0,0-1 0,0 1 0,0 0 0,0 0 0,0 0 0,0 0 0,-1 1 0,1-1 0,0 1 1,0 0-1,0 0 0,-1 0 0,1 0 0,0 0 0,0 1 0,0-1 0,0 1 0,-1 0 0,1 0 0,0 0 1,-5 4-1,-3 0 11,0 1 1,1 0-1,0 1 1,0 1 0,-16 15-1,10-7 31,1 0 1,0 2-1,2 0 0,0 0 0,1 2 0,0-1 1,2 1-1,1 1 0,0 0 0,1 0 0,2 1 1,0-1-1,-3 27 0,8-42-25,1 0-1,-1 0 1,1 0-1,0-1 1,1 1-1,0 0 1,0 0 0,0 0-1,0-1 1,1 1-1,0 0 1,4 7-1,-4-10-9,0 0-1,0 0 0,0 0 1,1-1-1,-1 1 0,1-1 1,0 0-1,-1 0 0,1 0 1,0 0-1,0 0 0,1 0 1,-1-1-1,0 1 0,0-1 1,1 0-1,-1 0 0,1-1 1,-1 1-1,1 0 0,6-1 1,-1 0-1,1-1 0,0 0 1,-1-1-1,1 0 0,-1 0 0,1-1 0,-1 0 1,0-1-1,0 0 0,0 0 0,-1-1 1,13-8-1,2-4 2,0-2-1,39-40 1,-3-14 7,-32 37-15,-26 35-5,0 0 0,0 0 0,-1 0 0,1 0 0,0 0 0,0 0 0,0 0 0,0 0 0,0 1 0,0-1 0,0 0 0,0 1 0,1-1 0,1 0 0,-3 1 2,0 0 0,1 0 0,-1 0 0,1 0 0,-1 0 0,0 0 0,1 1 0,-1-1 0,0 0 0,1 0 0,-1 0 0,0 1 0,1-1 0,-1 0 0,0 0 0,1 1 0,-1-1-1,0 0 1,0 0 0,1 1 0,-1-1 0,0 0 0,0 1 0,0-1 0,1 0 0,-1 1 0,0-1 0,0 1 0,0 0 0,2 5 22,-1 1 0,0 0-1,-1-1 1,0 10 0,1-2 17,-1-7-10,1 0 0,0 0 1,0-1-1,1 1 1,-1 0-1,2-1 0,-1 1 1,1-1-1,5 10 1,-6-13-15,0 0 1,1-1 0,-1 1 0,1-1 0,-1 1 0,1-1 0,0 0 0,0 0 0,0-1 0,0 1 0,0 0 0,0-1-1,1 0 1,-1 0 0,0 0 0,1 0 0,-1 0 0,1-1 0,-1 0 0,1 1 0,4-2 0,5 1 7,1-1 0,-1-1 1,0 0-1,0-1 0,24-9 0,62-31 167,-71 28-146,1 2 0,43-13 1,-71 25-46,0 1 0,1-1 0,-1 1 0,1 0 0,-1-1 0,1 1 0,-1 0 0,0 0 1,1 0-1,-1 0 0,1 0 0,-1 0 0,1 1 0,-1-1 0,1 0 0,-1 1 0,0-1 0,1 1 0,-1-1 0,0 1 1,1 0-1,-1-1 0,2 3 0,-2-1 1,1 0 1,-1 0 0,0 0-1,0 0 1,0 0-1,0 1 1,-1-1-1,1 0 1,-1 1 0,1-1-1,-1 0 1,0 1-1,0 2 1,1 13 25,-1-11-3,0 0 0,0 0 0,1 1 0,0-1 0,4 13 0,-4-18-18,0-1 1,-1 1 0,1-1 0,0 0 0,0 1-1,0-1 1,0 0 0,0 0 0,0 1-1,0-1 1,0 0 0,1 0 0,-1 0 0,0-1-1,1 1 1,-1 0 0,0 0 0,1-1 0,-1 1-1,1-1 1,-1 1 0,1-1 0,0 1-1,-1-1 1,1 0 0,-1 0 0,1 0 0,-1 0-1,1 0 1,0 0 0,-1 0 0,3-1 0,7-1-4,0-1 1,0 0 0,0-1 0,0 0 0,15-8-1,51-34-596,-27 15-478,-30 22 438,-15 7 243,-1 1 0,1-1 1,-1-1-1,0 1 1,0 0-1,0-1 0,4-3 1,-8 5 332,0 1 0,0-1 1,0 0-1,0 1 0,0-1 1,0 1-1,0-1 0,0 1 1,0-1-1,0 0 0,-1 1 1,1-1-1,0 1 0,0-1 1,-1 1-1,1-1 0,0 1 1,-1-1-1,1 1 0,0-1 1,-1 1-1,1 0 0,-1-1 1,1 1-1,-1 0 0,0-1 1,-1-1-179,-12-11-704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05.610"/>
    </inkml:context>
    <inkml:brush xml:id="br0">
      <inkml:brushProperty name="width" value="0.05" units="cm"/>
      <inkml:brushProperty name="height" value="0.05" units="cm"/>
    </inkml:brush>
  </inkml:definitions>
  <inkml:trace contextRef="#ctx0" brushRef="#br0">7 2 19004,'-1'-1'1664,"-2"8"-1368,0 1-336,3 5 417,0 2-233,0 0-144,0-3-160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33.884"/>
    </inkml:context>
    <inkml:brush xml:id="br0">
      <inkml:brushProperty name="width" value="0.05" units="cm"/>
      <inkml:brushProperty name="height" value="0.05" units="cm"/>
    </inkml:brush>
  </inkml:definitions>
  <inkml:trace contextRef="#ctx0" brushRef="#br0">0 2 10738,'0'1'60,"1"-1"-1,-1 0 0,0 1 0,1-1 1,-1 0-1,0 1 0,1-1 0,-1 0 1,0 0-1,1 1 0,-1-1 0,0 0 1,1 0-1,-1 0 0,1 0 1,-1 0-1,0 1 0,1-1 0,-1 0 1,1 0-1,-1 0 0,1 0 0,-1 0 1,0 0-1,1 0 0,-1-1 0,1 1 1,-1 0-1,1 0 0,-1 0 0,29-2 819,-5 0-267,856 1 2057,912 3-1709,-4 44 34,-958 3-288,-804-51-965,-19-1-10,-14-4 102,-14-1 49,-11-2-41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34.289"/>
    </inkml:context>
    <inkml:brush xml:id="br0">
      <inkml:brushProperty name="width" value="0.05" units="cm"/>
      <inkml:brushProperty name="height" value="0.05" units="cm"/>
    </inkml:brush>
  </inkml:definitions>
  <inkml:trace contextRef="#ctx0" brushRef="#br0">280 278 11795,'2'9'4270,"19"24"-3358,0-1-821,-5-1-52,-2 1 1,-1 0 0,17 67 0,10 109 46,-19-88-59,19 59-7,93 253 0,101 161-10,-160-415 0,112 269 10,101 250-17,-31 14-21,-27 63 20,-22 9 3,-183-692-5,222 903-5,104 387-5,331 690 347,-274-999 477,-68-267-318,-320-766-481,-4-10-6</inkml:trace>
  <inkml:trace contextRef="#ctx0" brushRef="#br0" timeOffset="1">32 796 12891,'-10'-3'630,"9"2"-445,-1 1 1,0-1-1,1 1 0,-1-1 0,0 0 0,1 0 1,-1 0-1,1 0 0,-1 0 0,0-1 0,1 1-107,1 0-1,-1 1 1,1-1 0,0 0-1,-1 0 1,1 0-1,0 0 1,0 0-1,0 0 1,0 0-1,0 0 1,0 1 0,0-1-1,0 0 1,0 0-1,0 0 1,1 0-1,-1 0 1,0 0 0,1 0-1,-1 1 1,0-1-1,2-1 1,11-30 642,102-236 2543,51-133-2497,-161 387-759,-4 10-6,1-1 0,-1 1 0,1 0 0,0-1 0,1 1 0,-1 0 0,1 0 0,5-6 0,-8 10-2,1 0 0,-1 0 1,1-1-1,0 1 0,-1 0 1,1 0-1,-1 0 1,1-1-1,-1 1 0,1 0 1,0 0-1,-1 0 0,1 0 1,0 0-1,-1 0 0,1 1 1,-1-1-1,1 0 0,0 0 1,-1 0-1,1 0 0,-1 1 1,1-1-1,-1 0 1,1 1-1,-1-1 0,1 0 1,-1 1-1,1-1 0,-1 0 1,1 1-1,-1-1 0,0 1 1,1-1-1,-1 1 0,0-1 1,1 1-1,-1-1 0,0 1 1,0 0-1,1-1 1,-1 2-1,15 30-6,-13-27 4,20 48-8,92 212-325,-82-200-90,3-2 0,44 61 0,184 196-1173,-161-212 1056</inkml:trace>
  <inkml:trace contextRef="#ctx0" brushRef="#br0" timeOffset="2">4171 12035 12443,'-8'-9'861,"4"4"-397,0 1-1,0-1 0,0-1 0,1 1 1,-1 0-1,1-1 0,-3-7 0,6 12-401,1 1 0,-1 0-1,1 0 1,-1 0 0,1 0 0,-1 0-1,1 0 1,-1 0 0,1 0 0,-1 0-1,1 0 1,-1 0 0,1 0-1,-1 0 1,1 0 0,-1 1 0,0-1-1,1 0 1,-1 0 0,1 0 0,-1 1-1,0-1 1,1 0 0,-1 1-1,1-1 1,-1 0 0,1 1 0,18 18 332,-1 0 0,0 1 0,-2 0 1,0 2-1,14 25 0,-20-32-293,11 20 8,-2 0 1,-1 2 0,-2 0 0,21 73-1,-20-45-517,-4 0 0,6 76-1,-17-121 229,0-18-76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35.785"/>
    </inkml:context>
    <inkml:brush xml:id="br0">
      <inkml:brushProperty name="width" value="0.05" units="cm"/>
      <inkml:brushProperty name="height" value="0.05" units="cm"/>
    </inkml:brush>
  </inkml:definitions>
  <inkml:trace contextRef="#ctx0" brushRef="#br0">290 577 16291,'-1'-3'133,"0"-1"-1,0 1 1,-1 0-1,0 0 1,0-1-1,0 1 1,0 0-1,0 1 1,0-1-1,-1 0 1,1 1-1,-1-1 1,0 1-1,0 0 1,0 0-1,0 0 1,0 0-1,0 0 1,-1 1-1,1-1 1,0 1-1,-1 0 1,1 0-1,-1 0 1,0 1-1,-5-1 0,2 0 11,0 1-1,0 0 0,0 0 0,0 1 0,0 0 0,1 0 0,-1 0 0,0 1 0,0 0 0,1 1 0,-1-1 0,1 1 0,-8 5 0,5-1-86,0 1 1,0 0-1,0 0 0,2 1 1,-1 0-1,1 1 1,0-1-1,1 2 1,0-1-1,0 0 0,1 1 1,1 0-1,0 0 1,0 1-1,1-1 1,1 1-1,0-1 1,0 1-1,1 0 0,1 0 1,1 18-1,-1-27-56,0 0 0,1 0 0,-1 0 0,1 0-1,0 0 1,0 0 0,0 0 0,0 0 0,0-1 0,1 1 0,-1 0-1,1-1 1,0 1 0,-1-1 0,1 1 0,4 2 0,-4-4-2,0 0 0,0 0 0,0 0 1,0 0-1,0 0 0,0-1 0,0 1 1,0-1-1,0 1 0,0-1 0,0 0 0,1 0 1,-1 0-1,0 0 0,0 0 0,0-1 1,0 1-1,0-1 0,0 1 0,1-1 1,-1 0-1,0 0 0,-1 0 0,4-1 1,8-6-7,-1 0 1,0-1 0,0 0 0,-1 0 0,-1-1 0,1-1 0,-2 0 0,15-20 0,0-4 15,32-65 1,-35 52 22,-24 53-30,0-1 0,0 1-1,1 0 1,0 1 0,0-1 0,0 0 0,1 1 0,0-1 0,-1 10 0,0-4 2,-2 17 0,0 1 0,2-1 0,2 1 0,0-1 1,2 1-1,1-1 0,8 36 0,5-3-6,2-1 0,33 71 0,-45-117 3,-1 0 1,0 0 0,-1 1-1,0-1 1,1 18-1,-4-28 4,-1 0-1,0-1 0,0 1 0,0 0 0,0 0 1,-1-1-1,1 1 0,-1 0 0,0-1 0,0 1 1,-1 0-1,1-1 0,-1 0 0,1 1 0,-1-1 0,0 0 1,0 0-1,-1 0 0,1 0 0,-1 0 0,1 0 1,-1-1-1,0 1 0,0-1 0,-6 4 0,4-3 6,0-1-1,-1 0 0,1 1 1,-1-2-1,1 1 0,-1-1 0,0 1 1,0-2-1,0 1 0,0-1 1,0 1-1,0-2 0,1 1 1,-1-1-1,0 0 0,0 0 1,-6-2-1,8 1-4,-1 1 0,1-1 0,0 0 0,0-1 0,0 1 1,0-1-1,0 1 0,1-1 0,-1 0 0,1-1 0,0 1 0,0-1 0,0 1 0,0-1 0,1 0 1,-1 0-1,1 0 0,0 0 0,0 0 0,1-1 0,-1 1 0,-1-7 0,2-1-3,0 0-1,0 1 0,1-1 0,0 0 0,1 0 1,1 1-1,-1-1 0,2 0 0,0 1 0,0 0 1,1 0-1,1 0 0,10-20 0,6-4 0,1 1 0,44-53 0,51-49 8,28-35 21,-144 171-29,40-58 16,-37 53 2,-1 0-1,-1-1 0,1 0 0,-1 0 0,1 0 1,-2 0-1,1 0 0,1-11 0,-3 13 52,-1 6-14,-3 10 22,-4 20 19,6-13-80,0 0 0,1 1 0,1-1 0,1 0 0,0 1 0,2-1 0,5 22 0,-7-38-16,0-1 0,-1 1 0,1-1 0,0 0 0,1 1 0,-1-1 0,0 0 0,1 0 0,2 3 0,-4-4 1,1 0-1,0-1 1,0 1-1,-1 0 0,1-1 1,0 1-1,0-1 0,0 0 1,0 1-1,0-1 0,0 1 1,0-1-1,0 0 0,0 0 1,0 0-1,0 0 1,1 0-1,1 0 5,0-1-1,-1 0 1,1 0-1,-1 0 1,1 0 0,-1 0-1,1 0 1,-1-1-1,0 1 1,0-1-1,1 0 1,-1 0 0,0 1-1,-1-1 1,4-5-1,9-10 59,-2-2 0,0 1-1,-1-1 1,-1-1 0,9-27-1,-1-3 106,11-54-1,-17 51-50,-3 0 0,5-78 0,-15 116-108,-3 23-9,-3 24-6,-8 127-21,15-131 31,1-1 0,1 0 0,10 52 0,-10-71-3,1 1 1,0-1-1,0 1 1,0-1-1,1 0 0,0-1 1,1 1-1,0-1 0,0 1 1,1-2-1,-1 1 0,9 7 1,-10-11-1,0 0 0,0 0 1,0-1-1,1 1 0,-1-1 1,1 0-1,-1 0 0,1 0 1,0-1-1,0 0 0,-1 0 1,1 0-1,0 0 0,0-1 1,0 0-1,0 0 0,0 0 1,0-1-1,0 1 0,0-1 0,0 0 1,9-4-1,-6 2 3,0-1-1,0 0 1,0-1 0,-1 0-1,1 0 1,-1 0 0,0-1 0,-1 0-1,0 0 1,0-1 0,0 1-1,0-2 1,-1 1 0,0 0-1,6-14 1,-6 10 9,0-1-1,-1 1 0,0-1 1,-1 1-1,-1-1 1,1 0-1,-2 0 1,0 0-1,0 0 1,-3-25-1,2 34-8,-1-1-1,1 1 1,-1-1-1,0 1 1,-1-1 0,1 1-1,-1-1 1,1 1-1,-1 0 1,0 0-1,0 0 1,-4-4 0,6 7-4,-1-1 1,1 1-1,-1-1 1,1 1-1,-1-1 1,0 1-1,1 0 1,-1-1-1,0 1 1,1 0-1,-1-1 1,0 1-1,0 0 1,1 0-1,-1 0 1,0 0-1,1 0 1,-1 0-1,0 0 1,0 0-1,1 0 1,-1 0-1,0 0 1,0 0-1,-1 1-1,0 0 0,1 0 0,0 0 0,-1 0 1,1 1-1,0-1 0,-1 0 0,1 0 0,0 1 0,0-1 0,0 1 0,0-1 0,0 1 0,-1 3 0,0 0-2,0 1-1,1-1 1,0 1-1,-1-1 1,2 1-1,-1-1 1,1 1-1,0 0 0,0-1 1,0 1-1,2 5 1,-2-7-1,1 1 0,0-1 0,0 0-1,0 0 1,0 0 0,1 0 0,0-1 0,0 1 0,0 0 0,0-1 0,0 1 0,1-1 0,-1 1 0,1-1 0,4 4-1,-5-6 5,0 0-1,0 0 0,0 0 1,0 0-1,0-1 0,1 1 1,-1-1-1,0 1 0,0-1 1,0 0-1,0 0 0,1 1 1,-1-2-1,0 1 0,0 0 1,0 0-1,0-1 0,1 1 1,-1-1-1,0 0 0,0 1 1,0-1-1,0 0 0,0 0 1,0 0-1,-1-1 0,4-1 1,2-3-2,1 0 0,-1-1 1,0 0-1,-1 0 1,6-8-1,5-9 4,-1-1-1,-2 0 0,-1 0 1,17-45-1,-13 19 12,17-82 1,-31 121-10,-1 2-5,1-1-1,-2 0 1,1 0 0,-1 0-1,-2-18 1,1 29 1,0 0-1,0 0 1,0 0 0,0 0 0,0 0 0,0 0 0,0 0 0,0 0 0,0 0-1,0 0 1,0 1 0,0-1 0,0 0 0,0 0 0,0 0 0,0 0 0,0 0-1,-1 0 1,1 0 0,0 0 0,0 0 0,0 0 0,0 0 0,0 0-1,0 0 1,0 0 0,0 0 0,0 0 0,0 0 0,-1 0 0,1 0 0,0 0-1,0 0 1,0 0 0,0 0 0,0 0 0,0 0 0,0 0 0,0 0 0,0 0-1,0 0 1,-1 0 0,1 0 0,0 0 0,0 0 0,0 0 0,0 0-1,0 0 1,0 0 0,0-1 0,0 1 0,0 0 0,0 0 0,0 0 0,0 0-1,0 0 1,0 0 0,0 0 0,0 0 0,0 0 0,0 0 0,0 0 0,0-1-1,-1 1 1,1 0 0,0 0 0,0 0 0,-4 8-3,-1 7 1,1-1 0,1 2 0,1-1 1,-2 24-1,2 65-4,3-84 7,1 1 0,0-1-1,2 0 1,0 0 0,1 0 0,2 0 0,-1-1-1,2 0 1,1 0 0,0-1 0,1 0 0,1-1-1,1 0 1,26 29 0,-23-28-18,-15-17-64,-2-4-27,-25-28-274,-171-226-1062,192 250 1439,-11-17 27,17 23-18,0 1 1,-1-1-1,1 1 1,0-1-1,0 1 1,0-1-1,0 1 1,-1-1-1,1 0 1,0 1-1,0-1 0,0 1 1,0-1-1,0 1 1,1-1-1,-1 1 1,0-1-1,0 0 1,0 1-1,0-1 1,1 1-1,-1-1 0,0 1 1,0-1-1,1 1 1,-1-1-1,0 1 1,1 0-1,-1-1 1,0 1-1,1-1 1,-1 1-1,1 0 0,-1-1 1,1 1-1,-1 0 1,1 0-1,-1-1 1,1 1-1,-1 0 1,1 0-1,-1 0 1,2-1-1,28-6 156,-1 1 0,34-2 0,33-7-199,-93 15 35,42-13-824,-29 2 237,-15 10 579,-1 1 1,0-1-1,0 1 0,0 0 0,1-1 1,-1 1-1,0-1 0,0 1 0,0-1 1,0 1-1,0 0 0,0-1 1,0 1-1,0-1 0,0 1 0,0-1 1,0 1-1,0 0 0,0-1 0,-1 1 1,1-1-1,0 1 0,0 0 1,0-1-1,0 1 0,-1-1 0,1 1 1,0 0-1,-1-1 0,1 1 0,0 0 1,0 0-1,-1-1 0,1 1 0,-1-1 1,-15-10-381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36.303"/>
    </inkml:context>
    <inkml:brush xml:id="br0">
      <inkml:brushProperty name="width" value="0.05" units="cm"/>
      <inkml:brushProperty name="height" value="0.05" units="cm"/>
    </inkml:brush>
  </inkml:definitions>
  <inkml:trace contextRef="#ctx0" brushRef="#br0">16 41 19156,'-13'19'1496,"11"-8"-1168,4-2-119,11-9 111,5-7-592,2-12 360,1-5-104,-1-5-208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0.843"/>
    </inkml:context>
    <inkml:brush xml:id="br0">
      <inkml:brushProperty name="width" value="0.05" units="cm"/>
      <inkml:brushProperty name="height" value="0.05" units="cm"/>
    </inkml:brush>
  </inkml:definitions>
  <inkml:trace contextRef="#ctx0" brushRef="#br0">121 127 14195,'0'0'61,"1"0"0,-1-1 0,0 1-1,1 0 1,-1 0 0,0 0 0,1 0 0,-1 0 0,0 0-1,1 0 1,-1 1 0,0-1 0,1 0 0,-1 0 0,0 0-1,1 0 1,-1 0 0,0 0 0,1 1 0,-1-1 0,0 0-1,1 0 1,-1 1 0,0-1 0,0 0 0,1 0 0,-1 1-1,0-1 1,0 0 0,1 1 0,1 13 968,-7 23-108,3-29-595,-7 36 334,-2 0 1,-2-1-1,-2 0 0,-38 75 0,49-109-570,4-7-71,-1-1 0,1 1-1,-1-1 1,0 1 0,0-1-1,1 1 1,-1-1 0,0 0 0,0 1-1,-1-1 1,1 0 0,0 0-1,0 0 1,0 1 0,-3 0-1,4-2-17,0 0-1,0 0 1,0 0-1,0 0 1,-1 0 0,1 0-1,0 0 1,0 0-1,0 0 1,0 0-1,0 0 1,0 0-1,0 0 1,-1 0-1,1 0 1,0 0-1,0 0 1,0 0-1,0 0 1,0 0-1,0 0 1,0-1 0,0 1-1,0 0 1,0 0-1,-1 0 1,1 0-1,0 0 1,0 0-1,0 0 1,0 0-1,0 0 1,0 0-1,0-1 1,0 1-1,0 0 1,0 0-1,0 0 1,0 0 0,0 0-1,0 0 1,0 0-1,0 0 1,0-1-1,0 1 1,0 0-1,0 0 1,0 0-1,0 0 1,0 0-1,0 0 1,0 0-1,0-1 1,0 1-1,0 0 1,0 0 0,0 0-1,0 0 1,1 0-1,-1 0 1,0 0-1,0 0 1,4-21-203,1 1 0,1 0 1,1 0-1,10-20 0,3-8-170,25-80-588,26-66-371,-71 193 1325,1 0-1,-1 0 0,0 0 1,1 0-1,-1 0 1,1 0-1,-1 0 0,1 0 1,-1 0-1,1 0 0,0 0 1,-1 0-1,1 0 1,0 0-1,0 0 0,0 0 1,0 1-1,1-2 0,-1 3 13,-1-1-1,1 0 0,-1 1 0,1-1 0,-1 1 1,0 0-1,1-1 0,-1 1 0,1-1 0,-1 1 0,0-1 1,0 1-1,1 0 0,-1-1 0,0 1 0,0 0 1,0-1-1,0 1 0,0 0 0,0-1 0,0 2 0,2 47 419,-18 120 1120,9-113-915,1-1 0,6 108 1,0-158-614,0-2-12,0 0 0,0 0 0,1 0-1,-1 0 1,1 0 0,-1 0 0,1 0 0,0 0 0,0 0 0,0-1 0,1 1 0,2 4-1,-4-14-89,-5-6 24,-19-28-114,-44-57 0,59 87 180,2-6 60,7 17-61,0-1 1,0 1-1,0 0 1,0-1-1,0 1 0,0 0 1,0-1-1,1 1 1,-1 0-1,0-1 0,0 1 1,0 0-1,1-1 0,-1 1 1,0 0-1,0 0 1,0-1-1,1 1 0,-1 0 1,0 0-1,1-1 1,-1 1-1,0 0 0,1 0 1,-1 0-1,0 0 1,1-1-1,3 0 20,0 1-1,0-1 1,0 1 0,0 0-1,0 0 1,5 1-1,13-1-33,-13-1-103,-1-1 0,1 1 0,0-2-1,-1 1 1,1-1 0,-1 0 0,0-1 0,0 0 0,-1 0 0,1-1 0,-1 0 0,0 0 0,0-1 0,0 1 0,-1-2 0,10-11 0,13-20-248</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36.802"/>
    </inkml:context>
    <inkml:brush xml:id="br0">
      <inkml:brushProperty name="width" value="0.05" units="cm"/>
      <inkml:brushProperty name="height" value="0.05" units="cm"/>
    </inkml:brush>
  </inkml:definitions>
  <inkml:trace contextRef="#ctx0" brushRef="#br0">2 286 16123,'1'6'234,"-1"0"0,1-1 0,0 1 0,0 0 0,0 0 0,1-1 0,0 1 0,0-1 0,0 1 0,1-1 0,0 0 0,5 8 0,-6-11-159,1 0-1,-1 0 1,0 0-1,0 0 1,1 0-1,-1-1 1,1 1-1,0-1 1,0 1-1,-1-1 1,1 0-1,0 0 1,0 0-1,0-1 1,0 1-1,0-1 1,0 1-1,0-1 1,0 0-1,0 0 1,0-1-1,0 1 1,0-1-1,0 1 1,0-1-1,4-1 1,3-2 29,1-1 1,-1 0-1,0 0 1,-1-1-1,1 0 1,-1 0 0,-1-1-1,1 0 1,-1-1-1,0 0 1,-1 0-1,12-17 1,-15 19-39,0 0-1,0 0 1,0 0 0,-1-1 0,0 1 0,0-1-1,-1 0 1,0 0 0,0 0 0,0 0-1,-1 0 1,0 0 0,-1-1 0,1 1-1,-1 0 1,-1 0 0,1-1 0,-1 1 0,-1 0-1,-3-12 1,4 16-41,0 0 0,-1 0 0,1 0 0,-1 0 0,1 0 0,-1 1 0,0-1 0,0 1 0,0-1 1,-1 1-1,1 0 0,-1-1 0,1 1 0,-1 1 0,0-1 0,1 0 0,-1 1 0,0-1 0,0 1 0,0 0 0,0 0 0,0 0 0,-1 0 0,1 0 0,0 1 0,0 0 0,-1-1 0,1 1 0,0 1 0,0-1 0,-1 0 0,1 1 0,0-1 0,0 1 1,-5 2-1,0 0-1,0 0 0,0 1 0,0 0 0,0 0 1,1 1-1,-1 0 0,1 0 0,0 0 1,1 1-1,0 0 0,0 1 0,-8 9 0,5-2-17,1 0 0,0 1 0,1-1-1,1 1 1,-8 27 0,11-31-10,1 0 1,0 1-1,0-1 0,1 1 0,0-1 1,1 1-1,1-1 0,3 21 0,-4-30-27,0 1 0,1-1 1,0 1-1,0-1 0,0 1 0,0-1 0,0 1 0,0-1 0,0 0 0,1 1 0,-1-1 0,1 0 0,0 0 0,0 0 0,-1 0 0,1-1 0,0 1 0,1 0 0,-1-1 0,0 0 0,0 1 0,1-1 0,-1 0 0,1 0 0,-1 0 0,1 0 0,-1-1 0,1 1 0,-1-1 1,1 1-1,0-1 0,-1 0 0,6-1 0,2 0-206,0 0 0,0-1 0,0-1 1,0 0-1,-1 0 0,1-1 1,13-7-1,4-5-122,0 0 0,34-29 0,-1-5-377</inkml:trace>
  <inkml:trace contextRef="#ctx0" brushRef="#br0" timeOffset="1">593 1 18380,'-7'5'225,"-1"0"-1,1 1 1,1 0 0,-1 0 0,1 1-1,0 0 1,1 0 0,-1 0 0,1 1-1,1-1 1,0 1 0,0 0 0,0 1-1,1-1 1,0 1 0,1-1 0,0 1-1,0 0 1,1 0 0,-1 17 0,3-23-218,-1 0 0,1-1 0,0 1 1,0 0-1,0-1 0,0 1 0,0-1 1,1 1-1,-1-1 0,1 0 1,0 1-1,0-1 0,0 0 0,0 0 1,0 0-1,0-1 0,0 1 0,0 0 1,1-1-1,-1 1 0,4 0 0,8 5-18,0-2-1,28 8 0,-9-3 16,-23-6-10,0 0 0,0 1 0,-1 0 0,0 0 1,0 1-1,0 0 0,-1 1 0,8 8 0,-14-14 15,0 1 0,0 0 0,-1 0 0,1 0 0,-1 0-1,1 0 1,-1 1 0,0-1 0,0 0 0,0 1 0,0-1-1,0 0 1,0 1 0,-1-1 0,1 1 0,-1 0 0,0-1-1,0 1 1,0-1 0,0 1 0,0-1 0,0 1-1,-1-1 1,1 1 0,-1-1 0,0 1 0,0-1 0,0 1-1,0-1 1,0 0 0,0 1 0,-1-1 0,1 0 0,-1 0-1,1 0 1,-1 0 0,0 0 0,-2 1 0,-4 5 112,-1-1 1,0 0 0,0-1 0,0 0-1,-1-1 1,0 0 0,-13 5 0,17-7-114,-1-1 1,1 0-1,-1 0 1,0 0 0,1-1-1,-1 0 1,0-1 0,0 0-1,1 0 1,-1 0 0,0-1-1,0 0 1,-7-1 0,13 1-44,0 1 1,0 0 0,0-1-1,0 1 1,1-1 0,-1 1-1,0-1 1,0 1 0,1-1-1,-1 1 1,0-1 0,0 0-1,1 1 1,-1-1 0,1 0-1,-1 0 1,1 0 0,-1 1-1,1-1 1,-1 0 0,1 0-1,0 0 1,-1 0 0,1 0-1,0-1 1,0 0-9,0-1-1,0 0 1,0 0 0,0 0 0,1 0 0,-1 0-1,1 0 1,1-3 0,10-26-373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37.359"/>
    </inkml:context>
    <inkml:brush xml:id="br0">
      <inkml:brushProperty name="width" value="0.05" units="cm"/>
      <inkml:brushProperty name="height" value="0.05" units="cm"/>
    </inkml:brush>
  </inkml:definitions>
  <inkml:trace contextRef="#ctx0" brushRef="#br0">5 33 17572,'-2'-13'1224,"1"14"-39,0 25 263,22 350 1549,-15-293-2591,-5-51-291,0-10 16,1 1 0,1 0 1,6 25-1,-9-46-114,1-1-1,-1 1 1,1-1-1,-1 1 1,1-1-1,0 1 1,-1-1-1,1 0 1,0 1-1,0-1 1,0 0-1,0 0 1,0 0-1,0 0 1,0 0-1,0 0 1,3 2-1,-3-3-4,0 0 0,0 0 0,0 1 0,0-1 0,0 0 0,0 0 0,0 0 0,0 0 0,0 0 0,0 0 0,0-1-1,0 1 1,0 0 0,0 0 0,0-1 0,0 1 0,0-1 0,0 1 0,1-1 0,5-4 38,0 0 0,-1-1 0,0 1 1,0-1-1,6-8 0,-7 8-27,53-68 313,-4-2 0,58-106 1,-100 161-309,54-98 308,-57 100-391,0-1 1,-2-1-1,0 1 1,4-24 0,-10 41-67,0 1 0,-1 0 0,0-1 0,0 1 0,0-1 0,0 1 0,0 0 0,0-1 0,-1-3 0,1 6 68,-1-1 0,1 1 0,0 0-1,0 0 1,0-1 0,0 1 0,-1 0-1,1 0 1,0-1 0,0 1 0,0 0 0,-1 0-1,1 0 1,0 0 0,0-1 0,-1 1 0,1 0-1,0 0 1,0 0 0,-1 0 0,1 0 0,0 0-1,0 0 1,-1 0 0,1 0 0,0-1 0,-1 2-1,-13 5-1627,7 0 1254,0 0 0,0 1 0,-8 11 1,-8 10-603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37.843"/>
    </inkml:context>
    <inkml:brush xml:id="br0">
      <inkml:brushProperty name="width" value="0.05" units="cm"/>
      <inkml:brushProperty name="height" value="0.05" units="cm"/>
    </inkml:brush>
  </inkml:definitions>
  <inkml:trace contextRef="#ctx0" brushRef="#br0">1 0 14099,'11'43'1632,"5"-4"-815,0 1-329,4-3 760,3-4-184,-2-7-496,2-4-416,-1-12 1593,-1-10-1529,-1-15-72,0-11 48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38.326"/>
    </inkml:context>
    <inkml:brush xml:id="br0">
      <inkml:brushProperty name="width" value="0.05" units="cm"/>
      <inkml:brushProperty name="height" value="0.05" units="cm"/>
    </inkml:brush>
  </inkml:definitions>
  <inkml:trace contextRef="#ctx0" brushRef="#br0">4 204 13843,'1'2'124,"0"0"0,-1-1 0,1 1 1,0 0-1,1 0 0,-1 0 0,0-1 0,0 1 0,1 0 1,-1-1-1,1 1 0,-1-1 0,1 0 0,0 1 0,-1-1 1,1 0-1,0 0 0,0 0 0,0 0 0,0-1 0,0 1 1,0 0-1,2-1 0,0 1 28,-1-1 1,1 0-1,0-1 1,0 1-1,-1-1 0,1 0 1,0 1-1,-1-2 0,1 1 1,-1 0-1,1-1 1,3-2-1,4-2 129,-1 0 0,-1-1 1,1 0-1,-1-1 0,-1 0 0,1 0 1,11-17-1,-16 21-176,-1 0-1,1-1 1,-2 0 0,1 0 0,0 0-1,-1 0 1,0 0 0,0-1-1,0 1 1,-1 0 0,0-1 0,0 1-1,0-1 1,-1 0 0,0 1-1,0-1 1,0 0 0,-2-5 0,2 9-69,-1-1 1,0 1-1,1 0 1,-1 0 0,0 0-1,0-1 1,0 1 0,-1 1-1,1-1 1,0 0 0,-1 0-1,1 0 1,-1 1-1,0-1 1,0 0 0,1 1-1,-1 0 1,0-1 0,0 1-1,0 0 1,0 0-1,-1 0 1,1 0 0,0 1-1,0-1 1,0 1 0,-1-1-1,1 1 1,0 0-1,-1-1 1,-3 2 0,1-1-12,-1 1 1,1 0 0,0 0-1,-1 0 1,1 0 0,0 1-1,0 0 1,0 0-1,0 1 1,1-1 0,-1 1-1,1 0 1,-5 4 0,2 0-16,0 0 1,1 0 0,0 1 0,1 0 0,-1 0 0,1 1-1,1-1 1,0 1 0,0 0 0,0 0 0,-2 15 0,2-9-7,1 1 1,1 0 0,0 1 0,1-1 0,1 0 0,2 20 0,-2-30-5,1 1 1,1 0-1,-1-1 0,1 1 1,0-1-1,0 0 1,1 0-1,0 1 1,0-2-1,1 1 1,-1 0-1,1-1 0,0 1 1,1-1-1,7 7 1,-7-8-1,-1-1-1,1 0 1,0 0 0,0 0 0,1-1-1,-1 0 1,0 0 0,1 0 0,-1-1-1,1 1 1,-1-1 0,1-1 0,0 1-1,0-1 1,-1 0 0,1 0 0,0-1 0,10-1-1,1-3 5,-1 0 0,0-1-1,0 0 1,-1-1 0,0-1-1,0-1 1,-1 0-1,0-1 1,15-12 0,-13 7 9,0 0 1,0 0 0,-2-2-1,0 0 1,-1 0 0,18-32-1,-26 39-4,0 0 0,-1 0 0,0-1 0,2-14-1,-6 14 20,-6 14-7,-8 15 2,4 2-1,0-1 0,2 1 0,0 1 0,1 0 0,1 0-1,1 0 1,-4 35 0,9-54-19,0-1 0,0 1-1,0 0 1,0 0 0,0 0 0,0 0 0,0 0 0,0 0-1,1 0 1,-1-1 0,1 1 0,-1 0 0,1 0-1,0 0 1,0-1 0,0 1 0,2 2 0,-3-4-1,1 1 1,0-1-1,0 0 0,0 1 1,-1-1-1,1 0 1,0 0-1,0 1 1,0-1-1,0 0 1,0 0-1,-1 0 1,1 0-1,0 0 1,0 0-1,0-1 0,0 1 1,0 0-1,0 0 1,-1-1-1,1 1 1,0 0-1,0-1 1,0 1-1,0-1 1,6-4 7,0 1 0,0-2 0,-1 1 0,0-1 0,0 0 0,5-6 0,63-91 64,-47 62-64,-25 38-14,0 0-1,0 1 1,0-1-1,0 1 0,0-1 1,1 1-1,-1 0 1,5-3-1,-7 5 3,0 0 0,1 0 1,-1 0-1,1-1 0,-1 1 0,0 0 0,1 0 0,-1 0 0,1 0 1,-1 0-1,0 0 0,1 0 0,-1 0 0,1 0 0,-1 0 1,1 0-1,-1 0 0,0 0 0,1 0 0,-1 1 0,1-1 1,-1 0-1,0 0 0,2 1 0,-2 0 0,1-1-1,0 1 1,-1 0-1,1 0 1,0 0-1,-1 0 1,1 0 0,-1 0-1,0 0 1,1 0-1,-1 1 1,0-1-1,1 0 1,-1 1-1,3 54-75,-4-46 65,1 0 0,1 0 0,0 0 0,0 0 0,5 18 0,-6-28 14,0 1 1,0-1-1,0 1 0,0-1 0,1 1 0,-1-1 0,0 0 0,0 1 0,0-1 0,1 1 0,-1-1 0,0 0 1,0 1-1,1-1 0,-1 0 0,0 1 0,1-1 0,-1 0 0,0 1 0,1-1 0,-1 0 0,1 0 0,-1 0 1,0 1-1,1-1 0,-1 0 0,1 0 0,-1 0 0,1 0 0,-1 0 0,1 0 0,-1 0 0,0 0 0,1 0 1,-1 0-1,1 0 0,-1 0 0,1 0 0,-1 0 0,1 0 0,-1 0 0,0-1 0,1 1 0,-1 0 0,1 0 1,0-1-1,14-14 39,-14 15-40,29-39 44,31-35 66,-54 67-104,1-1 0,-1 2 1,1-1-1,1 1 0,-1 0 0,19-9 1,-24 14-10,-1 0 1,1 0 0,-1 0 0,1 0-1,0 0 1,0 0 0,0 1-1,-1-1 1,1 1 0,0 0-1,0 0 1,0 0 0,0 0 0,0 0-1,-1 1 1,1-1 0,0 1-1,0 0 1,-1 0 0,1 0-1,0 0 1,-1 0 0,1 1-1,-1-1 1,1 1 0,-1 0 0,0-1-1,0 1 1,0 0 0,0 0-1,0 0 1,0 1 0,0-1-1,-1 0 1,1 1 0,-1-1 0,0 1-1,1 0 1,-1-1 0,-1 1-1,1 0 1,0 0 0,0 3-1,1 4-6,-1 1 0,0-1 0,0 0 0,-2 18 0,1-28-1,0 0 0,0 0 0,0 1-1,0-1 1,0 0 0,0 0 0,0 1 0,0-1 0,0 0-1,0 0 1,0 1 0,0-1 0,0 0 0,0 0 0,0 1-1,0-1 1,0 0 0,0 0 0,0 1 0,0-1 0,-1 0-1,1 0 1,0 0 0,0 1 0,0-1 0,0 0 0,0 0-1,-1 0 1,1 1 0,0-1 0,0 0 0,0 0 0,-1 0-1,1 0 1,0 0 0,0 0 0,0 1 0,-1-1 0,1 0-1,0 0 1,0 0 0,-1 0 0,1 0 0,0 0 0,0 0-1,-1 0 1,-7-13-956,-7-41 370,4 18 209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38.843"/>
    </inkml:context>
    <inkml:brush xml:id="br0">
      <inkml:brushProperty name="width" value="0.05" units="cm"/>
      <inkml:brushProperty name="height" value="0.05" units="cm"/>
    </inkml:brush>
  </inkml:definitions>
  <inkml:trace contextRef="#ctx0" brushRef="#br0">0 0 17404,'3'30'1568,"-3"-4"-1248,2-6-664,3-3 584,5-4-144,0-3-128,3-1-232</inkml:trace>
  <inkml:trace contextRef="#ctx0" brushRef="#br0" timeOffset="0.5">384 218 17004,'12'-5'1096,"0"-1"0,0 0 0,-1 0 0,0-2-1,12-9 1,-17 12-1025,0 0 0,0-1 0,-1 0-1,0 0 1,0 0 0,-1 0-1,1-1 1,-2 0 0,7-14 0,-9 20-49,0 0 1,-1-1-1,0 1 1,1 0-1,-1-1 1,0 1 0,1-1-1,-1 1 1,0-1-1,0 1 1,0 0 0,0-1-1,-1 1 1,1-1-1,0 1 1,-1-1 0,0-1-1,1 2-3,-1 1 0,1-1 0,-1 0 0,1 1 0,-1-1 0,0 0 0,1 1 0,-1-1-1,0 1 1,0-1 0,0 1 0,1 0 0,-1-1 0,0 1 0,0 0 0,0-1 0,0 1 0,0 0 0,1 0 0,-3 0-1,0 0 22,-1 0 0,1 0 0,-1 0-1,1 1 1,0 0 0,-1 0-1,1 0 1,0 0 0,-1 0 0,1 0-1,0 1 1,-5 3 0,0 2-28,0 0-1,0 1 1,1 0 0,1 0-1,-1 0 1,1 1 0,0 0-1,1 0 1,0 0 0,1 1-1,0 0 1,0 0 0,1 0 0,1 0-1,-1 0 1,2 1 0,-1-1-1,2 1 1,-1 0 0,1-1-1,2 17 1,-1-25-11,-1 1-1,1-1 0,0 0 1,0 1-1,0-1 1,0 0-1,0 0 0,0 1 1,1-1-1,-1 0 1,1 0-1,0 0 0,-1-1 1,1 1-1,0 0 1,0-1-1,0 1 1,4 2-1,-2-3 5,0 1-1,0-1 1,1 1 0,-1-1 0,0 0-1,0-1 1,1 1 0,-1-1 0,1 0 0,4 0-1,6-2-76,0 0 0,0-1 0,-1-1-1,1 0 1,17-8 0,-25 9-3,0 0 0,0 0 1,0 0-1,-1-1 0,1 0 1,-1 0-1,0 0 0,0-1 1,-1 0-1,1 0 0,-1-1 1,8-10-1,-7-2-168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39.327"/>
    </inkml:context>
    <inkml:brush xml:id="br0">
      <inkml:brushProperty name="width" value="0.05" units="cm"/>
      <inkml:brushProperty name="height" value="0.05" units="cm"/>
    </inkml:brush>
  </inkml:definitions>
  <inkml:trace contextRef="#ctx0" brushRef="#br0">92 145 17436,'-16'5'757,"7"-3"-480,1 0 1,-1 1 0,1 0-1,-1 0 1,1 1-1,0 0 1,-8 6 0,16-9-248,0-1 1,0 0 0,0 0-1,0 0 1,0 0-1,-1 1 1,2-1 0,-1 0-1,0 0 1,0 0-1,0 0 1,0 1 0,0-1-1,0 0 1,0 0-1,0 0 1,0 0 0,0 1-1,0-1 1,0 0-1,0 0 1,0 0 0,1 0-1,-1 0 1,0 1-1,0-1 1,0 0 0,0 0-1,0 0 1,1 0-1,-1 0 1,0 0 0,0 0-1,0 0 1,0 0-1,1 0 1,-1 1 0,0-1-1,0 0 1,0 0-1,0 0 1,1 0 0,-1 0-1,0 0 1,0 0-1,0 0 1,0 0 0,1-1-1,-1 1 1,0 0-1,0 0 1,0 0 0,0 0-1,1 0 1,-1 0-1,16 0 767,126-22 1909,-48 6-1964,619-44 1197,-72 10-3168,-455 17-2404,-170 29 2821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39.932"/>
    </inkml:context>
    <inkml:brush xml:id="br0">
      <inkml:brushProperty name="width" value="0.05" units="cm"/>
      <inkml:brushProperty name="height" value="0.05" units="cm"/>
    </inkml:brush>
  </inkml:definitions>
  <inkml:trace contextRef="#ctx0" brushRef="#br0">306 48 17740,'2'-2'223,"-1"-1"1,0 1-1,0 0 1,0 0-1,0-1 0,0 1 1,-1 0-1,1-1 1,-1 1-1,1-1 1,-1-2-1,0 4-147,0 0 0,-1 0 0,1 0 0,0 0 0,-1 1 0,1-1 0,0 0-1,-1 0 1,1 0 0,-1 1 0,0-1 0,1 0 0,-1 1 0,1-1 0,-1 1 0,0-1 0,0 1 0,1-1 0,-1 1 0,0-1-1,0 1 1,0 0 0,1-1 0,-1 1 0,0 0 0,0-1 0,0 1 0,0 0 0,0 0 0,1 0 0,-1 0 0,0 0-1,0 0 1,0 0 0,-1 1 0,-10 0 173,1 0 0,-1 1 0,1 0 0,-1 1 0,1 0-1,0 1 1,0 0 0,-15 9 0,-1 2-119,-49 37 1,75-52-129,-7 5 1,0 1 1,1 0 0,0 0-1,1 0 1,-1 1 0,1 0-1,0 0 1,-5 9-1,11-15-5,-1-1-1,1 1 0,0-1 0,-1 1 1,1 0-1,0-1 0,-1 1 0,1 0 1,0 0-1,0-1 0,0 1 0,0 0 1,-1 0-1,1-1 0,0 1 0,0 0 1,0 0-1,1-1 0,-1 1 0,0 0 1,0-1-1,0 1 0,0 0 0,1 0 1,-1-1-1,0 1 0,1 0 0,-1-1 1,1 1-1,-1-1 0,0 1 0,1 0 1,-1-1-1,1 1 0,0-1 0,-1 1 1,1-1-1,-1 0 0,1 1 0,0-1 1,1 1-1,2 1-12,1-1 0,0 0 0,0 0-1,0 0 1,7-1 0,-2 1-4,27 3-52,0-1-2,65 14 1,-92-15 69,1 1 0,-1 1 0,0 0 0,0 0 0,0 1 0,0 0 1,-1 1-1,0 0 0,0 1 0,13 12 0,-20-17 15,1 0 0,-1 1 0,0-1-1,0 1 1,0-1 0,0 1 0,0 0 0,0 0 0,-1 0 0,0 0-1,1 0 1,-1 0 0,0 1 0,0-1 0,-1 0 0,1 0-1,-1 1 1,0-1 0,0 0 0,0 1 0,0-1 0,0 0 0,-1 1-1,1-1 1,-1 0 0,0 0 0,0 1 0,0-1 0,-1 0-1,1 0 1,-1 0 0,1-1 0,-4 5 0,-1 1 62,-1-1-1,0 0 1,0 0 0,0-1-1,-1 0 1,0 0 0,0-1-1,-1 0 1,0 0 0,-12 4 0,7-3-24,-1-1 1,0 0-1,-1-1 0,1 0 1,-1-2-1,0 0 1,1 0-1,-1-2 1,0 0-1,-27-3 0,41 3-111,0-1-1,1 1 1,-1 0-1,1-1 1,-1 1-1,1-1 1,-1 1 0,1-1-1,-1 0 1,1 0-1,-1 1 1,1-1-1,0 0 1,0 0-1,-1 0 1,1-1-1,0 1 1,0 0-1,0 0 1,0-1-1,0 1 1,0 0-1,0-3 1,0 2-37,1-1 1,0 1 0,0-1-1,0 1 1,0-1 0,0 1 0,1 0-1,-1-1 1,1 1 0,-1-1-1,1 1 1,0 0 0,0 0-1,0-1 1,3-3 0,18-27-483,8-6-147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0.532"/>
    </inkml:context>
    <inkml:brush xml:id="br0">
      <inkml:brushProperty name="width" value="0.05" units="cm"/>
      <inkml:brushProperty name="height" value="0.05" units="cm"/>
    </inkml:brush>
  </inkml:definitions>
  <inkml:trace contextRef="#ctx0" brushRef="#br0">44 0 17284,'0'1'70,"1"-1"-1,-1 0 1,1 1 0,-1-1 0,0 1 0,1-1 0,-1 1 0,1-1 0,-1 1 0,0-1 0,1 1 0,-1-1-1,0 1 1,0-1 0,0 1 0,1 0 0,-1-1 0,0 1 0,0-1 0,0 1 0,0 0 0,0-1-1,0 1 1,0-1 0,0 1 0,0 0 0,0-1 0,0 1 0,-1-1 0,1 1 0,0 0 0,-1 0-1,-6 30 228,6-26-29,-32 166 2802,29-141-2737,2 0 1,1 1-1,6 53 1,-5-80-280,1 1 0,0 0 0,0 0 0,1 0 0,-1 0 0,5 8 1,-6-12-43,1 0 1,0 1 0,0-1-1,0 0 1,0 0 0,0 0 0,0 0-1,0 0 1,0 0 0,0 0-1,1-1 1,-1 1 0,0 0 0,0-1-1,1 1 1,-1-1 0,0 1-1,1-1 1,-1 0 0,1 1-1,-1-1 1,1 0 0,-1 0 0,0 0-1,1 0 1,-1 0 0,3-1-1,9-1 31,1-2 0,15-5 0,-19 5-26,0 1-1,0 0 0,0 1 1,0 0-1,18-1 1,-25 3-14,1 0 1,-1 0 0,0 1 0,0 0 0,0-1 0,0 1 0,0 0 0,0 0 0,-1 1 0,1-1 0,0 1 0,0-1 0,-1 1 0,1 0-1,-1 0 1,0 0 0,0 0 0,1 1 0,-1-1 0,0 0 0,-1 1 0,1 0 0,2 4 0,1 5 15,0 0 0,-1 1 0,0-1 0,-1 1 0,0-1 1,1 24-1,0-7 66,-4-29-81,0 0 1,0 0 0,-1 0 0,1 0 0,0 0 0,0 1 0,0-1 0,0 0-1,0 0 1,0 0 0,0 0 0,0 0 0,0 0 0,0 0 0,0 1-1,0-1 1,0 0 0,0 0 0,0 0 0,0 0 0,0 0 0,0 0 0,0 0-1,0 1 1,0-1 0,0 0 0,0 0 0,0 0 0,0 0 0,0 0 0,0 0-1,1 0 1,-1 0 0,0 1 0,0-1 0,0 0 0,0 0 0,0 0 0,0 0-1,0 0 1,0 0 0,0 0 0,0 0 0,1 0 0,-1 0 0,0 0 0,0 0-1,0 0 1,0 0 0,0 0 0,0 0 0,0 0 0,1 0 0,-1 0 0,0 0-1,0 0 1,0 0 0,0 0 0,0 0 0,0 0 0,0 0 0,1 0 0,-1 0-1,4-10 139,2-19 36,3-187 637,-9 216-817,0 0 0,0 0 0,0 0 0,0-1 0,0 1 0,0 0 0,1 0 0,-1 0 0,0 0 0,0 0 0,0 0 0,0 0 0,0 0 0,1 0 0,-1 0 1,0 0-1,0 0 0,0 0 0,0 0 0,1 0 0,-1 0 0,0 0 0,0 1 0,0-1 0,0 0 0,0 0 0,0 0 0,1 0 0,-1 0 0,0 0 0,0 0 0,0 0 0,0 0 0,0 1 0,0-1 0,0 0 0,0 0 0,1 0 0,-1 0 0,0 0 0,0 0 0,0 1 0,0-1 0,0 0 0,0 0 0,0 0 0,0 0 0,0 1 0,0-1 0,0 0 0,0 0 0,0 0 0,6 10-12,-2-2 6,0-1 0,0 0 1,0-1-1,1 1 0,0-1 1,0 0-1,0 0 0,1 0 1,9 6-1,-12-10 8,0 0-1,0 0 1,1 0 0,-1-1-1,1 1 1,0-1-1,-1 0 1,1 0 0,0 0-1,0-1 1,-1 1-1,1-1 1,0 0 0,0 0-1,0-1 1,0 1-1,-1-1 1,1 1 0,0-1-1,-1 0 1,7-3-1,0-1 7,0-1-1,-1 0 0,0 0 1,0-1-1,-1 0 0,1-1 1,8-10-1,-10 10-163,0 0 1,0-1-1,0 0 1,10-19-1,-25 54-652,2 1 0,0-1 0,-2 30 0,9-51-497,2-8 743,1-8 51,1-6-291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1.069"/>
    </inkml:context>
    <inkml:brush xml:id="br0">
      <inkml:brushProperty name="width" value="0.05" units="cm"/>
      <inkml:brushProperty name="height" value="0.05" units="cm"/>
    </inkml:brush>
  </inkml:definitions>
  <inkml:trace contextRef="#ctx0" brushRef="#br0">34 0 20052,'-4'19'1929,"-3"-6"-1305,-2-3-280,7-5 848,0 1-264,2-4-512,3 0-424,-2-2-1040,-1-7 928,-5-10-160,-4 0-104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1.697"/>
    </inkml:context>
    <inkml:brush xml:id="br0">
      <inkml:brushProperty name="width" value="0.05" units="cm"/>
      <inkml:brushProperty name="height" value="0.05" units="cm"/>
    </inkml:brush>
  </inkml:definitions>
  <inkml:trace contextRef="#ctx0" brushRef="#br0">187 46 15835,'0'-1'99,"0"0"0,1 1 0,-1-1 0,0 0 0,0 0 0,0 0 0,0 0 0,0 0 0,0 0 0,-1 0 0,1 0 0,0 0 0,0 0 0,-1 0-1,1 0 1,0 1 0,-1-1 0,1 0 0,-1 0 0,1 0 0,-1 1 0,0-1 0,1 0 0,-1 0 0,0 1 0,1-1 0,-1 1 0,0-1 0,0 1 0,1-1 0,-1 1-1,0-1 1,0 1 0,0 0 0,0-1 0,0 1 0,0 0 0,0 0 0,0-1 0,1 1 0,-1 0 0,0 0 0,0 0 0,0 0 0,0 1 0,0-1 0,0 0 0,-2 1-1,-3 0 183,0 0 0,0 0 0,0 1 0,0 0-1,0 0 1,-6 4 0,2-1-189,1 1 1,0 0 0,0 1-1,1 0 1,0 0 0,0 1-1,0 0 1,1 1 0,1-1-1,-1 1 1,2 1-1,-7 12 1,11-22-88,1 1 0,0-1-1,-1 1 1,1-1 0,0 1 0,-1-1-1,1 1 1,0 0 0,0-1 0,0 1 0,0-1-1,0 1 1,0 0 0,0-1 0,0 1-1,0-1 1,0 1 0,0 0 0,0-1-1,0 1 1,0-1 0,0 1 0,1 0-1,10-2 120,14-17 72,-17 11-70,-1-2 1,11-15 0,-16 20-66,1 1 0,-1-1 0,-1 1 0,1-1 0,-1 0 0,1 1 0,-1-1 0,0 0 1,0 0-1,0-7 0,-1 11-54,0 0 0,0 0 0,0 0 0,0 0 0,0-1 0,0 1 0,0 0 0,0 0 0,0 0 0,0-1 0,0 1 0,0 0 0,0 0 0,0 0 0,0 0 1,0-1-1,0 1 0,-1 0 0,1 0 0,0 0 0,0 0 0,0 0 0,0-1 0,0 1 0,0 0 0,-1 0 0,1 0 0,0 0 0,0 0 0,0 0 0,0 0 0,0 0 0,-1 0 0,1-1 0,0 1 1,0 0-1,0 0 0,-1 0 0,1 0 0,0 0 0,0 0 0,0 0 0,0 0 0,-1 0 0,1 0 0,0 0 0,0 1 0,0-1 0,-1 0 0,1 0 0,0 0 0,0 0 0,0 0 0,-1 0 0,-10 7-174,6-4-815,8-24 519,3 5 198,2-7-35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1.270"/>
    </inkml:context>
    <inkml:brush xml:id="br0">
      <inkml:brushProperty name="width" value="0.05" units="cm"/>
      <inkml:brushProperty name="height" value="0.05" units="cm"/>
    </inkml:brush>
  </inkml:definitions>
  <inkml:trace contextRef="#ctx0" brushRef="#br0">8 61 15379,'-4'121'2746,"1"50"-712,4-148-1897,1 0-1,1 0 1,1-1-1,1 1 0,10 26 1,-14-47-127,-1 0 0,1 0 0,0 0 0,0 0-1,0 0 1,0 0 0,0 0 0,0 0 0,0-1 0,0 1 0,1 0 0,-1-1 0,1 1 0,-1-1 0,1 1 0,0-1 0,0 0 0,-1 0 0,1 0 0,3 2-1,-4-3-3,1 0-1,-1 0 1,1-1-1,0 1 0,-1 0 1,1 0-1,-1-1 0,1 1 1,-1-1-1,1 1 0,-1-1 1,1 0-1,-1 1 1,1-1-1,-1 0 0,0 0 1,0 0-1,1 0 0,-1 0 1,1-2-1,6-6-6,0-1 0,-1 0 0,0 0 0,-1-1 0,7-15 0,18-53-273,-4-2 0,26-123 1,-30 107-195,-38 208 943,11-87-353,-17 130 1157,19-131-1240,2 0 1,0-1 0,1 1-1,8 40 1,-6-53-265,0 1-1,1-1 1,0 0 0,8 14-1,-4-10-169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2.186"/>
    </inkml:context>
    <inkml:brush xml:id="br0">
      <inkml:brushProperty name="width" value="0.05" units="cm"/>
      <inkml:brushProperty name="height" value="0.05" units="cm"/>
    </inkml:brush>
  </inkml:definitions>
  <inkml:trace contextRef="#ctx0" brushRef="#br0">97 15 18452,'-1'-14'2081,"-1"20"-736,-2 27-77,-42 329 752,12-107-1128,31-231-791,0-8-11,1 0 1,1-1-1,1 1 1,1 22-1,-1-38-84,0 1 1,0 0-1,0-1 0,0 1 1,0 0-1,1-1 1,-1 1-1,0 0 0,0-1 1,0 1-1,1-1 0,-1 1 1,0 0-1,1-1 1,-1 1-1,1-1 0,-1 1 1,0-1-1,1 1 0,-1-1 1,1 1-1,-1-1 1,1 1-1,0-1 0,-1 0 1,1 1-1,-1-1 0,2 0 1,-1 0 0,0 0 0,0 0 0,0 0 0,1 0 0,-1-1 0,0 1 0,0 0 0,0-1 0,0 1 0,0-1 0,0 1 0,0-1 0,0 0 0,0 1 0,1-2 0,4-4 24,0 0 1,0 0-1,7-10 1,58-77 515,86-150-1,-151 231-662,0 0 0,0-1 0,-1 1-1,-1-1 1,0 0 0,4-26-1,-7 32-170,-1 0-1,0 0 0,0 0 0,-1 0 0,1 0 0,-2 1 0,1-1 1,-1 0-1,0 1 0,0-1 0,-1 1 0,1-1 0,-1 1 0,-1 0 0,-5-7 1,-5-7-760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2.632"/>
    </inkml:context>
    <inkml:brush xml:id="br0">
      <inkml:brushProperty name="width" value="0.05" units="cm"/>
      <inkml:brushProperty name="height" value="0.05" units="cm"/>
    </inkml:brush>
  </inkml:definitions>
  <inkml:trace contextRef="#ctx0" brushRef="#br0">1 0 17276,'7'42'2064,"1"-3"-1360,1-8-296,2-2 945,8-6-481,1-3-120,6-7-432,0-3-264,1-10-512,-1-4-360,0-12 656,-2-4-144,0-6-72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3.113"/>
    </inkml:context>
    <inkml:brush xml:id="br0">
      <inkml:brushProperty name="width" value="0.05" units="cm"/>
      <inkml:brushProperty name="height" value="0.05" units="cm"/>
    </inkml:brush>
  </inkml:definitions>
  <inkml:trace contextRef="#ctx0" brushRef="#br0">31 0 17140,'-8'601'8013,"7"-572"-7772,1-12-90,0 0 1,2 21-1,1-74-235,-17-84-136,1 26 85,59 143 50,-41-44 81,0-1-1,0 0 1,0 0-1,0-1 1,0 0-1,1 0 1,0 0-1,-1 0 1,1-1 0,0 0-1,0 0 1,0-1-1,1 0 1,5 1-1,-3-2 8,0 0-1,0 0 0,0-1 0,0 0 1,0-1-1,0 0 0,0 0 0,0-1 1,8-4-1,-2 0 22,0-1 0,-1 0-1,0-1 1,0-1 0,0 0 0,-2-1-1,1 0 1,-1-1 0,-1-1 0,12-15-1,-2-10 77,-20 36-91,0-1 0,0 1 0,0 0 0,-1-1 1,1 1-1,-1 0 0,1-1 0,-1 1 0,0 0 0,0-1 0,0 1 0,0-1 0,-1 1 1,1 0-1,-1-4 0,0 5-7,1 1 1,0-1-1,0 0 1,-1 1-1,1-1 1,-1 1 0,1-1-1,0 0 1,-1 1-1,1-1 1,-1 1-1,1-1 1,-1 1-1,1-1 1,-1 1-1,0-1 1,1 1-1,-1 0 1,0-1-1,1 1 1,-1 0 0,0 0-1,1-1 1,-1 1-1,0 0 1,1 0-1,-2 0 1,0 0 0,0 0 1,1 0 0,-1 1 0,0-1-1,0 1 1,1 0 0,-1-1 0,0 1-1,1 0 1,-4 2 0,-1 2 10,-1 0 1,1 1 0,-11 11 0,5-2 11,1 0 1,0 1-1,1 0 1,1 1-1,-9 20 0,14-26-9,0 0-1,0 0 0,1 0 0,0 1 0,1-1 0,1 1 0,0-1 0,0 1 1,2 19-1,-1-28-16,1-1 1,-1 1-1,1 0 1,0 0-1,-1 0 1,1-1-1,1 1 1,-1 0-1,0-1 1,0 1-1,1-1 1,0 0-1,-1 1 1,1-1-1,0 0 1,0 0-1,0 0 1,0 0-1,4 2 1,-2-2-64,0 0 1,0 0-1,0-1 1,0 0-1,1 0 1,-1 0-1,0 0 1,0-1-1,1 1 1,-1-1-1,8-1 1,2 0-97,0-2 0,0 0 0,0 0-1,-1-1 1,1-1 0,-1 0 0,14-9 0,13-12-221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3.654"/>
    </inkml:context>
    <inkml:brush xml:id="br0">
      <inkml:brushProperty name="width" value="0.05" units="cm"/>
      <inkml:brushProperty name="height" value="0.05" units="cm"/>
    </inkml:brush>
  </inkml:definitions>
  <inkml:trace contextRef="#ctx0" brushRef="#br0">1 1 16668,'0'7'1680,"1"17"-952,1 8-248,5 11 864,1 6-167,4 11-433,1 4-144,0-1-216,0-1-48,-2-8-144,1-5-96,-7-9-256,0-7-192,-7-16-576,-4-8-248,-11-16 896,-6-9-241,-13-15-207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4.149"/>
    </inkml:context>
    <inkml:brush xml:id="br0">
      <inkml:brushProperty name="width" value="0.05" units="cm"/>
      <inkml:brushProperty name="height" value="0.05" units="cm"/>
    </inkml:brush>
  </inkml:definitions>
  <inkml:trace contextRef="#ctx0" brushRef="#br0">43 244 14907,'-5'-5'232,"0"0"-1,0 0 0,1-1 1,0 1-1,0-1 0,1 0 1,0 0-1,-3-8 0,5 12-162,0-1-1,1 1 0,-1-1 1,1 1-1,0-1 0,0 1 1,0-1-1,0 1 0,0-1 0,0 1 1,1-1-1,-1 1 0,1-1 1,0 1-1,0-1 0,0 1 1,0 0-1,0-1 0,0 1 1,1 0-1,-1 0 0,1 0 0,-1 0 1,1 0-1,3-3 0,8-6 230,1 1-1,0 0 0,1 0 0,0 2 1,0 0-1,1 0 0,25-7 0,-9 5-74,1 1 1,64-8-1,-73 14-186,0 1-1,1 2 1,-1 0 0,1 2 0,-1 0 0,0 2 0,33 9-1,-44-9 6,-1 0 0,0 1 0,0 0 0,0 1 0,-1 1 0,0-1-1,0 2 1,0 0 0,-1 0 0,-1 1 0,1 0 0,-1 0-1,-1 1 1,0 0 0,10 17 0,-8-8 73,-1 0 1,-1 0-1,-1 1 1,-1 0-1,0 1 1,-2-1-1,0 1 1,-1 0-1,-2 0 1,0-1-1,-3 41 1,0-42-29,0-1 0,-2 0 1,0 0-1,-1-1 1,0 1-1,-2-1 1,0 0-1,0 0 1,-2-1-1,0 0 0,-1-1 1,-1 0-1,-23 25 1,24-30-40,-1-1 1,-1-1 0,1 0-1,-2-1 1,1 0-1,-1-1 1,1 0 0,-2-1-1,1 0 1,-1-1 0,1-1-1,-1 0 1,0-1-1,-24 1 1,21-2-112,-1-2-1,0 0 1,0 0 0,1-2-1,-1 0 1,1-1 0,0-1-1,0-1 1,1 0 0,-1-1-1,-18-11 1,32 16-48,1 1-1,-1-1 0,0 0 1,1 0-1,-1-1 1,1 1-1,-3-4 1,5 6 69,-1 0 1,1-1 0,0 1-1,0-1 1,0 1 0,-1-1 0,1 1-1,0-1 1,0 1 0,0-1-1,0 1 1,0-1 0,0 1-1,0-1 1,0 1 0,0-1-1,0 1 1,0-1 0,0 1-1,0-1 1,0 1 0,1 0 0,-1-1-1,0 1 1,0-1 0,1 1-1,-1-1 1,0 1 0,0 0-1,1-1 1,-1 1 0,0-1-1,1 1 1,-1 0 0,1 0 0,-1-1-1,0 1 1,1 0 0,-1-1-1,1 1 1,-1 0 0,1 0-1,-1 0 1,1 0 0,-1 0-1,1-1 1,0 1 0,12-4-506,0 0 0,1 1-1,0 0 1,25-1 0,-38 4 509,45-5-825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4.582"/>
    </inkml:context>
    <inkml:brush xml:id="br0">
      <inkml:brushProperty name="width" value="0.05" units="cm"/>
      <inkml:brushProperty name="height" value="0.05" units="cm"/>
    </inkml:brush>
  </inkml:definitions>
  <inkml:trace contextRef="#ctx0" brushRef="#br0">67 189 12835,'0'0'122,"-1"1"0,1-1 0,0 1 0,0-1 0,0 0 0,0 1 1,0-1-1,0 0 0,0 1 0,0-1 0,0 1 0,0-1 0,0 0 0,0 1 1,0-1-1,1 1 0,-1-1 0,0 0 0,0 1 0,0-1 0,0 0 0,1 1 1,-1-1-1,0 0 0,0 1 0,1-1 0,-1 0 0,0 0 0,0 1 0,1-1 1,-1 0-1,0 0 0,1 0 0,-1 1 0,1-1 0,-1 0 0,0 0 0,1 0 1,-1 0-1,0 0 0,1 0 0,22-5 2774,24-22-551,-45 26-2225,-1 0-66,19-11 628,32-27 0,-47 35-637,-1 0 0,0-1-1,0 1 1,0-1 0,0 1-1,-1-1 1,0 0 0,0 0-1,0-1 1,0 1 0,-1-1-1,3-8 1,-5 12-31,0 1-1,0 0 1,1-1 0,-1 1-1,0-1 1,0 1 0,0-1-1,0 1 1,-1-1-1,1 1 1,0-1 0,-1 1-1,1 0 1,-1-1 0,1 1-1,-1 0 1,0-1-1,1 1 1,-1 0 0,0 0-1,0-1 1,0 1 0,0 0-1,0 0 1,0 0 0,0 0-1,0 0 1,0 1-1,-1-1 1,1 0 0,0 0-1,-1 1 1,1-1 0,0 1-1,-1-1 1,1 1 0,-1 0-1,1-1 1,-1 1-1,1 0 1,-3 0 0,-2 0 21,0-1 1,-1 1 0,1 1-1,-1-1 1,1 1 0,0 0-1,-1 1 1,-6 2 0,3 0-15,1 1 0,0 0 0,0 1 0,0 0 0,1 0 0,0 1 0,0 0 0,0 0 0,1 1 0,0 0 0,-11 17 1,10-12-20,1-1 1,0 1-1,1 1 1,0-1-1,1 1 1,0 0 0,2 0-1,-4 16 1,6-20-5,0 0 0,1-1 1,0 1-1,0-1 0,1 1 1,0 0-1,0-1 1,6 16-1,-7-22-14,1-1 0,1 1 0,-1-1 0,0 0 0,1 0 0,-1 1 0,1-1 0,-1 0 0,1 0 0,0 0 0,0-1 0,0 1 0,0 0 0,5 2 0,-5-3-21,1 0-1,0 0 0,0 0 1,0-1-1,0 1 1,0-1-1,0 0 0,0 0 1,0 0-1,0 0 1,0 0-1,0-1 0,0 1 1,0-1-1,0 0 1,3-1-1,7-3-294,0-1 0,0 0 0,0-1 0,-1 0 1,1-1-1,12-11 0,63-62-1184,-37 27 806,-5-4-113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5.203"/>
    </inkml:context>
    <inkml:brush xml:id="br0">
      <inkml:brushProperty name="width" value="0.05" units="cm"/>
      <inkml:brushProperty name="height" value="0.05" units="cm"/>
    </inkml:brush>
  </inkml:definitions>
  <inkml:trace contextRef="#ctx0" brushRef="#br0">35 10 15483,'-1'-1'52,"1"1"0,0-1 0,0 1 0,-1-1-1,1 1 1,-1-1 0,1 1 0,0-1 0,-1 1 0,1-1-1,-1 1 1,1 0 0,-1-1 0,1 1 0,-1 0 0,1-1-1,-1 1 1,0 0 0,1-1 0,-1 1 0,1 0 0,-1 0-1,0 0 1,1 0 0,-1 0 0,0 0 0,1 0 0,-1 0-1,1 0 1,-1 0 0,0 0 0,1 0 0,-1 0-1,1 0 1,-1 1 0,0-1 0,1 0 0,-1 0 0,1 1-1,-1-1 1,1 0 0,-1 1 0,1-1 0,-1 1 0,1-1-1,-1 1 1,-1 2 67,1-1 0,0 0 0,0 1 0,0-1 0,0 0 0,0 1 0,1-1 0,-1 1 0,1-1 0,0 6 0,1 27 688,2 0 0,1 0 0,12 41-1,-2-5-156,42 380 2033,-46-355-2443,-2-44-175,-5-35-78,-9-44-20,-36-187-40,35 167 49,2 1 0,3-79 1,2 121 18,0-1 1,1 1 0,-1-1-1,1 1 1,0 0-1,1 0 1,-1-1 0,1 1-1,-1 0 1,5-7-1,-5 10 4,0 0-1,-1 0 0,1 1 0,0-1 0,0 0 1,0 0-1,0 1 0,0-1 0,0 0 1,0 1-1,0-1 0,0 1 0,0-1 1,0 1-1,0 0 0,1-1 0,0 1 1,0 0-1,1 0 1,-1 0 0,0 0-1,0 1 1,0-1 0,0 1-1,0-1 1,0 1 0,0 0-1,0 0 1,0 0 0,3 2 0,2 2-7,1 1 1,-1 0 0,10 12 0,-12-12 6,0 0-1,1-1 0,-1 0 0,1 0 0,0-1 0,0 1 0,8 3 0,-12-8 1,0 1 0,-1-1 1,1 1-1,-1-1 0,1 0 1,0 1-1,-1-1 0,1 0 0,0 0 1,-1 0-1,1 0 0,0-1 1,-1 1-1,1 0 0,2-1 0,-2-1 0,1 1-1,0-1 0,-1 1 0,0-1 1,1 0-1,-1 0 0,0 0 0,0 0 1,0 0-1,0 0 0,2-4 1,0 1-1,0-1 1,-1 0 0,1 0 0,-1-1-1,-1 1 1,1-1 0,-1 1 0,0-1-1,-1 0 1,1 0 0,-1 0 0,-1 0-1,1 0 1,-2-12 0,-4 7 1,-3 12 13,7 1-12,0 0 1,0 0-1,0 0 1,0 0-1,0 0 1,0 0-1,0 1 1,0-1 0,1 0-1,-1 1 1,0-1-1,1 0 1,-1 1-1,1 1 1,-3 9 7,1 1 1,1 0 0,0 0-1,1 0 1,0 0-1,1 0 1,0-1-1,1 1 1,1 0 0,4 15-1,-6-26-4,0 0 0,-1 0 0,1 0 0,0 0 0,0 0 0,0 0-1,0-1 1,0 1 0,0 0 0,1-1 0,-1 1 0,0-1 0,1 1 0,0-1 0,-1 0 0,1 1-1,0-1 1,2 1 0,-2-1 2,0-1-1,0 0 0,0 1 0,0-1 1,0 0-1,0 0 0,0 0 1,0-1-1,0 1 0,0 0 0,0-1 1,0 0-1,0 1 0,0-1 0,0 0 1,-1 0-1,1 0 0,0 0 1,2-2-1,9-7 32,0-1-1,0-1 1,-1 0 0,15-21-1,-16 20-24,0 0 0,1 1 0,0 0 0,20-15 0,-30 26-15,-1 0 0,0 0 0,0 0-1,1 0 1,-1 1 0,1-1 0,-1 1 0,1-1-1,-1 1 1,1-1 0,-1 1 0,1 0 0,-1-1-1,1 1 1,0 0 0,-1 0 0,1 0 0,2 1-1,-3 0 1,1-1 0,-1 1 1,0 0-1,0 0 0,0-1 0,0 1 0,0 0 0,0 0 0,-1 0 0,1 0 0,0 0 0,0 0 0,-1 0 0,1 1 0,-1-1 0,1 0 0,-1 0 0,1 1 0,-1-1 0,0 0 0,1 0 1,-1 3-1,2 35-37,-3-32 48,1 0 0,1-1 0,-1 1 0,1 0 0,0 0 0,0-1 0,5 12 0,-6-17-7,0-1 0,0 0 0,1 1 0,-1-1 0,0 0 0,1 0 0,-1 1 0,0-1 0,1 0 0,-1 0 0,0 0 0,1 0 0,-1 1 0,1-1 0,-1 0 0,0 0 0,1 0 0,-1 0 0,1 0 0,-1 0 0,0 0 0,1 0 0,-1 0 0,1 0 0,-1 0 0,0 0 0,1-1 0,-1 1-1,1 0 1,-1 0 0,0 0 0,1 0 0,-1-1 0,0 1 0,1 0 0,-1 0 0,0-1 0,1 1 0,-1 0 0,0-1 0,0 1 0,1 0 0,-1-1 0,13-13 41,-13 14-42,22-32 59,17-21-42,-35 48-39,0 1 0,0-1 0,0 1 0,1 0-1,0 0 1,0 1 0,10-6 0,-14 8 14,1 1-1,-1-1 1,0 1-1,1-1 1,-1 1 0,1 0-1,-1 0 1,1 0 0,-1 0-1,1 0 1,-1 0-1,0 0 1,1 0 0,-1 1-1,1-1 1,-1 0 0,1 1-1,-1-1 1,0 1 0,1 0-1,-1-1 1,0 1-1,0 0 1,0 0 0,1 0-1,-1 0 1,0 0 0,0 0-1,0 0 1,0 0-1,-1 0 1,1 1 0,0-1-1,1 2 1,3 7-17,-1 0 0,1-1 0,4 21 0,-2-11 38,-6-15-6,1 0 1,0 0-1,0-1 1,0 1 0,0-1-1,0 1 1,5 4-1,-6-7-9,0 0-1,0 0 0,0-1 1,0 1-1,0-1 0,0 1 1,1 0-1,-1-1 1,0 0-1,0 1 0,1-1 1,-1 0-1,0 0 0,0 0 1,1 1-1,-1-1 1,0-1-1,0 1 0,1 0 1,-1 0-1,0 0 1,0-1-1,1 1 0,-1 0 1,0-1-1,0 1 0,0-1 1,2 0-1,-3 0 8,27-15-1366,-26 15 1253,0 1 0,0-1 1,0 0-1,0 0 0,0 0 1,0 0-1,0-1 1,-1 1-1,1 0 0,0 0 1,-1 0-1,1-1 0,0 1 1,-1 0-1,0-1 0,1 1 1,-1-1-1,0 1 0,0 0 1,1-2-1,-4-8-590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5.712"/>
    </inkml:context>
    <inkml:brush xml:id="br0">
      <inkml:brushProperty name="width" value="0.05" units="cm"/>
      <inkml:brushProperty name="height" value="0.05" units="cm"/>
    </inkml:brush>
  </inkml:definitions>
  <inkml:trace contextRef="#ctx0" brushRef="#br0">7 8 19308,'-5'8'1825,"3"-1"-1401,2-2-208,0 0 792,6-3-1104,-2-2-552,3-6 584,3-5-176,-1-7-136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6.194"/>
    </inkml:context>
    <inkml:brush xml:id="br0">
      <inkml:brushProperty name="width" value="0.05" units="cm"/>
      <inkml:brushProperty name="height" value="0.05" units="cm"/>
    </inkml:brush>
  </inkml:definitions>
  <inkml:trace contextRef="#ctx0" brushRef="#br0">0 1 18596,'0'0'1728,"3"11"-1144,3 5-223,1 10 807,2 1-272,1 6-344,0 3-136,0-2-216,-1-2-8,-2-8-152,-2-4-208,0-7-696,-1-7-96,-4-9 752,0-4-176,-3-9-152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6.676"/>
    </inkml:context>
    <inkml:brush xml:id="br0">
      <inkml:brushProperty name="width" value="0.05" units="cm"/>
      <inkml:brushProperty name="height" value="0.05" units="cm"/>
    </inkml:brush>
  </inkml:definitions>
  <inkml:trace contextRef="#ctx0" brushRef="#br0">16 38 17004,'20'144'4267,"-7"-75"-3350,26 73 1,-31-117-775,10 33 290,3 0 0,37 74 0,-48-119-349,-10-13-82,0 0-1,0 1 1,1-1 0,-1 0-1,0 0 1,0 0-1,0 0 1,1 0-1,-1 0 1,0 0-1,0 0 1,0 1 0,0-1-1,1 0 1,-1 0-1,0 0 1,0 0-1,0 0 1,1 0 0,-1 0-1,0 0 1,0 0-1,0 0 1,1 0-1,-1 0 1,0-1-1,0 1 1,0 0 0,1 0-1,-1 0 1,0 0-1,0 0 1,0 0-1,1-1 1,-1 0 0,1 0-1,-1-1 1,1 1 0,-1-1 0,0 1 0,1-1-1,-1 1 1,0-1 0,0 1 0,0-1 0,0 1-1,-1-1 1,1 1 0,0-1 0,-1 1 0,0-2-1,-6-21 9,-2 1-1,0-1 1,-2 2-1,0-1 1,-2 2-1,0 0 1,-2 0-1,0 1 1,-23-23-1,35 39-4,-2 1-1,1-1 1,0 0 0,-1 1-1,0 0 1,1 0 0,-1 0-1,0 1 1,-7-3 0,12 5-5,-1 0 0,1 0 0,-1 0 1,1-1-1,-1 1 0,1 0 0,-1 0 0,1 0 1,-1 0-1,1 0 0,-1 0 0,1 0 0,-1 0 1,1 0-1,-1 0 0,1 1 0,-1-1 0,1 0 1,-1 0-1,1 0 0,-1 0 0,1 1 1,-1-1-1,1 0 0,0 1 0,-1-1 0,1 0 1,-1 1-1,1-1 0,0 0 0,-1 1 0,1-1 1,0 1-1,0-1 0,-1 1 0,1-1 1,0 0-1,0 1 0,0-1 0,-1 1 0,1-1 1,0 1-1,0-1 0,0 1 0,0 0 0,0-1 1,0 1-1,0-1 0,0 1 0,0-1 1,0 1-1,1 0 0,7 25-1,-3-17 0,1 0 0,0 0 0,0-1 0,1 0 0,0 0 0,0 0 0,1-1 0,0 0 0,1-1 0,-1 0 1,1 0-1,0-1 0,1 0 0,-1 0 0,1-1 0,0 0 0,0-1 0,17 3 0,-19-4 10,1-1 0,0 0 0,-1 0 1,1-1-1,0 0 0,0-1 1,0 0-1,-1 0 0,1-1 0,-1 0 1,1 0-1,-1-1 0,0 0 1,0-1-1,0 0 0,0 0 0,0 0 1,-1-1-1,0 0 0,0-1 0,-1 0 1,10-10-1,-7 6 31,-1-1-1,-1-1 1,0 1-1,0-1 1,-1 0 0,-1-1-1,0 1 1,0-1 0,4-24-1,-10 51 14,0 1-1,1-1 1,1 0 0,3 17-1,-1-3 19,-2-15-37,12 87 225,-11-90-219,0 0 0,1 0 0,0 0 0,1 0 1,0 0-1,0-1 0,8 12 0,-12-20-45,0 0 1,1-1-1,-1 1 0,1 0 0,-1 0 0,1 0 0,0-1 0,-1 1 0,1 0 1,0-1-1,-1 1 0,1 0 0,0-1 0,0 1 0,0-1 0,0 1 0,0-1 1,-1 0-1,1 1 0,0-1 0,0 0 0,0 1 0,0-1 0,0 0 0,0 0 1,0 0-1,0 0 0,0 0 0,0 0 0,0 0 0,0 0 0,0-1 1,0 1-1,0 0 0,0-1 0,0 1 0,0 0 0,1-2 0,0 0-62,0 0 1,0 0-1,0 0 0,0 0 0,0-1 0,0 1 0,-1-1 1,1 1-1,-1-1 0,0 0 0,0 1 0,1-5 0,2-12-23,-1 0-1,-2 0 0,0 0 0,0 0 0,-2 0 0,-3-22 0,3 26 19,-7-66-316</inkml:trace>
  <inkml:trace contextRef="#ctx0" brushRef="#br0" timeOffset="1">363 0 16075,'-7'19'1673,"7"7"-1081,3-2-264,7-2 1072,1-4-944,6-6-904,2-5 512,4-7-224,0-1-136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1.860"/>
    </inkml:context>
    <inkml:brush xml:id="br0">
      <inkml:brushProperty name="width" value="0.05" units="cm"/>
      <inkml:brushProperty name="height" value="0.05" units="cm"/>
    </inkml:brush>
  </inkml:definitions>
  <inkml:trace contextRef="#ctx0" brushRef="#br0">181 107 15547,'1'-11'867,"1"4"-493,-1-1 0,-1 1 0,1 0 0,-1 0-1,-1 0 1,1 0 0,-1 0 0,0 0 0,-4-13-1,5 19-304,-1 1 0,1-1 0,0 0 0,0 1 0,-1-1 0,1 0 0,-1 1 0,1-1 0,0 1 0,-1-1 0,1 1 0,-1-1 0,1 1 0,-1-1 0,0 1 0,1 0 0,-1-1 0,1 1 0,-1 0 0,0-1 0,1 1 0,-1 0 0,0 0 0,1 0 0,-1-1-1,0 1 1,0 0 0,-1 0 5,0 1 0,1-1 0,-1 1 0,1-1 0,0 1 0,-1-1 0,1 1 0,-1 0 0,1 0 0,0 0 0,0 0 0,-2 1-1,-2 3 44,0 0-1,0 0 1,0 1-1,-6 10 0,5-6-95,0 0 0,0 0 0,1 1-1,1 0 1,0 0 0,0 1 0,1-1-1,-2 15 1,5-25-22,0 0 0,0 0-1,0 0 1,0 1 0,0-1 0,0 0-1,0 0 1,0 1 0,0-1 0,1 0-1,-1 0 1,0 0 0,1 0 0,-1 1-1,1-1 1,-1 0 0,1 0 0,0 0-1,0 0 1,1 1 0,-1-1-3,0-1 1,0 1 0,0-1-1,0 1 1,0-1-1,0 0 1,0 0-1,0 1 1,0-1-1,0 0 1,0 0-1,0 0 1,0 0 0,1 0-1,-1 0 1,0 0-1,2-1 1,4-1-20,0-1 1,0 0 0,0 0-1,-1-1 1,7-4-1,-11 7 10,0 0-1,-1 0 0,1-1 1,0 1-1,0 0 0,0 0 1,0 1-1,0-1 0,0 0 0,0 1 1,1-1-1,-1 1 0,0 0 1,0 0-1,0 0 0,0 0 1,1 0-1,-1 0 0,0 0 1,0 1-1,3 0 0,-3 1-2,1-1-1,-1 1 1,1 0-1,-1 0 0,0 1 1,0-1-1,0 0 1,0 1-1,0 0 1,-1-1-1,1 1 1,-1 0-1,1 0 0,0 3 1,18 46 61,-2 0 0,-3 1 0,-2 1 0,-2 0 1,4 66-1,-13-106 44,-1 1 1,-1-1 0,-1 0 0,0 0 0,-3 17-1,4-28-67,-1 0-1,1-1 1,-1 1-1,0 0 1,0 0-1,0-1 1,-1 1-1,1-1 1,0 1-1,-1-1 1,0 1-1,1-1 1,-1 0-1,0 0 1,0 0-1,-1 0 1,1 0-1,0 0 1,0 0-1,-1-1 1,1 1-1,-1-1 1,0 0 0,1 0-1,-1 0 1,0 0-1,0 0 1,1-1-1,-1 1 1,0-1-1,-5 0 1,1 0-3,0-1 0,-1-1 0,1 0 0,0 0 0,0 0 0,1-1 1,-1 1-1,0-2 0,1 1 0,0-1 0,0 0 0,0 0 0,0-1 0,-7-7 1,-3-4-1,0-1 0,1-1 0,-16-23 1,22 28-39,1 0 1,0-1 0,1 0 0,0 0-1,1 0 1,-5-21 0,10 31-59,0-1 1,0 0-1,0 0 1,1 0-1,-1 0 0,1 1 1,0-1-1,1 0 1,-1 0-1,1 0 0,0 0 1,0 0-1,1 1 1,-1-1-1,1 0 1,0 1-1,0-1 0,1 1 1,-1 0-1,1 0 1,0 0-1,0 0 0,6-6 1,9-3-421,0 0 0,1 1 1,30-15-1,-5 4-153</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7.180"/>
    </inkml:context>
    <inkml:brush xml:id="br0">
      <inkml:brushProperty name="width" value="0.05" units="cm"/>
      <inkml:brushProperty name="height" value="0.05" units="cm"/>
    </inkml:brush>
  </inkml:definitions>
  <inkml:trace contextRef="#ctx0" brushRef="#br0">189 82 18204,'1'-1'115,"0"0"1,0 0 0,-1 0-1,1 0 1,0 0-1,0 0 1,0 0-1,-1 0 1,1 0-1,-1 0 1,1-1 0,-1 1-1,1 0 1,-1 0-1,0-1 1,1 1-1,-1 0 1,0 0 0,0-1-1,0 1 1,0 0-1,0-1 1,0 1-1,0 0 1,-1-1-1,1 1 1,0 0 0,-1 0-1,1-1 1,-1 1-1,1 0 1,-2-1-1,1-1 53,-1 0-1,0 0 1,0 0 0,0 0-1,0 1 1,-1-1-1,1 1 1,0-1-1,-1 1 1,0 0-1,-3-2 1,4 3-96,-1-1 1,0 1-1,0 0 1,0 0-1,1 1 1,-1-1-1,0 0 0,0 1 1,0 0-1,0 0 1,0 0-1,0 0 1,0 0-1,0 0 1,0 1-1,-5 1 0,4-1-14,-1 1-1,0 1 0,0-1 1,1 1-1,0-1 0,-1 1 1,1 1-1,0-1 0,-4 4 1,2 0-30,-1 1 1,1 0-1,0 0 1,1 0 0,0 0-1,0 1 1,1 0 0,0 0-1,-5 17 1,7-18-27,1 0 1,0 1-1,0-1 0,1 1 0,0-1 1,1 1-1,-1-1 0,2 0 1,1 10-1,-2-15-3,0-1 1,-1 1-1,1-1 0,0 1 0,0-1 1,0 0-1,1 0 0,-1 1 1,0-1-1,1 0 0,-1 0 1,1 0-1,0 0 0,0 0 1,0-1-1,0 1 0,0-1 1,0 1-1,0-1 0,0 0 1,1 0-1,-1 1 0,1-2 1,-1 1-1,0 0 0,1 0 1,0-1-1,-1 0 0,1 1 1,-1-1-1,1 0 0,-1 0 1,5-1-1,1-1 1,0 0-1,0-1 1,0 0-1,0 0 1,-1-1 0,1 0-1,-1 0 1,0 0 0,-1-1-1,1 0 1,-1-1-1,0 0 1,0 0 0,0 0-1,7-11 1,5-9 17,-2 1 0,26-53 0,-17 27 1,-24 50-19,-1 1 1,0 0 0,0-1 0,0 1 0,0-1 0,1 1 0,-1-1 0,0 1 0,0 0-1,1-1 1,-1 1 0,0 0 0,1-1 0,-1 1 0,1 0 0,-1 0 0,0-1-1,1 1 1,-1 0 0,1 0 0,-1 0 0,1-1 0,5 8-7,0 21-6,-4-21 12,0 6 0,1 0 0,1-1 0,0 1 0,7 13 0,-10-24 1,0 1 0,0-1 0,0 0 0,1 0 0,-1 0 0,0 0 0,1 0 0,0-1 0,-1 1-1,1 0 1,0-1 0,0 1 0,0-1 0,0 1 0,0-1 0,0 0 0,0 0 0,0 0 0,1 0 0,-1 0 0,0-1 0,1 1-1,-1-1 1,0 1 0,1-1 0,-1 0 0,1 0 0,-1 0 0,0 0 0,4-1 0,4-3-1,0 1 0,-1-1-1,1-1 1,-1 0 0,0 0 0,0-1 0,-1 0 0,10-9 0,-10 8-26,1 0 1,0 0 0,1 1 0,0 0 0,0 1 0,19-8 0,-28 13 18,1-1 1,-1 1-1,1-1 1,-1 1-1,1 0 1,0 0-1,-1 0 1,1 0-1,-1 0 1,1 0-1,0 0 1,-1 1-1,1-1 1,-1 0-1,1 1 1,-1-1-1,1 1 1,-1 0-1,1 0 1,1 1-1,-1 0-3,0-1 0,0 1 0,-1 0 0,1 0-1,-1 1 1,1-1 0,-1 0 0,0 0 0,0 1 0,0-1-1,2 5 1,0 7-15,-1 0-1,0 1 1,0 26-1,-2-22 59,0-17-23,0-1 0,0 1-1,1-1 1,-1 1 0,0 0 0,1-1 0,-1 1-1,0-1 1,1 1 0,0-1 0,-1 1-1,1-1 1,0 1 0,0-1 0,2 3 0,-3-4-2,1 1 1,0-1-1,0 0 1,-1 1-1,1-1 1,0 0 0,0 1-1,-1-1 1,1 0-1,0 0 1,0 0-1,0 0 1,-1 0-1,1 1 1,0-2 0,0 1-1,0 0 1,0 0-1,-1 0 1,1 0-1,1-1 1,3-1 20,0-1 0,0 1-1,-1-1 1,1 0 0,-1 0 0,0 0 0,6-8 0,39-44 72,-35 38-180,0 0-1,2 1 0,18-15 0,-34 31 67,1-1-1,0 0 1,0 0 0,0 1 0,0-1-1,0 0 1,0 1 0,0 0 0,1-1 0,-1 1-1,0-1 1,0 1 0,0 0 0,0 0-1,1 0 1,-1 0 0,2 0 0,-2 0 1,-1 0 1,1 1 0,0-1-1,0 0 1,-1 1 0,1-1-1,0 1 1,-1-1-1,1 1 1,0-1 0,-1 1-1,1 0 1,-1-1 0,1 1-1,-1 0 1,1-1-1,-1 1 1,0 0 0,1 1-1,1 4-103,0 0 0,-1 0-1,1 1 1,-1-1 0,0 8-1,0-4-160,-1-5 132,1 9-105,1-1 0,0 1-1,1 0 1,7 18 0,1-11-113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17:49.377"/>
    </inkml:context>
    <inkml:brush xml:id="br0">
      <inkml:brushProperty name="width" value="0.05" units="cm"/>
      <inkml:brushProperty name="height" value="0.05" units="cm"/>
    </inkml:brush>
  </inkml:definitions>
  <inkml:trace contextRef="#ctx0" brushRef="#br0">0 55 11899,'88'7'658,"131"-5"1,-77-4-447,-34 3-142,650 14 252,38-11 105,-1-34-276,-228 11 226,-312 4-175,-169-2-104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0.955"/>
    </inkml:context>
    <inkml:brush xml:id="br0">
      <inkml:brushProperty name="width" value="0.05" units="cm"/>
      <inkml:brushProperty name="height" value="0.05" units="cm"/>
    </inkml:brush>
  </inkml:definitions>
  <inkml:trace contextRef="#ctx0" brushRef="#br0">1321 27 11674,'-129'-12'1137,"43"4"-207,-114 2 0,172 7-851,0 1 0,1 2 0,0 1-1,-1 1 1,2 1 0,-1 1 0,1 2 0,-32 16 0,26-7-70,1 1-1,0 1 1,2 1 0,-35 35 0,18-9-16,-62 79-1,71-75 1,3 1 0,2 1 0,3 2 0,1 1 1,4 2-1,2 0 0,2 1 0,4 1 0,-17 110 0,25-104 15,3 1 0,3 0 0,3-1-1,3 1 1,3 0 0,2-1 0,4-1 0,42 128-1,-36-144-2,2-2 1,2 0-1,2-1 0,2-2 0,2-1 0,3-1 0,35 39 0,-40-54-8,1-1-1,0-1 1,2-1-1,1-2 1,1-1-1,1-2 1,1-1-1,0-1 1,1-2-1,47 14 1,-37-17-4,0-3 0,1-1 0,0-3 1,0-2-1,77-2 0,-66-6 6,-1-2 0,0-3 1,-1-2-1,67-22 0,-48 6 8,-1-3 1,-1-3-1,-2-3 0,-1-4 1,-2-2-1,117-98 1,-134 96 4,-3-2 1,-1-1 0,-3-3-1,-1-2 1,42-70 0,-59 80 1,-2 0 1,-2-2-1,-2-1 1,-2 0-1,-2-1 1,-2-1-1,13-88 1,-21 87 5,-1-1 1,-3 1-1,-2-1 1,-2 1-1,-2-1 1,-13-53 0,11 74-11,-1 0 0,-2 0 1,-1 0-1,0 1 1,-3 1-1,0 0 1,-1 1-1,-2 1 1,0 0-1,-1 1 1,-30-27-1,23 28-16,-1 1 0,-1 2 1,-1 0-1,-1 2 0,0 1 0,-2 2 0,1 0 1,-1 3-1,-1 0 0,0 2 0,-59-9 0,20 10-96,0 2-1,0 4 0,0 2 1,-107 16-1,56 4-173,-187 55 0,192-41 100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1:16.638"/>
    </inkml:context>
    <inkml:brush xml:id="br0">
      <inkml:brushProperty name="width" value="0.05" units="cm"/>
      <inkml:brushProperty name="height" value="0.05" units="cm"/>
    </inkml:brush>
  </inkml:definitions>
  <inkml:trace contextRef="#ctx0" brushRef="#br0">1138 127 8938,'-98'-14'1372,"-47"-5"61,123 18-1288,-1 0-1,0 2 1,0 1-1,-33 6 0,26 0-149,-1 1 0,2 1 1,-1 2-1,1 0 0,1 3 0,0 0 0,1 1 0,1 2 0,1 1 0,0 1 0,-37 39 0,36-30-39,0 2-1,2 1 1,2 1 0,1 1-1,1 0 1,2 2-1,1 0 1,-22 72 0,-82 477-11,112-529 83,-6 36 184,3 0 0,5 0 1,9 183-1,3-229-118,2 1 1,2-2 0,28 83-1,-24-95-80,2 1-1,1-2 1,1 0-1,2-1 1,37 47-1,-10-26-28,3-2 0,1-3 0,3-1 0,1-3 0,3-2 0,82 44 0,-110-69 7,1-1-1,1-2 1,1-1 0,0-2 0,0-1 0,1-1 0,0-2-1,46 4 1,-37-9 4,1-1-1,0-2 1,0-2-1,-1-2 1,0-2-1,48-15 0,29-17 24,-2-5-1,164-89 0,-190 87-3,181-99 9,-10-21-31,-152 84-46,102-99 1,-170 142 52,-2-2 0,-3-1 0,-1-3 1,-2 0-1,34-63 0,-58 89 57,0 0 0,-1-1 0,-1-1 0,-1 1 0,-1-1 0,-1 0 0,-1 0 0,-1-1 0,-1 1 0,-1-1 0,-1 1 0,-1-1 0,-1 0 0,-1 1 0,-10-41 0,-8-5 70,-2 1 1,-34-66-1,-78-119-153,104 202-11,-1 2 0,-3 2 0,-2 1-1,-2 1 1,-2 3 0,-2 1 0,-1 2-1,-2 2 1,-52-31 0,31 27 53,-2 3 0,-1 3 0,-2 3 0,-1 3 0,-1 3 0,-97-18 0,106 31-22,-1 2 1,0 3-1,0 3 0,-1 3 0,1 3 0,0 3 0,0 3 0,0 2 0,1 4 0,1 2 1,-105 41-1,79-17-76,-97 60 1,47-14-15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1:30.881"/>
    </inkml:context>
    <inkml:brush xml:id="br0">
      <inkml:brushProperty name="width" value="0.05" units="cm"/>
      <inkml:brushProperty name="height" value="0.05" units="cm"/>
    </inkml:brush>
  </inkml:definitions>
  <inkml:trace contextRef="#ctx0" brushRef="#br0">606 252 8250,'5'-10'528,"0"0"0,-1-1 0,0 0 1,0 0-1,-2 0 0,1 0 0,0-14 1,2-80-3094,-5 100 2231,0 5 448,0-1 1,0 0-1,0 1 1,0-1-1,0 0 1,0 1-1,0-1 1,0 1-1,0-1 1,-1 0-1,1 1 1,0-1-1,0 0 1,0 1-1,-1-1 1,1 1-1,0-1 1,-1 1-1,1-1 1,0 1-1,-1-1 1,1 1-1,-1-1 1,1 1-1,-1-1 1,1 1-1,-1 0 1,1-1-1,-1 1 1,1 0-1,-1-1 1,0 1-1,1 0 1,-2 0-1,2 0 37,1 1-78,0 0-1,0 1 1,0-1 0,0 0 0,1 0-1,-1 0 1,0 1 0,0-1 0,1-1-1,-1 1 1,1 0 0,-1 0 0,1 0-1,-1-1 1,1 1 0,0-1 0,-1 1-1,1-1 1,1 1 0,5 1-48,0 0 1,0-1-1,12 1 0,-4-1-6,-1 1-1,0 1 0,29 7 0,21 4-9,-47-10 32,-1 0 1,24 8-1,-31-8-33,0-1-1,1 1 1,-1-2-1,1 0 1,0 0-1,-1-1 0,1 0 1,0-1-1,0 0 1,10-2-1,35-14 44,-48 12-43,0 1 1,0 0 0,1 1-1,-1 0 1,0 0 0,1 1-1,-1 0 1,1 0-1,0 1 1,16 1 0,6 4-3,1-2 1,-1-1 0,0-1-1,44-5 1,-37 1-6,0 2 0,52 6 0,-25 2-6,94 0 0,-119-8 10,-1-2-1,1-2 1,64-16 0,-65 9 7,-22 6 4,0 1 0,22-4 0,-35 7 99,-10-2-39,-10-2 45,-26-3-17,-1 1-1,0 2 1,-64-1-1,-130 14-99,102 0-24,-157 14-69,-20 2 48,224-20 26,0 3-1,-157 32 0,-234 58-49,464-96 42,10 1-208,14 2-123,34 9-15,1-2 0,0-2 1,49 3-1,136-6 134,251-36 324,-456 29-92,84-8 44</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2:18.727"/>
    </inkml:context>
    <inkml:brush xml:id="br0">
      <inkml:brushProperty name="width" value="0.05" units="cm"/>
      <inkml:brushProperty name="height" value="0.05" units="cm"/>
    </inkml:brush>
  </inkml:definitions>
  <inkml:trace contextRef="#ctx0" brushRef="#br0">279 14 12923,'-44'-14'1043,"44"14"-1039,0 1 1,0-1 0,0 0 0,0 0 0,0 0-1,0 0 1,0 0 0,0 0 0,0 0 0,0 0-1,0 0 1,0 0 0,0 0 0,0 0 0,0 0-1,0 0 1,0 0 0,0 1 0,0-1 0,0 0-1,0 0 1,0 0 0,0 0 0,0 0 0,0 0-1,0 0 1,0 0 0,0 0 0,0 0-1,0 0 1,0 0 0,0 0 0,0 0 0,0 0-1,0 0 1,0 0 0,0 1 0,0-1 0,0 0-1,0 0 1,0 0 0,0 0 0,0 0 0,0 0-1,-1 0 1,1 0 0,0 0 0,0 0 0,0 0-1,0 0 1,0 0 0,0 0 0,0 0 0,0 0-1,0 0 1,0 0 0,0 0 0,0 0 0,0 0-1,0 0 1,-1 0 0,1 0 0,0 0 0,0 0-1,0 0 1,0 0 0,6 7 75,7 6-68,-2-1-26,0 0-1,-1 1 1,-1 0-1,0 0 1,-1 1-1,0 0 1,-1 1 0,-1 0-1,0 0 1,-1 0-1,-1 0 1,4 22-1,-1 14-27,-1 2 0,-3 75-1,-17 237 183,1 5 68,63 428-44,0-46-304,-90 24-62,-63-3 238,-52 593 336,123-369-244,31 2-83,1-243 209,-15-290 126,3-325-227,-39 175 0,30-235-679,18-76-109,1-7 443,-2-9 37,1-12-137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2:45.862"/>
    </inkml:context>
    <inkml:brush xml:id="br0">
      <inkml:brushProperty name="width" value="0.05" units="cm"/>
      <inkml:brushProperty name="height" value="0.05" units="cm"/>
    </inkml:brush>
  </inkml:definitions>
  <inkml:trace contextRef="#ctx0" brushRef="#br0">1515 6 11306,'-59'-4'301,"-1"2"-1,-73 8 0,104-2-332,1 0 1,0 2-1,0 1 1,1 2-1,0 0 1,-47 25 0,26-7-84,2 3 1,-79 66-1,-70 88-54,134-120 180,2 3-1,4 3 0,-70 112 0,90-122-3,3 1-1,3 2 0,2 1 0,4 0 1,-17 74-1,9 12-10,-14 195-1,16 157-255,28-489 244,-2 63-72,-10 379-516,15-317 468,27 177 0,-18-255 265,2 0 0,4-1 0,1-1 0,4-1 0,1 0 0,4-2 0,1-1 0,37 51 0,-2-17 180,3-2 1,4-4 0,136 124 0,-145-151-231,254 226 130,21-28-145,-264-205-63,3-5 1,1-2-1,2-4 0,103 35 1,-46-31-87,1-6 0,2-6 0,1-6 1,181 6-1,-271-28 66,0-3-1,0-1 1,0-3 0,-1-2 0,0-2 0,0-2 0,-1-2-1,-1-2 1,0-2 0,-2-2 0,0-2 0,-1-2-1,-1-2 1,-2-1 0,54-47 0,-32 18 30,-2-2 0,-3-3-1,-3-2 1,-2-3 0,-4-1 0,-2-3 0,68-141 0,-89 154 60,-2-1 1,-3-1 0,-3-1-1,-2-1 1,-2 0 0,-4-1-1,-2 0 1,-3 0 0,-2 0-1,-4-1 1,-10-73 0,-8 32 124,-3 2 1,-6 1-1,-3 0 1,-54-111-1,-213-368 339,235 464-497,-640-1088-294,644 1109 103,-4 2 1,-124-137 0,149 189 26,-2 1 1,-2 2-1,-1 2 1,-2 3-1,-2 1 0,-1 2 1,-58-26-1,56 34 23,-61-17 1,-72-4-134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5.177"/>
    </inkml:context>
    <inkml:brush xml:id="br0">
      <inkml:brushProperty name="width" value="0.05" units="cm"/>
      <inkml:brushProperty name="height" value="0.05" units="cm"/>
    </inkml:brush>
  </inkml:definitions>
  <inkml:trace contextRef="#ctx0" brushRef="#br0">8 72 13635,'-5'-60'1360,"3"49"-1079,2 24 321,9 957 268,-7-499-792,21 985-1146,-22-1387 865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5.673"/>
    </inkml:context>
    <inkml:brush xml:id="br0">
      <inkml:brushProperty name="width" value="0.05" units="cm"/>
      <inkml:brushProperty name="height" value="0.05" units="cm"/>
    </inkml:brush>
  </inkml:definitions>
  <inkml:trace contextRef="#ctx0" brushRef="#br0">1 82 13747,'14'57'599,"4"0"0,38 86 0,-22-59-460,58 135 23,-65-164-109,63 98-1,-79-138-23,0 0 0,1-1 0,19 18 0,-27-28-10,1 0-1,0 0 1,0 0 0,0-1-1,1 0 1,-1 0 0,1 0-1,0 0 1,0-1 0,0 0-1,0-1 1,0 1 0,12 0-1,-9-2 16,1-1-1,-1 0 1,0-1-1,1 0 1,-1 0-1,0-1 0,0 0 1,-1-1-1,1 0 1,-1 0-1,1-1 1,7-6-1,7-6 104,-1 0-1,37-40 1,-23 17-31,-1-1 1,31-51-1,49-99-255,-66 101 157,50-127 0,-45 57-81,-53 158 72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6.586"/>
    </inkml:context>
    <inkml:brush xml:id="br0">
      <inkml:brushProperty name="width" value="0.05" units="cm"/>
      <inkml:brushProperty name="height" value="0.05" units="cm"/>
    </inkml:brush>
  </inkml:definitions>
  <inkml:trace contextRef="#ctx0" brushRef="#br0">1 1 14539,'1'79'1413,"17"106"-1,-14-148-1132,82 457 1025,-84-466-1479,-2-28 170,0 0 1,0 0-1,0 0 0,0 0 1,0 0-1,0 1 1,-1-1-1,1 0 1,0 0-1,0 0 1,0 0-1,0 0 0,-1 0 1,1 0-1,0 0 1,0 1-1,0-1 1,-1 0-1,1 0 1,0 0-1,0 0 0,0 0 1,-1 0-1,1 0 1,0 0-1,0 0 1,0 0-1,-1 0 1,1-1-1,0 1 0,0 0 1,0 0-1,-1 0 1,1 0-1,0 0 1,0 0-1,0 0 1,0 0-1,-1-1 1,1 1-1,0 0 0,0 0 1,0 0-1,0 0 1,0 0-1,0-1 1,-1 1-1,1 0 1,0 0-1,0 0 0,0-1 1,0 1-1,-28-42 14,0-3-86,-14-10-24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2.245"/>
    </inkml:context>
    <inkml:brush xml:id="br0">
      <inkml:brushProperty name="width" value="0.05" units="cm"/>
      <inkml:brushProperty name="height" value="0.05" units="cm"/>
    </inkml:brush>
  </inkml:definitions>
  <inkml:trace contextRef="#ctx0" brushRef="#br0">72 112 17012,'2'1'146,"1"-1"0,0 1 0,0-1 1,0 1-1,0-1 0,0 0 0,0 0 1,0-1-1,0 1 0,0 0 0,0-1 1,0 0-1,0 0 0,0 0 0,0 0 1,0 0-1,-1 0 0,1-1 1,-1 1-1,1-1 0,-1 0 0,1 0 1,-1 0-1,2-2 0,-2 2-81,0 0-1,-1 0 0,1 0 1,-1 0-1,0 0 1,0 0-1,0 0 1,0 0-1,0-1 1,0 1-1,0 0 1,-1-1-1,1 1 0,-1 0 1,0-1-1,1 1 1,-1-1-1,0 1 1,0 0-1,-1-1 1,1 1-1,-1-1 1,1 1-1,-1 0 0,0 0 1,1-1-1,-1 1 1,0 0-1,-1 0 1,0-3-1,1 4-26,0 0 0,0-1-1,0 1 1,0-1 0,0 1 0,-1 0-1,1 0 1,0 0 0,0 0 0,-1 0-1,1 0 1,-1 0 0,1 0 0,-1 0-1,1 1 1,-1-1 0,0 1 0,1-1-1,-1 1 1,0 0 0,-1-1 0,0 1-2,1 1 1,0-1 0,-1 1-1,1-1 1,0 1 0,0 0 0,-1 0-1,1 0 1,0 0 0,0 0-1,0 0 1,0 1 0,-2 1-1,-3 3 5,2 0-1,-1 0 1,1 1 0,0-1-1,0 1 1,1 0-1,-6 12 1,2-2-41,2 1 1,0-1 0,1 1 0,1 1 0,1-1-1,0 0 1,1 1 0,1-1 0,2 22 0,-1-37-5,1 0 0,-1 0 0,1-1 0,-1 1 0,1 0 0,0-1 0,0 1 1,0-1-1,0 1 0,1-1 0,-1 1 0,3 2 0,-3-5-14,0 1-1,0 0 1,-1-1 0,1 1-1,0 0 1,0-1 0,0 0-1,0 1 1,1-1 0,-1 1-1,0-1 1,0 0 0,0 0-1,0 0 1,0 1 0,0-1-1,0 0 1,1-1 0,-1 1-1,0 0 1,0 0 0,0 0-1,0-1 1,0 1 0,0 0-1,0-1 1,0 1 0,0-1-1,0 1 1,2-2 0,5-4-269,0 1 0,-1-1 0,0-1 1,0 1-1,-1-1 0,1 0 0,-1-1 0,-1 1 0,0-1 1,6-11-1,5-13-821,15-45 1,-29 72 1037,12-34-842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7.063"/>
    </inkml:context>
    <inkml:brush xml:id="br0">
      <inkml:brushProperty name="width" value="0.05" units="cm"/>
      <inkml:brushProperty name="height" value="0.05" units="cm"/>
    </inkml:brush>
  </inkml:definitions>
  <inkml:trace contextRef="#ctx0" brushRef="#br0">16 291 15427,'-10'-15'1817,"4"0"-1169,13 1-120,12-3 808,17-5-144,7-2-175,18-3-297,8-2-144,8 0-144,2 2-64,-4 4-424,-5 5-296,-15 5-592,-8 4-224,-24 3 872,-9 3-241</inkml:trace>
  <inkml:trace contextRef="#ctx0" brushRef="#br0" timeOffset="1">265 448 15195,'23'31'1665,"9"-14"-913,2-10-272,12-5 656,5-5-112,4-8-560,1-4-304,-6-6-680,-7-4 528,-13-6-232,-7-6-144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7.574"/>
    </inkml:context>
    <inkml:brush xml:id="br0">
      <inkml:brushProperty name="width" value="0.05" units="cm"/>
      <inkml:brushProperty name="height" value="0.05" units="cm"/>
    </inkml:brush>
  </inkml:definitions>
  <inkml:trace contextRef="#ctx0" brushRef="#br0">3 282 15139,'-1'42'1162,"0"-14"-502,3 46-1,-1-67-517,0 0 0,0 0-1,1 0 1,0-1 0,0 1 0,0 0 0,1-1-1,0 1 1,0-1 0,1 0 0,6 9-1,-7-12-88,0 0-1,-1 0 0,1-1 0,1 1 0,-1-1 0,0 0 0,1 0 0,-1 0 0,1 0 0,-1-1 0,1 1 0,0-1 0,0 0 0,5 1 0,-2-1-12,0-1 0,0 0 0,0 0-1,0 0 1,1-1 0,-1 0 0,10-3 0,-1-1 22,1-1 1,-1-1 0,0 0-1,0-1 1,25-17-1,-16 5 244,-2 0-1,0-1 0,21-27 1,-41 46-265,-3 1-11,1 0-1,0 0 0,0 0 0,-1 0 0,1 0 0,0 1 0,0-1 1,0 0-1,0 1 0,0-1 0,0 0 0,0 1 0,0 0 0,0-1 0,0 1 1,0-1-1,0 1 0,0 0 0,0 0 0,2 0 0,-1 0-3,-1 1-1,0-1 1,0 1-1,0-1 0,0 1 1,-1 0-1,1 0 1,0-1-1,0 1 0,0 0 1,0 0-1,-1 0 1,1 0-1,0 0 1,-1 0-1,1 0 0,-1 0 1,1 0-1,-1 2 1,6 10 25,-3-5-29,0 1-1,1-1 1,0 0-1,0-1 1,0 1-1,11 11 1,-14-17-20,1-1 1,0 1 0,0-1-1,0 0 1,0 0 0,0 1-1,0-1 1,0-1 0,0 1-1,0 0 1,0 0-1,0-1 1,1 0 0,-1 1-1,0-1 1,0 0 0,1 0-1,-1 0 1,0 0 0,1 0-1,-1-1 1,0 1 0,0-1-1,0 1 1,1-1-1,-1 0 1,0 0 0,0 0-1,0 0 1,0 0 0,3-3-1,8-5-16,0-1-1,-1 0 1,13-14 0,-18 16-78,1 0 0,0 1 1,0 0-1,0 1 1,1-1-1,0 2 1,0-1-1,0 1 0,16-6 1,-24 11 60,0 0 0,0 0 0,1 0 1,-1 0-1,0 0 0,0 0 0,0 0 0,0 0 1,0 1-1,0-1 0,0 0 0,1 1 0,-1-1 0,0 1 1,0-1-1,0 1 0,-1-1 0,1 1 0,0 0 1,0-1-1,0 1 0,0 0 0,0 0 0,-1 0 1,1-1-1,0 1 0,0 1 0,0 0 30,0-1 0,0 1-1,-1-1 1,1 1 0,0 0 0,-1-1-1,1 1 1,-1 0 0,1 0 0,-1-1-1,0 1 1,0 0 0,0 0-1,0 0 1,0 3 0,-8-13 270,1-6-223</inkml:trace>
  <inkml:trace contextRef="#ctx0" brushRef="#br0" timeOffset="1">617 1 12587,'-6'0'984,"6"13"-992,4 5-40,8-2 744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8.084"/>
    </inkml:context>
    <inkml:brush xml:id="br0">
      <inkml:brushProperty name="width" value="0.05" units="cm"/>
      <inkml:brushProperty name="height" value="0.05" units="cm"/>
    </inkml:brush>
  </inkml:definitions>
  <inkml:trace contextRef="#ctx0" brushRef="#br0">93 1 15339,'-7'10'460,"-46"80"1619,47-80-1760,1 1 1,1 0-1,0 1 0,0-1 1,1 1-1,-3 16 1,6-26-276,0 0 0,-1 0 0,1-1 0,0 1 1,0 0-1,0 0 0,0 0 0,1 0 0,-1 0 1,0 0-1,1 0 0,-1-1 0,1 1 0,0 0 1,-1 0-1,1-1 0,0 1 0,0 0 0,0-1 1,0 1-1,1-1 0,-1 1 0,0-1 0,1 0 1,-1 1-1,1-1 0,-1 0 0,1 0 0,-1 0 1,1 0-1,2 0 0,-2 0-27,1-1 1,-1 1-1,1-1 1,0 0-1,-1 0 1,1 0-1,-1-1 0,1 1 1,-1-1-1,1 1 1,-1-1-1,1 0 0,-1 0 1,1 0-1,-1 0 1,0 0-1,1 0 1,-1-1-1,0 1 0,0-1 1,0 0-1,3-3 1,1-3 43,0 0 1,0 0 0,0 0 0,-1-1-1,-1 0 1,1 0 0,-1 0-1,-1-1 1,3-10 0,17-89 752,-23 108-814,3-18 297,-4 24 47,-2 31-137,2-14-149,1 1 0,5 36 0,-4-53-119,0 1 1,0 0-1,1-1 0,0 1 0,0-1 0,1 1 0,0-1 0,0 0 1,0 0-1,1 0 0,0-1 0,0 1 0,5 5 0,-7-9 61,0-1 0,0 1 0,0-1 0,0 1 0,0-1 0,0 0 0,1 1 0,-1-1 0,0 0 0,1-1 0,-1 1 0,1 0 0,-1-1 0,0 1 0,1-1 0,-1 0 0,1 0 0,-1 0 0,1 0 0,0 0-1,-1-1 1,0 1 0,1-1 0,-1 1 0,1-1 0,-1 0 0,0 0 0,1 0 0,-1 0 0,4-3 0,8-10-196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8.548"/>
    </inkml:context>
    <inkml:brush xml:id="br0">
      <inkml:brushProperty name="width" value="0.05" units="cm"/>
      <inkml:brushProperty name="height" value="0.05" units="cm"/>
    </inkml:brush>
  </inkml:definitions>
  <inkml:trace contextRef="#ctx0" brushRef="#br0">1 90 17660,'2'-6'226,"1"1"1,1-1-1,-1 1 1,1 0-1,0 0 1,0 0-1,0 0 1,1 1-1,-1-1 1,1 1-1,0 0 1,1 1-1,-1-1 1,1 1-1,-1 0 1,1 0-1,0 1 1,0 0-1,0 0 1,0 0-1,1 1 1,-1 0-1,11-1 1,-3 1-86,0 0 0,0 1 0,0 0 0,0 1 0,0 1 1,0 0-1,26 8 0,-36-9-131,1 1 1,-1 0-1,0 0 1,0 0-1,0 0 0,0 1 1,0-1-1,-1 1 0,1 0 1,-1 0-1,1 0 1,-1 1-1,0-1 0,0 1 1,-1 0-1,1 0 1,-1 0-1,0 0 0,0 0 1,0 0-1,-1 1 1,1-1-1,-1 0 0,0 1 1,0-1-1,-1 1 1,1 7-1,-1-1 70,-1 0 0,0 0 0,-1 0 0,0 0 0,-1 0 0,-5 14 0,-32 62 516,2-3 110,38-83-703,0-1 1,-1 1-1,1-1 1,0 1 0,0-1-1,-1 1 1,1-1-1,0 1 1,0 0 0,0-1-1,0 1 1,0 0-1,0-1 1,0 1 0,0-1-1,0 1 1,0 0-1,0-1 1,0 1 0,0-1-1,1 1 1,-1 0-1,0-1 1,0 1 0,1-1-1,-1 1 1,0-1-1,1 1 1,-1-1 0,1 1-1,-1-1 1,0 1-1,1-1 1,-1 0 0,1 1-1,0-1 1,1 1-5,0 0 0,1-1 1,-1 0-1,0 1 0,0-1 0,0 0 1,0 0-1,1-1 0,-1 1 0,4-1 1,7-2-94,0-1 0,18-8 1,-15 6-349,-1-2 0,0 0 1,-1 0-1,26-21 1,-36 25 321,0 0 1,0 0-1,0 0 1,-1-1-1,1 1 1,-1-1-1,0 0 1,2-6-1,-3 8 84,-1 0 1,0 0-1,-1 0 1,1 0-1,0 0 1,-1 0-1,0 0 0,0 0 1,0-1-1,0 1 1,0 0-1,-1 0 1,1 0-1,-1 0 0,-1-5 1,-11-14-481</inkml:trace>
  <inkml:trace contextRef="#ctx0" brushRef="#br0" timeOffset="1">249 182 14435,'-19'11'1728,"6"-1"-1047,13-1-193,4-2 848,15-4-360,4-1-152,7-8-504,2-4-400,5-7 216,2-5-88,-2-5-136</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9.088"/>
    </inkml:context>
    <inkml:brush xml:id="br0">
      <inkml:brushProperty name="width" value="0.05" units="cm"/>
      <inkml:brushProperty name="height" value="0.05" units="cm"/>
    </inkml:brush>
  </inkml:definitions>
  <inkml:trace contextRef="#ctx0" brushRef="#br0">4 1 13003,'-3'10'6012,"6"12"-6136,-2-16 767,3 20-62,0-1 0,2 1 0,1-1 0,0 0 1,23 45-1,-29-68-542,0 1 0,0-1 1,0-1-1,0 1 0,1 0 0,-1 0 1,1 0-1,-1-1 0,1 1 0,0-1 1,0 1-1,-1-1 0,1 0 1,0 0-1,0 1 0,0-1 0,0-1 1,4 2-1,-5-2-12,1 0 0,0 0 1,0 0-1,0 0 0,0-1 0,0 1 1,0-1-1,-1 1 0,1-1 0,0 0 1,0 0-1,-1 0 0,1 0 0,0 0 1,-1 0-1,1 0 0,-1 0 0,0-1 1,1 1-1,-1 0 0,2-4 1,6-6 115,-2 0 1,12-21 0,-14 22-63,1-1 0,1 1-1,13-17 1,-19 26-79,-1 1-1,0-1 0,1 1 0,-1 0 0,0-1 0,1 1 1,-1-1-1,1 1 0,-1 0 0,0 0 0,1-1 0,-1 1 1,1 0-1,-1 0 0,1-1 0,-1 1 0,1 0 0,-1 0 1,1 0-1,-1 0 0,1 0 0,-1 0 0,1 0 1,-1 0-1,1 0 0,-1 0 0,1 0 0,-1 0 0,1 0 1,-1 0-1,1 0 0,0 1 0,0 0 0,0 0 0,0-1 0,0 2 0,0-1 0,-1 0 0,1 0 0,0 0 0,-1 0 0,1 0 0,0 1 0,-1-1 0,1 2 0,8 51 1,-7-43 6,0 4-314,1 0 1,7 19 0,-10-33 270,3 4-128,-1-11-13,-1-18-72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9.730"/>
    </inkml:context>
    <inkml:brush xml:id="br0">
      <inkml:brushProperty name="width" value="0.05" units="cm"/>
      <inkml:brushProperty name="height" value="0.05" units="cm"/>
    </inkml:brush>
  </inkml:definitions>
  <inkml:trace contextRef="#ctx0" brushRef="#br0">9 3 16924,'0'0'32,"0"0"0,0 0 1,0 0-1,0 0 1,0-1-1,-1 1 1,1 0-1,0 0 0,0 0 1,0 0-1,0 0 1,0 0-1,-1-1 1,1 1-1,0 0 0,0 0 1,0 0-1,0 0 1,-1 0-1,1 0 0,0 0 1,0 0-1,0 0 1,-1 0-1,1 0 1,0 0-1,0 0 0,0 0 1,-1 0-1,1 0 1,0 0-1,0 0 1,0 0-1,-1 0 0,1 0 1,0 0-1,0 1 1,0-1-1,0 0 0,-1 0 1,1 0-1,0 0 1,0 0-1,0 0 1,0 1-1,0-1 0,0 0 1,-1 0-1,1 0 1,0 0-1,0 1 1,0-1-1,0 0 0,0 0 1,-1 18 726,8 21 441,24 91 194,86 310 242,-113-430-1559,-1 0 0,1-1 0,0 1 0,9 13 0,-12-22-61,-1 0-1,1 0 1,0 1-1,-1-1 0,1-1 1,0 1-1,0 0 1,0 0-1,0 0 0,0 0 1,0-1-1,0 1 1,0 0-1,0-1 1,0 1-1,0-1 0,0 1 1,0-1-1,0 1 1,1-1-1,-1 0 0,0 0 1,0 1-1,0-1 1,1 0-1,-1 0 0,0 0 1,0-1-1,1 1 1,-1 0-1,0 0 1,0-1-1,0 1 0,0 0 1,1-1-1,-1 1 1,0-1-1,0 0 0,0 1 1,0-1-1,0 0 1,0 0-1,0 1 0,0-1 1,-1 0-1,1 0 1,0 0-1,0 0 1,0-2-1,7-7 91,-2-1 1,1 0-1,-1 0 1,-1 0-1,0-1 1,-1 0-1,5-15 1,15-92 561,-18 79-551,-1 0-1,-2-1 0,-1 1 0,-6-47 1,4 83-230,0 1 0,-1-1 0,1 1 0,-1-1 0,0 1 0,0 0 0,0-1 0,-1 1 1,1 0-1,-1 0 0,-3-5 0,4 8 45,1 0 0,-1 0 0,1 0 0,0 0 0,-1 0 0,1 0 0,-1 0 0,1 0 0,-1 0 0,1 0 0,-1 0 0,1 0 0,0 0 0,-1 1 0,1-1 0,-1 0 0,1 0 0,0 0 0,-1 1 0,1-1 0,0 0 0,-1 1 0,1-1 0,0 0 0,0 1 0,-1-1 0,1 0 0,0 1 0,0-1 0,-1 0 0,1 1 0,0-1 0,0 1 0,0-1 0,0 1 0,0-1 0,-1 0 0,1 1 0,0-1 0,0 1 0,-7 23-692,6-23 671,-6 29-791,-1 9-198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30.228"/>
    </inkml:context>
    <inkml:brush xml:id="br0">
      <inkml:brushProperty name="width" value="0.05" units="cm"/>
      <inkml:brushProperty name="height" value="0.05" units="cm"/>
    </inkml:brush>
  </inkml:definitions>
  <inkml:trace contextRef="#ctx0" brushRef="#br0">0 406 13555,'2'3'189,"1"0"0,-1-1 0,1 1 1,0 0-1,0-1 0,0 0 0,0 0 0,0 0 0,0 0 1,1 0-1,-1-1 0,0 1 0,1-1 0,0 0 1,-1 0-1,1 0 0,0-1 0,-1 1 0,1-1 0,0 0 1,0 0-1,-1 0 0,1 0 0,0-1 0,-1 1 0,1-1 1,0 0-1,5-3 0,2 0 80,-1 0 1,1-1-1,-1 0 1,0-1-1,0 0 1,0-1-1,-1 0 0,10-10 1,-2 0 42,0-1 0,-2-1-1,0 0 1,-1 0 0,-1-2 0,-1 0 0,-1 0-1,-1-1 1,14-43 0,-29 79-262,-6 20-15,11-33-35,0-1 0,-1 1 0,1 0 0,0 0 1,0 0-1,0 0 0,0 0 0,0 0 0,0 0 0,0 0 0,0 0 0,0 0 0,0 0 1,0 0-1,1 0 0,-1 0 0,0 0 0,1 0 0,-1 0 0,1-1 0,-1 1 0,1 0 1,-1 0-1,1 0 0,0-1 0,0 2 0,1-2 0,-1 1 0,0-1 0,0 0-1,0 0 1,0 0 0,1 0 0,-1 0 0,0-1 0,0 1-1,0 0 1,0 0 0,1-1 0,-1 1 0,0-1 0,0 1 0,0-1-1,0 1 1,0-1 0,0 0 0,0 0 0,0 1 0,-1-1 0,1 0-1,1-1 1,21-23-25,-22 23 22,8-12-82,0 0-1,0-1 1,-2 0 0,0-1-1,0 1 1,-2-1-1,0-1 1,4-20 0,-13 56 90,1 0-1,1 1 1,1 0 0,2 34-1,-1-46 32,1 1 0,0 0-1,1 0 1,0-1 0,0 1-1,1-1 1,0 0 0,1 0-1,-1 0 1,2 0 0,-1 0-1,1-1 1,7 9 0,-11-15-35,0 0 1,0 0 0,0 1 0,0-1 0,0 0-1,1 0 1,-1 0 0,0-1 0,1 1 0,-1 0 0,1 0-1,-1-1 1,1 1 0,-1-1 0,1 1 0,-1-1 0,1 0-1,-1 1 1,1-1 0,0 0 0,-1 0 0,1 0 0,-1 0-1,1-1 1,0 1 0,-1 0 0,1-1 0,-1 1-1,1-1 1,-1 1 0,1-1 0,-1 0 0,1 1 0,1-3-1,0 1-76,0-1 0,-1 1 0,1-1-1,-1 0 1,1 0 0,-1 0 0,0 0-1,0-1 1,-1 1 0,1 0 0,-1-1-1,0 1 1,2-7 0,-1-6-132,0 0-1,-1 0 1,-1 0-1,-1 0 1,0 0-1,-1 0 1,-5-20-1,7 35 194,-13-70-552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30.735"/>
    </inkml:context>
    <inkml:brush xml:id="br0">
      <inkml:brushProperty name="width" value="0.05" units="cm"/>
      <inkml:brushProperty name="height" value="0.05" units="cm"/>
    </inkml:brush>
  </inkml:definitions>
  <inkml:trace contextRef="#ctx0" brushRef="#br0">9 0 16452,'-6'28'1488,"3"-1"-1032,3-4-248,6-5 312,7-2-528,7-10 144,7-5-136,9-6-256</inkml:trace>
  <inkml:trace contextRef="#ctx0" brushRef="#br0" timeOffset="1">475 39 16908,'-1'8'344,"-1"-1"0,1 1 0,-1 0 1,-1-1-1,1 0 0,-1 0 1,0 0-1,-1 0 0,-8 12 0,7-10 56,-1 0-1,2 0 1,-1 1-1,-4 15 0,9-25-394,0 1 0,0 0-1,0 0 1,0 0-1,-1 0 1,1 0 0,0 0-1,1 0 1,-1 0 0,0 0-1,0 0 1,0 0-1,1 0 1,-1 0 0,0-1-1,1 1 1,-1 0-1,0 0 1,1 0 0,0 0-1,-1-1 1,1 1-1,-1 0 1,1-1 0,0 1-1,-1 0 1,1-1 0,0 1-1,0-1 1,0 1-1,-1-1 1,1 1 0,0-1-1,0 0 1,0 1-1,0-1 1,0 0 0,1 0-1,5 2-120,0-1 0,0 0 0,1 0 0,7-1 0,-3 0 20,43 1-393,59 4-193,-104-4 714,1 1 0,-1 0 1,0 1-1,0 0 0,0 1 0,0 0 0,0 0 1,11 7-1,-20-10 9,0 0 0,1-1-1,-1 1 1,0 0 0,0 0 0,0 0 0,0 0 0,0 1 0,0-1-1,0 0 1,0 0 0,0 1 0,0-1 0,-1 0 0,1 1 0,0-1 0,-1 0-1,1 1 1,-1-1 0,0 1 0,1-1 0,-1 1 0,0 1 0,0 0 32,-1-1 0,0 1 1,1-1-1,-1 1 0,0-1 1,0 0-1,0 0 0,0 1 0,-1-1 1,1 0-1,-1 0 0,1 0 1,-3 1-1,-4 5 202,0-1 0,0 0 1,-1 0-1,0-1 0,-15 8 0,11-8-290,0 0 0,0-1 0,0 0 0,-1-2 0,0 1 0,1-2 0,-1 1 0,0-2 0,0 0 0,-22-2 0,9-3-275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33.018"/>
    </inkml:context>
    <inkml:brush xml:id="br0">
      <inkml:brushProperty name="width" value="0.05" units="cm"/>
      <inkml:brushProperty name="height" value="0.05" units="cm"/>
    </inkml:brush>
  </inkml:definitions>
  <inkml:trace contextRef="#ctx0" brushRef="#br0">20 22 15115,'-13'-19'2052,"7"16"-785,6 15 125,5 32 594,-2-12-1452,1 0 0,1 0 0,2 0 0,18 48 1,-25-78-528,1-1 1,0 0 0,-1 1 0,1-1-1,0 0 1,-1 0 0,1 1 0,0-1-1,0 0 1,0 0 0,0 0 0,0 0-1,1 0 1,-1 0 0,0 0 0,0 0 0,0-1-1,1 1 1,-1 0 0,1-1 0,-1 1-1,0-1 1,1 0 0,1 1 0,1-1 2,0 0 0,-1-1 0,1 1 0,0-1 0,0 0 0,0 0 1,4-2-1,24-5 25,-30 8-33,-1 0 1,0 1-1,1-1 1,-1 0-1,1 0 1,-1 1-1,0-1 1,1 0-1,-1 1 1,0 0-1,1-1 1,-1 1-1,0 0 1,0-1-1,1 1 1,-1 0-1,0 0 1,0 0-1,0 0 1,1 2-1,1 2 33,0 0 0,0 1 0,0-1 0,-1 0 0,0 1 0,0-1 0,0 1 0,-1 0 0,0 0 0,0 0 0,0 0 0,-1-1 0,0 1 0,0 0 0,-1 0 0,1 0 0,-1 0 0,-1 0 0,1-1 0,-1 1-1,-3 8 1,3-10-5,1-1-1,-1 1 0,0-1 0,0 1 0,0-1 0,0 0 0,0 0 0,-1 0 0,0 0 1,1 0-1,-1 0 0,0-1 0,0 0 0,0 1 0,-1-1 0,1 0 0,-1-1 1,1 1-1,-1-1 0,1 1 0,-1-1 0,0 0 0,0 0 0,1-1 0,-1 1 0,0-1 1,0 0-1,0 0 0,0 0 0,0 0 0,0-1 0,1 1 0,-6-3 0,8 3-94,0 0 0,0 0-1,0 0 1,0 0 0,0-1-1,0 1 1,0 0-1,1-1 1,-1 1 0,0-1-1,0 1 1,0-1 0,0 1-1,1-1 1,-1 1-1,0-1 1,1 0 0,-1 0-1,0 1 1,1-1 0,-1 0-1,1 0 1,-1 0-1,1 1 1,-1-1 0,1 0-1,0 0 1,-1 0 0,1 0-1,0 0 1,0 0 0,0 0-1,0 0 1,0 0-1,0 0 1,0 0 0,0 0-1,0 0 1,0 0 0,0 0-1,1 0 1,-1 0-1,0 0 1,1 1 0,-1-1-1,2-2 1,1-2-220,0 0 0,0 1 0,1-1 0,0 1 0,0-1 0,6-4 0,12-9-544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33.570"/>
    </inkml:context>
    <inkml:brush xml:id="br0">
      <inkml:brushProperty name="width" value="0.05" units="cm"/>
      <inkml:brushProperty name="height" value="0.05" units="cm"/>
    </inkml:brush>
  </inkml:definitions>
  <inkml:trace contextRef="#ctx0" brushRef="#br0">1 220 19236,'8'14'1961,"-3"6"-1401,-2 6-256,1 0 1000,2 0-696,4 0-152,-2-8-432,2-4-264,2-12-616,-1-6-304,-2-12 880,-5-7-224,-8-9-193</inkml:trace>
  <inkml:trace contextRef="#ctx0" brushRef="#br0" timeOffset="1">8 1 16067,'0'8'1425,"0"7"-1113,4 2-432,2 0 400,5-1-2201,2-5 1809,10-6-336,3-5-232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2.739"/>
    </inkml:context>
    <inkml:brush xml:id="br0">
      <inkml:brushProperty name="width" value="0.05" units="cm"/>
      <inkml:brushProperty name="height" value="0.05" units="cm"/>
    </inkml:brush>
  </inkml:definitions>
  <inkml:trace contextRef="#ctx0" brushRef="#br0">1 35 13283,'0'3'169,"0"-1"0,0 1 0,0 0 0,0 0 0,0 0 0,1-1 0,-1 1 0,1 0 0,0 0 0,0-1 0,0 1 0,0 0 0,0-1 0,1 1 0,-1-1 0,1 0 0,0 1 0,-1-1 1,1 0-1,0 0 0,0 0 0,0 0 0,1-1 0,-1 1 0,0 0 0,1-1 0,-1 0 0,1 1 0,-1-1 0,1 0 0,5 1 0,-3-1 3,0 1 0,0-1 0,0 0-1,0-1 1,0 1 0,0-1 0,0 0 0,0-1 0,0 1-1,0-1 1,0 0 0,7-2 0,1-2 357,-1 0-1,0-1 1,15-11 0,-17 11-229,-9 6-262,1-1 0,-1 0 0,0 1 0,0-1 0,0 1 0,0-1 0,0 1 0,1-1 0,-1 1 0,0 0 0,0 0 0,3 0 0,-4 0-26,1 0-1,-1 0 0,1 0 1,-1 0-1,0 0 0,1 1 1,-1-1-1,1 0 0,-1 0 1,0 0-1,1 1 0,-1-1 0,0 0 1,1 1-1,-1-1 0,0 0 1,1 1-1,-1-1 0,0 0 1,0 1-1,1-1 0,-1 1 0,0 0 1,1 2 8,0 1-1,-1 0 1,1 0 0,-1 0 0,0-1 0,0 8-1,-1 0-20,0 11 13,-2 0 0,0 0 0,-7 26 0,6-35 33,4-13-43,1 0 0,-1 0 0,0 0 0,0 0 0,0 0 0,0 0 0,0 0 0,0 0 0,0 0 0,0 0-1,0 0 1,0 0 0,0 0 0,0 0 0,0 0 0,1 0 0,-1 0 0,0 0 0,0 0 0,0 0 0,0 0 0,0 0 0,0 0 0,0 0 0,0 0-1,0 0 1,0 0 0,0 0 0,0 1 0,0-1 0,0 0 0,0 0 0,0 0 0,0 0 0,0 0 0,0 0 0,0 0 0,0 0 0,1 0 0,-1 0-1,0 0 1,0 0 0,0 0 0,0 1 0,0-1 0,0 0 0,0 0 0,-1 0 0,1 0 0,0 0 0,0 0 0,0 0 0,0 0 0,0 0 0,0 0-1,0 0 1,0 0 0,0 0 0,0 0 0,0 1 0,0-1 0,0 0 0,0 0 0,4-5 45,6-12 52,14-33 1,3-8 17,-15 37-85,17-30 8,-26 47-40,0-1 0,0 1-1,1 0 1,-1 0-1,1 0 1,0 1 0,9-7-1,-12 10 1,-1-1 0,1 1-1,0 0 1,-1-1-1,1 1 1,0 0 0,0 0-1,-1 0 1,1 0 0,0 0-1,-1 0 1,1 0-1,0 0 1,0 0 0,-1 0-1,1 0 1,0 0 0,-1 0-1,1 1 1,0-1-1,-1 0 1,1 0 0,0 1-1,-1-1 1,1 0 0,0 1-1,-1-1 1,1 1-1,-1-1 1,1 1 0,-1-1-1,1 1 1,-1-1 0,1 1-1,-1 0 1,0-1-1,1 1 1,-1 0 0,0-1-1,0 1 1,1 0-1,-1-1 1,0 1 0,0 1-1,7 31-20,-3 48 15,-4-81 8,0 0 0,0 0 0,1 0-1,-1 0 1,0 0 0,1 0-1,-1 1 1,0-1 0,0 0 0,1 0-1,-1 0 1,0 0 0,1 0 0,-1 0-1,0 0 1,0 0 0,1 0 0,-1 0-1,0 0 1,1-1 0,-1 1 0,0 0-1,0 0 1,1 0 0,-1 0-1,0 0 1,0 0 0,1-1 0,-1 1-1,0 0 1,0 0 0,0 0 0,1-1-1,-1 1 1,0 0 0,0 0 0,0 0-1,0-1 1,1 1 0,-1 0-1,0-1 1,0 1 0,27-36 77,7-10-7,-31 42-71,1 1 1,-1 0-1,1-1 1,0 1-1,0 1 0,0-1 1,0 0-1,0 1 1,6-2-1,-9 3-4,1 1 1,-1-1-1,0 1 0,1 0 0,-1-1 0,0 1 0,1 0 0,-1 0 1,1 0-1,-1 0 0,1 0 0,-1 0 0,0 0 0,1 1 0,-1-1 0,1 0 1,-1 1-1,0-1 0,1 1 0,-1 0 0,0-1 0,0 1 0,2 1 1,-1 0 2,0 0 1,0 1-1,0-1 1,-1 0 0,1 1-1,-1-1 1,0 1 0,1-1-1,-1 1 1,0 0-1,0 3 1,1 3-121,0-1-1,-1 1 1,0 0-1,0 0 1,-1 0 0,-2 14-1,2-23 78,0 1-1,0 0 1,0 0 0,0-1-1,0 1 1,0 0 0,-1 0-1,1-1 1,0 1-1,-1 0 1,1-1 0,0 1-1,-1 0 1,1-1 0,-1 1-1,1 0 1,-1-1-1,1 1 1,-1-1 0,0 1-1,0-1 27,1 0 0,-1 0 1,1 0-1,-1 0 0,1 0 0,-1-1 0,0 1 0,1 0 0,-1 0 0,1-1 0,-1 1 0,1 0 0,0-1 0,-1 1 0,1 0 1,-1-1-1,1 1 0,0-1 0,-1 1 0,1-1 0,0 1 0,-1-1 0,1 1 0,0-1 0,0 1 0,-1-1 0,1 1 0,0-2 1,-8-18-387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34.060"/>
    </inkml:context>
    <inkml:brush xml:id="br0">
      <inkml:brushProperty name="width" value="0.05" units="cm"/>
      <inkml:brushProperty name="height" value="0.05" units="cm"/>
    </inkml:brush>
  </inkml:definitions>
  <inkml:trace contextRef="#ctx0" brushRef="#br0">29 1 16420,'0'6'468,"0"1"0,0 0 0,-1-1 0,0 1 0,0-1 0,0 0 0,-1 1 0,0-1 0,0 0 0,0 0 0,-1 0 0,0 0 0,-7 10 0,13-19-416,1-1 0,0 1 0,-1 1 0,1-1 1,1 0-1,-1 1 0,0 0 0,0 0 0,1 0 1,-1 1-1,1-1 0,0 1 0,5-1 0,0 2-104,0 0 0,0 1 0,0 0 0,0 0 0,15 5 0,-22-5 46,0 0 0,0-1 1,0 1-1,0 1 0,0-1 1,0 0-1,-1 1 0,1-1 0,-1 1 1,1 0-1,-1 0 0,1 0 0,-1 0 1,0 0-1,0 0 0,0 1 1,0-1-1,-1 1 0,1-1 0,0 1 1,-1 0-1,2 4 0,-3-5 47,0 0 1,0 0-1,0 0 0,-1 0 0,1 0 0,0 0 0,-1 0 0,1 0 0,-1 0 1,0 0-1,0 0 0,0 0 0,0 0 0,0 0 0,0-1 0,0 1 1,-1 0-1,1-1 0,0 1 0,-1-1 0,0 1 0,-1 0 0,-5 4 188,0 0 0,0-1-1,-11 6 1,-27 8 524,44-19-872,1 1 1,-1 0-1,0-1 0,1 1 0,-1-1 0,0 0 1,0 0-1,1 1 0,-1-1 0,0 0 0,0-1 1,0 1-1,1 0 0,-1 0 0,0-1 0,1 1 1,-1-1-1,0 0 0,1 1 0,-1-1 0,0 0 1,1 0-1,-3-2 0,4 3 79,0-1 1,-1 1-1,1 0 0,0-1 1,0 1-1,0-1 1,0 1-1,0-1 0,0 1 1,0-1-1,0 1 0,0-1 1,0 1-1,0-1 1,0 1-1,0 0 0,0-1 1,0 1-1,1-1 0,-1 1 1,0-1-1,0 1 0,0 0 1,1-1-1,-1 1 1,0-1-1,1 1 0,-1 0 1,0-1-1,1 1 0,-1 0 1,0 0-1,1-1 1,0 1-1,9-9-870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34.601"/>
    </inkml:context>
    <inkml:brush xml:id="br0">
      <inkml:brushProperty name="width" value="0.05" units="cm"/>
      <inkml:brushProperty name="height" value="0.05" units="cm"/>
    </inkml:brush>
  </inkml:definitions>
  <inkml:trace contextRef="#ctx0" brushRef="#br0">1 578 16708,'1'0'101,"-1"0"1,1 0 0,0-1 0,-1 1-1,1 0 1,-1-1 0,1 1 0,0 0-1,-1-1 1,1 1 0,-1-1 0,1 1 0,-1-1-1,1 1 1,-1-1 0,0 0 0,1 1-1,-1-1 1,0 1 0,1-1 0,-1 0-1,0 1 1,0-1 0,1-1 0,9-24 225,-8 19 16,34-103 1914,-4 0-1,26-176 1,-55 261-1926,-3 35-34,-3 29-228,1 49-501,4-1 1,16 105 0,-17-185 210,-1-3 28,0-1 1,1 1 0,-1-1 0,1 1 0,0-1-1,0 0 1,0 1 0,0-1 0,1 0-1,-1 0 1,1 0 0,0 0 0,0 0-1,5 5 1,0-8-520,-2-10-145</inkml:trace>
  <inkml:trace contextRef="#ctx0" brushRef="#br0" timeOffset="1">332 441 16428,'7'41'2160,"-2"-2"-1288,-7-8-424,2 1 2129,2-6-1849,6-2-344,2-11-592,2-6-248,-1-11-600,3-8-177,-2-12 825,-4-10-320,-6-22-128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35.067"/>
    </inkml:context>
    <inkml:brush xml:id="br0">
      <inkml:brushProperty name="width" value="0.05" units="cm"/>
      <inkml:brushProperty name="height" value="0.05" units="cm"/>
    </inkml:brush>
  </inkml:definitions>
  <inkml:trace contextRef="#ctx0" brushRef="#br0">8 8 17636,'10'-8'1427,"-5"12"-406,-8 20 337,2-13-875,-8 49 308,3 1-1,3-1 1,6 90 0,-2-142-775,0-1 0,0 1 0,1-1 1,0 1-1,0-1 0,1 0 0,5 10 0,-7-15-13,0 0 0,0 0 0,0-1 0,1 1 0,-1 0 0,1-1 0,-1 1 0,1-1 0,0 1 0,0-1 0,0 0 0,0 0 0,0 0 1,0 0-1,0 0 0,0 0 0,0-1 0,0 1 0,0 0 0,0-1 0,0 0 0,1 0 0,-1 1 0,0-1 0,0 0 0,1-1 0,-1 1 0,0 0 0,4-2 0,-1 1-122,0-1 0,1 1 0,-1-1 0,0 0 0,-1-1-1,1 1 1,0-1 0,-1 0 0,1 0 0,-1-1 0,0 1 0,0-1 0,0 0 0,3-5 0,-2 3-138,-1-1 1,0 0 0,-1 0 0,0 0 0,0 0 0,0 0 0,-1-1 0,0 1 0,1-11-1,1-10-595</inkml:trace>
  <inkml:trace contextRef="#ctx0" brushRef="#br0" timeOffset="1">183 212 16652,'0'20'1864,"6"10"-1056,-2 0-296,6 6 1233,0 0-521,4 1-464,1-3-304,0-1-696,1-1-456,-6-14 648,-1-11-152,-5-12-144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36.352"/>
    </inkml:context>
    <inkml:brush xml:id="br0">
      <inkml:brushProperty name="width" value="0.05" units="cm"/>
      <inkml:brushProperty name="height" value="0.05" units="cm"/>
    </inkml:brush>
  </inkml:definitions>
  <inkml:trace contextRef="#ctx0" brushRef="#br0">1 6 17380,'5'22'2567,"-4"-17"-2214,-1-5-351,22 97 2591,-18-85-2482,0 0-1,1-1 1,0 1-1,1-1 1,12 20-1,-17-30-91,0 1 1,0 0-1,1-1 0,-1 1 0,0-1 0,0 1 0,1-1 0,-1 1 0,1-1 1,-1 0-1,1 0 0,0 0 0,0 0 0,-1 0 0,1 0 0,0 0 0,0 0 1,0-1-1,0 1 0,0-1 0,0 0 0,0 1 0,0-1 0,0 0 0,0 0 1,0 0-1,0 0 0,0-1 0,0 1 0,-1-1 0,1 1 0,0-1 0,0 1 1,0-1-1,0 0 0,0 0 0,-1 0 0,1 0 0,0 0 0,-1 0 0,1-1 1,2-2-1,1-1 47,1-2 1,-1 1-1,0-1 1,0 1-1,-1-1 0,0-1 1,0 1-1,0 0 1,2-11-1,-2 3-4,0 0-1,-2 0 0,1 0 1,-2-1-1,0 1 0,-1-1 1,-3-22-1,4 38-62,-1 0 0,0 0-1,0 0 1,0-1 0,0 1 0,0 0-1,0 0 1,0 0 0,0 0 0,0 0-1,0 0 1,0 0 0,0-1 0,0 1-1,0 0 1,0 0 0,0 0 0,0 0-1,0 0 1,0 0 0,0 0 0,0-1 0,0 1-1,0 0 1,0 0 0,-1 0 0,1 0-1,0 0 1,0 0 0,0 0 0,0 0-1,0-1 1,0 1 0,0 0 0,0 0-1,0 0 1,-1 0 0,1 0 0,0 0-1,0 0 1,0 0 0,0 0 0,0 0-1,0 0 1,0 0 0,-1 0 0,1 0-1,0 0 1,0 0 0,0 0 0,0 0-1,0 0 1,-5 7-35,-2 11-6,1 8-206,4-21-155,1-19 170,1-10 58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37.125"/>
    </inkml:context>
    <inkml:brush xml:id="br0">
      <inkml:brushProperty name="width" value="0.05" units="cm"/>
      <inkml:brushProperty name="height" value="0.05" units="cm"/>
    </inkml:brush>
  </inkml:definitions>
  <inkml:trace contextRef="#ctx0" brushRef="#br0">10 101 20252,'-2'3'245,"1"-1"-1,0 0 0,0 0 0,0 1 1,0-1-1,0 0 0,1 1 0,-1-1 1,1 1-1,-1-1 0,1 0 0,0 1 1,0-1-1,0 1 0,0-1 1,1 1-1,-1-1 0,2 5 0,16 57 132,-10-39-49,34 129 37,53 158 583,-95-310-932,1 0 0,-1 0 0,1 0 1,0 0-1,0-1 0,0 1 0,0 0 0,0-1 0,0 1 0,1 0 1,-1-1-1,0 1 0,1-1 0,2 3 0,-3-4-8,-1 0 0,1 0 0,0 0 0,-1 0 0,1 0 0,-1-1 1,1 1-1,-1 0 0,1 0 0,-1 0 0,1 0 0,0-1 0,-1 1 0,1 0 0,-1 0 0,0-1 0,1 1 0,-1-1 0,1 1 0,-1 0 1,1-1-1,-1 1 0,0-1 0,1 1 0,-1-1 0,0 1 0,0-1 0,1 1 0,-1-1 0,0 1 0,0-1 0,4-8 31,-2 1 0,1 0 0,-1 0 0,0-1 1,0-8-1,1-23-29,-2 0 0,-2 0 0,-1 0 0,-2 0 1,-2 0-1,-2 1 0,-1 0 0,-2 1 0,-22-51 1,29 80-40,0 0 1,0 0 0,-1 0 0,0 0 0,-11-13 0,16 22 26,0-1 0,0 1-1,-1-1 1,1 1 0,0 0 0,0-1 0,-1 1-1,1 0 1,0-1 0,-1 1 0,1 0 0,0-1-1,-1 1 1,1 0 0,-1 0 0,1-1 0,0 1 0,-1 0-1,1 0 1,-1 0 0,1 0 0,-1 0 0,1 0-1,-1-1 1,1 1 0,0 0 0,-1 0 0,1 0-1,-1 1 1,1-1 0,-1 0 0,1 0 0,-1 0 0,1 0-1,-1 0 1,1 0 0,0 1 0,-1-1 0,1 0-1,-1 0 1,1 1 0,0-1 0,-1 0 0,1 0-1,0 1 1,-1-1 0,1 1 0,0-1 0,0 0 0,-1 1-1,1 0 1,-5 22-81,5 0 61,1 0 0,1-1 0,1 1 0,2-1 0,0 0 0,1 0 0,13 30 0,-19-50 26,1 0-1,0-1 0,-1 1 0,1-1 0,0 1 0,0-1 0,0 1 0,0-1 0,0 0 0,1 1 0,-1-1 0,0 0 0,1 0 1,-1 0-1,1 0 0,1 1 0,-2-2-1,0 0 1,0 0-1,-1 0 1,1 0-1,0 0 1,0 0-1,0-1 1,0 1-1,0 0 1,0 0-1,-1-1 0,1 1 1,0-1-1,0 1 1,0-1-1,-1 1 1,1-1-1,0 1 1,-1-1-1,1 1 1,0-1-1,-1 0 1,1 0-1,-1 1 1,1-1-1,-1 0 1,1 0-1,-1 1 1,0-1-1,1 0 1,-1 0-1,0-1 0,6-11 11,-1 0-1,-1 0 0,0-1 0,-1 0 0,2-21 1,1-74 48,-6 88-50,1-139 37,21 216-14,-8-12-34,27 72 24,-35-100-21,2-1 0,0 0-1,0-1 1,2 1 0,12 14 0,-20-26-1,1 0-1,0 0 0,0 0 0,0-1 1,0 1-1,1-1 0,-1 0 1,0 0-1,1 0 0,0 0 1,-1-1-1,8 2 0,-9-2-1,0-1 0,0 0 0,-1 0 0,1 0 0,0 0 0,0 0 0,0 0 0,0-1 1,0 1-1,0-1 0,-1 1 0,1-1 0,0 0 0,0 1 0,-1-1 0,1 0 0,-1 0 0,1 0 0,0-1 0,-1 1 0,0 0 0,1 0 0,-1-1 0,0 1 0,0-1 0,0 1 0,0-1 0,2-3 0,15-51-59,-7 83 46,-2 1 20,1-1 1,20 37-1,-26-56-3,0 0 0,1-1-1,0 0 1,0 0 0,1 0-1,-1-1 1,2 0 0,-1 0-1,0 0 1,1-1 0,0 0-1,15 8 1,-20-12-17,-1-1 1,1 1-1,-1-1 0,1 1 0,-1-1 1,1 1-1,0-1 0,-1 0 1,1 0-1,0 0 0,-1 0 0,1 0 1,0 0-1,1-1 0,-2 1-44,0 0 0,0-1 0,-1 1-1,1-1 1,0 1 0,0 0 0,-1-1 0,1 0-1,-1 1 1,1-1 0,0 1 0,-1-1 0,1 0 0,-1 1-1,1-1 1,-1 0 0,0 0 0,1 1 0,-1-1 0,0-1-1,1-2-88,0 0-1,-1 0 0,0 0 0,0 0 1,0 0-1,0 0 0,-1 0 1,0 0-1,1 0 0,-3-5 1,-14-35-354,-6-12-176</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37.637"/>
    </inkml:context>
    <inkml:brush xml:id="br0">
      <inkml:brushProperty name="width" value="0.05" units="cm"/>
      <inkml:brushProperty name="height" value="0.05" units="cm"/>
    </inkml:brush>
  </inkml:definitions>
  <inkml:trace contextRef="#ctx0" brushRef="#br0">1 1 17436,'4'11'1752,"0"1"-1136,1-2-312,5-3 1177,4-3-785,9 1-792,4-3-536,5-2 536,2 0-152,2 0-137</inkml:trace>
  <inkml:trace contextRef="#ctx0" brushRef="#br0" timeOffset="1">348 44 13835,'0'13'976,"0"0"0,-1 0 0,-1 0 0,0 0 0,0 0 0,-6 15-1,-4 31 914,10-50-1677,-3 49 694,5-53-834,0 0 0,0-1 0,0 1 1,1 0-1,0-1 0,0 1 0,0 0 0,0-1 0,3 7 1,-3-10-67,-1-1 1,0 1 0,1 0-1,-1-1 1,1 1 0,-1-1-1,0 1 1,1 0 0,-1-1-1,1 1 1,0-1 0,-1 1-1,1-1 1,-1 0 0,1 1-1,0-1 1,-1 0 0,1 1-1,0-1 1,0 0 0,-1 0-1,1 1 1,0-1 0,-1 0-1,1 0 1,0 0 0,0 0-1,-1 0 1,1 0 0,0 0-1,0 0 1,-1-1 0,1 1 0,0 0-1,0 0 1,-1-1 0,1 1-1,0 0 1,-1-1 0,1 1-1,-1 0 1,1-1 0,0 1-1,-1-1 1,1 1 0,-1-1-1,1-1 1,3-1 17,-1 0 1,0-1-1,0 0 0,-1 1 1,1-1-1,2-7 0,2-4 133,-1-2 0,-1 1-1,-1 0 1,4-24 0,-7 29-43,0 1-1,0 0 1,-1 0-1,-1-1 1,0 1-1,0 0 1,-1 0-1,-4-17 1,5 26-135,1-1 1,-1 1-1,1 0 1,-1-1-1,1 1 0,-1-1 1,0 1-1,0 0 0,1-1 1,-1 1-1,0 0 1,0 0-1,-1 0 0,1 0 1,0 0-1,0 0 0,0 0 1,-1 0-1,1 0 1,0 1-1,-1-1 0,1 0 1,-1 1-1,1-1 0,-1 1 1,1 0-1,-1-1 1,1 1-1,-1 0 0,1 0 1,-1 0-1,1 0 0,-1 0 1,1 0-1,-1 1 1,1-1-1,-1 0 0,1 1 1,-1-1-1,1 1 0,-1 0 1,1-1-1,0 1 1,-1 0-1,1 0 0,0 0 1,0 0-1,0 0 0,0 0 1,-1 0-1,1 0 1,1 0-1,-1 1 0,0-1 1,0 0-1,0 1 0,0 1 1,-3 8-264,4-1-98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39.634"/>
    </inkml:context>
    <inkml:brush xml:id="br0">
      <inkml:brushProperty name="width" value="0.05" units="cm"/>
      <inkml:brushProperty name="height" value="0.05" units="cm"/>
    </inkml:brush>
  </inkml:definitions>
  <inkml:trace contextRef="#ctx0" brushRef="#br0">100 70 17324,'1'2'229,"0"0"0,-1 0 0,1 0 1,0 1-1,-1-1 0,0 0 0,1 0 1,-1 1-1,0-1 0,-1 3 0,2 8 162,13 75 1524,52 169 0,-44-179-1497,-14-54-188,-3-20-35,-2-12 48,-3-10-101,0 1 0,-2 0 0,0 0 0,0-1 0,-2 1 0,-8-25 0,8 28-69,-8-28 70,-3 1-1,-24-53 1,29 74-121,-1 0 0,-1 0 0,-1 1 0,0 1 0,-2 0 1,-19-19-1,32 35-23,1 1 1,-1 0-1,1 0 1,-1 0-1,1 0 0,-1 0 1,1 0-1,-1 0 1,0 1-1,-2-2 1,2 4-13,10 7 9,-4-6 3,1 0-1,0 0 1,0 0-1,0 0 1,0-1 0,0 0-1,1 0 1,-1 0-1,1 0 1,-1-1 0,1 0-1,0 0 1,-1-1-1,1 0 1,0 0 0,-1 0-1,1 0 1,0-1-1,-1 0 1,1 0 0,0-1-1,-1 0 1,0 0-1,1 0 1,-1 0 0,0-1-1,0 0 1,0 0-1,-1 0 1,1 0 0,-1-1-1,0 0 1,0 0-1,0 0 1,0-1 0,0 1-1,4-9 1,-5 5 12,6-7 7,-4 14-7,-1 9 6,26 93 5,-23-72-5,1 0 1,2-1-1,0 1 0,2-2 0,21 37 0,-31-61-36,0 0-1,0-1 0,1 1 1,-1-1-1,1 0 0,-1 1 1,1-1-1,0 0 0,-1 0 1,5 1-1,-7-3-17,1 1 1,0-1-1,-1 0 1,1 0-1,0 1 0,0-1 1,-1 0-1,1 0 1,0 0-1,0 0 0,-1 0 1,1 0-1,0 0 1,0 0-1,-1 0 0,1-1 1,0 1-1,-1 0 1,1 0-1,1-1 1,-1 0-50,0 0 1,0 0 0,-1 0 0,1 0 0,0 0 0,0 0-1,-1 0 1,1 0 0,-1 0 0,1 0 0,-1 0 0,1-1-1,-1 1 1,0 0 0,0 0 0,1 0 0,-1-2 0,1-5-110,-1 0 0,0 0 0,0 0 1,-3-10-1,-3-13-481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0.360"/>
    </inkml:context>
    <inkml:brush xml:id="br0">
      <inkml:brushProperty name="width" value="0.05" units="cm"/>
      <inkml:brushProperty name="height" value="0.05" units="cm"/>
    </inkml:brush>
  </inkml:definitions>
  <inkml:trace contextRef="#ctx0" brushRef="#br0">1 440 16476,'3'2'227,"0"0"0,0 1 1,0-1-1,0-1 0,0 1 1,1 0-1,-1-1 0,1 0 1,-1 0-1,1 0 0,0 0 1,-1 0-1,1-1 0,0 1 1,0-1-1,-1 0 0,1 0 1,0-1-1,0 1 0,-1-1 1,1 0-1,0 0 0,-1 0 1,7-3-1,5-2 133,0-1 1,-1 0-1,0-2 1,17-12-1,-20 13-207,-1 0 1,0-1-1,15-17 0,-22 23-100,0-1 0,0 0 0,0 0 0,0 0 0,-1 0 0,0 0 0,0-1-1,0 1 1,-1-1 0,1 1 0,-1-1 0,0 0 0,0-7 0,-1 12-45,0 0 0,1-1 0,-1 1 0,0 0 0,0-1 0,0 1 0,0 0 0,0-1 0,0 1 0,0 0 0,0-1 0,0 1 0,-1 0 0,1-1 0,0 1 0,0 0 0,0-1 0,0 1 0,0 0 0,0 0 0,-1-1 0,1 1 0,0 0 0,0-1 0,0 1 0,-1 0 0,1 0 0,0 0 0,0-1 0,-1 1 0,1 0 0,0 0 0,-1 0 0,1 0 0,-1-1 0,-10 8 155,-7 15 7,16-15-158,-1 0 0,1 0 0,0 0-1,1 0 1,0 1 0,0-1 0,0 0 0,1 1-1,0-1 1,1 0 0,-1 1 0,2-1 0,-1 0-1,1 0 1,3 10 0,-4-13-5,0-1 0,1 0 0,-1 0 0,1 0 0,0-1 0,0 1 0,0 0 0,0-1 0,0 1 0,0-1 0,1 0 0,-1 1 0,1-1 0,0 0 0,-1-1 0,1 1 0,0 0 0,0-1 0,0 0 0,1 0 0,-1 0 0,0 0 0,0 0 0,0 0 0,1-1 1,-1 0-1,0 1 0,1-1 0,-1 0 0,0-1 0,1 1 0,-1-1 0,0 1 0,0-1 0,6-2 0,-1-1 27,1 0 1,-1 0-1,0-1 0,0 0 1,0-1-1,-1 0 1,1 0-1,-1 0 1,-1-1-1,0 0 1,11-16-1,9-7 94,-26 30-126,1-1-1,-1 1 1,1-1 0,-1 1 0,0-1-1,1 1 1,-1 0 0,1-1-1,0 1 1,-1 0 0,1-1 0,-1 1-1,1 0 1,-1 0 0,1-1-1,0 1 1,-1 0 0,1 0-1,0 0 1,-1 0 0,1 0 0,-1 0-1,1 0 1,0 0 0,0 1-1,15 8 54,-15-8-78,0 0 0,0 0 0,1 0 0,-1 0 0,0 0 0,1 0 0,-1-1 0,0 1 0,1 0 0,-1-1 0,1 1 0,-1-1 0,1 1 0,-1-1 0,1 0 0,-1 0 0,1 0 0,-1 0 0,3 0 0,-2-1-121,0 0 0,1 0 0,-1 0 0,0-1 1,0 1-1,0-1 0,0 1 0,0-1 0,-1 0 1,1 0-1,0 0 0,-1 0 0,1 0 0,1-4 1,19-39-1541,-14 27 1979,8-17-1269,0 0 0,-3-1 0,-1 0 0,-1-1 0,5-39 0,-15 74 919,-1 1 0,0-1 0,0 1 0,1-1 0,-1 1 0,0-1 1,0 1-1,-1-1 0,1 1 0,0-1 0,0 1 0,-1-1 0,1 1 0,-1-1 0,1 1 1,-1-1-1,-1 0 0,2 1 114,-1 1 0,1 0 1,-1-1-1,1 1 1,-1 0-1,1 0 0,-1 0 1,0-1-1,1 1 0,-1 0 1,1 0-1,-1 0 0,0 0 1,1 0-1,-1 0 0,0 0 1,1 0-1,-1 0 0,1 1 1,-1-1-1,0 0 0,1 0 1,-1 0-1,1 1 0,-1-1 1,1 0-1,-1 1 0,-4 2 365,1 0 0,0 0 0,0 0-1,0 1 1,1-1 0,-1 1-1,-5 8 1,6-8-335,1 0 0,0 0 0,0 0 0,0 0 0,1 1 0,-1-1 0,1 0 0,0 1 0,0-1 0,0 1 0,1 5 0,0-8-91,0 0 0,0 0 0,0 0 0,1 0 0,-1 0-1,1 0 1,0 0 0,-1 0 0,1-1 0,0 1 0,0 0-1,0 0 1,0-1 0,1 1 0,-1 0 0,0-1 0,1 1-1,-1-1 1,1 0 0,-1 0 0,1 1 0,0-1-1,-1 0 1,1 0 0,0 0 0,3 1 0,44 10-211,-34-9 133,29 9 0,-41-11 96,0 0 0,0 1 0,0-1 0,0 1 0,0 0 0,0 0 0,-1 0 0,1 0 0,0 0 0,-1 0 0,0 1 0,1-1 1,-1 1-1,2 3 0,-3-3 59,0 0 0,0 0 0,0 0 1,-1 1-1,1-1 0,-1 0 0,0 0 0,0 0 1,0 1-1,0-1 0,0 0 0,-1 0 0,1 1 1,-1-1-1,0 0 0,0 0 0,0 0 0,-1 0 1,1 0-1,-1 0 0,-3 5 0,0 0 104,-1-1 0,0 1 0,0-1-1,0 0 1,-1 0 0,-10 7 0,13-11-315,1-1 1,-1 1-1,0-1 0,0 0 1,0-1-1,-1 1 1,1-1-1,-7 2 0,10-3 62,-1 1-1,1-1 0,0 0 0,0 0 0,-1 0 1,1 0-1,0 0 0,-1 0 0,1-1 0,0 1 1,-1 0-1,1-1 0,0 1 0,0 0 0,-1-1 1,1 0-1,0 1 0,0-1 0,0 0 0,0 1 1,0-1-1,0 0 0,0 0 0,0 0 0,0 0 1,0 0-1,0 0 0,1 0 0,-1 0 0,0-1 0,1 1 1,-2-2-1,-2-16-719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0.887"/>
    </inkml:context>
    <inkml:brush xml:id="br0">
      <inkml:brushProperty name="width" value="0.05" units="cm"/>
      <inkml:brushProperty name="height" value="0.05" units="cm"/>
    </inkml:brush>
  </inkml:definitions>
  <inkml:trace contextRef="#ctx0" brushRef="#br0">106 427 16932,'0'2'109,"1"-1"1,-1 1-1,1 0 0,-1-1 1,0 1-1,0 0 1,0-1-1,0 1 1,0 0-1,0 0 1,0-1-1,0 1 0,-1-1 1,1 1-1,-1 0 1,0 2-1,-16 32 306,7-15 260,5-7-343,0 1 0,1 0 0,-3 28 0,6-36-240,0 0 0,1 0 0,0 0 0,1-1 0,-1 1 0,1 0 0,0 0 0,1 0 0,0-1 0,5 13 0,-6-17-61,0 0 0,0 0 1,0 0-1,0 0 0,0-1 0,1 1 0,-1 0 1,1-1-1,-1 1 0,1-1 0,-1 0 0,1 1 0,0-1 1,0 0-1,0 0 0,0 0 0,0 0 0,0-1 0,0 1 1,0 0-1,0-1 0,0 1 0,0-1 0,0 0 1,0 0-1,0 0 0,1 0 0,-1 0 0,0 0 0,0-1 1,0 1-1,0-1 0,0 1 0,3-2 0,1 0 36,1-1 0,-1-1 0,0 1 0,0-1 1,0 0-1,-1 0 0,1-1 0,-1 1 0,6-7 0,6-10 88,0-1 0,-2 0 1,-1-1-1,0-1 0,-2 0 1,0 0-1,-2-2 0,8-28 0,-11 30-108,-1-1 1,-2 1-1,0-1 0,-2 1 0,0-1 0,-2 0 0,-1 0 0,0 0 0,-6-25 0,5 41-71,-1-1 0,0 1-1,0 0 1,-1 0 0,0 0 0,0 1 0,-1-1-1,0 1 1,0 0 0,-1 0 0,0 1-1,-1 0 1,-12-11 0,15 14 1,-1 1 1,0 0-1,0 0 0,-1 0 1,1 0-1,0 1 0,-1 0 1,0 0-1,1 1 0,-1 0 1,0 0-1,0 0 0,0 0 1,0 1-1,0 0 1,0 0-1,1 1 0,-1 0 1,0 0-1,0 0 0,0 0 1,1 1-1,-8 3 0,4 0 15,-1 0 1,1 1-1,1-1 0,-1 2 0,1-1 0,0 1 0,0 1 0,1-1 1,0 1-1,0 0 0,1 1 0,-6 10 0,9-14 13,1 0 0,-1 0 0,1 0 0,0 0 0,1 0 0,-1 1 0,1-1 0,0 0 0,1 1 0,-1-1 0,1 7-1,0-8-3,1-1-1,0 1 1,0 0-1,0-1 1,0 1-1,0 0 1,1-1-1,-1 0 1,1 1-1,0-1 0,0 0 1,0 0-1,1 0 1,-1 0-1,1 0 1,-1 0-1,6 3 1,8 5-5,2 0 0,-1-1 1,1 0-1,36 12 0,-26-11 5,32 18-1,-48-23-78,0 2-1,-1-1 1,0 1-1,0 1 0,0 0 1,-1 0-1,-1 1 1,0 1-1,0-1 1,-1 1-1,0 1 0,11 22 1,-19-34 51,0 0 1,0-1-1,0 1 1,0 0-1,0 0 1,0 0-1,0 0 1,0 0-1,0 0 1,0 0-1,0 0 1,0 0-1,0 0 1,0 0-1,0 0 1,0 0-1,0 0 1,0 0-1,0 0 1,0 0-1,0 0 1,0 0-1,1 0 1,-1 0-1,0-1 1,0 1 0,0 0-1,0 0 1,0 0-1,0 0 1,0 0-1,0 0 1,0 0-1,0 0 1,0 0-1,0 0 1,0 0-1,0 0 1,0 0-1,1 0 1,-1 0-1,0 1 1,0-1-1,0 0 1,0 0-1,0 0 1,0 0-1,0 0 1,0 0-1,0 0 1,0 0-1,0 0 1,0 0-1,0 0 1,0 0-1,2-7 4,-2 6-107,2-16-372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1.351"/>
    </inkml:context>
    <inkml:brush xml:id="br0">
      <inkml:brushProperty name="width" value="0.05" units="cm"/>
      <inkml:brushProperty name="height" value="0.05" units="cm"/>
    </inkml:brush>
  </inkml:definitions>
  <inkml:trace contextRef="#ctx0" brushRef="#br0">34 165 17660,'6'-1'369,"0"0"1,0 0-1,1-1 1,-1 0-1,-1 0 1,1-1 0,0 0-1,0 0 1,-1 0-1,0-1 1,0 1-1,0-1 1,7-7-1,-9 8-230,0 0 0,0 0 0,0 0-1,-1 0 1,0-1 0,1 1 0,-1-1-1,0 1 1,0-1 0,-1 0-1,1 0 1,-1 0 0,0 0 0,0 0-1,0 0 1,-1 0 0,1 0 0,-1 0-1,0 0 1,0-1 0,-1-5 0,0 8-122,1 0 0,-1 1 1,0-1-1,1 0 1,-1 1-1,0-1 1,0 0-1,0 1 1,0-1-1,0 1 1,-1-1-1,1 1 1,0 0-1,-1-1 0,1 1 1,0 0-1,-1 0 1,0 0-1,1 0 1,-1 0-1,0 0 1,1 1-1,-1-1 1,0 1-1,0-1 0,1 1 1,-1-1-1,0 1 1,0 0-1,0 0 1,0 0-1,0 0 1,0 0-1,1 1 1,-1-1-1,-2 1 1,-1 0-2,0 0 0,0 1 0,0 0 0,0 0 0,0 0 1,0 0-1,1 1 0,-1 0 0,1 0 0,0 0 1,-8 7-1,8-5-9,1-1 0,-1 1 1,1 0-1,0 1 0,0-1 1,1 1-1,0-1 1,0 1-1,0-1 0,1 1 1,-1 0-1,1 0 0,1 0 1,-1 11-1,1-13-6,0-1 1,1 1-1,-1-1 0,1 0 1,-1 1-1,1-1 0,0 0 0,0 0 1,1 0-1,-1 1 0,1-1 1,-1-1-1,1 1 0,0 0 1,0 0-1,0-1 0,1 1 0,-1-1 1,1 1-1,-1-1 0,1 0 1,0 0-1,-1 0 0,1-1 1,0 1-1,0-1 0,7 3 0,0-2 0,0 0-1,0 0 1,0-1-1,0-1 1,0 0-1,1 0 0,-1 0 1,0-2-1,0 1 1,0-1-1,0-1 1,19-7-1,7-5-11,0-2 0,34-22 0,-34 18 0,-35 20 15,1 0 0,-1 0 1,0 0-1,1 0 0,-1 1 1,1-1-1,-1 1 0,1-1 1,-1 1-1,1-1 0,-1 1 1,1 0-1,0 0 1,-1-1-1,1 1 0,-1 0 1,1 1-1,0-1 0,-1 0 1,1 0-1,-1 1 0,1-1 1,-1 1-1,1-1 0,-1 1 1,1 0-1,-1-1 0,0 1 1,1 0-1,-1 0 0,0 0 1,2 2-1,4 1 26,-6-3-27,1 0-1,-1 0 1,1 0-1,-1 0 1,1-1 0,-1 1-1,1-1 1,0 1-1,-1-1 1,1 0 0,0 0-1,-1 0 1,1 1-1,0-2 1,-1 1 0,1 0-1,0 0 1,-1 0-1,1-1 1,2 0 0,1-1-171,0-1 1,1 0 0,-1 0 0,7-5 0,17-10 19,-21 17-108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3.717"/>
    </inkml:context>
    <inkml:brush xml:id="br0">
      <inkml:brushProperty name="width" value="0.05" units="cm"/>
      <inkml:brushProperty name="height" value="0.05" units="cm"/>
    </inkml:brush>
  </inkml:definitions>
  <inkml:trace contextRef="#ctx0" brushRef="#br0">164 99 12443,'-4'5'489,"2"0"0,-1 0 0,0 0 0,1 1-1,0-1 1,0 1 0,1 0 0,0-1 0,0 1 0,0 0 0,1 0 0,-1 0 0,2 10 0,3-1 701,-4-15-1152,0 0 0,0 1 1,1-1-1,-1 0 0,0 0 1,1 0-1,-1 0 0,0 1 0,0-1 1,1 0-1,-1 0 0,0 0 1,1 0-1,-1 0 0,0 0 1,1 0-1,-1 0 0,0 0 0,1 0 1,-1 0-1,0 0 0,1 0 1,-1 0-1,0 0 0,1 0 0,0 0 1,0-1 35,1 0 0,0 0 0,-1 0 1,1-1-1,0 1 0,-1 0 0,0-1 1,1 1-1,-1-1 0,0 1 0,0-1 1,2-2-1,1-4 23,0 0 0,-1-1 0,0 0 0,0 0 1,-1 0-1,0 0 0,-1 0 0,0-1 0,0 1 1,-1-10-1,0 14-70,-1 1-1,1 0 1,-1 0 0,0 0 0,0-1 0,0 1 0,-1 0-1,1 0 1,-1 1 0,-4-8 0,4 9-21,1 0 1,-1 0-1,0 0 1,0 0-1,1 1 1,-1-1-1,-1 1 1,1 0-1,0-1 1,0 1-1,0 0 1,-1 0-1,1 0 1,0 1-1,-1-1 1,1 1-1,-1-1 0,1 1 1,-5 0-1,2 0-2,1 0-1,0 1 1,0 0-1,0 0 1,-1 0-1,1 0 1,0 1-1,1 0 1,-1 0-1,0 0 0,0 0 1,1 0-1,-1 1 1,1-1-1,0 1 1,0 0-1,0 0 1,0 0-1,0 1 1,1-1-1,-4 7 0,-1 2-5,0 1-1,1-1 0,0 1 1,1 0-1,-4 18 0,5-14-1,0 0 0,2 0 0,0 0-1,1 0 1,1 19 0,0-29 3,1-1 1,-1 1-1,1-1 1,1 1 0,-1-1-1,1 0 1,0 1-1,0-1 1,1 0-1,0 0 1,0-1-1,1 1 1,-1-1-1,1 1 1,0-1 0,6 6-1,-6-9 2,-1 0-1,0 0 1,0 0 0,1 0-1,-1-1 1,1 1-1,-1-1 1,1 0-1,-1 0 1,1 0 0,0-1-1,0 1 1,-1-1-1,1 0 1,0 0 0,0 0-1,0-1 1,-1 1-1,1-1 1,0 0 0,-1 0-1,1 0 1,-1 0-1,1-1 1,-1 1 0,1-1-1,2-2 1,6-3 3,-1-1 0,0 0 1,0-1-1,-1 0 0,0 0 1,10-13-1,-1-3 2,0 0 1,24-43-1,-36 54-2,0 1 0,-1-1-1,0 0 1,-1-1 0,-1 1 0,-1-1-1,3-21 1,-5 35-4,-1 1 0,0-1 0,0 1 0,0-1-1,0 1 1,1-1 0,-1 1 0,0-1 0,0 1 0,0-1 0,0 1-1,0-1 1,0 1 0,-1-1 0,1 1 0,0-1 0,0 1 0,0-1-1,0 1 1,0-1 0,-1 1 0,1-1 0,0 1 0,0 0 0,-1-2 0,-7 13-4,-5 26 3,13-36 1,-21 92 51,19-82-25,0 0-1,1 1 1,1 0-1,0-1 1,3 23-1,-3-33-20,0 0-1,0 0 0,0 0 1,0 0-1,1 0 0,-1 0 1,0 0-1,0-1 0,1 1 1,-1 0-1,0 0 1,1 0-1,-1-1 0,1 1 1,-1 0-1,1 0 0,-1-1 1,1 1-1,-1 0 0,1-1 1,0 1-1,0 0 0,-1-1 1,1 1-1,0-1 1,0 0-1,-1 1 0,1-1 1,0 0-1,0 1 0,0-1 1,0 0-1,0 0 0,-1 1 1,1-1-1,0 0 0,0 0 1,0 0-1,0 0 1,0-1-1,0 1 0,0 0 1,0 0-1,-1 0 0,3-1 1,1-1 10,1-1 1,-1 1-1,0-1 0,0 0 1,0 0-1,0 0 1,4-5-1,52-62 64,-37 42-60,37-36 1,-59 63-22,0 0 1,0 0 0,1 0-1,-1 0 1,0 0 0,1 0-1,-1 0 1,1 0 0,-1 0 0,1 1-1,-1-1 1,1 0 0,-1 1-1,1 0 1,0-1 0,-1 1-1,1 0 1,0 0 0,-1 0 0,1 0-1,2 0 1,-3 1 0,0-1 0,1 1 0,-1 0 1,0 0-1,0 0 0,0 0 0,0 0 0,0 0 0,0 0 1,0 0-1,0 1 0,0-1 0,0 0 0,0 1 0,-1-1 1,1 0-1,-1 1 0,1-1 0,-1 1 0,1-1 0,-1 1 0,0 2 1,6 42-19,-5-34 18,1 1-1,0-1 1,6 19 0,-8-29 4,0-1 0,1 0 0,-1 0 0,0 0 0,1 0 0,-1 0 0,1 0 0,0 0 0,-1 0 0,1 0 0,0 0 0,0 0 0,0 0 0,-1 0 1,1 0-1,0 0 0,0-1 0,0 1 0,2 1 0,-2-2 1,0 0 0,0 0 0,0 0 0,0 0 1,0 0-1,0 0 0,0-1 0,0 1 0,0 0 0,0 0 1,0-1-1,0 1 0,0 0 0,0-1 0,0 1 1,-1-1-1,1 1 0,0-1 0,1 0 0,4-5 23,0-1-1,0 1 1,-1-1-1,7-10 1,-8 11-20,24-39 70,-17 27-38,0 1-1,19-23 1,-29 39-40,0 0 0,-1 0 0,1 0 1,0 0-1,0 0 0,0 1 0,0-1 0,0 0 0,0 0 0,0 1 1,1-1-1,-1 0 0,0 1 0,0-1 0,0 1 0,1 0 0,1-1 1,-2 1-2,-1 0 1,1 1-1,0-1 1,-1 0-1,1 0 1,-1 1 0,1-1-1,-1 0 1,1 1-1,-1-1 1,1 1-1,-1-1 1,1 1 0,-1-1-1,0 1 1,1-1-1,-1 1 1,1-1 0,-1 1-1,0-1 1,0 1-1,1-1 1,-1 1-1,0 1 1,2 4-10,-1 0 0,-1 0 1,1 0-1,-1 0 0,0 9 0,0-9-16,0 5-60,-1 0 0,0 0 0,0 0 0,-1 0 0,-1 0 0,-6 18 0,9-28 84,0-1 1,0 0-1,0 0 1,0 1-1,0-1 1,0 0-1,-1 0 1,1 1-1,0-1 0,0 0 1,0 0-1,0 1 1,-1-1-1,1 0 1,0 0-1,0 0 1,0 1-1,-1-1 1,1 0-1,0 0 1,0 0-1,-1 0 0,1 0 1,0 1-1,0-1 1,-1 0-1,1 0 1,0 0-1,0 0 1,-1 0-1,1 0 1,0 0-1,-1 0 1,1 0-1,0 0 0,-1 0 1,-6-10 101,-3-23 29,9 28-226,-9-29-12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1.969"/>
    </inkml:context>
    <inkml:brush xml:id="br0">
      <inkml:brushProperty name="width" value="0.05" units="cm"/>
      <inkml:brushProperty name="height" value="0.05" units="cm"/>
    </inkml:brush>
  </inkml:definitions>
  <inkml:trace contextRef="#ctx0" brushRef="#br0">0 1 18228,'41'88'3510,"-33"-67"-3008,0-1 0,2 0 0,0 0-1,1-1 1,25 32 0,-34-48-484,1 0 0,-1 0-1,1-1 1,0 1 0,0-1-1,0 1 1,0-1 0,0 0 0,0 0-1,1-1 1,-1 1 0,1-1-1,-1 1 1,1-1 0,-1 0-1,1 0 1,0-1 0,-1 1 0,1-1-1,0 0 1,0 0 0,0 0-1,-1 0 1,1-1 0,0 0-1,-1 1 1,1-1 0,0 0 0,-1-1-1,1 1 1,3-3 0,7-5 8,0 0 0,-1-2 0,0 1 0,0-2 0,18-21 0,3-2 69,-33 34-95,0 0 1,0 0-1,0 0 0,0 0 1,0 0-1,0 1 0,0-1 1,0 0-1,0 1 0,1-1 1,-1 0-1,0 1 1,0 0-1,1-1 0,-1 1 1,0 0-1,1-1 0,-1 1 1,0 0-1,1 0 0,-1 0 1,0 0-1,1 1 1,-1-1-1,0 0 0,0 0 1,1 1-1,-1-1 0,0 1 1,0-1-1,1 1 0,-1-1 1,0 1-1,1 1 1,3 2-1,0 1 1,0 1 0,-1-1 0,0 1 0,7 10 0,-8-10 4,1 0 0,0-1 0,0 1 0,8 7-1,-11-12 1,0 0-1,1 0 0,-1-1 0,0 1 0,0 0 0,1-1 0,-1 1 0,0 0 0,1-1 0,-1 0 0,0 1 0,1-1 0,-1 0 0,1 0 0,-1 1 0,1-1 0,-1 0 0,1-1 0,-1 1 0,0 0 0,1 0 0,2-1 0,-1 0-8,-1-1-1,1 1 1,0-1-1,-1 0 1,1 0-1,-1 0 1,0 0-1,1 0 1,-1 0-1,2-4 1,3-2-190,-1-1 0,-1-1-1,0 1 1,0-1 0,5-14 0,3-31-289,-8 31 163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2.432"/>
    </inkml:context>
    <inkml:brush xml:id="br0">
      <inkml:brushProperty name="width" value="0.05" units="cm"/>
      <inkml:brushProperty name="height" value="0.05" units="cm"/>
    </inkml:brush>
  </inkml:definitions>
  <inkml:trace contextRef="#ctx0" brushRef="#br0">0 6 18980,'19'19'1336,"-2"-15"-1680,0-4 336,-1-12 272,1-5-144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2.926"/>
    </inkml:context>
    <inkml:brush xml:id="br0">
      <inkml:brushProperty name="width" value="0.05" units="cm"/>
      <inkml:brushProperty name="height" value="0.05" units="cm"/>
    </inkml:brush>
  </inkml:definitions>
  <inkml:trace contextRef="#ctx0" brushRef="#br0">7 99 11498,'0'0'153,"0"-1"-1,0 1 0,0 0 0,0 0 0,0 0 0,0-1 0,0 1 0,-2-3 2738,2 3-2738,0 0 0,-1-1 0,1 1 0,0 0 0,0 0 1,0 0-1,-1 0 0,1 0 0,0 0 0,0 0 0,-1 0 0,1 0 0,0 0 0,-2 10 1393,4 18-1368,7 9 701,2 0-1,2-1 1,30 62 0,-23-56-443,-8-15-180,1 6 225,3 0-1,1-1 0,39 56 1,-55-85-443,1-1 0,-1 0 0,1 0 1,0 0-1,0 0 0,0-1 0,0 1 1,0 0-1,0-1 0,1 0 0,-1 1 0,0-1 1,1 0-1,-1 0 0,1 0 0,-1-1 0,1 1 1,-1 0-1,1-1 0,0 0 0,-1 0 1,5 0-1,-4-1-6,0 0 1,0 0 0,0 0-1,0-1 1,0 1 0,0-1-1,0 0 1,0 0 0,-1 0-1,1 0 1,-1 0 0,1-1-1,-1 1 1,0-1-1,0 1 1,0-1 0,2-5-1,10-16 111,-2-1 0,0 0-1,-2-1 1,10-38-1,17-114 296,-28 110-723,1-98 0,-12 160-1687,-2 12 1375,-3 12 108,3 1-177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3.387"/>
    </inkml:context>
    <inkml:brush xml:id="br0">
      <inkml:brushProperty name="width" value="0.05" units="cm"/>
      <inkml:brushProperty name="height" value="0.05" units="cm"/>
    </inkml:brush>
  </inkml:definitions>
  <inkml:trace contextRef="#ctx0" brushRef="#br0">1 276 13787,'0'3'237,"21"74"2636,-18-68-2234,0 0-1,1-1 0,0 1 1,1-1-1,-1 0 1,9 11-1,-12-18-555,0 0-1,0 0 1,0 0 0,-1 0-1,1 0 1,0 0-1,0 0 1,0-1 0,1 1-1,-1 0 1,0-1 0,0 1-1,0 0 1,1-1 0,-1 0-1,0 1 1,0-1 0,1 0-1,-1 1 1,0-1 0,1 0-1,-1 0 1,0 0 0,0 0-1,3-1 1,-2 0-18,0 0-1,0 0 1,0 0-1,0 0 1,0 0-1,0-1 1,0 1 0,0-1-1,-1 0 1,1 1-1,-1-1 1,1 0 0,1-2-1,3-6 23,-1 0-1,1 0 1,-2 0-1,7-20 1,-2-6 27,-2 0 1,-2 0-1,-1-1 0,-2 0 1,-1 1-1,-6-57 0,3 83-83,0 8-26,-1 15-5,3 16 76,1-1-1,2 0 1,0 0-1,2 0 1,8 28 0,-12-54-64,0 0 1,-1 0 0,1 0-1,0 0 1,0 0 0,1 0-1,-1 0 1,0 0 0,1 0 0,-1-1-1,1 1 1,2 1 0,-4-2-6,1-1 0,0 1 0,0-1 1,0 1-1,0-1 0,0 0 0,-1 1 0,1-1 1,0 0-1,0 0 0,0 0 0,0 0 1,0 0-1,0 0 0,0 0 0,0 0 1,0 0-1,0 0 0,0 0 0,1-1 0,2-1 3,-1 0 0,0 0 0,0 0 0,0-1 0,0 1 0,0-1 0,0 0 0,0 0-1,-1 0 1,0 0 0,1 0 0,1-4 0,35-77 57,-33 105-121,-4-8 44,2 0 0,-1 0 0,2 0 0,9 20-1,-13-31 11,1 0-1,-1 1 1,1-1-1,-1 0 1,1 0-1,0 0 0,0 0 1,-1-1-1,1 1 1,1-1-1,-1 1 0,0-1 1,5 3-1,-6-4 3,1 1 0,0-1 0,0 0 0,0 0 0,0 0 0,0 0 0,0 0 0,0 0 0,0 0 0,0-1 0,0 1 0,0-1 0,0 1 0,0-1 0,0 0 0,0 0 0,0 0 0,-1 0 0,1 0 0,2-2 0,5-4 8,0-1-1,-1 1 1,0-1-1,0-1 1,-1 0-1,0 0 1,-1 0-1,10-19 1,-13 22-1,1-1 1,-1 0 0,-1 0-1,0 0 1,0-1 0,0 1-1,0 0 1,-1-1 0,-1 1-1,1-1 1,-1 1 0,-1-1-1,1 0 1,-3-8 0,2 12-4,0 1 1,-1 0-1,1-1 1,-1 1-1,0 0 1,0 0-1,0 0 1,0 0-1,-1 0 1,1 0-1,-5-3 0,6 5-18,-1 0 0,1-1-1,-1 1 1,1 0-1,-1 1 1,1-1-1,-1 0 1,0 0-1,1 1 1,-1-1-1,0 1 1,0-1-1,1 1 1,-1 0-1,0-1 1,0 1-1,0 0 1,1 0-1,-1 0 1,0 1-1,0-1 1,0 0-1,1 1 1,-1-1-1,-2 2 1,4-2-50,0 0-1,-1 0 1,1 0 0,0 1-1,-1-1 1,1 0 0,0 0-1,-1 1 1,1-1 0,0 0-1,0 0 1,-1 1 0,1-1-1,0 0 1,0 1 0,0-1-1,0 0 1,-1 1 0,1-1-1,0 0 1,0 1 0,0-1-1,0 1 1,0 0 0,0-1 15,0 0 0,0 0 1,0 0-1,1 0 0,-1 0 1,0 0-1,0 0 0,0 1 1,0-1-1,1 0 1,-1 0-1,0 0 0,0 0 1,0 0-1,1 0 0,-1 0 1,0 0-1,0 0 0,0 0 1,1 0-1,-1 0 1,0 0-1,0 0 0,0 0 1,1 0-1,-1 0 0,0 0 1,0-1-1,0 1 1,0 0-1,1 0 0,-1 0 1,0 0-1,0 0 0,0 0 1,0 0-1,1-1 0,-1 1 1,0 0-1,0 0 1,0 0-1,0 0 0,0-1 1,0 1-1,0 0 0,0 0 1,1 0-1,-1-1 0,0 1 1,4-4-650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3.915"/>
    </inkml:context>
    <inkml:brush xml:id="br0">
      <inkml:brushProperty name="width" value="0.05" units="cm"/>
      <inkml:brushProperty name="height" value="0.05" units="cm"/>
    </inkml:brush>
  </inkml:definitions>
  <inkml:trace contextRef="#ctx0" brushRef="#br0">0 60 17564,'3'-4'307,"-1"-1"1,1 1 0,0-1-1,0 1 1,1 0 0,-1 0-1,1 1 1,0-1 0,0 1-1,0 0 1,0-1 0,6-1-1,-9 4-254,0 0 1,0 0-1,1 1 0,-1-1 1,0 0-1,1 1 0,-1-1 0,1 1 1,-1 0-1,1-1 0,-1 1 1,0 0-1,1 0 0,-1 0 0,1 0 1,-1 0-1,1 0 0,-1 0 1,1 1-1,-1-1 0,1 1 1,-1-1-1,1 1 0,-1-1 0,0 1 1,0 0-1,1-1 0,-1 1 1,0 0-1,0 0 0,0 0 0,1 0 1,-1 0-1,-1 0 0,1 0 1,0 1-1,0-1 0,0 0 0,0 1 1,-1-1-1,1 0 0,-1 1 1,1-1-1,-1 0 0,1 3 0,1 4 31,-1 1 0,0 0 0,-1-1 0,1 1 0,-2 0 0,1-1 0,-1 1 0,0 0-1,-1-1 1,-4 15 0,3-15 10,1 0 1,0 1-1,0-1 1,1 1-1,0 0 0,1-1 1,0 1-1,0-1 0,1 1 1,2 11-1,-3-18-73,1-1 1,-1 1-1,1-1 0,-1 0 1,1 1-1,0-1 0,-1 0 1,1 0-1,0 1 0,0-1 1,0 0-1,0 0 0,0 0 1,0 0-1,1 0 0,-1 0 1,0-1-1,0 1 0,1 0 1,-1 0-1,2 0 0,0-1 6,0 1 0,-1-1-1,1 1 1,0-1 0,0 0-1,0 0 1,0 0 0,-1-1-1,1 1 1,4-2 0,4-1 19,0-1 0,0-1 0,0 0 0,11-7 0,43-30-289,-58 37-44,-1 0 0,0 0 1,0-1-1,0 1 1,-1-1-1,0-1 0,7-8 1,-12 14 255,0 0 0,1 0 1,-1 1-1,1-1 0,-1 0 0,0 0 0,1 0 1,-1 0-1,0 1 0,0-1 0,0 0 0,0 0 1,0 0-1,0 0 0,0 0 0,0 0 0,0 1 1,0-1-1,0 0 0,-1 0 0,1 0 0,0 0 1,-1 1-1,1-1 0,0 0 0,-1 0 0,1 1 1,-1-1-1,1 0 0,-1 1 0,1-1 0,-2 0 1,-17-9-645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4.381"/>
    </inkml:context>
    <inkml:brush xml:id="br0">
      <inkml:brushProperty name="width" value="0.05" units="cm"/>
      <inkml:brushProperty name="height" value="0.05" units="cm"/>
    </inkml:brush>
  </inkml:definitions>
  <inkml:trace contextRef="#ctx0" brushRef="#br0">1 95 14307,'1'3'1640,"12"-2"-999,4-2-281,8-6 1008,3-3-728,10-6-768,2-4 352,3 0-240,-3-5-176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4.862"/>
    </inkml:context>
    <inkml:brush xml:id="br0">
      <inkml:brushProperty name="width" value="0.05" units="cm"/>
      <inkml:brushProperty name="height" value="0.05" units="cm"/>
    </inkml:brush>
  </inkml:definitions>
  <inkml:trace contextRef="#ctx0" brushRef="#br0">79 158 16219,'-10'12'604,"1"-1"-1,0 1 0,0 1 0,2-1 0,-10 20 0,14-25-368,0 1 0,0-1 0,1 1 1,0-1-1,0 1 0,1 0 0,0-1 0,1 1 1,-1 0-1,2 0 0,-1 0 0,2 7 1,-2-13-207,0-1 1,0 1-1,1-1 1,-1 0-1,0 1 1,1-1-1,-1 0 1,1 1 0,-1-1-1,1 0 1,0 1-1,0-1 1,-1 0-1,1 0 1,0 0-1,0 0 1,0 0-1,0 0 1,0 0 0,1 0-1,-1 0 1,0-1-1,0 1 1,1 0-1,-1-1 1,0 1-1,0-1 1,1 1 0,-1-1-1,1 0 1,-1 0-1,0 1 1,1-1-1,-1 0 1,1 0-1,-1 0 1,0-1-1,1 1 1,-1 0 0,1 0-1,-1-1 1,0 1-1,1-1 1,-1 1-1,2-2 1,8-3 31,-1-1-1,0 0 1,0 0 0,13-11 0,-20 14-45,12-8 21,-6 3-29,-1 1 1,2 1-1,-1-1 1,1 2-1,16-9 0,-24 14-8,0-1-1,0 1 0,0-1 0,0 1 0,0 0 1,0-1-1,0 1 0,0 0 0,0 0 1,0 0-1,0 1 0,0-1 0,0 1 1,0-1-1,3 2 0,-3-1 0,0 0 0,0 1 0,0-1 0,0 1-1,0 0 1,0-1 0,-1 1 0,1 0 0,-1 0 0,1 0-1,-1 0 1,0 0 0,0 1 0,0-1 0,0 0 0,1 3 0,1 7-28,2 4 316,-4-16-79,0-10 0,-4-45 167,-3 0 0,-18-81 0,17 105-549,7 29 17,-1 0-1,1 1 1,0-1-1,0 0 1,0 0 0,0 1-1,0-1 1,0 0-1,1 0 1,-1 1-1,0-1 1,1 0-1,0 1 1,-1-1 0,1 0-1,0 1 1,0-1-1,0 1 1,0-1-1,0 1 1,2-3-1,1-2-25,5-7-541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5.368"/>
    </inkml:context>
    <inkml:brush xml:id="br0">
      <inkml:brushProperty name="width" value="0.05" units="cm"/>
      <inkml:brushProperty name="height" value="0.05" units="cm"/>
    </inkml:brush>
  </inkml:definitions>
  <inkml:trace contextRef="#ctx0" brushRef="#br0">8 0 16003,'-1'1'160,"0"0"-1,1 0 1,-1 0-1,0 0 1,1 0-1,-1 0 1,1 0-1,-1 0 1,1 0-1,0 0 1,-1 1-1,1-1 0,0 0 1,0 0-1,0 0 1,0 0-1,0 1 1,0-1-1,0 0 1,0 2-1,0 34 1726,2-12-1431,1 0 0,1-1 0,2 0 1,0 1-1,1-2 0,1 1 0,19 36 1,-24-55-487,0 1-1,0-1 1,0 0 0,1 0 0,0 0 0,0-1 0,0 1 0,0-1 0,1 0 0,0 0-1,0-1 1,0 1 0,0-1 0,0 0 0,1 0 0,-1-1 0,1 0 0,0 0 0,-1 0-1,1 0 1,0-1 0,0 0 0,0 0 0,0-1 0,7 0 0,-3 0-75,-1-1 11,-1 1 0,1 0 0,-1 0 0,1 1 0,-1 0 0,10 3 0,-16-3 105,0 0 0,1 0 0,-1 0 0,0 0 0,0 0 0,0 1 0,0-1 1,0 1-1,-1 0 0,1-1 0,0 1 0,-1 0 0,1 0 0,-1 0 0,0 0 0,1 0 0,-1 0 0,0 0 1,0 1-1,0-1 0,-1 0 0,1 0 0,-1 1 0,1-1 0,-1 1 0,0 3 0,1 2 125,-2 0-1,1 0 0,-1 0 1,-1-1-1,1 1 1,-1 0-1,0-1 0,-1 1 1,0-1-1,-7 13 0,7-14-34,0 0-1,-1-1 0,0 1 1,0-1-1,0 0 0,-1 0 1,1 0-1,-1 0 0,0-1 0,-1 0 1,1 0-1,-1-1 0,-6 4 1,10-6-133,0 0 1,0-1-1,0 1 1,0-1 0,1 1-1,-1-1 1,0 0 0,0 0-1,0 0 1,0 0-1,0 0 1,0 0 0,0 0-1,0-1 1,0 1 0,0-1-1,1 1 1,-1-1-1,-3-1 1,2 0-57,0 0-1,0-1 1,1 1-1,0 0 1,-1-1-1,1 1 1,0-1-1,0 0 1,0 0-1,-2-5 1,-1-3-135,0-1 0,1 0 0,0-1 0,1 1 0,-1-13 0,-1-18-479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6.254"/>
    </inkml:context>
    <inkml:brush xml:id="br0">
      <inkml:brushProperty name="width" value="0.05" units="cm"/>
      <inkml:brushProperty name="height" value="0.05" units="cm"/>
    </inkml:brush>
  </inkml:definitions>
  <inkml:trace contextRef="#ctx0" brushRef="#br0">56 577 14395,'4'-7'934,"0"0"0,0 0 0,-1 0-1,0-1 1,4-13 0,-5 13-248,1 0 1,0 0-1,0 0 1,6-10-1,-16 20-486,0 0 0,-1 1 0,1 0 1,-11 7-1,10-4-135,7-5-29,0 0-1,0 0 0,0 0 0,0 0 0,-1 0 0,1 0 0,0-1 0,-1 1 0,1 0 0,0-1 0,-1 1 0,1-1 1,-1 0-1,-1 1 0,3-1 34,-1-1 1,1 1-1,-1 0 0,1-1 1,-1 1-1,1-1 1,-1 1-1,1-1 1,0 1-1,-1-1 0,1 1 1,0-1-1,-1 1 1,1-1-1,0 1 1,0-1-1,-1 0 0,1 1 1,0-1-1,0 1 1,0-1-1,0 0 1,0 1-1,0-1 0,0 0 1,0 1-1,0-1 1,0 1-1,0-1 1,0 0-1,1 0 0,0-2-48,0 0-1,0 0 0,1 1 0,-1-1 1,1 1-1,-1-1 0,1 1 0,0 0 0,0-1 1,0 1-1,0 0 0,0 0 0,1 0 1,-1 1-1,1-1 0,-1 1 0,1-1 0,-1 1 1,1 0-1,4-2 0,21-12 69,-26 13-78,-1-1 0,1 1 0,0-1 0,-1 0-1,0 0 1,1 0 0,-1 1 0,0-1 0,0 0 0,-1 0 0,1-1 0,-1 1 0,0 0 0,1 0 0,-1 0 0,0 0-1,-1 0 1,1 0 0,-1 0 0,1 0 0,-3-6 0,3 9-11,-1-1 0,1 1 0,-1 0 0,1-1 0,-1 1 0,1 0 0,-1 0 0,0 0 0,1-1 0,-1 1 0,1 0 0,-1 0 0,1 0 0,-1 0 0,0 0 0,1 0 0,-1 0 0,1 0 0,-1 0 0,0 0 0,1 0 0,-1 1 0,1-1 0,-1 0 0,1 0 0,-1 0 0,1 1 0,-1-1 0,1 0 0,-1 1 0,1-1 0,-1 1 0,-16 12 0,11-6 3,0 1-1,1-1 1,0 1-1,0 0 1,1 0 0,0 0-1,0 1 1,-4 14-1,2-2 13,1 1-1,-3 31 1,7-42-11,0 0 0,1 0 0,0 0 0,1 0 1,0 0-1,1 0 0,6 21 0,-8-29-5,1-1-1,0 1 0,0 0 1,1-1-1,-1 1 0,0-1 1,1 0-1,0 1 1,-1-1-1,1 0 0,0 0 1,0 0-1,0 0 0,1-1 1,-1 1-1,0-1 1,0 1-1,1-1 0,-1 0 1,1 1-1,0-1 0,-1-1 1,1 1-1,0 0 1,-1-1-1,1 1 0,0-1 1,0 0-1,-1 0 0,1 0 1,0 0-1,0 0 0,0-1 1,-1 1-1,1-1 1,4-1-1,0-1-3,0 0 1,0-1-1,0 1 1,-1-1-1,1 0 1,-1-1-1,0 0 1,0 0-1,-1 0 1,0-1-1,1 1 1,-2-1-1,1 0 0,-1-1 1,0 1-1,0-1 1,-1 0-1,3-8 1,2-2 4,-2-2 1,0 1 0,-1-1 0,-1 0-1,-1 0 1,1-20 0,-4 37-1,1-21-1,-1 22 1,0 0-1,0 0 1,0 1 0,0-1-1,0 0 1,0 0 0,0 0-1,0 1 1,-1-1 0,1 0-1,0 0 1,0 1-1,-1-1 1,1 0 0,0 0-1,-1 1 1,1-1 0,-1 0-1,1 1 1,-1-2 0,0 3-2,0-1 1,1 0 0,-1 1-1,1-1 1,-1 0 0,1 1-1,-1-1 1,1 1 0,-1-1-1,1 1 1,-1-1 0,1 1-1,0-1 1,-1 1 0,1-1-1,0 1 1,-1 0 0,1-1-1,0 1 1,0-1 0,0 1-1,-1 0 1,1-1 0,0 1-1,0 1 1,-3 19-24,2-9 18,1-1 0,0 0 0,1 1 0,1-1 0,5 21 0,-6-26 4,1 0 0,-1 0-1,2-1 1,-1 1 0,1-1 0,0 0 0,0 0 0,0 0 0,0 0 0,1 0 0,0-1 0,9 9 0,-11-12 3,0 1-1,0-1 1,0 0-1,0 0 0,1 0 1,-1 0-1,0 0 1,1-1-1,-1 1 1,1-1-1,-1 1 1,1-1-1,-1 0 0,1 0 1,-1 0-1,1 0 1,2-1-1,-1 0-3,0 0 0,0 0 0,0-1 0,0 1 0,0-1 0,-1 0-1,1-1 1,0 1 0,3-4 0,4-3-24,-1-1 0,-1-1 0,1 0 0,14-23 1,-11 13-60,-2-1 0,0 0 1,-1-1-1,-2 0 0,0-1 1,-1 1-1,4-34 1,-7 28-69,-1 1 1,-1-1 0,-2 0 0,-1 1 0,-1-1-1,-6-29 1,7 50 110,-9-33-162,9 39 195,1 0 1,-1 0 0,0 0-1,0 0 1,0 1 0,0-1-1,0 0 1,0 0 0,-1 1-1,1-1 1,-1 0-1,1 1 1,-1-1 0,1 1-1,-3-1 1,4 1 10,-1 1 1,1 0-1,-1 0 0,1 0 0,-1 0 1,1 0-1,-1 0 0,0 0 1,1 0-1,-1 0 0,1 0 0,-1 0 1,1 0-1,-1 1 0,1-1 1,-1 0-1,1 0 0,0 0 0,-1 1 1,1-1-1,-1 0 0,1 1 0,-1-1 1,1 0-1,0 1 0,-1-1 1,1 1-1,0-1 0,-1 0 0,1 1 1,0-1-1,0 1 0,-1-1 0,1 1 1,0-1-1,0 1 0,0-1 1,0 1-1,0-1 0,0 1 0,-1-1 1,1 2-1,-4 24 40,4-25-40,0 17 22,1-1-1,0 1 1,1-1-1,1 0 1,1 1-1,0-1 1,1 0-1,1-1 1,15 31-1,10 9 93,47 68 1,-77-123-113,30 41 66,9 14 32,-72-73-239,-35-19-228,-166-101-732,226 131 1170,-1 0-1,1 0 1,-8-9 0,14 14-39,0-1 1,0 1-1,0 0 1,0-1-1,0 1 1,1 0-1,-1-1 1,0 1-1,1-1 1,-1 1-1,0-4 1,1 4-17,0 1 0,0-1 0,1 1 0,-1-1 1,0 1-1,0-1 0,0 1 0,1-1 0,-1 1 0,0-1 0,0 1 1,1-1-1,-1 1 0,1-1 0,-1 1 0,0 0 0,1-1 0,-1 1 1,1-1-1,-1 1 0,1 0 0,-1 0 0,1-1 0,-1 1 0,1 0 1,-1 0-1,1 0 0,-1-1 0,1 1 0,-1 0 0,1 0 1,0 0-1,0 0 0,18-2 304,31 0 1,-34 2-508,-1 0 1,0-1-1,24-5 0,-39 6 179,1-1-1,0 1 0,-1 0 1,1 0-1,-1 0 0,1-1 1,0 1-1,-1 0 0,1-1 0,-1 1 1,1 0-1,0-1 0,-1 1 1,1-1-1,-1 1 0,0-1 1,1 1-1,0-1 0,1-15-226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6.703"/>
    </inkml:context>
    <inkml:brush xml:id="br0">
      <inkml:brushProperty name="width" value="0.05" units="cm"/>
      <inkml:brushProperty name="height" value="0.05" units="cm"/>
    </inkml:brush>
  </inkml:definitions>
  <inkml:trace contextRef="#ctx0" brushRef="#br0">25 27 19644,'-17'15'1937,"10"-10"-2049,11-8-88,13-15 2168,6-8-1208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4.127"/>
    </inkml:context>
    <inkml:brush xml:id="br0">
      <inkml:brushProperty name="width" value="0.05" units="cm"/>
      <inkml:brushProperty name="height" value="0.05" units="cm"/>
    </inkml:brush>
  </inkml:definitions>
  <inkml:trace contextRef="#ctx0" brushRef="#br0">0 0 14763,'9'8'1216,"-1"3"-1216,-1 0-56,6 0 633,3 3-529</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3:26.282"/>
    </inkml:context>
    <inkml:brush xml:id="br0">
      <inkml:brushProperty name="width" value="0.05" units="cm"/>
      <inkml:brushProperty name="height" value="0.05" units="cm"/>
    </inkml:brush>
  </inkml:definitions>
  <inkml:trace contextRef="#ctx0" brushRef="#br0">1456 81 9658,'-41'-17'280,"0"2"0,-1 3 0,-1 0 0,0 3 0,-52-4 0,61 11-178,1 1 0,-1 2 0,1 1 0,0 2 0,0 1 0,0 1 0,-46 17 1,32-6-39,1 3 1,1 2-1,1 2 1,-42 29-1,12 0 10,-87 80 0,131-104-69,2 1 0,0 1 0,2 1 0,2 1-1,1 1 1,-22 44 0,23-32 11,2 0 0,2 1 0,2 1 0,-17 87 0,24-80-8,2 1 1,3-1-1,2 1 1,2 0-1,3 0 1,3 0-1,2-1 1,2 0-1,3 0 1,23 61-1,-20-75-14,3-1 0,1 0 0,1-2 0,3 0 0,1-2 0,32 36 0,-17-28-5,1-2 0,3-1 0,1-3 0,53 35 0,-55-47 1,1-1 0,1-2 0,1-2 0,1-3 0,1-1 0,0-2 0,1-3 0,1-1 0,58 4 0,-18-8-118,-1-4-1,1-4 1,-1-4 0,119-21-1,-86 1-780,-1-4-1,-1-6 1,148-65 0,-122 35-188,-4-8 1,151-100-1,-232 131 1559,61-54-1,-91 69 230,-1-2 0,-2-1 0,36-49 0,-54 63-343,0 1 1,-1-1-1,-1-1 1,-1 0-1,0 0 1,-1 0 0,-1-1-1,0 1 1,-2-1-1,0-1 1,-1 1-1,-1 0 1,-1-21-1,-1 18-159,-1 1 0,-2-1 0,0 1 0,-1 0-1,-1 0 1,0 1 0,-2 0 0,0 0 0,-2 0-1,0 1 1,-17-23 0,4 10-88,-2 1-1,-1 2 1,-2 0-1,0 2 1,-64-45-1,52 45 32,-2 3 0,-1 0 0,0 3-1,-60-19 1,34 18 102,-1 4 0,-89-12-1,-147 7 495,131 20-521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7.885"/>
    </inkml:context>
    <inkml:brush xml:id="br0">
      <inkml:brushProperty name="width" value="0.05" units="cm"/>
      <inkml:brushProperty name="height" value="0.05" units="cm"/>
    </inkml:brush>
  </inkml:definitions>
  <inkml:trace contextRef="#ctx0" brushRef="#br0">0 12 15531,'6'-11'1409,"-1"12"-389,2 25-59,24 270 2944,70 571-3214,-102-860-1915,-3-9 589,-6-11-58,0 0 0,1 0 0,1-1 0,-9-18 0,-1-2 40,-9-15-155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8.364"/>
    </inkml:context>
    <inkml:brush xml:id="br0">
      <inkml:brushProperty name="width" value="0.05" units="cm"/>
      <inkml:brushProperty name="height" value="0.05" units="cm"/>
    </inkml:brush>
  </inkml:definitions>
  <inkml:trace contextRef="#ctx0" brushRef="#br0">14 71 13603,'-1'0'57,"1"0"0,-1 1 1,0-1-1,1 0 0,-1 1 1,0-1-1,1 0 0,-1 1 0,1-1 1,-1 1-1,1-1 0,-1 1 0,1-1 1,-1 1-1,1-1 0,-1 1 0,1 0 1,0-1-1,-1 1 0,1-1 1,0 1-1,-1 0 0,1 0 0,0-1 1,0 1-1,0 0 0,0-1 0,0 1 1,0 0-1,0 0 0,-2 31 268,2-25-94,1 98 1788,4 0-1,35 193 1,-39-295-1996,4 22 257,10 31-1,-13-51-222,0 0 0,0 0-1,0 0 1,0-1 0,1 1-1,-1-1 1,1 1 0,1-1-1,-1 0 1,0 0 0,1 0-1,8 6 1,-11-9-32,1 0 0,-1-1 1,1 1-1,-1-1 0,1 1 0,-1-1 0,1 0 0,0 1 1,-1-1-1,1 0 0,0 0 0,-1 0 0,1 0 1,0 0-1,-1-1 0,1 1 0,0 0 0,-1-1 0,1 0 1,-1 1-1,1-1 0,-1 0 0,1 1 0,-1-1 1,0 0-1,3-2 0,2-2 50,0 0 0,-1 0 0,1-1 1,4-7-1,-9 11-55,30-38 279,-2-1-1,-2-2 1,23-50-1,-14 16-730,26-85 0,-55 141 167,0-1 0,-1 0 1,0-1-1,-2 1 0,-1-1 1,-1 0-1,-1 0 0,-2-24 1,-11-12-432</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8.857"/>
    </inkml:context>
    <inkml:brush xml:id="br0">
      <inkml:brushProperty name="width" value="0.05" units="cm"/>
      <inkml:brushProperty name="height" value="0.05" units="cm"/>
    </inkml:brush>
  </inkml:definitions>
  <inkml:trace contextRef="#ctx0" brushRef="#br0">446 107 15443,'-1'-17'980,"1"8"-489,0 0 0,-1 0 0,0 0 0,-4-16 0,4 23-412,1 1 0,0-1 1,-1 1-1,0-1 0,1 1 0,-1 0 0,0-1 0,0 1 0,0 0 1,0-1-1,0 1 0,0 0 0,0 0 0,0 0 0,0 0 1,-1 0-1,1 0 0,0 1 0,-1-1 0,1 0 0,0 1 1,-1-1-1,1 0 0,-1 1 0,1 0 0,-1-1 0,1 1 1,-1 0-1,1 0 0,-1 0 0,0 0 0,1 0 0,-1 0 0,-1 1 1,-4 0 59,1 1 0,0 0 0,0 0 0,0 1 0,0-1 0,0 1 0,1 0 0,-8 6 0,-40 36 344,48-40-418,-25 24 71,1 2-1,2 0 1,1 2 0,2 1 0,-26 47 0,35-55-75,2 1 1,1 1 0,1 0 0,2 1 0,1 0-1,1 0 1,1 1 0,-2 31 0,8-49-37,-1-1 0,2 0 0,-1 0 0,1 1 0,1-1 0,0 0 0,1 0 0,0-1 0,1 1 0,0 0 0,8 14 0,-8-18-26,0-1-1,1 0 0,0 0 1,0 0-1,1 0 1,0-1-1,0 0 1,0 0-1,0-1 0,1 1 1,0-1-1,-1-1 1,2 1-1,-1-1 0,0-1 1,1 1-1,9 1 1,-3-1-81,1-1 1,0-1-1,-1-1 0,1 0 1,0 0-1,0-2 1,16-3-1,-19 3-140,-1 0-1,1-2 0,-1 1 1,0-2-1,0 1 1,0-1-1,0-1 1,-1 0-1,12-9 1,-18 11 102,0 1 1,-1-1 0,1 0 0,-1 0-1,0 0 1,0 0 0,-1 0-1,1-1 1,-1 1 0,0-1 0,0 0-1,0 0 1,-1 1 0,0-1-1,0 0 1,0 0 0,0 0 0,-1-1-1,0-8 1,-1-25-616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49.727"/>
    </inkml:context>
    <inkml:brush xml:id="br0">
      <inkml:brushProperty name="width" value="0.05" units="cm"/>
      <inkml:brushProperty name="height" value="0.05" units="cm"/>
    </inkml:brush>
  </inkml:definitions>
  <inkml:trace contextRef="#ctx0" brushRef="#br0">214 185 17140,'0'-1'184,"-1"0"1,0 0-1,0 0 1,1 0 0,-1 0-1,0 1 1,0-1-1,0 0 1,0 0 0,0 1-1,0-1 1,0 0-1,-1 1 1,1-1 0,0 1-1,0 0 1,0-1-1,-1 1 1,1 0 0,0-1-1,0 1 1,-3 0-1,-29 1 1708,27-1-1769,0 1 0,1 1 0,-1-1 0,0 1 0,1 0 0,-1 0-1,1 0 1,0 1 0,0 0 0,0 0 0,0 0 0,-8 8 0,7-5-60,-1 1 0,2 0-1,-1 0 1,1 0 0,0 1 0,0 0 0,-6 14 0,6-8-45,0 0 0,1 0 0,0 0 0,1 1 0,1-1 0,0 1 0,1 0 0,0-1-1,4 30 1,-3-39-12,1 0-1,0 0 0,0-1 0,1 1 1,-1-1-1,1 1 0,0-1 0,0 0 0,0 1 1,1-1-1,-1 0 0,1 0 0,0-1 1,1 1-1,-1-1 0,0 1 0,1-1 0,0 0 1,0 0-1,0-1 0,7 5 0,-6-6-2,-1 1-1,1-1 0,0 0 1,-1 0-1,1-1 0,0 1 1,-1-1-1,1 0 0,0 0 0,0-1 1,-1 1-1,1-1 0,0 0 1,-1-1-1,1 1 0,-1-1 1,1 1-1,-1-2 0,0 1 1,0 0-1,0-1 0,4-3 0,2-2 42,-1 1 0,-1-2-1,0 1 1,0-1 0,-1-1-1,0 1 1,0-1 0,-1-1-1,-1 1 1,0-1 0,0 0-1,-1 0 1,0 0 0,-1-1-1,4-22 1,-6 26 6,0 0 1,-1 0-1,1 1 0,-2-1 1,1 0-1,-1 0 0,0 1 1,-1-1-1,1 0 0,-2 1 1,1-1-1,-1 1 0,0 0 1,0 0-1,-1 0 0,0 1 1,0-1-1,-1 1 0,0 0 1,0 0-1,0 0 0,-1 1 1,0 0-1,0 0 0,-8-5 1,8 7-36,1 0 1,-1 1 0,1 0-1,-1 0 1,-8-2-1,12 4-16,1-1 0,0 1 0,0-1 0,0 1 0,-1 0 0,1 0-1,0 0 1,0 0 0,-1 0 0,1 0 0,0 0 0,0 0 0,-1 0-1,1 1 1,0-1 0,0 0 0,0 1 0,0-1 0,-1 1 0,1-1-1,0 1 1,0 0 0,0 0 0,0-1 0,0 1 0,0 0 0,1 0 0,-1 0-1,0 0 1,0 0 0,-1 2 0,2-3-1,0 1 0,0 0 0,0-1 0,0 1 0,0-1 0,0 1 0,0 0-1,0-1 1,1 1 0,-1 0 0,0-1 0,0 1 0,0-1 0,1 1 0,-1-1 0,0 1 0,1 0 0,-1-1 0,0 1 0,1-1 0,-1 1 0,1-1 0,-1 0 0,1 1-1,-1-1 1,1 1 0,-1-1 0,1 0 0,-1 0 0,1 1 0,-1-1 0,1 0 0,0 0 0,-1 1 0,1-1 0,-1 0 0,1 0 0,0 0 0,-1 0 0,1 0 0,0 0-1,0 0 1,30 1-54,5-5-92,62-14 0,-74 12 45,0 1 0,0 0 0,1 2 0,-1 1-1,1 2 1,28 1 0,-50 0 86,1-1 1,-1 1-1,0 0 1,0 0-1,0 0 1,0 0-1,0 1 1,0-1-1,0 1 0,0-1 1,-1 1-1,1 0 1,0 0-1,-1 1 1,4 4-1,-3-3 9,0 0-1,-1 0 1,1 0-1,-1 1 1,0-1-1,-1 1 1,1 0 0,-1-1-1,2 9 1,-2 5 57,0-1 0,-1 1 1,-1-1-1,-5 33 0,-15 56 461,21-105-446,5-22 28,0-21-48,-3 0 0,-2-46 1,-13-86-4,11 153-31,1 9-10,1 9 0,1 0 0,-1 0-1,-1 0 1,1 0 0,0 0 0,-1 0 0,0 0 0,0 0 0,-2-6 0,6 21-54,9 11 21,-10-20-20,1 0 1,0-1 0,-1 1-1,1-1 1,1 0-1,-1 0 1,0 0 0,0 0-1,1 0 1,-1-1-1,1 1 1,0-1 0,-1 0-1,1 0 1,0 0 0,0-1-1,-1 1 1,1-1-1,0 0 1,0 0 0,0 0-1,0-1 1,5-1-1,9-2-775,0 0 0,0-2 0,26-11 0,-37 14 662,31-13-585,1-1-172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0.188"/>
    </inkml:context>
    <inkml:brush xml:id="br0">
      <inkml:brushProperty name="width" value="0.05" units="cm"/>
      <inkml:brushProperty name="height" value="0.05" units="cm"/>
    </inkml:brush>
  </inkml:definitions>
  <inkml:trace contextRef="#ctx0" brushRef="#br0">217 1 15859,'-3'3'265,"1"-1"0,0 1-1,-1-1 1,0 0 0,0 0-1,1 0 1,-1 0 0,0 0-1,-1-1 1,1 1 0,0-1-1,0 0 1,-4 1 0,-11 6 670,3 0-638,1 0 0,0 0-1,1 2 1,0 0 0,1 0-1,0 1 1,1 0 0,0 1-1,0 1 1,-9 15 0,19-27-275,0 0 0,0 1 0,0 0 0,0-1 0,1 1 0,-1-1 0,0 1 0,1 0 0,0-1 0,-1 1 1,1 0-1,0 0 0,0-1 0,0 1 0,0 2 0,0-4-13,0 1 0,1-1 0,-1 1 0,0-1 0,1 1 0,-1-1 0,0 1 0,1-1 0,-1 1 0,1-1 0,-1 1 1,1-1-1,-1 0 0,1 1 0,-1-1 0,1 0 0,-1 1 0,1-1 0,-1 0 0,1 0 0,0 1 0,-1-1 0,1 0 0,-1 0 0,1 0 0,1 0 0,3 0 4,0 0-1,0-1 0,0 0 0,0 0 0,0 0 0,0 0 0,-1-1 0,7-2 1,91-49 17,-72 35 3,0 2 0,2 1 0,41-14 0,-68 28-25,0-1-1,1 1 0,-1 0 1,1 0-1,-1 1 0,1 0 1,-1 0-1,1 0 1,7 1-1,-10 0 1,0 0 1,-1 0-1,1 0 1,-1 0-1,1 0 1,-1 1-1,1-1 0,-1 1 1,0 0-1,1-1 1,-1 1-1,0 0 1,0 0-1,-1 0 0,1 1 1,0-1-1,-1 0 1,1 1-1,-1-1 1,1 4-1,4 7 33,-5-10-3,0 1-1,1-1 1,-1 0 0,1 0-1,0 0 1,0 0 0,0 0-1,4 5 1,-5-8-24,1 1 0,-1 0 0,0-1 0,1 1 0,-1-1 0,0 1 0,1-1 0,-1 0 0,0 0 0,1 1 0,-1-1 0,1 0-1,-1 0 1,0 0 0,1-1 0,-1 1 0,1 0 0,-1 0 0,0-1 0,1 1 0,-1-1 0,0 1 0,1-1 0,-1 0 0,0 1 0,0-1 0,2-1 0,48-30 215,-21 12-182,36-15 1,-57 30-103,0 1 0,0 1 0,1 0 1,-1 0-1,1 1 0,0 0 0,0 1 0,16-1 0,-22 3-138,1-1 0,-1 1 0,0 0 0,0 0 0,1 1 0,-1-1 0,0 1 0,0 0 0,0 0 0,-1 0 0,1 1 0,0-1 0,3 4 0,7 4-1299,-13-9 1406,1 0 1,0 0-1,0 0 0,-1-1 0,1 1 1,0-1-1,0 1 0,0-1 0,0 0 1,0 1-1,-1-1 0,1 0 0,0 0 0,0 0 1,0-1-1,0 1 0,3-1 0,31-14-729,-12 1 207</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0.685"/>
    </inkml:context>
    <inkml:brush xml:id="br0">
      <inkml:brushProperty name="width" value="0.05" units="cm"/>
      <inkml:brushProperty name="height" value="0.05" units="cm"/>
    </inkml:brush>
  </inkml:definitions>
  <inkml:trace contextRef="#ctx0" brushRef="#br0">80 1 16139,'-3'6'499,"1"1"0,-1 0 0,0-1 0,-1 0 0,0 0 0,0 0 0,-6 6 0,-14 25 1389,22-34-1734,-14 35 718,15-36-837,0 0 0,0 0 1,1 0-1,-1 0 0,1 0 1,0 0-1,-1 0 0,1 0 1,0 0-1,0 0 0,0 1 1,1-1-1,-1 0 0,0 0 0,1 0 1,0 2-1,0-3-29,-1-1-1,1 1 0,0-1 1,-1 1-1,1-1 1,0 1-1,0-1 1,0 1-1,-1-1 0,1 1 1,0-1-1,0 0 1,0 0-1,0 1 1,-1-1-1,1 0 0,0 0 1,0 0-1,0 0 1,0 0-1,0 0 1,0 0-1,0 0 0,-1 0 1,1-1-1,0 1 1,0 0-1,0-1 1,0 1-1,0 0 0,-1-1 1,1 1-1,0-1 1,0 1-1,0-2 1,28-19-49,-15 7 28,0 0-1,0-1 0,-2-1 0,0 0 0,-1-1 1,15-30-1,-29 60 114,-1-1 1,2 1-1,-1 0 0,2 0 1,0 0-1,0 0 1,3 22-1,-2-29-78,1 0 0,0 0-1,1 0 1,-1 0 0,1 0 0,0-1-1,0 1 1,1-1 0,0 1 0,3 5-1,-3-9 8,-1 1 0,0-1-1,0 0 1,1 0 0,-1 1-1,1-1 1,0-1 0,0 1-1,-1 0 1,1-1 0,0 1-1,1-1 1,-1 0 0,0 0-1,0 0 1,0-1-1,1 1 1,-1-1 0,0 0-1,4 0 1,-4 0-24,0 0-1,0 0 1,0 0-1,0-1 1,0 1-1,0-1 1,-1 0-1,1 0 1,3-2-1,37-26 22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1.231"/>
    </inkml:context>
    <inkml:brush xml:id="br0">
      <inkml:brushProperty name="width" value="0.05" units="cm"/>
      <inkml:brushProperty name="height" value="0.05" units="cm"/>
    </inkml:brush>
  </inkml:definitions>
  <inkml:trace contextRef="#ctx0" brushRef="#br0">1 73 17028,'7'-7'447,"1"-1"0,0 1 1,1 1-1,0-1 1,0 2-1,0-1 0,1 1 1,-1 0-1,16-4 0,-21 7-348,0 1-1,0 0 0,0 0 0,0 0 0,0 0 0,0 1 1,0-1-1,0 1 0,0 0 0,1 0 0,-1 1 0,0-1 1,0 1-1,0 0 0,0 0 0,0 0 0,0 1 0,0-1 1,-1 1-1,1 0 0,0 0 0,-1 1 0,1-1 0,-1 1 1,0-1-1,6 7 0,-6-5-59,-1 1 0,1 0 0,-1 0 0,1 0 0,-1 0 1,-1 0-1,1 0 0,-1 0 0,0 1 0,0-1 0,0 0 0,-1 1 1,0-1-1,0 1 0,0-1 0,-1 0 0,-2 9 0,0 3-2,-2-1-1,0 0 1,-1 0-1,-11 21 1,-30 41 128,3-5 48,43-71-201,0-1-1,0 1 1,0 0-1,0 0 1,1 0-1,-1 0 1,1-1-1,-1 1 1,1 0-1,0 0 1,0 0-1,0 0 1,0 4-1,0-5-3,1-1 0,-1 1 0,0 0-1,1 0 1,-1-1 0,1 1 0,-1 0-1,1 0 1,-1-1 0,1 1 0,-1-1-1,1 1 1,0 0 0,-1-1 0,1 1 0,0-1-1,0 1 1,-1-1 0,1 0 0,0 1-1,1-1 1,4 2 23,0-1 0,1-1 0,-1 1-1,0-1 1,0-1 0,11 0 0,-15 1-29,43-4-106,0-2 0,0-2 1,-1-1-1,51-19 0,-93 28-43,0-1 1,0 0-1,0 0 0,0 1 1,-1-1-1,1 0 0,0 0 1,-1-1-1,1 1 0,0 0 1,-1 0-1,0-1 0,1 1 1,-1-1-1,0 1 0,0-1 1,0 0-1,0 1 0,2-4 0,-3 3 61,0 1-1,0-1 1,-1 1-1,1-1 1,0 1-1,-1-1 1,1 1-1,0-1 1,-1 1-1,0-1 0,1 1 1,-1 0-1,0-1 1,0 1-1,0 0 1,0-1-1,0 1 1,0 0-1,0 0 1,0 0-1,0 0 1,0 0-1,-1 0 0,1 1 1,-3-2-1,-25-16-1013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1.816"/>
    </inkml:context>
    <inkml:brush xml:id="br0">
      <inkml:brushProperty name="width" value="0.05" units="cm"/>
      <inkml:brushProperty name="height" value="0.05" units="cm"/>
    </inkml:brush>
  </inkml:definitions>
  <inkml:trace contextRef="#ctx0" brushRef="#br0">1 43 15547,'10'10'1649,"13"-6"-1049,4-2-240,10-5 592,9 0-608,3-8 56,-3-5-8,-3-10-344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2.263"/>
    </inkml:context>
    <inkml:brush xml:id="br0">
      <inkml:brushProperty name="width" value="0.05" units="cm"/>
      <inkml:brushProperty name="height" value="0.05" units="cm"/>
    </inkml:brush>
  </inkml:definitions>
  <inkml:trace contextRef="#ctx0" brushRef="#br0">13 607 13779,'2'1'120,"0"-1"1,-1 1-1,1 0 0,0-1 1,0 1-1,0-1 0,0 0 1,0 0-1,0 1 0,-1-1 1,1-1-1,0 1 0,0 0 1,0 0-1,0-1 0,0 1 1,0-1-1,0 1 0,-1-1 1,1 0-1,0 0 1,-1 0-1,1 0 0,0 0 1,-1 0-1,1 0 0,1-3 1,6-4 393,-1 0 1,0-1-1,10-13 1,-12 15-100,6-10 200,0 0 0,-1 0 0,16-35 0,-24 45-484,0 1-1,-1-1 0,0 0 0,0 0 1,0 0-1,-1 0 0,0 0 0,0 0 0,-1 0 1,0 0-1,0-1 0,-1 1 0,0 0 1,-3-12-1,4 17-108,-1 1 1,1-1 0,-1 0-1,0 0 1,1 1-1,-1-1 1,0 0 0,0 1-1,0-1 1,0 1 0,0-1-1,-1 1 1,1 0-1,0-1 1,-1 1 0,1 0-1,-1 0 1,1 0-1,-1 0 1,1 0 0,-1 0-1,0 0 1,0 1 0,1-1-1,-1 1 1,0-1-1,0 1 1,0 0 0,0-1-1,1 1 1,-1 0-1,0 0 1,0 0 0,0 1-1,0-1 1,-2 1 0,-2 1-7,1 0-1,0 0 1,0 1 0,1-1 0,-1 1 0,0 0 0,1 0 0,0 1 0,-1 0 0,1-1 0,-3 6 0,-2 2-15,1 1-1,0 0 1,1 0-1,1 1 1,0 0-1,0 0 1,1 1-1,-5 26 1,7-29-4,1 1 0,0 0 0,1 1 1,1-1-1,0 0 0,0 0 1,1 0-1,1 0 0,0 0 0,6 21 1,-6-29 1,0 1 1,0-1-1,1 0 1,-1 0-1,1 0 1,0 0-1,0-1 1,0 1-1,0-1 1,1 0-1,-1 0 1,1 0-1,0 0 1,0-1 0,0 1-1,0-1 1,0 0-1,1 0 1,-1-1-1,1 1 1,-1-1-1,1 0 1,-1 0-1,1-1 1,0 1-1,-1-1 1,1 0-1,0 0 1,0 0-1,-1-1 1,1 0-1,-1 0 1,1 0-1,-1 0 1,1-1-1,-1 0 1,1 0 0,7-5-1,-2 0 6,1-1-1,-1 0 0,0 0 1,-1-1-1,0-1 1,0 1-1,-1-1 1,-1-1-1,11-17 1,-10 13-21,0 0 1,-2 0-1,1-1 0,-2 0 1,0 0-1,-1 0 1,2-18-1,-6 22-82,-4 22 1,-4 25-19,7-24 95,0 0 0,1 0 0,0 0 0,1 0 0,0 0-1,5 19 1,-6-28 27,1 1 0,0 0 0,0 0 0,0 0 0,0 0 0,1-1-1,-1 1 1,1 0 0,-1-1 0,1 0 0,0 1 0,0-1 0,0 0-1,0 0 1,0 0 0,1 0 0,-1 0 0,1-1 0,-1 1 0,1-1-1,0 1 1,0-1 0,-1 0 0,1 0 0,0 0 0,0-1 0,0 1 0,0-1-1,4 1 1,1-1 15,-1-1-1,1 0 1,0-1-1,-1 1 1,1-2-1,-1 1 1,1-1-1,-1 0 1,0 0-1,0-1 1,8-6 0,6-5 68,-1 0 1,22-22 0,-13 8 18,0-2 0,-3 0 0,0-2 0,26-45 0,-38 54-62,-1-1 0,-1 0 0,-1-1 0,-1 0 0,-2-1 0,0 0 0,4-34 1,-11 57-47,-1-1 0,0 1 1,1 0-1,-2-1 0,1 1 1,-1-1-1,1 1 1,-1 0-1,0-1 0,-3-5 1,4 9-2,0 1 0,-1-1 0,1 0 0,-1 1 1,1-1-1,-1 1 0,1-1 0,-1 0 1,1 1-1,-1-1 0,1 1 0,-1-1 0,0 1 1,1 0-1,-1-1 0,0 1 0,1 0 0,-1-1 1,0 1-1,1 0 0,-1 0 0,0 0 1,-1-1-1,0 2-1,0-1-1,1 0 1,-1 1 0,0-1 0,1 1 0,-1 0 0,0-1 0,1 1 0,-1 0 0,1 0-1,-1 0 1,1 0 0,0 1 0,-3 1 0,-2 4-6,1 0 0,-1 0 0,1 0 0,1 1 0,-1 0 0,1 0 0,1 0 0,-1 0 0,-3 16 0,1 1 3,0 0 0,-1 33 0,5-35 11,1 1 0,2 0-1,0 0 1,1-1 0,2 1-1,0-1 1,2 0 0,0 0-1,1 0 1,2-1 0,0 0-1,2-1 1,0 0 0,21 29 0,-29-45-16,0 0 0,1 1 0,0-2 0,0 1 0,1 0 1,-1-1-1,1 0 0,0 0 0,0 0 0,0-1 1,1 1-1,-1-1 0,9 3 0,-13-6 0,-1 0 0,0 1 1,1-1-1,-1 0 0,1 0 0,-1 0 0,1 0 0,-1 0 0,0 0 0,1 0 1,-1 0-1,1 0 0,-1 0 0,1 0 0,-1 0 0,1 0 0,-1 0 0,0 0 1,1 0-1,-1 0 0,1 0 0,-1-1 0,1 1 0,-1 0 0,0 0 0,1-1 1,-1 1-1,0 0 0,1 0 0,-1-1 0,0 1 0,1 0 0,-1-1 0,0 1 1,0-1-1,1 1 0,-1-1 0,0-1-39,0 1 0,1-1 0,-1 0 1,0 1-1,-1-1 0,1 0 0,0 1 0,0-1 0,-1 0 0,0-2 1,-19-39-968,-3 6 8,-2 1-1,-1 1 1,-52-54 0,33 45 1076,-97-72 0,142 116-35,0 0 1,0 0 0,0 0-1,0 0 1,0 0-1,0 0 1,0 0-1,0 0 1,0 0-1,0 0 1,0-1-1,1 1 1,-1 0-1,0 0 1,0 0-1,0 0 1,0 0-1,0 0 1,0 0-1,0 0 1,0 0-1,0 0 1,0 0-1,0 0 1,0 0-1,0 0 1,0 0 0,0 0-1,0 0 1,0 0-1,0-1 1,0 1-1,0 0 1,0 0-1,0 0 1,0 0-1,0 0 1,0 0-1,0 0 1,0 0-1,0 0 1,0 0-1,0 0 1,0 0-1,0 0 1,0-1-1,0 1 1,0 0-1,0 0 1,0 0-1,0 0 1,0 0 0,0 0-1,0 0 1,14 1 670,19 5-91,18 6-46,-18-4-675,0-1 0,1-2 1,0-1-1,38 0 0,-70-4 74,-1 0 0,1 0 1,0 0-1,-1 0 1,1 0-1,0-1 0,0 1 1,-1 0-1,1-1 0,-1 1 1,1-1-1,0 0 1,-1 1-1,1-1 0,-1 0 1,0 0-1,1 0 0,1-2 1,-3-10-423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9:04.545"/>
    </inkml:context>
    <inkml:brush xml:id="br0">
      <inkml:brushProperty name="width" value="0.05" units="cm"/>
      <inkml:brushProperty name="height" value="0.05" units="cm"/>
    </inkml:brush>
  </inkml:definitions>
  <inkml:trace contextRef="#ctx0" brushRef="#br0">1 202 17908,'0'0'81,"0"1"0,0 0 0,1-1 0,-1 1 0,0-1 0,1 1 0,-1-1 0,0 1 0,1-1 0,-1 1 0,0-1 0,1 0 0,-1 1 0,1-1 0,-1 1 0,1-1 0,-1 0 0,1 1 0,-1-1 1,1 0-1,-1 0 0,1 1 0,-1-1 0,1 0 0,-1 0 0,1 0 0,0 0 0,0 0 0,1 0 25,-1 0 1,0-1-1,1 1 1,-1-1-1,0 1 1,0-1-1,0 0 1,1 1-1,-1-1 1,0 0-1,0 0 1,1-1-1,27-34 1149,-26 33-1130,3-7-3,1 1 0,-2-2-1,1 1 1,-1-1 0,-1 0 0,0 0-1,0 0 1,-1 0 0,-1-1-1,2-21 1,-3 32-112,-1 0 0,0 0 0,0-1 0,0 1 1,0 0-1,0-1 0,0 1 0,-1 0 0,1 0 0,0-1 0,0 1 0,-1 0 0,1 0 0,-1 0 0,0 0 0,-1-3 0,2 4-5,0 0-1,-1 0 1,1 0-1,-1 0 1,1-1 0,-1 1-1,1 0 1,-1 0-1,1 0 1,-1 0-1,1 0 1,-1 0-1,1 0 1,-1 0-1,1 0 1,-1 0-1,1 1 1,-1-1 0,1 0-1,0 0 1,-1 0-1,1 1 1,-1-1-1,1 0 1,-1 0-1,1 1 1,0-1-1,-1 1 1,-2 1 4,0 1 1,0 0-1,0 0 0,0 1 1,1-1-1,-1 1 0,1-1 1,-2 6-1,-5 15 6,1 0 0,1 1-1,1-1 1,2 1 0,0 0 0,1 0 0,2 1-1,2 25 1,-1-48-7,0-1 0,0 0-1,0 1 1,1-1-1,-1 0 1,1 0-1,-1 1 1,1-1 0,0 0-1,0 0 1,0 0-1,0 0 1,1 0 0,-1 0-1,0 0 1,3 2-1,-3-3-2,1-1 0,-1 1 0,0-1 0,1 0-1,-1 1 1,0-1 0,1 0 0,-1 0 0,1 0-1,-1 0 1,0 0 0,1 0 0,-1 0-1,1 0 1,-1-1 0,0 1 0,1 0 0,-1-1-1,0 1 1,1-1 0,-1 0 0,0 1 0,0-1-1,0 0 1,0 0 0,0 0 0,1 0 0,0-1-1,18-16 28,-2 0 0,0-1 1,-1-1-1,19-27 0,-18 22-22,1 1 0,32-32 0,-50 56-10,-1-1 0,0 1 0,1-1 0,-1 1 0,0 0-1,1-1 1,-1 1 0,1-1 0,-1 1 0,1 0 0,-1 0 0,1-1 0,-1 1-1,1 0 1,-1 0 0,1-1 0,-1 1 0,1 0 0,-1 0 0,1 0 0,0 0 0,-1 0-1,1 0 1,-1 0 0,1 0 0,-1 0 0,2 0 0,-2 1 0,0-1 0,1 1 0,-1 0 1,0-1-1,1 1 0,-1 0 0,0 0 1,0-1-1,0 1 0,0 0 0,1-1 1,-1 1-1,0 0 0,0 0 0,0-1 1,-1 1-1,1 1 0,-9 42 11,7-38-11,-1 6 17,0 1 1,1-1-1,1 1 0,-1 21 1,2-33-15,0-1 1,0 1 0,0 0 0,0 0-1,0 0 1,0-1 0,1 1-1,-1 0 1,0 0 0,0 0-1,1-1 1,-1 1 0,0 0-1,1 0 1,-1-1 0,1 1-1,-1 0 1,1-1 0,-1 1-1,1 0 1,-1-1 0,1 1 0,0-1-1,-1 1 1,1-1 0,1 1-1,-1-1 1,0 0 1,0 0-1,0 0 0,1 0 0,-1 0 1,0 0-1,0 0 0,1 0 0,-1-1 1,0 1-1,0 0 0,0-1 0,0 1 0,1-1 1,0 0-1,6-4 17,-1-1 0,1 1 1,9-11-1,-15 15-15,23-25 20,-15 15-66,1 1 1,-1 0-1,1 1 1,17-10-1,-27 18 32,0 0-1,-1 1 0,1-1 1,0 1-1,0-1 0,0 1 1,0-1-1,0 1 0,0 0 1,0-1-1,0 1 0,0 0 1,0 0-1,0 0 0,0 0 1,0 0-1,0 0 0,0 0 1,0 0-1,0 0 0,0 0 1,0 1-1,0-1 0,0 0 1,0 1-1,0-1 0,0 0 1,0 2-1,0-1-5,1 0 1,-2 1-1,1-1 0,0 1 1,0 0-1,0-1 0,-1 1 0,1 0 1,-1-1-1,1 1 0,-1 0 0,0-1 1,1 1-1,-1 3 0,-1 7-33,1 0 1,-1 0-1,-5 19 0,2-11-44,0 1-365,-1 0 1,-13 33 0,18-54 390,0 1 0,0-1 1,0 1-1,0-1 1,-1 1-1,1-1 0,0 0 1,0 1-1,0-1 1,-1 0-1,1 1 0,0-1 1,-1 0-1,1 1 1,0-1-1,0 0 0,-1 0 1,1 1-1,-1-1 1,1 0-1,0 0 0,-1 1 1,1-1-1,-1 0 1,1 0-1,0 0 0,-1 0 1,1 0-1,-1 0 1,1 0-1,-1 0 0,1 0 1,0 0-1,-1 0 1,1 0-1,-1 0 0,1 0 1,-1 0-1,1 0 1,0 0-1,-1-1 0,1 1 1,-1 0-1,0-1 1,-15-15-691,2-7-195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2.680"/>
    </inkml:context>
    <inkml:brush xml:id="br0">
      <inkml:brushProperty name="width" value="0.05" units="cm"/>
      <inkml:brushProperty name="height" value="0.05" units="cm"/>
    </inkml:brush>
  </inkml:definitions>
  <inkml:trace contextRef="#ctx0" brushRef="#br0">1 1 18332,'1'21'1896,"8"-1"-1216,1-4-311,1-9 1087,3-1-96,-4-9-1024,-2-9-24,-5-8-192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4.007"/>
    </inkml:context>
    <inkml:brush xml:id="br0">
      <inkml:brushProperty name="width" value="0.05" units="cm"/>
      <inkml:brushProperty name="height" value="0.05" units="cm"/>
    </inkml:brush>
  </inkml:definitions>
  <inkml:trace contextRef="#ctx0" brushRef="#br0">1 757 14691,'177'-275'6543,"-143"214"-5939,-3-1 0,38-108 0,-65 158-555,4-13 74,6-28 0,-12 46-94,-1 0 1,-1 0 0,1 0 0,-1 0 0,0 0 0,-1 0 0,1 0 0,-1 0 0,-2-6 0,2 11-24,1 1 0,0 0-1,0 0 1,-1 0 0,1 0 0,-1 0 0,1 0 0,-1 0 0,1 0 0,-1 0 0,0 0 0,1 0 0,-1 0 0,0 0 0,0 0 0,1 1-1,-1-1 1,0 0 0,0 1 0,0-1 0,0 0 0,0 1 0,0-1 0,-2 0 0,2 1-2,-1 1 0,1-1 0,-1 0 0,1 0 0,0 0 0,-1 1 0,1-1 0,-1 1 0,1-1 0,0 1 0,-1 0 0,1-1 0,0 1 0,0 0 0,0 0 0,-2 1 0,-3 4 0,0 0-1,1 0 1,0 0-1,0 1 1,-7 13-1,1 6-6,1 0 0,1 0-1,1 1 1,2 0 0,1 0 0,1 1 0,1 0-1,1-1 1,2 1 0,0 0 0,7 35-1,-5-47 4,1-1 0,1 0 0,1 0 0,0 0 0,7 14 0,-9-23 8,0-1 0,0 1 1,0-1-1,0 0 0,1 0 0,0-1 1,0 1-1,0-1 0,0 1 1,1-1-1,0-1 0,0 1 1,0-1-1,0 0 0,8 4 0,-10-6 8,0 0 0,-1 0 0,1-1-1,0 1 1,0-1 0,0 0 0,0 0 0,0 0-1,0 0 1,0 0 0,0-1 0,0 1-1,0-1 1,0 0 0,-1 0 0,4-1-1,-1 0 26,0-1-1,-1 0 0,0 0 0,1 0 0,-1-1 1,0 1-1,-1-1 0,6-6 0,-1-2 93,0 0 0,0 0 0,-1-1 1,-1 0-1,8-24 0,-7 17 49,-2 0 0,0 0 0,-1-1 0,-2 1 0,0-1 1,-1-35-1,-5 34-33,4 21-147,0 1-1,0 0 1,0 0 0,0-1 0,0 1-1,0 0 1,0 0 0,0 0 0,0-1-1,0 1 1,0 0 0,0 0-1,0 0 1,0 0 0,0-1 0,-1 1-1,1 0 1,0 0 0,0 0-1,0 0 1,0-1 0,0 1 0,-1 0-1,1 0 1,0 0 0,0 0-1,0 0 1,0 0 0,-1-1 0,1 1-1,0 0 1,0 0 0,0 0-1,-1 0 1,1 0 0,0 0 0,0 0-1,0 0 1,-1 0 0,1 0-1,0 0 1,0 0 0,-1 0 0,-5 10 9,-2 14-27,5-7 6,0 0 0,1 1 1,1 0-1,0-1 0,1 1 1,2-1-1,-1 1 0,2-1 0,0 1 1,7 18-1,-9-33 9,0 0 0,0 0 1,1-1-1,-1 1 0,1 0 0,0-1 1,-1 1-1,1-1 0,1 0 0,-1 1 0,0-1 1,0 0-1,1 0 0,-1 0 0,1-1 0,4 3 1,-4-3 0,-1 0 0,1-1 1,-1 1-1,1-1 0,-1 0 0,1 0 1,-1 0-1,1 0 0,-1 0 1,1 0-1,-1-1 0,0 1 1,1-1-1,-1 0 0,1 1 1,-1-1-1,0 0 0,0-1 0,1 1 1,-1 0-1,2-2 0,6-5 2,-1 0-1,0 0 0,0-1 0,0 0 0,-1 0 1,-1-1-1,12-20 0,0-5 12,16-41 0,-17 33-14,-17 44 0,-1-1 0,0 0 0,1 0 0,-1 0 0,0 1 0,0-1 0,1 0 0,-1 1 0,0-1 0,0 0 0,0 0 0,1 1 0,-1-1 0,0 0 0,0 1 0,0-1 0,0 0 0,0 1 0,0-1 0,0 0 0,1 1 0,-1-1 0,0 0 0,0 1 0,0-1 0,0 1 0,-1-1 0,1 0 0,0 1 0,0-1 0,0 0 0,0 1 0,0 64-50,3 39 38,-2-89-48,2-1 0,-1 1 0,2-1-1,-1 0 1,7 14 0,-9-26-7,0 0 1,0 0-1,0-1 1,0 1-1,0 0 1,0-1-1,0 1 0,0 0 1,1-1-1,-1 0 1,1 1-1,2 1 1,-3-3-35,0 1 1,-1-1 0,1 0 0,0 0 0,0 0-1,0 1 1,0-1 0,0 0 0,0 0 0,-1 0-1,1 0 1,0-1 0,0 1 0,0 0 0,0 0-1,0 0 1,-1-1 0,1 1 0,0 0-1,0-1 1,0 1 0,-1-1 0,1 1 0,0-1-1,0 1 1,-1-1 0,1 1 0,0-1 0,-1 0-1,1 1 1,-1-1 0,1-1 0,3-4-107,0 0 0,-1 0 0,1 0 0,-2-1 0,1 1 0,-1-1 0,0 0 1,2-7-1,3-32-978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4.488"/>
    </inkml:context>
    <inkml:brush xml:id="br0">
      <inkml:brushProperty name="width" value="0.05" units="cm"/>
      <inkml:brushProperty name="height" value="0.05" units="cm"/>
    </inkml:brush>
  </inkml:definitions>
  <inkml:trace contextRef="#ctx0" brushRef="#br0">38 9 17020,'-14'-8'1760,"0"9"-1304,6 9-216,7 2 1168,11 2-1344,7 0-488,10-1-472,6 0 696,9-3-192,2 0-136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4.937"/>
    </inkml:context>
    <inkml:brush xml:id="br0">
      <inkml:brushProperty name="width" value="0.05" units="cm"/>
      <inkml:brushProperty name="height" value="0.05" units="cm"/>
    </inkml:brush>
  </inkml:definitions>
  <inkml:trace contextRef="#ctx0" brushRef="#br0">167 1 17996,'0'0'51,"0"0"0,0 0-1,1 0 1,-1 0 0,0 0 0,0 0 0,0 0 0,0 0-1,0 0 1,0 0 0,0 1 0,1-1 0,-1 0 0,0 0-1,0 0 1,0 0 0,0 0 0,0 0 0,0 0 0,0 0 0,0 0-1,0 1 1,0-1 0,0 0 0,0 0 0,1 0 0,-1 0-1,0 0 1,0 0 0,0 1 0,0-1 0,0 0 0,0 0-1,0 0 1,0 0 0,0 0 0,0 0 0,0 1 0,0-1 0,-1 0-1,1 0 1,0 0 0,0 0 0,0 0 0,0 0 0,0 1-1,0-1 1,-9 5 1429,-21 6 133,18-7-639,7-2-782,-7 1 81,1 2 0,-1-1 0,1 2 0,0-1-1,0 2 1,0-1 0,-17 15 0,28-20-280,-1-1 1,1 0 0,-1 1-1,1-1 1,0 1 0,-1-1-1,1 1 1,0-1 0,-1 1-1,1-1 1,0 1 0,0 0-1,-1-1 1,1 1 0,0-1-1,0 1 1,0 0 0,0-1-1,0 1 1,0-1 0,0 1-1,0 0 1,0-1 0,0 1-1,0-1 1,0 1 0,0 0 0,1-1-1,-1 1 1,1 0-11,0 0 0,0 0 1,0 0-1,0 0 0,0 0 1,0 0-1,0 0 0,1-1 1,-1 1-1,0 0 0,0-1 0,3 1 1,7 2-120,0 0 1,19 1-1,-20-3 42,4 2-13,19 2-99,35 12 1,-59-15 192,-1 1 0,0 0 0,0 1 0,0 0 0,0 0 0,-1 0 0,1 1 1,-1 1-1,9 8 0,-14-12 32,0 0 0,-1 0-1,1 0 1,-1 0 0,1 1 0,-1-1 0,0 1 0,0-1 0,0 1 0,0 0 0,-1-1 0,1 1 0,-1 0-1,1-1 1,-1 1 0,0 0 0,0-1 0,0 1 0,0 0 0,-1 0 0,1-1 0,-1 1 0,0 0 0,0-1-1,0 1 1,0-1 0,0 1 0,0-1 0,0 1 0,-3 2 0,-5 7 165,0 0 0,0 0 1,-1-1-1,-14 11 0,21-19-135,-7 6 124,1-1 0,-2 0 0,-12 8 0,20-15-189,1 1-1,-1 0 1,0-1 0,1 0 0,-1 0 0,0 0 0,0 0 0,1 0 0,-1 0 0,0-1-1,0 1 1,0-1 0,0 0 0,0 0 0,0 0 0,0 0 0,0-1 0,0 1 0,-5-2-1,7 1-90,-1 0 0,1 0 0,0 0 0,0-1 0,0 1 0,-1 0 0,1 0 0,0-1 0,1 1 0,-1-1 0,0 1 0,0-1 0,1 1 0,-1-1 0,0 1 0,1-1-1,0 0 1,-1 1 0,1-1 0,0 0 0,0 1 0,0-1 0,0 0 0,0 1 0,0-1 0,1-2 0,0-4-158,1-1 0,0 1 0,6-15 0,7-11-652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5.404"/>
    </inkml:context>
    <inkml:brush xml:id="br0">
      <inkml:brushProperty name="width" value="0.05" units="cm"/>
      <inkml:brushProperty name="height" value="0.05" units="cm"/>
    </inkml:brush>
  </inkml:definitions>
  <inkml:trace contextRef="#ctx0" brushRef="#br0">22 98 14795,'-2'0'100,"1"-1"0,-1 0 0,1 0 0,0 0 0,0 0 0,-1 0-1,1 0 1,0-1 0,0 1 0,0 0 0,0 0 0,0-1 0,1 1 0,-1-1 0,0 1 0,0-1 0,1 1-1,-1-1 1,1 1 0,0-1 0,-1 0 0,1 1 0,0-1 0,0 1 0,0-1 0,0 0 0,0 1-1,0-1 1,1 1 0,-1-1 0,0 0 0,1 1 0,0-1 0,-1 1 0,1-1 0,0 1 0,-1-1-1,1 1 1,0 0 0,0-1 0,0 1 0,0 0 0,1 0 0,0-1 0,1-2 95,1 1-1,-1 0 1,1 0 0,0 0 0,-1 0 0,1 1-1,0 0 1,0-1 0,1 2 0,-1-1 0,0 0-1,1 1 1,-1 0 0,1 0 0,5-1-1,-9 2-142,0 0 0,1 0 0,-1 1 0,1-1 0,-1 0 0,1 0 0,-1 1 0,0-1 0,1 1 0,-1-1 0,0 1 0,1 0 0,-1-1 0,0 1 0,0 0 0,0 0 0,1 0 0,-1 0 0,0 0 0,0 0 0,-1 0 0,3 3 0,-2-1 18,1 0 1,-1 0-1,0 1 1,0-1-1,0 1 1,0-1-1,0 1 1,-1-1-1,1 5 1,-1 6 67,-1 0 0,0 1 1,-6 23-1,-7 12 44,9-34-136,1 1-1,0-1 1,1 1 0,-2 32 0,5-48-45,0 0 1,0 0-1,0 0 0,0-1 1,0 1-1,0 0 0,0 0 1,0 0-1,0 0 0,0-1 1,0 1-1,0 0 0,1 0 1,-1-1-1,0 1 0,1 0 1,-1 0-1,1-1 0,-1 1 1,1 0-1,-1-1 0,1 1 1,-1 0-1,1-1 0,-1 1 1,1-1-1,0 1 0,-1-1 1,1 1-1,0-1 0,0 0 1,-1 1-1,1-1 0,0 0 1,0 0-1,-1 1 0,1-1 1,0 0-1,0 0 0,0 0 1,0 0-1,-1 0 0,1 0 1,0 0-1,0 0 0,0 0 0,0-1 1,-1 1-1,1 0 0,0 0 1,0-1-1,-1 1 0,1 0 1,0-1-1,-1 1 0,2-2 1,6-2 14,-1 0 0,0-1 0,13-11 0,1-4 16,-1 0 0,-1-1 1,18-27-1,44-74 79,-74 110-100,-10 50 35,1-21-34,1 0 0,0 0 0,2 1 0,0-1 0,5 28-1,-5-40 5,0 0 0,1-1-1,-1 1 1,1-1-1,0 1 1,0-1 0,0 0-1,1 0 1,-1 0-1,1 0 1,0 0-1,0-1 1,1 1 0,-1-1-1,1 0 1,-1 0-1,1 0 1,0 0 0,0 0-1,0-1 1,1 0-1,-1 0 1,1 0-1,-1-1 1,7 2 0,-4-2 34,0-1 1,0 1 0,0-2 0,1 1 0,-1-1 0,0 0 0,0 0-1,0-1 1,0 0 0,0 0 0,-1-1 0,1 1 0,-1-2 0,1 1-1,-1-1 1,0 0 0,0 0 0,-1 0 0,11-11 0,-8 7 33,0-1 0,0 0 0,0 0 0,-1-1-1,-1 0 1,1 0 0,-2-1 0,1 1 0,-2-1 0,1-1 0,2-13 0,-6 21-58,0 0-1,-1 1 1,0-1 0,0 0 0,0 0-1,0 0 1,-1 1 0,-1-8 0,2 11-23,0-1-1,-1 1 1,1-1 0,0 1 0,0-1 0,0 1 0,-1-1 0,1 1 0,0 0 0,-1-1 0,1 1 0,0-1-1,-1 1 1,1 0 0,0-1 0,-1 1 0,1 0 0,-1-1 0,1 1 0,-1 0 0,1 0 0,-1-1 0,1 1 0,-1 0-1,0 0 1,0 0-2,0 0-1,0 0 1,0 1-1,0-1 1,0 1-1,0-1 1,0 1-1,0-1 1,0 1-1,0-1 1,0 1-1,0 0 1,1-1-1,-1 1 1,0 0-1,0 0 1,0 2-1,-4 3-25,1 0-1,1 1 1,-1 0 0,1 0-1,0 0 1,1 0 0,-1 0-1,1 1 1,1-1 0,0 1-1,0-1 1,0 1 0,1-1-1,0 1 1,0 0 0,1-1-1,0 1 1,0-1 0,1 1-1,0-1 1,1 0 0,-1 0-1,6 10 1,-7-15-28,1 0 0,-1 0 0,1-1 1,-1 1-1,1 0 0,-1-1 0,1 0 0,0 1 0,0-1 1,0 0-1,-1 0 0,1 0 0,0 0 0,1 0 0,-1-1 1,0 1-1,0 0 0,0-1 0,0 0 0,0 1 0,1-1 0,-1 0 1,0 0-1,0 0 0,0-1 0,1 1 0,-1 0 0,3-2 1,2 0-17,1-1 0,-1 0 1,0-1-1,0 0 1,0 0-1,11-9 1,13-14-345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5.897"/>
    </inkml:context>
    <inkml:brush xml:id="br0">
      <inkml:brushProperty name="width" value="0.05" units="cm"/>
      <inkml:brushProperty name="height" value="0.05" units="cm"/>
    </inkml:brush>
  </inkml:definitions>
  <inkml:trace contextRef="#ctx0" brushRef="#br0">170 1 19060,'-2'0'93,"-1"0"0,1 0 0,-1 0 0,0 0 0,1 1 1,-1-1-1,1 1 0,-1 0 0,1-1 0,0 1 0,-1 0 0,1 1 0,0-1 0,-1 0 0,1 0 0,0 1 0,0 0 0,0-1 0,0 1 1,1 0-1,-1 0 0,0 0 0,-1 2 0,-4 6 95,0 0-1,1 1 1,-7 16 0,-3 7 80,3 0 0,1 1 0,1 1 0,2 0 0,2 0 0,1 1 0,2-1 0,1 1 0,2 0 0,5 46 0,-3-73-215,0-1 0,1 1-1,0 0 1,1-1 0,0 0 0,1 0-1,0 0 1,0 0 0,10 14-1,-10-18-32,-1-1 0,1 0 0,0 0 0,0 0 0,0 0 0,0-1 0,1 0 0,-1 0 0,1 0 0,0 0 0,0-1 0,0 0 0,0 0 0,0 0 0,1-1 0,-1 0 0,1 0 0,9 1 0,-8-2 10,0-1-1,0 1 1,0-2 0,0 1-1,0-1 1,0 0 0,-1 0-1,1 0 1,-1-1-1,1 0 1,-1-1 0,0 0-1,0 1 1,-1-2-1,1 1 1,8-9 0,-11 10-8,-1 0 1,1 0-1,0 0 1,-1 0-1,0 0 1,1 0 0,-1-1-1,-1 1 1,1-1-1,0 0 1,-1 0-1,0 1 1,0-1 0,0 0-1,0 0 1,-1 0-1,1 0 1,-1 0-1,0 0 1,0 0 0,-1 0-1,1 0 1,-1 0-1,0 0 1,0 0-1,0 1 1,0-1-1,-1 0 1,1 0 0,-4-4-1,2 4-11,1 1-1,-1 0 1,0 0 0,0 0 0,-1 0-1,1 1 1,-1-1 0,1 1-1,-1 0 1,0 0 0,1 0-1,-1 0 1,0 1 0,0-1-1,-1 1 1,1 0 0,0 1-1,0-1 1,0 1 0,-1-1 0,1 1-1,0 1 1,0-1 0,-6 1-1,3 0-18,1 0 0,-1 1 0,1 0-1,-1 0 1,1 0 0,-1 1 0,1 0 0,0 0-1,0 0 1,1 1 0,-1 0 0,1 0 0,-1 0-1,-7 9 1,12-12-11,0 1 0,0-1 0,0 0 0,1 0 0,-1 1 0,0-1 1,0 1-1,1-1 0,-1 1 0,1-1 0,-1 2 0,1-2-21,0-1-1,0 1 1,0-1 0,0 0 0,0 1 0,0-1-1,0 1 1,0-1 0,0 0 0,1 1 0,-1-1-1,0 0 1,0 1 0,0-1 0,1 0 0,-1 1-1,0-1 1,0 0 0,0 1 0,1-1 0,-1 0-1,0 1 1,1-1 0,-1 0 0,0 0 0,1 0-1,-1 1 1,2-1-53,0 1-1,0-1 1,0 0-1,0 0 1,-1 1-1,1-1 1,0-1-1,0 1 1,0 0 0,0 0-1,0-1 1,-1 1-1,1-1 1,0 1-1,0-1 1,2-1-1,21-13-397,6-10-158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6.543"/>
    </inkml:context>
    <inkml:brush xml:id="br0">
      <inkml:brushProperty name="width" value="0.05" units="cm"/>
      <inkml:brushProperty name="height" value="0.05" units="cm"/>
    </inkml:brush>
  </inkml:definitions>
  <inkml:trace contextRef="#ctx0" brushRef="#br0">131 158 13003,'-3'3'970,"0"0"1,0 1 0,0-1-1,0 1 1,-3 5 0,-9 24 915,-4 38-1738,16-57 469,-5 26 198,1 1 0,3 0 0,1 1 1,3 48-1,1-63-628,2-1-1,0 0 1,2 0 0,1 0 0,1-1 0,1 0 0,19 41-1,-24-62-164,-1 0 1,1 0-1,-1 0 0,1 0 0,0-1 0,1 1 0,-1-1 0,0 0 0,8 6 0,-10-9-15,0 1-1,0-1 1,0 1-1,0-1 1,0 0-1,0 1 1,0-1-1,0 0 1,0 0 0,0 1-1,0-1 1,0 0-1,0 0 1,0 0-1,0 0 1,0-1-1,0 1 1,0 0 0,2-1-1,-1 0 1,-1 0 1,1 0-1,-1 0 0,1 0 1,-1-1-1,0 1 0,0 0 0,0-1 1,0 1-1,0-1 0,0 1 0,0-1 1,0 0-1,0 1 0,0-4 1,4-10 20,-1-1 1,-1 1 0,0-1 0,-1 0 0,-1-30 0,-9-84-14,0 72-88,-1 1 1,-3 0 0,-3 1-1,-22-57 1,31 99 33,0 0 0,-13-22-1,18 34 31,-1-1-1,0 1 0,1-1 0,-1 1 1,0 0-1,0-1 0,0 1 1,-1 0-1,1 0 0,0 1 1,-1-1-1,0 0 0,1 1 0,-1 0 1,0-1-1,1 1 0,-1 0 1,0 1-1,-6-2 0,8 2 8,0 0-1,0 0 0,0 0 1,-1 0-1,1 0 1,0 1-1,0-1 1,0 0-1,0 1 0,0-1 1,0 0-1,0 1 1,0 0-1,0-1 1,0 1-1,0 0 0,0-1 1,0 1-1,0 0 1,1 0-1,-2 1 1,0 1 2,1-1 0,0 1 0,-1 0 0,1-1 0,0 1 0,1 0 1,-1 0-1,0 4 0,0 3 11,1 0-1,0 0 1,0 0 0,3 12 0,-2-15-2,0 0-1,1 0 1,0-1 0,1 1 0,-1-1-1,1 1 1,1-1 0,-1 0 0,1 0-1,0 0 1,0-1 0,1 0 0,0 1 0,0-1-1,0-1 1,0 1 0,1-1 0,6 4-1,-7-5 6,1 0-1,-1-1 1,1 1-1,-1-1 1,1-1-1,0 1 1,-1-1-1,1 0 1,0 0-1,0-1 0,0 0 1,0 0-1,0 0 1,0-1-1,0 1 1,0-1-1,-1-1 1,1 1-1,0-1 1,-1 0-1,10-5 1,-7 2 4,0-1 0,0 0 1,-1 0-1,0 0 0,0-1 1,0 0-1,-1 0 0,0-1 1,-1 0-1,1 0 0,-2 0 1,1 0-1,6-18 0,0-5 17,-2 0 0,10-54 0,-16 67-62,-1 1 1,0-18-1,-3 23-43,-2 18 11,-3 20-7,0 42-6,2 100-1,5-132 97,2-1-1,2 0 1,1 0-1,18 57 0,-20-82-17,0 1 0,1-1 1,0 0-1,0 0 0,1 0 0,1-1 0,-1 0 0,2 0 0,9 9 1,-15-16-14,0 0 1,1 0-1,-1 0 1,1 0-1,-1-1 1,1 1-1,0-1 1,0 0-1,0 1 1,0-1-1,0 0 1,0-1-1,0 1 1,0-1-1,0 1 1,0-1-1,0 0 1,0 0-1,0 0 1,0 0-1,1-1 1,-1 1-1,0-1 1,0 0-1,0 0 1,0 0-1,-1 0 1,1-1-1,0 1 1,0-1-1,-1 1 1,1-1-1,-1 0 1,1 0-1,-1 0 1,0 0-1,2-4 1,5-3-31,-1-1 0,-1 0 0,1-1 1,-2 0-1,0 0 0,0 0 0,-1-1 0,5-16 1,-5 13 10,-1 0 0,0-1 0,-2 0 0,0 0-1,0 0 1,-1-19 0,-6 15 52,5 20-25,0 0 0,0 0 1,-1 0-1,1 0 0,0 0 1,0 0-1,-1 0 0,1 0 1,0 0-1,0 0 0,-1 0 1,1 0-1,0 0 0,0 0 1,0 0-1,-1 0 0,1 1 0,0-1 1,0 0-1,0 0 0,-1 0 1,1 0-1,0 1 0,0-1 1,0 0-1,0 0 0,-1 0 1,1 1-1,0-1 0,0 0 1,0 0-1,0 0 0,0 1 1,0-1-1,0 0 0,0 0 1,0 1-1,0-1 0,-3 6 20,1 0 0,1 0-1,-1 0 1,-1 11-1,1 8 42,1 0-1,1 1 0,1-1 0,1 0 0,1 1 0,1-1 0,2-1 0,0 1 0,2-1 0,18 41 1,-22-57-40,1-1 0,0 0 0,0 0 0,0-1 0,1 0 0,13 11 1,-17-15-44,0 0 1,0-1 0,1 1-1,-1-1 1,1 0 0,-1 0-1,1 0 1,-1 0 0,1 0-1,0-1 1,3 1 0,-5 0-22,1-2-1,-1 1 1,1 0 0,-1 0 0,1 0 0,-1-1 0,1 1 0,-1-1-1,1 1 1,-1-1 0,0 0 0,1 1 0,-1-1 0,0 0-1,1 0 1,-1 0 0,0 0 0,0 0 0,0 0 0,0 0 0,1-2-1,0-1-127,1 1 0,-1-1 0,0 0 0,-1 0 0,1 0 0,-1 0-1,0 0 1,0-1 0,0 1 0,0 0 0,-1-8 0,-3-52-1453,2 51 1347,-4-28-617,-19-69 0,1 25-161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7.045"/>
    </inkml:context>
    <inkml:brush xml:id="br0">
      <inkml:brushProperty name="width" value="0.05" units="cm"/>
      <inkml:brushProperty name="height" value="0.05" units="cm"/>
    </inkml:brush>
  </inkml:definitions>
  <inkml:trace contextRef="#ctx0" brushRef="#br0">4 1 17884,'-3'10'1672,"3"1"-1304,5 6-280,5-1 648,9 0-1136,5 0 504,9 0-256,6-1-112</inkml:trace>
  <inkml:trace contextRef="#ctx0" brushRef="#br0" timeOffset="1">446 177 16764,'-6'5'458,"0"1"0,0-1 0,0 1 1,1 0-1,-1 1 0,-6 10 1,-22 45 1423,24-40-1352,1 0 0,1 0 0,1 1 0,0-1 0,-2 27 0,7-39-417,1 1 0,0-1-1,0 1 1,1-1-1,1 1 1,0-1 0,0 1-1,1-1 1,1 0 0,-1 1-1,2-1 1,-1-1-1,10 18 1,-12-24-94,1 0-1,0 0 1,0 0 0,0-1-1,0 1 1,1-1 0,-1 0-1,1 1 1,-1-1 0,1 0-1,0-1 1,0 1 0,0 0-1,0-1 1,0 1 0,0-1-1,0 0 1,0 0 0,1 0 0,-1-1-1,0 1 1,1-1 0,-1 0-1,0 0 1,1 0 0,-1 0-1,5-1 1,-3-1 7,-1 1 0,1-1 0,0 0 0,0 0 1,-1 0-1,1-1 0,-1 1 0,0-1 0,0 0 0,0-1 1,0 1-1,-1-1 0,1 1 0,-1-1 0,0 0 0,0 0 0,3-7 1,0-1 57,-1 0-1,0 0 1,-1 0 0,0-1 0,-1 1 0,-1-1 0,0 0 0,-1 0 0,0 0 0,-1-18 0,-1 20-42,1 0-1,-2 1 1,0-1 0,0 0-1,-1 1 1,0 0-1,0 0 1,-1 0-1,-1 0 1,0 0 0,0 1-1,-12-17 1,14 23-82,-1 0 0,1 0 0,0 0 0,-1 1 0,1-1 0,-1 1 0,0 0 0,0 0 0,0 0 0,0 0 0,0 1 0,0-1 0,-1 1 0,-5-1 0,7 2-36,0 0-1,0-1 0,0 1 0,-1 0 1,1 1-1,0-1 0,0 1 0,0-1 1,0 1-1,0 0 0,0 0 0,0 0 1,0 0-1,1 1 0,-1-1 0,0 1 1,1 0-1,-1 0 0,1 0 0,-4 3 1,3 1-328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8.379"/>
    </inkml:context>
    <inkml:brush xml:id="br0">
      <inkml:brushProperty name="width" value="0.05" units="cm"/>
      <inkml:brushProperty name="height" value="0.05" units="cm"/>
    </inkml:brush>
  </inkml:definitions>
  <inkml:trace contextRef="#ctx0" brushRef="#br0">14 1 15803,'-1'0'87,"1"0"0,-1 0 0,1 0 0,-1 0-1,1 0 1,-1 0 0,1 0 0,-1 1-1,1-1 1,-1 0 0,1 0 0,-1 0 0,1 1-1,0-1 1,-1 0 0,1 1 0,-1-1-1,1 0 1,0 1 0,-1-1 0,1 0 0,0 1-1,-1-1 1,1 1 0,0-1 0,0 1 0,-1 0-1,-1 17 1496,12 23 178,-9-36-1448,4 13 264,0 2 68,14 35 0,-17-51-563,0 1 1,0-1-1,0 0 0,0-1 0,1 1 0,-1 0 1,1-1-1,0 1 0,0-1 0,1 0 0,-1 0 1,1 0-1,-1 0 0,6 2 0,-6-4-34,0 0 1,0-1-1,0 1 0,0-1 0,0 1 0,0-1 0,0 0 0,0 0 1,0 0-1,0-1 0,0 1 0,0-1 0,0 0 0,0 0 0,0 0 0,-1 0 1,1 0-1,0 0 0,0-1 0,-1 1 0,1-1 0,-1 0 0,3-3 0,8-6 144,0 0 0,20-27-1,-21 25-50,-10 10-132,1 0-1,-1 1 0,1-1 0,0 0 0,0 1 1,0-1-1,0 1 0,1 0 0,-1 0 0,1 1 1,3-3-1,-5 4-15,1 0 1,-1-1-1,0 1 1,0 0-1,0 0 1,1 1-1,-1-1 1,0 0-1,0 1 1,0-1-1,0 1 1,1 0 0,-1 0-1,0 0 1,0 0-1,0 0 1,-1 0-1,1 0 1,0 1-1,2 1 1,7 6-42,-5-4 24,0 0-1,0 0 1,0-1-1,0 0 1,1 0-1,7 3 1,-11-6 21,0-1 1,-1 1-1,1-1 1,0 0-1,0 1 1,-1-1-1,1 0 1,0-1-1,-1 1 0,1 0 1,0-1-1,-1 0 1,1 1-1,0-1 1,-1 0-1,1 0 1,-1 0-1,1-1 0,-1 1 1,5-4-1,3-3-2,0-1 1,-1 0-1,14-16 0,-14 15-13,1-1 0,16-12 0,-26 22 19,0 1 0,0 0 0,1-1 0,-1 1 0,0 0 0,1 0 0,-1 0 0,1-1 0,-1 1 0,0 0 1,1 0-1,-1 0 0,0 0 0,1 0 0,-1 0 0,1-1 0,-1 1 0,1 0 0,-1 0 0,0 0 0,1 0 0,-1 1 0,1-1 0,-1 0 0,0 0 0,1 0 0,-1 0 0,1 0 0,-1 0 0,0 1 0,1-1 0,-1 0 0,0 0 0,1 1 0,-1-1 0,0 0 0,1 0 0,-1 1 0,0-1 0,0 0 0,1 1 0,-1-1 0,0 1 0,7 22-315,-8-8-373,-3-34-431,3-3 818,1-5-96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8.898"/>
    </inkml:context>
    <inkml:brush xml:id="br0">
      <inkml:brushProperty name="width" value="0.05" units="cm"/>
      <inkml:brushProperty name="height" value="0.05" units="cm"/>
    </inkml:brush>
  </inkml:definitions>
  <inkml:trace contextRef="#ctx0" brushRef="#br0">12 0 19724,'-6'0'1753,"3"2"-1281,0-1 904,6-1-856,3 0-1160,-2-1 1776,5-1-1144,2 2-40,3 0-16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8:17.247"/>
    </inkml:context>
    <inkml:brush xml:id="br0">
      <inkml:brushProperty name="width" value="0.05" units="cm"/>
      <inkml:brushProperty name="height" value="0.05" units="cm"/>
    </inkml:brush>
  </inkml:definitions>
  <inkml:trace contextRef="#ctx0" brushRef="#br0">7762 127 12299,'-171'-43'971,"-14"-3"-809,74 30-63,-223-5 0,-114 34-172,270-5 63,-1157-6 2,-890-5-72,1268 97 118,725-51-27,2 10 1,-238 88-1,364-103-8,1 4 0,-110 64 1,167-79-2,1 2 0,2 2 0,1 1 1,1 3-1,2 1 0,-54 65 0,79-82 0,0 0 0,2 1 0,0 0 0,1 1-1,1 1 1,1-1 0,1 2 0,1-1 0,1 1 0,-6 40-1,10-47-8,1-1-1,1 1 1,0-1-1,1 1 1,1-1-1,0 0 1,1 1 0,1-1-1,0-1 1,1 1-1,0 0 1,1-1-1,1 0 1,0-1-1,1 1 1,1-1-1,14 17 1,-2-9-18,0-1 1,1 0-1,1-2 1,1-1-1,26 15 1,-1-5-43,92 37-1,-55-35 15,0-3 0,2-4 1,0-4-1,120 10 0,365-12-55,260-55 139,1-38 145,594-81 70,-551 57-165,-684 80-68,733-89-78,-14-56-72,-750 126 155,-2-7 0,-2-6-1,198-98 1,-328 138-7,-1-2-1,-1-1 1,-1 0 0,0-2-1,34-33 1,-54 46-5,0 0-1,-1 0 0,1 0 1,-1-1-1,-1 1 1,1-1-1,3-7 0,-6 10 0,0 0 0,0 0 0,-1 0 0,1 0 0,0 0 0,-1 0 0,0 0 0,0 0-1,0 0 1,0-1 0,0 1 0,0 0 0,-1 0 0,0 0 0,0 0 0,0 0-1,0 0 1,-1-3 0,-3-2 11,0 0 0,-1 0 0,1 1 0,-1 0 0,-1 0-1,-13-12 1,-50-33 79,31 27-38,-1 1 0,-2 3 0,-75-29 0,-142-29 313,106 43-303,-8 3 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0:07.146"/>
    </inkml:context>
    <inkml:brush xml:id="br0">
      <inkml:brushProperty name="width" value="0.05" units="cm"/>
      <inkml:brushProperty name="height" value="0.05" units="cm"/>
    </inkml:brush>
  </inkml:definitions>
  <inkml:trace contextRef="#ctx0" brushRef="#br0">5 59 12667,'-1'-2'121,"0"0"116,1-1 0,-1 1 0,0 0 0,1-1 0,0 1 0,-1 0-1,1-1 1,0 1 0,0-3 0,1 4-170,-1 0 1,1 1-1,-1-1 1,1 1-1,-1-1 0,1 1 1,0-1-1,-1 1 0,1-1 1,-1 1-1,1-1 1,0 1-1,0 0 0,-1-1 1,1 1-1,0 0 0,0 0 1,-1-1-1,1 1 1,0 0-1,0 0 0,0 0 1,-1 0-1,1 0 0,0 0 1,0 0-1,0 0 1,-1 1-1,2-1 0,94 2 79,115-14 0,60 0-772,-131 22 774,184 38 0,-58-5 24,174-10-106,1-28 36,79 4 143,-79 2-90,-1-36 60,-422 22-173,114-7 692,-153 11-1757,19 0 979,0-1 0,0 1 0,0-1 0,0 1 1,-1-1-1,1 0 0,0 0 0,-4 0 0,-6-3-205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59.362"/>
    </inkml:context>
    <inkml:brush xml:id="br0">
      <inkml:brushProperty name="width" value="0.05" units="cm"/>
      <inkml:brushProperty name="height" value="0.05" units="cm"/>
    </inkml:brush>
  </inkml:definitions>
  <inkml:trace contextRef="#ctx0" brushRef="#br0">1 181 22269,'9'-17'-1896,"1"-1"648,-6 2 3872,-8 50-2151,2-1 1,0 1-1,6 50 1,-2-17-201,-2 45 193,7 113 752,-7-217-1125,2 0-1,-1 0 1,1 0-1,0 0 1,3 7 0,-4-14-72,-1 1 1,0-1 0,1 0 0,0 0-1,-1 0 1,1 0 0,0 0 0,-1 0 0,1 0-1,0 0 1,0 0 0,0 0 0,0 0 0,0 0-1,0-1 1,0 1 0,0 0 0,0-1 0,0 1-1,0-1 1,1 1 0,-1-1 0,0 0-1,0 1 1,0-1 0,1 0 0,-1 0 0,0 0-1,0 0 1,1 0 0,-1 0 0,0 0 0,0 0-1,1 0 1,-1-1 0,0 1 0,0 0 0,1-1-1,0 0 1,3-2 43,0 0-1,0 0 1,0 0 0,0-1-1,-1 1 1,1-1 0,-1 0-1,5-7 1,28-42 347,-29 41-311,154-288 1521,-130 235-1429,-13 29-162,37-81-147,-49 98-333,0 1 1,-1-1-1,-1 0 0,4-28 1,-9 44 311,0 0 1,1-1 0,-2 1-1,1-1 1,0 1 0,-1 0 0,1 0-1,-2-5 1,2 7 101,-1 0-1,1 1 1,0-1 0,-1 0-1,1 0 1,-1 1 0,1-1-1,-1 0 1,1 0 0,-1 1-1,0-1 1,1 1 0,-1-1-1,0 0 1,1 1-1,-1-1 1,0 1 0,0 0-1,1-1 1,-1 1 0,0 0-1,0-1 1,0 1 0,1 0-1,-1 0 1,0 0 0,0 0-1,0-1 1,0 1-1,0 1 1,0-1 0,1 0-1,-3 0 1,-16 6-860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1:00.368"/>
    </inkml:context>
    <inkml:brush xml:id="br0">
      <inkml:brushProperty name="width" value="0.05" units="cm"/>
      <inkml:brushProperty name="height" value="0.05" units="cm"/>
    </inkml:brush>
  </inkml:definitions>
  <inkml:trace contextRef="#ctx0" brushRef="#br0">0 211 16283,'0'1'73,"9"85"2682,-7-76-2386,0-1-1,0 0 0,1 0 1,0 0-1,0-1 0,1 1 1,6 9-1,-9-16-314,0-1 1,0 1-1,1 0 1,-1 0-1,1 0 0,-1-1 1,1 1-1,0-1 0,0 1 1,-1-1-1,1 0 1,0 0-1,0 1 0,0-1 1,0-1-1,1 1 1,-1 0-1,0 0 0,0-1 1,0 0-1,1 1 0,-1-1 1,0 0-1,0 0 1,1 0-1,-1 0 0,0 0 1,0-1-1,1 1 1,-1-1-1,0 1 0,0-1 1,0 0-1,0 0 0,0 0 1,3-2-1,1-1-53,1 0-1,-1-1 0,0 0 0,0 0 1,-1 0-1,1-1 0,-1 0 1,-1 0-1,7-10 0,1-7 20,-1 0 0,-1-1 0,-2 0 0,0-1 0,-1 0-1,-2 0 1,0-1 0,-2 1 0,0-27 0,-5 36 59,-4 26-26,-5 26 22,-15 117 367,23-133-357,2 1 1,1-1-1,1 1 1,0-1-1,7 31 0,-8-48-69,1 0-1,-1 0 1,1-1-1,0 1 1,0 0-1,0-1 1,0 1-1,0-1 1,1 1-1,-1-1 1,1 0-1,0 1 1,-1-1-1,1 0 0,0 0 1,0 0-1,1 0 1,-1-1-1,0 1 1,1-1-1,-1 1 1,0-1-1,1 0 1,0 0-1,3 2 1,-2-3 0,0 0 0,0 0 1,0 0-1,0-1 1,-1 1-1,1-1 0,0 0 1,0 0-1,0 0 1,-1 0-1,1-1 0,-1 1 1,1-1-1,-1 0 1,0 0-1,1-1 1,4-4-1,3-3 42,0 0 0,-1-2 1,0 1-1,-1-1 0,0 0 0,-1-1 1,-1 0-1,0 0 0,6-16 0,-5 7 11,0 0-1,-2 0 1,0 0-1,-2-1 1,2-30-1,-5 49-66,-1 0-1,0 0 1,-1 0-1,1 0 0,-1 0 1,-1-6-1,2 10-2,0 0 0,0 0 0,0 0 0,0-1 0,0 1 0,0 0 1,0 0-1,-1-1 0,1 1 0,0 0 0,0 0 0,0 0 0,0-1 0,0 1 0,-1 0 0,1 0 0,0 0 0,0 0 0,0-1 0,0 1 0,-1 0 0,1 0 0,0 0 0,0 0 0,0 0 0,-1 0 0,1 0 0,0-1 0,0 1 0,-1 0 0,1 0 0,0 0 0,0 0 0,-1 0 1,1 0-1,0 0 0,-1 0 0,-9 16-67,-1 11 42,2 0 1,-9 36 0,16-52 40,0 1-1,0-1 1,1 1 0,0-1 0,1 1 0,1-1-1,0 1 1,4 20 0,-4-30-11,0 0 0,-1 1 0,1-1 0,0 0 0,1-1 0,-1 1 0,0 0 0,0 0 0,1 0 0,-1-1-1,1 1 1,-1 0 0,1-1 0,0 0 0,0 1 0,0-1 0,0 0 0,0 0 0,0 0 0,0 0 0,0 0 0,0-1 0,0 1 0,0 0 0,0-1 0,1 0 0,-1 0 0,0 1-1,0-1 1,1 0 0,-1-1 0,0 1 0,4-1 0,2-1 1,0 1 1,0-1-1,0-1 0,-1 0 0,1 0 1,-1 0-1,0-1 0,10-6 0,-3-2 5,-1 0 0,0-1 0,-1 0-1,0-1 1,-1-1 0,15-25-1,-16 24-4,0 0 0,2 0-1,0 1 1,1 0 0,20-17 0,-32 31-7,-1 0 0,1 1 1,0-1-1,0 0 0,0 1 1,0-1-1,0 1 1,0-1-1,0 1 0,0-1 1,0 1-1,0 0 0,0-1 1,1 1-1,-1 0 1,0 0-1,0 0 0,0 0 1,0 0-1,0 0 1,0 0-1,1 0 0,0 1 1,0 0-2,-1 0 1,1 0-1,-1 0 1,0 0-1,1 0 1,-1 0-1,0 0 1,0 1-1,0-1 1,0 0-1,0 1 1,0-1-1,-1 1 1,2 1-1,2 8-11,-1-1 1,0 1-1,3 20 0,-5-25 9,19 165 84,-15-121 93,-3-46 282,1-13-273,0-16-24,-4-21 55,-10-76 1,3 55-278,7 58 54,-1 0 0,2 0 0,-1 0 0,2 0-1,-1 0 1,1 0 0,0 0 0,1 0 0,5-17-1,16 11 30,-14 9-22,0 1 1,0 0-1,0 1 0,0 0 1,1 1-1,-1-1 0,1 2 1,0 0-1,0 0 1,0 0-1,14 1 0,-17 1 0,1 0-1,0 0 1,0 1 0,0 0-1,-1 0 1,1 1-1,0 0 1,-1 0-1,1 1 1,-1 0-1,0 0 1,0 1-1,0 0 1,-1 0 0,8 6-1,-10-6 3,-1 0 1,0 1-1,0-1 0,0 1 0,0-1 0,-1 1 1,0 0-1,0 0 0,0 0 0,0 0 1,-1 1-1,0-1 0,0 0 0,0 0 1,-1 1-1,0 9 0,-1 9 19,-1-1-1,-7 33 1,8-55-16,-4 30 89,-1-2 0,-1 1-1,-2-1 1,-14 32 0,27-66-30,-1 0 0,1 0 1,1 1-1,-1 0 1,0-1-1,1 2 1,0-1-1,0 0 1,0 1-1,1 0 0,-1 0 1,10-3-1,86-30-316,-70 26-101,-28 9 176,1-1 0,-1 1 1,0-1-1,0 0 0,0 0 1,0-1-1,4-3 0,-7 6 88,1 0-1,-1-1 1,1 1-1,-1-1 1,0 1-1,1-1 1,-1 1-1,0-1 1,1 1-1,-1-1 1,0 0-1,0 1 1,0-1-1,1 1 1,-1-1-1,0 0 1,0 1-1,0-1 1,0-1-1,0 2-11,-1-1 0,1 1 0,-1-1 0,1 1 0,0-1 0,-1 1 0,1-1 0,-1 1 0,1-1 0,-1 1-1,0-1 1,1 1 0,-1 0 0,1-1 0,-1 1 0,0 0 0,1 0 0,-1-1 0,0 1 0,1 0 0,-1 0-1,0 0 1,0 0 0,-8-1-555,0 0-1,0 0 1,-13 2 0,2-1-75,-15 0-231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1:00.874"/>
    </inkml:context>
    <inkml:brush xml:id="br0">
      <inkml:brushProperty name="width" value="0.05" units="cm"/>
      <inkml:brushProperty name="height" value="0.05" units="cm"/>
    </inkml:brush>
  </inkml:definitions>
  <inkml:trace contextRef="#ctx0" brushRef="#br0">1 207 16948,'-1'0'1984,"12"-1"-976,7-8-344,9-1 1145,3-1-289,6-8-480,0-2-280,1-2-751,-1-3 1087,-2-3-936,-2 1-32,-5-1-72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1:02.270"/>
    </inkml:context>
    <inkml:brush xml:id="br0">
      <inkml:brushProperty name="width" value="0.05" units="cm"/>
      <inkml:brushProperty name="height" value="0.05" units="cm"/>
    </inkml:brush>
  </inkml:definitions>
  <inkml:trace contextRef="#ctx0" brushRef="#br0">141 771 16396,'0'-3'347,"0"0"1,-1-1 0,1 1-1,-1 0 1,0-1 0,1 1-1,-2 0 1,1 0 0,0 0-1,-1 0 1,1 0 0,-1 0-1,0 1 1,-4-6 0,5 7-262,0 0 1,0 0-1,0 1 1,0-1-1,0 0 1,0 0-1,0 1 1,0-1-1,-1 1 1,1-1-1,0 1 1,0-1-1,-1 1 1,1 0-1,0 0 1,-1 0-1,1 0 1,0 0-1,-1 0 1,1 0-1,0 0 1,-1 0-1,1 0 1,0 1-1,-1-1 1,1 0-1,0 1 1,0 0-1,0-1 1,-1 1-1,1 0 1,0-1-1,0 1 1,0 0-1,0 0 0,0 0 1,0 0-1,-1 2 1,-5 4 12,1 1 1,0 1-1,0-1 0,1 1 0,0 0 1,0 0-1,1 1 0,-5 16 0,3-6-17,2 0 0,0 0 1,-2 29-1,6-44-50,0 1 0,0-1 0,0 1 1,0-1-1,1 0 0,0 1 1,3 7-1,-4-12-25,0-1 1,0 1-1,1 0 1,-1-1-1,0 1 1,1-1-1,-1 1 1,1-1-1,-1 1 1,0-1-1,1 1 1,-1-1-1,1 1 1,0-1-1,-1 1 1,1-1-1,-1 0 1,1 0-1,-1 1 1,1-1-1,0 0 1,-1 0-1,1 1 1,0-1-1,0 0 1,1 0 1,0-1 0,-1 1-1,1-1 1,0 1 0,-1-1 0,1 0 0,0 0 0,-1 1 0,1-1 0,-1 0 0,0 0 0,1-1 0,-1 1-1,2-2 1,10-12 35,-1 0-1,0 0 0,-1-2 0,15-28 0,14-22 81,-39 65-122,0 1-1,0 0 0,0 0 0,0-1 1,0 1-1,0 0 0,0 0 0,0 0 0,0 0 1,1 0-1,-1 0 0,0 1 0,1-1 1,-1 0-1,1 1 0,-1-1 0,0 1 0,3-1 1,-3 1-1,1 0 1,-1 0-1,0 0 0,0 1 1,0-1-1,1 0 1,-1 1-1,0-1 1,0 1-1,0-1 0,0 1 1,0-1-1,0 1 1,0 0-1,0 0 1,0 0-1,2 1 0,2 5 1,0 0 0,0 1 0,0-1 0,-1 1 0,3 9 0,-3-8-13,15 36-10,-13-29 12,1 0-1,16 28 0,-23-44 10,0 0 0,0 1 0,0-1 0,1 0 0,-1 1 0,0-1 0,0 0 0,0 1-1,1-1 1,-1 0 0,0 0 0,0 1 0,0-1 0,1 0 0,-1 0 0,0 0 0,1 1-1,-1-1 1,0 0 0,1 0 0,-1 0 0,0 0 0,1 0 0,-1 1 0,0-1 0,1 0-1,-1 0 1,0 0 0,1 0 0,0 0 0,3-10 6,-1-21 10,-3 29-16,-1-46 31,-13-84-1,12 113-31,2 19-1,0-1 0,0 1-1,0-1 1,0 0 0,0 1 0,0-1-1,0 0 1,1 1 0,-1-1 0,0 1 0,0-1-1,1 1 1,-1-1 0,0 0 0,1 1-1,-1-1 1,1 1 0,-1 0 0,1-1-1,-1 1 1,1-1 0,-1 1 0,1 0-1,-1-1 1,1 1 0,-1 0 0,1-1-1,0 1 1,-1 0 0,1 0 0,-1 0 0,1 0-1,0 0 1,-1-1 0,2 1 0,32-2-76,-9 0 23,-14-1 44,0-1 0,-1 0 0,1 0 0,-1-1 0,0-1 0,0 1 0,-1-2 0,0 1 0,0-1 1,0-1-1,-1 0 0,0 0 0,-1 0 0,1-1 0,-2 0 0,1-1 0,8-16 0,-9 13-8,0 0 0,-1 0 0,0-1 0,-1 1 1,0-1-1,-2 0 0,1 0 0,-2 0 0,0 0 0,0-1 0,-1 1 0,-1 0 0,-4-24 0,4 34-8,-1-1 0,1 1 0,-1-1 0,1 1-1,-1 0 1,0 0 0,-4-5 0,6 8 21,-1 1-1,1-1 1,-1 0-1,1 1 1,-1-1-1,1 0 1,-1 1-1,0-1 1,1 1-1,-1 0 1,0-1 0,1 1-1,-1-1 1,0 1-1,0 0 1,1-1-1,-1 1 1,0 0-1,0 0 1,1 0 0,-1 0-1,0 0 1,0 0-1,0 0 1,1 0-1,-1 0 1,0 0-1,0 0 1,0 0-1,1 0 1,-1 1 0,0-1-1,0 0 1,1 1-1,-1-1 1,0 0-1,1 1 1,-1-1-1,0 1 1,1-1-1,-1 1 1,1-1 0,-1 1-1,1 0 1,-1-1-1,1 1 1,-1 0-1,1 0 1,-5 6-23,1 0 1,-1 0-1,2 0 1,-1 0-1,1 1 1,1-1-1,-4 11 1,-9 59 59,12-58 7,1-1 1,1 1 0,1 0-1,0 0 1,6 35 0,-4-43-14,1 0 0,0 0-1,1-1 1,0 1 0,1-1 0,0 1 0,1-1 0,0-1-1,0 1 1,15 15 0,-20-23-22,13 12 31,25 23 0,-36-34-11,1 0-1,0-1 1,0 1-1,0-1 1,0 1-1,1-1 1,-1-1-1,1 1 1,-1 0-1,1-1 1,-1 0 0,10 1-1,-12-2-6,-1-1 1,1 1-1,-1 0 1,1-1-1,-1 1 1,1-1-1,-1 1 0,0-1 1,1 0-1,-1 1 1,0-1-1,0 0 0,1 0 1,-1 0-1,0 0 1,0 0-1,0 0 0,0 0 1,0-1-1,0 1 1,0 0-1,-1-1 1,1 1-1,0 0 0,-1-1 1,1 1-1,-1-1 1,1 1-1,-1-2 0,2-7 76,0 1 0,0-1 0,-1-13 0,0 14-32,-1 2-14,2-10 30,-1 0 0,0 0 1,-2 0-1,0 0 1,-1 0-1,-7-32 0,5 42-44,3 10-14,4 15-14,-2-14-6,1 0 0,0 0 0,0-1 0,1 1 0,-1-1 0,1 0 0,0 1 0,-1-1 1,1 0-1,1-1 0,-1 1 0,0 0 0,6 2 0,-3-2-1,1 1-1,-1-2 1,1 1-1,0-1 1,0 0 0,0 0-1,9 0 1,-1-1 0,0 0-1,0-1 1,0-1 0,0 0 0,0-1 0,28-8 0,-33 7 8,-1 0 1,0-1 0,0 0 0,-1-1-1,1 0 1,-1 0 0,0-1-1,0 0 1,8-8 0,-13 11-2,0 0 1,0-1-1,0 1 1,-1-1-1,1 1 1,-1-1-1,0 0 1,0 0-1,0 0 1,0 0-1,-1 0 1,1 0-1,-1-1 0,0 1 1,-1 0-1,1-1 1,-1 1-1,0-1 1,0 1-1,0 0 1,-1-1-1,0-5 1,0 8-4,1 0 1,0 0-1,-1 0 1,1 0-1,-1 1 1,1-1-1,-1 0 1,0 0-1,0 1 0,0-1 1,0 0-1,0 1 1,0-1-1,-1 1 1,1-1-1,0 1 1,-1 0-1,1-1 1,-1 1-1,1 0 1,-1 0-1,0 0 1,1 0-1,-1 1 1,0-1-1,0 0 1,0 1-1,0-1 0,1 1 1,-1-1-1,0 1 1,0 0-1,0 0 1,0 0-1,0 0 1,-3 1-1,2 0-1,-1 0-1,0 0 1,0 1 0,1 0-1,-1-1 1,1 1 0,-1 1-1,1-1 1,0 0-1,0 1 1,0 0 0,0 0-1,0-1 1,0 2-1,1-1 1,-4 6 0,3-4 1,1 0-1,-1 0 1,1 1 0,0-1 0,1 0 0,-1 1 0,1-1 0,0 1-1,1 0 1,-1-1 0,1 1 0,0 0 0,0-1 0,1 1 0,0 0-1,1 6 1,-1-9 0,1 0 0,-1 0 0,0 0 0,1 0-1,-1 0 1,1 0 0,0 0 0,0 0 0,0-1 0,0 1-1,1-1 1,-1 0 0,1 0 0,-1 0 0,1 0 0,0 0-1,0 0 1,0-1 0,0 1 0,0-1 0,0 0 0,0 0-1,0 0 1,1 0 0,-1 0 0,0-1 0,1 0 0,5 1-1,-1-2 4,0 0 0,0 0-1,0 0 1,1-1 0,-1 0-1,-1-1 1,1 0 0,0 0-1,-1 0 1,1-1-1,-1 0 1,0-1 0,-1 0-1,1 0 1,-1 0 0,0-1-1,8-8 1,-5 4-16,0-1 0,-1 0 1,-1 0-1,1-1 0,-2 0 0,0 0 1,0-1-1,-1 1 0,6-25 0,-9 0-154,-2 37 159,0-1 1,0 1-1,0-1 1,0 1-1,0-1 1,0 0 0,-1 1-1,1-1 1,0 1-1,0-1 1,0 1-1,-1-1 1,1 1 0,0-1-1,0 1 1,-1-1-1,1 1 1,-1 0 0,1-1-1,-1 0 1,0 1-2,1 0-1,-1 0 1,0 1 0,1-1 0,-1 0 0,0 0 0,1 1 0,-1-1 0,1 0 0,-1 1 0,0-1-1,1 0 1,-1 1 0,1-1 0,-1 1 0,1-1 0,-1 1 0,1-1 0,0 1 0,-1-1 0,1 1-1,0 0 1,-1 0 0,-3 6-24,0 1-1,0 0 0,0 0 0,1 0 1,1 0-1,-1 1 0,-1 13 1,2-8 46,0-1 0,1 1 0,1-1 0,1 19 1,0-28-5,-1-1 0,1 1 1,-1-1-1,1 1 0,0-1 1,0 0-1,1 1 1,-1-1-1,1 0 0,-1 0 1,1 0-1,0 0 0,0 0 1,1 0-1,-1-1 1,3 3-1,-3-4 0,0 1 1,0-1-1,0 0 0,0-1 0,1 1 1,-1 0-1,0 0 0,0-1 1,1 0-1,-1 1 0,0-1 0,1 0 1,-1 0-1,0 0 0,1 0 1,-1-1-1,0 1 0,1-1 1,-1 1-1,0-1 0,0 0 0,0 0 1,1 0-1,-1 0 0,2-2 1,10-5 15,-1-1 0,0 0 0,-1-1 0,0-1 0,0 0 0,-1 0 1,10-15-1,3-6 33,31-56 1,-36 54-76,-2-1 0,20-60 0,-30 74-20,-1 0 0,-1 0 0,-1-1 0,-1 0 0,-1 0 0,-1-22 0,-2 37 11,0 1 0,1-1 0,-2 1 0,1 0 0,-1 0 0,0 0 0,-6-12 0,8 17 19,-1 0 0,1 0 0,-1 0 0,0 0 0,1 0-1,-1 0 1,0 0 0,0 0 0,1 0 0,-1 0-1,0 0 1,0 0 0,0 1 0,0-1 0,0 0 0,0 1-1,0-1 1,-1 1 0,1-1 0,0 1 0,0 0 0,0-1-1,0 1 1,-1 0 0,1 0 0,0 0 0,0 0 0,0 0-1,-1 0 1,1 0 0,0 0 0,0 0 0,-1 1-1,1-1 1,0 0 0,0 1 0,0-1 0,0 1 0,0-1-1,0 1 1,0 0 0,0-1 0,0 1 0,0 0 0,0 0-1,-1 1 1,-2 2 2,0 1 1,1-1-1,0 1 0,0-1 0,0 1 1,0 0-1,1 0 0,0 1 0,0-1 1,0 0-1,0 1 0,1-1 0,-1 11 1,0 4 33,1 1 0,1 31 0,3-27-4,0-1 0,1 0 0,2-1 0,0 1 1,2-1-1,0 0 0,1 0 0,2-1 0,0-1 1,1 0-1,2 0 0,0-1 0,1-1 0,0 0 1,2-1-1,36 29 0,-25-30-240,-21-16-102,-18-13-126,-113-93-230,-116-128 1,232 225 752,2 2 15,0 0 0,0-1 0,1 1 0,0-1 0,0 0 0,1 0 0,0-1 0,0 1 0,-5-16 0,9 22-80,0 1-1,-1-1 1,1 0-1,0 1 1,0-1-1,0 0 1,0 1-1,0-1 1,0 1-1,1-1 1,-1 0-1,0 1 1,0-1-1,0 0 1,0 1-1,1-1 1,-1 1-1,0-1 1,1 0-1,-1 1 1,0-1-1,1 1 1,-1-1-1,1 1 1,-1-1-1,1 1 1,-1 0-1,1-1 1,-1 1-1,1-1 1,-1 1 0,1 0-1,0 0 1,-1-1-1,1 1 1,1 0-1,29-3 280,-22 3-227,113 2-204,-63 0-530,1-3 1,71-9-1,-70-2 215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1.832"/>
    </inkml:context>
    <inkml:brush xml:id="br0">
      <inkml:brushProperty name="width" value="0.05" units="cm"/>
      <inkml:brushProperty name="height" value="0.05" units="cm"/>
    </inkml:brush>
  </inkml:definitions>
  <inkml:trace contextRef="#ctx0" brushRef="#br0">35 283 6201,'-9'-21'544,"4"1"-392,-3-6 33,1 0 23,4-1 144,0 0-24,3-3-744,0-2 552,6-4-56,1-1-56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0:22.669"/>
    </inkml:context>
    <inkml:brush xml:id="br0">
      <inkml:brushProperty name="width" value="0.05" units="cm"/>
      <inkml:brushProperty name="height" value="0.05" units="cm"/>
    </inkml:brush>
  </inkml:definitions>
  <inkml:trace contextRef="#ctx0" brushRef="#br0">2068 195 12291,'-84'-48'859,"-62"-32"-353,117 66-433,0 2 1,-2 0-1,-32-7 1,42 15-70,1 1 0,-1 1 0,0 1 0,0 1 0,0 1 0,0 1 0,0 0 0,0 2 0,1 0 1,0 2-1,0 0 0,-20 9 0,-7 6-40,0 2-1,1 2 1,-69 51 0,32-15 15,3 4 0,2 3 0,4 3 0,3 3 0,3 4 0,-77 114 0,71-74 65,5 4 1,6 2-1,-57 159 1,67-129 43,7 1 1,-39 239 0,68-266-53,6 1-1,5 0 1,6 0 0,6 0-1,6-1 1,5 0-1,58 220 1,-28-190-41,8-3 1,6-2-1,6-2 1,7-4-1,155 228 0,-135-245-47,5-4-1,6-5 1,6-4-1,4-5 1,5-5-1,200 136 0,-218-178 11,2-5 0,3-4-1,150 54 1,-178-81 26,2-4 1,0-3-1,1-4 0,1-4 1,150 7-1,-173-20 30,0-3 1,-1-2-1,1-3 0,-1-3 1,-1-2-1,0-2 0,-1-4 0,106-46 1,-110 36 33,-2-1 0,-1-3 0,-1-2 0,-2-2 0,82-82 0,-76 60 17,-3-2 0,-2-1 0,-4-3 0,41-77 0,-34 43 7,-4-3 0,-5-2 1,38-143-1,-43 100-10,34-292 1,-60 277-51,-7-1 0,-7 0 1,-7 1-1,-7 0 1,-64-268-1,15 187 21,-10 3 0,-212-448 0,209 528-11,-7 4 1,-7 3-1,-158-197 0,180 266-20,-4 3 0,-117-97 0,125 124-13,-2 3-1,-3 2 1,-124-60-1,130 79-25,-2 3 0,0 3 1,-2 2-1,-1 4 0,0 3 0,-1 3 0,-144-3 0,114 16 3,1 5 0,0 4 0,0 4-1,1 5 1,-113 38 0,-116 62-46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4:24.649"/>
    </inkml:context>
    <inkml:brush xml:id="br0">
      <inkml:brushProperty name="width" value="0.05" units="cm"/>
      <inkml:brushProperty name="height" value="0.05" units="cm"/>
    </inkml:brush>
  </inkml:definitions>
  <inkml:trace contextRef="#ctx0" brushRef="#br0">711 0 11010,'-173'227'900,"127"-159"-854,-54 109 1,36-36 148,-63 199 1,-5 162 130,106-370-306,6 1 0,6 1 0,5 0 0,17 242 0,99 385-40,4-302-317,-80-363-35,5-1-1,78 148 1,-58-144 15,4-2 0,4-4 0,4-2 0,127 130 0,79 30 527,-208-198 17,2-4 0,103 58 0,-87-64-23,2-2 1,1-5 0,141 39 0,-165-60-142,1-2 1,0-3-1,1-3 1,0-3 0,0-2-1,67-8 1,-46-5 37,-1-3 1,0-4 0,-1-3-1,-1-4 1,-1-4-1,-1-3 1,-2-4 0,-2-3-1,131-89 1,-159 90 6,-1-2 0,-1-2 0,-3-2 0,-1-2 0,62-89 0,-51 55-38,-5-2 0,-3-3-1,37-94 1,-47 84-18,-4-2 0,-4-1 0,-5-1 1,-4-2-1,-4 0 0,-5 0 0,-4-1 1,-10-132-1,-7 102-90,-5 1 1,-7 0-1,-5 2 1,-5 1-1,-100-242 1,72 232-326,-6 2 0,-6 4 1,-5 3-1,-171-212 0,150 228 436,-160-142 0,177 186 328,-3 3 0,-166-97 1,102 85 67,-3 7 0,-2 6-1,-288-78 1,242 95-537,-1 9-1,-357-22 0,330 53-13</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4:50.590"/>
    </inkml:context>
    <inkml:brush xml:id="br0">
      <inkml:brushProperty name="width" value="0.05" units="cm"/>
      <inkml:brushProperty name="height" value="0.05" units="cm"/>
    </inkml:brush>
  </inkml:definitions>
  <inkml:trace contextRef="#ctx0" brushRef="#br0">3715 581 6977,'12'-18'206,"11"-15"-26,-2-1 1,-1-1-1,-1-1 0,16-46 0,-33 74-125,0 1-1,0 0 1,-1-1-1,0 1 1,0-1-1,-1 1 1,1-1-1,-2 1 1,1-1-1,-1 1 1,0-1-1,-1 1 1,0-1-1,-3-7 1,1 7 43,0-1 0,-1 1 1,0 0-1,-1 1 0,1-1 0,-1 1 1,-1 0-1,0 0 0,0 1 0,0 0 1,-8-5-1,-11-6 95,-1 1-1,-1 2 1,0 0 0,-1 2 0,0 1-1,-1 2 1,0 1 0,-56-8 0,23 8-153,-1 4 1,0 2-1,-83 9 0,62 4-52,0 3 0,2 4 0,0 4-1,1 3 1,1 4 0,-90 45 0,-16 23-34,-234 163 0,265-153 221,6 8 1,4 6-1,6 6 1,5 6-1,6 6 1,-166 233-1,-60 180 279,284-422-361,5 4 0,-67 199-1,119-292-87,2 1 0,1 0 0,3 1 0,2 0 0,-2 57 0,8-79-8,1-1 0,0 1 0,2-1 1,0 0-1,2 0 0,0 0 0,1 0 0,1-1 0,1 0 0,1 0 0,0-1 0,2 0 0,16 23 1,-10-21-15,2 0 1,0 0 0,1-2 0,1-1 0,1 0 0,0-2-1,1 0 1,1-1 0,0-2 0,1-1 0,38 13-1,-14-9-14,-1-3 1,2-2-1,-1-2 0,2-2 0,66 0 0,-28-9-12,-1-4 1,0-3 0,157-40-1,250-110 22,86-93 13,-188 44 8,-14-27 2,126-142 64,-388 278 31,-4-5-1,107-131 0,-154 158 111,-3-3 0,80-136 0,-125 184-107,-2-1 1,0 0-1,-3-1 0,0-1 1,-3 0-1,-1-1 0,-1 1 1,-2-2-1,-2 1 0,-1-50 1,-4 61-44,-2 0 0,0 1 1,-2-1-1,-1 1 1,-1 0-1,-1 0 1,-1 1-1,-16-32 1,8 26-21,-1 1 1,-1 0 0,-2 2-1,-1 0 1,-42-39 0,23 28-36,-2 3 1,-90-56-1,60 49-72,-90-37 0,71 43-12,-1 4 0,-2 4-1,0 4 1,-2 4 0,0 4-1,-1 5 1,-117 2 0,39 12-8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6:45.687"/>
    </inkml:context>
    <inkml:brush xml:id="br0">
      <inkml:brushProperty name="width" value="0.05" units="cm"/>
      <inkml:brushProperty name="height" value="0.05" units="cm"/>
    </inkml:brush>
  </inkml:definitions>
  <inkml:trace contextRef="#ctx0" brushRef="#br0">18240 718 13411,'-9'-8'20,"0"-1"0,1 1 0,0-1-1,-11-16 1,13 16-142,-1 0-1,0 1 1,-1-1-1,0 1 0,-17-12 1,8 9 37,-2 1-1,1 1 1,-38-13 0,-62-11 160,-158-39 507,-105-24-289,211 67-420,-2 8 0,-278 0 0,-658 18 396,678-5 256,-362-11 296,22-54-981,478 39 44,-480-44-44,-2 32 168,-1716 35 77,1026 58 195,3 43-113,82 12-125,1328-98-42,-1093 94-14,776-49 9,-390 102-1,-420 227 5,760-207 2,286-108 12,-130 86-1,210-116-9,1 3 0,1 1-1,3 3 1,-58 61 0,94-88-16,0 1 0,1 0 1,1 0-1,0 1 0,1 0 1,1 0-1,0 1 0,1 0 0,0 0 1,2 1-1,0 0 0,-2 18 1,5-15-20,0 0 1,1 0-1,1 0 1,1 0-1,0 0 1,2 0-1,1 0 1,0-1-1,15 36 1,-9-31-12,1-1 1,1-1 0,1 0 0,0 0-1,26 27 1,-13-20-30,2-2 0,61 47-1,-6-18-81,172 83 0,243 82 18,22-55 123,205-34 28,13-78-8,3-51-13,-2-25-17,-736 21 23,328-11-18,1325-32-44,-290 40 58,891-8-14,-2116 10 17,2110-48-11,-1811 33 12,1234-43-5,-663 22 9,-4-33 0,1115-228 20,-2053 285-11,451-104 229,-486 108-217,-1-2 1,-1-2 0,0 0 0,-2-3 0,1 0 0,-2-2 0,0-2-1,28-24 1,-41 30-16,-1-1-1,0-1 1,-1 0-1,-1-1 1,-1 0-1,0-1 1,-2 0-1,0-1 1,-1-1-1,-1 0 1,-1 0-1,0-1 1,6-37-1,-11 41-1,-1-1 1,-1 1-1,-1 0 1,-1 0-1,0 0 1,-1-1-1,-1 1 1,-9-26-1,4 19 19,-1 0 0,-2 1 0,0 0 0,-2 1 1,-21-29-1,4 12 35,-3 2 0,-1 1 0,-1 1 1,-2 2-1,-75-52 0,-17 2 99,-171-83 0,-154-45-95,330 156-96,-1002-429-2099,910 402 1772</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7:16.684"/>
    </inkml:context>
    <inkml:brush xml:id="br0">
      <inkml:brushProperty name="width" value="0.05" units="cm"/>
      <inkml:brushProperty name="height" value="0.05" units="cm"/>
    </inkml:brush>
  </inkml:definitions>
  <inkml:trace contextRef="#ctx0" brushRef="#br0">0 108 12131,'1'-1'98,"-1"-1"1,0 1 0,0 0 0,1-1 0,-1 1 0,1-1 0,-1 1 0,1 0 0,0 0-1,-1-1 1,1 1 0,0 0 0,0 0 0,0 0 0,0 0 0,0 0 0,0 0 0,0 0-1,0 0 1,0 0 0,1 0 0,-1 1 0,0-1 0,0 1 0,1-1 0,-1 0 0,0 1-1,1 0 1,-1-1 0,3 1 0,7-2-95,-1 1 0,0 0-1,14 1 1,-9 0 251,198-20 1334,28-1-828,25 6-744,46-2-22,-260 17 14,-1 2 0,1 2 1,82 17-1,76 17-5,2-9 0,249 2-1,431-39 12,-676 2-14,616-22 27,-454 13-26,-178 6-16,231-3 22,-397 15-10,-26-2 10,1 0 0,-1 0 0,0-1-1,1 0 1,-1 0 0,0-1 0,11-2 0,-19 3-17,1-1 0,-1 1-1,0 0 1,0 0 0,1 0-1,-1 0 1,0-1 0,0 1 0,0 0-1,1 0 1,-1 0 0,0-1-1,0 1 1,0 0 0,1 0 0,-1-1-1,0 1 1,0 0 0,0-1-1,0 1 1,0 0 0,0 0 0,0-1-1,0 1 1,0 0 0,0-1-1,0 1 1,0 0 0,0-1 0,0 1-1,0 0 1,0 0 0,0-1-1,0 1 1,0-1 0,0 1-23,-1 0 0,1 0 0,0 0 1,0-1-1,0 1 0,0 0 0,0 0 1,0 0-1,0-1 0,0 1 0,0 0 0,0 0 1,0-1-1,0 1 0,0 0 0,0 0 1,0 0-1,0-1 0,0 1 0,0 0 0,0 0 1,0 0-1,0-1 0,1 1 0,-1 0 1,0 0-1,0 0 0,0-1 0,0 1 0,0 0 1,1 0-1,-1 0 0,0 0 0,0 0 1,0-1-1,0 1 0,1 0 0,-1 0 0,0 0 1,0 0-1,0 0 0,1 0 0,-1 0 1,0 0-1,0 0 0,0 0 0,1 0 0,-1 0 1,0 0-1,1 0 0,9 1-296,3 0-107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0:56.247"/>
    </inkml:context>
    <inkml:brush xml:id="br0">
      <inkml:brushProperty name="width" value="0.05" units="cm"/>
      <inkml:brushProperty name="height" value="0.05" units="cm"/>
    </inkml:brush>
  </inkml:definitions>
  <inkml:trace contextRef="#ctx0" brushRef="#br0">15 231 11554,'-7'-77'1627,"4"50"-512,0 0-1,2 0 1,3-45 0,7 156 94,16 558-697,16 228-217,-32-767-254,33 152 0,-43-266-707,1 7 506,0-1 0,0 0-1,-1 0 1,0 0 0,0 0 0,-4-8 0,-6-6-127,-4 2-69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29:37.121"/>
    </inkml:context>
    <inkml:brush xml:id="br0">
      <inkml:brushProperty name="width" value="0.05" units="cm"/>
      <inkml:brushProperty name="height" value="0.05" units="cm"/>
    </inkml:brush>
  </inkml:definitions>
  <inkml:trace contextRef="#ctx0" brushRef="#br0">47 59 13531,'-46'-7'2068,"50"6"-2174,0 0 0,0 0 0,0 0 0,0-1 0,8-4 0,6-2-147,4 1 190,1 0 0,-1 2 0,1 0 0,0 2 0,40-1 0,-21 5 156,0 1-1,55 12 1,115 21 61,288 59-108,466 71-301,638-58 135,-579-113 89,-2-24 116,-930 27-67,1747-103 510,-650 29-485,-1029 68-103,1091-37-330,-477 91 234,-172-4 164,118-48 207,-465-26-163,-73 8-843,-170 24 497,-1-1 0,0 0-1,1-1 1,-1 0 0,0-1-1,15-6 1,-3-5-184</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14.520"/>
    </inkml:context>
    <inkml:brush xml:id="br0">
      <inkml:brushProperty name="width" value="0.05" units="cm"/>
      <inkml:brushProperty name="height" value="0.05" units="cm"/>
    </inkml:brush>
  </inkml:definitions>
  <inkml:trace contextRef="#ctx0" brushRef="#br0">6713 381 6961,'-678'-132'3549,"314"52"-3257,-523-49-1,-381 89-382,305 111 3,242 21 315,304-36 174,-107 26 66,422-61-375,2 6 0,1 3 0,-105 49 0,176-66-89,1 1-1,0 1 1,1 1-1,0 2 0,2 0 1,0 2-1,1 0 1,1 2-1,1 0 0,1 2 1,1 0-1,1 1 1,2 1-1,-24 46 0,36-62-7,0 0 1,0 0-1,1 1 0,0 0 0,1 0 0,0-1 0,0 1 1,2 0-1,-1 0 0,1 0 0,1 1 0,0-1 0,0-1 1,1 1-1,1 0 0,0 0 0,0-1 0,1 1 0,0-1 1,1 0-1,0 0 0,1-1 0,9 13 0,2-1-30,0-1-1,1-1 0,1-1 0,1-1 1,1 0-1,0-1 0,1-2 0,0 0 1,1-1-1,27 10 0,8 0-132,2-2 0,0-3 0,71 11 0,26-3-381,165 6 0,165-17-666,-459-14 1137,1518 5-2563,50 2 875,-607-2 600,-1-63 1803,-776 30 34,-2-8 0,-1-10 0,223-79 0,-372 103-578,82-41 0,-121 51-62,0-1 0,-1-1 0,0-1 1,-1 0-1,-1-2 0,0 0 0,15-20 0,-27 30 4,-1 0-1,0-1 1,-1 0-1,1 0 1,-1 0-1,-1-1 1,1 1-1,-1-1 0,-1 0 1,1 0-1,-2 0 1,1 0-1,-1 0 1,0 0-1,0 0 1,-1-1-1,0 1 1,-1 0-1,0 0 1,0 0-1,-1-1 1,0 1-1,0 0 1,-1 1-1,0-1 1,-4-8-1,-2 1 37,-1 1 1,0-1-1,-1 2 1,-1-1-1,0 2 1,0 0-1,-1 0 1,-1 1-1,0 0 0,-27-14 1,4 5-155,-1 2 0,0 2 1,-58-17-1,0 9-282,0 4 0,-143-10 0,66 16 11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20.239"/>
    </inkml:context>
    <inkml:brush xml:id="br0">
      <inkml:brushProperty name="width" value="0.05" units="cm"/>
      <inkml:brushProperty name="height" value="0.05" units="cm"/>
    </inkml:brush>
  </inkml:definitions>
  <inkml:trace contextRef="#ctx0" brushRef="#br0">19 38 10626,'-9'-5'696,"4"-1"-600,0 0-64,7 3 120,3-1-72,8 1-39,6 2-17,5-1-24,5-1-24,8 2-177,3-1-231,9 2-968,4-1 1224,10 1-184,6 0-120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20.798"/>
    </inkml:context>
    <inkml:brush xml:id="br0">
      <inkml:brushProperty name="width" value="0.05" units="cm"/>
      <inkml:brushProperty name="height" value="0.05" units="cm"/>
    </inkml:brush>
  </inkml:definitions>
  <inkml:trace contextRef="#ctx0" brushRef="#br0">1 151 4185,'1089'4'5096,"0"-33"-2703,-489 11-2326,320-11 95,887-17 214,-1534 44-272,427-8 257,-640 8 228,60-11 0,-87 7-332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23.882"/>
    </inkml:context>
    <inkml:brush xml:id="br0">
      <inkml:brushProperty name="width" value="0.05" units="cm"/>
      <inkml:brushProperty name="height" value="0.05" units="cm"/>
    </inkml:brush>
  </inkml:definitions>
  <inkml:trace contextRef="#ctx0" brushRef="#br0">0 78 10002,'0'0'763,"23"-5"287,-10 4-988,-1-1 0,1 2 0,0 0 0,-1 0 0,22 4 0,62 18 7,-34-6-52,-19-8-22,0-1 1,0-3-1,72-1 0,-46-7 17,108-20 1,415-47 325,4 57-203,281 71 36,-410 4-67,124 10-55,823-50-49,-374-49 15,-609 20-18,904-15 23,-899 9-16,-295 3 39,150-32-1,-9-28 407,-162 39-53,-107 32-415,-13 3-21,-8 1 53,-3-1-23,0-1-1,-1 0 0,1-1 1,-17 0-1,-26 0-57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25.834"/>
    </inkml:context>
    <inkml:brush xml:id="br0">
      <inkml:brushProperty name="width" value="0.05" units="cm"/>
      <inkml:brushProperty name="height" value="0.05" units="cm"/>
    </inkml:brush>
  </inkml:definitions>
  <inkml:trace contextRef="#ctx0" brushRef="#br0">1 285 5841,'61'-14'549,"150"-26"315,235 18-554,-125 8-255,611-75 1787,-196 13-32,0 46-1089,-657 31-746,0 2-1,124 23 1,-176-18-8</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26.509"/>
    </inkml:context>
    <inkml:brush xml:id="br0">
      <inkml:brushProperty name="width" value="0.05" units="cm"/>
      <inkml:brushProperty name="height" value="0.05" units="cm"/>
    </inkml:brush>
  </inkml:definitions>
  <inkml:trace contextRef="#ctx0" brushRef="#br0">0 372 8018,'16'-23'544,"7"1"-464,4-2-64,8 1 88,-1-1-48,8 1-88,1-2-40,1 1-16,0-2-8,2 2-16,2 1-48,10 2-184,8 0-160,9 4-353,4-1 689,8 0-152,6 3-96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27.068"/>
    </inkml:context>
    <inkml:brush xml:id="br0">
      <inkml:brushProperty name="width" value="0.05" units="cm"/>
      <inkml:brushProperty name="height" value="0.05" units="cm"/>
    </inkml:brush>
  </inkml:definitions>
  <inkml:trace contextRef="#ctx0" brushRef="#br0">0 63 5329,'2076'35'2626,"-841"-19"-1818,-119 12-576,294 4-198,32-119 431,-524 5 345,-879 81-853,-19-2-24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33.084"/>
    </inkml:context>
    <inkml:brush xml:id="br0">
      <inkml:brushProperty name="width" value="0.05" units="cm"/>
      <inkml:brushProperty name="height" value="0.05" units="cm"/>
    </inkml:brush>
  </inkml:definitions>
  <inkml:trace contextRef="#ctx0" brushRef="#br0">1044 167 6809,'-30'-13'585,"-4"-3"-481,-7 2 0,1-2 432,-6 3-264,-4-1 64,-4 1 32,-1-1 32,-3 1-16,-3 1 8,-2 2-128,-4 3-144,-9 2-544,-6 0-528,-8 5 784,-5-1-152,-6 1-128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35.321"/>
    </inkml:context>
    <inkml:brush xml:id="br0">
      <inkml:brushProperty name="width" value="0.05" units="cm"/>
      <inkml:brushProperty name="height" value="0.05" units="cm"/>
    </inkml:brush>
  </inkml:definitions>
  <inkml:trace contextRef="#ctx0" brushRef="#br0">12394 254 5529,'-1875'-93'4537,"-149"-6"-2704,220 37-1284,-132 77-188,1208 11-46,-163 8-267,490-9-326,2 18 0,-459 110 1,731-120 173,2 6 0,2 5 1,-171 88-1,-5 25 575,14 24-62,265-166-389,1 0 1,0 2-1,2 0 1,0 1-1,1 0 0,1 2 1,0 0-1,-22 43 1,28-45-66,1 0 1,1 1-1,1 0 1,1 0-1,0 0 1,2 1-1,0-1 0,1 1 1,1 0-1,1 0 1,3 31-1,0-33-150,1-1 1,0 0-1,1 1 0,1-1 0,0-1 0,1 0 0,15 25 1,-7-18-19,1-1 0,0 0 0,2-1 0,26 24 1,10 1 11,2-3 1,115 68 0,-110-75 215,1-4-1,2-2 1,1-3 0,1-2-1,1-4 1,80 15 0,341 25-19,5-37-11,-275-16 28,493 28-50,309 11 42,43 0 461,859 41 905,-804-92-950,-7-103-326,-588 32-128,161-24 4,-305 26 73,-275 46-339,158-63 0,-225 72 449,-1-1 1,-1-2 0,45-35 0,-41 27 270,75-41 0,-75 52-388,0 2-1,1 2 1,1 2-1,0 1 0,1 2 1,0 2-1,0 1 1,1 3-1,73 3 0,-76 4-23,-1 2-1,46 14 1,51 7-1,247-10-19,4-31-31,-181 4 32,81-8 4,-1-13 0,326-78-1,-539 92 31,-2-4-1,0-3 1,-2-3-1,102-54 1,-97 38 196,87-65 0,-120 77-115,-1-3 0,-2-1 0,46-55 0,-73 76-99,0 1 0,-1-2 0,-1 0 1,0 0-1,8-19 0,-15 27-3,1 0-1,-1 1 1,0-1 0,-1 0-1,0 0 1,0-1 0,0 1 0,-1 0-1,0 0 1,-1 0 0,1 0-1,-1-1 1,-1 1 0,1 0-1,-5-10 1,-2-1 17,-1 0 0,-1 0 0,-1 1 0,0 0 0,-1 1 0,-1 0 0,-1 1 0,0 1 0,-1 0 1,-32-24-1,12 14-33,-2 2 0,-1 1 0,0 1 0,-48-16 0,20 14-302,-1 2 0,-107-17 0,-143 3-410,144 26 407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0:58.055"/>
    </inkml:context>
    <inkml:brush xml:id="br0">
      <inkml:brushProperty name="width" value="0.05" units="cm"/>
      <inkml:brushProperty name="height" value="0.05" units="cm"/>
    </inkml:brush>
  </inkml:definitions>
  <inkml:trace contextRef="#ctx0" brushRef="#br0">5222 111 12459,'-26'7'482,"-1"-1"1,1-1 0,-1-2 0,-38 1-1,-111-9 482,58-1-795,-96 5-129,-304-20 10,274-12 96,-295-29 319,-155 54-46,-1 36-179,372-13-193,174-8 12,0 6 0,-216 47 0,273-37 64,1 3 1,2 5-1,1 3 1,2 5-1,-117 69 0,188-99-92,-21 13 118,-39 32 0,66-46-118,0 0-1,0 1 1,1 0 0,0 0 0,0 1-1,1-1 1,1 2 0,-11 19 0,15-25-46,0 1 0,0-1 0,1 1 1,0-1-1,0 1 0,0 0 0,1-1 0,0 1 1,0 0-1,0 0 0,2 10 0,1-7-23,-1 0 0,1 0 0,0 0-1,1-1 1,0 1 0,9 12 0,3 0-37,0 0 1,2-1-1,1 0 1,22 17-1,43 34 10,3-4-1,176 102 0,-144-106 68,2-6-1,128 43 0,-108-56-11,3-7 0,226 31 0,-147-45 0,0-10-1,310-21 0,446-87-16,-891 85 26,1023-113 25,-686 55-32,-326 46-38,-2-5 1,116-48-1,-194 67 21,-1 0 0,-1-1 0,0-1 0,0-1 0,-1 0 0,0-1-1,19-20 1,-26 23 10,-1-1 0,0 0 1,-1-1-1,0 1 0,0-2 0,-1 1 0,0-1 0,-1 1 0,-1-2 0,0 1 0,0 0 0,1-17 0,-2 11 15,-2 0 0,0 0-1,-1 0 1,-1 0-1,-1 0 1,0 1 0,-1-1-1,-1 0 1,-1 1-1,0 0 1,-2 0 0,0 0-1,0 1 1,-2 0-1,-17-26 1,7 17-5,-1 1 1,0 1-1,-2 1 1,-1 0-1,-1 2 0,0 1 1,-2 1-1,-34-19 0,0 5-75,-1 2 0,-2 3 0,-87-24 0,54 26 191,-164-22 0,-38 17 37,132 19-96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45.030"/>
    </inkml:context>
    <inkml:brush xml:id="br0">
      <inkml:brushProperty name="width" value="0.05" units="cm"/>
      <inkml:brushProperty name="height" value="0.05" units="cm"/>
    </inkml:brush>
  </inkml:definitions>
  <inkml:trace contextRef="#ctx0" brushRef="#br0">42 61 15699,'0'1'50,"0"0"-1,0-1 0,0 1 0,0 0 0,0-1 0,1 1 0,-1 0 1,0-1-1,0 1 0,0 0 0,1-1 0,-1 1 0,0 0 0,1-1 1,-1 1-1,0-1 0,1 1 0,-1-1 0,1 1 0,-1-1 0,1 1 1,-1-1-1,1 1 0,-1-1 0,1 0 0,0 1 0,-1-1 0,1 0 1,-1 1-1,1-1 0,0 0 0,-1 0 0,1 0 0,0 0 0,-1 0 1,1 1-1,0-1 0,-1 0 0,1 0 0,0-1 0,0 1 1,0 0-1,37-10 423,-28 6-210,44-13 73,0 3 0,1 2 1,1 3-1,0 2 0,0 2 0,97 5 1,-149 0-323,11 3 62,-17-2-57,0 0 0,-1 0 0,1 0 0,0 0 0,0-1 0,-1 1 0,1-1 0,-1 1 0,1-1 0,-4 0 1,-170 3 403,96-4 20,-122 15 0,188-12-356,0 1-1,0 0 0,-18 8 1,29-10-75,0 0 0,0 0 0,0 0 0,0 1 0,0-1 1,1 1-1,-1 0 0,0 0 0,1 0 0,0 0 0,-1 0 1,1 1-1,0-1 0,0 1 0,0-1 0,0 1 0,1 0 1,-1 0-1,1 0 0,0 0 0,-2 4 0,3-6-11,0 1 0,0-1 0,0 1 0,0-1 1,0 1-1,0-1 0,0 1 0,1-1 0,-1 0 0,0 1 0,1-1 0,-1 1 0,1-1 0,0 0 0,-1 0 0,1 1 0,0-1 0,0 0 0,0 0 0,0 0 0,0 0 0,0 0 0,0 0 1,0 0-1,0 0 0,0 0 0,1 0 0,-1-1 0,0 1 0,1-1 0,1 2 0,4 0-4,0 0 1,0 0-1,0-1 0,0 0 1,11 0-1,12-1-4,-1-1 0,1-1-1,56-13 1,88-32 19,-115 29-13,104-35-142,-206 59 74,-76 20 618,-238 19 1,344-44-568,-26-2-895,43-14-417,6 0 943,5-2-125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46.314"/>
    </inkml:context>
    <inkml:brush xml:id="br0">
      <inkml:brushProperty name="width" value="0.05" units="cm"/>
      <inkml:brushProperty name="height" value="0.05" units="cm"/>
    </inkml:brush>
  </inkml:definitions>
  <inkml:trace contextRef="#ctx0" brushRef="#br0">237 21 14979,'-1'0'115,"1"-1"-1,-1 0 0,0 0 1,1 0-1,-1 1 0,0-1 1,1 0-1,-1 1 1,0-1-1,0 0 0,0 1 1,1-1-1,-1 1 1,0 0-1,0-1 0,0 1 1,0 0-1,0-1 0,0 1 1,0 0-1,0 0 1,-2 0-1,-24-4 1208,20 4-1209,0 0 0,0 1 1,0-1-1,0 2 0,0-1 0,0 1 1,1 0-1,-1 0 0,1 1 0,-1-1 0,1 2 1,0-1-1,0 1 0,0-1 0,1 2 0,-1-1 1,1 1-1,0-1 0,0 2 0,1-1 0,-1 0 1,1 1-1,-6 10 0,4-6-71,1 1 0,0-1 0,0 1 0,1-1 0,0 2 1,1-1-1,1 0 0,-1 0 0,2 1 0,-1-1 0,2 1 0,0 0 0,2 17 0,-2-26-34,0 1 0,1-1 0,0 0-1,0 0 1,0 0 0,0 0 0,0 0 0,1 0 0,-1 0-1,1 0 1,0 0 0,-1-1 0,1 1 0,1-1 0,-1 1-1,0-1 1,1 0 0,-1 0 0,1 0 0,-1 0 0,6 2-1,-4-3 12,-1 0 0,1 0 0,-1 0 0,1-1 0,0 1 0,-1-1 0,1 0 0,0 0 0,-1 0 0,1-1 0,0 1-1,-1-1 1,1 0 0,-1 0 0,1 0 0,-1-1 0,0 1 0,0-1 0,5-2 0,3-4 99,0 0 1,0 0-1,-1-1 0,0 0 1,-1-1-1,0 0 0,-1 0 1,0-1-1,0 0 0,8-18 1,-12 22-21,-1-1 1,0 0 0,0 0 0,-1 0-1,0-1 1,0 1 0,1-16 0,-3 19-46,0 0 1,0 0-1,-1-1 0,0 1 1,0 0-1,0 0 1,0 0-1,-1 0 1,0 1-1,0-1 1,0 0-1,-1 1 1,-5-8-1,5 9-47,0 0 0,0 0 0,0 0 0,-1 0 0,0 0 0,1 1 0,-1-1 0,0 1 0,0 0 0,-1 1 0,1-1 0,0 1 0,0-1 0,-1 1 0,-8 0 0,11 0-74,0 1 0,0 0 0,0 0 0,0 0 0,0 0 0,0 0 0,0 0 0,0 1 0,0-1 0,0 0-1,0 1 1,0 0 0,0 0 0,0-1 0,0 1 0,0 0 0,0 1 0,1-1 0,-1 0 0,0 0 0,1 1 0,-1-1 0,1 1 0,0-1 0,-1 1 0,1 0 0,0-1 0,0 1 0,0 0 0,0 0 0,0 0 0,1 0 0,-1 0 0,0 0 0,0 2 0,1-2 32,0 0 1,0-1-1,0 1 0,0-1 1,0 1-1,0-1 1,0 1-1,0-1 1,1 1-1,-1-1 1,0 1-1,1-1 0,-1 1 1,1-1-1,0 1 1,0-1-1,-1 0 1,1 1-1,0-1 1,0 0-1,0 0 0,3 2 1,-2-1 2,1 0 0,-1 0 0,1-1 0,0 0 0,0 1 0,-1-1 0,1 0 0,0 0 0,0-1 0,6 2 0,22 0-369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47.011"/>
    </inkml:context>
    <inkml:brush xml:id="br0">
      <inkml:brushProperty name="width" value="0.05" units="cm"/>
      <inkml:brushProperty name="height" value="0.05" units="cm"/>
    </inkml:brush>
  </inkml:definitions>
  <inkml:trace contextRef="#ctx0" brushRef="#br0">163 202 16804,'0'-1'52,"0"1"1,0-1 0,0 1 0,1-1 0,-1 1 0,0-1 0,0 0 0,0 1 0,0-1 0,0 1-1,0-1 1,0 1 0,0-1 0,0 0 0,0 1 0,0-1 0,-1 1 0,1-1 0,0 1-1,0-1 1,-1 1 0,1-1 0,0 1 0,0-1 0,-1 1 0,1-1 0,-1 1 0,1 0-1,0-1 1,-1 1 0,1-1 0,-1 1 0,1 0 0,-1 0 0,1-1 0,-1 1 0,1 0 0,-1 0-1,1-1 1,-1 1 0,1 0 0,-1 0 0,0 0 0,1 0 0,-1 0 0,1 0 0,-1 0-1,1 0 1,-1 0 0,0 0 0,1 0 0,-1 0 0,1 1 0,-1-1 0,1 0 0,-1 0-1,1 1 1,-1-1 0,1 0 0,-1 0 0,1 1 0,-1 0 0,-6 2 194,1 0-1,0 1 1,1 0 0,-6 5 0,1 0-172,0 0-1,1 0 1,0 1 0,1 0-1,0 1 1,1 0 0,0 0-1,1 0 1,0 1 0,0 0-1,2 0 1,-1 1 0,2-1-1,-4 21 1,6-32-72,1 1 0,0 0 0,-1-1 0,1 1 1,0 0-1,0-1 0,0 1 0,0 0 0,1-1 0,-1 1 0,0 0 0,1-1 0,-1 1 0,1 0 0,-1-1 1,1 1-1,0-1 0,0 1 0,0-1 0,0 1 0,0-1 0,0 0 0,0 0 0,0 1 0,0-1 0,1 0 1,-1 0-1,0 0 0,1 0 0,-1 0 0,1-1 0,-1 1 0,1 0 0,0-1 0,-1 1 0,1-1 0,0 1 0,2-1 1,2 0 16,-1 0 0,1 0 1,-1-1-1,0 1 1,1-1-1,-1-1 0,0 1 1,0-1-1,0 0 1,0 0-1,7-4 1,6-5 81,-1-2 0,0 1 0,-1-2 0,0 0 1,-2-1-1,1-1 0,13-20 0,-8 8 127,-1-1 0,-1-2 0,21-48 0,-37 73-196,3-3 29,-1 0 0,0 0 0,-1 0 1,0-1-1,-1 0 0,0 1 0,0-1 1,-1 0-1,0-19 0,-1 29-58,0 0-1,0-1 1,0 1-1,0-1 0,0 1 1,0 0-1,0-1 1,0 1-1,0 0 1,0-1-1,0 1 1,0 0-1,-1-1 1,1 1-1,0 0 1,0-1-1,0 1 1,-1 0-1,1 0 1,0-1-1,0 1 1,-1 0-1,1 0 1,0-1-1,-1 1 1,1 0-1,0 0 1,0 0-1,-1 0 1,1-1-1,0 1 1,-2 0-1,-9 6 36,-11 21-24,6-1-15,2 0-1,1 1 0,2 0 0,0 1 0,2 0 0,1 1 0,1 0 0,-5 57 0,11-82 0,1 1 0,0-1-1,1 1 1,-1-1 0,1 1-1,0-1 1,0 1 0,0-1-1,1 0 1,-1 0 0,1 0-1,4 7 1,-4-8 0,0-1 1,0 0-1,0 0 0,0 0 0,0 0 1,1 0-1,-1 0 0,1-1 0,0 1 1,-1-1-1,1 1 0,0-1 1,0 0-1,0 0 0,0-1 0,-1 1 1,1 0-1,0-1 0,5 0 0,3 0 3,0 0-1,0-1 0,-1-1 1,1 0-1,0 0 0,-1-1 1,1 0-1,-1-1 0,0 0 1,19-12-1,-13 6 6,0 0-1,-1-2 0,0 0 1,0 0-1,17-21 1,-26 27-2,-1-1 1,0 0-1,7-13 0,-11 19-3,-1-1-1,1 1 0,0-1 0,-1 1 0,1-1 1,-1 1-1,0-1 0,0 1 0,1-1 0,-1 1 1,0-1-1,-1-1 0,1 2-1,0 0 1,0 1-1,-1-1 1,1 0-1,0 1 1,-1-1-1,1 1 1,0-1-1,-1 1 1,1-1-1,-1 1 1,1-1-1,-1 1 0,1-1 1,-1 1-1,1 0 1,-1-1-1,0 1 1,1 0-1,-1-1 1,0 1-1,1 0 1,-1 0-1,1 0 1,-1-1-1,0 1 1,0 0-1,0 0 0,-3 0 1,0 0-1,0 1 1,0-1-1,0 1 1,0 0-1,0 0 1,1 0-1,-1 1 0,0-1 1,1 1-1,-1 0 1,1 0-1,0 0 1,-1 1-1,-3 3 1,-4 3-4,2 0 1,-1 1-1,-10 14 1,17-21-1,1 0 1,0 0 0,0 0-1,0 1 1,0-1 0,1 1-1,-1-1 1,1 1 0,-1 4-1,2-7 3,0 0-1,0 0 1,0 0-1,0 0 1,0 0-1,0 0 1,0 0-1,1 0 1,-1 0-1,0 0 1,0 0-1,1 0 1,-1 0-1,1 0 1,-1-1-1,1 1 1,-1 0 0,1 0-1,0 0 1,-1-1-1,1 1 1,0 0-1,0-1 1,-1 1-1,1-1 1,0 1-1,0-1 1,0 1-1,0-1 1,0 1-1,0-1 1,-1 0-1,1 0 1,0 1-1,0-1 1,0 0-1,0 0 1,2 0-1,20 2 4,1-2-1,-1 0 1,1-1-1,-1-2 1,28-5-1,13-1 0,-33 5-7,-1 0 8,1 0 0,0 3 0,0 0 0,36 5 0,-121-46 1100,30 22-844,0-2 1,-33-38 0,57 59-267,-1 1 0,0-1 0,0 0 1,1 0-1,-1 0 0,0 1 1,1-1-1,-1 0 0,1 0 0,-1 0 1,1 0-1,0 0 0,-1 0 1,1 0-1,0 0 0,0 0 1,0-1-1,0 1 0,0 0 0,0-2 1,0 3-30,1-1 0,0 0 0,0 1 0,0-1 0,0 1 0,0-1 0,0 1 0,-1 0 0,1-1 1,0 1-1,0 0 0,0-1 0,0 1 0,0 0 0,0 0 0,0 0 0,0 0 0,0 0 0,0 0 0,0 0 0,0 1 1,2-1-1,27 5-918,-23-3 859,0-1 0,0 0 0,0 0 1,0-1-1,0 0 0,14-2 0,17-11-392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48.544"/>
    </inkml:context>
    <inkml:brush xml:id="br0">
      <inkml:brushProperty name="width" value="0.05" units="cm"/>
      <inkml:brushProperty name="height" value="0.05" units="cm"/>
    </inkml:brush>
  </inkml:definitions>
  <inkml:trace contextRef="#ctx0" brushRef="#br0">230 403 12923,'0'-3'215,"1"0"-1,-1 0 1,0 0 0,0 0-1,0 0 1,0 0 0,0 0 0,0-1-1,-1 1 1,0 0 0,1 0 0,-1 0-1,0 1 1,-1-1 0,1 0 0,-2-3-1,2 5-118,-1-1-1,1 1 0,0-1 1,-1 1-1,1 0 0,-1 0 1,1 0-1,-1-1 0,1 1 1,-1 1-1,0-1 0,0 0 0,1 0 1,-1 1-1,0-1 0,0 1 1,0-1-1,0 1 0,0 0 1,0 0-1,1 0 0,-1 0 1,0 0-1,0 0 0,0 1 0,-3 0 1,-2 1-6,0 1 1,1-1-1,-1 1 1,1 1-1,-1-1 1,1 1-1,0 0 1,1 1-1,-1-1 0,1 1 1,-8 10-1,1-2 7,1 2 0,0 0-1,-12 23 1,16-24-15,0 0 0,-5 18 0,10-27-55,0-1 1,1 1-1,0 0 0,0 0 0,1 0 0,-1 0 1,1 0-1,0 0 0,0 0 0,2 9 1,-1-13-17,-1 0 1,1 1 0,-1-1 0,1 0 0,0 1 0,0-1-1,0 0 1,0 0 0,0 0 0,0 0 0,0 0 0,0 0-1,0 0 1,0 0 0,0 0 0,1 0 0,-1 0 0,0-1-1,1 1 1,-1-1 0,0 1 0,1-1 0,-1 1 0,1-1-1,-1 0 1,1 0 0,-1 0 0,1 0 0,-1 0 0,1 0-1,-1 0 1,1 0 0,-1 0 0,0-1 0,4 0 0,3-1 58,1-1 1,0 0 0,-1-1 0,15-7 0,2-5 76,-1 0 0,-1-1 0,-1-2 0,0 0 0,-2-1 0,28-35 0,-17 15 190,-2-1 0,44-86 0,-63 110-255,-2-1 0,0 0 0,-1 0 0,-1-1-1,-1 1 1,-1-1 0,4-31 0,-8 46-61,0 0 0,0 0 0,0-1 0,-1 1 0,-1-7 0,2 11-18,0-1-1,0 1 1,-1-1 0,1 1-1,0-1 1,0 1-1,0-1 1,-1 1-1,1-1 1,0 1-1,-1-1 1,1 1-1,0 0 1,-1-1-1,1 1 1,0 0-1,-1-1 1,1 1 0,-1 0-1,1 0 1,-1-1-1,0 1 1,0 0-2,1 0 1,-1 0 0,0 0-1,0 1 1,1-1 0,-1 0-1,0 0 1,0 1 0,1-1-1,-1 0 1,0 1 0,1-1 0,-1 1-1,0-1 1,1 1 0,-1-1-1,1 1 1,-1 0 0,1-1-1,-1 2 1,-5 6 3,0 0 0,0 0-1,1 1 1,1 0 0,-8 18 0,-13 54-10,17-55 2,6-18 0,-25 96-14,24-90 17,1 1 1,1 0-1,0 0 0,1-1 0,1 18 1,0-29-1,-1 1-1,1-1 1,-1 1 0,1-1 0,0 1 0,0-1 0,1 0 0,-1 1 0,1-1 0,0 0-1,-1 0 1,1 0 0,1 0 0,-1-1 0,0 1 0,1 0 0,-1-1 0,1 0 0,0 1 0,0-1-1,0 0 1,0-1 0,0 1 0,0 0 0,0-1 0,1 0 0,-1 0 0,0 0 0,1 0-1,-1 0 1,1-1 0,-1 1 0,1-1 0,5 0 0,2-1-1,0 0 1,-1 0-1,1-1 1,0 0-1,-1-1 1,1 0-1,-1-1 1,0 0-1,0-1 1,11-6-1,-11 4 2,-1 1 0,0-1-1,0-1 1,0 0 0,7-9-1,-12 13 1,-1 0-1,0-1 0,0 1 1,0-1-1,0 0 0,-1 0 0,0 0 1,0 0-1,0 0 0,-1 0 1,1 0-1,0-10 0,-2 14 0,0 1 0,1 0 0,-1-1 0,0 1 0,0-1 0,0 1 0,0 0 0,0-1 0,0 1 0,0 0 0,0-1 0,0 1 0,0-1 0,0 1 0,0 0 0,0-1 0,0 1 0,0 0 0,-1-1 0,1 1 0,0-1 0,0 1 0,0 0 0,0-1 0,-1 1 0,1 0 0,0 0 0,0-1 0,-1 1 0,1 0 0,0 0 0,-1-1 0,1 1 0,0 0 0,-1 0 0,1 0 0,0-1-1,-1 1 1,1 0 0,0 0 0,-1 0 0,1 0 0,0 0 0,-1 0 0,1 0 0,-1 0 0,1 0 0,0 0 0,-1 0 0,1 0 0,-1 0 0,1 0 0,0 0 0,-1 0 0,1 0 0,0 0 0,-1 1 0,1-1 0,0 0 0,-1 0 0,1 0 0,0 1 0,-1-1 0,1 0 0,0 0 0,0 1 0,-1-1 0,1 0 0,0 1 0,-21 20-13,15-12 9,0 0 0,1 1 0,0 0 0,-4 11 0,8-17 2,-1 1 0,1 0 1,-1-1-1,1 1 0,1 0 1,-1 0-1,1 0 0,-1 0 1,2 0-1,-1-1 0,1 9 1,0-12 1,0 1 0,0-1 1,0 0-1,0 1 0,0-1 0,0 0 1,0 0-1,1 0 0,-1 0 1,0 0-1,0 0 0,1 0 1,-1 0-1,1-1 0,-1 1 0,1 0 1,-1-1-1,1 1 0,-1-1 1,1 0-1,0 1 0,-1-1 0,1 0 1,0 0-1,-1 0 0,1 0 1,-1 0-1,3-1 0,9 0 5,0 0-1,19-5 1,-24 4-5,53-11 1,-10 1-1,1 2 0,0 3 0,75-2 1,-106 13 29,-18-1 98,-13-1 119,3-2-165,-1-1 0,1 0 0,0 0 0,0-1 0,0 0 0,0 0 0,0-1 1,0 0-1,1 0 0,-1 0 0,1-1 0,-7-5 0,2 2 19,1-1 1,0 0 0,1-1-1,-1 0 1,-15-21-1,23 27-94,0 0-1,0 0 0,1 0 0,-1 0 0,1 0 0,-1 0 0,1-1 0,0 1 0,0 0 0,1-1 0,-1 1 0,0-6 0,1 7-38,1 1-1,-1-1 1,0 1-1,1-1 1,-1 1-1,1 0 0,-1-1 1,1 1-1,0-1 1,0 1-1,0 0 1,-1 0-1,1 0 0,0-1 1,1 1-1,-1 0 1,0 0-1,0 0 0,0 1 1,1-1-1,-1 0 1,0 0-1,1 1 1,-1-1-1,0 0 0,1 1 1,-1 0-1,1-1 1,-1 1-1,4 0 1,39-7-1169,20-4 657,-16-4 16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49.315"/>
    </inkml:context>
    <inkml:brush xml:id="br0">
      <inkml:brushProperty name="width" value="0.05" units="cm"/>
      <inkml:brushProperty name="height" value="0.05" units="cm"/>
    </inkml:brush>
  </inkml:definitions>
  <inkml:trace contextRef="#ctx0" brushRef="#br0">70 44 15771,'0'-1'128,"0"0"-1,-1 0 0,1 1 0,0-1 0,0 0 0,-1 0 0,1 0 1,0 0-1,-1 1 0,1-1 0,-1 0 0,1 0 0,-1 1 1,1-1-1,-1 0 0,0 1 0,1-1 0,-1 1 0,-1-2 0,1 2-62,1 0 0,-1 0 0,0 0-1,1 0 1,-1 0 0,1 1-1,-1-1 1,1 0 0,-1 0 0,1 0-1,-1 0 1,1 1 0,-1-1-1,1 0 1,-1 1 0,1-1 0,-1 0-1,1 1 1,0-1 0,-1 0-1,1 1 1,0-1 0,-1 1-1,-2 3 109,0 0 0,1 0 0,0 0-1,0 1 1,0-1 0,-2 8 0,-5 21-95,2 1 0,2 0 0,0 0 0,3 0 0,1 0 0,1 1 0,6 38 0,-5-67-55,0 1 0,0-1 0,1 1 0,0-1-1,1 1 1,-1-1 0,1 0 0,0 0 0,5 7 0,-6-12-5,-1 1-1,1 0 1,-1-1-1,1 1 1,0-1-1,0 1 1,0-1-1,-1 0 0,1 0 1,0 0-1,0 0 1,1 0-1,-1 0 1,0 0-1,0-1 1,0 1-1,0-1 1,1 0-1,-1 0 0,0 0 1,0 0-1,1 0 1,-1 0-1,0 0 1,0-1-1,1 1 1,-1-1-1,0 1 1,0-1-1,3-2 0,4-1 52,-1 0 0,0-1 0,-1 0-1,1-1 1,-1 0 0,13-13-1,36-46 390,-34 35-147,29-46-1,-45 64-251,1 0 0,-1-1 0,-1 1 0,0-1 0,-1 0 0,0-1 0,1-14 0,-5 28-58,0 0 1,0 0 0,0 0 0,0 0-1,0 0 1,0 1 0,0-1 0,0 0 0,0 0-1,0 0 1,0 0 0,0 0 0,0 0-1,0 0 1,0 0 0,0 0 0,0 1-1,0-1 1,-1 0 0,1 0 0,0 0 0,0 0-1,0 0 1,0 0 0,0 0 0,0 0-1,0 0 1,0 0 0,-1 0 0,1 0-1,0 0 1,0 0 0,0 0 0,0 0 0,0 0-1,0 0 1,0 0 0,-1 0 0,1 0-1,0 0 1,0 0 0,0 0 0,0 0 0,0 0-1,0 0 1,0 0 0,0 0 0,-1 0-1,1 0 1,0 0 0,0-1 0,0 1-1,0 0 1,0 0 0,0 0 0,0 0 0,0 0-1,0 0 1,0 0 0,0 0 0,0 0-1,0-1 1,0 1 0,-1 0 0,-7 11 20,-1 14-20,0 0-1,2 1 1,1-1 0,1 2 0,1-1 0,1 0-1,1 1 1,4 41 0,-2-58-2,1 0 0,1 0 0,0 0 1,0 0-1,1 0 0,0-1 0,1 1 0,0-1 0,1 0 0,7 12 1,-9-17 5,-1 0 1,2 0 0,-1-1 0,0 0 0,1 0 0,-1 0 0,1 0-1,0 0 1,0-1 0,0 1 0,0-1 0,0 0 0,1 0 0,-1-1 0,1 0-1,-1 1 1,1-1 0,-1-1 0,1 1 0,0-1 0,-1 1 0,1-1 0,0-1-1,8-1 1,-2 0 43,0-1 0,0-1 0,-1 0 0,1 0-1,-1-1 1,-1 0 0,1-1 0,-1 0 0,1 0 0,-2-1-1,1-1 1,-1 1 0,0-1 0,-1-1 0,0 1-1,7-12 1,-1 1 77,-1-1-1,0-1 1,-2 0-1,-1 0 1,0-1-1,9-41 1,-13 42-12,-1-1 1,-2 0-1,1-34 1,-3 45-90,-1-1-1,0 1 1,-1-1 0,0 1-1,0 0 1,-2 0 0,1 0-1,-7-14 1,9 22-42,0 1-1,-1-1 1,1 1-1,0-1 1,-1 1-1,0 0 1,1 0-1,-1-1 1,0 1-1,0 0 1,0 1 0,0-1-1,-1 0 1,1 0-1,0 1 1,-1 0-1,1-1 1,-1 1-1,0 0 1,1 0-1,-1 0 1,0 1-1,0-1 1,1 1-1,-1-1 1,0 1-1,0 0 1,0 0 0,1 0-1,-1 1 1,0-1-1,-3 1 1,0 1-169,1 1 0,0-1 1,0 1-1,0 0 1,0 0-1,0 0 0,1 1 1,-1-1-1,1 1 1,0 0-1,0 1 0,0-1 1,1 1-1,-5 7 0,0 6-341,10-5-125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49.830"/>
    </inkml:context>
    <inkml:brush xml:id="br0">
      <inkml:brushProperty name="width" value="0.05" units="cm"/>
      <inkml:brushProperty name="height" value="0.05" units="cm"/>
    </inkml:brush>
  </inkml:definitions>
  <inkml:trace contextRef="#ctx0" brushRef="#br0">89 239 13411,'1'1'115,"-1"1"0,1-1 1,-1 0-1,1 1 0,0-1 1,-1 0-1,1 0 0,0 1 0,0-1 1,0 0-1,0 0 0,0 0 1,0 0-1,0 0 0,1 0 0,-1-1 1,0 1-1,0 0 0,1-1 0,-1 1 1,3 0-1,0 0 115,0 0 1,0-1-1,0 1 0,0-1 1,0 0-1,0 0 0,8-2 1,4-1 547,-1-1 1,30-12-1,-44 16-757,18-8 562,1-2-1,-1 1 1,26-19 0,-36 21-395,0 0-1,-1 0 1,0-1-1,0 0 1,0 0 0,-1-1-1,0 0 1,6-11-1,-11 17-147,0 1 0,-1-1 0,0 0-1,0 0 1,0 0 0,0 0 0,0 0-1,0 0 1,-1 0 0,1 0 0,-1-1 0,0 1-1,0 0 1,0 0 0,-1-5 0,0 6-15,0 0 1,0 0-1,0 0 1,0 0-1,0-1 1,0 1-1,-1 1 1,1-1 0,-1 0-1,1 0 1,-1 1-1,0-1 1,1 0-1,-1 1 1,0 0-1,-3-2 1,-1 0 1,-1 0 1,1 1-1,-1 0 0,1 0 1,-1 1-1,0-1 1,0 2-1,0-1 0,1 1 1,-1 0-1,0 0 1,-13 3-1,5 0-18,0 1 0,0 1 0,1 1 0,0 0 0,0 1-1,0 0 1,0 1 0,1 1 0,1 0 0,0 1 0,0 0 0,0 1 0,-11 14 0,12-13-12,1 1 1,1 0-1,0 1 1,1-1 0,0 2-1,1-1 1,1 1-1,0 0 1,1 0 0,0 1-1,2-1 1,-4 29-1,6-39-7,1 0-1,0 0 1,0 0-1,1 0 1,-1 0-1,1 0 1,0 0-1,1 0 1,-1 0-1,1 0 0,0 0 1,0-1-1,5 9 1,-5-10-26,1 0 0,0 0 0,0 0 0,1 0 0,-1-1 0,0 1 0,1-1 0,0 0 0,-1 0 0,1 0 0,0 0 0,0-1 0,0 1 1,0-1-1,0 0 0,8 1 0,1-1-174,1 0 0,-1-1 1,1 0-1,-1-1 1,0 0-1,1-1 0,14-5 1,-6 1-11,-1-1 0,0-1 0,32-18 0,11-15-337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0.390"/>
    </inkml:context>
    <inkml:brush xml:id="br0">
      <inkml:brushProperty name="width" value="0.05" units="cm"/>
      <inkml:brushProperty name="height" value="0.05" units="cm"/>
    </inkml:brush>
  </inkml:definitions>
  <inkml:trace contextRef="#ctx0" brushRef="#br0">174 321 15411,'-9'4'291,"0"1"0,1 0 0,-1 0 0,1 1 0,0 0-1,1 1 1,0-1 0,0 1 0,0 1 0,1-1 0,0 1 0,-5 10-1,0-1 52,2 1-1,0 1 0,1 0 1,-10 35-1,13-37-136,1 0-1,-2 30 1,5-43-168,1 1 1,0-1 0,0 0-1,0 0 1,1 0-1,-1 0 1,1 1-1,0-1 1,0 0-1,0 0 1,1 0-1,-1 0 1,1-1 0,0 1-1,0 0 1,0-1-1,4 4 1,-5-5-15,1-1 1,-1 0 0,1 0-1,-1 0 1,1 0-1,0 0 1,-1 0 0,1 0-1,0-1 1,0 1 0,0 0-1,0-1 1,-1 0-1,1 1 1,0-1 0,0 0-1,0 0 1,3 0-1,0-1 19,-1 0-1,0 0 0,1-1 0,-1 1 0,0-1 1,0 0-1,7-4 0,2-3 84,0 0 1,0-1-1,16-18 1,1-3 180,-2-1 1,-1-2-1,-1-1 1,38-72-1,-49 79-180,-2 0 0,-1-1-1,-2-1 1,0 0 0,-2-1 0,-2 1-1,5-44 1,-11 66-103,1 0 0,-1 0 0,-1 0 0,0 0 0,0 0 1,0 0-1,-1 0 0,-4-12 0,5 18-22,0 0 0,0 0 0,0 0-1,0 0 1,0 0 0,-1 0 0,1 1 0,-1-1 0,1 0 0,-1 1 0,0-1 0,0 1-1,1-1 1,-1 1 0,0 0 0,0 0 0,0 0 0,-1 0 0,1 0 0,0 0 0,0 1-1,0-1 1,-1 1 0,1 0 0,0-1 0,-1 1 0,1 0 0,0 0 0,0 0 0,-1 1-1,1-1 1,-4 2 0,-2 0-2,1 1 1,-1-1-1,1 2 0,0-1 0,0 1 0,1 0 0,-1 1 0,1 0 1,0 0-1,0 0 0,-10 11 0,-2 5-4,1 1 1,-14 25-1,14-21-12,-16 35-1,30-54 16,0-1 0,0 1 0,1-1 0,0 1 1,0 0-1,1 0 0,0 0 0,0 0 0,0 0 0,1 0 0,1 13 0,0-18-3,-1 0 1,1 0-1,0 0 1,0 0 0,0-1-1,0 1 1,0 0-1,0 0 1,1-1 0,-1 1-1,1 0 1,-1-1-1,1 0 1,-1 1 0,1-1-1,0 0 1,0 0-1,-1 0 1,1 0 0,0 0-1,0 0 1,0 0-1,0-1 1,3 1 0,6 2-43,0-2 0,0 1 0,16-1 0,-13-1-3,6 1-76,-1 0 1,0 2-1,1 0 1,31 10-1,-44-11 88,-1 0-1,0 1 1,0 0-1,0 1 1,0-1 0,-1 1-1,1 0 1,-1 0-1,0 1 1,0 0 0,-1-1-1,1 2 1,-1-1-1,0 0 1,-1 1-1,1 0 1,3 8 0,-3-1-36,0 2 0,0-1-1,-1 0 1,-1 1 0,0-1 0,-2 1 0,1-1 0,-3 18 0,2 0-586,2-20-54,4-14 328,9-20-10,-15 21 381,24-36-437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0.947"/>
    </inkml:context>
    <inkml:brush xml:id="br0">
      <inkml:brushProperty name="width" value="0.05" units="cm"/>
      <inkml:brushProperty name="height" value="0.05" units="cm"/>
    </inkml:brush>
  </inkml:definitions>
  <inkml:trace contextRef="#ctx0" brushRef="#br0">175 0 15539,'-28'24'1517,"0"2"0,2 0 0,1 2 0,-24 35 0,46-59-1436,1 0 0,-1 0 0,1 0 1,0 0-1,1 0 0,-1 0 0,-1 9 0,3-12-74,0 0-1,0 0 1,0 0 0,0 0-1,0 1 1,0-1-1,0 0 1,1 0-1,-1 0 1,0 0-1,1 1 1,-1-1-1,1 0 1,-1 0 0,1 0-1,0 0 1,-1 0-1,1 0 1,0-1-1,0 1 1,0 0-1,0 0 1,0 0-1,-1-1 1,1 1-1,0 0 1,1-1 0,-1 1-1,0-1 1,0 0-1,0 1 1,0-1-1,2 1 1,21 5-1,28 4 1,-31-7-21,0 2-1,40 12 1,-56-15 7,1 0 1,-1 1-1,0 0 1,0 0-1,0 0 0,0 0 1,-1 1-1,1 0 1,-1 0-1,0 0 1,0 0-1,0 1 1,-1 0-1,1 0 1,2 6-1,-4-6 19,0 0 1,-1 0-1,0 0 0,0 0 0,0 0 0,-1 0 0,1 0 1,-1 0-1,0 0 0,-1 0 0,1 0 0,-1 0 1,0 0-1,-1 0 0,1 0 0,-1 0 0,0-1 1,0 1-1,0-1 0,0 1 0,-1-1 0,-6 7 1,5-5 38,-1 0 1,1 0 0,-2-1 0,1 1 0,-1-1 0,1-1-1,-1 1 1,-1-1 0,1 0 0,-1 0 0,1-1-1,-1 0 1,0 0 0,0-1 0,-8 2 0,12-3-67,0-1 0,0 1 1,0-1-1,0 0 0,0-1 1,0 1-1,0 0 0,0-1 0,0 0 1,0 1-1,1-1 0,-1 0 1,0-1-1,0 1 0,1 0 1,-1-1-1,1 0 0,-1 1 0,1-1 1,0 0-1,-1 0 0,1 0 1,0-1-1,0 1 0,1 0 1,-1-1-1,0 0 0,1 1 1,-1-1-1,1 0 0,-1-4 0,-3-5-7,2 0 0,0 0 0,0-1 0,1 1 1,1-1-1,-1-14 0,2-25-240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1.475"/>
    </inkml:context>
    <inkml:brush xml:id="br0">
      <inkml:brushProperty name="width" value="0.05" units="cm"/>
      <inkml:brushProperty name="height" value="0.05" units="cm"/>
    </inkml:brush>
  </inkml:definitions>
  <inkml:trace contextRef="#ctx0" brushRef="#br0">1 656 15051,'8'5'378,"0"0"1,0-1-1,0 0 0,1 0 0,0-1 0,0 0 1,0 0-1,16 2 0,-19-5-194,0 0 0,0 0 0,0 0 0,0-1 1,0 0-1,0 0 0,0 0 0,0-1 0,0 0 0,-1 0 0,1 0 0,-1-1 0,1 0 0,8-6 1,-4 1 0,-1 0 1,0 0 0,0-1 0,0 0-1,12-17 1,-17 19-138,1 0-1,-1 0 1,0 0-1,0-1 1,-1 1-1,0-1 1,-1 0-1,0 0 1,2-12-1,-3 18-39,-1 0-1,0 0 0,0 0 1,0 0-1,0 1 0,0-1 1,0 0-1,-1 0 0,1 0 1,-1 0-1,1 0 1,-1 0-1,0 1 0,0-1 1,0 0-1,0 0 0,0 1 1,0-1-1,0 1 0,0-1 1,0 1-1,-3-3 1,2 3 4,-1 0 0,1 0 0,0 0 0,-1 0 0,1 0 0,0 0 1,-1 1-1,1-1 0,-1 1 0,1 0 0,-1 0 0,1 0 1,-1 0-1,1 0 0,-1 0 0,1 1 0,-5 0 0,-2 2 25,0 1-1,0-1 0,0 2 1,0-1-1,1 1 1,-1 0-1,1 1 0,1 0 1,-1 0-1,1 1 1,0 0-1,0 0 0,1 1 1,0 0-1,1 0 1,-9 15-1,6-8 23,0 1 0,1 0 0,1 1 0,1-1 0,0 1 0,1 0 0,0 1 0,-1 27 0,5-38-44,0 0 0,0 0 0,1 1 0,-1-1 0,2 0 0,-1 0 0,1 0 0,0 0 0,0 0 0,1 0 0,0-1 0,0 1 0,1-1 0,0 1 0,0-1 0,0-1 0,7 8 0,-6-8-9,0-1 1,1 0-1,-1-1 0,0 1 1,1-1-1,0 0 0,0-1 1,0 1-1,0-1 1,0 0-1,1-1 0,-1 1 1,0-1-1,1 0 0,-1-1 1,1 0-1,-1 0 1,1 0-1,10-3 0,-4 1-1,1-2 0,-1 0-1,0-1 1,0 0 0,-1 0 0,1-2-1,-1 1 1,0-2 0,-1 0 0,0 0-1,14-13 1,1-5 6,-2 0 1,0-2-1,22-34 1,-18 19-1,-1-1 0,-3-1 1,23-61-1,-19 31 16,24-104 0,-47 159-24,0 1 1,-2-1 0,0 0 0,-2 0 0,0-26-1,-1 43-3,-1-1 0,1 1 0,-1 0 0,1 0 0,-1 0 0,0 0 0,0 0 1,-1 0-1,1 0 0,0 0 0,-1 1 0,0-1 0,-3-3 0,4 5 0,0 0 0,0 0 0,-1 0-1,1 0 1,-1 0 0,1 0 0,-1 0 0,1 1 0,-1-1 0,1 1 0,-1-1 0,1 1 0,-1-1 0,0 1 0,1 0 0,-1 0 0,0 0 0,-3 0 0,-1 2-2,0-1 1,0 1-1,1 1 0,-1-1 1,0 1-1,1 0 1,0 0-1,0 0 0,0 1 1,0 0-1,0 0 1,-5 6-1,-15 16 10,2 1-1,1 1 1,1 0 0,2 2-1,0 1 1,-20 48 0,27-51 14,1 0 0,2 1 0,1 0 0,1 0 1,2 1-1,1 0 0,1 0 0,1 33 0,3-45 3,1 0 0,1 0-1,0 0 1,2 0 0,0-1-1,0 1 1,16 29 0,-18-39-92,2 0 0,-1-1 0,1 1 0,0-1 0,0 0 0,1-1 0,0 1 0,0-1 0,1 0 0,-1-1 0,1 0 0,1 0 0,-1 0 0,1-1 0,-1 0 0,1 0 0,0-1 0,11 3 0,-17-5 45,1 0 0,0-1 0,-1 1 0,1-1 0,0 1 0,0-1 0,-1 0 0,1 0 0,0 0 0,-1-1 0,1 1 0,0-1 0,-1 1 0,1-1 0,0 0 0,-1 0 0,1 0 0,-1 0 0,0 0 0,1-1 0,-1 1 0,0-1 0,0 0 0,4-3 0,16-23-305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3.302"/>
    </inkml:context>
    <inkml:brush xml:id="br0">
      <inkml:brushProperty name="width" value="0.05" units="cm"/>
      <inkml:brushProperty name="height" value="0.05" units="cm"/>
    </inkml:brush>
  </inkml:definitions>
  <inkml:trace contextRef="#ctx0" brushRef="#br0">101 83 15203,'1'-14'562,"1"0"-12,-2 1 0,-1-26-1,1 39-536,0 0 0,0 0 0,0 0 0,0 0 0,0 1-1,0-1 1,0 0 0,0 0 0,0 0 0,0 0 0,-1 0-1,1 0 1,0 0 0,0 0 0,0 0 0,0 0 0,0 0 0,0 0-1,0 0 1,0 0 0,0 0 0,0 0 0,-1 0 0,1 0-1,0 0 1,0 0 0,0 0 0,0 0 0,0 0 0,0 0-1,0 0 1,0 0 0,0 0 0,0 0 0,-1-1 0,1 1 0,0 0-1,0 0 1,0 0 0,0 0 0,0 0 0,0 0 0,0 0-1,0 0 1,0 0 0,0 0 0,0 0 0,0 0 0,0-1-1,0 1 1,0 0 0,0 0 0,0 0 0,0 0 0,0 0 0,0 0-1,0 0 1,0 0 0,0 0 0,0-1 0,0 1 0,0 0-1,0 0 1,0 0 0,0 0 0,0 0 0,0 0 0,0 0-1,0 0 1,-4 7 423,-7 38 197,-11 77-1,11-49-259,9-62-319,-46 345 2266,47-350-2261,0 4 53,1 1 1,0-1-1,1 1 1,1 10-1,-2-20-94,1 0 0,-1 1 0,0-1 0,0 0-1,0 0 1,1 0 0,-1 0 0,0 0 0,1 0-1,-1 0 1,1 0 0,-1 0 0,1 0 0,-1 0-1,1 0 1,0 0 0,0-1 0,-1 1 0,1 0-1,0 0 1,0-1 0,0 1 0,0 0 0,0-1-1,0 1 1,0-1 0,0 1 0,0-1 0,0 0-1,0 1 1,0-1 0,0 0 0,0 0 0,1 0-1,-1 0 1,0 0 0,0 0 0,0 0 0,0 0-1,0 0 1,0-1 0,0 1 0,0 0-1,0-1 1,1 1 0,-1 0 0,0-1 0,1 0 0,9-7 76,0 0 0,0 0 0,0-1 0,-1 0 0,0-1 0,-1 0 0,9-12 0,3-3 62,55-63 600,123-189 0,-190 264-791,-1 0-1,-1-1 1,0 1 0,-1-2-1,7-20 1,-13 19-1100,0 16 1095,0 0 1,0 0-1,0 0 0,-1 0 0,1 0 0,0 0 1,0-1-1,-1 1 0,1 0 0,0 0 0,0 0 1,0 0-1,-1 0 0,1 0 0,0 0 0,0 0 0,-1 0 1,1 0-1,0 0 0,0 0 0,-1 0 0,1 0 1,0 0-1,0 0 0,0 1 0,-1-1 0,1 0 1,0 0-1,0 0 0,0 0 0,-1 0 0,1 0 1,0 1-1,0-1 0,-24 22-2168,16-14 2052,-17 14-683,-7 7-153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1:01.990"/>
    </inkml:context>
    <inkml:brush xml:id="br0">
      <inkml:brushProperty name="width" value="0.05" units="cm"/>
      <inkml:brushProperty name="height" value="0.05" units="cm"/>
    </inkml:brush>
  </inkml:definitions>
  <inkml:trace contextRef="#ctx0" brushRef="#br0">0 63 14459,'7'7'69,"0"-1"0,0 0-1,0 0 1,1-1 0,0 0-1,0 0 1,0-1 0,0 0 0,1 0-1,0-1 1,0-1 0,0 1-1,0-1 1,0-1 0,0 1 0,17-1-1,88-2-57,130-16 0,59-3 7,-158 27 106,214 37-1,-15 0 233,-165-35-106,307-24-1,178-62-152,-109 9-150,182 34-53,2 48 96,191-4 59,277 14-191,-419 21 95,-724-41-15,0 3-1,104 25 1,-153-28-1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5.035"/>
    </inkml:context>
    <inkml:brush xml:id="br0">
      <inkml:brushProperty name="width" value="0.05" units="cm"/>
      <inkml:brushProperty name="height" value="0.05" units="cm"/>
    </inkml:brush>
  </inkml:definitions>
  <inkml:trace contextRef="#ctx0" brushRef="#br0">0 309 13867,'0'8'336,"0"1"0,1-1-1,0 0 1,0 1 0,1-1 0,-1 0 0,2 0-1,3 10 1,-4-15-208,-1-1 0,1 1 0,-1-1 0,1 1-1,0-1 1,0 0 0,0 0 0,0 0 0,1 0 0,-1 0-1,0-1 1,1 1 0,-1-1 0,1 1 0,-1-1-1,1 0 1,0 0 0,0 0 0,0 0 0,-1 0 0,1-1-1,0 1 1,0-1 0,0 0 0,0 0 0,0 0 0,3-1-1,5-1 96,0 0 0,1-1 0,-1 0 0,-1-1-1,1 0 1,0 0 0,-1-1 0,0-1 0,0 0-1,-1 0 1,0-1 0,11-10 0,9-10 154,-1-1 1,29-37-1,-37 38-175,27-47 0,-35 54-139,-25 26-35,8-1-25,1 1 1,0-1-1,-1 1 0,2 0 0,-1 0 1,1 1-1,0-1 0,0 1 1,0-1-1,1 1 0,0 0 1,1 0-1,0 0 0,0 0 0,0 0 1,1 13-1,1-5 14,0 0 1,5 17-1,-5-28-13,0 0-1,0 0 1,0-1-1,1 1 1,-1 0-1,1-1 1,0 1-1,0-1 1,0 0-1,0 0 1,1 0-1,-1 0 1,6 5-1,-7-7-1,1 0 0,-1-1 0,0 1-1,1-1 1,-1 1 0,0-1 0,1 1-1,-1-1 1,1 0 0,-1 1-1,1-1 1,-1 0 0,0 0 0,1 0-1,-1 0 1,1-1 0,-1 1 0,1 0-1,-1-1 1,1 1 0,-1 0 0,0-1-1,1 0 1,-1 1 0,0-1 0,0 0-1,1 0 1,-1 0 0,0 0 0,1-1-1,4-3 5,-1 0 0,0-1 0,0 1 0,6-12 0,3-3 55,-1-1 0,-1-1 1,-2 0-1,0-1 0,-1 0 0,-1 0 0,-1-1 0,4-30 0,-11 54-56,1 0-1,-1-1 1,0 1 0,0 0 0,0-1 0,0 1 0,0-1-1,0 1 1,0 0 0,0-1 0,0 1 0,0-1-1,0 1 1,0 0 0,0-1 0,0 1 0,0-1 0,0 1-1,-1 0 1,1-1 0,0 1 0,0 0 0,0-1-1,-1 1 1,1 0 0,0-1 0,-1 1 0,-6 6 63,-6 18-40,3 3-20,2 1 0,2 0 0,0 1 0,2 0 0,1-1 0,1 1 0,3 43 0,6-20 5,-7-50-11,1 0 0,-1 1-1,1-1 1,0 0 0,0 0-1,0 0 1,0 0 0,0 0-1,0 0 1,0 0-1,0 0 1,1 0 0,-1-1-1,1 1 1,0 0 0,-1-1-1,1 1 1,0-1 0,3 2-1,-4-3 0,0 1-1,0-1 1,1 0-1,-1 0 1,0 0-1,0 0 1,0 0-1,0 0 1,1 0-1,-1-1 0,0 1 1,0 0-1,0-1 1,0 1-1,0-1 1,0 1-1,0-1 1,0 1-1,0-1 1,0 0-1,0 1 1,0-1-1,0 0 1,1-1-1,17-25 8,-18 24-8,17-30 22,-2 0-1,-1-2 0,12-44 1,9-21 43,-36 99-67,0-1 1,1 1-1,-1 1 1,0-1-1,1 0 1,-1 0-1,1 0 1,-1 0-1,1 0 1,-1 0-1,1 0 1,0 1-1,0-1 1,-1 0-1,1 0 1,1 0-1,-2 1 1,1 1 0,-1-1-1,0 0 1,1 0 0,-1 1 0,0-1-1,1 0 1,-1 1 0,0-1 0,0 0-1,1 1 1,-1-1 0,0 1-1,0-1 1,0 0 0,0 1 0,0-1-1,1 1 1,-1-1 0,0 1 0,0-1-1,0 0 1,0 1 0,0 0-1,1 43-55,-1-39 48,-4 65 3,2-49 8,1 0 0,0 0 0,2 0 0,3 25 0,-4-45-2,0 0 0,0 0 0,1 0 0,-1 0 1,0 0-1,1 0 0,-1 0 0,0 0 0,1 0 0,-1 0 0,1 0 0,-1 0 1,1 0-1,0-1 0,-1 1 0,1 0 0,0 0 0,0-1 0,-1 1 0,1 0 1,0-1-1,0 1 0,0-1 0,0 1 0,0-1 0,0 1 0,0-1 0,0 0 1,0 1-1,0-1 0,0 0 0,0 0 0,0 0 0,0 0 0,0 0 1,0 0-1,0 0 0,0 0 0,0 0 0,0-1 0,0 1 0,0 0 0,0-1 1,0 1-1,0 0 0,0-1 0,0 1 0,1-2 0,3-1 8,0 0-1,0 0 0,0 0 1,-1-1-1,1 1 0,-1-1 1,6-7-1,-6 5 4,0 0 1,0 0-1,0 0 0,-1-1 0,0 0 1,0 0-1,-1 0 0,0 0 0,0 0 1,-1 0-1,0 0 0,0-1 0,0 1 1,-1-1-1,0 1 0,-1 0 0,1-1 0,-2 1 1,1 0-1,-1 0 0,0 0 0,0 0 1,-1 0-1,0 0 0,-7-11 0,10 17-7,-1-1 0,0 1 0,0 0 0,0 0 0,0 0 0,1 1 0,-2-1 0,1 0 0,0 0 0,0 0 0,0 1 0,0-1 0,0 0 0,0 1 0,-1 0-1,1-1 1,0 1 0,-1-1 0,1 1 0,0 0 0,-1 0 0,1 0 0,0 0 0,-3 0 0,3 0 1,0-2-13,0 0 0,0 1-1,0-1 1,1 1 0,-1-1-1,1 0 1,-1 0 0,1 1-1,0-1 1,0 0 0,0-2-1,3 4-118,0-1 0,0 1-1,0-1 1,0 0 0,0 0-1,0 0 1,0-1 0,-1 1-1,1-1 1,0 1 0,2-3-1,-1 1-210,-1 1 0,1 0 0,0 0 0,0 0-1,0 0 1,7-2 0,16-1-1230,10-2-1352,46-15 1,-70 17 2852,0 0 0,18-10 1,-24 10 609,0 0 0,0 0 1,0 0-1,-1-1 0,6-6 0,-5-1 1553,-7 13-2040,0 0-1,0 0 1,0-1-1,0 1 0,0 0 1,0 0-1,0 0 1,0-1-1,0 1 1,0 0-1,0 0 1,-1 0-1,1 0 0,0-1 1,0 1-1,0 0 1,0 0-1,-1 0 1,1 0-1,0-1 0,0 1 1,0 0-1,-1 0 1,1 0-1,0 0 1,0 0-1,0 0 0,-1 0 1,1 0-1,0 0 1,0 0-1,-1 0 1,1 0-1,-2 0 51,-1 0 0,1 0 0,0 0-1,-1 1 1,1-1 0,0 1 0,0 0 0,0 0 0,0-1 0,-3 3-1,-55 33 357,54-32-395,0 1 0,-1 0 0,2 0 0,-1 1 0,1-1 0,-10 13 0,15-17-53,-1 0-1,1 0 0,-1 0 0,1-1 1,-1 1-1,1 0 0,0 0 1,-1 0-1,1 0 0,0 0 1,0 0-1,-1-1 0,1 1 1,0 0-1,0 0 0,0 0 1,0 0-1,0 0 0,0 0 1,1 0-1,-1 0 0,0 0 1,0 0-1,1 1 0,0-1-2,0 0-1,0 0 0,0 0 1,0 0-1,1 0 0,-1 0 1,0 0-1,0-1 0,1 1 1,-1 0-1,0-1 1,1 1-1,-1-1 0,3 1 1,7 1 4,0-1 0,0 0 1,17 0-1,-18-1-1,56-3 14,-50 1-42,0 1-1,1 1 0,-1 0 1,0 1-1,0 1 0,0 0 1,22 7-1,-36-8 13,0-1 0,0 1-1,0 0 1,-1 0 0,1 0 0,0 0 0,0 0 0,-1 0-1,1 0 1,-1 1 0,1-1 0,-1 1 0,1-1-1,-1 1 1,0 0 0,0-1 0,0 1 0,0 0 0,0 0-1,0 0 1,-1-1 0,1 1 0,0 0 0,-1 0-1,0 0 1,1 0 0,-1 0 0,0 0 0,0 0 0,0 1-1,0-1 1,0 0 0,-1 0 0,1 0 0,-1 0 0,1-1-1,-1 1 1,0 0 0,-1 2 0,-3 7 74,0 0 0,-1-1 1,0 0-1,0 0 0,-11 12 1,7-10 89,-1 0 1,0-1-1,0 0 1,-14 9-1,21-17-134,1-1 0,-1 0 0,0 0 0,0 0 0,0 0 0,0-1 0,0 1-1,0-1 1,-4 1 0,6-2-50,0 0-1,0 0 1,0 0-1,0 0 1,0 0-1,0-1 1,0 1-1,0-1 1,0 1-1,0-1 1,0 1-1,0-1 1,1 0-1,-1 0 1,0 0-1,1 0 1,-1 0-1,0-1 1,1 1-1,-2-2 1,0-1-63,1 0 1,-1 0 0,1 0-1,0 0 1,0 0 0,1 0 0,-1-1-1,1 1 1,0-1 0,0 1 0,1-1-1,-1 1 1,1-1 0,0 1-1,1-8 1,2-19-340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5.620"/>
    </inkml:context>
    <inkml:brush xml:id="br0">
      <inkml:brushProperty name="width" value="0.05" units="cm"/>
      <inkml:brushProperty name="height" value="0.05" units="cm"/>
    </inkml:brush>
  </inkml:definitions>
  <inkml:trace contextRef="#ctx0" brushRef="#br0">234 72 15451,'1'-5'342,"0"1"0,1-1 0,-1 1 0,-1-1 0,1 1 0,-1-1 0,0 1 0,0-8 0,0 11-245,-1 0 1,1 0-1,0-1 1,-1 1 0,0 0-1,1 0 1,-1 0 0,1 0-1,-1 0 1,0 0 0,0 0-1,0 0 1,0 0 0,0 0-1,0 0 1,0 0-1,0 0 1,0 1 0,0-1-1,0 0 1,0 1 0,0-1-1,-1 1 1,1-1 0,0 1-1,0 0 1,-1 0 0,1-1-1,0 1 1,-1 0-1,1 0 1,0 0 0,-1 0-1,-1 1 1,-6 0 98,0 1 1,0-1-1,0 2 1,0-1-1,1 1 1,-1 0-1,1 1 0,0 0 1,-11 7-1,2 1-131,0 0 0,-30 27 0,44-36-64,0 0-1,1 0 1,-1 0 0,1 1-1,-1-1 1,1 0 0,0 1-1,-2 5 1,3-8-2,1 0 0,0-1 0,0 1 1,0 0-1,0-1 0,0 1 0,0 0 0,0-1 0,0 1 0,0 0 0,0-1 0,0 1 0,0 0 1,0-1-1,0 1 0,1 0 0,-1-1 0,0 1 0,0-1 0,1 1 0,0 0 0,0 0-1,0 0-1,0 0 0,0-1 0,0 1 0,0-1 0,0 1 0,0 0 0,0-1 1,0 0-1,0 1 0,1-1 0,-1 0 0,0 0 0,0 1 0,0-1 0,2 0 0,81 2-159,36 3-158,-105-3 232,0 0 1,0 1-1,-1 1 0,1 0 0,24 12 0,-36-15 74,0 0 0,-1 1 0,1-1 0,0 1 0,-1 0 0,1-1 0,-1 1 1,0 1-1,0-1 0,0 0 0,0 0 0,0 1 0,3 5 0,-5-7 17,1 1 1,-1-1-1,0 1 1,1 0-1,-1-1 1,0 1-1,0-1 0,0 1 1,0 0-1,-1-1 1,1 1-1,0 0 0,-1-1 1,1 1-1,-1-1 1,1 1-1,-1-1 1,0 1-1,1-1 0,-1 1 1,0-1-1,0 0 1,0 0-1,0 1 0,-1-1 1,-1 2-1,-7 6 108,-1 0 0,1-1 1,-2-1-1,1 1 0,-1-2 0,-21 9 0,24-10-40,-1-2 1,-1 1-1,1-2 1,0 1-1,-1-1 1,1-1-1,-1 0 1,1 0-1,-12-2 1,19 1-129,1 0 1,-1-1-1,1 1 1,-1-1-1,1 1 1,-1-1-1,1 0 1,-1 0-1,1 0 1,0-1-1,0 1 1,0 0-1,-1-1 1,1 1-1,1-1 1,-1 0-1,0 0 1,0 0-1,1 0 1,-1 0-1,1 0 1,-1 0-1,0-3 1,1 2-13,0 0 0,0 0 0,1 0-1,-1 0 1,1 0 0,0 0 0,0 0 0,0 0 0,0-1 0,0 1 0,1 0 0,-1 0 0,1 0-1,0 0 1,0 0 0,0 0 0,0 0 0,4-5 0,15-18-512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6.155"/>
    </inkml:context>
    <inkml:brush xml:id="br0">
      <inkml:brushProperty name="width" value="0.05" units="cm"/>
      <inkml:brushProperty name="height" value="0.05" units="cm"/>
    </inkml:brush>
  </inkml:definitions>
  <inkml:trace contextRef="#ctx0" brushRef="#br0">82 437 16580,'0'1'150,"0"1"1,-1 0 0,1 0 0,0 0 0,-1 0 0,1 0 0,-1-1 0,1 1 0,-1 0-1,0 0 1,0-1 0,0 1 0,-1 1 0,-20 26 481,5-7 246,9-10-409,2 0 0,-6 15 0,10-24-405,1 0-1,0-1 1,0 1 0,1 0-1,-1 0 1,1 0-1,-1-1 1,1 1-1,0 0 1,0 0-1,0 0 1,0 0-1,1 0 1,-1 0-1,1-1 1,-1 1-1,3 3 1,-2-4-45,0-1-1,1 1 1,-1-1 0,1 0-1,-1 1 1,1-1 0,0 0 0,0 0-1,-1 0 1,1 0 0,0-1-1,0 1 1,0 0 0,0-1-1,0 1 1,0-1 0,0 0 0,0 0-1,0 0 1,0 0 0,0 0-1,0 0 1,0 0 0,0-1 0,0 1-1,0-1 1,3 0 0,6-3 0,0 1 0,0-1 0,16-9 0,-12 4-12,-2 0 1,1-1-1,-2 0 0,1-1 1,-1-1-1,-1 0 0,0 0 1,-1-1-1,0-1 0,-1 0 1,-1 0-1,0 0 0,-1-1 1,9-25-1,-8 16 6,-1 0-1,-1-1 1,-1 0-1,-1 0 1,-1 0-1,-1 0 1,-1-1-1,-6-46 1,4 62-7,-1-1-1,0 1 1,-1 0 0,0-1 0,-1 1 0,0 1 0,-6-12-1,9 19-3,-1-1-1,1 1 0,-1 0 0,0-1 0,1 1 0,-1 0 0,0 0 1,0 0-1,-1 0 0,1 1 0,0-1 0,-1 0 0,1 1 1,-1 0-1,1-1 0,-1 1 0,1 0 0,-1 0 0,0 1 1,0-1-1,1 1 0,-1-1 0,0 1 0,0 0 0,0 0 1,0 0-1,1 0 0,-1 0 0,0 1 0,-5 1 0,-1 1 8,1 1 0,0 0-1,0 0 1,0 0-1,0 1 1,1 1 0,0-1-1,0 1 1,0 0 0,-6 8-1,-3 5 45,1 0-1,-19 34 0,25-38 12,-14 32-1,21-43-49,0 1 1,1 0 0,-1 1 0,1-1 0,0 0 0,0 0 0,1 0-1,0 1 1,0-1 0,1 9 0,-1-12-11,1 0 0,0 0 0,-1-1 0,1 1 0,0 0 1,0-1-1,0 1 0,0-1 0,0 1 0,1-1 0,-1 1 0,0-1 1,1 0-1,-1 1 0,1-1 0,-1 0 0,1 0 0,0 0 0,-1 0 0,1-1 1,0 1-1,0 0 0,-1-1 0,1 1 0,0-1 0,0 0 0,0 1 1,0-1-1,0 0 0,0 0 0,-1 0 0,1-1 0,2 1 0,9-1-52,0-1 0,-1-1 0,21-5 0,-29 6 28,58-18-265,-38 11 67,1 1 0,0 1 0,37-6 1,-59 13 185,0 0 0,0-1 1,0 1-1,0 0 0,0 0 1,0 1-1,-1-1 0,1 1 1,0-1-1,0 1 0,0 0 1,0 0-1,-1 0 1,1 0-1,-1 1 0,1-1 1,-1 1-1,4 2 0,-4-2 24,0 0-1,-1 1 0,1-1 1,0 1-1,-1 0 0,0-1 0,0 1 1,1 0-1,-2 0 0,1 0 1,0-1-1,0 1 0,-1 0 1,0 6-1,0 7 94,-1 0 0,-1 0 0,-1 0-1,-1 0 1,-5 18 0,6-25-13,-2 8 61,3-13-76,0 1 1,1 0 0,-1 0 0,1 0 0,0 0-1,1 1 1,-1-1 0,1 0 0,1 10 0,-1-14-91,1 0 1,-1 0 0,1 0 0,-1 0 0,1 0-1,0 0 1,0-1 0,-1 1 0,1 0 0,0 0-1,0-1 1,0 1 0,-1-1 0,1 1 0,0-1-1,0 1 1,0-1 0,0 1 0,0-1 0,0 0-1,0 1 1,0-1 0,0 0 0,0 0 0,1 0-1,-1 0 1,0 0 0,0 0 0,0 0 0,0 0-1,0-1 1,0 1 0,0 0 0,1-1-1,5-1-426,0 0-1,-1 0 0,13-6 1,2-3-175,26-18 1,-5-1-238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6.685"/>
    </inkml:context>
    <inkml:brush xml:id="br0">
      <inkml:brushProperty name="width" value="0.05" units="cm"/>
      <inkml:brushProperty name="height" value="0.05" units="cm"/>
    </inkml:brush>
  </inkml:definitions>
  <inkml:trace contextRef="#ctx0" brushRef="#br0">80 50 17964,'-27'46'1991,"-9"18"-386,33-58-1336,0 1 0,1-1 0,0 1 0,0 0 1,0 0-1,1 0 0,-1 14 0,2-20-239,0 0 0,0 0 0,0 1 0,0-1 0,0 0 0,1 0 0,-1 1 0,0-1 0,0 0 0,1 0 0,-1 0 0,1 0 0,-1 1 0,1-1 0,0 0-1,0 0 1,-1 0 0,1 0 0,0 0 0,0 0 0,0-1 0,0 1 0,0 0 0,1 1 0,0-2-13,0 1-1,0 0 1,0-1 0,1 1 0,-1-1-1,0 0 1,0 1 0,0-1-1,1 0 1,-1 0 0,0-1-1,4 0 1,1 0-31,0-1-1,0 0 1,0-1-1,0 0 1,0 0 0,-1 0-1,11-8 1,-9 4-12,0 0-1,-1-1 1,0 1 0,-1-2-1,0 1 1,0-1 0,-1 0 0,0 0-1,0 0 1,-1-1 0,0 0-1,-1 1 1,0-2 0,-1 1-1,0 0 1,0 0 0,0-21-1,-6 13-10,3 18 36,1 0 1,0 0-1,0-1 1,0 1-1,-1 0 1,1 0-1,0 0 1,0-1 0,-1 1-1,1 0 1,0 0-1,-1 0 1,1 0-1,0 0 1,0 0-1,-1 0 1,1 0-1,0 0 1,-1 0-1,1 0 1,0 0-1,0 0 1,-1 0 0,1 0-1,0 0 1,-1 0-1,1 0 1,0 0-1,0 0 1,-1 0-1,1 1 1,-2 0 0,0 0 0,0 1 1,1-1-1,-1 1 0,0 0 0,1 0 1,0-1-1,-1 1 0,1 0 0,0 0 1,0 0-1,-1 2 0,-2 8 16,0-1-1,1 0 1,0 1 0,0 0-1,1-1 1,1 1-1,0 0 1,1 0 0,0 0-1,1 0 1,2 14-1,-2-21-4,0 0-1,0 0 1,1 0-1,-1-1 0,1 1 1,0 0-1,0-1 1,0 1-1,1-1 1,0 0-1,0 1 0,0-1 1,0-1-1,0 1 1,1 0-1,0-1 1,0 0-1,0 0 0,0 0 1,0 0-1,1-1 1,-1 1-1,1-1 0,-1 0 1,1-1-1,0 1 1,0-1-1,7 1 1,-4-1 1,0-1 0,0 0 1,0-1-1,-1 0 0,1 0 1,0 0-1,0-1 1,-1 0-1,1-1 0,-1 0 1,1 0-1,-1-1 1,0 1-1,-1-2 0,1 1 1,-1-1-1,0 0 0,0 0 1,0 0-1,0-1 1,-1 0-1,0 0 0,5-9 1,-6 9 1,0 0-1,0-1 1,-1 1 0,0-1 0,0 0 0,0 0-1,-1 0 1,0 0 0,-1 0 0,1 0 0,-1-1-1,-1 1 1,1 0 0,-1-1 0,-1 1 0,1 0-1,-1-1 1,-1 1 0,1 0 0,-1 0 0,0 0-1,-1 0 1,0 0 0,0 0 0,-5-7 0,6 11-10,0 1 0,1-1 0,-1 1 0,-1 0 0,1-1 1,0 1-1,0 0 0,-1 0 0,0 1 0,1-1 0,-1 1 0,0-1 1,1 1-1,-1 0 0,0 0 0,0 0 0,0 0 0,0 0 1,-6 0-1,6 1-3,1 0 0,0 1 1,0-1-1,0 0 1,0 1-1,0 0 1,0-1-1,0 1 0,0 0 1,1 0-1,-1 0 1,0 0-1,0 0 0,1 0 1,-1 1-1,0-1 1,1 1-1,0-1 0,-1 1 1,1-1-1,0 1 1,0 0-1,-1 0 1,2-1-1,-1 1 0,0 0 1,0 0-1,0 0 1,1 0-1,-1 2 0,0-2 2,1 0-1,-1-1 1,1 1 0,0 0-1,0 0 1,-1 0-1,1-1 1,0 1-1,0 0 1,1 0-1,-1 0 1,0-1-1,1 1 1,-1 0-1,1 0 1,-1-1 0,1 1-1,0 0 1,0-1-1,-1 1 1,1-1-1,3 4 1,-2-4-137,0 1 1,1 0 0,0 0-1,-1-1 1,1 1-1,0-1 1,-1 0 0,1 0-1,0 0 1,0 0-1,0 0 1,5 0 0,2 0-312,-1-1 1,1 1-1,0-2 1,0 1-1,-1-2 1,1 1-1,15-5 1,18-13-407,4-8-248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7.191"/>
    </inkml:context>
    <inkml:brush xml:id="br0">
      <inkml:brushProperty name="width" value="0.05" units="cm"/>
      <inkml:brushProperty name="height" value="0.05" units="cm"/>
    </inkml:brush>
  </inkml:definitions>
  <inkml:trace contextRef="#ctx0" brushRef="#br0">92 59 16940,'-15'23'1329,"4"-7"-705,0 0 1,1 0 0,1 1-1,1 0 1,0 1-1,-10 36 1,18-52-573,-1 0 0,1 0 0,0 0 0,0 0 0,-1 0 0,2 0 0,-1 0 0,0 0 0,0 0 0,1 0 1,-1 0-1,1 0 0,-1 0 0,1 0 0,0 0 0,0-1 0,0 1 0,1 2 0,-1-3-27,1 0 0,-1 1 0,1-1 0,-1 0 1,1 0-1,-1-1 0,1 1 0,0 0 0,-1 0 0,1-1 0,0 1 0,0-1 0,-1 0 0,1 1 1,0-1-1,0 0 0,0 0 0,-1 0 0,1 0 0,2-1 0,3 0-40,0 0-1,0 0 1,0-1-1,0 0 1,0-1-1,-1 0 1,1 0-1,-1 0 0,8-6 1,5-4-107,26-25 1,-17 13 71,-28 25 52,0 0-1,1 0 0,-1 0 1,0-1-1,0 1 1,0 0-1,1 0 1,-1 0-1,0 0 1,0 0-1,1-1 1,-1 1-1,0 0 1,1 0-1,-1 0 1,0 0-1,0 0 1,1 0-1,-1 0 1,0 0-1,1 0 1,-1 0-1,0 0 0,0 0 1,1 0-1,-1 0 1,0 0-1,1 0 1,-1 0-1,0 1 1,0-1-1,1 0 1,-1 0-1,0 0 1,0 0-1,1 0 1,-1 1-1,0-1 1,0 0-1,1 1 1,6 13 87,-6-12-80,-1 0 1,1 0-1,-1 0 1,1-1-1,0 1 1,0 0-1,0-1 1,0 1-1,0-1 1,0 1-1,1-1 0,-1 1 1,0-1-1,1 0 1,-1 0-1,3 2 1,0-2-32,0-1-1,0 1 1,0-1 0,-1 0 0,1 0 0,0 0 0,0 0-1,0-1 1,0 0 0,3-1 0,39-13-688,-28 7 327,0-2 0,-1 0-1,0-1 1,-1-1-1,0 0 1,-1-1 0,0-1-1,-1-1 1,-1 1 0,16-25-1,8-11-381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7.685"/>
    </inkml:context>
    <inkml:brush xml:id="br0">
      <inkml:brushProperty name="width" value="0.05" units="cm"/>
      <inkml:brushProperty name="height" value="0.05" units="cm"/>
    </inkml:brush>
  </inkml:definitions>
  <inkml:trace contextRef="#ctx0" brushRef="#br0">43 174 13579,'-6'10'217,"0"0"1,1 0-1,0 0 1,1 0-1,0 1 1,1 0-1,0-1 1,1 1-1,0 1 1,0-1-1,2 0 1,-1 0-1,2 15 1,0-9-186,1 0 1,1-1 0,0 1 0,1-1-1,1 1 1,0-1 0,2-1 0,8 18-1,-14-30-26,0-1 0,1 1 0,-1-1 0,1 1 0,-1-1 0,1 0 0,0 1 0,0-1 0,0 0 0,0 0 0,0-1 0,1 1 0,-1 0 0,0-1-1,1 1 1,-1-1 0,1 0 0,0 0 0,-1 0 0,1 0 0,0 0 0,0-1 0,-1 1 0,1-1 0,0 0 0,3 0 0,-1-1 19,-1 0 1,1 0-1,-1-1 0,1 1 1,-1-1-1,0 0 1,1-1-1,-1 1 0,0-1 1,-1 0-1,1 0 1,0 0-1,-1 0 0,6-8 1,17-20 323,-2-2-1,-1 0 1,32-65 0,38-117 1290,-67 142-815,-24 55-371,-2 18-443,-1 0 0,1 0 1,0 0-1,0 0 0,0 0 1,-1 0-1,1 0 0,0 0 1,0 0-1,0 0 0,-1 0 1,1 0-1,0 0 0,0 0 1,0 0-1,-1 0 0,1 0 1,0 0-1,0 0 0,0 0 1,0 0-1,-1 0 0,1 0 1,0 0-1,0 0 1,0 0-1,-1 1 0,1-1 1,0 0-1,0 0 0,0 0 1,0 0-1,0 0 0,0 1 1,-1-1-1,1 0 0,0 0 1,0 0-1,0 1 0,-3 2 68,1 0 0,-1 1 0,1 0 0,0-1 0,-3 8 0,-3 14 4,2 1 1,0 0 0,2 1 0,1-1 0,1 1-1,2-1 1,0 1 0,2 0 0,0-1 0,2 0 0,1 1-1,2-2 1,0 1 0,1-1 0,2 0 0,0 0 0,2-1-1,24 37 1,-35-60-81,2 4 16,0-1 1,0 1-1,1-1 0,-1 0 0,1 0 1,0 0-1,0-1 0,0 1 0,0-1 1,10 5-1,-14-8-16,0 0 0,0 1-1,0-1 1,1 0 0,-1 0 0,0 0 0,0 0 0,0 0 0,1 0 0,-1 0-1,0 0 1,0 0 0,0 0 0,1 0 0,-1 0 0,0 0 0,0 0 0,0 0-1,1 0 1,-1 0 0,0 0 0,0-1 0,0 1 0,0 0 0,1 0-1,-1 0 1,0 0 0,0 0 0,0 0 0,0 0 0,0-1 0,1 1 0,-1 0-1,0 0 1,0 0 0,0 0 0,0-1 0,0 1 0,0 0 0,0 0 0,0 0-1,0-1 1,-1-11 32,-7-10-28,-15-15-100,-1 2-1,-1 1 1,-2 0 0,-35-31 0,-46-59-221,107 123 321,0 0-1,0 0 1,0-1 0,1 1-1,-1 0 1,0 0-1,1-1 1,-1 1-1,1 0 1,-1-1-1,1 1 1,-1-1-1,1 1 1,0-3 0,0 4-2,0-1 1,0 1 0,0-1 0,1 0 0,-1 1 0,0-1 0,0 1 0,1 0 0,-1-1 0,0 1 0,1-1 0,-1 1-1,0-1 1,1 1 0,-1 0 0,1-1 0,-1 1 0,1 0 0,-1-1 0,1 1 0,-1 0 0,1 0 0,-1-1-1,1 1 1,0 0 0,5-1 36,0 0 1,0 1-1,0-1 0,-1 1 0,11 1 1,-4 0 0,73 3 87,-34-1 494,83-6-1,-96-3-461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8.957"/>
    </inkml:context>
    <inkml:brush xml:id="br0">
      <inkml:brushProperty name="width" value="0.05" units="cm"/>
      <inkml:brushProperty name="height" value="0.05" units="cm"/>
    </inkml:brush>
  </inkml:definitions>
  <inkml:trace contextRef="#ctx0" brushRef="#br0">0 119 15499,'13'-43'1843,"-9"30"-1152,0-1 0,0 2 1,12-24-1,-13 39 912,-2 11-940,0 19-119,-12 92 111,-5 83-233,16-200-396,0 0 0,1 0-1,-1 0 1,4 12-1,-4-19-21,0 0 0,0 0 0,1 0 0,-1 0 0,0 0 0,0 0 0,1 0 0,-1-1 0,1 1 0,-1 0 0,1 0 0,-1 0 0,1-1 0,0 1 0,-1 0 0,1-1 0,0 1-1,-1 0 1,1-1 0,0 1 0,0-1 0,0 1 0,-1-1 0,1 1 0,0-1 0,0 0 0,0 0 0,0 1 0,0-1 0,0 0 0,0 0 0,0 0 0,0 0 0,0 0 0,0 0 0,0 0-1,-1 0 1,1 0 0,0-1 0,0 1 0,0 0 0,0-1 0,0 1 0,0 0 0,0-1 0,-1 1 0,1-1 0,1 0 0,5-4 10,0 0 0,0-1 0,-1 1 0,0-1 0,0-1 0,-1 1 0,0-1 0,0 0 1,0 0-1,4-9 0,37-85 90,-37 78-82,0 3-8,-2 1-1,-1-2 0,8-34 1,-15 83-19,1-1 0,2 0 1,0 0-1,2 0 0,8 30 1,-10-50 13,1 1-1,-1-1 1,1 0 0,0 0 0,1 0 0,0 0 0,0 0 0,8 9 0,-11-14 1,1-1 1,0 1-1,-1 0 1,1-1-1,0 1 1,0-1-1,0 1 1,0-1-1,0 0 1,1 0-1,-1 0 1,0 0-1,1-1 1,-1 1-1,0 0 1,1-1-1,-1 0 1,1 0-1,-1 1 1,1-1-1,-1-1 1,0 1-1,1 0 1,-1 0-1,1-1 1,-1 0-1,0 1 1,1-1-1,-1 0 1,0 0-1,4-2 1,2-3 29,0 1 0,-1-1 0,1 0 0,-1-1 0,-1 0 0,1 0 0,-1 0 0,0-1 0,-1 0 0,0 0 0,0-1 0,7-17 0,-5 11 5,-2-2 0,0 1 0,0-1 0,-2 1 0,0-1 0,1-26 0,-6 21-42,-1 14-8,2 8 5,1 0-1,0 0 1,0 0 0,-1 0-1,1 0 1,0 0 0,0 0 0,-1 0-1,1 0 1,0 0 0,-1 0-1,1 0 1,0 0 0,0 0-1,0 0 1,-1 1 0,1-1 0,0 0-1,0 0 1,-1 0 0,1 0-1,0 0 1,0 1 0,0-1-1,0 0 1,-1 0 0,1 1 0,0-1-1,0 0 1,0 0 0,0 0-1,0 1 1,0-1 0,-1 1 0,-2 6-6,-1 0 1,1 1 0,0 0 0,1-1-1,-1 1 1,2 1 0,-1-1 0,0 9 0,-1 71-16,3-84 21,0 2 4,0-1 0,0 1 0,1 0 0,0 0 0,0-1 0,0 1 1,1 0-1,0-1 0,3 8 0,-4-11-2,0-1-1,0 1 1,0-1-1,1 0 1,-1 1 0,0-1-1,0 0 1,1 0-1,-1 0 1,0 0 0,1 0-1,-1 0 1,1 0-1,0-1 1,-1 1-1,1 0 1,0-1 0,-1 1-1,1-1 1,0 0-1,-1 0 1,1 1 0,0-1-1,0 0 1,-1 0-1,1-1 1,0 1 0,0 0-1,-1-1 1,1 1-1,0-1 1,-1 1-1,1-1 1,0 0 0,1 0-1,7-5 8,1 0-1,-1-1 1,-1 0 0,1 0-1,-1-1 1,0-1 0,14-16-1,-10 11-20,25-22 1,-37 35 7,0 0 1,-1 1-1,1-1 1,0 1-1,0-1 1,0 1 0,0-1-1,0 1 1,0 0-1,0-1 1,0 1 0,0 0-1,0 0 1,0-1-1,0 1 1,0 0-1,0 0 1,0 0 0,0 1-1,0-1 1,0 0-1,0 0 1,0 0 0,0 1-1,0-1 1,0 1-1,0-1 1,0 0-1,0 1 1,0 0 0,-1-1-1,1 1 1,0 0-1,0-1 1,-1 1 0,1 0-1,1 1 1,2 3-15,0 1 1,-1 0 0,1 0-1,3 10 1,-1-4-10,-1-2 12,1 0 1,0-1 0,0 0-1,1 0 1,0-1 0,0 0 0,1 0-1,13 10 1,-17-15 16,1 0-1,0 0 1,0-1-1,0 0 1,0 1-1,0-2 1,0 1 0,0-1-1,0 0 1,1 0-1,-1 0 1,1-1-1,-1 1 1,0-1-1,1-1 1,-1 1-1,1-1 1,-1 0 0,7-2-1,-7 1 2,1 0 0,-1 0 0,0 0 0,0 0 0,0-1 0,0 0 0,0 0 0,-1-1 0,0 1 0,1-1 0,-1 0 0,0 0 0,-1 0 1,1 0-1,-1-1 0,0 0 0,5-9 0,-6 10 0,0 0 1,-1 0 0,0-1-1,1 1 1,-2-1 0,1 1-1,0-1 1,-1 1-1,0-1 1,0 0 0,0 1-1,-1-1 1,1 1 0,-1-1-1,0 1 1,-1-1 0,1 1-1,-1 0 1,0 0 0,0-1-1,-5-6 1,1 2 3,-1 0 1,-1 0 0,0 1-1,0 0 1,0 0-1,-1 1 1,0 0-1,-1 1 1,0 0-1,0 1 1,0-1 0,0 2-1,-1 0 1,-20-6-1,22 9 13,7 2 4,16 5 7,-1-3-99,0-1-1,0 0 1,0-1 0,1 0 0,-1-1 0,0-1 0,15-2-1,-7-1-83,0-1 0,-1 0-1,35-15 1,-10-2-71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0:59.975"/>
    </inkml:context>
    <inkml:brush xml:id="br0">
      <inkml:brushProperty name="width" value="0.05" units="cm"/>
      <inkml:brushProperty name="height" value="0.05" units="cm"/>
    </inkml:brush>
  </inkml:definitions>
  <inkml:trace contextRef="#ctx0" brushRef="#br0">2 57 15555,'4'-18'1573,"-3"12"-1042,0 1 0,0-1 0,1 1 0,4-11 0,-7 41 2328,-13 120-1151,13-126-1564,1 1 1,1-1-1,1 0 0,1 0 1,7 29-1,-9-46-125,-1 1 0,1-1 0,0 0 0,0 0 0,-1 0-1,2 0 1,-1 0 0,0 0 0,0 0 0,1 0 0,-1-1 0,1 1 0,-1 0 0,1-1-1,0 1 1,-1-1 0,1 0 0,0 1 0,3 0 0,-3-1-5,0-1 0,1 0-1,-1 1 1,0-1 0,0 0 0,0 0 0,1-1 0,-1 1 0,0 0-1,0-1 1,0 1 0,1-1 0,-1 0 0,0 0 0,0 0-1,0 0 1,0 0 0,0 0 0,3-3 0,9-8 22,0 0 1,-1-1-1,-1 0 1,0-1-1,13-19 0,26-29 17,-51 61-54,1 0 1,-1 1 0,1-1-1,-1 0 1,1 1 0,-1-1-1,1 1 1,-1-1 0,1 1 0,0-1-1,-1 1 1,1-1 0,0 1-1,-1 0 1,1-1 0,0 1-1,0 0 1,-1-1 0,1 1-1,0 0 1,0 0 0,-1 0 0,1 0-1,0 0 1,0 0 0,0 0-1,-1 0 1,1 0 0,0 0-1,0 0 1,0 1 0,-1-1-1,1 0 1,0 1 0,0-1 0,-1 0-1,1 1 1,0-1 0,-1 1-1,1-1 1,-1 1 0,1-1-1,1 2 1,1 3-4,0-1 1,-1 1-1,1 0 0,-1 0 0,3 8 0,2 5-6,-6-16 10,0 1 0,1-1 1,-1 0-1,0 0 0,1 0 0,0 0 1,-1 0-1,1 0 0,0 0 0,0-1 1,0 1-1,0-1 0,0 1 0,1-1 1,-1 0-1,0 0 0,1 0 0,-1 0 1,0 0-1,1-1 0,-1 1 1,1-1-1,0 1 0,-1-1 0,1 0 1,-1 0-1,1 0 0,-1 0 0,1-1 1,-1 1-1,1-1 0,-1 1 0,1-1 1,-1 0-1,5-2 0,7-4 1,0 0 1,0-1-1,-1-1 0,20-16 1,-25 19-5,16-14-1,-15 12-9,1 0 0,0 0 1,0 1-1,0 0 0,1 1 0,0 0 0,22-8 1,-31 14 6,-1-1 1,1 1 0,0 0 0,0 0 0,0-1 0,0 1-1,0 0 1,0 1 0,0-1 0,-1 0 0,1 1 0,0-1 0,0 1-1,0-1 1,-1 1 0,1 0 0,0 0 0,0 0 0,-1 0-1,2 1 1,0 0-1,-1 1-1,0-1 1,0 1-1,0-1 1,0 1-1,0 0 1,0 0-1,-1 0 1,0 0 0,2 5-1,0 5-14,0-1-1,-1 0 1,0 1-1,-1 23 1,-4-25-794,-4-15-451,-7-18-23,2-4 759,0-2-192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0.458"/>
    </inkml:context>
    <inkml:brush xml:id="br0">
      <inkml:brushProperty name="width" value="0.05" units="cm"/>
      <inkml:brushProperty name="height" value="0.05" units="cm"/>
    </inkml:brush>
  </inkml:definitions>
  <inkml:trace contextRef="#ctx0" brushRef="#br0">1 0 18908,'0'4'1320,"4"4"-1192,5-4-304,8-3 456,3 4-56,9-3-152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1.030"/>
    </inkml:context>
    <inkml:brush xml:id="br0">
      <inkml:brushProperty name="width" value="0.05" units="cm"/>
      <inkml:brushProperty name="height" value="0.05" units="cm"/>
    </inkml:brush>
  </inkml:definitions>
  <inkml:trace contextRef="#ctx0" brushRef="#br0">97 391 16323,'4'2'196,"0"-1"-1,0 1 0,-1-1 1,1 0-1,0 1 0,0-2 0,0 1 1,0 0-1,0-1 0,0 0 0,1 0 1,-1 0-1,0 0 0,0-1 0,0 0 1,0 1-1,0-1 0,0-1 1,-1 1-1,1-1 0,0 1 0,-1-1 1,1 0-1,-1 0 0,1-1 0,-1 1 1,0-1-1,4-3 0,-5 4-135,0-1 0,1 1-1,-1-1 1,0 1-1,-1-1 1,1 1 0,0-1-1,-1 0 1,0 0 0,1 0-1,-1 0 1,0 0 0,0 0-1,-1 0 1,1 0 0,-1-1-1,0 1 1,1 0 0,-1 0-1,-1 0 1,1-1-1,0 1 1,-1 0 0,0 0-1,1 0 1,-1 0 0,0 0-1,-1 0 1,1 0 0,-1 0-1,1 0 1,-1 1 0,0-1-1,0 1 1,0-1 0,-3-2-1,2 2-33,0 0 0,0 0 0,0 1 0,0-1 0,-1 1 0,0-1 0,1 1 0,-1 1-1,0-1 1,0 0 0,0 1 0,0 0 0,0 0 0,0 0 0,0 0 0,-1 1 0,1-1 0,0 1 0,0 0 0,-1 1 0,1-1-1,0 1 1,0-1 0,0 1 0,0 1 0,0-1 0,0 0 0,0 1 0,-4 2 0,1 0-26,1 0 1,-1 0 0,1 1-1,0-1 1,1 1-1,-1 1 1,1-1-1,0 1 1,1 0 0,-1 0-1,1 0 1,0 1-1,1-1 1,-1 1-1,-3 13 1,5-14-3,0 0 0,1 1 0,0-1 0,0 1 0,1-1 0,0 1 0,0-1-1,0 1 1,1 0 0,0-1 0,0 0 0,1 1 0,-1-1 0,1 0 0,4 8 0,-4-10 1,0-1 0,1 1 0,-1-1 0,1 1 0,0-1 0,0 0 1,0 0-1,0 0 0,0-1 0,1 1 0,-1-1 0,1 0 0,-1 1 0,1-2 0,0 1 0,0 0 0,0-1 0,0 0 1,0 0-1,0 0 0,0 0 0,1-1 0,-1 1 0,7-2 0,-1 1 1,0-2 0,-1 0-1,1 0 1,-1 0 0,1-1 0,-1-1 0,0 0 0,0 0 0,0 0-1,-1-1 1,0-1 0,0 1 0,0-1 0,-1-1 0,1 1-1,11-16 1,-6 6-3,0 0 1,-1-1-1,-1-1 0,-1 0 0,-1 0 0,15-39 0,-18 27-30,-7 22-1,-4 20 4,0 1 34,1 1 0,1 0 0,-3 23 0,5-32 5,1-1 0,-1 1-1,1-1 1,0 1-1,1-1 1,-1 1-1,1-1 1,0 1-1,0-1 1,0 1 0,1-1-1,-1 0 1,1 0-1,0 0 1,4 7-1,-4-9-1,0-1-1,0 1 1,0-1-1,0 1 1,0-1-1,1 0 1,-1 0-1,0 0 1,1 0-1,-1 0 1,0 0-1,1-1 1,-1 1-1,1-1 1,-1 0-1,1 0 1,-1 0-1,1 0 1,-1 0 0,5-1-1,2 0 3,-1-1 0,1 0 1,0-1-1,12-5 0,63-35-31,2-2-91,-83 44 104,0-1-1,0 1 0,0 0 0,0 0 0,1 0 0,4 0 1,-7 1 8,0 0 1,0 0 0,0 0 0,0 1 0,-1-1 0,1 0 0,0 1 0,0-1 0,-1 0 0,1 1 0,0-1 0,-1 1 0,1-1 0,0 1 0,-1-1 0,1 1-1,-1-1 1,1 1 0,-1 0 0,1-1 0,-1 1 0,1 0 0,-1 0 0,1-1 0,-1 1 0,0 0 0,0 0 0,1 1 0,-1-2 4,0 1 1,1 0-1,-1 0 0,0 0 1,1-1-1,-1 1 1,1 0-1,-1-1 1,1 1-1,-1 0 1,1-1-1,-1 1 0,1-1 1,0 1-1,-1-1 1,1 1-1,0-1 1,0 1-1,-1-1 1,1 0-1,0 1 0,0-1 1,0 0-1,1 1 1,0-1 1,0 0 0,0 0-1,0-1 1,0 1 0,0 0 0,0-1 0,0 1 0,0-1 0,0 0 0,2 0-1,6-5 10,0 1 0,0-2 0,9-6 0,-13 8-4,-3 3-12,-1 0-1,1 0 1,-1 0-1,1 1 1,0-1-1,-1 1 1,1 0-1,0 0 1,0 0-1,0 0 1,0 0-1,0 1 1,0 0-1,3-1 1,-3 2-2,-1-1 1,0 1-1,0-1 1,0 1-1,0 0 1,0 0-1,0 0 1,0 0-1,0 1 1,0-1 0,-1 0-1,1 1 1,0-1-1,-1 1 1,1 0-1,-1-1 1,0 1-1,0 0 1,1 0-1,0 2 1,0 0-23,1 0 1,-1 0 0,1 0 0,0 0 0,0-1-1,1 1 1,3 3 0,-6-7-9,-1 0-1,1 1 1,-1-1 0,1 0 0,-1 0 0,1 1-1,-1-1 1,1 0 0,0 0 0,-1 0-1,1 0 1,-1 0 0,1 0 0,0 0 0,-1 0-1,1 0 1,-1 0 0,1 0 0,-1 0-1,1 0 1,0 0 0,-1 0 0,1-1 0,0 1-1,0-1-83,1 0-1,-1-1 1,0 1 0,0 0-1,0 0 1,0-1-1,0 1 1,0 0-1,-1-1 1,1 1-1,0-1 1,-1 1 0,1-4-1,1 0-50,-1-1 0,0 0 0,0 0 0,0 0 0,-1-7 0,-1-14-498</inkml:trace>
  <inkml:trace contextRef="#ctx0" brushRef="#br0" timeOffset="1">639 1 16540,'-11'7'1312,"7"-3"-1008,1-2-232,11-1 8,4-1 304,-1 0-264,8-1-160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1:25.673"/>
    </inkml:context>
    <inkml:brush xml:id="br0">
      <inkml:brushProperty name="width" value="0.05" units="cm"/>
      <inkml:brushProperty name="height" value="0.05" units="cm"/>
    </inkml:brush>
  </inkml:definitions>
  <inkml:trace contextRef="#ctx0" brushRef="#br0">302 223 11658,'-9'-7'246,"2"-1"-1,-1-1 0,1 1 0,-13-19 0,17 21-190,1 1 0,-1-1 0,1 0 0,0 0 0,0 0 0,0 0 0,1 0 1,0 0-1,0 0 0,1-9 0,-1 6 160,1-1 1,1 1-1,0 0 1,0 0 0,0 1-1,1-1 1,1 0-1,3-8 1,-6 17-194,0 0 0,0 0 0,0 0 0,0 1 0,0-1 0,0 0 0,0 0 0,0 0 0,0 0 0,0 0 0,0 1 0,0-1 0,0 0 0,0 0 0,0 0 0,0 0-1,0 0 1,0 0 0,1 1 0,-1-1 0,0 0 0,0 0 0,0 0 0,0 0 0,0 0 0,0 0 0,0 0 0,1 0 0,-1 0 0,0 0 0,0 0 0,0 0 0,0 0 0,0 0 0,1 0 0,-1 0 0,0 1 0,0-1 0,0-1 0,0 1 0,0 0 0,1 0 0,-1 0 0,0 0 0,0 0 0,0 0 0,0 0 0,0 0 0,0 0 0,1 0 0,-1 0 0,0 0-1,0 0 1,0 0 0,0 0 0,0-1 0,2 19 301,-1-16-215,16 106 627,0-7-503,-6 34 38,-10 196 1,-37 132 47,-68 425 409,-35 418-27,119-814-658,22-374-44,5 0 0,25 136 0,-27-220-32,8 28-1633,-33-109 1045,2 6 187</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1.619"/>
    </inkml:context>
    <inkml:brush xml:id="br0">
      <inkml:brushProperty name="width" value="0.05" units="cm"/>
      <inkml:brushProperty name="height" value="0.05" units="cm"/>
    </inkml:brush>
  </inkml:definitions>
  <inkml:trace contextRef="#ctx0" brushRef="#br0">1 188 14987,'5'2'366,"0"-1"-1,0 1 0,0-1 1,0 0-1,0-1 1,0 1-1,0-1 1,0 0-1,1 0 1,-1 0-1,0-1 0,0 0 1,0 0-1,0 0 1,6-3-1,10-4 494,-2 0 0,24-13-1,-13-1-387,-30 21-461,1 1 1,-1-1 0,1 0-1,-1 1 1,1-1-1,-1 1 1,1-1-1,-1 0 1,1 0 0,-1 1-1,0-1 1,0 0-1,1 0 1,-1 1 0,0-1-1,0 0 1,0-1-1,0 1-5,0 1 0,-1-1 0,1 1 0,0-1-1,-1 0 1,1 1 0,-1-1 0,1 1-1,-1 0 1,1-1 0,-1 1 0,1-1 0,-1 1-1,1 0 1,-1-1 0,1 1 0,-1 0 0,0-1-1,1 1 1,-1 0 0,0 0 0,1 0-1,-1 0 1,0 0 0,-1 0 0,-4-1 10,-1 1-1,0-1 1,0 2 0,1-1 0,-1 1 0,0 0-1,0 0 1,1 1 0,-1 0 0,1 0-1,-8 4 1,10-4-8,-1 0 0,1 0-1,0 0 1,1 0 0,-1 1 0,0 0-1,1 0 1,-1 0 0,1 0 0,0 0-1,0 1 1,0 0 0,1-1 0,-1 1-1,1 0 1,0 0 0,-3 8 0,4-11-6,1 1 0,0-1 1,-1 0-1,1 0 0,0 0 1,0 1-1,0-1 0,0 0 1,0 0-1,0 1 0,0-1 1,0 0-1,0 0 0,1 1 1,-1-1-1,0 0 0,1 0 1,-1 0-1,1 0 0,0 0 1,-1 0-1,1 0 0,0 0 1,-1 0-1,1 0 0,0 0 1,0 0-1,0 0 0,0 0 1,0-1-1,0 1 1,0 0-1,0-1 0,0 1 1,0-1-1,0 1 0,1-1 1,-1 1-1,0-1 0,0 0 1,0 0-1,1 0 0,-1 0 1,0 1-1,2-2 0,8 2-48,-1-2-1,0 1 0,0-1 1,13-3-1,-20 3 22,83-19-437,27-5-127,-97 22 479,0 1 1,0 1 0,0 1 0,31 2 0,-44-1 136,1 0 0,-1 0 0,1 0 1,-1 0-1,1 0 0,-1 1 0,0-1 1,0 1-1,0 0 0,0 0 0,0 0 1,0 1-1,0-1 0,-1 0 0,1 1 1,-1 0-1,0 0 0,4 5 1,10 11 594,-16-18-587,1-1 0,-1 1 0,0-1 1,1 1-1,0-1 0,-1 0 0,1 1 0,-1-1 1,1 0-1,-1 1 0,1-1 0,0 0 0,-1 0 1,1 0-1,0 1 0,-1-1 0,1 0 0,0 0 1,-1 0-1,1 0 0,0 0 0,-1 0 0,1 0 1,-1-1-1,2 1 0,17-12 522,10-22 0,-29 34-547,13-20 140,-2 0 0,0 0 0,12-33 0,5-12 121,-28 65-274,1-1 0,-1 1-1,0-1 1,1 1 0,-1-1-1,1 1 1,-1-1-1,0 1 1,1 0 0,-1-1-1,1 1 1,-1 0 0,1-1-1,-1 1 1,1 0 0,-1 0-1,1-1 1,0 1-1,-1 0 1,1 0 0,-1 0-1,1 0 1,-1 0 0,1 0-1,0 0 1,-1 0 0,1 0-1,-1 0 1,2 0-1,19 7-537,-10-2 62,-1-2 7,-2 0 230,0-1 0,1 0-1,-1 0 1,1 0 0,15 0-1,-2-7-373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3.266"/>
    </inkml:context>
    <inkml:brush xml:id="br0">
      <inkml:brushProperty name="width" value="0.05" units="cm"/>
      <inkml:brushProperty name="height" value="0.05" units="cm"/>
    </inkml:brush>
  </inkml:definitions>
  <inkml:trace contextRef="#ctx0" brushRef="#br0">223 184 18220,'-1'-1'142,"-1"-1"0,1 1 0,-1 0 1,0 0-1,1 0 0,-1 0 0,0 0 0,0 0 0,0 0 1,0 1-1,0-1 0,0 1 0,0-1 0,0 1 0,0 0 1,0 0-1,0 0 0,0 0 0,0 0 0,0 0 1,-2 1-1,-44 11 1302,47-11-1382,-11 3 171,-1 1 0,1 1-1,0 0 1,-12 8 0,19-10-204,-1-1 0,1 1 0,1 0 0,-1 0 0,1 1 0,-1 0 0,1-1 0,1 1 0,-1 1 0,-5 10 0,8-15-29,1-1 0,-1 1 0,1 0 0,0 0 0,-1 0 0,1 0 0,0-1 1,0 1-1,-1 0 0,1 0 0,0 0 0,0 0 0,0 0 0,0 0 0,0 0 0,0 0 0,0 0 0,1-1 0,-1 1 0,0 0 0,0 0 0,1 0 0,-1 0 0,0 0 0,1 0 0,0 0-2,0 0-1,0-1 1,0 1-1,0-1 0,0 1 1,0-1-1,0 0 1,0 1-1,1-1 0,-1 0 1,0 0-1,0 1 1,0-1-1,0 0 1,0 0-1,0-1 0,2 1 1,5-1-18,1-1 1,0 0 0,14-5 0,-15 4 7,1 0 1,-1 0 0,0 1-1,1 1 1,0 0 0,-1 0-1,14 0 1,-18 1 7,0 1 1,0-1-1,0 1 0,0 0 1,-1 0-1,1 1 0,0-1 1,-1 1-1,1 0 0,-1 0 1,1 0-1,-1 0 0,0 0 1,0 1-1,0-1 0,0 1 1,-1 0-1,1 0 0,2 4 0,5 9-6,-1 0 0,0 1-1,-2 0 1,0 0-1,7 28 1,-5-10 77,8 69 0,-14-65 141,-1 0-1,-3 40 0,0-65-96,0 0 0,-2-1 1,1 1-1,-2 0 0,0-1 0,0 0 1,-1 0-1,-1 0 0,-8 14 0,12-24-101,0 0-1,0 1 1,0-1-1,-1 0 1,1 0 0,-1-1-1,0 1 1,0-1-1,0 1 1,0-1-1,0 0 1,0 0-1,-1 0 1,1 0 0,-1-1-1,1 1 1,-1-1-1,0 0 1,1 0-1,-1 0 1,0-1-1,0 1 1,0-1 0,1 0-1,-1 0 1,0 0-1,0-1 1,0 1-1,0-1 1,1 0-1,-1 0 1,0-1 0,1 1-1,-1 0 1,1-1-1,-1 0 1,1 0-1,0 0 1,0-1 0,0 1-1,0-1 1,0 1-1,1-1 1,-1 0-1,1 0 1,-1 0-1,-1-4 1,0 0-34,0-1-1,0 0 1,0 0 0,1 0-1,1 0 1,-1 0 0,1 0-1,1-1 1,-1 1 0,2-1-1,-1 0 1,1 1 0,0-1-1,1 1 1,0-1 0,0 1 0,1-1-1,0 1 1,4-10 0,2-4-14,1 0 0,0 1 0,2 0 0,1 0 0,25-34 0,8 2-146,2 1 0,3 3 0,67-51 0,-76 65 22,-38 32 147,33-30-161,-33 30 160,-1 0 1,0 1-1,0-1 1,0 0-1,0 0 1,0 0 0,-1 0-1,1 0 1,-1 0-1,0-1 1,1-3 0,-2 6 13,1 0 1,-1 1-1,0-1 1,0 1-1,0-1 1,0 0-1,0 1 1,0-1 0,0 1-1,0-1 1,0 0-1,-1 1 1,1-1-1,0 1 1,0-1 0,-1 0-1,1 1 1,0-1-1,0 1 1,-1-1-1,1 1 1,-1-1 0,1 1-1,0 0 1,-1-1-1,1 1 1,-1-1-1,0 1 1,0-1 1,0 1 0,-1-1 1,1 1-1,0 0 0,-1 0 0,1 0 0,0 0 1,-1 0-1,1 0 0,0 0 0,0 0 0,-3 1 0,-1 0 7,-1 1-1,1 0 0,0 0 0,-1 0 0,-5 4 0,5-1-1,-1 0 1,1 1-1,0 0 1,1 0 0,-1 0-1,1 0 1,0 1-1,1 0 1,-1 0-1,-4 11 1,8-14-4,-1-1 1,1 1-1,0 0 0,0 0 1,0 0-1,1-1 1,-1 1-1,1 0 0,0 0 1,1 7-1,-1-8-1,1-1 0,0 0 0,-1 1 1,1-1-1,0 1 0,0-1 0,1 0 0,-1 0 0,0 0 0,1 0 0,-1 0 0,1 0 0,0 0 0,0 0 1,0-1-1,0 1 0,0-1 0,2 2 0,1 0 3,0-1 0,0 0 0,0 0-1,1 0 1,-1-1 0,0 0 0,1 0 0,-1 0 0,1-1 0,-1 0 0,1 0-1,-1 0 1,1-1 0,-1 1 0,1-1 0,-1-1 0,0 1 0,8-4 0,-1 1 5,0-2 1,0 0 0,0 0 0,-1-1 0,0 0 0,16-14 0,-11 7 12,-2 0 1,0-1-1,15-21 0,-24 29-11,0-1 0,-1 1-1,0-1 1,0 1 0,0-1-1,-1 0 1,0-1-1,-1 1 1,0 0 0,1-11-1,-4 17 23,-3 9-25,-4 13-5,3-5 22,2 0 1,0 1-1,1-1 0,-1 28 0,3-35 5,0 0 1,0 1-1,1-1 0,1 0 0,-1 0 1,1 0-1,0 0 0,1 0 1,0 0-1,7 12 0,-8-17-9,0 0-1,1 0 1,-1-1-1,1 1 1,0-1-1,-1 0 1,1 0-1,0 0 0,0 0 1,1 0-1,-1-1 1,0 1-1,0-1 1,1 0-1,-1 0 1,1 0-1,-1 0 1,1-1-1,-1 0 1,1 1-1,0-1 1,-1 0-1,1-1 1,-1 1-1,1-1 1,3 0-1,4-2 16,-1 0-1,0 0 0,0 0 1,0-2-1,0 1 1,0-1-1,12-9 0,-12 7-18,-1-1 0,0 0 0,-1 0 0,0 0 0,0-1 1,-1-1-1,10-16 0,-13 20-30,-1 0 0,0 0 0,0 0 0,-1 0 0,0-1 0,0 1 0,0-1 0,-1 1 0,0-1 0,0 0 1,0 0-1,-1 1 0,0-1 0,-2-10 0,2 16 8,0 0 1,0 0-1,-1 0 1,1 0-1,0 0 1,0 0-1,-1 1 1,1-1-1,0 0 1,-1 0-1,1 0 1,-1 1-1,1-1 1,-1 0-1,0 1 1,1-1-1,-1 0 1,1 1-1,-1-1 0,0 1 1,0-1-1,1 1 1,-1-1-1,0 1 1,0-1-1,0 1 1,0 0-1,1 0 1,-1-1-1,0 1 1,0 0-1,0 0 1,0 0-1,0 0 1,0 0-1,0 0 1,1 0-1,-3 1 1,1-1-6,-1 1 0,1 0 0,0 0 0,0 0 0,0 0 0,0 0 0,0 0 0,0 1 1,0-1-1,0 1 0,0 0 0,0-1 0,-2 4 0,0 1 15,0 1 0,1 0 0,-1 0 0,1 0 0,0 0 0,1 1 0,0-1 0,0 1 0,0-1 0,1 1 0,0 0 0,1 13 0,0-17 5,0 0 1,0 0-1,1-1 0,-1 1 0,1 0 1,0 0-1,0-1 0,1 1 0,-1 0 1,1-1-1,-1 1 0,1-1 0,0 0 1,1 0-1,-1 0 0,0 0 0,1 0 1,0 0-1,-1 0 0,1-1 0,0 1 1,1-1-1,-1 0 0,0 0 0,1 0 1,-1-1-1,5 2 0,-1 0-2,-1-2 0,1 1 0,0-1 0,0 0 1,0 0-1,0-1 0,0 0 0,0 0 0,0 0 0,0-1 0,0 0 0,0-1 0,0 0 0,0 0 0,-1 0 0,1-1 0,-1 0 0,1 0 0,-1 0 1,0-1-1,-1 0 0,1 0 0,0-1 0,-1 0 0,7-7 0,-4 2 5,-1 1-1,0-1 1,0 0-1,-1-1 1,0 0-1,-1 0 1,-1 0-1,1 0 1,-2-1-1,0 0 1,0 1 0,-1-1-1,1-24 1,-2 26-14,-1 6-2,1 0 1,-1 0 0,0-1 0,0 1 0,-1 0-1,1 0 1,-1 0 0,0 0 0,0 0 0,-2-6-1,3 10 3,-1-1-1,1 1 1,0 0-1,0 0 1,0 0-1,0 0 1,0 0-1,-1-1 0,1 1 1,0 0-1,0 0 1,0 0-1,-1 0 1,1 0-1,0 0 1,0 0-1,0 0 1,-1 0-1,1 0 0,0 0 1,0 0-1,0 0 1,-1 0-1,1 0 1,0 0-1,0 0 1,0 0-1,-1 0 1,1 0-1,0 0 1,0 0-1,0 0 0,-1 0 1,1 1-1,0-1 1,0 0-1,0 0 1,0 0-1,-1 0 1,1 0-1,0 1 1,0-1-1,0 0 1,0 0-1,0 0 0,0 0 1,-1 1-1,1-1 1,0 0-1,0 0 1,0 0-1,0 1 1,0-1-1,0 0 1,0 0-1,0 0 0,0 1 1,0-1-1,0 0 1,0 0-1,0 1 1,0-1-1,0 0 1,0 0-1,-2 16-18,1-9 20,1 0 0,1 0 1,0 1-1,0-1 1,0 0-1,1 0 0,0 0 1,0 0-1,1 0 1,4 8-1,-6-13 0,0 0 0,-1-1 1,1 1-1,1 0 0,-1-1 0,0 1 0,0-1 1,0 1-1,1-1 0,-1 0 0,1 0 0,-1 1 1,1-1-1,-1 0 0,1 0 0,0 0 0,0-1 1,-1 1-1,1 0 0,0-1 0,0 1 0,0-1 1,0 0-1,0 1 0,0-1 0,-1 0 0,1 0 1,0 0-1,0 0 0,0-1 0,0 1 0,0-1 1,0 1-1,0-1 0,-1 1 0,1-1 0,0 0 0,0 0 1,-1 0-1,1 0 0,-1 0 0,1 0 0,1-2 1,6-5-6,-1 1-1,0-1 1,0-1 0,-1 1 0,0-1 0,0 0 0,-1-1-1,5-11 1,2-6-86,17-50 0,-35 96 107,0 0 0,1 1 0,1-1-1,1 1 1,1-1 0,1 1 0,0 0 0,2 0 0,5 27-1,-6-43 1,0 0 1,0-1-1,1 1 0,0-1 0,0 1 0,0-1 0,0 0 0,0 1 0,1-1 1,-1 0-1,1-1 0,0 1 0,-1 0 0,2-1 0,-1 0 0,0 1 0,0-1 1,1 0-1,-1-1 0,5 3 0,-5-4-42,-1 1 1,0 0-1,1-1 1,-1 0-1,0 1 0,1-1 1,-1 0-1,0 0 1,1 0-1,-1-1 1,1 1-1,-1 0 0,0-1 1,1 0-1,-1 1 1,0-1-1,0 0 0,0 0 1,0-1-1,0 1 1,0 0-1,0 0 1,0-1-1,0 0 0,0 1 1,-1-1-1,1 0 1,-1 0-1,1 0 1,-1 0-1,0 0 0,1 0 1,0-4-1,0 2-221,0 0-1,-1-1 1,0 1-1,0-1 1,0 1-1,-1-1 1,0 1 0,1-1-1,-1 1 1,-2-9-1,-11-47-1002,9 45 1092,-10-36-774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3.785"/>
    </inkml:context>
    <inkml:brush xml:id="br0">
      <inkml:brushProperty name="width" value="0.05" units="cm"/>
      <inkml:brushProperty name="height" value="0.05" units="cm"/>
    </inkml:brush>
  </inkml:definitions>
  <inkml:trace contextRef="#ctx0" brushRef="#br0">1 0 19044,'7'10'1680,"3"0"-1215,3-1-177,6-2 576,1 0-544,0-4-56,1 0-104,-1-5-200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4.326"/>
    </inkml:context>
    <inkml:brush xml:id="br0">
      <inkml:brushProperty name="width" value="0.05" units="cm"/>
      <inkml:brushProperty name="height" value="0.05" units="cm"/>
    </inkml:brush>
  </inkml:definitions>
  <inkml:trace contextRef="#ctx0" brushRef="#br0">235 87 17340,'-55'14'2166,"-40"12"659,87-23-2578,1 0 0,-1 1 1,0 0-1,1 0 1,0 0-1,0 1 0,0 0 1,-11 12-1,17-17-242,1 1 0,-1-1 0,1 1 0,-1 0 0,0-1-1,1 1 1,-1 0 0,1 0 0,0-1 0,-1 1 0,1 0-1,-1 0 1,1 0 0,0 0 0,0-1 0,0 1 0,-1 0 0,1 0-1,0 0 1,0 0 0,0 0 0,0 0 0,0-1 0,1 1 0,-1 0-1,0 0 1,0 0 0,1 0 0,-1 0 0,0-1 0,1 1 0,-1 0-1,1 0 1,-1-1 0,1 1 0,-1 0 0,1 0 0,-1-1 0,1 1-1,0-1 1,0 2 0,4 1-43,0 0 1,0 0-1,0-1 0,0 1 0,7 1 1,30 9-328,-1-2 0,58 8 1,-56-13-98,-1 3-1,57 18 1,-94-25 432,1 1-1,-1-1 1,0 1 0,0 0-1,0 0 1,0 0 0,0 1-1,6 5 1,-10-7 53,0-1 1,0 0-1,0 1 0,0-1 1,0 1-1,0-1 0,0 1 1,-1-1-1,1 1 0,0 0 1,-1-1-1,0 1 0,1 0 1,-1-1-1,0 1 0,0 0 1,0-1-1,0 1 1,0 0-1,0 0 0,-1-1 1,1 1-1,0 0 0,-1-1 1,1 1-1,-1 0 0,0-1 1,0 1-1,1-1 0,-1 1 1,0-1-1,-2 2 0,-2 3 141,0 0 0,-1 0-1,1-1 1,-1 0 0,-1 0-1,1 0 1,-1-1-1,0 0 1,0 0 0,0-1-1,0 0 1,-10 3 0,1-1 137,0-1 0,0 0 1,0-2-1,-31 2 1,42-3-324,1-1-1,0 0 1,0-1 0,0 1 0,0-1 0,0 0 0,0 0 0,0 0 0,0 0 0,0-1 0,-6-3 0,9 4-45,0 1-1,0-1 1,0 0-1,0 0 1,1 0-1,-1 0 1,0 0-1,0 0 1,1 0 0,-1 0-1,1 0 1,-1 0-1,1 0 1,-1 0-1,1 0 1,0 0 0,-1-2-1,1 1-80,0 0 0,0 0 0,0-1-1,1 1 1,-1 0 0,0 0 0,1 0 0,0 0 0,-1 0-1,1 0 1,0 0 0,2-3 0,3-4-167,0 1 0,1 0 1,0 0-1,9-8 0,-15 16 291,28-28-955</inkml:trace>
  <inkml:trace contextRef="#ctx0" brushRef="#br0" timeOffset="1">751 24 18388,'29'-17'1599,"-21"10"-832,-17 9-160,-10 8 86,0 0 0,2 1 0,-33 25 0,-46 49 75,90-79-732,-3 1-7,1 0 0,0 1 0,1 0 0,-1 1 1,2 0-1,-1 0 0,1 0 0,-7 16 0,12-24-40,1 0-1,0 0 1,-1 0 0,1 0 0,0 0 0,-1 0 0,1 0-1,0 0 1,0 0 0,0 0 0,0 0 0,0 0 0,0 0-1,0 0 1,1 0 0,-1 0 0,0 0 0,0 0 0,1 0 0,-1 0-1,1 0 1,-1 0 0,1 0 0,-1 0 0,1 0 0,-1 0-1,1-1 1,0 1 0,0 0 0,-1-1 0,1 1 0,0 0-1,0-1 1,0 1 0,0-1 0,-1 1 0,1-1 0,0 1-1,0-1 1,0 0 0,0 1 0,0-1 0,0 0 0,0 0 0,0 0-1,2 0 1,6 1-114,-1-1-1,1 0 1,0 0-1,11-3 1,-13 2 52,35-4-297,51-5-230,-80 9 558,0 1 0,0 1 1,0 0-1,0 0 1,12 4-1,-22-4 81,0 0-1,0 0 1,0 0-1,-1 0 1,1 0-1,0 0 1,-1 1-1,1-1 1,-1 1-1,0 0 1,1 0-1,-1 0 1,0 0-1,0 0 1,0 0-1,-1 0 1,1 1-1,0-1 1,-1 1-1,1-1 1,-1 1-1,0 0 1,0-1 0,0 1-1,0 0 1,-1 0-1,1 0 1,-1-1-1,0 1 1,1 0-1,-1 0 1,-1 0-1,1 0 1,0 0-1,-1 0 1,1 0-1,-1 0 1,0-1-1,0 1 1,-2 4-1,-2 0 118,0 0-1,0 0 0,0 0 0,-1-1 1,0 0-1,0 0 0,-1-1 1,0 1-1,0-2 0,0 1 1,0-1-1,-1 0 0,0 0 1,0-1-1,-9 3 0,1-1-35,0-1-1,0-1 0,0 0 1,0-1-1,-1 0 1,-32-2-1,39-1-310,-1-1 1,0 0 0,1 0-1,0-1 1,-13-5-1,18 7 115,0-2-1,1 1 1,-1 0-1,1-1 1,0 0-1,0 0 1,0 0-1,0 0 1,1-1-1,-1 0 1,1 1-1,0-1 1,-4-7-1,-9-25-470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5.025"/>
    </inkml:context>
    <inkml:brush xml:id="br0">
      <inkml:brushProperty name="width" value="0.05" units="cm"/>
      <inkml:brushProperty name="height" value="0.05" units="cm"/>
    </inkml:brush>
  </inkml:definitions>
  <inkml:trace contextRef="#ctx0" brushRef="#br0">82 225 16948,'0'2'244,"1"1"0,1-1 0,-1 0 0,0 0 0,0 0 0,1 0 0,-1 0 0,1 0 0,0 0 0,-1-1 0,1 1 0,0 0 0,0-1 0,0 0 0,0 1 0,1-1 0,-1 0 0,0 0 0,0 0 0,4 0 0,-2 0-50,0 0 0,0-1 0,1 0 0,-1 0 0,0 0 0,0-1 0,0 1 0,1-1 0,-1 0 0,0 0 0,5-2 0,-1-1-103,0 1 0,-1-1 0,1 0 0,-1-1 0,0 0 1,0 0-1,0-1 0,-1 1 0,1-1 0,-1-1 0,6-8 0,-9 10-82,-1 1 0,0 0-1,1-1 1,-2 1 0,1-1-1,-1 0 1,1 0 0,-1 0-1,0 1 1,-1-1 0,0 0-1,1 0 1,-1 0-1,-1 0 1,1 0 0,-1 0-1,0 0 1,0 0 0,0 1-1,-1-1 1,1 0 0,-1 1-1,-1-1 1,1 1 0,0 0-1,-1-1 1,0 1-1,0 1 1,0-1 0,-1 0-1,1 1 1,-1-1 0,-7-4-1,7 5-12,-1-1-1,1 1 0,-1 1 0,0-1 1,0 1-1,0 0 0,-1 0 0,1 0 1,0 1-1,-1-1 0,1 1 0,-1 1 1,1-1-1,-1 1 0,1 0 0,-1 0 1,1 0-1,-1 1 0,1 0 0,-1 0 1,1 1-1,0-1 0,-1 1 0,1 0 1,0 1-1,0-1 0,0 1 0,1 0 1,-1 0-1,-4 5 0,2-1-2,0 1 1,1 0-1,0 0 0,0 1 0,1-1 0,0 1 1,1 0-1,0 1 0,0-1 0,1 1 0,0 0 1,-2 14-1,3-14 7,1-1-1,0 1 1,0 0 0,1-1-1,0 1 1,1 0 0,0-1 0,1 1-1,0-1 1,0 1 0,1-1 0,0 0-1,5 11 1,-5-16 1,0 1 1,0-1-1,0 1 0,0-1 1,1 0-1,0-1 0,0 1 1,0 0-1,0-1 0,0 0 1,1 0-1,0 0 0,8 3 1,-5-3-1,0-1 1,0 0-1,0 0 1,1 0-1,-1-1 1,1-1-1,16 0 1,-3-2 2,1-1 1,-1-1 0,0-1-1,0-2 1,32-13 0,-20 6 13,-2-2 0,0-1 0,0-2 1,-2-1-1,51-43 0,-68 53-9,-13 10-9,0-1 1,0 1 0,1 0-1,-1 0 1,0 0 0,0 0-1,0 0 1,0 0 0,0 0 0,1 0-1,-1 0 1,0 0 0,0 0-1,0 0 1,0 0 0,0 0-1,1 0 1,-1 0 0,0 0-1,0 0 1,0 0 0,0 0-1,0 0 1,1 0 0,-1 0-1,0 0 1,0 0 0,0 0 0,0 0-1,0 0 1,1 0 0,-1 1-1,0-1 1,0 0 0,0 0-1,0 0 1,0 0 0,0 0-1,0 0 1,0 0 0,1 1-1,-5 23 74,3-19-66,-3 12 50,2-8-21,-1 0-1,2 0 1,-1 0 0,1 0 0,0 1 0,1-1 0,0 0-1,2 15 1,-1-23-27,-1 0 0,0 0 0,0 1 0,1-1 0,-1 0 0,1 0 0,-1 0 0,1 0 0,0 0 0,0 0 0,-1 0 0,1 0 0,0 0-1,0 0 1,0 0 0,0 0 0,0 0 0,0-1 0,0 1 0,0 0 0,2 0 0,-1 0 2,0-1 0,0 1 0,1-1-1,-1 0 1,0 0 0,1 0 0,-1 0 0,0 0 0,0 0-1,1-1 1,1 0 0,7-2 13,0-1 1,0 0-1,18-10 0,-25 11-25,85-54-95,-66 41-31,1 1-1,0 0 0,38-16 0,-60 31 118,0-1-1,-1 0 1,1 1-1,-1-1 1,1 1-1,0-1 0,-1 1 1,1 0-1,0 0 1,-1 0-1,1 0 1,0 0-1,0 0 1,-1 0-1,1 1 1,0-1-1,-1 0 1,2 1-1,-2 0 9,0 0 0,0 0 0,0-1 0,0 1 0,0 0 0,-1 0 0,1 0 0,0 0 0,-1 0 0,1 0 0,-1 0 0,1 0 0,-1 0 0,1 0 0,-1 0 0,0 0 0,0 1 0,1-1 0,-1 2 0,0 6-6,-1 0 1,0 0-1,0 0 1,0 0-1,-4 11 0,4-17-10,-6 18-356,6-21 368,1 1 0,0-1 0,0 1 0,-1-1 0,1 1 0,0-1 0,-1 1 0,1-1 0,-1 1 0,1-1 0,0 1 0,-1-1 0,1 1 0,-1-1 0,1 0 0,-1 1 0,0-1 0,1 0 0,-1 0 0,1 1 0,-1-1 0,1 0 1,-1 0-1,0 0 0,1 0 0,-1 0 0,0 0 0,1 0 0,-1 0 0,0 0 0,-10-8-137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5.534"/>
    </inkml:context>
    <inkml:brush xml:id="br0">
      <inkml:brushProperty name="width" value="0.05" units="cm"/>
      <inkml:brushProperty name="height" value="0.05" units="cm"/>
    </inkml:brush>
  </inkml:definitions>
  <inkml:trace contextRef="#ctx0" brushRef="#br0">0 0 15971,'7'49'1929,"-5"5"-1241,-1 8-272,5 0 840,1-1-367,3 0-161,2-13-408,-1-8-224,-1-18-544,0-5-377,-3-17 673,-5-1-160,-17-17-104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6.033"/>
    </inkml:context>
    <inkml:brush xml:id="br0">
      <inkml:brushProperty name="width" value="0.05" units="cm"/>
      <inkml:brushProperty name="height" value="0.05" units="cm"/>
    </inkml:brush>
  </inkml:definitions>
  <inkml:trace contextRef="#ctx0" brushRef="#br0">1 157 15123,'6'-6'521,"0"0"0,0 0-1,1 1 1,0 0 0,0 1-1,0-1 1,15-5 0,61-19 1333,-50 18-1074,156-40 1387,-154 44-1885,0 2 1,1 1 0,49 2 0,-79 2-249,0 0-1,0 0 1,1 1-1,-1 0 1,0 1-1,0-1 0,0 1 1,0 0-1,8 5 1,-12-6-29,-1 0-1,1 1 1,-1-1 0,1 0 0,-1 1-1,0-1 1,0 0 0,0 1 0,0 0-1,0-1 1,0 1 0,0 0 0,0-1-1,-1 1 1,1 0 0,0 0 0,-1 0-1,0-1 1,1 1 0,-1 0 0,0 0-1,0 0 1,0 0 0,0 0 0,-1 0-1,1 0 1,0-1 0,-1 1 0,1 0-1,-1 0 1,0 0 0,0-1 0,-1 4-1,-4 6 7,0-1-1,0 1 0,-1-1 1,0 0-1,-1-1 0,0 0 0,-9 8 1,-72 57 35,70-59-38,-3 2-6,12-10-43,0 1 1,0 0-1,-15 17 0,25-25 31,-1 0 0,1 1 0,-1-1 0,1 1 0,-1-1 0,1 1-1,0-1 1,-1 1 0,1-1 0,0 1 0,0 0 0,-1-1-1,1 1 1,0-1 0,0 1 0,0 0 0,0-1 0,-1 1-1,1 0 1,0-1 0,0 1 0,0 0 0,1-1 0,-1 1-1,0-1 1,0 1 0,0 0 0,0-1 0,1 1 0,-1-1-1,0 1 1,0 0 0,1-1 0,-1 1 0,0-1 0,1 1-1,-1-1 1,1 1 0,-1-1 0,1 0 0,-1 1 0,1-1-1,0 1 1,28 10-331,-22-9 265,25 7-308,-1 2-1,42 20 1,-58-24 284,-1 1 0,-1 1 0,0 0 0,0 0 0,0 1 0,-1 1 0,12 14 0,-22-22 101,1 0 0,-1 0 0,1 0 1,-1 1-1,0-1 0,0 1 0,-1-1 1,1 1-1,-1 0 0,1 0 0,-1 0 1,-1 0-1,1-1 0,0 1 0,-1 0 1,0 7-1,-1-7 38,1-1 0,-1 0 0,0 1 1,-1-1-1,1 0 0,0 0 0,-1 0 0,0 0 1,0 0-1,0 0 0,0 0 0,0-1 1,0 1-1,-1-1 0,1 1 0,-1-1 0,0 0 1,0 0-1,-5 2 0,-7 5 185,-1-2-1,0 0 1,-1 0-1,0-2 1,0 0-1,0-1 1,0-1-1,-19 1 0,20-2-173,1-2 0,0 0 0,-1-1 0,1 0 0,-1-1 0,1-1 0,0 0 0,0-2 0,-19-7 0,30 11-175,1-1 0,0 0 1,0 0-1,0 0 0,0-1 0,0 1 0,0-1 0,-4-4 0,7 6 70,-1 1 0,0-1 0,1 0 0,-1 0-1,1 0 1,-1 1 0,1-1 0,-1 0 0,1 0 0,0 0-1,-1 0 1,1 0 0,0 0 0,0 0 0,0 0 0,0 0 0,0 0-1,0 0 1,0 0 0,0 0 0,0 0 0,0 0 0,0 0 0,1 0-1,-1 0 1,0 0 0,1 0 0,-1 1 0,1-1 0,-1 0 0,1 0-1,-1 0 1,1 1 0,0-1 0,-1 0 0,2-1 0,20-9-550,8 0-157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6.585"/>
    </inkml:context>
    <inkml:brush xml:id="br0">
      <inkml:brushProperty name="width" value="0.05" units="cm"/>
      <inkml:brushProperty name="height" value="0.05" units="cm"/>
    </inkml:brush>
  </inkml:definitions>
  <inkml:trace contextRef="#ctx0" brushRef="#br0">306 72 17948,'0'-3'84,"0"0"1,0 0-1,-1-1 1,1 1-1,-1 0 1,0 0-1,0 1 1,0-1-1,0 0 1,-1 0-1,1 0 1,-1 1-1,1-1 1,-1 1-1,0-1 1,0 1-1,0 0 1,0-1-1,-1 1 1,1 0-1,-1 1 1,1-1-1,-1 0 0,0 1 1,1-1-1,-1 1 1,0 0-1,0 0 1,0 0-1,0 0 1,0 1-1,0-1 1,0 1-1,-6-1 1,1 1 29,0 0 0,0 1 1,1 0-1,-1 0 0,0 0 0,0 1 1,1 1-1,-1-1 0,1 1 0,-1 0 1,1 1-1,-11 6 0,6-1-2,1 1-1,0 0 1,1 0-1,0 1 1,0 0-1,1 1 1,-15 24-1,21-29-69,-1-1 0,1 1 0,0 0 0,0 0-1,1 0 1,0 0 0,0 0 0,1 0 0,0 1 0,0-1 0,1 1 0,0-1-1,0 1 1,1-1 0,-1 0 0,2 1 0,2 10 0,-3-15-28,0-1-1,0 1 1,1 0 0,-1-1 0,1 1-1,-1-1 1,1 1 0,0-1 0,0 0 0,0 1-1,0-1 1,0 0 0,1 0 0,-1-1-1,1 1 1,-1 0 0,4 1 0,-2-2-5,0 0 0,0 0 0,0 0 0,1 0 0,-1 0 1,0-1-1,0 0 0,1 0 0,-1 0 0,0 0 0,5-2 0,1 0-4,-1 0-1,1-1 0,0-1 0,-1 1 1,0-2-1,1 1 0,-2-1 0,1-1 1,11-9-1,-11 7-13,0-1-1,0 0 1,-1 0 0,-1-1-1,1 0 1,-2-1 0,1 1-1,-2-1 1,1 0 0,-1-1-1,-1 0 1,0 1 0,-1-1-1,0 0 1,2-24 0,-8 14-47,3 22 54,0 0 1,0 0-1,0-1 1,0 1-1,0 0 1,-1 0-1,1 0 1,0-1 0,0 1-1,0 0 1,0 0-1,-1 0 1,1 0-1,0-1 1,0 1-1,0 0 1,-1 0-1,1 0 1,0 0-1,0 0 1,-1 0-1,1 0 1,0 0-1,0 0 1,-1 0 0,1 0-1,0 0 1,0 0-1,-1 0 1,1 0-1,0 0 1,0 0-1,-1 0 1,1 0-1,0 0 1,0 0-1,-1 0 1,1 0-1,-2 2-3,0 0-1,0 0 1,0-1-1,1 1 1,-1 0-1,1 0 0,-1 1 1,1-1-1,0 0 1,-1 0-1,1 1 1,-1 3-1,-4 15 0,0 0 0,1 0-1,1 0 1,-1 31 0,4-39-124,1 0 1,0 0 0,1 0 0,0 0 0,1 0 0,1 0 0,0-1 0,8 21 0,-10-30 58,1 0 1,-1 0 0,0 0-1,1 0 1,0 0 0,0 0 0,0-1-1,0 1 1,0-1 0,0 1 0,1-1-1,-1 0 1,1 0 0,-1 0-1,1 0 1,0-1 0,0 1 0,0-1-1,0 1 1,0-1 0,0 0 0,7 1-1,17-2-424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7.112"/>
    </inkml:context>
    <inkml:brush xml:id="br0">
      <inkml:brushProperty name="width" value="0.05" units="cm"/>
      <inkml:brushProperty name="height" value="0.05" units="cm"/>
    </inkml:brush>
  </inkml:definitions>
  <inkml:trace contextRef="#ctx0" brushRef="#br0">0 0 18484,'2'8'423,"-1"-1"0,0 1 1,0-1-1,-1 0 0,0 1 0,-2 11 1,1 7 374,1-24-753,4 140 1800,-2-120-1697,1-1 1,1 1-1,0-1 1,12 31-1,-15-49-136,1 0-1,-1 0 0,1 0 1,-1 0-1,1 0 0,0-1 0,0 1 1,0-1-1,0 1 0,1-1 1,-1 0-1,1 0 0,3 3 1,-4-4-13,-1 0 1,1-1 0,0 1-1,0 0 1,0-1 0,0 1-1,0-1 1,0 0 0,0 0-1,0 0 1,0 0 0,0 0-1,0 0 1,0 0 0,0 0 0,0-1-1,0 1 1,0-1 0,-1 0-1,1 1 1,0-1 0,0 0-1,2-2 1,1 0-18,0-2 0,0 1 0,0 0 0,0-1 0,-1 0 0,0 0 0,0 0 0,0-1 0,0 0 0,2-5 0,29-68-145,-27 58 116,4-8-54,-2 0 0,0-1 0,8-51 0,-23 129-28,4 84 0,2-122-4,1-1 0,0 1 0,0-1 0,5 13 0,-6-20 149,-1 0 0,1 0 1,0-1-1,0 1 0,0 0 0,0-1 0,0 1 0,0 0 1,0-1-1,0 0 0,1 1 0,-1-1 0,0 0 1,1 1-1,-1-1 0,1 0 0,0 0 0,-1 0 0,1-1 1,0 1-1,0 0 0,-1-1 0,1 1 0,0-1 1,0 1-1,0-1 0,0 0 0,0 0 0,3 0 0,-2-1-28,1 0 0,0 0-1,-1 0 1,1-1-1,0 1 1,4-4 0,26-18-115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7.589"/>
    </inkml:context>
    <inkml:brush xml:id="br0">
      <inkml:brushProperty name="width" value="0.05" units="cm"/>
      <inkml:brushProperty name="height" value="0.05" units="cm"/>
    </inkml:brush>
  </inkml:definitions>
  <inkml:trace contextRef="#ctx0" brushRef="#br0">123 329 15371,'-13'15'881,"-8"8"229,1 1-1,-16 26 1,32-43-926,0 0 1,0 0 0,0 0 0,1 0 0,0 0-1,1 1 1,0 0 0,0-1 0,0 1-1,1 0 1,0 0 0,1 0 0,0 9-1,0-16-166,0 1 0,0-1 0,0 1 0,1 0 0,-1-1 0,0 1 0,1-1 0,-1 1 0,1-1 0,-1 1 0,1-1 0,0 1 0,0-1-1,0 0 1,-1 1 0,1-1 0,1 0 0,-1 0 0,0 1 0,0-1 0,0 0 0,1 0 0,-1-1 0,0 1 0,1 0 0,-1 0 0,1 0-1,-1-1 1,1 1 0,-1-1 0,1 1 0,-1-1 0,1 0 0,2 0 0,-1 0-18,1 0 1,0-1-1,-1 1 1,1-1-1,0 0 0,-1 0 1,1-1-1,-1 1 1,0-1-1,0 0 0,1 1 1,-1-1-1,0-1 0,4-3 1,9-10-15,0-1 1,-2 0-1,0-1 0,-1-1 1,0 0-1,-2-1 0,12-28 1,51-154-65,-73 200 77,10-31 68,-2-1-1,10-63 1,-18 95-53,-1 0-1,0 1 1,0-1 0,0 0 0,0 0 0,0 0 0,0 1-1,0-1 1,-1 0 0,1 0 0,-1 1 0,0-4-1,1 5-6,-1 0-1,1 0 0,0 0 1,-1-1-1,1 1 0,0 0 1,0 0-1,-1 0 0,1 0 0,0 0 1,-1 0-1,1 0 0,0 0 1,-1 0-1,1-1 0,0 1 1,-1 1-1,1-1 0,0 0 1,-1 0-1,1 0 0,0 0 1,-1 0-1,1 0 0,0 0 1,-1 0-1,1 0 0,0 1 0,0-1 1,-1 0-1,1 0 0,0 0 1,0 1-1,-1-1 0,1 0 1,0 0-1,-1 1 0,-2 3 43,0-1-1,-1 1 1,1 1-1,0-1 0,1 0 1,-1 1-1,-1 5 1,-6 13 83,2 1 0,1 0-1,1 1 1,1 0 0,1 0 0,1 0 0,2 0 0,1 30 0,1-40-136,1 1 0,0-1 1,2 0-1,-1 0 0,2 0 0,7 18 0,-7-23-138,0 0 0,0-1 0,1 0 0,0 0 0,1-1 0,0 0 0,0 0 0,1 0 0,15 12 0,-19-17 95,0 0 1,0-1-1,0 1 1,1-1-1,-1 0 1,0 0-1,1 0 1,-1-1-1,1 1 1,0-1-1,0 0 1,-1 0-1,1-1 1,9 0-1,25-5-402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1:29.595"/>
    </inkml:context>
    <inkml:brush xml:id="br0">
      <inkml:brushProperty name="width" value="0.05" units="cm"/>
      <inkml:brushProperty name="height" value="0.05" units="cm"/>
    </inkml:brush>
  </inkml:definitions>
  <inkml:trace contextRef="#ctx0" brushRef="#br0">162 1760 11939,'3'2'82,"-1"0"1,1 0 0,0-1-1,-1 1 1,1-1 0,0 1 0,0-1-1,0 0 1,0 0 0,0-1 0,0 1-1,0 0 1,0-1 0,1 0-1,5 0 1,5-1-15,0 0 1,17-4-1,-19 3 15,106-21 50,-71 11-79,0 3 0,1 2 0,94-1 0,-109 11 257,65 15-1,8 2 91,2-12-225,131-6 1,108-24-253,-135 6 19,642 10 48,-592 11 72,850-12 169,-23 29-162,-452-1-28,157-28 75,118 4 22,-451 4-121,64 3 6,-368-3-24,173-23 1,-146 7 14,-108 6-12,-1-3 1,1-3 0,117-40-1,3-2 87,76-26 83,-223 65-109,66-34 1,-96 41-52,0 0-1,-1-2 1,0 0 0,-1-1 0,0 0 0,15-20 0,-10 10 22,-5 6-15,0-1-1,-1-1 1,17-28-1,-30 41-15,1 1 0,-1-1 0,0 1 0,-1-1 0,0 0 0,0 0 0,0 0 0,-1-1 0,0 1 0,0 0 0,-1-1 0,0 1 0,0 0 0,-1 0 0,0-1 0,-2-7 0,-2 0 5,0 1 0,-1 0 0,-1 0-1,0 0 1,-1 1 0,0 0 0,-1 0 0,-1 1-1,-21-22 1,-8-3-3,-66-46 0,81 65-20,-38-26-90,-81-43 1,-74-25 18,164 86 78,-33-15-25,-1 5 1,-159-43-1,102 45-54,-151-15 0,-737-44-219,764 73 285,-2929-113-396,693 219-390,1955-39 856,8 41 64,444-65-56,-110 41-1,169-50-16,0 2-1,2 2 1,0 1 0,1 2-1,-55 43 1,73-49-9,0 1 1,1 1-1,1 1 0,0 0 0,1 0 1,2 1-1,0 1 0,0 0 1,-8 25-1,10-18-5,0 1 1,3 1-1,0-1 1,2 1-1,0 0 0,1 51 1,22 394 65,-12-415-24,21 89-1,-21-124-54,1 0 0,2 0 0,0-1 0,1 0 0,1 0 0,19 27 0,-26-44 109,1 0 1,-1-1 0,1 1-1,0-1 1,1 0 0,-1 0-1,1-1 1,0 0 0,0 0-1,9 5 1,-11-8-78,0 1 1,-1-1-1,1 0 0,0 0 0,0-1 1,0 1-1,0-1 0,0 0 0,0 0 1,0 0-1,0 0 0,0-1 1,0 1-1,0-1 0,0 0 0,-1-1 1,1 1-1,0-1 0,6-3 1,39-26 346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8.040"/>
    </inkml:context>
    <inkml:brush xml:id="br0">
      <inkml:brushProperty name="width" value="0.05" units="cm"/>
      <inkml:brushProperty name="height" value="0.05" units="cm"/>
    </inkml:brush>
  </inkml:definitions>
  <inkml:trace contextRef="#ctx0" brushRef="#br0">7 1 15691,'-4'35'1968,"2"0"-1,5 67 1,-1-59-1357,-2-42-603,0 23 280,2 0 1,1 0-1,0 0 1,8 24-1,-9-41-238,0-1 0,1 0-1,0 1 1,0-1 0,0-1-1,1 1 1,0 0-1,6 6 1,-7-9-60,1 0 0,-1 0 0,0 0 0,1-1 0,0 1 0,0-1 0,0 0 0,0 0-1,0 0 1,0-1 0,0 1 0,1-1 0,8 1 0,6-1-349,0 0 1,0-2-1,24-3 0,22 0-1034,-63 4 1349,-1 0 1,1 0 0,-1 0 0,1 0 0,-1 0 0,1 0 0,-1 0 0,1 1 0,-1-1 0,1 1 0,-1-1 0,0 1 0,1-1 0,-1 1 0,2 1 0,-2-1 41,-1-1 1,0 1-1,0-1 0,1 1 0,-1-1 1,0 1-1,0 0 0,1-1 0,-1 1 0,0-1 1,0 1-1,0 0 0,0-1 0,0 1 1,0-1-1,0 1 0,0 0 0,0-1 1,0 1-1,0-1 0,0 1 0,-1 0 1,1-1-1,0 1 0,-1 0 0,-1 4 129,-1-1-1,0 0 1,0 1-1,-1-1 0,1 0 1,-8 6-1,-11 10 827,0-2 1,-36 23-1,52-37-817,-1 1 0,0-2 0,0 1 1,-1-1-1,1 0 0,-1 0 0,0-1 0,1 0 1,-1-1-1,0 1 0,0-2 0,0 1 0,-15-2 1,20 1-164,1 0 0,-1-1-1,1 0 1,-1 0 0,1 1 0,0-1 0,-1-1 0,1 1 0,0 0 0,0-1 0,0 1 0,0-1 0,0 1 0,0-1 0,0 0 0,0 0 0,1 0 0,-1 0 0,1 0 0,-1 0 0,1-1 0,0 1 0,-1-3 0,0 0 17,1 1 0,0 0-1,1 0 1,-1 0 0,1-1 0,0 1 0,0 0 0,0-1 0,0 1-1,1 0 1,0-1 0,0 1 0,1-5 0,9-18-332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8.924"/>
    </inkml:context>
    <inkml:brush xml:id="br0">
      <inkml:brushProperty name="width" value="0.05" units="cm"/>
      <inkml:brushProperty name="height" value="0.05" units="cm"/>
    </inkml:brush>
  </inkml:definitions>
  <inkml:trace contextRef="#ctx0" brushRef="#br0">1 531 16195,'1'1'192,"1"1"-1,-1 0 1,1-1-1,-1 1 1,0 0-1,0-1 0,0 1 1,0 0-1,0 0 1,0 0-1,-1 0 1,1 0-1,0 0 0,-1 0 1,0 0-1,1 0 1,-1 0-1,0 4 1,-4 46 1541,1-27-757,3-16-726,-2 119 1963,3-116-2051,0 1 0,1-1 1,0 0-1,1 1 0,0-1 0,1 0 1,10 22-1,-13-33-150,-1 0 0,1 1-1,0-1 1,-1 0 0,1 0 0,0 0 0,0 0 0,0 0-1,0 0 1,0 0 0,0 0 0,0 0 0,0 0-1,0 0 1,0 0 0,1-1 0,-1 1 0,0-1 0,0 1-1,1-1 1,-1 1 0,0-1 0,1 0 0,-1 1 0,1-1-1,0 0 1,0-1-5,-1 1 1,1-1-1,-1 1 0,0-1 0,1 0 1,-1 0-1,0 0 0,0 0 1,0 1-1,0-2 0,0 1 0,0 0 1,0 0-1,0 0 0,0 0 0,0-1 1,0 1-1,-1 0 0,1-1 0,-1 1 1,1 0-1,-1-1 0,1-2 0,3-13-47,-1 0-1,-1 0 0,-1 0 0,-1 0 1,0 0-1,-1 0 0,0 0 0,-2 0 0,0 0 1,-1 1-1,0-1 0,-2 1 0,-13-29 1,18 43 19,0-1-8,0 1-1,0 0 1,0-1 0,0 1-1,0 0 1,-1 0-1,1 0 1,-1 0 0,0 0-1,1 0 1,-1 0-1,0 0 1,0 0 0,0 1-1,-5-3 1,7 4 27,0 0 0,0 0 0,0 0 0,-1 0 0,1 0-1,0 0 1,0 0 0,0 0 0,-1 0 0,1 0 0,0 1 0,0-1 0,0 0 0,-1 0 0,1 0 0,0 0 0,0 0 0,0 0 0,0 1 0,0-1 0,-1 0 0,1 0-1,0 0 1,0 0 0,0 1 0,0-1 0,0 0 0,0 0 0,0 0 0,0 0 0,0 1 0,0-1 0,0 0 0,0 0 0,-1 0 0,1 1 0,0-1 0,1 0 0,-1 0 0,0 0-1,0 1 1,0-1 0,0 0 0,0 0 0,0 0 0,0 1 0,0-1 0,0 0 0,0 0 0,0 0 0,0 0 0,1 1 0,-1-1 0,0 0 0,0 0 0,0 0 0,0 0-1,1 0 1,-1 1 0,0-1 0,9 14-20,-3-8 19,1 0 0,0-1 1,1 0-1,-1 0 0,1-1 0,0 1 1,0-2-1,0 1 0,1-1 0,-1-1 1,1 1-1,0-1 0,0-1 1,0 0-1,-1 0 0,1-1 0,0 0 1,0 0-1,11-2 0,-12 1 0,0-1 1,0 0-1,0 0 0,0 0 1,0-1-1,-1 0 0,0-1 0,1 0 1,10-7-1,-14 7 2,0 1 1,0-1-1,0 1 0,0-1 0,-1 0 1,0 0-1,0-1 0,0 1 1,0-1-1,-1 0 0,0 1 0,0-1 1,0 0-1,0 0 0,1-8 0,-3 10 3,1 1-1,-1-1 0,0 0 1,1 1-1,-1-1 0,-1 1 0,1-1 1,0 0-1,0 1 0,-1-1 0,0 1 1,1-1-1,-1 1 0,0-1 1,0 1-1,-1-1 0,1 1 0,0 0 1,-1 0-1,1 0 0,-1-1 1,0 2-1,-2-4 0,2 4 2,0 1 0,1-1-1,-1 0 1,0 0 0,0 1-1,0-1 1,0 1 0,0-1-1,1 1 1,-1 0 0,0 0 0,0-1-1,0 2 1,0-1 0,0 0-1,0 0 1,0 1 0,0-1 0,0 1-1,0-1 1,1 1 0,-1 0-1,0 0 1,0 0 0,1 0 0,-1 0-1,0 0 1,1 0 0,-1 0-1,1 1 1,-2 1 0,-2 2 33,1 1 1,0-1-1,0 0 1,0 1-1,1 0 1,0 0-1,0 0 1,1 0-1,0 0 1,0 1-1,0-1 1,0 1-1,1-1 1,1 1-1,-1 0 1,1-1-1,0 1 1,0 0-1,3 12 1,-3-16-24,1 1 0,-1-1 1,1 1-1,0-1 0,1 1 1,-1-1-1,1 0 0,-1 0 1,1 0-1,0 1 0,0-2 1,0 1-1,1 0 0,-1 0 1,1-1-1,-1 1 0,1-1 1,0 0-1,0 0 0,0 0 1,0 0-1,0 0 0,0-1 1,1 1-1,-1-1 0,0 0 1,1 0-1,-1 0 0,1-1 0,-1 1 1,1-1-1,0 0 0,-1 0 1,1 0-1,-1 0 0,1-1 1,6-1-1,-1 0-28,-1-1 0,0 0 0,1 0 1,-1-1-1,-1 0 0,1-1 0,-1 1 0,0-1 0,0-1 0,0 1 0,0-1 0,-1-1 1,9-11-1,-8 10-42,0-1 1,-1-1 0,-1 1-1,1-1 1,-2 0 0,1 0-1,-1 0 1,-1 0 0,0-1-1,3-15 1,-6 25 49,0 0-1,0 1 1,0-1 0,1 1 0,-1-1 0,0 0-1,0 1 1,0-1 0,0 0 0,0 1-1,0-1 1,0 0 0,0 1 0,-1-1 0,1 0-1,0 1 1,0-1 0,0 1 0,-1-1-1,1 0 1,0 1 0,-1-1 0,1 1 0,0-1-1,-1 1 1,1-1 0,-1 1 0,1-1-1,-1 1 1,0-1 0,0 1 5,1 1-1,-1-1 1,0 0 0,1 1-1,-1-1 1,0 0 0,1 1-1,-1-1 1,1 1 0,-1-1-1,1 1 1,-1-1 0,1 1-1,-1 0 1,1-1 0,0 1-1,-1-1 1,1 1 0,0 0-1,-1 0 1,1-1 0,0 1-1,0 0 1,0-1 0,-1 1-1,1 1 1,-1 3 22,0 1 0,0-1 0,0 0 0,1 1 0,-1-1 0,2 1 0,-1-1 0,0 1-1,1-1 1,0 1 0,0-1 0,1 0 0,-1 0 0,1 1 0,0-1 0,1 0 0,-1-1 0,1 1 0,0 0 0,5 6 0,-3-7-4,-1 1 0,1-1 0,0 0 0,0 0 0,0 0 1,1-1-1,-1 1 0,1-2 0,0 1 0,0 0 0,0-1 1,0 0-1,1-1 0,-1 1 0,0-1 0,1-1 0,8 1 1,-7-1-78,0 0 0,0-1 0,0 0 0,0 0 0,0-1 0,0 0 1,0 0-1,0-1 0,-1 0 0,0 0 0,1-1 0,-1 0 0,0 0 0,-1-1 1,1 1-1,-1-2 0,0 1 0,0-1 0,-1 0 0,1 0 0,-1 0 0,-1-1 1,1 0-1,-1 1 0,0-2 0,-1 1 0,1 0 0,-2-1 0,1 0 0,2-13 1,1-14-780,-1 0 0,-2-1 0,-2 0 0,-5-63 0,-2 46-358,-2 1 1,-24-81-1,30 128 1167,1 1 0,-1-1 0,0 1 0,0-1 0,-1 1 0,1 0 0,-1 0 0,-3-4 0,5 8 44,1-1 0,0 1 1,-1-1-1,1 1 0,-1 0 0,1-1 0,-1 1 1,1-1-1,-1 1 0,0 0 0,1 0 1,-1-1-1,1 1 0,-1 0 0,0 0 0,1 0 1,-1 0-1,0 0 0,1 0 0,-1 0 0,0 0 1,1 0-1,-1 0 0,0 0 0,0 1 26,0-1 0,0 1 0,0 0 0,0 0 0,0 0 0,0 0 0,0 0 0,0 0 1,0 0-1,1 0 0,-1 0 0,0 0 0,1 0 0,-1 0 0,1 0 0,-1 1 0,1 1 0,-5 12 218,1 1 1,0 0-1,2 0 1,0 0 0,0 19-1,2 4 1,5 39-1,1-32-133,2 0-1,16 56 1,-18-80-130,2 0 0,0-1 0,2 0 0,0-1 0,1 0 0,23 30 1,-27-44-134,-7-13 51,-10-24-12,6 21 49,-3-11-7,4 11 104,-1 0 0,2 0 1,-1-1-1,1 1 0,1 0 0,-1-14 1,2 23-28,0 1 0,0 0 0,0-1 1,0 1-1,0 0 0,0 0 0,0-1 1,0 1-1,0 0 0,0-1 1,0 1-1,0 0 0,0-1 0,0 1 1,0 0-1,1 0 0,-1-1 0,0 1 1,0 0-1,0 0 0,0-1 1,1 1-1,-1 0 0,0 0 0,0 0 1,1-1-1,-1 1 0,0 0 0,0 0 1,1 0-1,-1 0 0,0-1 1,0 1-1,1 0 0,-1 0 0,0 0 1,1 0-1,-1 0 0,0 0 0,0 0 1,1 0-1,-1 0 0,0 0 0,1 0 1,-1 0-1,0 0 0,1 0 1,-1 0-1,0 0 0,0 0 0,1 1 1,-1-1-1,0 0 0,1 0 0,17 13 730,-13-9-502,5 3 18,0 0 1,1-1 0,-1 0 0,1-1 0,1 0 0,-1 0-1,1-1 1,18 3 0,-20-5-217,0-1-1,0-1 0,0 0 1,0 0-1,0-1 1,0 0-1,0-1 1,0 0-1,-1-1 1,1 0-1,9-4 1,-11 3-36,0 0 0,0 0 0,0 0 0,-1-1 0,0 0 0,0-1 0,0 0 0,-1 0 0,0 0 0,0-1 0,0 0 0,-1 0 0,0 0 0,0-1 0,-1 1 0,4-10 0,-6 11-3,0-1 0,0 1 0,0-1 0,-1 1 0,0-1 0,0 1-1,-1-1 1,0 1 0,0-1 0,0 0 0,-1 1 0,0-1 0,0 1 0,-1-1 0,0 1 0,0 0 0,0-1-1,-1 1 1,0 0 0,0 1 0,0-1 0,-5-6 0,5 9-5,0 0 0,0-1-1,0 1 1,0 0 0,0 1 0,0-1-1,-1 0 1,1 1 0,-1 0 0,0 0-1,0 0 1,0 0 0,-6-1 0,7 2-2,0 1 0,1-1 1,-1 1-1,0 0 1,0 0-1,0 0 1,0 0-1,0 1 1,0-1-1,0 1 0,0-1 1,1 1-1,-1 0 1,0 0-1,1 1 1,-1-1-1,0 0 0,1 1 1,0 0-1,-5 3 1,0 2 21,1 0 1,0 1-1,0-1 0,0 2 1,1-1-1,0 0 1,1 1-1,0 0 1,0 0-1,1 0 0,0 1 1,-2 13-1,3-11 21,0 0 1,0 1-1,1-1 0,1 0 1,0 1-1,1-1 0,0 0 1,1 1-1,5 17 0,-4-23-21,1 1 1,-1 0-1,1-1 0,1 0 0,-1 0 0,1 0 1,0-1-1,1 0 0,-1 0 0,1 0 0,1 0 0,-1-1 1,1 0-1,0-1 0,11 6 0,-7-4-118,0-1 1,1 0-1,0-1 0,0 0 1,0-1-1,0-1 0,1 0 1,-1 0-1,21-1 0,-30-1 16,0 0 0,-1 0 0,1 0 0,0-1 0,0 1 0,0-1 0,-1 0 0,1 0 0,4-2 0,-6 2 57,0 1 0,0-1 0,0 0 0,0 0 0,-1 0 0,1 0 0,0 0 0,0 0 0,-1 0 0,1 0 0,0 0 0,-1 0 0,1 0 0,-1 0 0,1 0 0,-1-1 0,0 1 0,0 0 0,1 0-1,-1-1 1,0 1 0,0 0 0,0 0 0,0-1 0,0 1 0,-1 0 0,1-1 0,-10-35-420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09.432"/>
    </inkml:context>
    <inkml:brush xml:id="br0">
      <inkml:brushProperty name="width" value="0.05" units="cm"/>
      <inkml:brushProperty name="height" value="0.05" units="cm"/>
    </inkml:brush>
  </inkml:definitions>
  <inkml:trace contextRef="#ctx0" brushRef="#br0">0 23 22045,'10'2'1848,"12"-2"-1352,6 0-312,7-3 384,1-1-688,-13 1 288,-6-1-200,-13-7-248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39.446"/>
    </inkml:context>
    <inkml:brush xml:id="br0">
      <inkml:brushProperty name="width" value="0.05" units="cm"/>
      <inkml:brushProperty name="height" value="0.05" units="cm"/>
    </inkml:brush>
  </inkml:definitions>
  <inkml:trace contextRef="#ctx0" brushRef="#br0">7 627 11442,'-1'-1'50,"1"0"-1,-1 0 1,0-1-1,1 1 1,-1 0-1,1-1 1,-1 1-1,1-1 1,-1 1-1,1-1 1,0 1-1,0-1 0,0 1 1,0-1-1,0 1 1,0-1-1,0 1 1,0-1-1,1 1 1,-1 0-1,1-3 1,1 0 27,0 1 1,0 0 0,0-1-1,0 1 1,0 0 0,1 0-1,-1 1 1,6-5 0,0 0 143,0 1 0,1 0-1,0 1 1,0 0 0,19-8 0,-6 8 50,0 1-1,0 1 1,0 1-1,0 0 1,42 4 0,14-2-176,177-30-62,-175 17-25,224-33 13,197-28 36,1894-122-6,-1116 170-9,0 22 1,-724 8-59,776-17 289,-1294 12-277,16-1-62,-1-1 0,-1-3 0,78-19 0,-126 24-57,-1 1 1,1-1-1,0 0 0,0 0 1,-1-1-1,1 1 0,-1 0 0,1-1 1,-1 0-1,4-2 0,-6 3 73,1 0 0,-1 0-1,0 0 1,1 0-1,-1 0 1,0 0 0,0 0-1,1 0 1,-1 0 0,0 0-1,0 0 1,0 0-1,0 0 1,-1 0 0,1 0-1,0 0 1,0 0 0,0 0-1,-1 0 1,1 1-1,-1-1 1,1 0 0,-1 0-1,1 0 1,-1 0-1,1 0 1,-1 1 0,0-1-1,1 0 1,-1 0 0,-1 0-1,-19-23-574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40.024"/>
    </inkml:context>
    <inkml:brush xml:id="br0">
      <inkml:brushProperty name="width" value="0.05" units="cm"/>
      <inkml:brushProperty name="height" value="0.05" units="cm"/>
    </inkml:brush>
  </inkml:definitions>
  <inkml:trace contextRef="#ctx0" brushRef="#br0">239 89 11034,'-23'1'718,"-1"-2"0,0 0-1,1-2 1,-1 0 0,1-2-1,0 0 1,-23-9 0,23-1 450,22 14-1146,1 1 0,0 0 0,-1-1 0,1 1 0,0 0 0,-1-1 0,1 1 0,0-1 0,-1 1 1,1 0-1,0-1 0,0 1 0,0-1 0,-1 1 0,1-1 0,0 1 0,0-1 0,0 1 0,0-1 0,0 1 0,0-1 1,0 1-1,0-1 0,0 1 0,0-1 0,0 1 0,0-1 0,0 1 0,1-1 0,-1 1 0,0-1 0,0 1 0,0 0 1,1-1-1,-1 1 0,0-1 0,1 1 0,-1-1 0,0 1 0,1 0 0,-1-1 0,0 1 0,1 0 0,-1 0 0,1-1 1,-1 1-1,1 0 0,-1 0 0,0-1 0,1 1 0,0 0 0,11-4 30,-1 0 1,1 0-1,0 2 0,0-1 1,0 2-1,0-1 0,20 2 0,-7-2-11,525 14-539,-224 3-1335,-173-13 1453,-2-1-113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40.583"/>
    </inkml:context>
    <inkml:brush xml:id="br0">
      <inkml:brushProperty name="width" value="0.05" units="cm"/>
      <inkml:brushProperty name="height" value="0.05" units="cm"/>
    </inkml:brush>
  </inkml:definitions>
  <inkml:trace contextRef="#ctx0" brushRef="#br0">3 280 14491,'-2'-14'1184,"17"-12"-832,17-8-112,31-4 369,13-2 7,26 3-240,12 1-64,25 12-88,9 5-136,13 11-200,11 5-144,4 3-256,4 4-112,17-1 440,3-3-160,1-6-97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41.228"/>
    </inkml:context>
    <inkml:brush xml:id="br0">
      <inkml:brushProperty name="width" value="0.05" units="cm"/>
      <inkml:brushProperty name="height" value="0.05" units="cm"/>
    </inkml:brush>
  </inkml:definitions>
  <inkml:trace contextRef="#ctx0" brushRef="#br0">89 122 12011,'-37'11'1304,"5"-2"-848,17-5-120,10 2 488,24-3-48,11-3-47,25-2-113,15 1-96,20-6-136,9-6-40,11-1-232,7-6-232,4-1-376,5-1 440,8-6-96,-8 1-80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50.667"/>
    </inkml:context>
    <inkml:brush xml:id="br0">
      <inkml:brushProperty name="width" value="0.05" units="cm"/>
      <inkml:brushProperty name="height" value="0.05" units="cm"/>
    </inkml:brush>
  </inkml:definitions>
  <inkml:trace contextRef="#ctx0" brushRef="#br0">25 1 19388,'-1'0'50,"1"0"0,-1 0 0,1 0-1,-1 0 1,1 0 0,-1 0 0,1 0 0,-1 0-1,0 0 1,1 0 0,-1 0 0,1 0 0,-1 0 0,1 1-1,-1-1 1,1 0 0,-1 0 0,1 1 0,-1-1-1,1 0 1,0 1 0,-1-1 0,1 1 0,-1-1 0,1 0-1,0 1 1,-1-1 0,1 1 0,0-1 0,-1 1-1,1-1 1,0 1 0,0-1 0,0 1 0,-1 0-1,-3 23 57,4-22 24,-4 77-28,3 0 0,4-1 0,4 1 0,21 102 0,-23-164-326,-4-14 81,0 0-1,-1-1 1,1 1 0,0 0-1,-1 0 1,1 0-1,-1-1 1,0 1-1,0 0 1,-1 4 0,1-7 83,-1 0 0,1 0 0,-1 0 0,1 0 0,-1 0 0,1 0 0,-1 0 0,0 0 0,1-1-1,-1 1 1,1 0 0,-1 0 0,1 0 0,-1-1 0,1 1 0,-1 0 0,1 0 0,-1-1 0,1 1 0,-1-1 0,1 1 0,0 0 0,-1-1 0,0 0 0,-13-10-348,-4-7-309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51.176"/>
    </inkml:context>
    <inkml:brush xml:id="br0">
      <inkml:brushProperty name="width" value="0.05" units="cm"/>
      <inkml:brushProperty name="height" value="0.05" units="cm"/>
    </inkml:brush>
  </inkml:definitions>
  <inkml:trace contextRef="#ctx0" brushRef="#br0">1 121 14467,'0'-1'1688,"2"1"-1007,14-1-41,4-1 752,12-2-224,4-5-95,7 1-201,2-2-64,1 2-352,-1-2-232,-9 2-856,-5-1 680,-11-2-152,-4-7-120,-7-3-80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51.699"/>
    </inkml:context>
    <inkml:brush xml:id="br0">
      <inkml:brushProperty name="width" value="0.05" units="cm"/>
      <inkml:brushProperty name="height" value="0.05" units="cm"/>
    </inkml:brush>
  </inkml:definitions>
  <inkml:trace contextRef="#ctx0" brushRef="#br0">24 85 15331,'-1'-1'146,"-1"0"0,0 0-1,1 0 1,-1 0 0,1-1-1,0 1 1,-1 0-1,1-1 1,0 1 0,0-1-1,0 0 1,0 1 0,0-1-1,-1-3 1,2 4-84,0 0 0,0 0 0,0 0 0,0 0 0,0 0-1,1 0 1,-1 0 0,0-1 0,1 1 0,-1 0 0,0 0 0,1 0 0,-1 0 0,1 0 0,0 1 0,-1-1-1,1 0 1,0 0 0,-1 0 0,1 0 0,0 1 0,0-1 0,0 0 0,0 1 0,0-1 0,0 0 0,1 0-1,8-4 195,1 0 0,-1 0 0,1 1 0,1 1 0,-1-1 0,0 2 0,1 0 0,-1 0 0,1 1 0,0 0 0,0 1 0,-1 0 0,1 1 0,14 3 0,-25-4-246,1 1 1,0-1-1,-1 1 1,1 0-1,-1-1 1,1 1-1,-1 0 1,0 0-1,1 0 0,-1 0 1,0 0-1,1 0 1,-1 0-1,0 0 1,0 1-1,0-1 1,0 0-1,0 1 1,0-1-1,-1 1 0,2 1 1,-1 0-5,-1 0-1,1 0 1,-1 0-1,0 0 1,1 0 0,-1 0-1,0 0 1,-1 0 0,1 0-1,-2 5 1,-2 6-12,0 0 1,-2-1-1,-11 24 1,16-37 6,-73 124-36,52-90 55,1 0 0,1 2 0,2 0 0,-22 62 0,39-94-13,0 0 1,0 0-1,0-1 0,1 1 0,0 0 1,-1 0-1,1 0 0,0 0 1,1-1-1,-1 1 0,2 7 0,-1-9-21,0 0-1,0-1 0,0 1 0,0 0 0,0 0 0,1 0 0,-1-1 0,0 1 0,1-1 1,0 1-1,-1-1 0,1 1 0,0-1 0,-1 0 0,1 0 0,0 0 0,0 0 1,0 0-1,0 0 0,0-1 0,4 2 0,1-1-189,1 0 0,0 0-1,0 0 1,0-1 0,0 0 0,0-1-1,0 0 1,0 0 0,0-1 0,9-3 0,0 0-127,0-2 0,0 0 1,21-13-1,7-9-433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2:50.606"/>
    </inkml:context>
    <inkml:brush xml:id="br0">
      <inkml:brushProperty name="width" value="0.05" units="cm"/>
      <inkml:brushProperty name="height" value="0.05" units="cm"/>
    </inkml:brush>
  </inkml:definitions>
  <inkml:trace contextRef="#ctx0" brushRef="#br0">17 104 11506,'-11'2'1238,"6"0"-236,12 0-486,145 30-380,-91-18-76,86 11 0,-20-18 175,197-14 0,127-39 106,167-8-219,51 51-62,115-3 232,188 9-74,-6-17 605,-938 12-553,-19 2 47,0 0 0,-1-1 0,1 0 0,11-3 0,-21 1 938,-9-3-466,-21-9-582,13 6-1073,2 1 652,-4-4-108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52.202"/>
    </inkml:context>
    <inkml:brush xml:id="br0">
      <inkml:brushProperty name="width" value="0.05" units="cm"/>
      <inkml:brushProperty name="height" value="0.05" units="cm"/>
    </inkml:brush>
  </inkml:definitions>
  <inkml:trace contextRef="#ctx0" brushRef="#br0">167 41 16339,'1'-2'179,"1"-1"0,-1 1 0,0-1-1,1 1 1,-2-1 0,1 0 0,0 0-1,0 0 1,0-3 0,-1 6-157,0-1 0,0 1 0,0 0 0,0 0-1,0-1 1,0 1 0,-1 0 0,1 0 0,0-1 0,0 1 0,0 0 0,0 0 0,0-1 0,0 1-1,0 0 1,-1 0 0,1 0 0,0-1 0,0 1 0,0 0 0,0 0 0,-1 0 0,1-1-1,0 1 1,0 0 0,-1 0 0,1 0 0,0 0 0,0 0 0,-1 0 0,1 0 0,0 0 0,0-1-1,-1 1 1,1 0 0,-19 8 651,10-2-507,0 1 1,0 1-1,1 0 0,0 0 1,0 1-1,1 0 0,0 0 0,-9 16 1,3-3-110,2 0 1,-16 45 0,22-53-30,0 1-1,2 1 1,0-1 0,1 1-1,0-1 1,1 28 0,2-38-7,-1 1 0,1 0 0,0-1 1,1 1-1,-1-1 0,1 1 1,0-1-1,0 0 0,5 8 1,-4-10 4,-1 0 0,0 0 0,1 0 1,-1-1-1,1 1 0,0-1 0,0 1 1,0-1-1,0 0 0,0 0 0,1-1 1,-1 1-1,0-1 0,1 1 0,7 0 1,-6-1 25,1 0 1,0-1-1,-1 0 1,1 0-1,0-1 1,-1 1-1,1-1 1,0 0-1,-1-1 1,1 1-1,-1-1 1,0 0-1,1-1 1,-1 1-1,0-1 1,-1 0-1,1 0 1,8-8-1,-2 2 97,-1-1 1,-1 0-1,1 0 0,-2-1 0,1-1 0,11-20 0,-12 17 4,-1-1-1,-1 0 0,0 0 0,-1-1 1,5-31-1,-8 37-117,-1 0 1,0-1-1,-1 1 1,0 0-1,-1-1 1,0 1-1,-1 0 1,0 0-1,-7-20 1,7 27-100,-1 0 0,1 0-1,0 0 1,-1 0 0,0 0 0,0 1 0,0-1 0,0 1 0,-1 0 0,1 0 0,-6-4 0,7 6-75,0 0 0,1 0 1,-1 0-1,0 0 1,1 0-1,-1 1 1,0-1-1,0 0 0,0 1 1,1-1-1,-1 1 1,0 0-1,0 0 1,0 0-1,0 0 0,0 0 1,0 0-1,0 0 1,0 1-1,1-1 1,-1 0-1,0 1 0,0 0 1,0-1-1,1 1 1,-1 0-1,0 0 1,1 0-1,-2 1 0,2-1 78,0 0 0,0-1 0,1 1 0,-1 0 0,0-1 0,1 1 0,-1 0 0,1 0 0,-1 0 0,1-1 0,0 1 0,-1 0 0,1 0 1,0 0-1,0 0 0,-1 0 0,1 0 0,0 0 0,0 0 0,0 0 0,0 0 0,0 0 0,0-1 0,0 1 0,0 0 0,1 0 0,-1 0 0,0 0 0,1 1 0,9 12-1070</inkml:trace>
  <inkml:trace contextRef="#ctx0" brushRef="#br0" timeOffset="1">555 185 15827,'12'13'1833,"2"-2"-1249,3-11-256,2 0 1120,7 0-1400,2-3-216,5-4 1425,0-3-1233,5-4-64,-3-1-49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52.698"/>
    </inkml:context>
    <inkml:brush xml:id="br0">
      <inkml:brushProperty name="width" value="0.05" units="cm"/>
      <inkml:brushProperty name="height" value="0.05" units="cm"/>
    </inkml:brush>
  </inkml:definitions>
  <inkml:trace contextRef="#ctx0" brushRef="#br0">1 59 16187,'1'-2'189,"0"0"-1,1-1 0,0 1 1,-1 0-1,1 1 0,0-1 1,0 0-1,0 0 0,0 1 1,0-1-1,1 1 0,-1 0 1,0 0-1,5-2 0,39-10 1275,-41 11-1130,19-3 754,41-5-1,-59 9-995,0 1 0,0 0 0,0 0-1,0 0 1,0 1 0,0 0 0,0 0 0,0 0 0,0 1 0,0 0 0,0 0 0,7 4-1,-12-5-81,0 0 0,0-1-1,0 1 1,0 0 0,0 0-1,0 0 1,0 1-1,0-1 1,0 0 0,-1 0-1,1 0 1,-1 1-1,1-1 1,0 0 0,-1 1-1,0-1 1,1 0 0,-1 1-1,0-1 1,0 0-1,0 1 1,0-1 0,0 1-1,0-1 1,0 0-1,0 1 1,-1-1 0,1 0-1,0 1 1,-1-1 0,1 0-1,-1 1 1,0-1-1,1 0 1,-1 0 0,-1 2-1,-3 5 14,0-1 0,-1 0 0,0-1 0,-10 10 0,-71 52 252,8-8 34,79-60-306,-1 1 0,0 0 0,0-1 0,0 1-1,1 0 1,-1-1 0,0 1 0,1 0 0,-1 0-1,0 0 1,1 0 0,-1 0 0,1 0-1,-1 0 1,1 2 0,0-3-7,0 0 0,0 0-1,0 1 1,0-1 0,1 0 0,-1 1 0,0-1-1,0 0 1,1 0 0,-1 1 0,0-1 0,1 0-1,-1 0 1,0 0 0,0 1 0,1-1 0,-1 0-1,0 0 1,1 0 0,-1 0 0,0 0 0,1 0-1,-1 0 1,0 0 0,1 0 0,-1 0-1,1 0 1,-1 0 0,1 0 0,40-5-473,-31 3 374,-6 1 69,19-3-265,-1 1 0,1 1 0,0 1 0,29 2-1,-46 0 245,-1 0-1,1 0 0,0 0 1,-1 0-1,1 1 0,-1 0 1,0 0-1,1 0 0,-1 1 1,0 0-1,-1 0 0,1 0 1,0 1-1,-1-1 0,0 1 0,0 0 1,0 0-1,0 1 0,0-1 1,-1 1-1,0 0 0,5 9 1,-5-6 118,0 1 0,-1-1 0,0 1 1,0-1-1,-1 1 0,0 0 0,0 0 0,-1-1 1,0 1-1,-1 0 0,0 0 0,0-1 1,-1 1-1,0 0 0,-1-1 0,0 0 1,0 1-1,-1-1 0,1 0 0,-2-1 0,-8 13 1,6-9 124,-1-1 0,-1 1 1,0-2-1,0 1 0,-1-1 1,0-1-1,0 0 0,-1 0 1,0-1-1,-1 0 0,0-1 1,0-1-1,-23 9 0,30-13-224,1 0-1,-1 0 1,0-1-1,1 1 0,-1-1 1,0 0-1,0 0 1,1-1-1,-1 1 1,0-1-1,1 0 1,-7-2-1,8 2-13,1-1 1,0 1-1,-1 0 0,1-1 0,0 1 0,0-1 1,0 1-1,0-1 0,0 0 0,0 0 0,0 0 1,0 0-1,1-1 0,-1 1 0,1 0 0,0-1 1,0 1-1,0-1 0,0 1 0,0-1 0,0 1 1,1-1-1,-1-4 0,0-30-281,7-4-104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53.175"/>
    </inkml:context>
    <inkml:brush xml:id="br0">
      <inkml:brushProperty name="width" value="0.05" units="cm"/>
      <inkml:brushProperty name="height" value="0.05" units="cm"/>
    </inkml:brush>
  </inkml:definitions>
  <inkml:trace contextRef="#ctx0" brushRef="#br0">155 70 13779,'-1'-1'67,"-1"1"-1,1 0 1,0 0 0,0 0 0,0 0 0,0 0-1,0 1 1,0-1 0,0 0 0,0 0-1,0 1 1,0-1 0,0 1 0,0-1 0,0 1-1,0-1 1,0 1 0,0-1 0,0 1-1,1 0 1,-1 0 0,0-1 0,0 2-1,-22 21 247,21-21-217,-10 12 244,1 1-1,0 1 1,0 0 0,2 1 0,0 0-1,1 0 1,-11 36 0,15-40-171,1-1 1,0 1-1,1 0 1,0 0-1,1 0 1,0 0-1,2 0 1,-1 0-1,1 0 1,1 0-1,0-1 1,7 22-1,-7-29-68,0 0 1,1 0-1,-1 0 0,1-1 0,0 1 1,0-1-1,0 1 0,1-1 1,0 0-1,-1-1 0,9 7 0,-9-8-43,0 0-1,1 0 0,-1-1 0,0 1 1,1-1-1,-1 0 0,0 0 0,1 0 1,0-1-1,-1 1 0,1-1 0,-1 0 1,1 0-1,0 0 0,-1 0 0,1 0 1,-1-1-1,7-1 0,-2-2 26,0 1-1,0-1 0,0 0 0,0-1 1,0 0-1,-1 0 0,0 0 0,0-1 1,0 0-1,-1-1 0,0 1 0,0-1 1,-1 0-1,0-1 0,8-14 0,-6 9-26,-1-1-1,0 0 1,-1 0 0,0 0-1,-1 0 1,-1-1-1,0 0 1,1-28 0,-4 33-64,0 0 0,-1 1 0,-1-1 1,1 0-1,-2 1 0,1-1 0,-1 1 1,-1-1-1,1 1 0,-2 0 0,-8-14 1,10 19-46,0-1 0,0 1 0,-1 0 0,1 1 0,-1-1 0,0 0 0,0 1 0,-1 0 0,1 0 0,-1 0 0,1 1 0,-1-1 0,0 1 0,0 0 0,0 1 0,0-1 0,0 1 0,0 0 0,0 0 0,-1 0 0,1 1 0,0 0 0,-8 0 0,9 1-83,-1 0 0,0 0-1,0 1 1,1-1 0,-1 1-1,1 0 1,0 0 0,-1 1 0,-4 3-1,8-5 124,-1-1 0,1 1 0,0 0 0,0 0 0,0-1 0,0 1 0,0 0-1,0 0 1,1 0 0,-1 0 0,0 0 0,0 1 0,1-1 0,-1 0 0,1 0 0,-1 0 0,1 1-1,-1-1 1,1 0 0,0 0 0,-1 1 0,1-1 0,0 0 0,0 1 0,0-1 0,0 0 0,0 1-1,1-1 1,-1 0 0,0 1 0,0-1 0,1 0 0,-1 0 0,1 1 0,-1-1 0,1 0 0,0 0-1,-1 0 1,2 1 0,12 9-233</inkml:trace>
  <inkml:trace contextRef="#ctx0" brushRef="#br0" timeOffset="1">868 1 16355,'0'10'1481,"-15"16"-897,-10 4-200,-5 16 848,-3 4-480,0 9-79,0-1-33,5 2-144,5-4-96,7-7-168,4-3-184,8-20-512,4-9-400,0-23 704,4-15-120,6-19-136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1:53.750"/>
    </inkml:context>
    <inkml:brush xml:id="br0">
      <inkml:brushProperty name="width" value="0.05" units="cm"/>
      <inkml:brushProperty name="height" value="0.05" units="cm"/>
    </inkml:brush>
  </inkml:definitions>
  <inkml:trace contextRef="#ctx0" brushRef="#br0">237 16 18292,'-26'7'956,"-5"1"423,-52 20 0,76-25-1209,0 0 1,0 1-1,0-1 1,0 2-1,1-1 1,-1 1-1,1 0 1,0 0-1,1 0 1,0 1-1,-1 0 1,-6 11 0,11-16-147,0 1 1,0 0 0,0 0-1,0 0 1,1-1 0,-1 1 0,0 0-1,1 0 1,0 0 0,-1 0 0,1 0-1,0 0 1,0 0 0,0 1 0,0-1-1,0 0 1,1 0 0,-1 0-1,1 0 1,0 2 0,0-2-9,1 1 1,-1-1-1,1 0 0,0 0 0,0 0 1,-1 0-1,1 0 0,1 0 1,-1 0-1,0 0 0,0-1 1,6 3-1,2 1-1,0-1 1,0 0-1,1-1 0,-1 0 1,1-1-1,14 1 0,-8-1 3,1-1-1,-1-2 0,0 1 0,1-2 0,-1 0 0,0-2 1,20-5-1,-26 6-6,0-1 1,0-1-1,-1 0 1,1 0 0,-1-1-1,0 0 1,-1-1-1,0 0 1,0 0-1,0-1 1,13-15-1,-20 20-10,0 0 1,0 0-1,0 1 0,-1-1 0,1 0 0,-1-1 0,1 1 0,-1 0 0,0 0 0,0-1 0,0 1 0,-1 0 0,1-1 0,-1 1 0,0-1 0,0 1 0,0 0 0,-1-6 0,0 7-4,0-1 1,0 0-1,0 0 0,0 1 0,-1-1 0,1 0 0,-1 1 0,0 0 0,0-1 0,0 1 0,0 0 1,0 0-1,0 0 0,0 0 0,-1 0 0,1 1 0,-1-1 0,1 1 0,-1-1 0,0 1 0,-4-2 0,-2 1-53,0 0 0,0 0 0,0 0 0,-1 1 0,1 1 0,-1 0 0,1 0 0,0 1 0,-1 0 0,1 0 0,0 1 0,0 0 0,0 1 0,0 0 0,-10 5 0,9-4-61,1 1 0,0 0 0,1 0 0,-1 0 0,1 1 1,0 1-1,1-1 0,-1 1 0,1 1 0,1-1 0,-1 1 1,1 0-1,-9 18 0,13-22 85,0 0 1,1 0 0,-1 0-1,1 0 1,0 1-1,1-1 1,-1 0-1,1 0 1,-1 0 0,1 1-1,1-1 1,-1 0-1,2 6 1,11 20-325</inkml:trace>
  <inkml:trace contextRef="#ctx0" brushRef="#br0" timeOffset="1">623 679 16347,'-18'45'1364,"12"-31"-1002,0 1 1,1-1 0,0 1 0,1 0-1,-3 23 1,7-35-285,0-1-1,0 0 1,0 0 0,0 0 0,1 1 0,-1-1-1,0 0 1,1 0 0,0 0 0,-1 0-1,1 0 1,0 0 0,0 0 0,0 0-1,1 0 1,-1 0 0,0 0 0,3 2 0,-1-2-13,0 1 0,0-2 0,0 1 1,0 0-1,0-1 0,0 1 1,0-1-1,0 0 0,1 0 0,-1 0 1,4 0-1,5 0 31,-1 0 0,0-1-1,1 0 1,-1-1 0,0 0-1,17-5 1,-14 3-11,0-2-1,0 0 1,0 0-1,-1-1 1,0-1-1,0 0 0,14-12 1,-22 16-44,1-1-1,-2 0 1,1 0-1,0-1 1,-1 1-1,0-1 1,0 0-1,-1 0 1,1 0 0,-1-1-1,0 1 1,0-1-1,-1 0 1,0 0-1,0 0 1,0 0 0,-1 0-1,0 0 1,1-9-1,-2 12-19,0 0 0,0-1 1,-1 1-1,1 0 0,-1-1 0,0 1 0,0 0 0,0 0 0,0 0 0,-1 0 1,1 0-1,-1 0 0,0 0 0,0 0 0,0 0 0,-3-3 0,1 3 7,0-1 1,-1 1-1,1 0 0,-1 0 0,0 0 0,0 0 1,0 1-1,0 0 0,-7-2 0,-1 1-23,0 0-1,1 1 1,-1 1-1,0 0 1,0 0 0,0 2-1,-25 3 1,29-3-97,0 1 0,1 1 0,0 0 1,0 0-1,0 0 0,0 1 0,-13 8 0,18-9 94,-1 0-1,1-1 0,-1 1 1,1 0-1,0 0 0,0 1 0,0-1 1,1 1-1,-1-1 0,1 1 1,0 0-1,0 0 0,0 0 1,1 0-1,-1 0 0,1 0 1,-1 7-1,2 13-180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07.535"/>
    </inkml:context>
    <inkml:brush xml:id="br0">
      <inkml:brushProperty name="width" value="0.05" units="cm"/>
      <inkml:brushProperty name="height" value="0.05" units="cm"/>
    </inkml:brush>
  </inkml:definitions>
  <inkml:trace contextRef="#ctx0" brushRef="#br0">0 69 11194,'2'1'87,"-1"-1"-1,0 1 0,0 0 0,1-1 0,-1 1 0,0-1 1,1 0-1,-1 1 0,0-1 0,1 0 0,-1 0 0,1 0 1,-1 0-1,0 0 0,3 0 0,27-4 186,-18 1 42,152-21 910,-55 6-944,202-7 0,48 33-246,122 1 3,829 26 91,-3 56 15,-1-27 290,0-49 209,-1161-15-609,-45 1-23,312 4-3,-4 22-43,-333-15 1710,-75-12-1624,12 4 350,-13-4-393,1 0-1,-1 1 1,0-1-1,0 0 1,0 0-1,0 0 1,0 0-1,1 0 1,-1 1-1,0-1 1,0 0-1,0 0 1,0 0-1,0 0 1,0 1-1,0-1 1,0 0-1,0 0 1,0 0-1,0 1 1,0-1-1,0 0 1,0 0-1,0 0 1,0 0-1,0 1 1,0-1-1,0 0 1,0 0-1,0 0 1,0 1-1,0-1 1,0 0-1,0 0 1,0 0-1,0 0 1,-1 1-1,1-1 1,0 0-1,0 0 1,0 0-1,0 0 1,0 0-1,-1 0 1,1 1-1,0-1 1,0 0-1,0 0 1,0 0-1,-1 0 1,1 0-1,0 0 1,0 0-1,0 0 1,0 0-1,-1 0 1,1 0-1,0 0 1,-1 0-1,-13 6 446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1.612"/>
    </inkml:context>
    <inkml:brush xml:id="br0">
      <inkml:brushProperty name="width" value="0.05" units="cm"/>
      <inkml:brushProperty name="height" value="0.05" units="cm"/>
    </inkml:brush>
  </inkml:definitions>
  <inkml:trace contextRef="#ctx0" brushRef="#br0">603 357 7194,'73'-62'1718,"84"-78"2450,-123 106-2012,-2-1 0,37-50 0,-74 94 325,-11 16-1832,-18 24 1,-192 214 751,144-170-943,13-15-93,-111 135 542,178-210-904,-75 94-630,77-97 596,-1 0 1,1 0 0,0 0-1,0 1 1,0-1-1,0 0 1,-1 0-1,1 0 1,0 0 0,0 0-1,0 0 1,-1 0-1,1 0 1,0 0-1,0 0 1,-1 1 0,1-1-1,0 0 1,0 0-1,0 0 1,-1 0 0,1-1-1,0 1 1,0 0-1,0 0 1,-1 0-1,1 0 1,0 0 0,0 0-1,0 0 1,-1 0-1,1 0 1,0 0-1,0-1 1,0 1 0,0 0-1,-1 0 1,1 0-1,0 0 1,0 0-1,0-1 1,0 1 0,0 0-1,0 0 1,-1 0-1,1-1 1,0 1-1,0 0 1,0 0 0,0 0-1,0-1 1,0 1-1,0 0 1,0 0-1,0 0 1,0-1 0,0 1-1,0 0 1,0 0-1,0-1 1,0 1 0,0 0-1,0 0 1,0 0-1,1-1 1,-1 1-1,0 0 1,0 0 0,0-1-1,4-15-1226,0 0-1,8-20 1,-1 2-213,50-190-4115,-27 74 9699,-47 169-682,-125 207-978,-19-12-1341,94-131-463,61-80-619,-2 2 27,1-1 0,0 1 0,0 0 0,-3 8 0,5-12-52,1-1 1,0 1 0,-1 0 0,1-1 0,0 1 0,0 0 0,0-1 0,-1 1-1,1 0 1,0 0 0,0-1 0,0 1 0,0 0 0,0 0 0,0-1 0,1 1-1,-1 0 1,0-1 0,0 1 0,0 0 0,1 0 0,-1-1 0,0 1-1,1-1 1,-1 1 0,1 0 0,-1-1 0,1 1 0,-1-1 0,1 1 0,-1-1-1,1 1 1,-1-1 0,1 1 0,0-1 0,-1 0 0,1 1 0,0-1 0,-1 0-1,1 1 1,0-1 0,-1 0 0,1 0 0,1 0 0,6 2 3,1-1 0,-1-1 0,1 0 1,-1 0-1,18-2 0,46-13-2,-33 7-3,189-32-642,-187 29 502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2.699"/>
    </inkml:context>
    <inkml:brush xml:id="br0">
      <inkml:brushProperty name="width" value="0.05" units="cm"/>
      <inkml:brushProperty name="height" value="0.05" units="cm"/>
    </inkml:brush>
  </inkml:definitions>
  <inkml:trace contextRef="#ctx0" brushRef="#br0">266 25 15339,'4'-6'1036,"9"-10"63,-9 13-174,-6 9 892,-59 133 1203,-129 303-1216,159-355-1708,28-72-112,7-9-36,-2-7 44,-1 0-1,1 1 1,0-1 0,-1 0 0,1 0 0,-1 0 0,1 0-1,-1 0 1,1-1 0,-1 1 0,0 0 0,1-1-1,1-2 1,17-22-82,0 0-1,30-57 0,23-67-51,-51 103 116,9-19 68,38-123 0,-63 170 43,-11 47-9,4-25-74,-47 275 212,40-212-102,3 1 0,6 84 1,-1-146-101,0 0 9,0 1 1,1-1-1,-1 1 1,1-1-1,0 0 1,1 1-1,3 8 1,-8-38 122,-13-19-31,-42-78 0,12 31-50,53 96-53,-1 0-1,1-1 1,1 1 0,11 5-1,-10-6-184,0-2 0,1 1 0,-1-1 0,1-1 0,0 0 0,0 0 0,0-1 0,0 0 0,0-1 0,0 0 0,0-1 0,-1 0 0,1 0 0,0-1 0,0 0 0,0-1 0,-1 0 0,0 0 0,1-1 0,-1-1 0,16-10 0,-14 9-243,-2-1-1,1 0 1,-1 0 0,0-1-1,-1 0 1,1-1 0,-2 0-1,1 0 1,-1 0 0,-1-1-1,0 0 1,0-1 0,-1 1-1,0-1 1,-1 0 0,0 0-1,-1-1 1,3-14 0,-7-16 28,-4 24 821,5 18-407,0-1 0,-1 1 0,1 0 0,0 0 0,0 0 0,0-1 0,0 1 0,-1 0 0,1 0 0,0 0 0,0 0 0,-1 0 0,1 0 0,0-1 1,0 1-1,0 0 0,-1 0 0,1 0 0,0 0 0,0 0 0,-1 0 0,1 0 0,0 0 0,0 0 0,-1 0 0,1 0 0,0 0 0,0 0 0,-1 0 1,1 1-1,0-1 0,0 0 0,-1 0 0,1 0 0,0 0 0,0 0 0,0 0 0,-1 1 0,1-1 0,0 0 0,0 0 0,0 0 0,0 0 0,-1 1 1,1-1-1,0 0 0,0 0 0,0 0 0,0 1 0,0-1 0,0 0 0,-4 7 282,1-1-1,-1 0 1,2 1-1,-1-1 1,1 1 0,0 0-1,0 0 1,-1 14 0,-1 1 322,-3 7-76,2 0 0,0 0 0,2 0 0,2 1 0,0-1 0,6 44 0,-4-70-512,-1-1 0,0 1 0,1-1 1,0 1-1,0-1 0,0 0 0,0 1 1,0-1-1,0 0 0,0 0 0,1 0 0,-1 0 1,1 0-1,-1 0 0,1 0 0,0 0 0,0 0 1,0-1-1,0 1 0,4 1 0,-3-2 1,0 0 0,0 0 0,0 0 0,0-1 0,0 1-1,0-1 1,0 0 0,0 0 0,0 0 0,1 0 0,-1-1 0,0 1-1,0-1 1,0 0 0,0 0 0,4-2 0,3-1 43,-1-1 1,0 0-1,0-1 0,-1 0 0,0 0 1,0-1-1,0 0 0,-1-1 1,0 1-1,0-1 0,-1-1 1,8-13-1,-2 2 99,0-2 1,-2 0-1,0 0 0,7-30 0,-14 42-125,0 2-3,0 0 1,-1 0-1,0 0 1,-1 0-1,0 0 1,0-1 0,-1 1-1,0-10 1,0 17-55,0 1 1,0 0 0,0 0-1,-1 0 1,1 0-1,0 0 1,0 0 0,0 0-1,0 0 1,0 0-1,0 0 1,-1 0 0,1 0-1,0 0 1,0 0-1,0 0 1,0 0 0,0 0-1,0 0 1,-1 0-1,1 0 1,0 0 0,0 0-1,0 0 1,0 0-1,0 0 1,0 0 0,-1 0-1,1 1 1,0-1 0,0 0-1,0 0 1,0 0-1,0 0 1,0 0 0,0 0-1,0 0 1,0 0-1,0 0 1,-1 1 0,1-1-1,0 0 1,0 0-1,0 0 1,0 0 0,0 0-1,0 0 1,0 1-1,0-1 1,0 0 0,0 0-1,0 0 1,0 0-1,0 0 1,0 0 0,0 1-1,0-1 1,-5 12 18,-3 19-57,2 0 0,1 0 0,1 0 1,1 1-1,4 60 0,-1-89-37,1 0 0,0 0 0,-1 0 0,1 0 0,0 0 0,1-1 0,-1 1 0,0 0 0,1-1 0,-1 1 0,1-1 0,3 4 0,-4-5 47,0 0 0,0 0 0,0-1 0,0 1 0,0 0 0,0 0 0,1-1 0,-1 1 0,0 0 0,0-1 0,1 0 0,-1 1 0,0-1 0,1 0 0,-1 1 0,0-1 0,1 0 0,-1 0 0,1 0 0,-1 0 0,0 0 0,1-1 0,-1 1 0,0 0 0,1-1 0,-1 1 0,3-2 0,14-12-364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3.927"/>
    </inkml:context>
    <inkml:brush xml:id="br0">
      <inkml:brushProperty name="width" value="0.05" units="cm"/>
      <inkml:brushProperty name="height" value="0.05" units="cm"/>
    </inkml:brush>
  </inkml:definitions>
  <inkml:trace contextRef="#ctx0" brushRef="#br0">45 433 16059,'2'-12'1902,"-1"14"-673,-1 26 480,-10 171 1208,-23 269-2106,31-457-743,1-17 5,0-18 11,7-68 60,5 0 1,29-119-1,-31 167-113,25-105 295,93-254 0,-121 387-296,-3 6-1,1 0 0,0 0 0,1 0 0,0 1-1,1-1 1,8-10 0,-13 19-23,0 0-1,0 0 0,0 0 1,0 0-1,0 0 1,0 0-1,0 0 0,0 1 1,0-1-1,0 0 1,0 1-1,1-1 0,-1 1 1,0-1-1,2 0 0,-2 1-3,-1 0-1,1 0 0,-1 0 0,1 1 1,-1-1-1,1 0 0,-1 0 0,1 0 1,-1 0-1,1 1 0,-1-1 0,1 0 1,-1 0-1,1 1 0,-1-1 0,0 1 1,1-1-1,-1 0 0,1 1 0,-1-1 1,0 1-1,1-1 0,-1 0 0,1 2 1,0 1-6,0 0 0,0 1 0,0-1 1,0 0-1,-1 1 0,1-1 0,-1 0 1,0 1-1,0-1 0,0 5 0,-2 6-13,0 0-1,-1-1 0,-1 1 1,0-1-1,-10 22 0,-37 60-20,9-18-31,42-77 67,0 1-1,-1 0 1,1 0-1,-1-1 1,1 1 0,0 0-1,0 0 1,-1 0-1,1 0 1,0-1 0,0 1-1,0 0 1,0 0-1,0 0 1,0 0 0,0 0-1,0-1 1,1 1-1,-1 1 1,1-1 0,-1-1 0,0 1 0,1-1 0,-1 1 1,1-1-1,-1 1 0,1-1 0,-1 0 0,1 1 0,0-1 0,-1 0 1,1 0-1,-1 1 0,1-1 0,0 0 0,-1 0 0,1 0 0,0 0 0,-1 0 1,2 0-1,5 0-12,0 0 1,1-1 0,-1 0-1,8-2 1,5-1-28,-10 4 37,0 0 0,1 1 0,-1 0 0,1 1-1,-1 0 1,0 1 0,0 0 0,0 0 0,0 1-1,-1 0 1,0 1 0,1 0 0,-1 1 0,-1 0 0,1 0-1,-1 0 1,-1 1 0,1 1 0,-1-1 0,0 1 0,-1 1-1,0-1 1,0 1 0,0 0 0,-2 0 0,1 1 0,-1-1-1,0 1 1,-1 0 0,3 14 0,-5-19 37,0 0 1,0 0-1,0 0 1,-1 0-1,0 0 0,0 1 1,0-1-1,0 0 1,-1 0-1,0 0 1,0 0-1,-1 0 1,1 0-1,-1 0 0,0 0 1,0 0-1,-1-1 1,0 1-1,1-1 1,-1 0-1,-1 0 1,1 0-1,-1 0 0,1 0 1,-8 5-1,4-4 62,0-1 0,0 0-1,-1 0 1,1-1-1,-1 0 1,0 0 0,0-1-1,0 0 1,0 0-1,0-1 1,0 0 0,0 0-1,-1-1 1,1 0-1,-13-2 1,5-1-70,1 0 0,0-2 0,1 0 0,-1 0-1,1-1 1,0-1 0,0 0 0,1-1 0,0-1 0,0 0 0,-16-16 0,26 19-2035,12 6 1017,17 6 485,-20-5 361,30 4-540,6-10-152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4.821"/>
    </inkml:context>
    <inkml:brush xml:id="br0">
      <inkml:brushProperty name="width" value="0.05" units="cm"/>
      <inkml:brushProperty name="height" value="0.05" units="cm"/>
    </inkml:brush>
  </inkml:definitions>
  <inkml:trace contextRef="#ctx0" brushRef="#br0">0 107 14443,'2'8'336,"0"0"-1,0-1 1,1 1-1,0 0 1,0-1-1,1 0 1,0 0-1,0 0 1,0 0-1,1-1 1,0 1-1,1-1 1,-1-1-1,1 1 1,0-1-1,1 0 1,13 9 0,-15-12-208,0 1 0,0-1 0,0 1 0,0-1 1,1-1-1,-1 1 0,1-1 0,-1 0 0,1 0 0,0-1 1,-1 1-1,1-1 0,0-1 0,-1 1 0,1-1 1,-1 0-1,1 0 0,-1 0 0,1-1 0,-1 0 1,0 0-1,0 0 0,1-1 0,-2 0 0,1 0 1,5-4-1,-3 1-9,-1 0 1,-1 1 0,1-2-1,-1 1 1,0-1-1,-1 0 1,0 0 0,0 0-1,0 0 1,-1-1-1,0 1 1,0-1 0,-1 0-1,0 0 1,0 0-1,-1 0 1,0-1 0,-1 1-1,0 0 1,0 0-1,-2-14 1,2 19-101,-1 0 0,1 1 0,-1-1 0,0 1 0,0-1 0,0 1 0,0-1 0,0 1 0,-1-1 0,1 1 0,-1 0 0,1 0 0,-1 0 0,0 0 0,0 0-1,-2-2 1,2 3-10,0 0 0,1 0-1,-1 0 1,0 0-1,0 1 1,0-1-1,0 1 1,-1-1 0,1 1-1,0 0 1,0-1-1,0 1 1,0 0-1,0 1 1,0-1 0,-3 1-1,-1 0-6,0 1 0,1 0 0,-1 0-1,1 1 1,0 0 0,-1 0 0,1 0 0,1 0-1,-1 1 1,0 0 0,1 0 0,0 0 0,-5 6-1,0 2-13,1 0-1,0 1 0,1 0 0,-11 27 0,15-33 7,1-1-1,0 1 1,0 0-1,1 0 1,0 0 0,0 0-1,0 0 1,1 0-1,0 0 1,1 0-1,-1 0 1,3 10-1,-2-15 7,-1 0 0,1 0 0,0-1-1,-1 1 1,1 0 0,0-1-1,0 1 1,0-1 0,0 1 0,0-1-1,0 1 1,1-1 0,-1 0-1,0 0 1,1 1 0,-1-1 0,1 0-1,-1 0 1,1-1 0,0 1-1,-1 0 1,3 0 0,0 0 7,-1-1 1,0 1 0,1-1 0,-1 0-1,1 0 1,-1 0 0,1-1-1,-1 1 1,1-1 0,-1 0-1,4-1 1,7-4 59,0 0 0,-1-1 1,1 0-1,15-12 0,-9 4 39,-15 10-56,0 1-1,1 0 1,0 0 0,0 0 0,0 1 0,11-4 0,-16 7-43,0-1 0,0 1 1,0 0-1,0 0 0,0 1 1,0-1-1,1 0 0,-1 0 1,0 0-1,0 1 0,0-1 1,0 1-1,0-1 0,-1 1 1,1-1-1,0 1 0,0-1 1,0 1-1,0 0 1,0-1-1,-1 1 0,1 0 1,0 0-1,-1 0 0,1-1 1,-1 1-1,1 0 0,-1 0 1,1 0-1,-1 0 0,1 0 1,-1 2-1,11 39 25,-9-34-21,4 44 0,-5-40 1,0 1 0,1 0-1,1 0 1,0 0 0,9 23-1,-12-35-7,0 0-1,0-1 0,1 1 0,-1 0 1,1-1-1,-1 1 0,0 0 0,1-1 1,-1 1-1,1-1 0,0 1 0,-1 0 1,1-1-1,-1 0 0,1 1 1,0-1-1,-1 1 0,1-1 0,0 0 1,-1 1-1,1-1 0,0 0 0,0 0 1,-1 0-1,1 1 0,0-1 0,1 0 1,0-1 2,-1 1 0,1-1 0,-1 1 0,1-1 0,-1 0 0,1 0 0,-1 1-1,1-1 1,-1 0 0,0 0 0,1 0 0,1-2 0,4-6-4,0 0 0,0 0 0,6-10 0,-10 13-36,29-46-574,-21 32-860,-1 0 1,-1-1 0,-1 0 0,6-26 0,-8 21 85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5.334"/>
    </inkml:context>
    <inkml:brush xml:id="br0">
      <inkml:brushProperty name="width" value="0.05" units="cm"/>
      <inkml:brushProperty name="height" value="0.05" units="cm"/>
    </inkml:brush>
  </inkml:definitions>
  <inkml:trace contextRef="#ctx0" brushRef="#br0">29 26 14923,'2'-20'1251,"-1"14"-341,1 16 243,-3 51 1389,-11 79 0,2-39-1450,6-52-629,-1 2 325,4 91 0,1-136-740,1 0 0,0 1-1,0-1 1,0 0-1,1 0 1,0 0 0,5 9-1,-6-14-42,-1 1 0,1-1 0,0 0 0,0 1 0,0-1 0,0 0 0,0 0-1,0 0 1,1 0 0,-1 0 0,0 0 0,0 0 0,1 0 0,-1 0 0,1-1 0,-1 1-1,1 0 1,-1-1 0,1 1 0,-1-1 0,1 0 0,-1 1 0,1-1 0,-1 0 0,1 0-1,0 0 1,-1 0 0,1-1 0,-1 1 0,1 0 0,-1-1 0,1 1 0,0 0 0,1-2-1,3-1 1,0 0 1,0-1-1,0 0 0,-1 0 0,1 0 0,-1-1 0,0 0 0,-1 0 0,1 0 0,6-10 0,37-63 39,-47 75-42,21-37-17,-22 41 15,0-1-1,0 0 0,0 0 1,0 0-1,0 0 1,0 0-1,0 0 0,0 0 1,0 1-1,0-1 1,0 0-1,0 0 0,0 0 1,0 0-1,0 0 1,0 0-1,0 0 1,0 1-1,0-1 0,0 0 1,0 0-1,0 0 1,0 0-1,0 0 0,0 0 1,0 0-1,1 0 1,-1 1-1,0-1 0,0 0 1,0 0-1,0 0 1,0 0-1,0 0 1,0 0-1,0 0 0,0 0 1,1 0-1,-1 0 1,0 0-1,0 0 0,0 0 1,0 0-1,0 0 1,0 0-1,1 0 0,-1 0 1,0 0-1,0 0 1,0 0-1,0 0 1,0 0-1,0 0 0,0 0 1,1 0-1,-1 0 1,0 0-1,0 0 0,0 0 1,0 0-1,0 0 1,0 0-1,0-1 0,0 1 1,0 0-1,0 0 1,1 0-1,1 19-25,-3 23-43,-2-19-59,2-16-152,0 0-1,0-1 0,0 1 1,1 0-1,0 0 1,2 11-1,-2-17 240,1-1 0,-1 0 0,0 0-1,0 1 1,1-1 0,-1 0 0,0 0 0,0 1 0,1-1 0,-1 0 0,0 0-1,1 0 1,-1 0 0,0 0 0,1 1 0,-1-1 0,0 0 0,1 0-1,-1 0 1,0 0 0,1 0 0,-1 0 0,0 0 0,1 0 0,-1 0 0,0 0-1,1 0 1,-1-1 0,0 1 0,1 0 0,-1 0 0,0 0 0,1 0 0,-1 0-1,0-1 1,0 1 0,1 0 0,-1 0 0,0-1 0,0 1 0,1 0-1,-1 0 1,0-1 0,0 1 0,0 0 0,1-1 0,12-12-382,-13 13 396,17-19-785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2:55.865"/>
    </inkml:context>
    <inkml:brush xml:id="br0">
      <inkml:brushProperty name="width" value="0.05" units="cm"/>
      <inkml:brushProperty name="height" value="0.05" units="cm"/>
    </inkml:brush>
  </inkml:definitions>
  <inkml:trace contextRef="#ctx0" brushRef="#br0">8 97 12131,'-1'-1'127,"0"-1"0,0 0 0,0 0 0,0 0 0,0 0 0,1 0 0,-1 0 1,1 0-1,0 0 0,-1 0 0,1 0 0,0 0 0,0 0 0,0 0 0,0 0 1,1-3-1,0 4-115,0 0 0,-1 1 0,1-1 0,0 0 0,0 0 0,0 0 0,0 1 0,-1-1 0,1 0 0,0 1 0,0-1 0,0 1 0,1-1 0,-1 1 0,0 0 0,0-1 0,0 1 0,0 0 0,0 0 0,0 0 0,0-1 0,1 1 0,-1 1 0,0-1 0,0 0 0,0 0 0,0 0 0,0 0 0,0 1 0,2 0 0,33 6-7,44 16 0,13 4-4,-20-14 7,121 7 1,76-15 92,-123-5-41,776 4 71,-145-2-13,290-15 461,-384 0-314,1122-37-357,-1477 37 91,218-16 12,246-6 0,-375 49-88,-32 1 12,-37-5 53,-47 1-59,-159-10 24,420 15 33,-189 2 684,448-34 1,-762 12-925,71 5-1,-123-1 125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6.356"/>
    </inkml:context>
    <inkml:brush xml:id="br0">
      <inkml:brushProperty name="width" value="0.05" units="cm"/>
      <inkml:brushProperty name="height" value="0.05" units="cm"/>
    </inkml:brush>
  </inkml:definitions>
  <inkml:trace contextRef="#ctx0" brushRef="#br0">179 588 16371,'-5'0'347,"0"1"0,0 0 0,0 0 0,0 1 0,0-1 0,1 1-1,-1 0 1,1 1 0,-1-1 0,1 1 0,0-1 0,0 1-1,0 0 1,0 1 0,-5 5 0,-4 6 409,1-1-1,-18 27 1,23-28-550,-1-1 1,2 1 0,-11 27-1,15-35-179,1 0 1,-1 1-1,1-1 0,0 1 0,0-1 0,1 1 0,-1-1 1,1 1-1,1 0 0,-1-1 0,1 1 0,0-1 1,2 8-1,-3-12-24,1 0 0,-1 0 0,0-1 0,1 1 0,-1 0 0,1 0 0,-1-1 0,1 1 0,0 0 0,-1-1-1,1 1 1,0 0 0,-1-1 0,1 1 0,0-1 0,0 1 0,-1-1 0,1 1 0,0-1 0,0 0 0,0 1 0,0-1 0,0 0 0,-1 0 0,1 0 0,0 0 0,0 0 0,0 0 0,0 0 0,0 0 0,0 0 0,0 0 0,0 0 0,-1 0 0,1-1 0,0 1 0,0 0 0,0-1 0,0 1 0,-1-1 0,2 0 0,3-2 15,0 1 1,0-2-1,-1 1 1,1 0-1,5-7 1,3-5 39,-1 0 0,0-1 0,-1 0 0,12-24 0,27-71 227,-58 133-184,-9 44 0,14-55-83,2 0 1,-1 0-1,1 1 1,1-1 0,0 0-1,0 1 1,4 18-1,-3-29-13,-1 1-1,1 0 0,-1-1 0,1 1 1,0-1-1,-1 1 0,1-1 0,0 1 1,0-1-1,0 1 0,0-1 0,0 0 0,0 1 1,1-1-1,-1 0 0,0 0 0,1 0 1,-1 0-1,0 0 0,1 0 0,2 0 1,-1 0-27,0 0 0,0-1 0,0 1 0,0-1 0,0 0 0,0 0 0,0-1 0,0 1 0,0 0 0,0-1 0,4-1 0,6-2-303,-1-2 1,1 1 0,-1-1-1,15-11 1,112-83-4699,-59 40-552,-76 57 4731,0 0 1,1 1 0,-1 0-1,0-1 1,1 2 0,-1-1-1,1 0 1,0 1 0,-1 0-1,7-1 1,-10 2 979,1-1 0,-1 0 0,1 0 0,-1 1 0,1-1-1,-1 0 1,0-1 0,1 1 0,-1 0 0,0 0 0,0 0 0,0-1 0,0 1 0,0-1 0,0 1 0,0-2-1,0 2 44,-1 1-1,1-1 0,-1 0 1,1 1-1,-1-1 0,1 0 0,-1 1 1,0-1-1,0 0 0,1 1 1,-1-1-1,0 0 0,0 0 1,0 1-1,0-1 0,0 0 0,0 0 1,0 1-1,0-1 0,0 0 1,0 0-1,0 1 0,0-1 1,0 0-1,-1 1 0,1-1 0,0 0 1,0 1-1,-1-1 0,1 0 1,-1 1-1,1-1 0,-1 0 1,0 0-15,-1 1 1,1 0 0,0 0-1,0 0 1,0 0 0,0 0 0,0 1-1,0-1 1,0 0 0,0 0 0,0 1-1,0-1 1,0 1 0,0-1 0,0 1-1,0-1 1,0 1 0,0-1-1,0 1 1,0 0 0,1 0 0,-1-1-1,0 1 1,0 1 0,-19 24 1238,18-23-1114,-4 6 58,1-1 0,0 1 1,0 0-1,1 0 0,0 0 0,1 0 0,0 1 0,0-1 0,-2 21 0,5-29-303,0 0 0,0 1-1,-1-1 1,1 0-1,0 1 1,0-1-1,1 0 1,-1 1 0,0-1-1,0 0 1,1 0-1,-1 1 1,0-1-1,1 0 1,-1 0-1,1 1 1,0-1 0,-1 0-1,1 0 1,0 0-1,2 2 1,-2-2-4,0-1 0,0 1 0,1-1 1,-1 1-1,0-1 0,1 0 0,-1 1 0,0-1 1,1 0-1,-1 0 0,0 0 0,1 0 0,-1 0 1,0 0-1,1-1 0,-1 1 0,2-1 0,5-1 49,-1-1 0,1 0-1,-1-1 1,0 1-1,0-2 1,7-4-1,2-5-17,0 0 0,-1-1 0,0 0 0,-2-2 0,1 1 0,-2-2 0,12-20 0,-11 13-42,-1 1 0,-1-2 1,-1 1-1,-1-1 0,6-29 0,-14 50-29,0 0-3,0 0 1,0 0-1,0 0 1,-1 0-1,1 0 1,-1 0-1,-1 0 1,0-7-1,1 12 3,0 0 0,0 0-1,0-1 1,0 1-1,0 0 1,0 0-1,0 0 1,0-1-1,0 1 1,0 0 0,0 0-1,0 0 1,0-1-1,0 1 1,-1 0-1,1 0 1,0 0-1,0 0 1,0-1 0,0 1-1,0 0 1,-1 0-1,1 0 1,0 0-1,0 0 1,0 0 0,-1-1-1,1 1 1,0 0-1,0 0 1,0 0-1,-1 0 1,1 0-1,0 0 1,0 0 0,0 0-1,-1 0 1,1 0-1,0 0 1,0 0-1,0 0 1,-1 0-1,1 0 1,-10 9-15,-5 18 9,3 4 107,1 0-1,-6 33 1,14-48-38,0-1 1,1 0-1,1 1 1,0-1-1,1 1 1,3 25-1,-3-38-54,1 0 0,-1 0 1,1 0-1,0 0 0,0 0 0,0-1 1,0 1-1,0 0 0,1 0 0,-1-1 1,1 1-1,0 0 0,0-1 0,0 0 1,0 1-1,0-1 0,0 0 0,0 0 1,1 0-1,-1-1 0,1 1 0,0 0 1,-1-1-1,1 0 0,0 1 0,0-1 1,6 1-1,-5-2-13,1 0-1,-1 0 1,1 0 0,-1 0 0,1-1-1,-1 1 1,1-1 0,-1-1 0,0 1 0,0-1-1,1 1 1,-1-1 0,0 0 0,0-1 0,-1 1-1,1-1 1,0 1 0,3-5 0,0 1-26,-1-1 1,0 0 0,0 1-1,-1-2 1,0 1 0,0-1-1,-1 0 1,0 0 0,-1 0-1,1 0 1,-1-1 0,-1 1-1,3-17 1,-5 24 22,0 0 0,1 1 1,-1-1-1,0 0 0,0 0 0,0 0 1,0 0-1,0 0 0,0 1 0,0-1 1,-1 0-1,1 0 0,0 0 0,0 0 0,-1 1 1,1-1-1,0 0 0,-1 0 0,1 1 1,-1-1-1,0-1 0,0 2 3,1 0-1,-1 0 0,0 0 1,1 0-1,-1-1 1,1 1-1,-1 0 1,0 0-1,1 0 1,-1 1-1,1-1 0,-1 0 1,0 0-1,1 0 1,-1 0-1,1 1 1,-1-1-1,1 0 0,-1 0 1,1 1-1,-1-1 1,0 1-1,-3 1-2,1 1 1,0 0-1,-1 0 0,1 0 0,0 1 0,-4 5 0,4-4 23,0 1 0,0 0-1,0 0 1,1 1-1,0-1 1,0 0-1,1 1 1,-1-1-1,1 1 1,0 10-1,1-15-7,0 1-1,1-1 0,-1 0 0,0 1 0,1-1 0,-1 0 0,1 0 0,0 1 1,0-1-1,0 0 0,0 0 0,0 0 0,0 0 0,1 0 0,-1 0 1,1 0-1,-1-1 0,1 1 0,-1 0 0,1-1 0,0 0 0,0 1 0,0-1 1,0 0-1,0 0 0,0 0 0,0 0 0,1 0 0,-1 0 0,0-1 1,0 1-1,1-1 0,2 1 0,5 0-2,0-1 0,-1 0 0,1-1 0,0 0 0,0 0 0,-1-1 1,1 0-1,-1-1 0,15-6 0,-3 1-11,-1-2 0,0 0 1,20-16-1,-20 11-2,0-1 0,-1-1 0,-1 0 0,-1-2-1,0 0 1,-2-1 0,0-1 0,22-40 0,-19 25-12,-2 0 1,-1-1-1,-1-1 1,14-71-1,-24 91 5,-1-1 0,-1 0 0,-1 0-1,-1-28 1,0 44 12,0 1 0,0-1 0,-1 0-1,1 1 1,-1-1 0,1 1 0,-1 0 0,0-1-1,0 1 1,0-1 0,0 1 0,0 0-1,-1 0 1,1 0 0,-1 0 0,1 0 0,-1 0-1,0 0 1,-2-2 0,2 3 0,0 0 1,0 1-1,0-1 0,1 1 1,-1 0-1,0-1 0,0 1 1,0 0-1,0 0 0,0 0 1,0 0-1,0 1 0,0-1 1,1 0-1,-1 1 0,0-1 0,0 1 1,0 0-1,-2 1 0,-6 4 4,-1 0 0,1 1-1,1 0 1,0 1 0,0 0-1,-11 13 1,0 2 5,1 2 0,0 0 1,2 1-1,2 1 0,0 0 0,2 1 0,0 1 1,2 0-1,2 1 0,0 0 0,-6 44 1,14-65-170,1 0 1,-1 0 0,1-1 0,1 1-1,0 0 1,0 0 0,0 0 0,6 14-1,-6-19 13,1-1-1,-1 0 0,1 1 0,0-1 1,0 0-1,0 0 0,0 0 1,1 0-1,-1-1 0,1 1 1,0-1-1,-1 1 0,1-1 0,0 0 1,1 0-1,-1 0 0,0 0 1,0-1-1,1 1 0,-1-1 1,1 0-1,0 0 0,5 0 0,29 2-711,3-4-264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6.856"/>
    </inkml:context>
    <inkml:brush xml:id="br0">
      <inkml:brushProperty name="width" value="0.05" units="cm"/>
      <inkml:brushProperty name="height" value="0.05" units="cm"/>
    </inkml:brush>
  </inkml:definitions>
  <inkml:trace contextRef="#ctx0" brushRef="#br0">237 1 17060,'-68'49'2802,"54"-41"-2409,1 0 0,0 1 0,1 1-1,0 0 1,0 0 0,1 1 0,1 1-1,-12 16 1,21-27-362,0 1 0,0-1 0,0 1 0,0-1 0,1 1 0,-1-1 0,1 1 0,-1 0-1,1-1 1,-1 1 0,1 0 0,0 0 0,0-1 0,0 1 0,0 0 0,0-1 0,1 4 0,-1-4-26,1 0 1,-1 0 0,1 0-1,-1 0 1,1 0-1,0 0 1,0 0 0,0 0-1,0 0 1,-1-1-1,1 1 1,0 0-1,0 0 1,1-1 0,-1 1-1,0-1 1,0 1-1,2 0 1,6 1-62,0 0-1,0-1 1,0 0-1,0-1 1,11 0-1,-11 0 16,2 0-2,6 0-86,34 3 1,-47-2 124,0-1 1,-1 1-1,1 0 1,-1 0-1,1 0 1,-1 1-1,1-1 1,-1 1-1,1 0 1,-1 0-1,0 0 1,0 0-1,0 0 1,0 1-1,2 2 1,-4-4 8,-1 0 1,1-1 0,-1 1 0,0-1-1,1 1 1,-1-1 0,0 1-1,0 0 1,0-1 0,1 1 0,-1 0-1,0-1 1,0 1 0,0 0-1,0-1 1,0 1 0,0 0 0,0-1-1,0 1 1,0 0 0,-1-1 0,1 1-1,0-1 1,0 1 0,-1 0-1,-13 14 128,-25 5 78,24-15-237,0 0 0,0 0 0,0-2 0,-1 0 0,0 0 0,1-2 0,-1 0 0,0-1 0,0 0 0,1-1 0,-17-4 0,15 1-113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7.346"/>
    </inkml:context>
    <inkml:brush xml:id="br0">
      <inkml:brushProperty name="width" value="0.05" units="cm"/>
      <inkml:brushProperty name="height" value="0.05" units="cm"/>
    </inkml:brush>
  </inkml:definitions>
  <inkml:trace contextRef="#ctx0" brushRef="#br0">78 75 20372,'-2'2'192,"-1"0"0,0 1 0,1-1 0,0 0 0,-1 1-1,1 0 1,0-1 0,0 1 0,1 0 0,-1 0 0,0 0 0,1 0-1,-2 4 1,-12 49 595,10-38-83,-2 8-314,1 0-1,0 0 0,2 0 1,2 1-1,-1 29 1,3-53-369,0 0 0,1 0 0,-1 0 0,1 0 0,0 1 0,-1-1 0,1 0 0,1 0 0,-1 0 0,0 0 0,1-1 0,-1 1 0,1 0 0,0-1 0,0 1 0,0-1 0,0 1 0,1-1 0,3 3 0,-4-4-18,0 0 0,1 0 0,-1 0 1,1 0-1,0 0 0,-1 0 0,1-1 0,0 0 0,-1 1 1,1-1-1,0 0 0,-1 0 0,1 0 0,0-1 0,0 1 1,-1-1-1,1 0 0,-1 1 0,1-1 0,-1 0 0,1 0 1,-1-1-1,5-2 0,1-1-17,0-1 1,0-1 0,0 0-1,-1 0 1,0 0 0,-1 0-1,0-1 1,0-1-1,0 1 1,-1-1 0,8-17-1,1-10-93,18-63-1,-31 95 100,13-45-228,11-88 1,-43 254 310,7-54 243,-5 111 0,16-164-310,1-1 0,-1 1-1,2 0 1,-1-1 0,5 12 0,-6-19-38,1 0 0,0 0 0,0 0 0,0 0-1,0 0 1,0 0 0,0 0 0,1-1 0,-1 1 0,1 0 0,-1-1 0,1 1-1,1 0 1,-1-1-27,-1 0-1,0-1 1,1 1-1,-1-1 0,0 0 1,1 1-1,-1-1 1,1 0-1,-1 0 0,1 0 1,-1 0-1,0 0 1,1 0-1,-1 0 0,1 0 1,-1-1-1,1 1 1,-1 0-1,0-1 0,1 0 1,1 0-1,1-1-133,-1 0 0,0-1 0,1 1 0,-1-1 0,0 1 0,0-1 1,-1 0-1,1 0 0,0 0 0,-1 0 0,0-1 0,3-4 0,18-46-1387,-23 53 1543,39-130-1467,-34 112 1270,19-70-851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7.856"/>
    </inkml:context>
    <inkml:brush xml:id="br0">
      <inkml:brushProperty name="width" value="0.05" units="cm"/>
      <inkml:brushProperty name="height" value="0.05" units="cm"/>
    </inkml:brush>
  </inkml:definitions>
  <inkml:trace contextRef="#ctx0" brushRef="#br0">109 1 15547,'0'0'154,"0"1"-1,1 0 0,-1 0 0,0 0 1,0 0-1,0-1 0,0 1 1,0 0-1,0 0 0,0 0 0,0 0 1,0 0-1,0-1 0,0 1 1,-1 0-1,1 0 0,0 0 0,0 0 1,-1-1-1,1 1 0,-1 1 1,-12 22 179,10-19 153,-59 119 3778,56-110-4070,1 1 0,1 0-1,0-1 1,1 1 0,0 1 0,1-1 0,0 15-1,2-27-228,0 0-1,0 0 1,0 0-1,1 0 1,-1 0-1,0 0 1,1 0-1,0 0 0,0 0 1,0 0-1,0-1 1,0 1-1,1 0 1,-1-1-1,1 1 0,-1-1 1,1 0-1,0 1 1,0-1-1,0 0 1,0 0-1,1 0 1,-1 0-1,1-1 0,-1 1 1,1-1-1,-1 1 1,1-1-1,0 0 1,0 0-1,-1 0 0,6 1 1,53 6-1283,-42-7 886,-1 2 0,25 5 0,-38-7 384,-1 1 1,1-1 0,-1 1-1,1 0 1,-1 0 0,0 1-1,0-1 1,0 1 0,0 0-1,0 0 1,-1 0 0,1 1-1,4 5 1,-7-7 80,1 0 0,-1 0-1,0 0 1,0-1 0,0 1-1,0 0 1,-1 0 0,1 0-1,0 1 1,-1-1 0,0 0 0,1 0-1,-1 0 1,0 0 0,0 0-1,0 0 1,0 1 0,0-1-1,-2 4 1,1-3 45,-1 0 1,1 1-1,-1-1 0,0 0 1,0 0-1,0 0 0,0 0 0,-1 0 1,1 0-1,-6 3 0,-3 3 270,-1-1-1,-1 0 1,1-1-1,-23 10 1,22-12-98,1-1 0,0 0 0,-15 3 0,22-6-296,0-1 0,0 1-1,0-1 1,-1 1 0,1-2-1,0 1 1,0 0 0,0-1-1,0 0 1,-8-3 0,12 4-59,0 0 0,0-1 1,0 0-1,0 1 0,0-1 1,0 1-1,0-1 0,0 0 1,1 0-1,-1 1 0,0-1 1,0 0-1,1 0 0,-1 0 1,1 0-1,-1 0 1,1 0-1,-1 0 0,1 0 1,-1 0-1,1 0 0,0 0 1,0 0-1,0 0 0,-1 0 1,1 0-1,0 0 0,0 0 1,0 0-1,1-3 0,-1 2-32,1-1 1,0 1-1,0 0 0,0-1 0,0 1 0,0-1 0,0 1 0,0 0 0,1 0 1,-1 0-1,1 0 0,2-2 0,18-13-1098</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8.333"/>
    </inkml:context>
    <inkml:brush xml:id="br0">
      <inkml:brushProperty name="width" value="0.05" units="cm"/>
      <inkml:brushProperty name="height" value="0.05" units="cm"/>
    </inkml:brush>
  </inkml:definitions>
  <inkml:trace contextRef="#ctx0" brushRef="#br0">601 719 15955,'3'-4'401,"0"0"0,0 0 0,0 0 0,-1 0 0,1-1 0,-1 1 0,0-1 0,0 0 0,2-8 0,-4 11-309,0 1 0,1 0 0,-1 0-1,0-1 1,0 1 0,0 0 0,0-1 0,0 1-1,-1 0 1,1 0 0,0-1 0,0 1-1,-1 0 1,1 0 0,-1 0 0,1 0-1,-1-1 1,0 1 0,1 0 0,-1 0-1,0 0 1,0 0 0,0 0 0,0 0-1,1 1 1,-1-1 0,0 0 0,-1 0-1,1 1 1,0-1 0,0 1 0,0-1-1,0 1 1,0-1 0,-1 1 0,1-1-1,0 1 1,0 0 0,-1 0 0,1 0-1,0 0 1,0 0 0,-1 0 0,-1 0-1,-2 1-13,0-1 0,0 1 1,0 0-1,0 0 0,0 1 0,1 0 0,-1 0 0,0 0 0,1 0 0,0 0 0,-1 1 0,1 0 0,0 0 0,0 0 0,-4 5 0,5-5-71,-1 1 0,1-1 0,-1 1 0,1 0 0,0 0 0,1 0 0,-1 0 0,1 1 0,0-1 1,0 1-1,0-1 0,0 1 0,1 0 0,0 0 0,-1 8 0,2-11-5,0 0 0,1 0 0,-1 0 0,1 1 0,-1-1-1,1 0 1,0 0 0,0-1 0,0 1 0,0 0 0,0 0 0,0 0 0,1-1-1,-1 1 1,0 0 0,1-1 0,-1 1 0,1-1 0,0 0 0,-1 0 0,1 1 0,0-1-1,2 1 1,6 3 5,1-1 0,-1 0-1,14 3 1,-12-3-3,17 5 23,-3 0 62,0-1 1,1-1-1,55 6 0,-81-13-61,0 0 1,0 0-1,0 0 0,0 0 0,0 0 1,0 0-1,0 0 0,0-1 0,-1 1 1,1 0-1,0-1 0,0 1 0,0-1 1,0 1-1,0-1 0,-1 1 1,1-1-1,0 0 0,0 1 0,-1-1 1,1 0-1,-1 0 0,1 1 0,0-1 1,-1 0-1,1 0 0,-1 0 0,0 0 1,1 0-1,-1 0 0,0 0 0,0 1 1,1-1-1,-1 0 0,0 0 0,0 0 1,0 0-1,0 0 0,0 0 0,0 0 1,-1-2-1,0-7 146,0 0 0,-1 0 1,-5-14-1,2 6-15,-4-29 99,-4-49 0,12 82-255,0 1 0,1-1 0,1 0 0,0 0 0,1 0 0,0 1 0,1-1 0,7-18 0,-9 28-42,1 1-1,0-1 1,0 1-1,0 0 1,0 0 0,0 0-1,1 0 1,-1 0-1,1 1 1,0-1-1,0 1 1,0-1 0,0 1-1,0 0 1,0 0-1,1 1 1,-1-1-1,1 1 1,-1-1-1,1 1 1,0 0 0,4 0-1,-2 0-110,0 1 1,0 0-1,0 0 0,1 0 0,-1 1 1,0 0-1,0 0 0,0 0 0,0 1 0,0 0 1,0 0-1,8 4 0,-14-6 140,0 0 0,0 0 0,0 0 0,1 0 0,-1 0 0,0 0 0,0 0 0,1 1 0,-1-1 0,0 0 0,0 0 0,1 0 0,-1 0 0,0 0 0,0 0 0,0 0-1,1 0 1,-1 1 0,0-1 0,0 0 0,0 0 0,1 0 0,-1 1 0,0-1 0,0 0 0,0 0 0,0 0 0,0 1 0,0-1 0,1 0 0,-1 0 0,0 1 0,0-1 0,0 0 0,0 0 0,0 1 0,0-1 0,0 0 0,0 0 0,0 0-1,0 1 1,0-1 0,0 0 0,0 0 0,0 1 0,0-1 0,-1 0 0,1 0 0,0 1 0,0-1 0,0 0 0,0 0 0,0 0 0,0 1 0,-1-1 0,1 0 0,0 0 0,0 0 0,0 0 0,-1 1 0,1-1 0,0 0 0,0 0 0,0 0 0,-1 0-1,1 0 1,0 0 0,0 0 0,-1 1 0,-17 1-530</inkml:trace>
  <inkml:trace contextRef="#ctx0" brushRef="#br0" timeOffset="1">4 108 17348,'-4'-31'1680,"14"15"-1096,9 0-336,9 5 392,5 1-320,6-2-104,7 4-87,14 5-338</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8.821"/>
    </inkml:context>
    <inkml:brush xml:id="br0">
      <inkml:brushProperty name="width" value="0.05" units="cm"/>
      <inkml:brushProperty name="height" value="0.05" units="cm"/>
    </inkml:brush>
  </inkml:definitions>
  <inkml:trace contextRef="#ctx0" brushRef="#br0">322 2 20844,'-30'-1'863,"0"1"-1,0 1 1,-45 8-1,64-7-775,0 0-1,0 1 1,0 1-1,1 0 1,-1 0-1,1 1 1,0 1-1,0-1 1,1 1-1,0 1 1,0 0-1,-12 12 1,20-19-91,0 2 0,0-1 0,0 0 1,0 0-1,0 0 0,0 0 0,0 1 1,0-1-1,0 0 0,1 1 0,-1-1 1,0 1-1,1-1 0,-1 1 0,1-1 0,0 1 1,-1-1-1,1 1 0,0-1 0,0 1 1,0 0-1,0-1 0,0 1 0,1-1 1,-1 1-1,0-1 0,1 3 0,0-3-28,1 0 0,-1 1 0,0-1 0,0 0 1,1 1-1,-1-1 0,1 0 0,-1 0 0,1 0 0,0 0 0,-1-1 0,1 1 0,0 0 0,0-1 0,-1 1 0,1-1 0,0 1 0,0-1 0,0 0 0,0 0 1,3 0-1,19-1-441,0-1 0,29-5 1,33-4-502,-77 11 850,0 0 0,0 0 1,0 1-1,0 0 0,0 1 0,0-1 0,10 5 1,-17-5 125,0-1 1,0 1 0,0 0-1,0 0 1,-1 0 0,1 0 0,0 0-1,0 0 1,-1 0 0,1 0 0,-1 1-1,1-1 1,-1 1 0,0-1-1,1 1 1,-1 0 0,0-1 0,0 1-1,0 0 1,1 3 0,-2-3 30,1 1 1,-1-1-1,0 0 0,0 0 1,-1 1-1,1-1 1,0 0-1,-1 0 0,1 0 1,-1 0-1,0 1 0,0-1 1,0 0-1,0 0 1,-2 3-1,-3 4 180,-1-1 1,0 0-1,-1 0 0,1 0 0,-1-1 1,-13 9-1,2-4 362,-1 0 0,-26 12 0,36-19-450,0-1-1,-1-1 0,0 1 0,1-2 1,-1 1-1,-18 0 0,27-2-169,1-1 0,-1 0-1,1 0 1,-1-1 0,1 1-1,-1 0 1,1 0 0,-1-1-1,1 1 1,-1-1 0,-1 0-1,2 0 8,1 1-1,-1 0 1,1-1-1,0 1 1,-1-1-1,1 1 1,-1-1-1,1 1 1,0 0 0,0-1-1,-1 1 1,1-1-1,0 1 1,0-1-1,-1 0 1,1 1-1,0-1 1,0 1-1,0-1 1,0 1-1,0-2 1,0 0-31,1-1 0,-1 1 1,1 0-1,0-1 0,0 1 0,0 0 0,0 0 1,0 0-1,0 0 0,1-1 0,-1 2 0,3-4 1,18-20-543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9.339"/>
    </inkml:context>
    <inkml:brush xml:id="br0">
      <inkml:brushProperty name="width" value="0.05" units="cm"/>
      <inkml:brushProperty name="height" value="0.05" units="cm"/>
    </inkml:brush>
  </inkml:definitions>
  <inkml:trace contextRef="#ctx0" brushRef="#br0">160 555 18100,'-8'10'724,"0"-1"0,-1 0-1,-12 11 1,10-11-280,1 1 0,-11 13 0,8-6-14,1 0-1,-12 22 0,21-33-345,-1 1 0,1 0-1,1 0 1,-1 0 0,1 0-1,0 0 1,1 1 0,0-1-1,-1 11 1,2-16-76,0-1-1,0 0 1,0 1 0,0-1-1,1 0 1,-1 1 0,0-1 0,0 0-1,1 1 1,-1-1 0,1 0-1,-1 0 1,1 1 0,0-1 0,-1 0-1,1 0 1,0 0 0,0 0-1,0 0 1,0 0 0,0 0 0,0 0-1,0 0 1,0 0 0,0-1-1,0 1 1,0 0 0,1-1 0,-1 1-1,0-1 1,0 1 0,1-1-1,-1 0 1,0 1 0,1-1 0,-1 0-1,2 0 1,2 0 5,-1 0-1,0-1 1,0 0-1,0 0 1,0 0-1,0 0 1,0 0 0,0-1-1,0 0 1,0 0-1,4-3 1,10-9-12,0 0 1,-1-2-1,-1 0 0,-1 0 1,25-35-1,-16 15 4,-2 0 1,22-47-1,-24 39-79,-2-2 0,-2 0 1,-2 0-1,-2-2 0,11-92 0,-21 126 38,-2 0 0,0 0-1,0 0 1,-1 0 0,-7-27 0,7 37 28,0 1 1,0 0 0,0-1 0,-1 1-1,1 0 1,-1 0 0,0 0-1,0 0 1,0 0 0,0 0 0,-1 1-1,-3-4 1,4 5 7,0 0 0,0-1 0,0 1 0,0 0 0,-1 0 0,1 1 0,0-1-1,-1 0 1,1 1 0,-1-1 0,1 1 0,0 0 0,-1 0 0,1 0 0,-1 0 0,1 0 0,-1 1 0,1-1 0,-4 2 0,-4 1 52,1 1 0,0 0 0,0 1 0,0 0 0,1 0 0,-1 1 0,1 0 0,1 1 0,-1-1 0,1 1 0,-8 11 0,-6 8 205,1 0 1,-17 33-1,28-44-136,1 0 0,0 0 0,2 0-1,0 1 1,0 0 0,-4 21 0,9-32-110,0 1 0,1-1 0,-1 1 1,1-1-1,0 1 0,0-1 0,1 0 0,0 1 1,0-1-1,0 0 0,0 1 0,1-1 1,0 0-1,0 0 0,0 0 0,1 0 0,0-1 1,0 1-1,0-1 0,0 0 0,1 1 1,-1-1-1,7 5 0,-1-3-155,0 1-1,1-1 1,0-1-1,0 0 1,0 0-1,0-1 1,14 4 0,79 13-1515,-71-16 573,43 12 0,-73-16 1065,1-1 1,-1 1 0,0 0 0,0 0-1,0 0 1,0 0 0,0 0-1,0 1 1,0-1 0,0 0 0,0 1-1,0 0 1,-1-1 0,1 1 0,-1 0-1,1 0 1,-1 0 0,0 0 0,0 0-1,0 0 1,0 0 0,1 4-1,0 1 189,-2-1 0,1 1 0,-1 0 0,0-1 0,0 1 0,-2 8 0,0 17 635,2-32-799,0 1 0,-1-1 0,1 0-1,0 1 1,0-1 0,0 1 0,0-1 0,0 0 0,0 1 0,1-1 0,-1 1-1,0-1 1,0 0 0,0 1 0,0-1 0,0 0 0,1 1 0,-1-1-1,0 0 1,0 1 0,0-1 0,1 0 0,-1 1 0,0-1 0,1 0 0,-1 0-1,0 1 1,0-1 0,1 0 0,-1 0 0,1 0 0,-1 1 0,0-1-1,1 0 1,-1 0 0,0 0 0,1 0 0,17-6-216,16-21-382,-21 13 434,-1 1-1,0-2 1,-1 0-1,0 0 1,-1-1-1,-1 0 1,-1-1-1,0 0 1,-1 0-1,-1 0 1,7-34-1,-12 50 187,-1 0 0,0 0 0,0 1 0,1-1-1,-1 0 1,0 0 0,0 0 0,0 0 0,0 0-1,0 1 1,0-1 0,0 0 0,-1 0 0,1 0-1,0 0 1,0 1 0,-1-1 0,1 0-1,0 0 1,-1 0 0,1 1 0,-1-1 0,1 0-1,-1 1 1,1-1 0,-1 0 0,0 0 0,0 1 23,0 0 0,0 1 0,0-1 1,0 0-1,0 1 0,1-1 0,-1 0 1,0 1-1,0-1 0,0 1 0,1 0 1,-1-1-1,0 1 0,1-1 1,-1 1-1,0 0 0,1 0 0,-1-1 1,1 1-1,-1 0 0,1 0 0,-1 0 1,1 0-1,-1 1 0,-3 6 166,1 1 0,0 0 0,0 0-1,1-1 1,0 1 0,1 1 0,0-1 0,0 0 0,1 0-1,0 0 1,0 1 0,1-1 0,1 0 0,0 0-1,0 0 1,4 11 0,-5-16-193,1 0 0,-1 1 0,1-1 0,0 0 0,1 0 0,-1-1 0,0 1 0,1 0 0,0-1 0,0 1 0,0-1 0,1 0 0,-1 0 0,1 0 0,-1-1 0,1 1 0,0-1 0,0 0 0,0 0 0,0 0-1,0 0 1,1-1 0,-1 0 0,0 0 0,1 0 0,-1 0 0,1-1 0,-1 0 0,1 1 0,-1-2 0,1 1 0,-1-1 0,1 1 0,6-3 0,-3 0-32,0 0 0,0 0 0,-1-1 0,1 0 0,-1 0 0,0-1 0,-1 0 0,1 0 0,-1 0 0,0-1-1,0 0 1,0 0 0,-1-1 0,8-12 0,-5 6-39,0 0-1,-2 0 0,1-1 1,-2 1-1,0-2 0,0 1 1,3-22-1,-8 32 33,1 1 0,-1-1 1,0 0-1,-1 0 0,1 0 0,-1-5 0,0 9 16,1-1-1,0 1 1,0-1-1,0 1 1,0-1-1,0 1 1,-1-1-1,1 1 1,0 0-1,0-1 1,-1 1-1,1-1 1,0 1-1,-1 0 1,1-1-1,-1 1 1,1 0-1,0-1 1,-1 1-1,1 0 1,-1-1-1,0 1 4,0 0-1,1 0 1,-1 0-1,0 1 1,0-1 0,1 0-1,-1 0 1,1 0-1,-1 1 1,0-1 0,1 0-1,-1 1 1,0-1-1,1 0 1,-1 1-1,1-1 1,-1 1 0,1-1-1,-1 1 1,1-1-1,-1 2 1,-2 2 41,-1 1 1,2 0-1,-1 0 0,0 0 1,1 0-1,0 0 0,0 1 1,1-1-1,-1 0 0,0 8 1,0 2 90,0 1 1,0 23-1,3-32-166,0 1 0,0-1 0,0 0 0,1 0 0,0 0 0,0 0 0,1 0 0,4 9-1,-7-15-38,1 1-1,0 0 0,0 0 0,0-1 0,0 1 0,0 0 0,1-1 0,-1 0 0,0 1 0,1-1 0,-1 1 0,1-1 1,-1 0-1,1 0 0,0 0 0,-1 0 0,1 0 0,0-1 0,0 1 0,0 0 0,0-1 0,-1 1 0,1-1 0,0 0 0,0 1 1,0-1-1,0 0 0,0 0 0,0-1 0,0 1 0,0 0 0,0-1 0,0 1 0,3-2 0,19-11-448,2-9-180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19.929"/>
    </inkml:context>
    <inkml:brush xml:id="br0">
      <inkml:brushProperty name="width" value="0.05" units="cm"/>
      <inkml:brushProperty name="height" value="0.05" units="cm"/>
    </inkml:brush>
  </inkml:definitions>
  <inkml:trace contextRef="#ctx0" brushRef="#br0">99 487 18348,'-12'80'2282,"4"1"1,3 138-1,-7 79-1900,10-281-406,0-1-8,1 0 1,-2 0 0,0 0-1,-1 0 1,-1-1 0,-12 29-1,17-44 42,0 1-1,-1-1 0,1 1 1,0-1-1,0 1 0,-1-1 0,1 1 1,0-1-1,-1 1 0,1-1 1,0 1-1,-1-1 0,1 1 1,-1-1-1,1 0 0,-1 1 0,1-1 1,-1 0-1,1 0 0,-1 1 1,1-1-1,-1 0 0,1 0 1,-1 1-1,1-1 0,-1 0 0,0 0 1,0-1 5,0 1 0,1-1 1,-1 1-1,1-1 0,-1 1 1,1-1-1,-1 1 0,1-1 0,0 0 1,-1 1-1,1-1 0,0 0 1,-1 1-1,1-1 0,0 0 0,0 0 1,-1-1-1,-3-39 410,3-90 7,19-140 1,41-129-1196,-12 181 127,-38 187 486,1 1 0,2-1 0,2 2 0,27-48-1,-38 72 131,1 1-1,-1 0 0,1 0 1,1 0-1,-1 0 0,1 1 0,5-5 1,-8 8 17,0 0 1,-1 0 0,1 0 0,-1 0-1,1 0 1,0 1 0,0-1 0,-1 1-1,1-1 1,0 1 0,0 0 0,0-1-1,-1 1 1,1 0 0,0 0 0,0 1-1,0-1 1,-1 0 0,1 0 0,0 1-1,0-1 1,0 1 0,-1 0-1,1 0 1,0-1 0,-1 1 0,1 0-1,-1 0 1,3 3 0,-1-2 4,0 1 0,-1 0 0,1 0 0,-1 0 1,0 1-1,0-1 0,0 0 0,0 1 0,-1 0 0,1-1 0,-1 1 0,0 0 1,0 0-1,0-1 0,-1 1 0,1 0 0,-1 7 0,0 5 78,-1 1 0,-5 29-1,-12 31 244,12-56-191,1 1 0,1 0 1,1 0-1,0 0 0,2 29 1,1-47-123,1 0 1,-1 0 0,1 0-1,0 0 1,1 0 0,-1-1 0,1 1-1,0-1 1,-1 1 0,1-1-1,1 1 1,-1-1 0,1 0 0,-1 0-1,1 0 1,0 0 0,5 3-1,5 3-71,0-1 0,0 0-1,21 7 1,-22-10-9,0 1 1,-1 0-1,0 0 1,19 15 0,-27-19 71,0 1 0,-1-1 1,1 1-1,0 0 1,-1 0-1,0 1 1,0-1-1,0 0 0,0 1 1,0-1-1,-1 1 1,1-1-1,-1 1 1,0 0-1,0 0 0,-1 0 1,1-1-1,-1 1 1,0 0-1,0 0 1,0 0-1,0 0 1,-1 5-1,-1-4 57,0 0 1,0 1-1,0-1 0,-1 0 0,1 0 1,-1-1-1,0 1 0,-1-1 0,1 1 1,-1-1-1,0 0 0,0 0 1,0-1-1,-1 1 0,-8 5 0,3-3 57,-1-1 0,1 0 0,-1-1 0,0 0-1,0 0 1,-1-1 0,1 0 0,-1-1 0,-19 1 0,14-3-279,-1 0 1,1-2-1,0 1 1,0-2 0,-33-9-1,32 6-167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1.526"/>
    </inkml:context>
    <inkml:brush xml:id="br0">
      <inkml:brushProperty name="width" value="0.05" units="cm"/>
      <inkml:brushProperty name="height" value="0.05" units="cm"/>
    </inkml:brush>
  </inkml:definitions>
  <inkml:trace contextRef="#ctx0" brushRef="#br0">57 0 17660,'-6'32'1906,"-1"-9"-1676,-28 208 2140,29-172-1709,4 115 0,2-165-582,1 0 0,0 0 0,0 0-1,1-1 1,0 1 0,7 15 0,-8-22-61,0 1 0,0-1 0,1 0 0,-1 0 0,1 0 0,0 0 0,-1 0 0,1 0 0,0 0 0,0-1 0,0 1 0,0-1 0,1 1 0,-1-1 0,0 0 0,1 0 0,-1 0 0,1 0 0,-1 0 0,1 0-1,-1-1 1,1 1 0,-1-1 0,1 0 0,0 0 0,4 0 0,1-1 6,0-1 0,0 1 0,0-2 0,0 1 0,0-1 0,0 0 0,-1-1 1,1 0-1,-1 0 0,0-1 0,0 1 0,-1-2 0,0 1 0,1-1 0,7-9 0,-2 2 47,-2-1-1,1 0 1,-2 0 0,0-1 0,0 0 0,9-25-1,-14 30-4,0 0-1,-1-1 0,0 1 0,0-1 0,-1 1 0,1-15 1,-3 25-64,0 0 0,0 0 0,0 0 0,0 0 0,0 0 0,0 0 0,0 1 0,0-1 0,0 0 0,0 0 0,0 0 0,0 0 0,0 0 0,0 0 0,0 0 0,0 0 0,0 0 0,-1 0 0,1 1 0,0-1 0,0 0 0,0 0 0,0 0 0,0 0 0,0 0 0,0 0 0,0 0 0,0 0 0,0 0 0,0 0 0,0 0 0,0 0 0,0 0 0,0 0 0,-1 0 0,1 0 0,0 0 0,0 0 0,0 0 0,0 0 0,0 0 1,0 0-1,0 0 0,0 0 0,0 0 0,0 0 0,-1 0 0,1 0 0,0 0 0,0 0 0,0 0 0,0 0 0,0 0 0,0 0 0,0 0 0,0 0 0,0 0 0,0 0 0,0 0 0,-1 0 0,1 0 0,0 0 0,0 0 0,-4 10 33,2 7-36,0 0 1,1-1 0,1 1-1,0 0 1,1 0 0,1-1 0,1 1-1,0-1 1,10 27 0,-12-39 13,1 1 1,0-1-1,0 0 0,0 0 1,0 0-1,1 0 0,0 0 1,0-1-1,0 1 0,0-1 1,0 0-1,1 0 0,-1 0 1,1 0-1,0 0 0,0-1 1,0 0-1,0 0 0,0 0 1,1 0-1,-1-1 0,1 0 1,-1 1-1,1-2 0,-1 1 1,1 0-1,-1-1 0,1 0 1,0 0-1,-1 0 0,1-1 1,-1 0-1,1 0 0,-1 0 1,7-2-1,-1-1 51,-1 0 0,0-1 1,0 0-1,0 0 0,-1-1 0,0 0 0,0 0 0,0-1 1,-1 0-1,0-1 0,0 1 0,-1-1 0,0-1 0,5-8 1,-3 3 22,0-1 0,-2 0 0,1 0 0,-2 0 0,0-1 0,-1 0 0,4-30 0,-8 32-80,0 14-8,0 0 1,0-1-1,0 1 0,0 0 1,0 0-1,0 0 1,0 0-1,0 0 1,0 0-1,0 0 0,0 0 1,0 0-1,0 0 1,0 0-1,0-1 0,0 1 1,-1 0-1,1 0 1,0 0-1,0 0 1,0 0-1,0 0 0,0 0 1,0 0-1,0 0 1,0 0-1,0 0 0,0 0 1,0 0-1,0 0 1,-1 0-1,1 0 1,0 0-1,0 0 0,0 0 1,0 0-1,0 0 1,0 0-1,0 0 0,0 0 1,0 0-1,0 0 1,-1 0-1,1 0 1,0 0-1,0 0 0,0 0 1,0 0-1,0 0 1,0 0-1,0 0 1,0 0-1,0 0 0,0 0 1,0 0-1,0 0 1,0 1-1,-1-1 0,0 1-7,0 1 0,0 0 0,1-1 0,-1 1 0,0 0-1,0 0 1,1 0 0,-1-1 0,0 5 0,0 3-11,0-1 1,1 0-1,0 1 0,0-1 1,1 1-1,3 15 1,-4-21 15,1-1 0,0 0 0,0 1 0,-1-1 0,1 1 0,1-1 1,-1 0-1,0 0 0,1 0 0,-1 0 0,1 0 0,-1 0 0,1 0 0,0 0 0,0 0 1,0-1-1,0 1 0,0-1 0,0 0 0,0 1 0,1-1 0,-1 0 0,0 0 1,1 0-1,-1-1 0,1 1 0,3 0 0,2-1 4,-1 0 0,1-1 1,0 0-1,-1 0 0,1-1 0,0 1 1,-1-2-1,0 1 0,0-1 0,1 0 0,-2-1 1,1 0-1,9-6 0,-3 0 3,0 1 0,-1-2 0,0 0-1,-1 0 1,15-19 0,-22 25-9,0 0-1,0 0 1,-1-1 0,1 1-1,-1-1 1,-1 1 0,1-1-1,-1 0 1,0 0 0,0 0-1,-1-1 1,0 1 0,1-12-1,-2 17 2,0 0-1,0 0 0,0 0 1,0 1-1,0-1 1,0 0-1,0 0 0,0 1 1,0-1-1,0 0 1,0 0-1,-1 0 0,1 1 1,0-1-1,-1 0 1,1 1-1,0-1 0,-1 0 1,1 1-1,-1-1 1,1 0-1,-1 1 0,0-1 1,1 1-1,-1-1 1,1 1-1,-1-1 0,0 1 1,1 0-1,-1-1 1,0 1-1,0 0 0,1-1 1,-1 1-1,0 0 0,0 0 1,1 0-1,-1 0 1,0 0-1,0 0 0,0 0 1,1 0-1,-1 0 1,0 0-1,0 0 0,0 0 1,1 0-1,-1 1 1,0-1-1,0 1 0,-4 1-18,1 0 0,0 0 0,0 0 0,0 1 0,0 0 0,1 0 0,-7 6 1,2-1-116,1 1 0,0 1 0,0-1 0,1 1 0,0 1 0,1-1 0,0 1 0,0-1 0,2 2 0,-1-1 0,1 0 0,1 1 0,0-1 0,-1 19 0,3-28 45,0 0 0,1 0 1,-1 0-1,0 0 1,1 0-1,0 0 0,-1 0 1,1 0-1,0 0 0,1 2 1,-1-4 74,-1 1 1,0-1 0,0 1-1,1-1 1,-1 0-1,0 1 1,1-1 0,-1 0-1,0 1 1,1-1 0,-1 0-1,1 0 1,-1 1 0,0-1-1,1 0 1,-1 0-1,1 0 1,-1 0 0,1 0-1,-1 1 1,1-1 0,-1 0-1,1 0 1,-1 0 0,0 0-1,1 0 1,-1 0 0,1-1-1,-1 1 1,1 0-1,-1 0 1,1 0 0,-1 0-1,0 0 1,1-1 0,-1 1-1,1 0 1,-1 0 0,0-1-1,1 1 1,-1 0-1,0-1 1,1 1 0,-1 0-1,0-1 1,1 0 0,11-16-646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2.031"/>
    </inkml:context>
    <inkml:brush xml:id="br0">
      <inkml:brushProperty name="width" value="0.05" units="cm"/>
      <inkml:brushProperty name="height" value="0.05" units="cm"/>
    </inkml:brush>
  </inkml:definitions>
  <inkml:trace contextRef="#ctx0" brushRef="#br0">48 24 13755,'-19'-20'1624,"3"17"-952,6 3-352,8 8 1305,4 7-1489,11 1 56,2 2-96,8 4-256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18.829"/>
    </inkml:context>
    <inkml:brush xml:id="br0">
      <inkml:brushProperty name="width" value="0.05" units="cm"/>
      <inkml:brushProperty name="height" value="0.05" units="cm"/>
    </inkml:brush>
  </inkml:definitions>
  <inkml:trace contextRef="#ctx0" brushRef="#br0">75 126 11122,'-4'-3'130,"-6"-3"289,0-2 0,1 1 0,0-1 0,-10-12 0,17 18-337,1 1 1,-1-1 0,1 0-1,0 0 1,0 0-1,0-1 1,0 1-1,0 0 1,0 0-1,0-1 1,1 1-1,-1-4 1,1 4-45,0 1 0,0-1 0,1 1 0,-1-1 0,0 1 0,1-1 0,-1 1 0,1-1 0,0 1 0,-1 0 0,1-1 0,0 1 0,0 0 0,0-1 0,0 1 0,0 0 0,0 0 0,0 0 1,0 0-1,1 0 0,1-1 0,0 0-17,1 0 1,-1 1-1,1-1 1,-1 1-1,1 0 0,0 0 1,0 0-1,-1 0 1,1 1-1,0 0 1,0 0-1,0 0 1,0 0-1,-1 0 1,7 2-1,8 1 4,35 13-1,-30-9-7,43 10-29,1-3 0,133 10 1,140-18 24,-258-6 4,565 6 52,534-8 84,-948-6-146,332-8 45,-1 27 12,-427-2 1,870 29 425,-257-74-357,14 1-50,-673 34-96,12-1-101,161 17 1,-235-8-872,-18-1 591,-11-6 387,0 0 0,0 1 0,0-1 0,0 0 0,0 0 0,0 0 0,0 1 0,0-1-1,0 0 1,0 0 0,0 1 0,0-1 0,0 0 0,0 0 0,0 0 0,0 1 0,0-1 0,0 0 0,0 0-1,0 1 1,0-1 0,0 0 0,0 0 0,0 0 0,-1 1 0,1-1 0,0 0 0,0 0 0,0 0 0,0 0-1,0 1 1,-1-1 0,1 0 0,0 0 0,0 0 0,0 0 0,-1 0 0,1 0 0,0 1 0,0-1 0,-1 0-1,-16 7-377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2.513"/>
    </inkml:context>
    <inkml:brush xml:id="br0">
      <inkml:brushProperty name="width" value="0.05" units="cm"/>
      <inkml:brushProperty name="height" value="0.05" units="cm"/>
    </inkml:brush>
  </inkml:definitions>
  <inkml:trace contextRef="#ctx0" brushRef="#br0">244 382 15867,'-15'8'660,"1"0"0,0 1 0,0 0 0,1 1 0,0 1 0,0 0 0,1 1 0,1 0 0,0 1 0,-11 17 0,7-8-252,2 0-1,0 1 1,1 1-1,1 0 1,-12 43-1,22-64-381,0 0-1,0 0 0,1 0 1,-1 0-1,1 0 1,-1 0-1,1 0 0,0 0 1,1 0-1,-1 4 1,1-6-22,-1 0 0,1 0 1,-1-1-1,1 1 0,0 0 1,-1 0-1,1-1 0,0 1 0,0 0 1,-1-1-1,1 1 0,0-1 1,0 1-1,0-1 0,0 1 1,0-1-1,0 1 0,-1-1 1,1 0-1,0 0 0,0 0 0,0 1 1,0-1-1,0 0 0,0 0 1,0 0-1,0 0 0,0-1 1,0 1-1,0 0 0,2-1 1,6 0-26,0-2 1,0 1 0,16-8 0,-17 7-20,1 0 0,-1 0 1,1 0-1,13-1 0,-19 4 27,-1-1 0,1 1 0,-1 1 0,1-1 0,-1 0 0,1 0 0,-1 1 0,1 0 0,-1-1 0,1 1 0,-1 0 0,0 0 0,1 0 0,-1 1 0,0-1 0,0 0 0,0 1 0,0 0 0,0-1 0,2 3 0,1 3-13,0 0-1,0 1 0,-1-1 0,0 1 0,0 0 0,0 0 0,-1 0 0,-1 0 0,0 1 0,2 11 0,1 13 6,1 42 0,-5-38 125,-1 0 1,-3 0-1,-10 61 1,8-75 30,-1 0 1,-1 0-1,-1-1 1,-1 0 0,-1 0-1,-23 37 1,30-55-101,0-1 1,1 1-1,-1-1 0,-1 1 1,1-1-1,0 0 1,-1 0-1,1 0 1,-8 3-1,10-5-32,0-1 0,-1 1-1,1-1 1,0 1 0,-1-1-1,1 0 1,-1 0 0,1 1 0,-1-1-1,1 0 1,-1 0 0,1 0-1,-1-1 1,1 1 0,-1 0 0,1 0-1,0-1 1,-1 1 0,1-1-1,-1 1 1,1-1 0,0 0 0,0 1-1,-1-1 1,1 0 0,0 0-1,0 0 1,0 0 0,0 0 0,0 0-1,0 0 1,-1-3 0,-2-1-21,0-2 0,1 1 1,0 0-1,0-1 0,1 1 0,0-1 0,0 0 1,0 0-1,1 0 0,0 0 0,0-12 1,1-5-55,1 1 1,5-30 0,1 15 4,2 0 0,1 0 1,20-47-1,57-103-3,93-118 43,20 13 10,-154 227 3,45-54-236,-118 156 298,2 1 0,1 2 0,2 0 0,1 1 1,3 1-1,1 1 0,2 1 0,2 0 1,2 1-1,1 0 0,-4 69 0,12-89 24,2-1-1,1 1 0,1-1 0,1 1 0,8 32 1,-9-47-53,1 0 0,1 0 1,0 0-1,0 0 0,1-1 0,0 1 1,6 7-1,-7-12-17,0 1 1,0-1-1,0 0 0,1 0 1,-1 0-1,1-1 0,0 0 1,0 0-1,1 0 0,-1 0 1,1-1-1,7 3 0,-12-5-10,1 1-1,1 0 0,-1-1 0,0 0 1,0 1-1,0-1 0,0 0 0,0 0 0,0 0 1,0 0-1,0-1 0,0 1 0,0 0 1,0-1-1,0 0 0,3 0 0,-4 0-6,0 0-1,1 0 0,-1 0 1,0 0-1,0 0 1,0-1-1,0 1 1,0 0-1,0 0 0,0-1 1,0 1-1,0-1 1,-1 1-1,1-1 0,0 1 1,0-3-1,0-3-43,0 0-1,-1 1 0,0-1 1,0 0-1,0 0 0,-1 1 1,0-1-1,0 1 0,-3-8 1,-14-39-484,-3 0 0,-49-90 1,37 80 317,5 8 132,-32-66 660,59 120-542,1 1 1,0-1-1,-1 0 1,1 0-1,0 0 1,-1 0-1,1 0 1,0 0 0,0 0-1,0 0 1,0 0-1,0 0 1,0 0-1,0 0 1,0 1-1,0-1 1,0 0 0,1 0-1,-1 0 1,1-1-1,-1 1-4,1 1-1,-1-1 0,1 1 0,-1-1 1,1 1-1,0-1 0,-1 1 1,1 0-1,0-1 0,0 1 1,-1 0-1,1-1 0,0 1 1,0 0-1,-1 0 0,1 0 0,0 0 1,0 0-1,1 0 0,6 0 34,0 1-1,0 0 1,0 1-1,9 2 1,-4-1-160,185 36-2555,-147-34 2120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3.811"/>
    </inkml:context>
    <inkml:brush xml:id="br0">
      <inkml:brushProperty name="width" value="0.05" units="cm"/>
      <inkml:brushProperty name="height" value="0.05" units="cm"/>
    </inkml:brush>
  </inkml:definitions>
  <inkml:trace contextRef="#ctx0" brushRef="#br0">1 1115 13875,'3'0'241,"1"0"1,-1-1-1,0 0 1,0 1-1,1-1 1,-1 0-1,0-1 0,0 1 1,0 0-1,0-1 1,0 0-1,-1 0 1,1 0-1,4-4 1,3-4 176,0-1 0,10-14 0,-6 8 525,145-187 3101,-116 142-3060,51-96-1,-56 85-612,-4-3-1,-3 0 0,30-113 0,-54 162-302,2-35 0,-8 52-61,0 1 0,-1-1 0,-1 0 0,1 1 0,-1-1 0,-1 1 0,-2-10 0,3 18-7,1 0 0,0 1 0,0-1 0,0 0 0,0 1 0,0-1 1,-1 0-1,1 1 0,0-1 0,-1 0 0,1 1 0,0-1 0,-1 0 0,1 1 0,-1-1 0,1 1 1,-1-1-1,1 1 0,-1-1 0,1 1 0,-1-1 0,0 1 0,1 0 0,-1-1 0,1 1 0,-1 0 0,0-1 1,0 1-1,1 0 0,-1 0 0,0 0 0,1 0 0,-1 0 0,0 0 0,0 0 0,1 0 0,-1 0 1,0 0-1,0 0 0,1 0 0,-1 0 0,0 0 0,1 1 0,-1-1 0,0 0 0,1 1 0,-1-1 1,0 0-1,1 1 0,-1-1 0,1 1 0,-1-1 0,1 1 0,-2 0 0,-4 6 1,0 0 0,0 1 0,0 0 1,1 0-1,-7 13 0,-20 50 0,23-51 2,-32 85 75,5 3 1,4 1-1,5 1 1,-21 183-1,36-147 0,12-119-77,1 0 0,0 0-1,8 32 1,-9-56-15,1 1 0,0 0 1,0-1-1,0 1 0,0-1 0,1 0 0,-1 1 0,1-1 0,0 0 0,0 0 0,0 0 0,4 4 0,-5-6-9,1-1-1,-1 1 1,0 0-1,0-1 1,1 1-1,-1-1 1,1 1-1,-1-1 1,0 0-1,1 1 1,-1-1-1,1 0 1,-1 0-1,1 0 1,-1 0-1,0-1 1,1 1-1,-1 0 1,1 0-1,-1-1 1,0 1-1,1-1 1,-1 1-1,0-1 1,1 0 0,-1 0-1,0 1 1,0-1-1,0 0 1,0 0-1,0 0 1,2-2-1,6-5-234,-1-1 0,0 0 0,0 0 0,-1 0 1,0-1-1,10-20 0,27-73-1470,-30 68 1115,137-420-5172,-134 398 6579,-15 50 483,-5 8-728,-5 10 71,-2 9-134,1 1 0,1 0-1,1 0 1,1 1-1,1 0 1,1 0 0,-3 39-1,7-57-436,0 0-1,0 1 0,0-1 1,0 0-1,1 0 0,0 0 1,0 0-1,0 0 0,0 0 1,1-1-1,-1 1 1,1 0-1,3 5 0,-3-7-34,-1-1 0,1 0 0,-1 1 0,1-1 0,0 0 0,-1 0 0,1 0 0,0 0-1,0 0 1,-1 0 0,1-1 0,0 1 0,0-1 0,0 1 0,0-1 0,0 0 0,0 0 0,0 0 0,0 0-1,0 0 1,0 0 0,0 0 0,0-1 0,0 1 0,0-1 0,0 1 0,0-1 0,0 0 0,-1 0-1,4-1 1,7-5 25,-1 0-1,0 0 0,0-1 0,18-18 1,-20 18-22,0 0 1,0 0-1,1 1 0,0 0 1,0 1-1,18-9 1,-27 15-17,1-1 0,0 1 0,-1 0 0,1-1 0,-1 1 0,1 0 0,0 0 0,-1 0 0,1 0 0,0 0 0,-1 1 0,1-1 0,-1 0 0,1 1 0,-1-1-1,1 1 1,-1 0 0,1-1 0,-1 1 0,1 0 0,-1 0 0,0 0 0,1 0 0,-1 0 0,0 0 0,0 0 0,0 0 0,0 1 0,0-1 0,0 0 0,0 1 0,1 2 0,3 5-3,-1 0 0,0 0 0,-1 1 0,3 11 0,-3-9-2,3 12 5,-4-17 5,0 1-1,0-1 1,0 1 0,1-1-1,0 0 1,6 11-1,-8-17-3,-1-1-1,0 0 1,1 1-1,-1-1 0,0 0 1,1 1-1,-1-1 0,1 0 1,-1 1-1,1-1 1,-1 0-1,0 0 0,1 0 1,-1 1-1,1-1 0,-1 0 1,1 0-1,-1 0 0,1 0 1,-1 0-1,1 0 1,-1 0-1,1 0 0,-1 0 1,1 0-1,-1 0 0,1 0 1,-1 0-1,1 0 1,-1-1-1,1 1 0,-1 0 1,1 0-1,-1-1 0,1 1 1,-1 0-1,0 0 0,1-1 1,-1 1-1,1-1 1,-1 1-1,0 0 0,1-1 1,-1 1-1,0-1 0,0 1 1,1 0-1,-1-1 1,0 1-1,0-1 0,0 1 1,0-1-1,13-28 41,-7 9 0,-1-1 0,-1 1 0,-1-1 0,-1 0 0,-1-35 0,-15-105 519,12 147-483,2 14-75,-1-1 0,1 1 1,0-1-1,0 1 0,0-1 0,0 1 0,0-1 1,0 1-1,-1-1 0,1 1 0,0-1 0,0 1 0,1-1 1,-1 1-1,0-1 0,0 1 0,0-1 0,0 1 1,0-1-1,0 1 0,1-1 0,-1 1 0,0-1 1,0 1-1,1 0 0,-1-1 0,0 1 0,1-1 1,-1 1-1,0 0 0,1-1 0,-1 1 0,1 0 0,-1 0 1,0-1-1,1 1 0,-1 0 0,1 0 0,-1-1 1,1 1-1,-1 0 0,1 0 0,-1 0 0,1 0 1,-1 0-1,1 0 0,-1 0 0,1 0 0,-1 0 0,1 0 1,-1 0-1,1 0 0,-1 0 0,1 0 0,0 1 1,33 16-142,-22-11-12,-3-1-152,0-1 1,0 0-1,1-1 1,-1 0 0,1 0-1,0-1 1,0 0-1,12 0 1,-12-4-182,-7-6-158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4.276"/>
    </inkml:context>
    <inkml:brush xml:id="br0">
      <inkml:brushProperty name="width" value="0.05" units="cm"/>
      <inkml:brushProperty name="height" value="0.05" units="cm"/>
    </inkml:brush>
  </inkml:definitions>
  <inkml:trace contextRef="#ctx0" brushRef="#br0">1 0 19700,'0'0'1961,"5"3"-1465,3 1-248,3 1 960,1-1 56,2 2-928,-4 2-144,0-1-32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4.772"/>
    </inkml:context>
    <inkml:brush xml:id="br0">
      <inkml:brushProperty name="width" value="0.05" units="cm"/>
      <inkml:brushProperty name="height" value="0.05" units="cm"/>
    </inkml:brush>
  </inkml:definitions>
  <inkml:trace contextRef="#ctx0" brushRef="#br0">447 90 15195,'-6'27'2001,"2"11"-1161,1 17-360,-1 7 2032,1 11-1775,0 4-193,2 8-168,1-2-200,0-7-608,0-9-408,0-12 704,-3-8-168,2-17-97</inkml:trace>
  <inkml:trace contextRef="#ctx0" brushRef="#br0" timeOffset="1">1 267 17300,'0'-9'312,"-1"0"-1,1-1 1,0 1 0,1-1 0,0 1 0,1 0 0,4-15 0,-3 18-152,-1 0 1,1-1 0,0 1 0,1 0 0,0 1 0,0-1 0,0 1 0,0-1 0,1 1 0,0 1 0,7-6 0,5-3 173,1 2 0,0 0-1,0 1 1,1 0 0,1 2 0,-1 0-1,1 2 1,22-5 0,-12 5-210,0 1 1,0 1-1,0 2 0,0 1 1,32 4-1,-41-1-97,-1 2 0,1 0 0,-1 1-1,0 1 1,0 1 0,-1 1 0,0 1 0,0 0 0,-1 2-1,0 0 1,26 22 0,-29-21-26,-1 0 1,-1 1-1,0 1 1,-1 0-1,-1 1 0,0 0 1,-1 0-1,-1 2 1,0-1-1,-1 1 0,-1 0 1,0 0-1,5 26 1,-10-31 26,0 0 1,-1 0 0,-1 0 0,0 0 0,-1 0 0,0 0-1,0 0 1,-2 0 0,1 0 0,-2-1 0,1 1 0,-1-1-1,-1 0 1,0 0 0,-1 0 0,0-1 0,-1 0 0,0 0-1,-13 15 1,3-7 132,-1-1 0,0 0 0,-2-1 0,0-1 0,0-1 0,-1-1 0,-1-1 0,-36 15 0,46-22-218,-1-1 0,0 0 0,0 0 0,-1-1 0,1-1 0,0-1 0,-1 0 0,0 0 0,1-1 0,-1-1 0,1 0 0,-1-1 0,1-1-1,0 0 1,0 0 0,0-2 0,0 1 0,1-2 0,-1 1 0,1-2 0,1 0 0,-1 0 0,1-1 0,1 0 0,-1-1 0,1 0 0,-13-17 0,16 17-304,0 0 1,0 0 0,-8-16 0,13 21 267,1 0 1,-1 0 0,0 0-1,1 0 1,0 0 0,0 0 0,0-1-1,0 1 1,1 0 0,0 0 0,0-1-1,0-4 1,1 5-21,0 1 1,0 0-1,0 0 1,1 0-1,-1 0 0,4-5 1,-5 7 92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5.272"/>
    </inkml:context>
    <inkml:brush xml:id="br0">
      <inkml:brushProperty name="width" value="0.05" units="cm"/>
      <inkml:brushProperty name="height" value="0.05" units="cm"/>
    </inkml:brush>
  </inkml:definitions>
  <inkml:trace contextRef="#ctx0" brushRef="#br0">24 148 19068,'0'0'58,"11"-12"1241,-11 12-1278,0-1-1,0 1 0,0 0 1,0 0-1,0-1 0,0 1 1,1 0-1,-1 0 1,0 0-1,0-1 0,0 1 1,0 0-1,1 0 0,-1 0 1,0 0-1,0 0 0,0-1 1,1 1-1,-1 0 1,0 0-1,0 0 0,1 0 1,-1 0-1,0 0 0,0 0 1,1 0-1,-1 0 0,0 0 1,0 0-1,1 0 1,-1 0-1,0 0 0,0 0 1,1 0-1,-1 0 0,0 0 1,0 0-1,0 0 0,1 0 1,-1 1-1,0-1 1,0 0-1,1 0 0,-1 0 1,0 0-1,0 0 0,0 1 1,0-1-1,1 0 0,-1 0 1,0 0-1,0 1 1,0-1-1,0 0 0,0 0 1,0 0-1,0 1 0,1-1 1,-1 0-1,0 0 0,0 1 1,0-1-1,0 0 1,0 0-1,0 1 0,0-1 1,0 0-1,0 29 730,0 0 0,-5 31 0,-1 3-449,3 126 45,4-149-323,3-1 0,14 69 0,-18-107-26,9 28-6,-9-28 4,0-1-1,0 1 1,1 0-1,-1 0 1,0-1-1,0 1 0,1 0 1,-1-1-1,0 1 1,0 0-1,1-1 1,-1 1-1,1-1 0,-1 1 1,1 0-1,-1-1 1,1 1-1,-1-1 1,1 1-1,-1-1 1,1 0-1,0 1 0,-1-1 1,1 0-1,0 1 1,-1-1-1,1 0 1,0 0-1,-1 1 1,2-1-1,-1-1-12,0 1 0,0-1-1,-1 0 1,1 0 0,-1 0 0,1 1 0,0-1-1,-1 0 1,0 0 0,1 0 0,-1 0 0,1 0-1,-1 0 1,0 0 0,0 0 0,0 0 0,1 0-1,-1 0 1,0 0 0,0 0 0,-1-1 0,-1-28-339,2 24 238,-9-48-903,-2 1 0,-2 0 0,-38-98 0,54 156 1228,1 1-1,0-1 1,0 0 0,1 0-1,-1-1 1,1 1 0,0-1-1,1 0 1,8 5 0,-4-2-13,1 0 0,0-1 1,1-1-1,0 0 0,18 6 1,-14-8-67,0-1 0,1-1 0,-1 0 0,1-1 1,-1-1-1,1 0 0,-1-1 0,1-1 0,-1-1 0,0 0 0,0-1 1,-1-1-1,23-11 0,-14 5 48,0-1 0,-1-2 0,-1 0 0,0-2 0,-1 0 0,-1-1 0,26-30 1,-35 34-54,0 0 1,-1-1 0,0 0 0,12-27 0,-18 33-70,-1-1 1,0 1-1,0-1 1,-1 1-1,0-1 1,0 0-1,-1 0 1,-1 0 0,0-17-1,0 24-46,-1 0 0,1 1 0,-1-1 0,1 0 0,-1 0 0,0 1 0,0-1-1,0 0 1,0 1 0,-1-1 0,1 1 0,-1-1 0,1 1 0,-1 0 0,0 0 0,0 0 0,0 0 0,0 0-1,0 0 1,-4-2 0,3 3-10,0-1 0,0 1 0,-1 0-1,1 0 1,0 1 0,0-1 0,-1 1-1,1-1 1,0 1 0,-1 0 0,1 0-1,0 1 1,-1-1 0,1 1 0,0-1-1,0 1 1,-5 2 0,0 0-1,-1 1 1,1 1-1,0-1 0,0 1 1,0 1-1,1 0 1,0 0-1,0 0 0,0 1 1,1 0-1,0 0 1,0 0-1,-6 13 0,0-1 21,2 1 0,0 0 0,2 1 0,-10 34 0,13-37 5,1 0 0,1 1 0,1-1 0,1 1 0,0 0-1,1-1 1,1 1 0,1 0 0,1-1 0,0 1-1,11 31 1,-10-39-188,0 0 0,1 0-1,0 0 1,1-1 0,0 0 0,1 0-1,0 0 1,1-1 0,-1 0 0,2-1-1,-1 0 1,1 0 0,1 0 0,-1-1-1,1-1 1,0 0 0,1 0 0,0-1-1,17 6 1,11-2-394,0-11-188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5.772"/>
    </inkml:context>
    <inkml:brush xml:id="br0">
      <inkml:brushProperty name="width" value="0.05" units="cm"/>
      <inkml:brushProperty name="height" value="0.05" units="cm"/>
    </inkml:brush>
  </inkml:definitions>
  <inkml:trace contextRef="#ctx0" brushRef="#br0">27 0 19876,'-2'27'2041,"-6"-5"-1449,1-12-720,3-3 816,1-4-296,0-9-176,3-14-368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6.296"/>
    </inkml:context>
    <inkml:brush xml:id="br0">
      <inkml:brushProperty name="width" value="0.05" units="cm"/>
      <inkml:brushProperty name="height" value="0.05" units="cm"/>
    </inkml:brush>
  </inkml:definitions>
  <inkml:trace contextRef="#ctx0" brushRef="#br0">1 412 19268,'4'74'2125,"-3"-32"-1021,2 1 0,2-1 0,18 74 1,-21-110-1020,0 1 0,1-1 0,-1 0 0,1 0 0,0-1 0,1 1 1,0-1-1,-1 0 0,2 1 0,4 3 0,-6-6-53,0 0 0,0-1 0,1 0 0,-1 0 0,0 0 0,1 0 0,0-1 0,-1 1 0,1-1 0,0 0 0,0 0 0,0 0 0,0-1 0,0 1 0,0-1 0,0 0 0,6 0 0,0-2-13,-1 0-1,1-1 1,-1 0 0,0 0-1,0-1 1,0 0 0,0-1-1,-1 1 1,1-2 0,-1 1-1,0-1 1,-1-1 0,10-9-1,7-9-8,-2-1 1,28-41-1,-21 21-55,27-58-1,-23 41-52,-37 109 112,0-20 31,-1-2 26,-2 28 1,7-46-48,0 0-1,0 0 1,0-1-1,0 1 1,1 0-1,0-1 1,0 1-1,1 0 1,0-1-1,3 8 1,-4-11-17,0-1-1,0 1 1,0-1 0,0 0-1,0 0 1,0 1 0,1-1 0,-1 0-1,0 0 1,1 0 0,-1-1-1,1 1 1,-1 0 0,1 0-1,-1-1 1,1 1 0,-1-1 0,1 1-1,0-1 1,-1 0 0,1 0-1,0 0 1,-1 0 0,1 0-1,0 0 1,-1 0 0,1 0-1,-1 0 1,1-1 0,0 1 0,-1-1-1,3 0 1,5-3-3,1 0 0,-1 0 1,17-12-1,-25 16-5,103-74-109,-70 48-21,2 1 1,64-35 0,-98 59 124,1 0 0,-1 0 0,0 0 0,1 1 0,-1-1 0,0 0 1,1 1-1,-1-1 0,1 1 0,4 0 0,-6 0 7,0 1 0,0-1 0,-1 0 1,1 1-1,0-1 0,0 1 0,-1-1 0,1 1 0,0 0 1,0-1-1,-1 1 0,1 0 0,-1-1 0,1 1 0,0 0 1,-1 0-1,0-1 0,1 1 0,-1 0 0,1 0 0,-1 0 1,0 0-1,0 0 0,1-1 0,-1 1 0,0 0 0,0 0 1,0 0-1,0 0 0,0 0 0,0 0 0,0 0 0,-1 1 1,-1 18 57,-1-1 0,0 0 1,-9 25-1,-4 22 105,11-41-170,2 0 0,-1 30 1,8-40-613,-1-16-280,0-9-63,-2-6 601,0 0 0,-2-18 0,-3-15-347</inkml:trace>
  <inkml:trace contextRef="#ctx0" brushRef="#br0" timeOffset="1">777 22 22693,'0'-17'2000,"0"13"-1184,2 8 217,-4 1-713,-9-1-64,-2 0-160,-7-4-208</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7.461"/>
    </inkml:context>
    <inkml:brush xml:id="br0">
      <inkml:brushProperty name="width" value="0.05" units="cm"/>
      <inkml:brushProperty name="height" value="0.05" units="cm"/>
    </inkml:brush>
  </inkml:definitions>
  <inkml:trace contextRef="#ctx0" brushRef="#br0">185 406 15107,'1'-3'185,"-1"0"0,1-1 0,-1 1 0,0 0-1,1 0 1,-2-1 0,1 1 0,0 0 0,-1 0 0,1-1-1,-1 1 1,0 0 0,0 0 0,0 0 0,0 0 0,-1 0 0,1 0-1,-1 0 1,0 1 0,0-1 0,0 1 0,0-1 0,0 1-1,-1 0 1,1-1 0,-1 1 0,1 0 0,-1 1 0,0-1-1,0 0 1,0 1 0,0 0 0,0-1 0,0 1 0,0 0-1,0 1 1,0-1 0,0 1 0,-4-1 0,3 1-101,0 0 0,0 1 0,0-1 0,0 1-1,0 0 1,1 0 0,-1 0 0,0 0 0,1 1 0,-1 0 0,1 0 0,-1 0 0,1 0 0,0 0 0,-1 0 0,1 1 0,1 0 0,-1 0 0,0-1 0,1 1-1,-1 1 1,1-1 0,-3 6 0,0 0-59,0-1-1,1 1 0,0 0 1,1 1-1,0-1 1,0 1-1,1-1 0,-1 14 1,2-19-23,1 0 1,0 0 0,0 0 0,0 0-1,0 0 1,1 0 0,0 0-1,0 0 1,0 0 0,0-1 0,0 1-1,1 0 1,3 5 0,-3-7 4,-1 0-1,1 0 1,0 0 0,0-1 0,0 1 0,0 0 0,0-1 0,0 0 0,1 1-1,-1-1 1,0 0 0,1 0 0,-1 0 0,0-1 0,1 1 0,0-1-1,-1 1 1,1-1 0,-1 0 0,1 0 0,-1 0 0,5 0 0,3-2 25,1 0 0,-1 0 1,0-1-1,0 0 0,0-1 0,0 0 1,0-1-1,-1 0 0,0 0 1,0-1-1,0 0 0,-1-1 1,10-9-1,6-8 131,0-1 0,35-49 0,-39 46-36,-2-1-1,-1 0 1,15-35-1,-24 43-73,0 0-1,-1-1 1,-1 1-1,-1-2 1,4-33 0,-9 55-54,0-1 0,0 0 1,1 0-1,-1 0 1,0 0-1,-1 0 0,1 1 1,0-1-1,-1 0 0,1 0 1,-1 0-1,1 1 0,-1-1 1,0 0-1,-1-3 1,1 5-2,1 0 0,0 0 1,0 0-1,-1 0 0,1-1 1,0 1-1,0 0 1,-1 0-1,1 0 0,0 0 1,-1 0-1,1 0 0,0 0 1,-1 0-1,1 0 1,0 0-1,-1 0 0,1 0 1,0 0-1,0 0 0,-1 0 1,1 0-1,0 0 1,-1 0-1,1 0 0,0 1 1,-1-1-1,1 0 0,0 0 1,-13 14-55,2 8 13,0-1 0,1 2 0,1-1 0,-8 35 0,7-15 46,-9 71 1,17-88 18,0 1 1,3 30-1,-1-50-12,0-1-1,1 1 1,0-1-1,0 1 1,0-1 0,0 0-1,1 0 1,0 0-1,0 0 1,1 0-1,-1 0 1,1 0-1,0-1 1,0 1-1,1-1 1,7 8-1,-9-10 1,1-1 0,-1 1-1,1 0 1,0-1 0,0 0-1,0 0 1,0 1 0,0-2-1,0 1 1,0 0 0,0-1-1,0 1 1,0-1 0,1 0-1,4 0 1,-2-1 2,-1 0 1,0-1-1,1 1 1,-1-1-1,0 0 1,0 0-1,0-1 1,7-4-1,-2 0 9,-1 0 0,0-1 0,-1 1-1,1-2 1,-1 1 0,-1-1 0,12-19 0,-14 21-22,-1-1 0,0 0 0,0 0 0,-1-1 0,0 1 0,0-1 0,-1 1 0,0-1 0,-1 0 0,0 0 0,0-15 0,-1 24-1,0 0 1,0 0 0,-1 0 0,1 1-1,0-1 1,0 0 0,0 0-1,0 0 1,-1 1 0,1-1-1,0 0 1,0 0 0,-1 0 0,1 0-1,0 0 1,0 1 0,0-1-1,-1 0 1,1 0 0,0 0-1,0 0 1,-1 0 0,1 0 0,0 0-1,-1 0 1,1 0 0,0 0-1,0 0 1,-1 0 0,1 0-1,0 0 1,0 0 0,-1 0 0,1-1-1,0 1 1,0 0 0,0 0-1,-1 0 1,1 0 0,0 0-1,0 0 1,-1-1 0,1 1 0,0 0-1,0 0 1,0 0 0,0-1-1,-1 1 1,1 0 0,0 0-1,0-1 1,0 1 0,0 0 0,0 0-1,0 0 1,0-1 0,0 1-1,0 0 1,0-1 0,0 1-1,0 0 1,0 0 0,0-1 0,0 1-1,0 0 1,0 0 0,0-1-1,0 1 1,-10 16-52,7-9 46,0 0 1,0 1-1,1-1 0,0 1 1,1-1-1,-1 1 0,1 0 1,1 0-1,0 0 0,1 13 0,-1-18 12,1-1-1,-1 1 1,1 0-1,0 0 1,0-1-1,0 1 0,0 0 1,0-1-1,0 1 1,1-1-1,-1 1 0,1-1 1,0 0-1,0 0 1,0 0-1,0 0 0,0 0 1,0 0-1,0 0 1,1-1-1,-1 1 1,1-1-1,-1 0 0,1 1 1,-1-1-1,1 0 1,0-1-1,0 1 0,-1 0 1,1-1-1,0 0 1,4 1-1,5-1 14,1 0-1,0-1 1,0-1 0,0 1-1,-1-2 1,22-7-1,69-34 67,-77 32-107,0 0-1,1 2 0,35-9 0,-61 18 21,0 1-1,0-1 0,0 1 1,0 0-1,1 0 0,-1 0 1,0-1-1,0 1 1,0 0-1,0 0 0,0 1 1,0-1-1,1 0 1,-1 0-1,0 0 0,0 1 1,0-1-1,0 1 0,0-1 1,0 1-1,0-1 1,0 1-1,0-1 0,0 1 1,0 0-1,-1 0 1,1-1-1,0 1 0,0 0 1,-1 0-1,1 0 0,0 0 1,-1 0-1,1 1 1,1 3-8,-1 0 0,0 1 0,-1-1 0,1 1 0,-1-1 1,0 8-1,-1-10 16,1 0 1,0 1-1,0-1 0,0 1 1,0-1-1,1 0 1,-1 1-1,1-1 0,0 0 1,0 1-1,0-1 1,0 0-1,0 0 0,4 5 1,-4-7-2,0 0 0,0-1 0,0 1 0,0-1 0,0 1 0,0-1 0,0 0 1,1 1-1,-1-1 0,0 0 0,0 0 0,0 0 0,0 0 0,1 0 0,-1 0 0,0 0 0,0 0 0,0 0 1,0-1-1,1 1 0,-1 0 0,0-1 0,0 1 0,0-1 0,1 0 0,28-18-38,-26 16 10,58-50-2691,-66 62 195,-1 6 1601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8.097"/>
    </inkml:context>
    <inkml:brush xml:id="br0">
      <inkml:brushProperty name="width" value="0.05" units="cm"/>
      <inkml:brushProperty name="height" value="0.05" units="cm"/>
    </inkml:brush>
  </inkml:definitions>
  <inkml:trace contextRef="#ctx0" brushRef="#br0">64 0 18884,'-18'65'1446,"3"0"1,3 1-1,3 1 0,3-1 1,3 109-1,4-163-1360,-2-7-60,1 0 0,0 0 0,0 0 1,0 0-1,1 0 0,0 0 1,0-1-1,0 1 0,1 0 1,-1 0-1,1-1 0,0 1 0,0-1 1,4 6-1,-6-10-32,1 1 0,-1-1 1,1 1-1,0-1 0,-1 1 0,1-1 0,-1 1 0,1-1 1,0 0-1,-1 1 0,1-1 0,0 0 0,0 1 1,-1-1-1,1 0 0,0 0 0,0 0 0,-1 0 0,1 0 1,0 0-1,0 0 0,-1 0 0,1 0 0,0 0 0,0 0 1,-1 0-1,2-1 0,0 0-18,0 0-1,-1 0 1,1 0-1,0 0 1,0-1 0,-1 1-1,1-1 1,-1 1-1,1-1 1,0-1 0,5-7-162,-1 0 0,10-20 0,-14 25 129,51-136-1148,-31 77 915,-22 63 294,0 0 0,1 0 0,-1 0 0,0 0 0,1 0 0,-1-1 0,1 1 0,-1 0 0,1 0 0,-1 1 0,1-1 0,0 0 0,-1 0 0,1 0 0,1-1 0,3 13 160,2 9 161,-6-22-275,0 0 0,0 0 0,-1 0 0,1 0 0,-1 0 0,1 0 0,-1 0 1,0-1-1,0 1 0,1 0 0,-2-3 0,1 1 3,0 0 1,-1 0-1,0 0 1,1 0-1,-2 1 1,1-1-1,0 0 0,-4-7 1,5 11-49,-1 0 0,1-1 0,0 1 0,0 0 0,0-1 0,-1 1 0,1 0 0,0-1 0,-1 1 0,1 0 0,0 0 0,-1-1 0,1 1 0,0 0 0,-1 0 0,1 0 1,0 0-1,-1-1 0,1 1 0,-1 0 0,1 0 0,0 0 0,-1 0 0,1 0 0,-1 0 0,1 0 0,0 0 0,-1 0 0,1 0 0,-1 0 0,0 0 0,0 1-4,0 0 1,0 0-1,0 0 0,0 0 1,0 1-1,0-1 0,0 0 0,0 0 1,0 1-1,0-1 0,0 0 1,1 1-1,-2 2 0,-5 15 8,0 0 0,2 0-1,0 1 1,1-1 0,0 1 0,2 0-1,0 1 1,3 35 0,-1-52-3,1-1 0,-1 0 1,1 1-1,0-1 0,0 0 0,0 0 0,0 1 1,0-1-1,1 0 0,0 0 0,-1 0 1,1 0-1,4 4 0,-4-6-1,0 1 0,0-1 1,0 0-1,0 1 0,0-1 0,0 0 0,0-1 1,0 1-1,0 0 0,1-1 0,-1 1 0,0-1 1,0 1-1,1-1 0,-1 0 0,0 0 0,1 0 0,-1 0 1,0-1-1,1 1 0,2-2 0,2 1-84,0-2-1,-1 1 0,1-1 1,-1 0-1,1 0 0,-1 0 1,0-1-1,-1 0 0,1-1 1,-1 1-1,0-1 0,0 0 1,8-9-1,-6 3-263,1 0 1,-1 0-1,-1-1 0,0 0 1,-1 0-1,6-18 0,1-8-301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8.651"/>
    </inkml:context>
    <inkml:brush xml:id="br0">
      <inkml:brushProperty name="width" value="0.05" units="cm"/>
      <inkml:brushProperty name="height" value="0.05" units="cm"/>
    </inkml:brush>
  </inkml:definitions>
  <inkml:trace contextRef="#ctx0" brushRef="#br0">125 1 18284,'-119'496'8879,"117"-481"-8657,0 0 1,0 30-1,2-44-214,0 0 1,0 1-1,0-1 1,1 0-1,-1 0 1,0 0-1,0 1 1,1-1-1,-1 0 1,1 0-1,-1 0 1,1 0-1,0 0 1,-1 0-1,1 0 1,1 2-1,-2-3-4,1 0-1,0 1 1,-1-1-1,1 0 0,-1 1 1,1-1-1,0 0 1,-1 0-1,1 0 0,0 0 1,0 1-1,-1-1 1,1 0-1,0 0 0,-1 0 1,1 0-1,0-1 1,-1 1-1,1 0 0,1 0 1,2-2-3,-1 1 0,0-1 0,1 0 1,-1 0-1,0 0 0,0 0 0,0-1 1,-1 1-1,4-4 0,85-111-129,5-4-55,-91 115 172,0 1-1,1 0 1,0 0-1,0 0 1,0 1-1,1 0 1,6-4-1,-11 8 11,-1-1-1,1 0 0,0 1 0,-1-1 1,1 1-1,0-1 0,0 1 1,-1 0-1,1-1 0,0 1 0,0 0 1,-1 0-1,1 0 0,0 1 0,0-1 1,-1 0-1,1 1 0,0-1 0,0 1 1,-1 0-1,1-1 0,-1 1 1,1 0-1,-1 0 0,1 0 0,-1 0 1,1 0-1,-1 0 0,0 1 0,0-1 1,1 0-1,-1 1 0,0-1 0,0 1 1,0-1-1,0 2 0,2 3 6,-1-1 1,1 1-1,-1-1 0,-1 1 0,1 0 0,-1 0 0,0 0 1,0 0-1,-1 0 0,0 0 0,0 0 0,0 0 0,-1 0 1,-1 8-1,-3 6 76,-1 0 0,-16 34 1,1-1 162,21-53-240,0 1-1,0-1 1,0 0-1,0 0 1,0 1-1,0-1 1,0 0 0,0 1-1,0-1 1,0 0-1,0 1 1,0-1-1,0 0 1,0 1-1,0-1 1,0 0 0,0 0-1,0 1 1,0-1-1,0 0 1,0 1-1,0-1 1,0 0 0,1 0-1,-1 1 1,0-1-1,0 0 1,0 0-1,1 1 1,-1-1-1,0 0 1,1 0 0,11 2 30,20-9-33,-26 5 3,20-3-100,-18 4-141,-1 0-1,1-1 0,0 0 1,-1 0-1,1 0 1,-1-1-1,0 0 0,0-1 1,0 0-1,11-8 0,-17 11 191,0 0 0,1-1 0,-1 1 0,0-1 0,0 1-1,-1-1 1,1 1 0,0-1 0,0 0 0,-1 1-1,1-1 1,-1 0 0,0 0 0,1 1 0,-1-1-1,0 0 1,0 0 0,0 1 0,0-1 0,0 0-1,-1-2 1,-5-21-672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27.209"/>
    </inkml:context>
    <inkml:brush xml:id="br0">
      <inkml:brushProperty name="width" value="0.05" units="cm"/>
      <inkml:brushProperty name="height" value="0.05" units="cm"/>
    </inkml:brush>
  </inkml:definitions>
  <inkml:trace contextRef="#ctx0" brushRef="#br0">0 12 10170,'31'9'197,"0"-1"0,0-2 0,0-1-1,1-1 1,-1-2 0,1-1 0,0-1-1,32-5 1,71-10-49,218-11 534,40 48 51,-101-3-453,570-16 93,-57-3-120,-485 11-164,997 27 47,-1126-35-122,1575 4 108,-585-22-102,103-3 1,1206-9 82,-1699 34-80,301-8 25,-1016-1-54,240 0 283,-224 6-132,129 21 0,-200-21-466,1-1 0,0-1 0,36 0 0,-34-6 53</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9.116"/>
    </inkml:context>
    <inkml:brush xml:id="br0">
      <inkml:brushProperty name="width" value="0.05" units="cm"/>
      <inkml:brushProperty name="height" value="0.05" units="cm"/>
    </inkml:brush>
  </inkml:definitions>
  <inkml:trace contextRef="#ctx0" brushRef="#br0">9 0 15051,'-9'0'1801,"18"3"-857,8 0-352,10 1 1344,3-1-679,8 1-785,0-1-488,2 0 248,3 0-96,-5 3-256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29.657"/>
    </inkml:context>
    <inkml:brush xml:id="br0">
      <inkml:brushProperty name="width" value="0.05" units="cm"/>
      <inkml:brushProperty name="height" value="0.05" units="cm"/>
    </inkml:brush>
  </inkml:definitions>
  <inkml:trace contextRef="#ctx0" brushRef="#br0">1 151 19948,'1'2'134,"-1"0"0,1-1-1,0 1 1,0 0-1,0-1 1,1 1 0,-1 0-1,0-1 1,1 0 0,-1 1-1,1-1 1,-1 0 0,1 0-1,-1 0 1,1 0-1,0 0 1,0 0 0,0 0-1,-1 0 1,1-1 0,0 1-1,0-1 1,2 1 0,0-1 44,0 0 1,0-1 0,0 0 0,0 1 0,0-1 0,0 0-1,-1-1 1,1 1 0,0-1 0,6-3 0,0-1 54,-1 0 0,0-1 0,0 0 0,0 0 0,-1-1 0,9-10 0,-14 14-167,1-1-1,0 0 1,-1 0-1,0 1 1,0-2 0,-1 1-1,1 0 1,-1-1-1,0 1 1,-1-1 0,1 1-1,-1-1 1,1-9 0,-2 14-62,0 0 1,0 1 0,1-1 0,-1 0-1,0 0 1,0 0 0,0 0 0,0 1 0,0-1-1,-1 0 1,1 0 0,0 0 0,0 1-1,0-1 1,-1 0 0,1 0 0,0 0 0,-1 1-1,1-1 1,-1 0 0,1 1 0,-1-1-1,1 0 1,-1 1 0,1-1 0,-1 1 0,0-1-1,1 1 1,-1-1 0,0 1 0,0-1-1,1 1 1,-1 0 0,0-1 0,0 1-1,1 0 1,-1 0 0,0 0 0,0-1 0,0 1-1,1 0 1,-1 0 0,0 0 0,0 0-1,0 0 1,0 1 0,1-1 0,-1 0 0,0 0-1,0 0 1,0 1 0,1-1 0,-1 0-1,0 1 1,0-1 0,1 1 0,-2 0 0,-4 2-5,1 0 1,0 1 0,0 0 0,0 0 0,0 0-1,-5 5 1,3 0 2,0 1-1,0 0 0,1 0 1,0 0-1,1 1 0,0 0 0,1 0 1,0 0-1,1 0 0,0 1 1,1-1-1,0 1 0,0 0 1,1 20-1,2-29 1,-1-1-1,0 1 1,1-1-1,-1 1 1,1-1 0,0 1-1,0-1 1,0 0-1,0 1 1,0-1 0,0 0-1,0 0 1,1 0-1,0 0 1,-1 0 0,1 0-1,0 0 1,0 0-1,0-1 1,2 2 0,-1-1-6,1-1 0,-1 1 0,0-1 1,1 0-1,-1 0 0,1-1 0,0 1 1,-1-1-1,1 0 0,0 0 0,-1 0 1,6-1-1,6-1-46,-1-1 0,0-1-1,0-1 1,0 0 0,22-11 0,181-105-905,-215 119 957,0 1 0,0 0 0,0 0 0,0 0 0,0 0 0,1 0-1,-1 1 1,0-1 0,1 1 0,-1-1 0,1 1 0,-1 0 0,4 0-1,-6 0 10,1 0-1,-1 1 0,1-1 0,-1 0 0,1 0 0,-1 1 0,1-1 0,-1 0 0,0 1 0,1-1 0,-1 0 0,1 1 0,-1-1 0,0 1 1,1-1-1,-1 1 0,0-1 0,1 1 0,-1-1 0,0 1 0,0 0 0,1 20 314,-2-13-209,0-4-18,0 0 0,1 0 0,0 0-1,-1-1 1,2 8 0,-1-10-88,0 0 0,0-1 0,1 1 1,-1-1-1,0 1 0,0 0 0,1-1 0,-1 1 1,0-1-1,1 1 0,-1-1 0,0 1 0,1-1 1,-1 0-1,1 1 0,-1-1 0,1 1 1,-1-1-1,1 0 0,-1 1 0,1-1 0,0 0 1,-1 0-1,1 0 0,-1 1 0,1-1 0,0 0 1,-1 0-1,1 0 0,-1 0 0,1 0 0,0 0 1,-1 0-1,1 0 0,-1 0 0,1 0 0,0 0 1,-1-1-1,1 1 0,-1 0 0,1 0 0,0-1 1,0 1-1,18-8 62,0 0-1,0-1 1,21-13 0,4-3-169,-31 19 41,-8 3 10,-1 0 0,1 1 1,0 0-1,0 0 0,0 0 1,0 0-1,0 1 0,0 0 1,7 0-1,-11 0 12,-1 1-1,1 1 1,0-1 0,-1 0 0,1 0-1,-1 0 1,1 0 0,-1 0 0,1 0-1,-1 1 1,1-1 0,-1 0-1,1 0 1,-1 1 0,1-1 0,-1 0-1,1 1 1,-1-1 0,0 0 0,1 1-1,-1-1 1,1 1 0,-1-1-1,0 1 1,0-1 0,1 1 0,-1-1-1,0 1 1,0-1 0,0 1-1,1-1 1,-1 1 0,0-1 0,0 1-1,0-1 1,0 1 0,0 0 0,0-1-1,0 1 1,0-1 0,0 1-1,-1 0 1,1 0-234,0 0 0,0 1-1,0-1 1,-1 0 0,1 0-1,-1 1 1,1-1 0,-1 0-1,1 0 1,-1 0 0,0 0-1,0 0 1,1 0 0,-1 0-1,0 0 1,0 0 0,0 0-1,-1 0 1,7-3-834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30.137"/>
    </inkml:context>
    <inkml:brush xml:id="br0">
      <inkml:brushProperty name="width" value="0.05" units="cm"/>
      <inkml:brushProperty name="height" value="0.05" units="cm"/>
    </inkml:brush>
  </inkml:definitions>
  <inkml:trace contextRef="#ctx0" brushRef="#br0">1 48 14651,'23'-5'1167,"0"-1"221,0 2 0,46-4 0,-64 8-1164,0-1-1,0 2 0,0-1 0,1 1 0,-1-1 1,0 1-1,0 1 0,0-1 0,0 1 0,-1 0 1,1 0-1,0 0 0,-1 0 0,1 1 1,-1 0-1,0 0 0,0 0 0,0 1 0,4 4 1,-5-4-126,-1 0 0,1 0 0,-1 0 0,0 0 0,0 1 0,0-1 0,-1 1 1,0-1-1,0 1 0,0 0 0,0-1 0,-1 1 0,1 0 0,-1 0 0,0 0 1,-1-1-1,1 1 0,-1 0 0,-3 8 0,-2 7 49,-1-1-1,-1 0 1,-13 24-1,10-22 35,-1 2-28,5-10-77,0 0 0,0 0 1,2 1-1,0-1 0,0 1 1,1 0-1,-2 18 0,6-30-92,0 0 0,0-1-1,0 1 1,0 0 0,0 0-1,0 0 1,1 0 0,-1 0-1,1 0 1,0-1 0,-1 1-1,1 0 1,0 0 0,0-1-1,0 1 1,0-1-1,0 1 1,1-1 0,-1 1-1,0-1 1,1 0 0,-1 1-1,1-1 1,-1 0 0,1 0-1,-1 0 1,1 0 0,0 0-1,0-1 1,-1 1 0,1-1-1,0 1 1,0-1 0,0 1-1,0-1 1,2 0 0,6 1-341,0-1 0,0 0 0,0-1 0,0 0 0,17-4 0,1-2-71,-1-1-1,1-1 0,-2-2 0,1-1 1,28-17-1,19-19-507</inkml:trace>
  <inkml:trace contextRef="#ctx0" brushRef="#br0" timeOffset="1">803 1 20572,'-19'19'991,"0"1"-1,1 1 0,1 0 0,-24 40 1,34-48-775,0 0 1,1 1-1,0-1 0,1 1 1,1 0-1,0 1 1,1-1-1,0 1 1,1 0-1,0 17 1,3-26-190,-1 0-1,1 0 1,1 0 0,-1 0 0,1-1 0,0 1 0,0 0 0,0-1 0,1 0-1,0 0 1,0 1 0,0-1 0,1-1 0,0 1 0,0-1 0,0 1 0,0-1-1,1 0 1,-1-1 0,1 1 0,0-1 0,0 0 0,0 0 0,1 0-1,-1-1 1,1 0 0,-1 0 0,1 0 0,0-1 0,7 1 0,-7 0-25,-1-1 0,1-1 1,0 1-1,0-1 0,-1 0 1,1 0-1,0-1 0,0 1 1,0-1-1,-1-1 0,1 1 1,-1-1-1,1 0 0,-1 0 1,1-1-1,-1 1 0,0-1 1,0 0-1,-1-1 0,1 1 1,0-1-1,-1 0 0,0 0 1,0 0-1,0-1 0,-1 1 1,1-1-1,-1 0 1,0 0-1,4-11 0,-5 9-19,0 0 0,0 0 0,-1 0-1,0 0 1,0 0 0,-1 0 0,0 0 0,0-1 0,-1 1-1,1 0 1,-2 0 0,1 0 0,-1 0 0,0 0 0,0 0 0,-1 1-1,0-1 1,0 1 0,-1-1 0,0 1 0,0 0 0,-5-6-1,5 8-121,0 0 0,0 0-1,0 0 1,-1 1-1,1-1 1,-1 1 0,0 0-1,0 0 1,0 1-1,0 0 1,0-1 0,0 2-1,-1-1 1,1 1 0,-1-1-1,1 2 1,-1-1-1,0 0 1,1 1 0,-1 0-1,0 1 1,1-1-1,-1 1 1,0 0 0,1 1-1,-1-1 1,1 1 0,-8 3-1,-12 8-483,0 4-66</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31.357"/>
    </inkml:context>
    <inkml:brush xml:id="br0">
      <inkml:brushProperty name="width" value="0.05" units="cm"/>
      <inkml:brushProperty name="height" value="0.05" units="cm"/>
    </inkml:brush>
  </inkml:definitions>
  <inkml:trace contextRef="#ctx0" brushRef="#br0">0 253 15115,'0'0'125,"0"-1"0,0 0 0,0 1 0,0-1 0,1 0 0,-1 1 0,0-1-1,0 0 1,1 1 0,-1-1 0,0 0 0,1 1 0,-1-1 0,1 1 0,-1-1 0,1 0 0,-1 1-1,1-1 1,-1 1 0,1 0 0,-1-1 0,1 1 0,-1-1 0,1 1 0,0 0 0,-1-1 0,2 1-1,24-11 1143,-20 8-472,36-15-77,-1-3 1,-1-1 0,-1-2-1,-1-1 1,-1-3 0,50-47-1,-77 64-602,-15 15-15,-17 21-51,12-7-52,0 1-1,2 0 1,0 1 0,-5 21 0,-16 84-15,21-79-45,1 0 0,3 1 0,2-1 0,2 1 0,1 0 0,3-1 0,2 1 0,2-1 0,2-1 0,18 53 0,-22-83-24,-1-2-21,0 1 0,-1 0-1,0 0 1,2 26 0,-5-39 122,-1-1 0,0 1 0,0-1 0,0 1 0,0-1 0,0 1 0,0-1 0,0 1 0,0 0 0,0-1 0,0 1 0,0-1 0,-1 1 0,1-1 0,0 1-1,0-1 1,0 1 0,-1-1 0,1 1 0,0-1 0,-1 0 0,1 1 0,0-1 0,-1 1 0,1-1 0,-1 0 0,1 1 0,0-1 0,-1 0 0,1 1 0,-1-1 0,1 0 0,-1 0 0,0 1 0,-1-1 36,0 0 0,1 0-1,-1-1 1,0 1 0,0 0 0,1-1-1,-1 1 1,1-1 0,-1 1-1,0-1 1,-1-1 0,-6-3 233,1-1 1,-1 1-1,-8-10 1,0-1 55,1 0 1,1-2-1,1 1 1,-20-33-1,27 40-427,1-1-1,1-1 0,0 1 0,0-1 0,1 0 0,1 0 0,0 0 1,0-1-1,1 1 0,0-14 0,2 21-108,1 0 0,-1 0 0,1 0 0,0 1 0,0-1 0,0 0 1,1 0-1,0 1 0,0-1 0,0 1 0,0 0 0,1 0 0,0 0 0,-1 0 0,1 0 0,1 0 0,3-3 1,7-4-352,-1 0 0,1 1 0,24-12 1,-36 20 536,46-24-981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33.090"/>
    </inkml:context>
    <inkml:brush xml:id="br0">
      <inkml:brushProperty name="width" value="0.05" units="cm"/>
      <inkml:brushProperty name="height" value="0.05" units="cm"/>
    </inkml:brush>
  </inkml:definitions>
  <inkml:trace contextRef="#ctx0" brushRef="#br0">88 401 16059,'-14'24'1342,"1"0"0,1 1-1,-14 38 1,20-47-882,2 0 0,0 0-1,1 0 1,0 1 0,1-1 0,1 33 0,1-46-416,0 0 0,0 0 0,1 0 0,-1-1-1,1 1 1,-1 0 0,1 0 0,0 0 0,0-1 0,1 1-1,-1-1 1,0 1 0,1-1 0,-1 1 0,1-1 0,0 0-1,0 0 1,0 1 0,0-1 0,0-1 0,0 1-1,1 0 1,-1-1 0,1 1 0,-1-1 0,1 1 0,4 1-1,-3-3-29,0 1-1,0-1 0,-1 0 1,1 0-1,0 0 0,0 0 1,-1-1-1,1 0 0,0 1 1,-1-1-1,1 0 0,-1-1 1,1 1-1,-1-1 0,0 0 1,1 1-1,-1-1 0,0-1 1,0 1-1,0 0 0,2-4 1,3-2 2,0-1 0,-1 0 0,0-1 1,0 1-1,-1-1 0,-1-1 1,1 1-1,5-18 0,-6 11-21,0 1 0,-1-1 0,-1 0 0,0 0 0,-1-20 0,-1 34-5,-1-1 1,-1 1-1,1 0 1,0-1-1,-1 1 1,0 0-1,0 0 1,-1-5 0,2 8 7,0 0 0,0 0 0,-1-1 1,1 1-1,0 0 0,0 0 1,0-1-1,0 1 0,0 0 0,-1 0 1,1 0-1,0 0 0,0-1 1,0 1-1,-1 0 0,1 0 0,0 0 1,0 0-1,-1 0 0,1 0 1,0-1-1,0 1 0,-1 0 1,1 0-1,0 0 0,0 0 0,-1 0 1,1 0-1,0 0 0,0 0 1,-1 0-1,1 0 0,0 0 0,0 0 1,-1 1-1,0-1-3,0 1 0,0 0 0,0 0 0,0 0 0,0 0 0,0 0 0,0 1 0,0-1 0,0 0 0,1 0 0,-2 3 0,-3 9-9,0-1 0,0 1 0,1 1 0,1-1 0,0 1 0,1-1-1,0 1 1,2 0 0,-1 0 0,3 22 0,-2-35 12,0 1 0,0-1 0,1 1 0,-1 0 0,0-1 0,1 1 0,-1-1 0,1 1-1,-1-1 1,1 1 0,0-1 0,0 1 0,-1-1 0,1 0 0,0 0 0,0 1 0,0-1 0,1 0 0,-1 0-1,0 0 1,0 0 0,1 0 0,-1 0 0,0 0 0,1 0 0,-1-1 0,1 1 0,-1-1 0,1 1 0,-1-1 0,1 1-1,0-1 1,-1 0 0,1 0 0,-1 0 0,1 0 0,0 0 0,-1 0 0,1 0 0,2-1 0,2-1-39,1 0 0,-1 0 1,1 0-1,-1-1 0,0 0 0,0-1 1,0 1-1,9-9 0,3-4-257,0-1-1,-1-1 1,-1 0 0,24-37-1,-16 16-1009,32-69-1,-37 66 0,-3-2 0,-1 0 0,-2 0 0,13-88 0,-26 127 1177,3-31-465,-3 34 579,0 0 1,0 0-1,0 0 0,0 0 0,-1 0 0,1 0 1,-1 0-1,1 0 0,-1 0 0,0 0 1,0 0-1,1 1 0,-3-3 0,2 3 45,0 1 0,0 0 0,0 0 0,0 0 0,0 0 0,0 0 0,0 0 0,0 0 0,0 0 0,0 0-1,0 0 1,1 0 0,-1 1 0,0-1 0,0 0 0,0 1 0,0-1 0,0 1 0,0-1 0,1 1 0,-1-1 0,0 1 0,0 0 0,1-1-1,-1 1 1,0 0 0,0 1 0,-20 22 155,20-19-90,0-1-1,0 1 0,1-1 1,-1 1-1,1-1 0,0 1 0,0-1 1,1 1-1,1 8 0,1 13 632,-6 27 1943,-13 75 1,0 6-247,14-112-2117,2 1 0,0-1-1,7 42 1,-6-61-266,5 24 216,-6-26-238,1 0 1,-1-1-1,0 1 1,0 0-1,0-1 1,1 1-1,-1 0 1,0-1-1,1 1 1,-1-1-1,0 1 1,1-1-1,-1 1 1,1 0-1,-1-1 1,1 0-1,-1 1 1,1-1-1,-1 1 1,1-1-1,0 0 1,-1 1-1,1-1 1,-1 0-1,1 1 1,0-1-1,-1 0 1,1 0-1,1 0 1,-1 0 6,-1 0 0,1-1 0,0 1 0,0-1 0,-1 1 1,1-1-1,-1 1 0,1-1 0,0 1 0,-1-1 0,1 0 0,-1 1 0,1-1 0,-1 0 1,0 0-1,1 1 0,-1-1 0,0 0 0,1 0 0,-1 0 0,0-1 0,5-21 252,-5 19-199,31-225 688,-28 209-858,-6 15 18,-3 11 13,5-3 29,0-1 0,1 1 0,-1-1 0,1 1 1,0 0-1,-1-1 0,1 1 0,0-1 0,1 1 1,-1 0-1,0-1 0,2 5 0,0 12-194,-3 80-212,1-98 442,0 0 1,0 0 0,0 0 0,0 0-1,0 0 1,0-1 0,0 1 0,1 0-1,-1 0 1,0 0 0,0 0 0,1 0 0,-1 0-1,1-1 1,-1 1 0,1 0 0,-1 0-1,1-1 1,-1 1 0,1 0 0,0-1-1,-1 1 1,1-1 0,0 1 0,-1 0-1,1-1 1,0 0 0,0 1 0,0-1-1,0 1 1,-1-1 0,1 0 0,0 0 0,0 0-1,0 1 1,0-1 0,0 0 0,0 0-1,0 0 1,-1 0 0,1 0 0,0 0-1,0-1 1,0 1 0,0 0 0,0 0-1,0-1 1,-1 1 0,1 0 0,0-1-1,0 1 1,1-2 0,6-2 30,1-1 0,0 0 0,13-11 0,-15 11-15,5-5 9,16-10-1,-26 19-24,-1 0 1,1 0 0,0 0 0,0 0 0,0 0 0,-1 0 0,1 1-1,0-1 1,0 1 0,0 0 0,0-1 0,0 1 0,2 0-1,-3 1 0,0-1 0,0 0 0,0 1 0,0-1 0,-1 1-1,1 0 1,0-1 0,0 1 0,0 0 0,-1-1 0,1 1-1,-1 0 1,1 0 0,0-1 0,-1 1 0,1 0 0,-1 0-1,0 0 1,1 0 0,-1 0 0,0 0 0,1 0 0,-1 0-1,0 0 1,0 0 0,0 1 0,1 32 15,-1-30-9,-6 82 70,-1 16 477,9-98-269,3-8-150,1-9-22,2-15-210,-2-1 0,-1 0 1,-1 0-1,-1-43 0,5-40-4215,-1 115 950,39 9 4200,-34-13-607,0 1 0,0-2-1,-1 0 1,1 0 0,0-1 0,-1-1 0,0 1 0,1-2 0,11-6 0,-5 1 111,-1 1 0,-1-2 1,0 0-1,27-25 1,-16 6 229,-25 28-519,0-1 0,0 1 0,-1 0 0,1-1-1,-1 0 1,0 1 0,0-1 0,0 0 0,0 1 0,0-1 0,0-4 0,-1 7-39,0-1 0,0 0 0,0 1 0,0-1 0,0 1 0,0-1 0,0 1 0,0-1 0,-1 0 0,1 1 0,0-1 0,0 1 0,0-1 0,-1 1 0,1-1 0,0 1 0,-1-1 0,1 1 0,0-1 0,-1 1 0,1 0 0,0-1 0,-1 1 0,1 0 0,-1-1 0,1 1 0,-2-1 0,-17 0 188,14 1-170,-1 2 1,1-1-1,-1 1 1,1 0-1,-6 2 1,1 2 8,1 0 0,-1 1 0,1 0 0,1 1 0,-1 0 0,1 0 0,1 0 0,-10 14 0,14-18-21,0 1 0,0-1 1,0 1-1,1-1 1,-1 1-1,1 0 0,0 0 1,1 0-1,-1 0 0,1 0 1,0 1-1,0-1 0,1 0 1,-1 1-1,1-1 0,0 0 1,1 1-1,-1-1 0,1 0 1,2 6-1,-2-8-11,0-1 0,1 0 0,-1 1 1,1-1-1,-1 0 0,1 0 0,0 0 0,0 0 0,0 0 0,0-1 0,0 1 0,0 0 0,0-1 1,1 0-1,-1 1 0,1-1 0,-1 0 0,1 0 0,-1-1 0,1 1 0,-1 0 0,1-1 1,0 0-1,0 1 0,-1-1 0,4 0 0,4-1 0,0 1 0,0-1 1,0-1-1,1 0 0,15-5 1,77-35 39,-13 5-84,-88 36 31,1 0 0,-1 1 1,0-1-1,1 0 0,-1 1 0,1-1 0,-1 1 0,1 0 0,-1 0 0,5 0 0,-6 1 5,0-1 0,-1 1 0,1-1 0,0 1 0,-1-1 0,1 1 0,0-1 0,-1 1 0,1 0 0,0-1 0,-1 1 0,1 0 0,-1-1 0,1 1-1,-1 0 1,0 0 0,1 0 0,-1-1 0,0 1 0,0 0 0,1 0 0,-1 0 0,0 0 0,0-1 0,0 1 0,0 0 0,0 0 0,0 0 0,0 0-1,0 0 1,-1 0 0,1 1 0,-1 6 34,0 0 1,1 1-1,0-1 0,1 0 0,-1 1 0,2-1 0,2 12 0,-3-17-22,0-1 0,1 1 0,-1-1-1,1 1 1,-1-1 0,1 0-1,0 0 1,-1 1 0,1-1-1,0-1 1,1 1 0,-1 0 0,0 0-1,0-1 1,1 1 0,-1-1-1,1 0 1,-1 0 0,1 0-1,0 0 1,-1 0 0,1-1 0,0 1-1,-1-1 1,1 1 0,4-1-1,3 0-7,-1 0-1,0-1 0,0 0 0,0 0 0,0-1 0,0 0 1,0-1-1,0 0 0,0 0 0,14-9 0,5-4-241,44-34 0,-63 42 145,-12 12 54,0-1 0,1 1 0,-1 0 0,0 0 0,1 0 0,-4 8 0,1-1 20,-11 21-1040,-13 38 0,29-69 971,0 0 0,0 1 1,0-1-1,-1 0 0,1 0 0,0 0 1,-1 0-1,0 0 0,1 0 1,-1 0-1,1 1 0,-1-2 0,0 1 1,0 0-1,1 0 0,-1 0 0,0 0 1,0 0-1,0-1 0,0 1 1,0 0-1,0-1 0,0 1 0,0-1 1,-1 1-1,1-1 0,0 0 0,0 1 1,0-1-1,0 0 0,-1 0 1,1 0-1,-2 0 0,-9-4-862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35.660"/>
    </inkml:context>
    <inkml:brush xml:id="br0">
      <inkml:brushProperty name="width" value="0.05" units="cm"/>
      <inkml:brushProperty name="height" value="0.05" units="cm"/>
    </inkml:brush>
  </inkml:definitions>
  <inkml:trace contextRef="#ctx0" brushRef="#br0">198 74 15547,'-1'-6'599,"1"-2"97,-1 0 0,0-1 0,0 2 0,-4-12 0,5 18-629,-1 0 0,1 1 0,0-1 0,0 0 0,-1 0 0,1 0 0,0 1 1,-1-1-1,1 0 0,-1 1 0,1-1 0,-1 0 0,0 1 0,1-1 1,-1 1-1,1-1 0,-1 1 0,0-1 0,0 1 0,1-1 0,-1 1 0,0-1 1,0 1-1,1 0 0,-1 0 0,0-1 0,0 1 0,0 0 0,0 0 1,1 0-1,-1 0 0,0 0 0,0 0 0,0 0 0,0 0 0,1 0 0,-1 1 1,0-1-1,0 0 0,0 0 0,1 1 0,-1-1 0,0 1 0,0-1 1,1 0-1,-1 1 0,0-1 0,1 1 0,-1 0 0,1-1 0,-1 1 0,0 1 1,-9 7 107,1 0 0,1 0 0,0 1 1,0 0-1,1 1 0,-8 15 1,-31 73 274,36-75-315,0 2 0,-6 27 0,15-46-92,-1 0 0,1 0 0,0-1 1,0 1-1,1 0 0,0 0 0,0 0 0,1 0 1,0 0-1,0 0 0,0-1 0,1 1 1,5 11-1,-5-14-11,1 0 1,0 0-1,0-1 1,0 0-1,1 1 1,-1-1-1,1-1 0,0 1 1,0 0-1,0-1 1,0 0-1,0 0 1,0 0-1,1 0 1,-1-1-1,1 1 0,-1-1 1,1-1-1,8 2 1,2-1 64,-1 0 0,1-1 0,-1-1 1,0 0-1,18-4 0,-19 2-39,-1-1 0,0 0 0,-1 0 0,1-2 0,-1 1 0,0-1 0,0-1 0,-1 0 0,0 0 0,0-1 0,-1-1 0,0 1 0,0-2 0,-1 1 0,10-15 0,-12 15-35,0 0 0,0-1 0,-1 0 1,-1-1-1,1 1 0,-1-1 0,-1 1 1,0-1-1,-1 0 0,0-1 0,-1 1 0,0 0 1,0 0-1,-1-1 0,-1 1 0,0 0 1,-3-15-1,3 21-29,-1 1 0,1-1 0,-1 0 0,0 1 0,0-1-1,0 1 1,-1 0 0,1-1 0,-1 1 0,0 0 0,-1 1 0,1-1 0,0 1 0,-1-1 0,0 1 0,0 0 0,0 0 0,0 1 0,-1-1 0,1 1 0,0 0 0,-1 0 0,0 0 0,1 1 0,-1 0 0,0 0 0,0 0 0,0 0 0,0 1-1,0 0 1,-8 0 0,5 1-143,-1 0 0,1 0 0,0 0 0,0 1 0,0 1 0,0-1 0,1 1 0,-1 1 0,1-1 0,-1 1-1,1 1 1,1-1 0,-1 1 0,0 0 0,1 1 0,0 0 0,1 0 0,-9 9 0,5 5-902,10-20 1030,-1 0 0,0 0 1,0 0-1,0 0 0,1-1 0,-1 1 1,0 0-1,0 0 0,1 0 0,-1 0 0,0 0 1,1 0-1,-1 0 0,0 0 0,0 0 1,1 0-1,-1 0 0,0 0 0,0 0 0,1 0 1,-1 0-1,0 0 0,0 0 0,1 0 1,-1 0-1,0 0 0,0 0 0,1 0 1,-1 1-1,0-1 0,0 0 0,1 0 0,-1 0 1,0 0-1,0 1 0,0-1 0,1 0 1,-1 0-1,0 0 0,0 1 0,0-1 0,0 0 1,0 0-1,1 1 0,-1-1 0,0 0 1,0 0-1,0 1 0,0-1 0,0 0 1,0 1-1,0-1 0,0 0 0,0 0 0,0 1 1,0-1-1,0 0 0,0 0 0,0 1 1,0-1-1,-1 0 0,1 1 0,0-1 0,0 0 1,0 1-1,15-12-719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39.623"/>
    </inkml:context>
    <inkml:brush xml:id="br0">
      <inkml:brushProperty name="width" value="0.05" units="cm"/>
      <inkml:brushProperty name="height" value="0.05" units="cm"/>
    </inkml:brush>
  </inkml:definitions>
  <inkml:trace contextRef="#ctx0" brushRef="#br0">16 160 15683,'0'0'118,"-1"0"0,1 1 0,-1-1 0,0 0-1,1 0 1,-1 0 0,1 0 0,-1 0 0,0 1 0,1-1-1,-1 0 1,1 0 0,-1-1 0,0 1 0,1 0-1,-1 0 1,0 0 0,1 0 0,-1 0 0,1-1 0,-1 1-1,1 0 1,-1-1 0,0 1 0,15-17 1655,10-2-1295,1 0 1,1 1 0,1 2 0,1 1 0,54-22-1,-75 34-423,0 0 0,-1 0-1,1 1 1,1 0 0,-1 1-1,0 0 1,0 0 0,1 0-1,8 1 1,-15 0-42,0 0 0,0 0 0,0 1 0,0-1-1,0 0 1,1 1 0,-1-1 0,0 1 0,0-1 0,0 1 0,0-1 0,-1 1-1,1 0 1,0-1 0,0 1 0,0 0 0,0 0 0,-1 0 0,1 0 0,0 0 0,-1-1-1,1 1 1,-1 0 0,1 0 0,-1 1 0,1-1 0,-1 0 0,0 0 0,1 0-1,-1 0 1,0 0 0,0 0 0,0 0 0,0 1 0,0-1 0,0 0 0,0 0-1,-1 0 1,1 1 0,-2 6 50,0 0-1,0-1 1,0 1 0,-7 12-1,-64 117 509,49-97-443,1 2 1,3 0-1,-21 60 0,39-95-139,0 0 0,1 0 0,-1 1-1,1-1 1,1 0 0,0 1 0,0-1-1,2 13 1,-2-18 4,0 0-1,1-1 0,-1 1 0,1 0 1,0 0-1,0 0 0,0-1 1,-1 1-1,1-1 0,1 1 1,-1 0-1,0-1 0,0 0 1,1 1-1,-1-1 0,0 0 1,1 0-1,-1 0 0,1 0 1,0 0-1,-1 0 0,1 0 1,0 0-1,0-1 0,-1 1 1,1-1-1,0 1 0,0-1 0,0 0 1,0 1-1,0-1 0,0 0 1,-1 0-1,1-1 0,0 1 1,3-1-1,5-1-15,0 0-1,0-1 1,-1-1 0,1 1-1,-1-1 1,0-1 0,0 0-1,-1 0 1,1-1-1,-1 0 1,8-8 0,6-6 25,-2-1 1,28-36 0,-32 37 86,-1 0 0,-1-1 0,-1-1 0,0-1 0,-2 0 0,0 0 0,9-36 0,-46 157 410,25-93-496,-11 75 7,11-71-10,1 1 1,0-1 0,0 0 0,1 1 0,0-1 0,4 13 0,-5-20 2,0-1 0,1 1 0,-1-1 0,1 1 0,0 0 1,0-1-1,-1 0 0,1 1 0,0-1 0,0 1 0,0-1 1,1 0-1,-1 0 0,0 0 0,0 1 0,1-1 0,-1 0 1,0-1-1,1 1 0,-1 0 0,1 0 0,-1-1 0,1 1 1,-1-1-1,1 1 0,0-1 0,-1 1 0,1-1 0,0 0 1,-1 0-1,1 0 0,0 0 0,-1 0 0,1 0 0,0-1 1,-1 1-1,1 0 0,0-1 0,-1 0 0,1 1 0,-1-1 1,3-1-1,4-2 29,0 0 1,-1 0-1,1-1 1,-1 0 0,0-1-1,10-9 1,2-6 127,0 0 0,-2-1 1,26-44-1,33-80 482,-49 90-393,-15 38-153,-12 18-95,0 0-1,0 0 1,0 0-1,0 0 1,1 0-1,-1 0 1,0 0 0,0 0-1,0 0 1,0 0-1,0 0 1,1 0-1,-1 0 1,0 0-1,0 0 1,0 0-1,0 0 1,0 0 0,1 0-1,-1 1 1,0-1-1,0 0 1,0 0-1,0 0 1,0 0-1,0 0 1,0 0-1,1 0 1,-1 1-1,0-1 1,0 0 0,0 0-1,0 0 1,0 0-1,0 0 1,0 1-1,0-1 1,0 0-1,0 0 1,0 0-1,0 0 1,0 1-1,0-1 1,0 0 0,0 0-1,0 0 1,0 0-1,0 0 1,0 1-1,0-1 1,0 0-1,0 0 1,0 0-1,-4 40-34,3-33 27,-1 7-5,-4 22-15,2 0 1,1 1 0,1-1-1,7 63 1,-4-94 28,-1-1-1,1 1 1,1-1-1,-1 1 1,1-1-1,-1 0 1,1 0-1,0 0 1,1 0-1,-1 0 1,1 0-1,0 0 1,-1-1-1,5 4 1,-4-5 2,-1 0 0,0-1 1,1 0-1,-1 1 1,1-1-1,0 0 1,-1-1-1,1 1 1,0 0-1,-1-1 0,1 1 1,0-1-1,0 0 1,0 0-1,-1 0 1,1 0-1,0 0 0,0-1 1,-1 1-1,1-1 1,0 0-1,-1 0 1,1 0-1,3-2 0,4-2 25,-1 0-1,0-1 1,0-1-1,0 1 1,-1-1-1,0 0 0,-1-1 1,0 0-1,0 0 1,0-1-1,8-14 1,0-4 73,-1-1 0,19-49 1,-23 49-44,-2 0 0,0 0 0,-2 0 0,4-36 1,-10 61-59,0 1 0,0-1 1,0 1-1,0-1 1,0 1-1,-1-1 1,1 1-1,-1-1 0,0 1 1,-1-3-1,2 5-1,0-1 0,0 1-1,0 0 1,0 0 0,-1-1-1,1 1 1,0 0 0,0 0-1,0 0 1,-1-1 0,1 1-1,0 0 1,0 0-1,0 0 1,-1 0 0,1 0-1,0-1 1,0 1 0,-1 0-1,1 0 1,0 0 0,-1 0-1,1 0 1,0 0 0,0 0-1,-1 0 1,1 0 0,0 0-1,-1 0 1,1 0 0,-12 12-23,9-6 13,0 0 0,1 0 0,0 1 0,0-1 0,0 1-1,1 0 1,0-1 0,0 1 0,0 11 0,1-13 5,0 1 1,0-1 0,1 1-1,-1-1 1,1 1-1,1-1 1,-1 1 0,1-1-1,0 0 1,0 0-1,0 0 1,4 6 0,-5-9 3,1-1 0,-1 1 1,0-1-1,0 1 0,1-1 1,-1 0-1,1 1 1,-1-1-1,1 0 0,0 0 1,-1 0-1,1 0 0,0-1 1,0 1-1,-1 0 1,1-1-1,0 1 0,0-1 1,0 0-1,0 1 0,3-1 1,-2-1 0,0 1 1,1-1-1,-1 0 1,0 0-1,0 0 1,0 0-1,0-1 1,0 1-1,0-1 1,-1 0-1,5-3 1,4-5 3,0-1 1,-1 0-1,0 0 1,10-18-1,33-57-30,-53 86 24,0 0 0,0 0 1,0 0-1,0 0 0,0 0 1,0 0-1,0 1 0,0-1 1,0 0-1,0 0 0,0 0 1,0 0-1,0 0 0,0 0 1,0 0-1,0 1 0,0-1 1,0 0-1,0 0 0,0 0 1,0 0-1,0 0 0,0 0 1,0 0-1,0 1 0,0-1 1,0 0-1,1 0 0,-1 0 1,0 0-1,0 0 0,0 0 1,0 0-1,0 0 0,0 0 1,0 0-1,0 0 0,0 0 1,1 0-1,-1 1 0,0-1 1,0 0-1,0 0 0,0 0 1,0 0-1,0 0 0,0 0 1,1 0-1,-1 0 0,0 0 1,0 0-1,0 0 0,0 0 1,0 0-1,0 0 0,0-1 1,1 1-1,-1 0 0,0 0 1,0 0-1,0 0 1,0 13-22,-8 32-20,1-4 23,2 1-1,-1 80 0,6-116 31,1 0 0,0 1 0,0-1 0,1 0 0,-1 0 0,1 0 0,6 11 0,-7-15-21,-1-1-1,1 1 1,0 0-1,0-1 1,0 0-1,0 1 1,1-1-1,-1 0 1,0 1-1,1-1 1,-1 0-1,0 0 1,1 0-1,-1 0 1,1 0-1,0-1 1,-1 1-1,1 0 0,0-1 1,-1 1-1,1-1 1,0 0-1,0 1 1,0-1-1,-1 0 1,1 0-1,0 0 1,0 0-1,-1 0 1,1-1-1,3 0 1,-2 0-137,0-1 0,0 1 0,0-1 0,-1 0 0,1 0 0,-1 0 1,1 0-1,-1 0 0,0 0 0,1-1 0,-1 1 0,0-1 0,-1 0 0,1 1 1,0-1-1,1-6 0,2-2-267,-1 0 0,0 0 1,2-16-1,1-17-344,-3-5-249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0.149"/>
    </inkml:context>
    <inkml:brush xml:id="br0">
      <inkml:brushProperty name="width" value="0.05" units="cm"/>
      <inkml:brushProperty name="height" value="0.05" units="cm"/>
    </inkml:brush>
  </inkml:definitions>
  <inkml:trace contextRef="#ctx0" brushRef="#br0">16 1 19484,'-8'24'1921,"2"1"-1441,5-5-216,1 1 808,8-2-1328,4-2-424,5-7 640,0 2-232,3-4-184</inkml:trace>
  <inkml:trace contextRef="#ctx0" brushRef="#br0" timeOffset="1">325 196 17212,'-7'3'541,"1"0"0,-1-1 1,0 0-1,0 0 0,-13 2 1,-9 3 751,13-3-563,11-3-571,-1 0 1,1 1 0,-1 0-1,1 0 1,0 0 0,-1 0-1,1 1 1,0 0 0,1 0-1,-1 0 1,-6 6 0,11-9-156,0 1 0,-1-1 0,1 0 1,0 1-1,0-1 0,0 0 0,0 1 1,-1-1-1,1 0 0,0 1 0,0-1 1,0 1-1,0-1 0,0 0 0,0 1 1,0-1-1,0 0 0,0 1 0,0-1 1,0 1-1,0-1 0,0 0 0,0 1 1,1-1-1,-1 0 0,0 1 0,0-1 1,0 0-1,1 1 0,-1 0 0,13 8-57,21 4-215,-32-13 247,45 14-299,51 17-214,-88-27 492,0 1 1,-1 0-1,0 0 1,0 1-1,0 0 1,0 0 0,10 11-1,-17-15 61,0 0 0,0 0 0,-1-1 0,1 1 1,-1 0-1,1 1 0,-1-1 0,0 0 0,0 0 0,0 0 0,0 1 0,0-1 0,0 1 0,-1-1 0,1 0 0,-1 1 0,1-1 0,-1 1 0,0 0 0,0-1 0,0 1 0,-1-1 1,1 1-1,0-1 0,-1 0 0,-1 5 0,0-4 37,0 1-1,0-1 1,-1 0 0,1 1 0,-1-1 0,0-1 0,0 1 0,0 0 0,0-1-1,0 1 1,0-1 0,-1 0 0,1 0 0,-1 0 0,0-1 0,-4 2 0,1 0-21,-1-2 0,1 1 0,-1-1 0,1 1 0,-1-2 0,1 1 0,-1-1 0,0-1 0,1 1 0,-1-1 0,-7-2 0,12 2-64,1 1 1,-1-1-1,1 0 1,0 0-1,-1 0 1,1 0-1,0 0 1,0 0-1,0-1 1,-1 1-1,1-1 1,1 0-1,-1 1 1,0-1-1,0 0 1,1 0 0,-1 0-1,1 0 1,-1 0-1,1 0 1,0-1-1,0 1 1,0 0-1,0-1 1,0 1-1,1-1 1,-1 1-1,1-1 1,0 1-1,-1-1 1,1 1-1,0-1 1,0 1-1,1-1 1,-1 1 0,1-4-1,8-21-343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0.689"/>
    </inkml:context>
    <inkml:brush xml:id="br0">
      <inkml:brushProperty name="width" value="0.05" units="cm"/>
      <inkml:brushProperty name="height" value="0.05" units="cm"/>
    </inkml:brush>
  </inkml:definitions>
  <inkml:trace contextRef="#ctx0" brushRef="#br0">89 218 16051,'-14'18'814,"2"0"0,0 1-1,2 0 1,-14 34-1,21-45-622,0 1-1,0 0 1,1 0-1,0 0 1,1 0-1,0 0 1,0 0-1,1 0 1,0 0-1,1 1 1,-1-1-1,2 0 1,4 15-1,-6-21-147,1-1-1,0 0 1,0 0-1,0 0 1,0 0-1,0 0 0,0 0 1,1 0-1,-1 0 1,1 0-1,-1 0 1,1-1-1,0 1 1,-1-1-1,1 1 1,0-1-1,0 0 1,0 1-1,0-1 0,0 0 1,1-1-1,-1 1 1,3 1-1,-1-2-10,-1 0 0,1 0-1,0 0 1,-1 0 0,1-1 0,-1 1-1,1-1 1,-1 0 0,1 0 0,-1 0-1,0-1 1,0 1 0,1-1 0,-1 0-1,3-2 1,14-11 66,0-1 0,-1-1 0,-1 0 0,-1-2 1,0 0-1,-1-1 0,-1-1 0,-1 0 0,-1-1 0,-1 0 0,-1-1 0,8-24 0,-14 34-58,-1-1-1,0 1 0,-1-1 1,-1 1-1,0-1 0,-1 0 1,0 0-1,-2-14 1,1 24-39,-1 0 1,1 0 0,-1-1-1,0 1 1,0 0-1,0 0 1,-1 0 0,1 1-1,-1-1 1,0 0 0,0 1-1,0-1 1,-1 1 0,1-1-1,-1 1 1,0 0 0,0 0-1,0 0 1,0 1-1,0-1 1,-1 1 0,1 0-1,-1-1 1,1 2 0,-1-1-1,0 0 1,0 1 0,0 0-1,0-1 1,-6 1 0,2 0-16,0 0 0,-1 1 0,1 1 0,0-1 0,-1 1 0,1 1 0,0 0 0,0 0 1,0 0-1,0 1 0,-12 6 0,13-5 2,0-1 0,0 1 0,1 0-1,-1 1 1,1 0 0,0 0 0,1 0 0,-1 1 0,1-1 0,0 1 0,0 1 0,-6 11-1,10-17-3,1-1-1,-1 1 1,1 0-1,0 0 1,-1 0-1,1 0 1,0 0-1,0 1 0,-1-1 1,1 0-1,0 0 1,0 0-1,0 0 1,0 0-1,1 0 1,-1 0-1,0 0 0,0 0 1,1 0-1,-1 0 1,0 0-1,1 0 1,0 1-1,0 0-33,1-1-1,-1 1 1,1-1-1,-1 0 1,1 1-1,-1-1 1,1 0-1,0 0 1,0 0-1,-1 0 1,5 1-1,6 1-261,1 0 0,0-1 0,17 1 1,-14-1 56,1 0 35,1 1 1,-1 1 0,1 1 0,-1 0 0,28 14-1,-40-17 252,0 1-1,0 0 0,-1 0 0,1 1 0,-1-1 0,0 1 0,0 0 1,0 1-1,5 6 0,-7-7 30,0-1 0,0 1 0,0-1 0,-1 1 0,0-1 0,0 1 0,0 0 0,0 0 0,-1 0 0,1-1 0,-1 1 0,0 0 0,0 0 0,0 0 0,-2 6 0,2-7-82,0 0 0,-1 1 1,1-1-1,-1 0 0,0 0 1,0 0-1,0 0 0,0 0 1,-1 0-1,1 0 0,-1-1 1,1 1-1,-1 0 0,0-1 1,0 0-1,-1 1 0,1-1 1,0 0-1,-1 0 0,1 0 1,-1 0-1,0 0 0,-3 1 1,-8-1-151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1.604"/>
    </inkml:context>
    <inkml:brush xml:id="br0">
      <inkml:brushProperty name="width" value="0.05" units="cm"/>
      <inkml:brushProperty name="height" value="0.05" units="cm"/>
    </inkml:brush>
  </inkml:definitions>
  <inkml:trace contextRef="#ctx0" brushRef="#br0">0 137 15875,'0'4'249,"1"0"-1,-1 0 0,1 1 1,0-1-1,0 0 0,0 0 1,0 0-1,1 0 0,-1 0 1,1 0-1,0 0 0,1 0 1,-1-1-1,1 1 0,-1-1 1,1 0-1,0 1 0,0-1 1,1-1-1,-1 1 0,0 0 1,5 1-1,-3-1-12,0-1 1,0 0-1,0-1 0,0 1 1,1-1-1,-1 0 0,1-1 0,-1 1 1,0-1-1,1 0 0,-1 0 1,1-1-1,-1 1 0,0-1 0,1 0 1,-1-1-1,7-2 0,1-2 40,0 1-1,0-2 1,-1 0 0,0-1-1,0 0 1,16-14-1,-22 16-210,-1 1 0,1 0 0,-1-1 0,0 0 0,0 0 0,-1-1 0,0 1 0,0-1 0,-1 0-1,1 0 1,-1 0 0,-1 0 0,3-12 0,-4 17-64,-1-1 0,0 1 0,0 0 0,0 0 0,0 0 0,-1-1 0,1 1 1,0 0-1,-1 0 0,0 0 0,1 0 0,-1 0 0,0 0 0,0 0 0,0 0 0,0 0 0,-1 0 0,1 1 0,0-1 0,-1 0 0,1 1 0,-1-1 0,0 1 0,1-1 0,-1 1 0,0 0 1,0 0-1,0 0 0,0 0 0,0 0 0,0 0 0,0 1 0,0-1 0,0 1 0,0-1 0,-4 1 0,-1-2-17,0 2 0,0-1 0,-1 1-1,1 0 1,0 1 0,-1-1 0,1 1 0,0 1 0,-13 4-1,9-2-6,1 1-1,1 1 1,-1 0-1,1 0 0,0 1 1,0 0-1,1 0 0,-10 11 1,13-12 14,1-1 0,-1 0 1,1 1-1,0 0 0,1 0 1,0 0-1,0 0 0,0 1 1,0-1-1,1 1 0,0 0 1,1 0-1,-1-1 0,1 10 1,0-14 6,1-1 1,1 1 0,-1-1-1,0 0 1,0 1 0,0-1-1,1 1 1,-1-1-1,1 0 1,-1 1 0,1-1-1,-1 0 1,1 1 0,0-1-1,0 0 1,-1 0 0,1 0-1,0 0 1,0 0-1,0 0 1,1 0 0,-1 0-1,0 0 1,0 0 0,0 0-1,1-1 1,-1 1 0,0-1-1,1 1 1,-1-1-1,0 1 1,1-1 0,-1 0-1,1 1 1,-1-1 0,2 0-1,5 0-1,0 0 0,0-1-1,0 0 1,0 0-1,12-3 1,14-7-3,0-2 0,-1-1 0,40-23 0,-31 16 25,51-20-1,-85 38-17,0 0 0,0 1-1,16-2 1,-22 3-1,-1 1 0,1 0 0,-1 0 0,1 0 0,-1 0 0,1 0 0,-1 0 0,1 1 1,-1-1-1,1 0 0,-1 1 0,1-1 0,-1 1 0,1 0 0,-1-1 0,0 1 0,0 0 0,1 0 0,-1 0 0,0 0 0,0 0 0,0 0 0,0 0 0,0 0 0,0 0 0,0 0 0,1 3 0,10 28 7,-10-24 15,1 0 0,0-1 0,0 1 0,0 0 0,1-1 0,7 10 0,-10-16-15,0 0-1,1 1 1,-1-1 0,1 0-1,-1 0 1,1 0 0,-1 0-1,1 0 1,0 0 0,-1 0-1,1-1 1,0 1-1,0 0 1,-1-1 0,1 0-1,0 1 1,0-1 0,0 0-1,0 0 1,0 0 0,0 0-1,-1 0 1,1-1 0,0 1-1,0 0 1,0-1 0,0 0-1,-1 1 1,1-1 0,0 0-1,-1 0 1,1 0-1,2-2 1,30-21 51,-28 19-63,1 0-1,0 1 1,0-1-1,0 1 1,10-4-1,-16 8 4,0 0-1,0-1 1,-1 1-1,1 0 0,0 0 1,0 0-1,-1 0 0,1 0 1,0 0-1,0 1 1,-1-1-1,1 0 0,0 0 1,0 0-1,-1 1 0,1-1 1,0 0-1,-1 1 0,1-1 1,-1 1-1,1-1 1,0 0-1,-1 1 0,1-1 1,-1 1-1,1 0 0,-1-1 1,1 1-1,-1-1 1,0 1-1,1 0 0,-1-1 1,0 1-1,1 0 0,-1 0 1,0-1-1,0 1 1,0 0-1,1 0 0,-1-1 1,0 1-1,0 0 0,-1 1 1,2 42-622,-1-34-30,1-4-1527,3-8 1281,5-12 571,-6 9-102,8-13-501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16.344"/>
    </inkml:context>
    <inkml:brush xml:id="br0">
      <inkml:brushProperty name="width" value="0.05" units="cm"/>
      <inkml:brushProperty name="height" value="0.05" units="cm"/>
    </inkml:brush>
  </inkml:definitions>
  <inkml:trace contextRef="#ctx0" brushRef="#br0">369 23 18468,'3'-23'43,"-6"29"6,-8 42 22,-17 130 28,-5 191 0,21 183-64,11-422-24,-19 148 20,-22-4 52,13-88-4,-19 368 63,-1 1-51,-34-89 216,76-446-309,4-17 255,0-13 112,3-6-287,2-8 40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29.450"/>
    </inkml:context>
    <inkml:brush xml:id="br0">
      <inkml:brushProperty name="width" value="0.05" units="cm"/>
      <inkml:brushProperty name="height" value="0.05" units="cm"/>
    </inkml:brush>
  </inkml:definitions>
  <inkml:trace contextRef="#ctx0" brushRef="#br0">15267 389 11306,'-643'-33'1646,"499"29"-1490,-686-6 564,396 8-561,354 2-151,-1029-19 44,1-45-48,295-17-9,-257-23 7,-3 39 1,-210 58 324,5 97 70,-321 26 367,462-72-438,905-32-473,101-5 47,-614 35-215,3 26 657,506-37 292,-266 70 0,497-100-624,-1 1 0,1 0 0,0-1 0,0 2-1,0-1 1,0 1 0,0-1 0,0 1 0,-5 5 0,8-6-25,0 1 0,0-1 0,0 1 0,0-1 0,0 1 0,1 0 0,0 0 0,-1 0-1,1 0 1,0 0 0,0 0 0,1 0 0,-1 0 0,0 0 0,1 1 0,0-1 0,0 5 0,0 4-26,1 0 0,1 1 1,-1-1-1,2 0 0,0 0 0,0-1 0,1 1 1,0 0-1,12 19 0,-7-16 21,1 0-1,0-1 1,1 0-1,1-1 1,0-1-1,18 15 1,0-4 2,1-2 0,1-1 1,1-1-1,0-2 0,66 23 0,12-4-111,149 28 0,122 1-294,-270-48 296,1342 149-576,1430-69 686,-2581-96 21,1528-20 40,-771-26-46,1001-32-4,368 60 45,-1117 26-46,-712-7 16,-86-20 15,-395 7-13,-2-7 1,150-40-1,-249 53 9,0 0 1,0-1 0,-1-1-1,0-1 1,30-18-1,-44 24-8,0-1 0,1 1-1,-1-1 1,0 1 0,-1-1-1,1 0 1,0 0 0,-1 0-1,0-1 1,0 1 0,0 0-1,0-1 1,0 1 0,-1-1-1,1 0 1,-1 0 0,0 1-1,0-1 1,-1 0 0,1 0-1,-1 0 1,0 0 0,0 0-1,0 0 1,0 0 0,-1 0-1,1 0 1,-1 0 0,0 1-1,0-1 1,-1 0 0,1 0-1,-4-5 1,-2-4-15,-1 0 1,-1 0-1,0 0 1,-1 1-1,0 1 0,-1-1 1,0 2-1,-16-13 1,-14-7-48,-53-29 0,-26-8 35,-3 6-1,-2 5 1,-181-53-1,-415-62-321,550 140 248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2.158"/>
    </inkml:context>
    <inkml:brush xml:id="br0">
      <inkml:brushProperty name="width" value="0.05" units="cm"/>
      <inkml:brushProperty name="height" value="0.05" units="cm"/>
    </inkml:brush>
  </inkml:definitions>
  <inkml:trace contextRef="#ctx0" brushRef="#br0">91 75 17324,'-3'12'611,"-2"1"-1,1-1 1,-2 0 0,1-1 0,-2 1 0,-8 12 0,9-16-331,1 1 0,-1 0 0,1 0-1,1 0 1,0 1 0,0-1 0,1 1 0,0 0 0,1 0 0,-2 11 0,4-20-276,0 1 0,1 0 1,-1 0-1,0 0 1,1 0-1,-1 0 0,1 0 1,0-1-1,-1 1 1,1 0-1,0 0 0,0-1 1,0 1-1,0-1 0,1 1 1,-1-1-1,0 1 1,1-1-1,-1 0 0,1 0 1,-1 1-1,1-1 1,0 0-1,-1 0 0,1-1 1,0 1-1,2 1 1,7 1-215,0 1 1,0-2 0,18 3 0,-11-2 16,-9-1 107,16 3-401,31 10 0,-49-12 484,-1-1-1,1 1 1,-1 0-1,0 0 1,0 1-1,0-1 0,-1 2 1,1-1-1,8 9 1,-12-11 56,-1-1 0,0 1 0,0 0 1,1 0-1,-1-1 0,0 1 0,0 0 1,-1 0-1,1 0 0,0 0 0,-1 0 0,1 0 1,-1 1-1,1-1 0,-1 0 0,0 0 1,0 0-1,0 0 0,0 0 0,-1 1 0,1 1 1,-2 0 53,1 0 0,-1 0 0,0-1 0,0 1 0,0 0 0,0-1 0,-1 0 0,1 0 0,-1 1 0,-4 3 1,-3 1 114,0 0 1,0-1-1,0 0 1,-1-1-1,0 0 1,-17 7-1,24-12-269,0 1 0,0-1-1,0 0 1,-1 0 0,1-1 0,0 1-1,-1-1 1,1 0 0,0 0 0,0 0 0,-1-1-1,1 1 1,0-1 0,-7-2 0,6 1-38,1-1 0,-1 1 0,1-1 0,-1 0 0,1 0 0,0 0 0,0-1 1,0 1-1,1-1 0,-1 0 0,-5-8 0,-11-21-358</inkml:trace>
  <inkml:trace contextRef="#ctx0" brushRef="#br0" timeOffset="1">60 63 19332,'25'-1'2249,"1"-2"-1505,4-1-360,5-2 1248,-1 3-920,2 2-440,-5-1-1112,2-2-408,-4-8 952,-3 0-280,1-3-208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2.724"/>
    </inkml:context>
    <inkml:brush xml:id="br0">
      <inkml:brushProperty name="width" value="0.05" units="cm"/>
      <inkml:brushProperty name="height" value="0.05" units="cm"/>
    </inkml:brush>
  </inkml:definitions>
  <inkml:trace contextRef="#ctx0" brushRef="#br0">236 1 15411,'-133'138'6269,"120"-122"-5664,0 1 0,1 0 1,1 1-1,0 1 1,1 0-1,-13 37 1,21-49-497,0 1 1,0-1-1,1 1 1,0 0-1,0-1 1,1 1-1,0 0 1,0-1-1,3 14 1,-3-18-87,1 0 1,0 0-1,0 0 0,1 1 1,-1-1-1,1-1 1,-1 1-1,1 0 1,0 0-1,0-1 1,0 1-1,0-1 1,1 1-1,-1-1 1,1 0-1,-1 0 1,1 0-1,0 0 0,0-1 1,0 1-1,0-1 1,0 1-1,0-1 1,4 1-1,-1-1-6,1 0-1,-1 0 0,1-1 1,-1 1-1,1-1 1,0-1-1,-1 1 0,1-1 1,-1 0-1,1-1 1,-1 0-1,1 0 1,-1 0-1,0-1 0,0 1 1,0-1-1,0-1 1,-1 1-1,0-1 0,1 0 1,-1-1-1,0 1 1,-1-1-1,1 0 0,-1 0 1,5-8-1,-4 7-2,-1-1 0,1 1-1,-2-1 1,1 0 0,-1 0 0,0 0-1,-1-1 1,1 1 0,-2-1 0,1 1-1,-1-1 1,0 0 0,0 1-1,-1-1 1,0 0 0,-1 0 0,1 1-1,-2-1 1,1 0 0,-1 1 0,0 0-1,-4-11 1,4 15-112,-1-1 0,1 1-1,0 0 1,-1 0 0,1 0 0,-1 1 0,0-1-1,0 1 1,-4-3 0,6 4 2,0 0 1,0 0-1,0 1 0,0-1 1,0 1-1,-1-1 0,1 0 1,0 1-1,0 0 1,0-1-1,0 1 0,-1 0 1,1 0-1,0 0 0,0-1 1,-1 1-1,1 0 1,0 1-1,0-1 0,0 0 1,-1 0-1,1 0 0,0 1 1,0-1-1,0 1 1,0-1-1,-1 1 0,1-1 1,0 1-1,0 0 0,-1 1 1,-1 7-587,9 4-187</inkml:trace>
  <inkml:trace contextRef="#ctx0" brushRef="#br0" timeOffset="1">618 230 19996,'28'-8'2569,"-4"-1"-1617,-4-1-456,0 1 1985,6-2-1521,0-3-424,1-2-1360,0-4-2569,3-6 2937,0-3-440,-1 1-344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3.269"/>
    </inkml:context>
    <inkml:brush xml:id="br0">
      <inkml:brushProperty name="width" value="0.05" units="cm"/>
      <inkml:brushProperty name="height" value="0.05" units="cm"/>
    </inkml:brush>
  </inkml:definitions>
  <inkml:trace contextRef="#ctx0" brushRef="#br0">6 0 16363,'9'12'2289,"-8"17"-1057,-1 8-432,-3 10 1857,-3 5-873,2 5-471,1 0-289,3-1-400,3-4-160,7-11-296,3-9-200,3-13-568,1-6-368,-1-12-441,-3-7 1057,-5-10-280,-2-12-240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3.785"/>
    </inkml:context>
    <inkml:brush xml:id="br0">
      <inkml:brushProperty name="width" value="0.05" units="cm"/>
      <inkml:brushProperty name="height" value="0.05" units="cm"/>
    </inkml:brush>
  </inkml:definitions>
  <inkml:trace contextRef="#ctx0" brushRef="#br0">196 46 19980,'-7'10'522,"0"0"0,0 1-1,1 0 1,1 0 0,0 1 0,0 0-1,1 0 1,1 0 0,0 0-1,1 0 1,0 1 0,0-1 0,2 1-1,0 16 1,0-27-504,0 0 0,1 0 0,-1 0 0,0 0-1,1 0 1,-1 0 0,1 0 0,0 0 0,0 0 0,-1 0 0,1-1 0,0 1 0,1 0 0,-1-1 0,0 1-1,0-1 1,1 1 0,-1-1 0,1 0 0,-1 1 0,1-1 0,-1 0 0,1 0 0,0 0 0,0 0 0,0-1 0,-1 1-1,1 0 1,0-1 0,0 1 0,0-1 0,0 1 0,0-1 0,0 0 0,2 0 0,8-1-147,0 0 1,0-1 0,-1 0 0,1-1-1,11-4 1,16-4-337,-37 11 440,0 0 0,0-1 0,0 1-1,0 0 1,0 0 0,0 0-1,0 0 1,-1 1 0,1-1-1,0 0 1,0 1 0,0-1-1,0 1 1,-1 0 0,1 0 0,0 0-1,0 0 1,-1 0 0,1 0-1,2 2 1,-3-1 21,1 0-1,-1 1 1,1-1-1,-1 0 1,0 1-1,0-1 1,0 1-1,0-1 1,0 1-1,0-1 1,-1 1-1,1 0 1,-1 2-1,0 7 55,0-1-1,-1 0 1,0-1-1,-1 1 0,0 0 1,-4 12-1,1-11 25,1 0 0,-2 0 0,1 0 0,-2-1 0,0 0 0,0 0-1,-1-1 1,-13 15 0,17-21-57,-1 0 0,1 0 0,0 0 0,-1 0 0,0 0 0,0-1 0,0 0 0,-1 0-1,1-1 1,-1 1 0,1-1 0,-1 0 0,0-1 0,0 1 0,0-1 0,0 0 0,1-1 0,-2 0 0,1 1 0,-8-2 0,10-1-110,0 1 1,-1-1 0,1 1 0,0-1-1,0 0 1,0-1 0,0 1 0,0-1-1,1 0 1,-1 0 0,1 0-1,0 0 1,0-1 0,0 1 0,0-1-1,0 1 1,-2-6 0,-5-9-722,1-1 0,-11-29 0,11 24 652,-13-31-554,1-1-239</inkml:trace>
  <inkml:trace contextRef="#ctx0" brushRef="#br0" timeOffset="1">209 6 17524,'31'5'1472,"2"0"-1456,3-3-408,4 0 880,2 1-72,-2-2-352</inkml:trace>
  <inkml:trace contextRef="#ctx0" brushRef="#br0" timeOffset="2">649 20 17316,'-17'14'709,"1"2"1,0 0-1,1 1 1,1 0-1,1 1 1,1 0-1,-17 33 1,25-43-569,0 0 1,1 0 0,0 0-1,0 1 1,1 0-1,0 0 1,0-1 0,1 1-1,1 0 1,-1 0-1,1 0 1,1 0 0,0 0-1,0 0 1,0 0-1,1 0 1,1-1 0,-1 1-1,2-1 1,-1 1-1,7 10 1,-8-15-123,1 1-1,0-1 1,0 0 0,0 0-1,1 0 1,-1 0 0,1-1-1,0 0 1,0 1 0,0-1-1,1-1 1,-1 1 0,1-1-1,-1 1 1,1-1 0,0 0-1,0-1 1,0 1 0,0-1-1,0 0 1,7 0-1,-6-1-11,1-1-1,-1 1 0,1-2 0,-1 1 1,0-1-1,0 1 0,0-2 0,0 1 0,0-1 1,0 0-1,0 0 0,-1 0 0,0-1 0,1 0 1,-1 0-1,7-8 0,-1 0 10,-2 0 0,1-1 0,-1 0 0,-1 0 0,-1 0 0,1-1 0,-2-1 1,0 1-1,-1-1 0,-1 0 0,6-29 0,-9 34-22,0 1-1,-1-1 1,0 1 0,0-1-1,-1 1 1,0-1 0,0 1-1,-1 0 1,-4-12 0,3 15-39,1 0 1,-1 0 0,0 1-1,-1-1 1,1 1 0,-1-1-1,0 1 1,-1 1-1,1-1 1,-1 0 0,0 1-1,0 0 1,0 0-1,-10-5 1,8 6-220,0-1 0,-1 1 0,1 0 1,-1 1-1,0 0 0,-15-2 0,18 3 105,1 1 0,-1-1 0,0 2 0,1-1 0,-1 0 0,1 1 0,-1 0 0,1 0 0,0 0 0,-1 0 0,1 1 0,0 0 0,0 0 0,-5 2 0,-7 10-627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4.531"/>
    </inkml:context>
    <inkml:brush xml:id="br0">
      <inkml:brushProperty name="width" value="0.05" units="cm"/>
      <inkml:brushProperty name="height" value="0.05" units="cm"/>
    </inkml:brush>
  </inkml:definitions>
  <inkml:trace contextRef="#ctx0" brushRef="#br0">87 79 16363,'-32'109'3703,"0"-1"-725,25-74-2369,1 0 1,1 1 0,2-1 0,2 1 0,1-1 0,6 48 0,-5-79-583,-1 0 1,1-1-1,-1 1 1,1-1-1,0 1 1,0 0-1,0-1 1,0 0 0,1 1-1,-1-1 1,3 3-1,-4-4-20,1-1-1,-1 0 0,1 1 1,-1-1-1,1 0 1,-1 1-1,1-1 0,-1 0 1,1 0-1,-1 0 0,1 1 1,-1-1-1,1 0 1,-1 0-1,1 0 0,-1 0 1,1 0-1,-1 0 0,1 0 1,-1 0-1,1 0 1,0 0-1,1-1 1,-1 1-1,0-1 1,0 0 0,0 0-1,1 1 1,-1-1 0,0 0-1,0 0 1,0 0 0,0 0-1,0 0 1,1-2 0,6-10 16,0-1 0,0 0 0,-1 0 1,-1 0-1,8-28 0,13-79-128,-7-43-261,-19 135 238,-1 0 0,-1-1 1,-8-45-1,8 72 105,1-1 0,-1 1 0,0-1 1,0 1-1,-1 0 0,1 0 0,-1-1 1,0 1-1,1 0 0,-1 0 0,-1 0 0,-2-3 1,4 5 16,1 1 1,-1 0 0,1-1 0,-1 1-1,1 0 1,-1 0 0,1-1 0,-1 1-1,1 0 1,-1 0 0,0 0 0,1-1-1,-1 1 1,1 0 0,-1 0 0,0 0-1,1 0 1,-1 0 0,1 0 0,-1 0-1,0 1 1,1-1 0,-1 0 0,1 0-1,-1 0 1,0 1 0,-1 0 1,1 0 0,-1 1 0,1-1 0,0 0-1,-1 1 1,1-1 0,0 1 0,0 0 0,0-1 0,0 1 0,0 0 0,-1 2 0,-3 11 13,0 0 0,1-1 0,0 2 0,1-1 0,-1 28 0,3-35 9,1-1 0,0 1 0,0 0 0,1-1 0,0 1 0,1 0 0,-1-1-1,1 1 1,1-1 0,-1 0 0,1 0 0,1 0 0,6 11 0,-8-15-6,1 0-1,0 0 0,-1-1 0,1 1 1,0-1-1,1 0 0,-1 0 0,0 0 1,1 0-1,-1 0 0,1-1 0,-1 0 1,1 1-1,0-1 0,-1-1 0,1 1 1,0-1-1,0 1 0,0-1 0,0 0 0,-1 0 1,1-1-1,0 1 0,0-1 0,0 0 1,5-2-1,1 0-5,0-1 0,-1 0 0,1 0 0,-1-1 1,0-1-1,0 0 0,0 0 0,11-11 0,-6 3-26,-1 0 0,0-1 0,10-17 0,-18 25-23,0-1 0,0 0 0,-1 0 0,0 0 0,-1 0 0,0-1 0,0 1 0,3-18 0,-8 18-110,-4 11 26,-8 17-23,2 2 96,1 1-1,-12 38 1,20-51 64,0 1 0,0-1-1,1 0 1,1 1 0,0-1 0,0 1-1,1-1 1,0 1 0,2 11-1,-1-19-15,0 0 0,0 1-1,0-1 1,0 0 0,1 0-1,-1 0 1,1 0 0,-1 0-1,1 0 1,0 0 0,1-1-1,-1 1 1,0-1 0,1 0-1,-1 1 1,1-1 0,0 0 0,-1 0-1,6 2 1,3 0-97,0 1 1,1-1 0,-1-1-1,16 3 1,-18-5 31,0 1-1,0 0 1,0 1-1,0 0 1,0 0 0,-1 1-1,9 5 1,-16-8 93,0 0 1,0 0-1,0 0 1,0 0-1,0 0 1,0 1-1,0-1 1,0 0-1,0 1 1,-1-1-1,1 0 1,-1 1-1,1-1 1,-1 1-1,1-1 0,-1 1 1,0-1-1,0 1 1,1-1-1,-1 1 1,0-1-1,-1 1 1,1-1-1,0 1 1,0-1-1,-1 1 1,1-1-1,-1 3 1,0-2 104,1 1 1,-1-1-1,1 1 0,0 0 1,0-1-1,0 1 0,1 5 1,8-24 374,-2-8-524,0 0 0,-2-1 0,-1 0-1,-1 0 1,0-31 0,3-26-2280,-6 81 2227,0 0-16,0 0 0,0 0 0,0 0 0,0 0 0,0 0 0,0 0 0,0 0 1,1 0-1,-1 0 0,0 0 0,1-1 0,-1 1 0,1 0 0,-1 1 0,1-1 0,0 0 0,-1 0 1,1 0-1,0 0 0,-1 0 0,1 1 0,0-1 0,0 0 0,0 0 0,0 1 0,1-2 0,7 4-659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5.008"/>
    </inkml:context>
    <inkml:brush xml:id="br0">
      <inkml:brushProperty name="width" value="0.05" units="cm"/>
      <inkml:brushProperty name="height" value="0.05" units="cm"/>
    </inkml:brush>
  </inkml:definitions>
  <inkml:trace contextRef="#ctx0" brushRef="#br0">173 200 16155,'-6'4'328,"-86"80"3575,83-74-3461,0 1 1,0 0-1,1 1 1,0 0 0,1 0-1,-9 21 1,14-30-363,1 0 1,0 0 0,0-1-1,0 1 1,0 0-1,1 0 1,-1 0 0,1 0-1,0 0 1,-1 0 0,2 0-1,-1 0 1,0 0-1,0 0 1,1 0 0,0 0-1,-1 0 1,1 0 0,0-1-1,1 1 1,-1 0-1,2 3 1,-1-4-57,0-1-1,0 1 1,1-1-1,-1 1 1,0-1-1,0 0 1,1 1-1,-1-1 1,1-1-1,-1 1 1,1 0-1,0 0 1,-1-1-1,1 0 1,-1 1-1,1-1 1,0 0-1,-1 0 1,1-1-1,0 1 1,-1 0-1,1-1 1,-1 0-1,1 0 1,3-1 0,6-2-24,-1-1 0,0 0 1,0-1-1,0 0 0,-1-1 1,0 0-1,0-1 0,-1 0 1,0 0-1,14-17 0,-2-2-36,-1 0 0,28-51-1,8-27-38,-47 86 103,-1-1-1,-1 0 0,8-30 1,-15 48-18,1 0 0,-1 0 0,0 0 0,1 0 0,-1 0 0,0 0 0,0 0 0,0 0 0,0 0 0,-1 0 0,1 0 0,-1 0 0,0-4 0,0 6-7,1 0 0,0 0 0,0 0 0,0-1 0,0 1 0,-1 0 0,1 0 0,0 0 0,0 0 0,-1-1 0,1 1 0,0 0 0,0 0 0,-1 0 0,1 0 0,0 0 0,0 0 0,-1 0 0,1 0 0,0 0 0,0 0 0,-1 0 0,1 0 0,0 0 0,0 0 0,-1 0 1,1 0-1,0 0 0,-1 0 0,1 0 0,0 1 0,-14 10 73,0 10-7,1 1 0,0 1 0,2 0 0,1 1 0,-8 24 0,8-21-61,-1 1-245,-10 42 0,19-61 129,1-1 0,-1 1 0,1-1 0,1 1 0,0-1 0,0 1 0,0-1 0,1 1 0,4 16 0,-4-22 74,0 0 1,1 0-1,-1 0 0,1 0 1,-1-1-1,1 1 0,4 5 1,21 12-321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5.478"/>
    </inkml:context>
    <inkml:brush xml:id="br0">
      <inkml:brushProperty name="width" value="0.05" units="cm"/>
      <inkml:brushProperty name="height" value="0.05" units="cm"/>
    </inkml:brush>
  </inkml:definitions>
  <inkml:trace contextRef="#ctx0" brushRef="#br0">7 0 20292,'0'7'2353,"0"5"-1577,0-5-352,1 0 1272,0-1-887,-1-5-689,2 2 48,-6-1-128,-2-2-176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6.031"/>
    </inkml:context>
    <inkml:brush xml:id="br0">
      <inkml:brushProperty name="width" value="0.05" units="cm"/>
      <inkml:brushProperty name="height" value="0.05" units="cm"/>
    </inkml:brush>
  </inkml:definitions>
  <inkml:trace contextRef="#ctx0" brushRef="#br0">593 10 18660,'-5'-2'165,"1"1"1,-1-1-1,0 1 1,0 0-1,1 0 1,-1 0-1,0 1 1,0 0-1,0 0 1,0 0-1,0 0 1,0 1-1,-5 1 1,-9 3 249,-34 14 0,50-19-343,-24 12 189,1 1-1,0 1 0,1 1 1,0 2-1,1 0 0,-43 41 1,38-29-44,2 2 0,0 1 0,3 1 0,-32 52 0,45-64-61,0 0 0,1 1-1,-10 33 1,17-49-108,2 0 0,-1 1 0,1-1 0,0 1-1,0-1 1,0 1 0,1-1 0,0 1 0,1 0-1,-1-1 1,1 1 0,0-1 0,1 1 0,0-1 0,0 0-1,0 1 1,5 6 0,-4-8-15,1-1 1,0 0 0,0 0-1,0 0 1,1 0-1,0-1 1,-1 0-1,1 0 1,0 0-1,0 0 1,1-1-1,-1 0 1,0 0-1,1 0 1,0-1-1,-1 0 1,11 1 0,9 0 65,-1-1 0,44-4 0,-34 0-63,-1-2-1,0-1 0,62-20 0,-71 18-295,-1-2-1,0 0 0,0-2 0,-1 0 0,36-28 0,-51 34 135,0 1 0,0-1 0,-1-1 0,0 1 0,0-1 0,0 0-1,-1 0 1,0-1 0,0 0 0,-1 1 0,0-2 0,-1 1 0,1 0 0,-2-1 0,4-13-1,-3-21-582</inkml:trace>
  <inkml:trace contextRef="#ctx0" brushRef="#br0" timeOffset="1">11 355 17908,'16'0'2184,"9"-2"-1416,20-13-287,8 1 1519,13-2-1072,3 2-232,1-1-352,-4 4-160,-10 1-368,-8 1-344,-16 2 1400,-13-1-888,-19 0-24,-6 3 16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6.525"/>
    </inkml:context>
    <inkml:brush xml:id="br0">
      <inkml:brushProperty name="width" value="0.05" units="cm"/>
      <inkml:brushProperty name="height" value="0.05" units="cm"/>
    </inkml:brush>
  </inkml:definitions>
  <inkml:trace contextRef="#ctx0" brushRef="#br0">6 172 14867,'-6'2'2441,"14"-2"-1273,16-9-448,5-2 2505,18-4-1969,4 1-152,15-5-456,5 1-119,3 2-289,2 1-192,-7 1-889,-3 3-1479,-3 1 1992,-6-2-288,-12 2-256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2:47.021"/>
    </inkml:context>
    <inkml:brush xml:id="br0">
      <inkml:brushProperty name="width" value="0.05" units="cm"/>
      <inkml:brushProperty name="height" value="0.05" units="cm"/>
    </inkml:brush>
  </inkml:definitions>
  <inkml:trace contextRef="#ctx0" brushRef="#br0">14 1504 16812,'-1'1'62,"0"-1"0,0 1 0,0-1 0,0 1 1,0 0-1,0-1 0,1 1 0,-1 0 1,0-1-1,0 1 0,0 0 0,1 0 0,-1 0 1,0 0-1,0 1 0,6 2 191,12-3-172,94-16 434,277-71 186,-2-29-353,-90 26-174,1402-361 383,416-33 3370,-591 233-2479,-1475 244-1498,-3 0-191,-1 2-1,1 1 1,74 6 0,-108 0-438,-14-2 301,-14-2 127,-13-6-121,-6-6-59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43.721"/>
    </inkml:context>
    <inkml:brush xml:id="br0">
      <inkml:brushProperty name="width" value="0.05" units="cm"/>
      <inkml:brushProperty name="height" value="0.05" units="cm"/>
    </inkml:brush>
  </inkml:definitions>
  <inkml:trace contextRef="#ctx0" brushRef="#br0">10 1 14803,'-2'1'36,"1"1"0,0 0-1,1-1 1,-1 1 0,0 0-1,0 0 1,1-1 0,-1 1 0,1 0-1,0 0 1,-1 0 0,1 0-1,0 0 1,0-1 0,0 1 0,0 0-1,0 0 1,1 0 0,-1 0-1,1 0 1,-1-1 0,2 4 0,-1-3-27,1 0 1,0 0-1,0 0 1,0 0-1,0 0 1,0 0 0,0-1-1,0 1 1,0-1-1,1 1 1,-1-1-1,1 0 1,4 2 0,7 1-21,-1-1 1,1 0 0,1-1 0,22 1-1,73-3 15,160-22 0,-143 9-2,135-7 162,347 17 0,165 62 770,-85-5-173,-533-45-648,567 22 606,-719-31-753,1-1 0,0 1 0,-1-1 0,1 0 0,8-2 0,-13 2 28,1 1 1,-1 0-1,1 0 0,-1 0 0,0 0 0,1 0 1,-1-1-1,0 1 0,0 0 0,1 0 0,-1 0 0,0-1 1,1 1-1,-1 0 0,0 0 0,0-1 0,1 1 1,-1 0-1,0-1 0,0 1 0,0 0 0,1-1 0,-1 1 1,0 0-1,0-1 0,0 1 0,0-1 0,0 1 1,0-1-1,0 0 1,-1 0 0,0 0 0,1 0 0,-1 0 0,0 1 0,0-1 0,1 0 1,-1 0-1,0 1 0,0-1 0,0 0 0,0 1 0,0-1 0,0 1 0,0-1 0,-1 0 1,-34-12-103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3:38.383"/>
    </inkml:context>
    <inkml:brush xml:id="br0">
      <inkml:brushProperty name="width" value="0.05" units="cm"/>
      <inkml:brushProperty name="height" value="0.05" units="cm"/>
    </inkml:brush>
  </inkml:definitions>
  <inkml:trace contextRef="#ctx0" brushRef="#br0">60 505 15723,'-8'0'859,"-22"-2"194,29 2-951,0-1 1,0 1 0,-1 0 0,1 0 0,0 1-1,-1-1 1,1 0 0,0 0 0,0 1-1,-1-1 1,1 1 0,0-1 0,0 1-1,0-1 1,-2 2 0,20-6 1737,55-35-501,-14 6-889,563-255 450,-529 255-1413,-52 21-501,-2-3 0,73-37 1,-95 40 545,-15 11 444,-1 1-1,0 0 1,1 0 0,-1 0 0,0-1-1,1 1 1,-1 0 0,0-1-1,1 1 1,-1 0 0,0-1-1,0 1 1,0 0 0,1-1-1,-1 1 1,0-1 0,0 1-1,0 0 1,0-1 0,0 1-1,0-1 1,1 1 0,-1 0 0,0-1-1,0 1 1,0-1 0,-1 1-1,1 0 1,0-1 0,0 1-1,0-1 1,0 1 0,0 0-1,0-1 1,-1 0 0,-12-4-771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3:38.849"/>
    </inkml:context>
    <inkml:brush xml:id="br0">
      <inkml:brushProperty name="width" value="0.05" units="cm"/>
      <inkml:brushProperty name="height" value="0.05" units="cm"/>
    </inkml:brush>
  </inkml:definitions>
  <inkml:trace contextRef="#ctx0" brushRef="#br0">581 0 12787,'-9'3'352,"-1"1"-1,1 0 1,0 1 0,0 0 0,0 0 0,1 1 0,0 0-1,-10 9 1,-56 63 2185,36-36-1879,-46 51 13,3 3 1,-68 110-1,148-204-669,-44 73 46,42-68-52,0-1 0,0 0 0,1 1 0,0-1 0,0 1 0,0-1 0,1 1 0,0 0-1,0 0 1,1 7 0,0-13 1,0 1 0,1-1 0,-1 1-1,0-1 1,1 1 0,0-1 0,-1 0-1,1 1 1,-1-1 0,1 0 0,0 1-1,0-1 1,0 0 0,0 0 0,0 0 0,0 0-1,0 0 1,0 0 0,0 0 0,1 0-1,-1 0 1,0-1 0,1 1 0,-1 0-1,0-1 1,4 2 0,1-1-4,0 0-1,1 0 1,0 0-1,10 0 1,-11-1 2,25-1-5,1 0 0,61-12 1,62-25 103,-108 26-46,29-7 57,57-15 451,169-65-1,-200 54-309</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3:39.573"/>
    </inkml:context>
    <inkml:brush xml:id="br0">
      <inkml:brushProperty name="width" value="0.05" units="cm"/>
      <inkml:brushProperty name="height" value="0.05" units="cm"/>
    </inkml:brush>
  </inkml:definitions>
  <inkml:trace contextRef="#ctx0" brushRef="#br0">12 56 16107,'0'-1'95,"16"-25"1166,-16 25-1219,1 0-1,-1 0 1,1 0-1,-1-1 1,1 1-1,-1 0 1,0-1-1,0 1 1,1 0-1,-1-1 1,0 1-1,0 0 1,0-1-1,-1 1 1,1 0-1,0-1 1,0 1-1,-2-3 1,2 4-28,0 0-1,0 0 1,0 0 0,0 0 0,0 0-1,0 0 1,0-1 0,0 1 0,0 0-1,-1 0 1,1 0 0,0 0 0,0 0-1,0 0 1,0 0 0,0 0 0,0 0-1,-1 0 1,1 0 0,0 0 0,0 0-1,0 0 1,0 0 0,0 0 0,-1 0-1,1 0 1,0 0 0,0 0 0,0 0-1,0 0 1,0 0 0,-1 0 0,1 0-1,0 0 1,0 0 0,0 0 0,0 0-1,0 0 1,0 0 0,0 0 0,-1 1-1,1-1 1,0 0 0,0 0 0,0 0-1,0 0 1,0 0 0,0 0 0,0 0-1,0 1 1,0-1 0,0 0 0,0 0-1,-1 0 1,1 0 0,0 0 0,0 1 0,-4 9 391,-2 11-283,2 1 0,1-1 0,0 1 0,2 0 1,0 0-1,4 38 0,1-25-103,2 0 0,1 0 0,17 48 0,-18-66 49,1-1 1,0-1-1,1 1 1,1-1-1,0 0 1,18 21-1,-22-31-9,0 0 0,0 0 0,0-1 0,1 1-1,-1-1 1,1 0 0,0-1 0,9 5 0,-11-6-4,1-1-1,-1 0 1,0 0 0,1 0 0,-1 0 0,1-1-1,-1 1 1,1-1 0,-1 0 0,1-1 0,-1 1-1,1-1 1,-1 0 0,6-1 0,-6 0 6,1 0 1,-1 1-1,1-2 1,-1 1-1,0 0 1,0-1 0,0 0-1,0 0 1,0 0-1,-1 0 1,1 0-1,-1-1 1,0 0-1,0 0 1,3-4-1,-2 1 6,-1 0 0,0 0 0,0 0-1,-1 0 1,0-1 0,0 1 0,-1-1-1,1-13 1,-1 1 9,-2 1 0,0-1 0,-1 1 0,-2-1 0,0 1 0,-10-31 1,-20-35 33,30 76-108,-1-1 1,0 1 0,-1 0 0,0 1-1,0-1 1,-11-9 0,15 16-6,1 1 0,-1 0 0,0 0 0,1 0 1,-1 0-1,0 0 0,0 0 0,0 0 0,0 0 0,0 1 0,0-1 0,-3 0 0,5 1 2,0 0 0,-1 0 0,1 0-1,0 0 1,-1 0 0,1 0-1,-1 0 1,1 1 0,0-1-1,-1 0 1,1 0 0,0 0-1,-1 0 1,1 0 0,0 1-1,-1-1 1,1 0 0,0 0-1,0 0 1,-1 1 0,1-1-1,0 0 1,0 0 0,-1 1-1,1-1 1,0 1 0,0-1-1,-1 1 0,1 0 0,0 0 1,0 0-1,0 0 0,0-1 0,0 1 0,0 0 0,1 0 1,-1 0-1,0 0 0,0-1 0,0 1 0,1 0 1,-1 0-1,1 1 0,2 2-80,0 1 0,0 0 0,0-1 0,1 1 0,0-1 0,-1 0 0,2 0 0,-1-1 0,0 1 0,1-1 0,-1 0 1,1 0-1,0 0 0,0-1 0,0 0 0,1 0 0,-1 0 0,0 0 0,1-1 0,-1 0 0,7 0 0,4 1-148,-1-1 0,1 0 1,0-2-1,0 0 0,-1 0 0,23-6 0,15-7-394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3:40.249"/>
    </inkml:context>
    <inkml:brush xml:id="br0">
      <inkml:brushProperty name="width" value="0.05" units="cm"/>
      <inkml:brushProperty name="height" value="0.05" units="cm"/>
    </inkml:brush>
  </inkml:definitions>
  <inkml:trace contextRef="#ctx0" brushRef="#br0">260 186 15523,'-31'5'869,"-1"1"0,-35 13-1,55-15-664,0 0-1,1 1 0,0 1 0,0 0 1,0 0-1,0 1 0,1 0 1,-14 13-1,23-18-181,-1 0-1,1-1 1,-1 1 0,1 0 0,0-1-1,-1 1 1,1 0 0,0 0 0,0 0-1,1 0 1,-1 0 0,0 0 0,1 0 0,-1 0-1,1 0 1,-1 3 0,1-3-16,1 0 0,-1-1 0,1 1 1,-1-1-1,1 1 0,0 0 0,-1-1 0,1 1 1,0-1-1,0 1 0,0-1 0,0 0 0,0 1 1,0-1-1,1 0 0,-1 0 0,0 0 0,1 0 1,-1 0-1,1 0 0,-1 0 0,1-1 1,1 2-1,8 2-9,-1 0 0,1-1 1,0 0-1,0 0 0,0-2 1,1 1-1,-1-1 0,0-1 0,1 0 1,-1 0-1,0-2 0,18-3 1,-3 0 7,-1-1 0,-1-2 1,1-1-1,34-17 1,-48 21 23,-1-1 0,1 0 0,-1 0 0,0-1 0,-1-1 0,0 0 0,0 0 0,0 0-1,-1-1 1,8-12 0,-16 18 175,-7 9-123,-9 16-8,7-2-48,1 0 0,0 0 0,2 1 0,0 0-1,1 0 1,1 0 0,1 1 0,2 0 0,0-1 0,1 1 0,1 0 0,0-1 0,2 1 0,1-1 0,1 1 0,0-1-1,2-1 1,11 27 0,-12-33-7,7 16-15,-1 1 0,-1 0 0,9 44 0,-18-66 16,-1 0 0,0 0 1,-1 0-1,0 0 1,0 0-1,-1 1 0,0-1 1,0-1-1,-1 1 1,0 0-1,-1 0 1,0-1-1,0 1 0,-1-1 1,0 0-1,0 0 1,-7 9-1,9-14 16,-1 0 1,1-1-1,-1 1 1,1 0-1,-1-1 1,0 1-1,0-1 1,0 0-1,-1 0 1,1 0-1,0-1 1,-1 1-1,-4 1 0,6-3-8,0 0-1,0 1 0,0-1 1,-1 0-1,1 0 0,0 0 1,0 0-1,0 0 0,-1-1 1,1 1-1,0-1 0,0 1 1,0-1-1,0 0 0,0 0 1,0 0-1,0 0 0,0 0 1,0 0-1,1-1 0,-1 1 1,0-1-1,-2-2 0,-1-2 28,1 0 0,-1-1-1,1 1 1,0-1-1,1 0 1,-1 0 0,1 0-1,1 0 1,0-1-1,0 1 1,-2-13 0,1-6 9,1 1 0,2-33 1,3 13-110,3-1 0,1 1 0,2 0 1,2 1-1,2 0 0,1 1 0,3 0 0,2 2 1,1 0-1,2 1 0,48-65 0,-50 81 3,1 2 1,0 0-1,48-36 0,-54 47 36,-10 6 7,0 1 1,0 0 0,-1-1 0,1 0 0,-1 0 0,0-1-1,4-6 1,-8 11 1,1 0 0,0-1 0,-1 1 0,1 0-1,-1-1 1,1 1 0,-1-1 0,0 1 0,1 0-1,-1-1 1,0 1 0,0-1 0,0 1 0,0-1 0,0 1-1,-1-1 1,1 1 0,0 0 0,-1-1 0,1 1-1,-1-1 1,1 1 0,-1 0 0,0 0 0,1-1-1,-1 1 1,0 0 0,0 0 0,0 0 0,0 0 0,0 0-1,0 0 1,0 0 0,0 0 0,-1 0 0,1 0-1,0 1 1,-2-2 0,-3 0 5,1 0 1,-1 0-1,1 0 0,-1 1 0,0 0 1,0 0-1,1 0 0,-1 0 1,0 1-1,0 0 0,0 1 1,0-1-1,0 1 0,1 0 1,-1 1-1,-10 3 0,7-2 13,-1 1 0,1 0 0,0 1 0,0 0-1,1 0 1,0 1 0,-1 0 0,2 0 0,-9 9 0,12-10-55,0 0 1,0 1-1,0-1 1,1 1-1,0 0 1,0 0-1,0 0 1,1 0-1,0 0 1,0 1 0,1-1-1,-1 1 1,1-1-1,1 1 1,-1-1-1,1 1 1,1 0-1,-1-1 1,1 1-1,0-1 1,0 1-1,1-1 1,0 1-1,0-1 1,0 0-1,1 0 1,0 0-1,0 0 1,1-1 0,0 1-1,0-1 1,0 0-1,0 0 1,1 0-1,0-1 1,0 1-1,0-1 1,0 0-1,7 3 1,-1-1-63,1 0 1,0-1 0,0-1-1,0 1 1,0-2-1,23 4 1,28 0-333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3:40.746"/>
    </inkml:context>
    <inkml:brush xml:id="br0">
      <inkml:brushProperty name="width" value="0.05" units="cm"/>
      <inkml:brushProperty name="height" value="0.05" units="cm"/>
    </inkml:brush>
  </inkml:definitions>
  <inkml:trace contextRef="#ctx0" brushRef="#br0">69 11 19388,'6'-10'792,"-41"30"-8081,21-9 10169,3 5-735,1 0-593,5-1 81,5 0-1097,6-10-2241,8-5 1801,5-7-440,2-7-248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3:41.329"/>
    </inkml:context>
    <inkml:brush xml:id="br0">
      <inkml:brushProperty name="width" value="0.05" units="cm"/>
      <inkml:brushProperty name="height" value="0.05" units="cm"/>
    </inkml:brush>
  </inkml:definitions>
  <inkml:trace contextRef="#ctx0" brushRef="#br0">1 88 14979,'2'-5'1870,"1"15"-1165,2 19 52,-5-29-756,6 55 1048,22 155 818,-17-150-1503,26 85 1,-34-136-305,0 0 0,1 0 0,0-1 0,0 0 0,1 0 0,9 14 0,-12-20-20,0 0 0,0 0 0,0 0 0,0 0 1,0 0-1,0-1 0,1 1 0,-1-1 0,1 1 0,-1-1 0,1 0 1,-1 0-1,1 0 0,0 0 0,-1-1 0,1 1 0,0-1 1,-1 0-1,1 1 0,0-1 0,0 0 0,0-1 0,-1 1 0,1 0 1,0-1-1,-1 0 0,4-1 0,2-1 71,0 0 0,-1-1 0,0 0 1,0-1-1,0 0 0,0 0 0,-1 0 0,0-1 0,0 0 1,0 0-1,4-7 0,7-10 188,-1 0 0,12-26 0,-10 15-219,-2-1-1,-1-1 1,-1 0 0,-2-1-1,-2 0 1,-1 0 0,-2-1-1,-2-1 1,-1 1 0,-1-39-1,-9 30-3775,15 51 2949</inkml:trace>
  <inkml:trace contextRef="#ctx0" brushRef="#br0" timeOffset="1">981 8 13235,'24'-5'4569,"-18"3"-4009,-15 9-304,-6 4-72,2 11 360,4 5-168,3 13-112,2 6-80,3 7-72,1 3-24,8 3-8,2-2-120,-1-8-376,0-5-272,-4-12 568,4-8-80,-3-13-96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3:42.227"/>
    </inkml:context>
    <inkml:brush xml:id="br0">
      <inkml:brushProperty name="width" value="0.05" units="cm"/>
      <inkml:brushProperty name="height" value="0.05" units="cm"/>
    </inkml:brush>
  </inkml:definitions>
  <inkml:trace contextRef="#ctx0" brushRef="#br0">500 65 14683,'1'-4'302,"0"1"-1,-1-1 1,1 0 0,-1 1-1,0-1 1,0 1 0,-1-1-1,1 0 1,-1 1 0,-1-7-1,1 9-213,0-1-1,1 1 1,-1 0-1,0 0 0,0 0 1,0 0-1,0 0 1,0 0-1,0 0 0,0 0 1,0 0-1,0 0 0,-1 0 1,1 1-1,0-1 1,-1 1-1,1-1 0,0 1 1,-1-1-1,1 1 1,0 0-1,-1-1 0,1 1 1,-1 0-1,1 0 1,-1 0-1,1 0 0,0 0 1,-3 1-1,-8 1 110,1 0 0,0 1-1,-1 0 1,1 1 0,0 0-1,1 1 1,-14 7 0,-69 49 147,78-50-273,-10 7 5,1 1 1,1 1-1,1 1 1,1 1 0,-22 29-1,31-35-36,1 1 0,0 0 0,1 1 0,1 0 0,1 0 1,1 1-1,0 0 0,-7 37 0,12-46-35,1-1-1,1 0 1,-1 0 0,2 1 0,-1-1 0,1 0 0,0 1 0,1-1 0,0 0 0,1 0-1,0 0 1,0 0 0,1-1 0,0 1 0,0-1 0,1 0 0,0 0 0,7 7 0,-4-6-6,1 0 0,0-1 0,0 0 0,1 0 0,0-1 0,1 0 0,0-1 0,0 0 0,0 0 0,0-2 0,1 1 1,0-1-1,13 2 0,-5-2 8,1-1 0,-1-1 0,1-1 0,-1-1 1,1 0-1,0-2 0,24-4 0,-32 3 29,0 0-1,0 0 0,0-2 1,0 1-1,0-2 0,-1 1 1,0-2-1,0 0 0,-1 0 0,0-1 1,19-17-1,-26 20-6,0 1 0,0-1 0,-1 0 0,1 0 0,-1 0 0,0 0 0,0-1 1,-1 1-1,0-1 0,0 0 0,0 0 0,-1 1 0,0-1 0,0 0 0,0 0 0,-1 0 0,1 0 0,-2-11 0,0 12-9,0 0 1,0 0-1,-1 0 0,0 1 1,0-1-1,0 0 0,0 1 0,0 0 1,-1-1-1,0 1 0,0 0 1,0 0-1,0 1 0,-1-1 1,0 0-1,0 1 0,1 0 1,-2 0-1,1 0 0,0 1 0,-1 0 1,-6-4-1,3 4-11,0-1 1,1 1-1,-1 1 0,0-1 1,0 1-1,0 1 0,0-1 1,0 2-1,0-1 0,0 1 1,0 0-1,-10 3 0,13-3-8,1 0-1,-1 0 0,1 1 0,0 0 1,0 0-1,-1 0 0,1 0 0,1 1 0,-1-1 1,0 1-1,1 0 0,-1 0 0,1 1 1,0-1-1,0 1 0,0-1 0,1 1 1,-1 0-1,1 0 0,0 0 0,0 0 0,-2 7 1,4-10-3,-1 1 0,1 0 1,-1 0-1,1 0 0,0 0 0,0 0 1,0-1-1,0 1 0,0 0 1,0 0-1,1 0 0,-1 0 1,1 0-1,-1-1 0,1 1 0,-1 0 1,1 0-1,0-1 0,0 1 1,0-1-1,1 2 0,1 0 0,-1-1 0,1 1-1,0-1 1,-1 0 0,1 0 0,0 0-1,0-1 1,1 1 0,-1-1 0,6 2-1,2 0-2,1 0 0,0-1 0,0-1 0,0 0-1,18 0 1,-10-3 6,-1 0-1,1-1 1,-1-1-1,0-1 0,0-1 1,21-9-1,-27 9 7,-1 0 0,1 0 0,-1-1 0,-1-1 0,1 0 0,-1-1 0,-1 0 0,1 0-1,12-17 1,-20 22-3,0-1-1,-1 1 0,0-1 0,0 1 1,0-1-1,-1 0 0,1 1 1,0-11-1,-1 14-2,-1 0-1,0 0 1,0 1 0,0-1 0,0 0 0,0 0-1,0 0 1,0 1 0,-1-1 0,1 0 0,0 0-1,0 1 1,-1-1 0,1 0 0,0 0-1,-1 1 1,1-1 0,0 0 0,-1 1 0,1-1-1,-1 0 1,0 1 0,0-1 0,0 0 0,0 1 0,-1 0 0,1-1 0,0 1 0,-1 0 0,1 0 0,0 0 0,-1 0 0,1 1 0,0-1 0,0 0 0,-1 0 0,1 1 0,0-1 0,0 1 0,-1-1 0,1 1 0,0-1 0,0 1 0,-1 1 0,-5 2 3,1 0 1,0 1 0,1 0 0,-1 0-1,1 0 1,0 1 0,0 0-1,1 0 1,-1 0 0,1 0-1,1 1 1,-4 7 0,0 2 7,0 0 1,2 0 0,0 1-1,-3 21 1,5-18 8,1 0 0,0 32 1,3-42-215,-1 0-1,2-1 1,-1 1 0,1-1 0,1 1 0,0-1-1,5 13 1,-7-21 124,-1 1-1,1-1 0,0 0 1,-1 0-1,1 0 1,0 0-1,0 1 0,-1-1 1,1 0-1,0 0 1,0-1-1,0 1 0,1 0 1,-1 0-1,0 0 1,0-1-1,0 1 1,0 0-1,1-1 0,-1 0 1,0 1-1,1-1 1,-1 1-1,0-1 0,1 0 1,-1 0-1,2 0 1,6-2-575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3:42.768"/>
    </inkml:context>
    <inkml:brush xml:id="br0">
      <inkml:brushProperty name="width" value="0.05" units="cm"/>
      <inkml:brushProperty name="height" value="0.05" units="cm"/>
    </inkml:brush>
  </inkml:definitions>
  <inkml:trace contextRef="#ctx0" brushRef="#br0">52 3 17020,'0'-1'32,"0"1"0,0 0 1,0 0-1,-1 0 1,1 0-1,0 0 1,0 0-1,0-1 0,0 1 1,0 0-1,0 0 1,-1 0-1,1 0 0,0 0 1,0 0-1,0 0 1,0 0-1,0 0 0,-1 0 1,1 0-1,0 0 1,0 0-1,0 0 0,0 0 1,-1 0-1,1 0 1,0 0-1,0 0 1,0 0-1,0 0 0,-1 0 1,1 0-1,0 0 1,0 0-1,0 0 0,0 0 1,0 0-1,-1 1 1,1-1-1,0 0 0,0 0 1,0 0-1,-7 10 428,-3 14-50,2 6 49,1 0 0,2 0 1,0 0-1,2 1 1,2 54-1,5-24-217,21 115 0,17 0-2219,-58-213 1873,-3-9-262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3:43.309"/>
    </inkml:context>
    <inkml:brush xml:id="br0">
      <inkml:brushProperty name="width" value="0.05" units="cm"/>
      <inkml:brushProperty name="height" value="0.05" units="cm"/>
    </inkml:brush>
  </inkml:definitions>
  <inkml:trace contextRef="#ctx0" brushRef="#br0">8 147 15723,'-2'-8'324,"1"0"-1,-1 0 0,1 0 1,0 1-1,1-1 1,1-16-1,-1 21-239,1 0 0,0 0 0,0 1 0,0-1 0,0 0 1,1 0-1,-1 1 0,1-1 0,-1 1 0,1-1 0,0 1 0,0 0 0,0 0 1,0 0-1,0 0 0,1 0 0,-1 0 0,1 1 0,-1-1 0,1 1 0,0-1 0,4 0 1,8-4 251,1 2 0,-1 0 1,1 0-1,0 2 1,0 0-1,20 0 1,101 8 810,-86-1-622,90 21 1,-115-20-432,-1 2 0,0 1 0,-1 1 1,0 1-1,31 19 0,-50-27-82,1 1 1,-1 0-1,0 0 0,0 1 1,0-1-1,4 7 0,-8-10-8,0 1-1,0-1 0,0 1 0,0 0 1,0-1-1,0 1 0,0 0 0,-1 0 0,1-1 1,-1 1-1,0 0 0,1 0 0,-1 0 1,0 0-1,0 0 0,0-1 0,0 1 0,0 0 1,-1 0-1,1 0 0,0 0 0,-1 0 0,0-1 1,1 1-1,-1 0 0,-2 3 0,0-1 5,-1 1 0,0-1 0,0 0 0,0 0 0,0 0 0,-1 0 0,1-1 0,-1 1 0,0-1 0,0-1 0,-1 1 0,-5 2 0,-14 4 59,-35 8 0,39-11-17,-51 12 99,-27 7 19,98-25-166,0 1 0,0-1 0,0 0 0,0 1 0,0-1 0,0 0 1,0 1-1,0-1 0,1 1 0,-1 0 0,0-1 0,0 1 0,0 0 1,0-1-1,1 1 0,-1 0 0,0 1 0,1-1-1,0-1-1,0 1 0,0-1 1,0 0-1,0 1 0,0-1 1,0 1-1,0-1 0,0 1 1,0-1-1,1 0 0,-1 1 1,0-1-1,0 1 1,1-1-1,-1 0 0,0 1 1,1-1-1,-1 0 0,0 1 1,1-1-1,-1 0 0,0 0 1,1 1-1,-1-1 0,1 0 1,37 14-33,-35-12 25,16 3 0,-1 2 1,1 0-1,27 15 0,-38-16 5,1-1 0,-1 2 0,1-1-1,-2 1 1,1 0 0,-1 0 0,0 1-1,9 14 1,-1 4 1,-1 1-1,19 52 1,-21-46 18,28 51 0,-34-74-22,-1-1 1,2 0-1,-1-1 1,1 1 0,1-1-1,-1-1 1,1 1-1,1-1 1,13 9 0,-7-11-392,-15-5 368,1 0 1,-1-1-1,0 1 0,1 0 1,-1 0-1,1 0 0,-1 0 1,0-1-1,1 1 0,-1 0 1,0 0-1,0 0 0,1-1 1,-1 1-1,0 0 0,0-1 1,1 1-1,-1 0 0,0-1 0,0 1 1,0 0-1,1-1 0,-1 1 1,0-1-1,1-2-40,-1 0 0,0-1 0,1 1 0,-1-1 0,0 1 0,-1 0 0,0-4 1,-5-28-255</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3:43.818"/>
    </inkml:context>
    <inkml:brush xml:id="br0">
      <inkml:brushProperty name="width" value="0.05" units="cm"/>
      <inkml:brushProperty name="height" value="0.05" units="cm"/>
    </inkml:brush>
  </inkml:definitions>
  <inkml:trace contextRef="#ctx0" brushRef="#br0">0 1238 14435,'5'-1'250,"-1"1"0,0-1 0,0 0 0,0 0 0,0-1 0,0 1 0,0-1 0,5-2 0,10-5 29,65-16 975,126-20 1,-123 29-954,506-101 748,556-111-515,-108 11-536,-6-24-172,-131-8-449,-899 248 605,89-27-1035,123-19-1,-209 46 561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44.876"/>
    </inkml:context>
    <inkml:brush xml:id="br0">
      <inkml:brushProperty name="width" value="0.05" units="cm"/>
      <inkml:brushProperty name="height" value="0.05" units="cm"/>
    </inkml:brush>
  </inkml:definitions>
  <inkml:trace contextRef="#ctx0" brushRef="#br0">1 81 13243,'86'-23'241,"0"4"0,2 3 0,0 5 0,0 3 1,102 5-1,70 8-192,140-1 57,-172-7-26,336-3 307,0 23 147,834 48-18,-1283-65-668,-114 0 141,0 0 0,0 0-1,-1 0 1,1 0 0,0 0 0,-1 0 0,1 0-1,0 0 1,-1-1 0,1 1 0,0 0 0,-1 0-1,1-1 1,-1 1 0,1 0 0,-1-1 0,1 1-1,-1-1 1,1 1 0,-1-1 0,1 1-1,-1-1 1,1 1 0,-1-1 0,0 1 0,1-2-1,1-17-89,-6-7-22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3:58.605"/>
    </inkml:context>
    <inkml:brush xml:id="br0">
      <inkml:brushProperty name="width" value="0.05" units="cm"/>
      <inkml:brushProperty name="height" value="0.05" units="cm"/>
    </inkml:brush>
  </inkml:definitions>
  <inkml:trace contextRef="#ctx0" brushRef="#br0">0 466 12555,'2'-2'47,"0"0"1,-1 0-1,1 1 1,0-1-1,0 0 0,0 1 1,0 0-1,1-1 1,-1 1-1,0 0 1,1 0-1,-1 1 1,0-1-1,1 0 1,-1 1-1,4-1 0,2-1 24,64-14 33,0 2-1,89-3 0,-83 9-43,425-30 282,-225 20-131,280-26 172,735-46 180,-542 55-266,429-23-38,-5-30 201,-1013 72-159,-148 15-301,-14 1 0,0 0-1,-1 0 0,1 0 0,0 0 0,0 0 0,0 1 0,0-1 0,0 0 0,0 0 0,0 0 1,0 0-1,0 0 0,0 0 0,0 0 0,0 0 0,0 0 0,0 0 0,0 0 0,0 0 1,0 0-1,0 0 0,0 0 0,0 0 0,0 0 0,0 0 0,0 0 0,0 0 0,0 0 1,0 0-1,0 1 0,0-1 0,0 0 0,0 0 0,0 0 0,0 0 0,0 0 0,0 0 1,0 0-1,0 0 0,0 0 0,0 0 0,0 0 0,0 0 0,0 0 0,0 0 0,0 0 1,0 0-1,0 0 0,1 0 0,-1 0 0,0 0 0,0 0 0,0 0 0,0 0 0,0 0 1,0 0-1,-20 7-31,-21 2 16,-12-1-20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4:05.324"/>
    </inkml:context>
    <inkml:brush xml:id="br0">
      <inkml:brushProperty name="width" value="0.05" units="cm"/>
      <inkml:brushProperty name="height" value="0.05" units="cm"/>
    </inkml:brush>
  </inkml:definitions>
  <inkml:trace contextRef="#ctx0" brushRef="#br0">1 263 11282,'113'-25'424,"1"6"1,167-7-1,235 21-406,-291 7 97,865-11-4,2-32-35,-807 23-18,985-41 671,-652 55-336,704-28 307,-1214 24-627,363-10 174,-462 18-259,-1 0 0,1 0 0,-1 1 0,1 0 0,-1 0 0,1 1 0,-1 1 0,0-1 0,0 1 0,0 0 0,10 6 0,-17-8 11,-1-1 1,1 0-1,-1 0 0,1 0 0,-1 1 0,0-1 1,1 0-1,-1 1 0,1-1 0,-1 0 0,0 1 1,1-1-1,-1 1 0,0-1 0,1 0 1,-1 1-1,0-1 0,0 1 0,1-1 0,-1 1 1,0-1-1,0 1 0,0-1 0,0 1 0,1-1 1,-1 1-1,0-1 0,0 1 0,0-1 0,0 1 1,-1 0-1,0 0-3,-1 1 1,0-1 0,0 0-1,0 0 1,0 0-1,0 0 1,0 0 0,-4 1-1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4:08.243"/>
    </inkml:context>
    <inkml:brush xml:id="br0">
      <inkml:brushProperty name="width" value="0.05" units="cm"/>
      <inkml:brushProperty name="height" value="0.05" units="cm"/>
    </inkml:brush>
  </inkml:definitions>
  <inkml:trace contextRef="#ctx0" brushRef="#br0">3233 472 11891,'3'-13'156,"-1"0"0,-1 0 1,0 0-1,0-1 1,-2 1-1,0 0 1,0 0-1,-1 0 1,-1 0-1,-7-22 1,6 25-142,0 1 0,-1 0 0,0 0 1,0 0-1,-1 0 0,0 1 0,-1 0 1,0 0-1,0 1 0,-1 0 0,1 0 1,-2 0-1,1 1 0,-12-6 0,-7-2-50,-1 1-1,0 2 0,-1 0 0,-47-10 0,-127-13-30,173 29 73,-771-65 447,585 68-276,-368 46-1,521-34-145,0 2 0,1 3-1,-104 41 1,118-36-27,0 3 1,2 2-1,0 2 0,-79 63 0,57-32-8,2 2-1,3 3 0,-95 123 1,149-173-2,0 0-1,1 0 1,1 1 0,0 0 0,1 0 0,0 1 0,1 0 0,1 0 0,-3 17-1,6-22 0,0-1-1,0 0 0,1 1 0,1-1 0,0 0 0,0 1 0,1-1 0,0 0 1,0 0-1,1 0 0,0 0 0,1 0 0,0-1 0,0 0 0,1 1 1,8 9-1,-1-2-3,2-2 0,0 1 0,0-2 0,1 0 0,1-1 0,29 18-1,114 50-51,-141-71 53,113 46 8,3-5-1,2-6 1,267 50-1,-154-58-30,342 6 0,524-42 9,-597-51 93,-423 33-38,0-4 1,-1-4-1,120-50 0,-183 63 48,-1-1 0,0-2 0,-1-1 0,0-1 0,-2-2 0,31-27 0,-49 39-41,0-1 0,-1-1-1,0 1 1,0-1 0,-1-1 0,0 1-1,-1-1 1,0-1 0,0 1-1,-2-1 1,1 0 0,-2 0 0,1 0-1,-2 0 1,0-1 0,0 1 0,-1-1-1,0 0 1,-3-19 0,1 23-25,0-1 0,-1 1 0,0-1 0,-1 1 0,0 0 0,-1 0 0,0 0 0,0 1 1,-1-1-1,0 1 0,-11-14 0,6 12-19,0-1 1,0 2-1,-1 0 1,0 0-1,-1 1 1,0 0-1,-16-7 1,-9-1-86,-1 1 0,0 3 0,-1 1 0,-69-11 1,-199-12 433,122 17-319,65 0 12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4:10.459"/>
    </inkml:context>
    <inkml:brush xml:id="br0">
      <inkml:brushProperty name="width" value="0.05" units="cm"/>
      <inkml:brushProperty name="height" value="0.05" units="cm"/>
    </inkml:brush>
  </inkml:definitions>
  <inkml:trace contextRef="#ctx0" brushRef="#br0">2294 711 11418,'-29'-60'931,"-56"-102"520,71 141-1404,0 1 0,-2 0 0,0 1 0,-1 0 0,-25-21 0,11 16-48,-1 2 1,-1 1-1,-1 1 1,-48-19 0,-150-49-13,224 86 13,-97-34 24,-2 6 0,-139-23 0,199 46-15,-1 3 0,0 1 0,0 2 0,0 3 0,0 2 0,0 1 0,-84 22 0,70-7-10,1 3-1,2 2 1,0 3 0,-100 64-1,137-77 4,0 2-1,2 0 0,0 1 0,0 1 0,2 1 0,1 1 0,0 0 1,2 1-1,0 1 0,1 0 0,2 1 0,0 0 0,2 1 1,-9 29-1,11-28 4,2-1 0,0 1-1,1 0 1,2 0 0,1 1 0,1 38 0,3-48-3,0 0 0,0 0-1,2 0 1,0-1 0,1 1-1,1-1 1,0 0 0,1-1-1,1 1 1,0-1 0,11 14-1,2-3-1,1 0 0,0-2-1,2-1 1,1-1 0,49 35-1,-29-29-2,1-1 0,93 40-1,-65-40 6,1-4 0,1-2 0,0-4 0,2-3 0,135 6 0,-93-18 76,1-5 0,-1-5 0,125-26 0,-143 13 51,-2-4 0,151-60-1,176-116 177,-257 101-193,-137 78-61,-2-1 1,57-55-1,-78 68-18,-1 0 1,0-1 0,-1 0 0,0-1 0,-1 1-1,0-2 1,-1 1 0,-1-1 0,0 0-1,0 0 1,4-23 0,-7 24 6,-1 0 0,0 1 0,-1-1 0,-1 0 0,0 0 1,0 0-1,-1 0 0,0 1 0,-1-1 0,-1 1 0,0 0 0,0 0 0,-1 0 0,-6-11 1,-2 2 15,-1 0 1,-1 1 0,0 1 0,-2 0-1,0 1 1,0 1 0,-2 1-1,0 0 1,0 2 0,-2 0 0,-35-17-1,7 8-51,-2 2 0,-1 2-1,0 3 1,-57-10 0,-258-22-276,-12 38 152,65 15 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4:45.477"/>
    </inkml:context>
    <inkml:brush xml:id="br0">
      <inkml:brushProperty name="width" value="0.05" units="cm"/>
      <inkml:brushProperty name="height" value="0.05" units="cm"/>
    </inkml:brush>
  </inkml:definitions>
  <inkml:trace contextRef="#ctx0" brushRef="#br0">8537 332 9914,'-3'-7'135,"0"1"0,0 0-1,0 0 1,-1 0 0,0 1-1,0-1 1,-1 1 0,1 0-1,-1 0 1,0 1 0,0-1-1,-1 1 1,1 0 0,-1 1 0,0-1-1,0 1 1,0 0 0,-1 1-1,1-1 1,-13-2 0,-300-79 765,238 63-618,-1 4 1,-158-13 0,-169 19-341,236 10 124,-234-5-21,-907-21 111,158 8-56,-11 1-17,-143 45-186,177 22 91,1068-49 22,2-1 11,-94 12-1,147-9-15,0 1 0,1 0-1,-1 0 1,1 1 0,0 0-1,0 1 1,1 0 0,-1 0-1,1 1 1,0 0 0,1 0-1,-1 1 1,1 0 0,0 0-1,-9 13 1,-6 12-6,1 1-1,-27 59 1,33-63-10,-3 8-8,2-1 0,1 2 0,-17 70 0,27-84 3,1 0 1,1 0 0,1 0 0,1 1-1,2-1 1,0 0 0,7 38-1,1-23-5,2 0 0,2 0-1,1-1 1,1-1-1,3-1 1,40 63-1,-23-48-6,2-2-1,3-2 0,83 77 0,-92-98 18,0-2 0,2 0 0,0-2 0,2-2 0,55 25 1,-37-24 7,0-3 1,1-2 0,74 13-1,-32-15 13,112 3-1,92-16 10,621-61 18,-313 12-30,103 25-18,3 22-305,578-17-117,814-161 1030,-2000 167-570,475-75-241,-563 84 193,-1 0 0,-1-2 0,1 0 0,0-1-1,-1-1 1,0 0 0,19-13 0,-32 18 33,0-1-1,-1 1 1,1-1 0,-1 0 0,0 0 0,0 0-1,0 0 1,0 0 0,-1 0 0,1 0-1,-1-1 1,0 1 0,1-1 0,-2 1-1,1-1 1,0 1 0,-1-1 0,0 1-1,1-1 1,-1 0 0,-1 1 0,1-1-1,-1 0 1,1 1 0,-2-5 0,-3-10 106,-1 0 0,0 0 0,-15-27 0,14 29-43,-20-37 130,-2 2-1,-3 1 0,-1 1 0,-3 2 1,-2 1-1,-66-61 0,85 88-219,0 0 0,1-1 0,1 0 0,0-2 0,2 0 0,1-1 0,0 0 0,2-1-1,-12-32 1,5-2-89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4:55.409"/>
    </inkml:context>
    <inkml:brush xml:id="br0">
      <inkml:brushProperty name="width" value="0.05" units="cm"/>
      <inkml:brushProperty name="height" value="0.05" units="cm"/>
    </inkml:brush>
  </inkml:definitions>
  <inkml:trace contextRef="#ctx0" brushRef="#br0">4397 12 11146,'-17'0'414,"-1"-1"-1,-25-4 1,-13-1-641,38 7 198,0 1 0,0 1-1,1 0 1,-1 1 0,-30 12 0,1-2 205,5-1 377,-1-3-1,0-1 1,-73 5-1,50-12-507,1-2 0,-1-4 0,0-2 0,-87-20 0,104 16-42,1 1-1,-70-3 0,-101 8 39,183 4-29,-1318 40 15,1104-34-20,-135 12 9,296-4-7,1 5 1,0 3 0,-124 50-1,175-58 16,1 1-1,-37 23 0,56-28-17,0 2 1,1 0-1,0 0 0,1 2 1,1-1-1,-14 17 1,-139 175 22,162-199-30,0 0 0,0 1 0,1 0-1,0-1 1,0 2 0,0-1 0,1 0 0,0 1-1,1-1 1,-1 1 0,0 10 0,2-13 0,1 1-1,0 0 1,0-1 0,1 1 0,0-1-1,0 1 1,0-1 0,0 1 0,1-1-1,0 0 1,0 1 0,1-1 0,-1 0-1,1-1 1,0 1 0,7 8 0,2 0-2,0 0 0,1 0 1,0-1-1,1-1 1,0 0-1,1-1 1,17 9-1,-8-7-2,1 0-1,1-2 0,52 13 0,-2-8-8,1-4-1,97 1 1,-174-12 13,618-2-49,-130-4-39,75 26 36,346 2-1,-794-27 50,0-4-1,-1-6 1,-1-5 0,-1-5-1,181-64 1,-215 62 7,85-33-14,-125 43 4,0-1 1,42-27-1,-63 34 6,0-1 0,-1-1 0,0 0 0,-1-2-1,-1 1 1,14-19 0,-19 20 3,-1 1 1,0-1-1,-1-1 0,0 1 1,-2-1-1,1 0 0,-1 0 1,-1-1-1,3-20 0,-6 27 21,0 0 0,0 1 0,-1-1 0,1 1 0,-2-1-1,1 0 1,-1 1 0,-1-1 0,1 1 0,-1-1 0,0 1-1,-1 0 1,0 0 0,0 0 0,0 0 0,-1 0 0,0 1-1,0-1 1,-1 1 0,0 0 0,0 1 0,0-1-1,-1 1 1,0 0 0,0 0 0,0 1 0,0 0 0,-1 0-1,-13-6 1,-12-3 81,-1 1 0,1 2 0,-68-11 0,-107-2 201,-22 12 798,-444 35 0,546-12-781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0.098"/>
    </inkml:context>
    <inkml:brush xml:id="br0">
      <inkml:brushProperty name="width" value="0.05" units="cm"/>
      <inkml:brushProperty name="height" value="0.05" units="cm"/>
    </inkml:brush>
  </inkml:definitions>
  <inkml:trace contextRef="#ctx0" brushRef="#br0">0 127 15987,'2'-6'162,"0"0"-1,0-1 1,1 1 0,0 0-1,0 0 1,0 1-1,1-1 1,-1 1-1,1-1 1,1 1-1,-1 0 1,1 1-1,5-5 1,-4 4-50,0 0 0,0 1 1,1-1-1,-1 1 0,1 1 1,0 0-1,0 0 0,0 0 1,1 0-1,14-2 0,-20 5-98,1 0 0,-1-1 0,0 1 0,1 0 0,-1 0 0,0 0 0,1 0 0,-1 1 1,0-1-1,1 1 0,-1-1 0,0 1 0,0 0 0,1 0 0,-1 0 0,0 0 0,0 0 0,0 0 0,0 1 0,0-1 0,0 1 0,-1-1 0,1 1 0,0 0 0,-1 0 0,0 0 0,1 0 0,-1 0 0,0 0 0,0 0 0,0 0 0,0 0 1,0 0-1,1 4 0,-1 2 46,0 0 0,0 0 0,0 0 0,-1 0 0,0 0 0,-1 0 0,1 0 0,-2 0 0,-1 8 0,-11 29 366,-2-2-1,-42 82 1,25-58-70,14-28-166,-26 61 173,41-90-319,0 0 0,1 1 0,1-1 0,0 1 0,0 0 0,1 0 0,1 16 0,0-24-29,0-1 0,0 0 0,0 0 0,1 0 0,-1 0 0,1 1 0,0-1 0,0 0 0,0 0 0,0 0 0,0 0 0,0-1 0,0 1 0,0 0 0,1 0 0,-1-1 0,1 1 0,-1 0 0,1-1 0,2 2 0,-1-1 10,1-1 0,0 1 0,-1-1 1,1 1-1,0-1 0,0 0 0,-1-1 0,1 1 0,0-1 0,6 1 1,7-2 51,-1-1 0,1 0 0,-1-1 0,22-7-1,4-3-232,1-3-1,-2-2 0,49-28 1,-88 46 105,-1-1 0,1 0 0,-1 0 0,1 0 0,-1 0 0,0 0 0,1 0 0,-1 0 0,0 0 0,0 0 0,0-1 0,0 1 0,0 0 0,0-1 0,0 1 1,0-1-1,0 1 0,-1-1 0,1 1 0,0-4 0,-1 4 23,0-1 1,-1 0-1,1 1 1,-1-1-1,1 0 1,-1 1-1,0-1 1,1 1-1,-1 0 1,0-1-1,0 1 1,0-1 0,0 1-1,0 0 1,0 0-1,-1 0 1,1 0-1,0 0 1,-1 0-1,-2-2 1,-22-13-513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0.577"/>
    </inkml:context>
    <inkml:brush xml:id="br0">
      <inkml:brushProperty name="width" value="0.05" units="cm"/>
      <inkml:brushProperty name="height" value="0.05" units="cm"/>
    </inkml:brush>
  </inkml:definitions>
  <inkml:trace contextRef="#ctx0" brushRef="#br0">18 180 13963,'-17'4'1816,"18"-4"-711,5-3-369,11-4 1576,2-3-951,8-4-353,3-4-152,9 0-408,4-4-392,0 2-1024,1 0-865,-5 2 1481,-2-1-296,-1 5-232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1.101"/>
    </inkml:context>
    <inkml:brush xml:id="br0">
      <inkml:brushProperty name="width" value="0.05" units="cm"/>
      <inkml:brushProperty name="height" value="0.05" units="cm"/>
    </inkml:brush>
  </inkml:definitions>
  <inkml:trace contextRef="#ctx0" brushRef="#br0">247 65 14579,'0'-2'145,"-1"0"-1,0 0 1,1 1-1,-1-1 1,0 1-1,0-1 1,0 1-1,0-1 1,0 1-1,0-1 1,0 1-1,-1 0 1,1-1-1,0 1 1,-1 0-1,1 0 1,-1 0-1,1 0 1,-1 0-1,1 1 1,-1-1-1,0 0 1,0 1-1,1-1 1,-1 1 0,0 0-1,0 0 1,1-1-1,-1 1 1,0 0-1,0 0 1,0 1-1,-1-1 1,-4 1 133,1 0 1,-1 0-1,1 0 1,-1 1-1,1 0 1,0 0-1,-11 7 1,7-3-123,0 1 0,1 0 0,0 0 1,1 1-1,0 0 0,0 1 1,0 0-1,1 0 0,1 1 0,-1 0 1,-7 17-1,8-15-92,1 1-1,0 0 1,1 1-1,1-1 1,0 1 0,0 0-1,1-1 1,1 1-1,1 18 1,0-28-47,0 0-1,0 0 1,1 0 0,0 0-1,0 0 1,0 0 0,0-1-1,0 1 1,1 0 0,0-1 0,-1 1-1,1-1 1,1 0 0,3 6-1,-4-7-6,0-1 0,0 0 0,0 1-1,0-1 1,1 0 0,-1 0-1,0 0 1,0 0 0,1 0 0,-1-1-1,1 1 1,-1-1 0,1 1-1,-1-1 1,1 0 0,-1 0 0,1 0-1,-1 0 1,0-1 0,1 1-1,-1-1 1,1 1 0,-1-1 0,4-1-1,4-2 23,-1-1 0,1 0 0,-1-1 0,1 0 0,-2 0-1,1-1 1,-1 0 0,13-13 0,0-4 113,31-45 1,-39 50-43,-1 0 0,16-38 1,-24 47-63,0-1-1,-1 1 1,0 0 0,-1-1 0,0 0 0,-1 1 0,1-20 0,-2 28-32,0 0 0,0 0 0,0 0-1,0 1 1,-1-1 0,1 0 0,0 0-1,-1 1 1,0-1 0,1 0 0,-1 0 0,0 1-1,0-1 1,0 1 0,0-1 0,-1-1-1,1 2-4,0 1 0,1 0 0,-1-1 0,0 1 0,0 0 0,1-1 0,-1 1 0,0 0 0,0 0 0,1 0 0,-1 0-1,0 0 1,0 0 0,0 0 0,1 0 0,-1 0 0,0 0 0,0 0 0,0 0 0,1 0 0,-1 1 0,0-1-1,0 0 1,-1 1 0,-1 2 3,0-1-1,-1 0 1,1 1-1,0 0 0,0-1 1,0 1-1,1 0 1,-1 1-1,1-1 1,-1 0-1,1 1 1,-2 3-1,0 4 0,1-1 1,-1 1-1,2-1 1,0 1 0,0 0-1,1 0 1,0-1-1,0 1 1,2 0-1,-1 0 1,1 0-1,1 0 1,4 15-1,-5-21-50,1 0 0,-1 0 0,2 0 0,-1 0 0,0 0 0,1 0 0,0-1 0,0 1 0,0-1 0,1 0 0,-1 0 0,1 0 0,0-1 0,0 1 0,0-1 0,1 0 0,-1 0 1,1 0-1,0-1 0,0 1 0,0-1 0,0 0 0,0-1 0,0 1 0,0-1 0,1 0 0,-1 0 0,8-1 0,-4 0 4,0 0 1,-1-1-1,1 0 0,-1 0 1,1-1-1,-1-1 1,14-4-1,-4-2-69,0 0 1,20-14-1,15-14-250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1.610"/>
    </inkml:context>
    <inkml:brush xml:id="br0">
      <inkml:brushProperty name="width" value="0.05" units="cm"/>
      <inkml:brushProperty name="height" value="0.05" units="cm"/>
    </inkml:brush>
  </inkml:definitions>
  <inkml:trace contextRef="#ctx0" brushRef="#br0">0 1 17804,'36'133'2573,"-15"-45"-1572,-7-37-455,2-1 1,2-1-1,2-1 1,36 61-1,-52-102-495,1 1-1,1-1 0,-1 0 0,1 0 0,13 11 0,-17-16-30,0 0 0,0-1 0,1 1-1,-1-1 1,1 0 0,-1 1 0,1-1 0,0 0-1,-1-1 1,1 1 0,0 0 0,0-1 0,-1 1-1,1-1 1,0 0 0,0 0 0,0 0 0,0 0-1,-1-1 1,1 1 0,0-1 0,3-1 0,1-1 21,-1 0-1,1-1 1,0 0 0,-1-1 0,0 1 0,0-1 0,-1 0 0,1-1 0,-1 1 0,0-1-1,-1 0 1,5-7 0,5-9 111,-1-1 0,12-28 0,-17 30-48,-6 15-68,0 0 1,0 0-1,0 0 1,1 1-1,4-7 0,-7 54 76,-1-23-109,1 0 0,0 1 0,1-1 0,1 0 0,1 0-1,11 37 1,-13-54-61,0 0 1,0 1-1,0-1 0,0 0 0,0 0 0,0 0 0,1-1 1,-1 1-1,0 0 0,1 0 0,0-1 0,-1 1 0,1-1 1,0 1-1,0-1 0,0 0 0,0 0 0,0 0 0,3 1 1,-4-2 17,0 1 1,1-1-1,-1 0 1,0 0 0,1 0-1,-1 0 1,0-1 0,1 1-1,-1 0 1,0 0 0,0-1-1,1 1 1,-1-1-1,0 1 1,0-1 0,0 0-1,0 1 1,0-1 0,1 0-1,-1 0 1,0 0-1,-1 1 1,1-1 0,0 0-1,0 0 1,0-1 0,-1 1-1,1 0 1,0 0 0,-1 0-1,1 0 1,-1-1-1,1-1 1,7-21-425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3.033"/>
    </inkml:context>
    <inkml:brush xml:id="br0">
      <inkml:brushProperty name="width" value="0.05" units="cm"/>
      <inkml:brushProperty name="height" value="0.05" units="cm"/>
    </inkml:brush>
  </inkml:definitions>
  <inkml:trace contextRef="#ctx0" brushRef="#br0">806 123 14083,'-144'21'1097,"20"-5"-872,104-12-180,-1 1-1,1 1 1,-39 18-1,31-10-46,0 2 0,2 0-1,0 2 1,1 1 0,1 1-1,0 1 1,2 1 0,1 1-1,1 1 1,-31 47-1,33-41 3,1 1 0,2 0 0,2 1 0,0 0 0,2 1 0,2 0 0,1 1 0,1 0 0,-3 55 0,8-53 16,2 1 1,2 0 0,1-1-1,1 1 1,2-1 0,2 0-1,2 0 1,0-1 0,3-1-1,1 0 1,35 63 0,-27-60 19,2-1 1,2-1-1,0-1 1,3-1-1,1-1 1,44 36 0,-58-56 10,0-1 0,1 0 1,0-1-1,1-1 0,0-1 1,35 12-1,-38-17 11,0 0 0,0 0 0,0-1 0,0-1 1,0 0-1,0-2 0,0 1 0,0-2 0,30-6 0,-22 1 29,-1-1-1,0-1 1,0 0 0,-1-2 0,0-1-1,-1 0 1,0-2 0,-1 0-1,32-31 1,-16 9 59,-2-1-1,-1-2 1,45-72 0,-41 49-98,-2-1 1,-3-3 0,-3 0-1,-3-2 1,-3 0 0,-3-2-1,11-74 1,-26 114 34,0-1 1,-2 0-1,-2 0 0,-1 0 1,-1 0-1,-1 0 0,-2 1 1,-1-1-1,-1 1 1,-2 1-1,-1-1 0,-1 1 1,-2 1-1,-1 0 0,-1 1 1,-1 1-1,-39-49 0,20 40-256,28 29 108,0 0 0,1 0 0,0 0 0,0-1 0,1 0 0,0 0 0,0-1 0,0 1 0,-4-12 0,2-8-148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2.467"/>
    </inkml:context>
    <inkml:brush xml:id="br0">
      <inkml:brushProperty name="width" value="0.05" units="cm"/>
      <inkml:brushProperty name="height" value="0.05" units="cm"/>
    </inkml:brush>
  </inkml:definitions>
  <inkml:trace contextRef="#ctx0" brushRef="#br0">45 38 15427,'-21'-31'1688,"21"31"-1651,-1-1-1,1 1 1,-1-1-1,0 1 1,1-1-1,-1 1 1,1-1-1,-1 1 1,0-1 0,1 1-1,-1 0 1,0-1-1,1 1 1,-1 0-1,0 0 1,0 0 0,1 0-1,-2-1 1,2 2 1,-1-1 1,0 0 0,1 1-1,-1-1 1,1 0-1,-1 1 1,1-1 0,-1 1-1,1-1 1,0 1-1,-1-1 1,1 1 0,0-1-1,-1 1 1,1-1-1,0 1 1,-1 0 0,1-1-1,0 1 1,0-1-1,0 1 1,0 0 0,0-1-1,0 1 1,0 0-1,0 0 1,-2 12 306,2 0 0,-1 0 0,2 0 0,0 0 0,4 20 0,18 65 514,34 75 200,-47-150-924,1 0 0,1-1 0,0 0 0,2 0 0,18 20 0,-27-35-102,1-1 0,0 0-1,0-1 1,1 1-1,-1-1 1,1 0-1,0-1 1,1 0-1,-1 0 1,1 0 0,-1-1-1,1 0 1,0-1-1,9 2 1,-10-3-10,0 0 1,0-1 0,0 0-1,0 0 1,0-1-1,0 0 1,0 0 0,0 0-1,-1-1 1,1 0-1,-1-1 1,1 1 0,-1-1-1,0 0 1,0-1-1,11-8 1,-5 2 22,0-1 1,-1 0-1,-1-1 1,0 0-1,0-1 0,8-15 1,-9 13-8,-8 15-39,-1 0 1,0 0-1,0-1 1,0 1-1,0 0 1,1 0-1,-1-1 1,0 1-1,0 0 1,1 0-1,-1 0 1,0-1-1,0 1 1,1 0-1,-1 0 1,0 0-1,0 0 1,1 0-1,-1 0 1,0 0-1,1 0 1,-1-1-1,0 1 1,1 0-1,-1 0 1,0 0-1,1 0 1,-1 1-1,0-1 1,0 0-1,1 0 1,-1 0-1,0 0 1,1 0-1,-1 0 1,0 0-1,0 0 1,1 1-1,-1-1 1,0 0-1,0 0 1,1 0-1,-1 1 1,13 14 1,0-1 9,-8-11-11,0-1 1,0 0 0,0 0-1,0-1 1,0 1 0,0-1-1,1 0 1,-1-1 0,1 1-1,-1-1 1,0 0-1,1-1 1,-1 1 0,1-1-1,-1 0 1,0 0 0,0-1-1,0 1 1,8-5 0,7-2 2,-2-2 0,1 0 0,29-21 0,-1-8-58,-36 29 19,0 0 0,1 0 0,1 1-1,-1 1 1,18-9 0,-29 17 30,0 0 1,0-1-1,0 1 1,0 0-1,0-1 0,0 1 1,-1 0-1,1 0 1,0 0-1,0 0 1,0 0-1,0 0 0,0 0 1,0 1-1,0-1 1,0 0-1,0 0 1,0 1-1,0-1 0,-1 0 1,1 1-1,0-1 1,0 1-1,0-1 1,-1 1-1,1 0 0,0-1 1,-1 1-1,1 0 1,0-1-1,-1 1 1,1 0-1,-1 0 0,1 0 1,-1-1-1,1 1 1,-1 0-1,1 2 0,1 4-17,0 0 0,0 0 0,-1 0 0,1 9-1,0-4 6,3 17-12,26 124 48,-25-133 3,1-1 0,0 1 0,2-2 0,0 1-1,19 28 1,-4-12-11,-1 0 0,19 42 0,-36-66-3,-2 0 0,1 1 0,-1 0 1,-1 0-1,0 0 0,-1 0 0,0 1 0,-1-1 1,0 1-1,-1-1 0,-3 22 0,3-31 17,-1 0 0,1 0 0,-1 0-1,0 0 1,0 0 0,-1 0 0,1 0 0,-1 0-1,1 0 1,-1-1 0,0 1 0,0 0-1,0-1 1,0 0 0,0 1 0,-4 2 0,4-4-1,0 0 1,1-1 0,-1 1 0,0 0 0,0-1 0,0 1 0,0-1-1,1 1 1,-1-1 0,0 0 0,0 0 0,0 0 0,0 0 0,0 0-1,0 0 1,1-1 0,-1 1 0,0 0 0,0-1 0,0 0 0,0 1-1,1-1 1,-1 0 0,0 0 0,1 0 0,-1 0 0,1 0 0,-3-3-1,-6-4 51,1-1 0,1-1-1,0 1 1,0-1-1,0-1 1,1 0-1,1 0 1,-7-16-1,-2-7 34,-15-57 1,23 68-305,2 0 0,0 0 0,-3-44 0,8 59 80,0 1 0,0-1 0,1 0-1,0 0 1,0 1 0,1-1 0,0 0-1,0 1 1,1 0 0,0-1 0,0 1-1,1 0 1,0 0 0,0 1 0,8-10-1,13-11-379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2.981"/>
    </inkml:context>
    <inkml:brush xml:id="br0">
      <inkml:brushProperty name="width" value="0.05" units="cm"/>
      <inkml:brushProperty name="height" value="0.05" units="cm"/>
    </inkml:brush>
  </inkml:definitions>
  <inkml:trace contextRef="#ctx0" brushRef="#br0">67 0 19372,'-22'30'1591,"17"-24"-1390,-1 0 1,1 1 0,1 0 0,0-1 0,0 1 0,0 1-1,0-1 1,1 1 0,-3 10 0,6-17-188,0-1 0,1 0 0,-1 0 1,0 1-1,0-1 0,0 0 0,0 0 0,0 1 0,0-1 0,1 0 1,-1 0-1,0 1 0,0-1 0,0 0 0,1 0 0,-1 0 1,0 1-1,0-1 0,0 0 0,1 0 0,-1 0 0,0 0 0,0 0 1,1 0-1,-1 1 0,0-1 0,1 0 0,-1 0 0,0 0 1,0 0-1,1 0 0,-1 0 0,0 0 0,1 0 0,-1 0 1,0 0-1,0 0 0,1 0 0,-1-1 0,0 1 0,1 0 0,-1 0 1,0 0-1,0 0 0,1-1 0,19-5-83,-14 4 106,4-1-52,1 1 0,0 0 1,0 0-1,0 1 0,1 0 1,-1 1-1,0 0 0,0 1 1,0 1-1,0-1 0,0 2 1,0-1-1,0 1 0,-1 1 1,0 0-1,1 1 0,-1 0 1,-1 0-1,15 11 0,-23-15 18,1 0 1,-1 0-1,0 0 0,1 0 0,-1 1 0,0-1 0,0 0 1,0 1-1,0-1 0,0 1 0,0 0 0,0-1 0,0 1 0,-1 0 1,1-1-1,0 1 0,-1 0 0,0 0 0,1-1 0,-1 1 1,0 0-1,0 2 0,-1-1 14,1-1 1,-1 0 0,0 0-1,0 0 1,0 0 0,0 0-1,-1 0 1,1 0-1,0 0 1,-1-1 0,0 1-1,1 0 1,-1-1 0,0 0-1,-2 3 1,-5 1 37,0 0 1,-1 0-1,1 0 1,-1-1-1,0-1 1,-15 4-1,21-5-58,-1-1 0,1 0-1,-1 0 1,0-1 0,1 1-1,-1-1 1,1 0 0,-1 0-1,0 0 1,1-1 0,-1 0 0,1 0-1,-1 0 1,1 0 0,-1-1-1,1 0 1,0 0 0,-8-4-1,-11-24-49</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3.461"/>
    </inkml:context>
    <inkml:brush xml:id="br0">
      <inkml:brushProperty name="width" value="0.05" units="cm"/>
      <inkml:brushProperty name="height" value="0.05" units="cm"/>
    </inkml:brush>
  </inkml:definitions>
  <inkml:trace contextRef="#ctx0" brushRef="#br0">18 6 17668,'0'0'61,"-1"-1"0,1 1 1,0 0-1,0-1 0,-1 1 1,1-1-1,0 1 0,0 0 1,-1 0-1,1-1 0,-1 1 1,1 0-1,0 0 0,-1-1 1,1 1-1,0 0 0,-1 0 1,1 0-1,-1 0 0,1-1 1,0 1-1,-1 0 0,1 0 1,-1 0-1,1 0 0,-1 0 1,1 0-1,-1 0 0,1 0 1,0 0-1,-1 0 0,1 1 1,-1-1-1,0 0 0,-2 16 1018,7 27 342,3-6-753,15 75 185,-19-100-788,0-1 0,2 1 0,-1-1-1,1 1 1,1-1 0,13 18 0,-17-25-50,1-1 0,1 1 0,-1-1 1,0 0-1,1-1 0,-1 1 0,1-1 0,0 1 0,0-1 0,0 0 0,0 0 0,0-1 0,0 1 1,0-1-1,1 0 0,-1 0 0,0-1 0,1 1 0,-1-1 0,1 0 0,-1 0 0,8-1 0,6-2 10,0-1 0,-1-1 0,0 0 0,21-10 0,-8 3 1,-27 11-27,0 0 1,-1 0 0,1 0 0,0 0 0,0 1 0,0-1 0,0 1 0,0 0-1,0 0 1,0 0 0,0 0 0,0 1 0,5 0 0,-6 0-1,-1 0 0,0 0 0,1-1 0,-1 1 0,0 0 1,0 0-1,0 1 0,0-1 0,0 0 0,0 0 0,0 0 1,0 1-1,0-1 0,-1 0 0,1 1 0,0-1 0,-1 1 1,0-1-1,1 1 0,-1-1 0,0 1 0,1-1 0,-1 1 1,0-1-1,0 1 0,0-1 0,-1 4 0,0 9 20,-1 1 1,0 0-1,-1-1 0,-1 1 0,0-1 0,-1 0 1,-9 19-1,5-15 110,-1 1 0,-1-2 1,-1 0-1,-23 28 0,29-39-54,-1 1-1,1-1 1,-1 0-1,0-1 0,-1 0 1,0 0-1,1-1 1,-11 5-1,16-8-87,0 0 0,0-1-1,0 1 1,-1 0 0,1-1 0,0 1 0,0-1-1,-1 0 1,1 0 0,0 0 0,-1 0 0,1 0-1,0 0 1,0-1 0,-1 1 0,1-1 0,0 1-1,0-1 1,-1 0 0,1 0 0,0 0 0,0 0 0,0 0-1,0-1 1,1 1 0,-1-1 0,0 1 0,0-1-1,1 0 1,-1 1 0,1-1 0,0 0 0,-1 0-1,1 0 1,0 0 0,-1-3 0,0 0-221,0 0 1,0-1-1,1 1 0,-1-1 1,1 1-1,0-1 1,1 1-1,-1-1 0,1 0 1,1 1-1,-1-1 0,2-6 1,0 3-76,0 0 0,0 0-1,1 0 1,1 0 0,0 1 0,7-14 0,10-7-677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3.889"/>
    </inkml:context>
    <inkml:brush xml:id="br0">
      <inkml:brushProperty name="width" value="0.05" units="cm"/>
      <inkml:brushProperty name="height" value="0.05" units="cm"/>
    </inkml:brush>
  </inkml:definitions>
  <inkml:trace contextRef="#ctx0" brushRef="#br0">1 0 17268,'1'8'1776,"4"9"-1072,-5 3-280,1 7 985,0 2-473,4 1-336,-1 0-152,0-6-640,2-5-208,1-10-672,-1-9 888,0-13-184,-1-6-145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4.419"/>
    </inkml:context>
    <inkml:brush xml:id="br0">
      <inkml:brushProperty name="width" value="0.05" units="cm"/>
      <inkml:brushProperty name="height" value="0.05" units="cm"/>
    </inkml:brush>
  </inkml:definitions>
  <inkml:trace contextRef="#ctx0" brushRef="#br0">10 1 17356,'-3'16'625,"0"1"0,1-1 0,1 1 0,1-1 0,3 30 0,-2-35-230,4 56 198,3 0 1,3-1-1,3 0 0,2-1 1,26 63-1,-42-128-592,37 84 140,-32-76-205,0 1 0,0-1 0,1 0 0,0 0 0,0 0 0,14 12 0,-18-19-12,0 1 0,0-1 0,0 1 0,1-1 0,-1 0 0,1 0 1,-1 0-1,1 0 0,-1 0 0,1 0 0,-1-1 0,1 1 0,0-1 1,-1 0-1,1 0 0,0 0 0,-1 0 0,1 0 0,0 0 0,-1-1 0,1 0 1,-1 1-1,1-1 0,-1 0 0,1 0 0,-1 0 0,0-1 0,5-2 0,3-3-155,-1 0 0,1-1 0,-2 0 0,16-18 0,5-9-508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5.014"/>
    </inkml:context>
    <inkml:brush xml:id="br0">
      <inkml:brushProperty name="width" value="0.05" units="cm"/>
      <inkml:brushProperty name="height" value="0.05" units="cm"/>
    </inkml:brush>
  </inkml:definitions>
  <inkml:trace contextRef="#ctx0" brushRef="#br0">105 189 17620,'-3'1'160,"1"-1"1,-1 1 0,1 0 0,-1-1-1,1 1 1,-1 0 0,1 1-1,-1-1 1,1 0 0,0 1-1,0-1 1,0 1 0,0 0-1,0 0 1,0 0 0,-2 2-1,-3 4 225,1 0 0,-10 17 0,11-16-214,0-1-1,1 1 1,0 0 0,0 1-1,1-1 1,1 0 0,-1 1 0,1 0-1,1 0 1,0-1 0,0 1-1,1 14 1,0-22-159,1 0 1,-1-1-1,0 1 0,1-1 1,-1 1-1,1 0 0,-1-1 0,1 1 1,0-1-1,0 0 0,-1 1 1,1-1-1,0 0 0,0 1 1,0-1-1,1 0 0,-1 0 0,0 0 1,0 0-1,1 0 0,1 1 1,-1-1 2,0 0 0,0-1 1,0 1-1,1-1 0,-1 0 1,0 0-1,0 1 0,1-1 1,-1-1-1,0 1 0,0 0 1,1 0-1,2-2 0,5-1 30,0-1-1,-1 0 1,1 0-1,-1-1 1,13-9-1,8-8 129,43-42 1,-47 39-76,51-36 0,-77 61-99,0-1 1,0 1-1,1 0 0,-1-1 1,0 1-1,1 0 0,-1-1 1,0 1-1,1 0 0,-1-1 1,1 1-1,-1 0 0,1 0 1,-1 0-1,0-1 0,1 1 1,-1 0-1,1 0 0,-1 0 1,1 0-1,-1 0 0,1 0 1,-1 0-1,1 0 0,-1 0 1,1 0-1,-1 0 0,1 0 1,-1 0-1,0 1 0,1-1 1,-1 0-1,1 0 1,-1 0-1,1 1 0,-1-1 1,0 0-1,1 0 0,-1 1 1,0-1-1,1 0 0,-1 1 1,0-1-1,1 1 0,-1-1 1,0 0-1,0 1 0,1-1 1,-1 1-1,0-1 0,0 0 1,0 1-1,0-1 0,1 1 1,-1-1-1,0 1 0,0-1 1,0 1-1,0 0 0,-3 41-26,1-13 47,3-29-18,-1 1 0,0-1-1,0 1 1,1-1-1,-1 0 1,0 1 0,1-1-1,-1 0 1,1 1 0,-1-1-1,0 0 1,1 1 0,-1-1-1,1 0 1,-1 0-1,1 1 1,-1-1 0,1 0-1,-1 0 1,1 0 0,-1 0-1,1 0 1,-1 0-1,1 0 1,-1 0 0,1 0-1,0 0 1,-1 0 0,1 0-1,-1 0 1,1 0 0,-1 0-1,1-1 1,0 1-1,17-7 26,-18 7-27,26-15-255,-1-1 0,-1-2 0,29-24 1,31-24-1967,-72 58 1903,-1-1 0,0 0-1,0 0 1,-1-2 0,9-11 0,-12 15 425,-1 0-1,1 0 0,1 1 1,-1 0-1,1 1 1,0-1-1,1 1 0,-1 1 1,13-5-1,-19 8-66,1 0 0,-1 0 0,1 0 0,0 1 0,-1 0 0,1-1 0,0 1 0,-1 0 0,1 0 0,0 0 0,0 1 0,-1-1 0,1 1 0,-1-1 0,6 3 0,-6-2-12,0 1 0,0-1 0,0 1 0,0 0 0,0 0 0,0 0 0,0 0 0,-1 0 0,1 0 0,-1 0 0,0 1 0,1-1 0,-1 0 0,0 1-1,0-1 1,0 1 0,-1-1 0,1 1 0,0 3 0,0 4 110,1 0 0,-2 0 0,1 0 0,-1 0 0,-1 0 0,-2 18 0,-4 0 479,-9 28-1,1-7 305,14-48-892,1 0 0,0 0 0,-1 1 0,1-1 0,0 0 0,0 0 0,0 0 0,0 0 0,0 0 0,0 0 0,0 0 0,0 0 0,0 0 0,1 0 0,-1 0 0,1 2 0,-1-3-18,0 0 0,1 1 1,-1-1-1,0 0 0,1 0 0,-1 1 1,1-1-1,-1 0 0,0 0 1,1 1-1,-1-1 0,1 0 0,-1 0 1,1 0-1,-1 0 0,1 0 1,-1 0-1,1 0 0,-1 0 0,0 0 1,1 0-1,-1 0 0,1 0 1,-1 0-1,1 0 0,5-2 31,-1 0 0,1 0 0,-1-1 0,9-4 1,-6 2-25,71-34-38,54-28-2890,-131 66 2823,-1 0 34,1 0 0,-1 1-1,1-1 1,-1 0 0,0 0-1,1 0 1,-1 0-1,0 0 1,0 0 0,0 0-1,0-1 1,0 1 0,0 0-1,0 0 1,0-1 0,0 1-1,-1-1 1,1 1-1,0-3 1,-1-7-748</inkml:trace>
  <inkml:trace contextRef="#ctx0" brushRef="#br0" timeOffset="1">743 125 15483,'-3'0'1857,"12"-2"-873,5 0-352,10-3 1000,5-2-295,5-4-641,5-1-504,0-9 80,-3-8-96,1-7-280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5.580"/>
    </inkml:context>
    <inkml:brush xml:id="br0">
      <inkml:brushProperty name="width" value="0.05" units="cm"/>
      <inkml:brushProperty name="height" value="0.05" units="cm"/>
    </inkml:brush>
  </inkml:definitions>
  <inkml:trace contextRef="#ctx0" brushRef="#br0">1 0 17980,'11'7'2032,"0"3"-1368,-6 10-271,0 5 1471,3 8-1096,5 1-208,1 5-280,0-1-144,2-3-328,-2-2-248,1-12-704,-2-5 1144,-1-13-216,-2-7-176,-5-19-168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6.100"/>
    </inkml:context>
    <inkml:brush xml:id="br0">
      <inkml:brushProperty name="width" value="0.05" units="cm"/>
      <inkml:brushProperty name="height" value="0.05" units="cm"/>
    </inkml:brush>
  </inkml:definitions>
  <inkml:trace contextRef="#ctx0" brushRef="#br0">25 33 18820,'-9'-10'1696,"0"3"-1224,2 0-215,9 5 671,5 2-192,7 0-856,5 2-480,8-2-537,0 0 1674,6-2-785,0 0-145,2-3-87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6.546"/>
    </inkml:context>
    <inkml:brush xml:id="br0">
      <inkml:brushProperty name="width" value="0.05" units="cm"/>
      <inkml:brushProperty name="height" value="0.05" units="cm"/>
    </inkml:brush>
  </inkml:definitions>
  <inkml:trace contextRef="#ctx0" brushRef="#br0">10 0 13659,'10'2'2215,"-9"2"275,-12 11 697,3-7-3842,8-8 656,0 0 0,0 0-1,0 1 1,-1-1 0,1 0-1,0 1 1,0-1 0,0 0-1,0 1 1,0-1-1,0 0 1,0 1 0,0-1-1,-1 0 1,1 1 0,0-1-1,0 0 1,1 1 0,-1-1-1,0 0 1,0 1-1,0-1 1,0 0 0,0 1-1,0-1 1,0 0 0,0 1-1,1-1 1,-1 0 0,0 0-1,0 1 1,0-1-1,1 0 1,-1 0 0,0 1-1,0-1 1,1 0 0,-1 0-1,0 0 1,0 1 0,1-1-1,-1 0 1,0 0-1,1 0 1,-1 0 0,0 0-1,1 0 1,-1 0 0,0 1-1,1-1 1,-1 0 0,0 0-1,1 0 1,-1 0-1,1-1 1,32 7-23,-8-3 14,-16 0-55,-6-2 115,0-1 0,0 1 0,0 0 0,0 0 0,-1 0 0,1 1 0,2 1-1,-4-3 1,0 1-1,0 0 0,0 0 1,-1 0-1,1 0 0,0 0 0,-1 0 1,1 0-1,-1 0 0,1 0 0,-1 0 1,0 0-1,1 0 0,-1 1 0,0-1 1,0 0-1,0 0 0,1 0 0,-1 0 1,-1 1-1,1 1 0,-6 31 1054,4-29-956,1 1 0,0 0 0,0-1 0,0 1 0,1 0 1,0 7-1,0-12-146,0-1 1,1 1 0,-1 0-1,1-1 1,-1 1-1,1-1 1,-1 1 0,1-1-1,-1 1 1,1-1 0,-1 1-1,1-1 1,0 1 0,-1-1-1,1 0 1,0 1-1,-1-1 1,1 0 0,0 0-1,0 1 1,-1-1 0,1 0-1,1 0 1,25 4-10,-14-3 6,1 3-15,-1-1 0,25 12 1,-32-13 7,-1 1 1,0 0 0,0 0-1,0 0 1,0 1-1,-1-1 1,1 1 0,-1 0-1,6 8 1,-9-11 8,0 1 1,0-1-1,0 1 1,-1 0-1,1-1 0,-1 1 1,1 0-1,-1-1 1,0 1-1,0 0 1,1-1-1,-1 1 0,0 0 1,0 0-1,-1-1 1,1 1-1,0 0 1,-1 0-1,1-1 0,-1 1 1,1-1-1,-1 1 1,0 0-1,0-1 1,1 1-1,-1-1 1,0 1-1,-1-1 0,1 0 1,0 0-1,0 1 1,-2 0-1,-5 6 71,0-1 1,-1 0-1,-17 10 0,20-14-21,-6 5 84,1-1-1,-2 0 1,1-1-1,-1 0 1,1-1 0,-2-1-1,-25 6 1,38-9-162,0-1 1,0 0 0,1 0 0,-1 0-1,0 0 1,0 0 0,1 0 0,-1 0 0,0 0-1,0 0 1,0-1 0,1 1 0,-1 0-1,0 0 1,0-1 0,1 1 0,-1 0-1,0-1 1,1 1 0,-1-1 0,0 1 0,1-1-1,-1 1 1,1-1 0,-1 1 0,1-1-1,-1 0 1,1 1 0,-1-1 0,1 0 0,0 1-1,-1-1 1,1 0 0,0 1 0,0-1-1,-1 0 1,1 0 0,0 0 0,0 1 0,0-1-1,0 0 1,0 0 0,0 1 0,0-1-1,0 0 1,0 0 0,1 0 0,-1 1-1,0-1 1,0 0 0,1 0 0,2-9-358,0 2-1,0-1 1,8-13 0,-5 9 414,9-21-634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7.310"/>
    </inkml:context>
    <inkml:brush xml:id="br0">
      <inkml:brushProperty name="width" value="0.05" units="cm"/>
      <inkml:brushProperty name="height" value="0.05" units="cm"/>
    </inkml:brush>
  </inkml:definitions>
  <inkml:trace contextRef="#ctx0" brushRef="#br0">86 1 15891,'3'1'143,"0"1"-1,-1-1 0,1 1 0,0 0 1,-1 0-1,0 0 0,1 0 1,-1 0-1,0 0 0,0 1 0,0-1 1,-1 1-1,1 0 0,-1-1 0,1 1 1,1 5-1,0-3 93,103 205 3576,26 49-2303,-125-246-1754,-13-22-529,-15-16-45,1 7 435,-1 1-1,0 1 1,-2 0-1,1 2 1,-2 1-1,-36-15 1,39 20 687,0 0 0,0 2 1,-1 1-1,-38-5 0,52 10 285,10 2 79,15 2 286,8-3-791,0-1 0,1-2 0,-1 0 0,-1-1 1,1-2-1,0 0 0,-1-2 0,0 0 0,-1-2 0,31-16 0,-49 23-164,0-1 0,0 0 0,-1-1 0,1 1 0,6-8 0,13-26-131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5.607"/>
    </inkml:context>
    <inkml:brush xml:id="br0">
      <inkml:brushProperty name="width" value="0.05" units="cm"/>
      <inkml:brushProperty name="height" value="0.05" units="cm"/>
    </inkml:brush>
  </inkml:definitions>
  <inkml:trace contextRef="#ctx0" brushRef="#br0">352 390 10994,'-25'8'1722,"16"-4"-889,0-2 1,0 1-1,0-1 0,0 0 0,-13 0 1,21-2-774,0 0 0,0 0 0,0 0 0,0 0 0,0 0-1,0 0 1,0 0 0,1 0 0,-1 0 0,0-1 0,0 1 0,0 0 0,0 0 0,1-1 0,-1 1 0,0-1 0,0 1 0,1-1 0,-1 1 0,0-1 0,1 0 0,-1 1-1,0-1 1,1 0 0,-1 1 0,1-1 0,-1 0 0,1 0 0,0 1 0,-1-1 0,1 0 0,0 0 0,-1 0 0,1 0 0,0 1 0,0-1 0,0 0 0,0 0 0,0 0 0,0 0-1,0 0 1,0 0 0,0 0 0,0-1 0,2-5-62,0 0 1,0 0-1,0 0 0,6-10 0,-3 4 158,0-2-47,-7 16 38,-10 24 74,7-13-239,-3 5 35,5-9 2,0-1-1,-1 1 1,0-1 0,0 0 0,-9 11 0,13-18-16,0 1 0,0-1 0,0 0 1,-1 0-1,1 0 0,0 0 1,0 0-1,0 0 0,0 0 0,0 0 1,0 0-1,-1 0 0,1 0 1,0 0-1,0 0 0,0 0 0,0 0 1,-1 0-1,1 0 0,0 0 1,0 0-1,0 0 0,0 0 1,0 0-1,-1 0 0,1 0 0,0 0 1,0 0-1,0 0 0,0 0 1,0-1-1,0 1 0,-1 0 0,1 0 1,0 0-1,0 0 0,0 0 1,0 0-1,0 0 0,0-1 1,0 1-1,0 0 0,0 0 0,0 0 1,0 0-1,0 0 0,-1-1 1,1 1-1,0 0 0,-4-14 112,2-15-53,3 27-61,-1 0 0,1 0-1,-1 0 1,1 0 0,-1 0 0,0 1 0,0-1-1,0 0 1,0 0 0,0 0 0,0 0 0,0 0-1,-1 0 1,1 0 0,-1 0 0,1 0 0,-1 1-1,0-1 1,0 0 0,0 0 0,0 1 0,0-1-1,-1-1 1,-1 1 13,1 1-1,0 0 1,0-1 0,-1 1-1,1 0 1,-1 0-1,1 1 1,-1-1 0,1 1-1,-1-1 1,0 1-1,1 0 1,-1 0 0,1 0-1,-1 0 1,0 0-1,-2 1 1,-3 1 8,1 0 0,-1 0 0,1 0 0,0 1 0,0 0 0,0 1 0,1-1 0,-1 1 0,1 1 0,0-1 0,-7 7 0,9-7-19,0 0 0,0-1-1,0 1 1,1 1 0,-1-1 0,1 0 0,0 1 0,0 0 0,1 0 0,-1-1 0,1 2 0,0-1 0,1 0 0,-1 0 0,1 0-1,-1 8 1,2-11-5,0-1-1,0 0 0,0 1 0,0-1 1,0 0-1,1 1 0,-1-1 0,0 0 1,1 0-1,-1 1 0,1-1 0,0 0 1,-1 0-1,1 0 0,0 0 0,0 1 1,0-1-1,0 0 0,-1 0 0,1-1 1,1 1-1,-1 0 0,0 0 0,0 0 1,0-1-1,0 1 0,0-1 0,1 1 1,-1-1-1,0 1 0,1-1 0,-1 0 1,0 1-1,1-1 0,-1 0 0,0 0 1,1 0-1,-1 0 0,0 0 0,2-1 1,5 1-17,0-2 1,0 1 0,0-1-1,-1 0 1,12-4 0,8-6-20,0-1 0,0-1 0,33-24 0,-46 29 41,-2-1-1,1 0 1,-1-1-1,-1 0 1,0-1 0,-1-1-1,17-24 1,-26 35 0,0 1 0,0-1 0,0 1 0,-1-1-1,1 1 1,0-1 0,-1 0 0,1 1 0,-1-1 0,1 0 0,-1 0 0,0 1-1,0-1 1,0 0 0,0-3 0,0 4-2,-1 1 0,1 0 1,0-1-1,-1 1 0,1-1 0,-1 1 0,1-1 1,0 1-1,-1 0 0,1-1 0,-1 1 0,1 0 1,-1-1-1,0 1 0,1 0 0,-1 0 1,1 0-1,-1-1 0,1 1 0,-1 0 0,0 0 1,1 0-1,-1 0 0,1 0 0,-1 0 0,1 0 1,-1 0-1,0 0 0,0 1 0,-4 0 3,1 0-1,-1 0 1,1 1-1,0 0 1,0 0 0,-1 0-1,1 0 1,0 0-1,1 1 1,-5 3-1,0 2 0,-1 1-1,2 0 0,0 0 1,0 1-1,0-1 1,1 2-1,1-1 0,0 1 1,0-1-1,1 1 1,0 0-1,1 1 0,0-1 1,1 1-1,0-1 1,1 1-1,1 0 0,0-1 1,0 1-1,1 0 0,0 0 1,1-1-1,4 16 1,3 5 0,20 102 53,-26-117-41,-2-1-1,0 1 0,-1 0 0,0 0 1,-6 33-1,5-45 19,0 0 0,-1 0 0,0 0 0,0-1 0,0 1 0,-4 7 0,5-11-25,1-1 0,-1 1 0,1 0 0,-1-1 0,1 1 0,-1 0 0,1-1 0,-1 1 0,1-1-1,-1 1 1,0-1 0,0 1 0,1-1 0,-1 1 0,0-1 0,0 0 0,1 1 0,-1-1 0,0 0 0,0 0-1,0 0 1,1 1 0,-1-1 0,0 0 0,0 0 0,0 0 0,0 0 0,1-1 0,-1 1 0,0 0 0,0 0 0,0 0-1,1-1 1,-1 1 0,0 0 0,0-1 0,1 1 0,-1-1 0,0 1 0,1-1 0,-1 1 0,0-1 0,1 1-1,-1-1 1,1 1 0,-1-1 0,1 0 0,-1 0 0,1 1 0,-1-2 0,-4-4 7,1-1-1,1 1 1,-1-1 0,1 0 0,0 0 0,1-1-1,-1 1 1,2 0 0,-3-12 0,2-1-29,0-1-1,1-27 1,2 35 8,0-1-1,0 1 0,2 0 1,0 0-1,0 0 0,1 0 1,0 0-1,1 1 0,1 0 1,0 0-1,1 0 0,0 1 1,0 0-1,1 0 0,1 1 1,0 0-1,0 1 0,13-11 1,63-46-14,19-16-19,-88 68 32,-1 0 0,-1-1 0,-1-1 0,15-21 0,-16 15 24,-12 21-17,0 1 1,0 0 0,1 0 0,-1-1 0,0 1 0,0 0 0,0-1 0,0 1 0,0 0 0,1-1-1,-1 1 1,0 0 0,0 0 0,0-1 0,0 1 0,0 0 0,0-1 0,0 1 0,0 0-1,0-1 1,0 1 0,0 0 0,0-1 0,0 1 0,-1 0 0,1-1 0,0 1 0,0 0 0,0 0-1,0-1 1,-1 1 0,1 0 0,0 0 0,0-1 0,0 1 0,-1 0 0,1 0 0,0-1 0,0 1-1,-1 0 1,1 0 0,0 0 0,0 0 0,-1 0 0,1-1 0,0 1 0,-1 0 0,1 0-1,0 0 1,-1 0 0,1 0 0,0 0 0,-1 0 0,1 0 0,0 0 0,-1 0 0,1 0 0,0 0-1,-1 0 1,1 0 0,0 1 0,0-1 0,-1 0 0,1 0 0,0 0 0,-1 0 0,1 1-1,-4 1 5,0-1 0,0 2 0,1-1 0,-1 0 0,1 1 0,-1 0 0,1-1 0,0 1 0,0 1 0,0-1 0,0 0 0,-2 5 0,-29 49 19,28-46-23,3-6 0,0 1 1,0 1-1,1-1 1,0 0-1,0 1 0,0-1 1,1 1-1,-1 8 1,2-13-3,0-1-1,0 1 1,0-1 0,0 1 0,0-1 0,0 0-1,0 1 1,1-1 0,-1 1 0,1-1 0,-1 0-1,1 1 1,-1-1 0,1 0 0,0 0-1,-1 1 1,1-1 0,0 0 0,0 0 0,0 0-1,0 0 1,0 0 0,0 0 0,0 0 0,0 0-1,1 0 1,-1-1 0,0 1 0,1-1 0,-1 1-1,0 0 1,1-1 0,-1 0 0,0 1 0,1-1-1,-1 0 1,1 0 0,-1 0 0,1 0 0,-1 0-1,0 0 1,1 0 0,2-1 0,3 0-5,1-1 1,-1 0 0,0-1-1,0 0 1,0 0-1,0 0 1,0-1 0,-1 0-1,0 0 1,1 0-1,-1-1 1,-1 0 0,1 0-1,8-11 1,0-2 5,0 0 0,-1 0 1,17-36-1,-20 35 45,-2 0-1,0-1 1,-1 0 0,5-25 0,-16 74 25,2 0 0,1 1 0,4 46 0,-3-71-70,0-1 1,1 1-1,-1-1 0,1 0 0,0 1 1,1-1-1,-1 0 0,1 0 0,0 0 1,0 0-1,3 5 0,-4-8-1,-1 0 0,1 0 0,0-1 0,0 1 0,0 0 0,0 0-1,0-1 1,0 1 0,0 0 0,0-1 0,0 1 0,1-1 0,-1 0 0,0 1-1,0-1 1,0 0 0,2 1 0,0-2-1,-1 1-1,0 0 1,0 0-1,1-1 1,-1 0 0,0 1-1,0-1 1,0 0 0,0 0-1,0 0 1,0 0-1,3-2 1,4-4-1,-1-1-1,1 1 1,-2-1 0,1-1 0,-1 1 0,0-1-1,8-15 1,-1-1 52,18-47 0,-20 35 29,-6 14 69,-8 46-43,-8 63-33,10-77-69,0-1 0,0 1-1,1 0 1,0-1 0,0 1 0,1-1 0,0 1-1,4 7 1,-5-14-3,0 1 0,0-1 0,0 0 1,0 0-1,1 0 0,-1 1 0,1-2 0,0 1 0,0 0 0,-1 0 0,1 0 1,0-1-1,1 1 0,-1-1 0,0 0 0,0 1 0,0-1 0,5 1 0,-4-1 1,1-1-1,-1 1 1,1-1-1,0 0 1,0 0-1,-1 0 1,1 0-1,0-1 1,-1 1-1,1-1 0,5-2 1,0 0 7,0-1 0,-1 0-1,0-1 1,1 1 0,-1-2 0,-1 1 0,1-1 0,-1 0 0,7-8-1,-8 6 23,0 0 0,0-1 0,0 1-1,-1-1 1,-1 0 0,0-1 0,0 1 0,-1-1-1,0 0 1,0 0 0,-1 0 0,0 0-1,0-13 1,-2 23-19,2 32 75,-2-32-87,1 1 1,-1 0-1,0 0 1,0 0-1,1 0 1,-1-1-1,0 1 1,1 0-1,-1 0 1,1-1-1,-1 1 1,1 0-1,0-1 1,-1 1-1,1 0 1,-1-1-1,2 2 1,-1-2-1,0 0 0,0 0 0,0 0 1,-1 0-1,1 0 0,0 0 0,0 0 1,0 0-1,0 0 0,-1-1 0,1 1 1,0 0-1,0 0 0,-1-1 1,1 1-1,0 0 0,0-1 0,-1 1 1,1-1-1,0 1 0,-1-1 0,1 1 1,-1-1-1,2 0 0,5-7-6,0 1 1,-1-1-1,1 0 0,-1 0 0,-1-1 0,9-16 1,19-58 22,-30 75-7,-6 20 0,1 1-1,0-1 1,0 20-1,1-11 6,0-15-13,-2 30 12,1-1-1,4 48 1,-2-82-22,0 1-1,1-1 1,-1 1 0,1-1 0,-1 1 0,1 0-1,-1-1 1,1 0 0,0 1 0,0-1 0,0 1-1,0-1 1,1 2 0,6-1-558,-1-13-400,-4 0 633,0 1 1,-1-1-1,-1 0 1,1-12-1,0 4 18,2-28-350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8.487"/>
    </inkml:context>
    <inkml:brush xml:id="br0">
      <inkml:brushProperty name="width" value="0.05" units="cm"/>
      <inkml:brushProperty name="height" value="0.05" units="cm"/>
    </inkml:brush>
  </inkml:definitions>
  <inkml:trace contextRef="#ctx0" brushRef="#br0">295 159 14771,'1'-7'749,"-1"2"-312,0 0 0,0 1 0,-1-1 0,1 0 0,-3-8 0,3 12-303,-1-1 0,0 1 0,1 0 0,-1-1 0,0 1 0,0 0 0,0 0 0,0 0 0,0 0 0,0 0 1,0 0-1,0 0 0,0 0 0,0 0 0,-1 0 0,1 1 0,0-1 0,-1 0 0,1 1 0,0-1 0,-1 1 0,1-1 0,-3 1 0,-3-1 69,0 1 1,0 0-1,0 0 0,1 0 0,-1 1 0,0 0 0,0 0 0,0 1 0,1 0 1,-1 0-1,1 1 0,0 0 0,-1 0 0,1 0 0,1 1 0,-1-1 1,-6 7-1,-2 1-104,1 0 1,1 1 0,0 1-1,1 0 1,-17 26-1,19-26-51,1 1-1,1 0 0,-9 24 1,13-32-42,1 1 0,1 0 0,-1 0 0,1 0 1,0 0-1,1 0 0,-1 0 0,1 0 0,1 0 1,1 11-1,-2-16-6,1-1 1,-1 1-1,0-1 1,1 1-1,-1-1 1,1 1-1,0 0 1,-1-1-1,1 0 1,0 1-1,0-1 1,0 0-1,0 1 1,0-1-1,0 0 1,0 0-1,0 0 1,1 0-1,-1 0 1,0 0-1,1 0 1,-1 0-1,1-1 0,-1 1 1,1 0-1,-1-1 1,1 1-1,-1-1 1,1 0-1,0 1 1,-1-1-1,1 0 1,0 0-1,-1 0 1,1 0-1,-1-1 1,1 1-1,3-1 1,1-1 1,1 0-1,0-1 1,-1 1 0,0-2 0,1 1-1,-1 0 1,0-1 0,6-6 0,8-8 17,-1 0 1,-1-1 0,-1-1 0,-1 0 0,-1-2-1,20-35 1,-9 7 70,37-104-1,-55 138-80,-7 31-30,-1-10 16,0 3-8,-1 32-184,2 1 0,1-1 0,16 74 0,-17-109 67,1 0-1,0 0 0,0-1 0,0 1 1,1-1-1,-1 1 0,1-1 0,0 0 1,0 0-1,7 7 0,-8-10 98,-1 0 0,1 0 0,-1 1 0,1-1 0,0 0-1,-1-1 1,1 1 0,0 0 0,-1 0 0,1-1 0,0 1 0,0-1 0,0 1-1,0-1 1,0 0 0,-1 0 0,1 0 0,0 0 0,0 0 0,0 0 0,0-1 0,0 1-1,0-1 1,-1 1 0,1-1 0,0 1 0,0-1 0,-1 0 0,1 0 0,0 0-1,-1 0 1,3-2 0,1-2-109,1-1 0,-2 1 0,9-13-1,-12 18 139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09.372"/>
    </inkml:context>
    <inkml:brush xml:id="br0">
      <inkml:brushProperty name="width" value="0.05" units="cm"/>
      <inkml:brushProperty name="height" value="0.05" units="cm"/>
    </inkml:brush>
  </inkml:definitions>
  <inkml:trace contextRef="#ctx0" brushRef="#br0">1 85 12443,'0'-22'1222,"-1"13"-731,1 0 1,1 0-1,0 1 1,0-1 0,2-9-1,6 38 3053,31 184-665,-2-6-2156,-35-186-676,0-1 0,1 0 0,0 0 0,10 18 0,-12-26-37,-1-1 0,1 0 0,-1 1 1,1-1-1,0 0 0,-1 0 0,1 0 0,0-1 1,0 1-1,1 0 0,-1-1 0,0 1 1,1-1-1,-1 0 0,0 0 0,1 0 0,-1 0 1,1 0-1,0-1 0,-1 1 0,1-1 0,0 1 1,-1-1-1,1 0 0,0 0 0,3-1 1,1 0 4,0-1 0,0 0 0,0 0 0,-1-1 0,1 1 0,-1-1 0,11-8 0,39-33 58,-46 35-62,0 1-1,1-1 1,0 2 0,0-1-1,1 1 1,18-7 0,-28 13-10,-1 0 0,0 1 0,1 0 0,-1-1 0,1 1 0,-1 0 0,1 0 0,-1-1 0,1 1 0,-1 1 0,1-1 0,-1 0 0,1 0 0,-1 0 0,0 1 0,1-1 0,-1 1 0,1-1 0,-1 1 0,0 0 0,1-1 0,1 3 0,-1-1 4,0 0 0,-1 0 1,1 0-1,-1 0 0,1 0 1,-1 0-1,0 1 1,0-1-1,0 1 0,0-1 1,0 1-1,0 2 0,1 9 58,0-1-1,-2 1 0,0 26 0,0-35-34,-2 14 111,0 0 1,0 1-1,-2-1 1,-1-1-1,0 1 0,-1 0 1,-1-1-1,-1 0 1,0-1-1,-1 0 0,-1 0 1,-1-1-1,-1 0 1,-19 21-1,25-32-103,0 0 0,0 0 0,-1 0 0,0-1-1,0 0 1,0-1 0,0 1 0,-1-1 0,1 0 0,-10 1 0,13-3-93,1 0 1,0 0-1,-1-1 1,1 1 0,-1-1-1,1 0 1,-1 0-1,1-1 1,-1 1-1,1-1 1,-1 1 0,1-1-1,0 0 1,-1 0-1,1-1 1,0 1 0,0-1-1,0 1 1,0-1-1,0 0 1,0 0 0,0 0-1,1-1 1,-1 1-1,-3-5 1,5 5-77,-1 0 0,1 0 1,0 0-1,0 0 0,0 0 0,0 0 1,1 0-1,-1 0 0,0 0 0,1 0 0,0 0 1,-1-1-1,1 1 0,0 0 0,0 0 1,0-1-1,0 1 0,1 0 0,-1 0 1,0 0-1,1 0 0,0 0 0,-1-1 1,3-2-1,0 0-101,0 0 0,1 0 1,-1 1-1,1 0 0,0-1 1,0 1-1,1 0 0,7-5 0,20-13-658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0.466"/>
    </inkml:context>
    <inkml:brush xml:id="br0">
      <inkml:brushProperty name="width" value="0.05" units="cm"/>
      <inkml:brushProperty name="height" value="0.05" units="cm"/>
    </inkml:brush>
  </inkml:definitions>
  <inkml:trace contextRef="#ctx0" brushRef="#br0">14 636 16596,'2'-10'1001,"7"-29"769,-9 37-1588,0 0 0,1 0 1,-1-1-1,0 1 0,0 0 1,0 0-1,-1-1 0,1 1 1,-1 0-1,1 0 0,-1 0 1,1 0-1,-3-4 0,3 6-147,0 0-1,0 0 0,0 0 0,0 0 1,0 0-1,0 0 0,0-1 1,0 1-1,0 0 0,0 0 0,-1 0 1,1 0-1,0 0 0,0 0 0,0 0 1,0 0-1,0 0 0,0 0 1,0 0-1,-1-1 0,1 1 0,0 0 1,0 0-1,0 0 0,0 0 0,0 0 1,0 0-1,-1 0 0,1 0 1,0 0-1,0 0 0,0 0 0,0 0 1,0 0-1,-1 0 0,1 1 0,0-1 1,0 0-1,0 0 0,0 0 1,0 0-1,0 0 0,0 0 0,-1 0 1,1 0-1,0 0 0,0 1 0,-5 7 701,0 10-226,3-1-275,0 0 0,1 32 0,2-40-231,0-1 0,0 0 0,0 0 0,1 0 0,0 0 0,0 0 0,1 0 0,4 7 0,-7-14 5,1 1-1,0-1 0,0 0 0,-1 0 0,1 0 1,0 0-1,0 0 0,0 0 0,0 0 0,0 0 1,0 0-1,1 0 0,-1 0 0,0-1 0,0 1 0,1 0 1,-1-1-1,0 1 0,1-1 0,-1 0 0,0 1 1,1-1-1,-1 0 0,3 0 0,-1 0 12,0-1-1,0 1 1,0-1 0,0 0-1,0 0 1,0 0 0,0 0 0,0-1-1,-1 1 1,6-4 0,2-3 57,0-1 0,0 0 1,0-1-1,8-11 0,0-2 237,-1-1 0,27-51 0,-42 114 15,-2-26-322,1 1 0,0-1-1,1 0 1,0 0-1,1 0 1,1 0 0,0 0-1,1-1 1,8 17 0,-11-25-5,0-1 0,0 1 0,1-1 0,-1 1-1,1-1 1,0 0 0,0 0 0,0 0 0,0 0 0,0-1 0,0 1 0,1-1 0,0 0 0,-1 0 0,1 0 0,0 0 0,0-1 0,0 1 0,0-1 0,0 0 0,0-1 0,0 1 0,0 0 0,0-1 0,0 0 0,1 0 0,-1-1 0,0 1 0,0-1 0,0 0 0,0 0 0,0 0 0,6-3 0,-3 1 6,0 0 0,0-1 0,0 0 0,-1 0 0,0-1 0,0 0 0,0 0 0,0 0 0,-1-1 0,0 0 0,0 0 0,0 0 0,-1-1 0,0 0 0,4-9 0,-5 11 4,0-2-1,-1 1 1,0 0-1,0 0 1,0-1 0,-1 1-1,0-1 1,0 0-1,-1 1 1,0-1-1,0 1 1,0-1 0,-1 0-1,0 1 1,0-1-1,-1 1 1,0-1-1,-3-6 1,4 11-9,0 0-1,0 0 1,0 0 0,0 0 0,-1 0-1,1 1 1,-1-1 0,1 1 0,-1-1-1,0 1 1,0-1 0,0 1 0,1 0-1,-1 0 1,0 0 0,-3-1-1,4 2-1,1 0-1,-1 0 0,1-1 0,-1 1 0,0 0 0,1 0 0,-1 0 0,1 0 0,-1 0 0,0 1 0,1-1 1,-1 0-1,1 0 0,-1 0 0,1 0 0,-1 1 0,0-1 0,1 0 0,-1 0 0,1 1 0,-1-1 1,1 0-1,-1 1 0,0 1-2,0-1-1,1 0 1,-1 0 0,0 0 0,1 0 0,-1 1-1,1-1 1,0 0 0,-1 1 0,1-1 0,0 0 0,0 1-1,0-1 1,0 3 0,0-2-1,0 0-1,-1 0 1,2 0-1,-1-1 1,0 1-1,0 0 1,0 0 0,1 0-1,-1 0 1,1-1-1,0 1 1,-1 0-1,1 0 1,0-1 0,0 1-1,0-1 1,0 1-1,0-1 1,1 1-1,-1-1 1,0 0-1,1 1 1,-1-1 0,1 0-1,-1 0 1,3 1-1,-2-1 3,0-1 1,0 0-1,0 0 0,0 0 0,0 0 0,0 0 0,0 0 0,0 0 0,0-1 0,0 1 1,0-1-1,0 1 0,0-1 0,0 0 0,0 0 0,0 0 0,-1 0 0,1 0 1,0 0-1,-1 0 0,1-1 0,0 1 0,-1-1 0,2-1 0,9-10 4,-1-1-1,-1-1 1,0 1 0,12-28-1,11-15-93,-33 57 90,0 0 0,0-1-1,1 1 1,-1 0 0,0 0-1,0 0 1,0-1 0,0 1-1,1 0 1,-1 0 0,0-1-1,0 1 1,1 0 0,-1 0-1,0 0 1,0 0 0,1 0-1,-1 0 1,0-1 0,0 1-1,1 0 1,-1 0 0,0 0-1,1 0 1,-1 0 0,0 0-1,1 0 1,-1 0 0,0 0-1,0 0 1,1 0 0,-1 0-1,0 0 1,1 0 0,-1 1-1,0-1 1,0 0 0,1 0-1,-1 0 1,0 0 0,0 0-1,1 1 1,-1-1 0,0 0-1,0 0 1,0 0 0,1 1-1,-1-1 1,0 0 0,0 0-1,0 1 1,0-1 0,0 0-1,1 1 1,-1-1 0,0 0-1,8 18-77,-8-16 69,2 3-1,-1 0-1,1 0 0,0-1 1,1 1-1,-1 0 1,1-1-1,0 0 0,0 1 1,6 5-1,-8-9 13,0 0-1,0 0 1,1-1-1,-1 1 1,0 0 0,0-1-1,1 1 1,-1-1-1,0 1 1,1-1-1,-1 0 1,0 1 0,1-1-1,-1 0 1,1 0-1,1 0 1,-1-1 2,1 1 0,-1-1 0,0 1 1,1-1-1,-1 0 0,0 0 0,1 0 1,-1-1-1,0 1 0,0 0 0,4-4 1,0-1 5,0 0 0,0 0 0,0 0 0,0-1 0,-1 0 0,-1-1 0,1 1 0,-1-1 0,0 1 0,-1-1 0,1 0 0,-2-1 0,1 1 0,-1-1 0,-1 1 0,1-1 0,-1-10 0,-1 18-10,0 0 0,0 0 0,0 0 1,0 0-1,0 0 0,0 1 0,-1-1 1,1 0-1,0 0 0,-1 0 0,1 0 0,-1 0 1,1 1-1,-1-1 0,0-1 0,0 1 0,1 1 0,-1 0 0,1 0 0,0 0 0,-1-1-1,1 1 1,-1 0 0,1 0 0,-1 0 0,1 0 0,-1 0-1,1 0 1,-1 0 0,1 0 0,0 0 0,-1 0-1,1 0 1,-1 0 0,1 0 0,-1 0 0,1 0 0,-1 1-1,-1 0-4,0 0-1,0 0 1,0 0-1,0 1 1,0-1-1,1 1 1,-1-1-1,0 1 1,1 0-1,0-1 1,-3 5 0,-1 3-3,1 1 0,0 0 0,1 0 0,0 0 1,0 0-1,1 0 0,1 1 0,-1-1 0,2 1 1,-1-1-1,2 1 0,-1-1 0,1 1 1,3 11-1,-3-19 13,-1-1-1,1 1 1,0 0 0,0 0 0,0 0 0,0-1 0,0 1 0,1 0-1,-1-1 1,1 1 0,0-1 0,-1 0 0,1 0 0,0 1-1,0-1 1,1 0 0,-1-1 0,0 1 0,1 0 0,-1-1-1,1 1 1,0-1 0,-1 0 0,1 0 0,0 0 0,0 0 0,0 0-1,-1-1 1,1 1 0,0-1 0,3 0 0,1 0 5,0 0 1,-1-1 0,1 0-1,0-1 1,-1 1-1,1-1 1,-1-1 0,1 1-1,-1-1 1,0 0-1,0 0 1,9-8 0,-4 2 5,0 0 1,0-2-1,-1 1 1,0-1 0,-1-1-1,0 1 1,8-16 0,3-11 2,17-43 1,-24 51-40,-13 30 22,0 0-1,0 0 0,0 0 1,0 0-1,0 0 1,0 0-1,0-1 0,0 1 1,0 0-1,0 0 1,0 0-1,0 0 0,0 0 1,0 0-1,0 0 1,0-1-1,0 1 0,0 0 1,0 0-1,0 0 1,0 0-1,0 0 0,0 0 1,0 0-1,0 0 1,0-1-1,0 1 0,1 0 1,-1 0-1,0 0 1,0 0-1,0 0 0,0 0 1,0 0-1,0 0 1,0 0-1,0 0 0,0 0 1,1 0-1,-1 0 1,0 0-1,0 0 0,0 0 1,0 0-1,0 0 1,0 0-1,0 0 0,0 0 1,1 0-1,-1 0 1,0 0-1,0 0 0,0 0 1,0 0-1,0 0 1,0 0-1,0 0 0,1 0 1,-1 0-1,0 0 1,0 0-1,0 0 0,0 0 1,0 0-1,0 0 1,0 0-1,0 0 0,0 1 1,2 7-15,1 47-53,3 37 25,-5-82 29,1-1 1,0 0-1,1 0 1,-1 0-1,2 0 0,0-1 1,7 14-1,-11-21-13,1 0-1,-1 0 1,1 0 0,-1-1-1,1 1 1,-1 0-1,1 0 1,0 0-1,0-1 1,-1 1 0,1 0-1,0-1 1,0 1-1,0-1 1,-1 1 0,1-1-1,0 1 1,0-1-1,0 1 1,0-1 0,0 0-1,0 0 1,0 1-1,1-1 1,0-1-50,-1 1 1,0 0-1,0-1 1,0 1-1,0-1 1,0 0-1,0 1 1,0-1-1,-1 0 1,1 0 0,0 1-1,0-1 1,0 0-1,-1 0 1,1 0-1,0 0 1,0-2-1,2-4-355,0 1 0,0-1-1,0 0 1,-1-1 0,2-12-1,-1-13-214,-1 0 0,-2 0 0,-1-1 0,-8-51-1,-3 22-856,-28-87 0,40 148 1522,-2-5 41,0 0 0,0 0 0,-1 1 0,0-1 0,0 1 0,-1 0 0,-5-7 0,9 12-44,0 1 0,0 0 0,0-1 0,0 1 0,0 0 0,0 0 0,0-1 0,-1 1-1,1 0 1,0 0 0,0-1 0,0 1 0,-1 0 0,1 0 0,0 0 0,0-1 0,-1 1 0,1 0 0,0 0 0,0 0 0,-1 0 0,1 0 0,0-1 0,0 1 0,-1 0 0,1 0 0,0 0-1,-1 0 1,1 0 0,0 0 0,-1 0 0,1 0 0,0 0 0,0 0 0,-1 0 0,1 0 0,0 0 0,-1 0 0,1 1 0,0-1 0,0 0 0,-1 0 0,1 0 0,0 0 0,-1 1 0,-2 17 652,3-11-455,1-1 0,0 1 0,0 0 0,2 8 0,-2-14-187,0 1 0,0 0 0,0 0 0,0 0 0,0 0 0,0-1 0,1 1 0,-1 0 0,1-1 0,-1 0 0,1 1-1,-1-1 1,1 0 0,0 0 0,0 1 0,2 0 0,16 3-9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1.022"/>
    </inkml:context>
    <inkml:brush xml:id="br0">
      <inkml:brushProperty name="width" value="0.05" units="cm"/>
      <inkml:brushProperty name="height" value="0.05" units="cm"/>
    </inkml:brush>
  </inkml:definitions>
  <inkml:trace contextRef="#ctx0" brushRef="#br0">232 201 15539,'0'0'45,"0"0"-1,0 0 1,0 0-1,0 0 1,0 0-1,0 0 1,0 0-1,0 0 1,0 0-1,0 0 1,1 0-1,-1 0 1,0 0-1,0-1 1,0 1-1,0 0 1,0 0 0,0 0-1,0 0 1,0 0-1,0 0 1,0 0-1,0 0 1,0 0-1,0-1 1,0 1-1,0 0 1,0 0-1,0 0 1,0 0-1,0 0 1,0 0-1,0 0 1,0 0-1,0-1 1,0 1-1,0 0 1,0 0-1,0 0 1,-1 0-1,1 0 1,0 0-1,0 0 1,0 0-1,0 0 1,0 0-1,0 0 1,0-1-1,0 1 1,0 0-1,0 0 1,0 0-1,-1 0 1,1 0-1,-9-5 989,-13-2 643,16 6-1497,-1 1 0,1 1 0,-1-1-1,1 1 1,-1 0 0,1 1-1,0-1 1,-1 1 0,1 1 0,0-1-1,0 1 1,0 0 0,1 0 0,-1 1-1,1 0 1,0 0 0,0 0-1,0 0 1,0 1 0,1 0 0,0 0-1,-5 7 1,1 0-155,0 0 1,0 1-1,2 0 0,-1 0 0,2 1 1,-1 0-1,2 0 0,-6 27 0,9-31-21,0-1 0,0 0 1,1 1-1,0-1 0,1 1 0,0-1 0,0 0 0,1 1 0,0-1 0,4 10 0,-4-15-4,-1-1-1,1 0 1,0 1-1,0-1 1,0 0-1,0 0 1,1 0 0,-1-1-1,1 1 1,-1-1-1,1 1 1,0-1-1,0 0 1,0 0-1,0 0 1,1 0 0,-1-1-1,0 1 1,1-1-1,-1 0 1,1 0-1,0 0 1,-1 0 0,1-1-1,0 0 1,-1 1-1,1-1 1,7-1-1,0-1-17,1 0 0,0-1-1,-1-1 1,0 1 0,0-2-1,0 1 1,0-2 0,-1 1-1,1-2 1,-1 1 0,-1-1 0,1-1-1,10-11 1,2-3-286,-1-1 1,-1 0-1,-2-2 0,17-27 1,-21 27 45,-1 0 0,-1-1 0,-1 0 0,-1-1 0,-2 0 0,-1 0 0,6-41 1,-4-20-467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1.535"/>
    </inkml:context>
    <inkml:brush xml:id="br0">
      <inkml:brushProperty name="width" value="0.05" units="cm"/>
      <inkml:brushProperty name="height" value="0.05" units="cm"/>
    </inkml:brush>
  </inkml:definitions>
  <inkml:trace contextRef="#ctx0" brushRef="#br0">43 0 16764,'-1'2'202,"-1"0"1,0 0-1,0-1 1,1 1-1,-1 0 1,1 0-1,0 1 1,0-1-1,0 0 1,0 0-1,0 1 1,0-1-1,-1 3 1,-4 36 389,4-26 33,-6 64 276,2 0-1,4 0 1,4 0-1,17 118 1,-18-193-877,13 69 340,-12-66-323,0-1-1,0 1 1,1 0-1,0-1 1,0 1-1,1-1 0,6 10 1,-8-14-36,-1-1 1,0 0 0,1 1-1,-1-1 1,0 0-1,1 0 1,-1 0 0,1 0-1,0 0 1,-1 0-1,1-1 1,0 1 0,0 0-1,-1-1 1,1 1-1,0-1 1,0 0 0,0 1-1,0-1 1,-1 0-1,1 0 1,0-1 0,0 1-1,0 0 1,0 0-1,-1-1 1,1 1 0,0-1-1,0 0 1,-1 1-1,1-1 1,0 0 0,-1 0-1,1 0 1,-1 0-1,1 0 1,-1-1 0,2-1-1,5-3 15,-1-2 0,0 1 0,0-1 0,-1 0 1,7-12-1,7-14 21,13-19-6,-33 52-35,1 1 1,-1-1-1,0 0 1,1 1-1,-1-1 1,1 1-1,-1-1 1,1 1-1,0-1 1,-1 1-1,1-1 1,-1 1-1,1-1 1,0 1 0,-1 0-1,1-1 1,0 1-1,-1 0 1,1 0-1,0 0 1,0-1-1,-1 1 1,1 0-1,0 0 1,1 0-1,-1 1 0,0-1 1,-1 1-1,1-1 0,0 1 0,0 0 0,-1-1 0,1 1 1,0 0-1,-1 0 0,1-1 0,-1 1 0,1 0 1,-1 0-1,1 0 0,-1 0 0,0-1 0,1 2 0,2 8-2,-1 0-1,0 0 1,1 10-1,-2-12-1,18 127-593,-12-119-147,-7-15 712,0-1-1,0 0 1,0 0 0,0 0-1,0 1 1,1-1 0,-1 0-1,0 0 1,0 0-1,0 0 1,1 0 0,-1 1-1,0-1 1,0 0 0,0 0-1,1 0 1,-1 0-1,0 0 1,0 0 0,1 0-1,-1 0 1,0 0-1,0 0 1,1 0 0,-1 0-1,0 0 1,0 0 0,1 0-1,-1 0 1,0 0-1,0 0 1,0 0 0,1 0-1,0-2-48,1 1 0,-1-1 1,1 1-1,-1-1 0,0 0 0,0 1 0,0-1 0,0 0 0,0 0 0,0 0 0,0 0 0,0-2 0,9-24-572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2.070"/>
    </inkml:context>
    <inkml:brush xml:id="br0">
      <inkml:brushProperty name="width" value="0.05" units="cm"/>
      <inkml:brushProperty name="height" value="0.05" units="cm"/>
    </inkml:brush>
  </inkml:definitions>
  <inkml:trace contextRef="#ctx0" brushRef="#br0">45 73 15931,'0'3'388,"-1"0"0,1 0 0,0 0 0,0 0 0,1 0 0,-1 0 0,0 0-1,1 0 1,0 0 0,0 0 0,1 3 0,-2-5-319,1-1 0,-1 0 0,0 1 0,0-1 0,1 1 0,-1-1 0,0 0 0,1 1 0,-1-1 0,0 0 0,1 1 0,-1-1-1,1 0 1,-1 0 0,1 1 0,-1-1 0,0 0 0,1 0 0,-1 0 0,1 1 0,-1-1 0,1 0 0,-1 0 0,1 0 0,-1 0 0,2 0 0,-1-1-9,0 1 0,0-1 0,1 1 0,-1-1 0,0 0 0,0 1 0,0-1 0,0 0 0,1 0 0,-1 0 0,-1 0 0,1 0 0,0 0 0,1-2 0,1-1-3,-1 0 0,-1 0 0,1-1 0,0 1 0,-1 0 0,0-1 0,0 1 0,-1-1 0,1 1 0,-1-1 0,0 0 0,0-4 0,0 6-28,-1 1 0,1-1 0,0 0 0,-1 1 0,0-1 0,0 1 0,1-1 0,-1 1 0,-1-1 0,-1-2 0,3 4-17,-1 0-1,0 0 1,0 1-1,0-1 1,1 0-1,-1 0 1,0 0 0,0 1-1,0-1 1,0 1-1,0-1 1,0 1-1,-1-1 1,1 1-1,0 0 1,0-1-1,0 1 1,0 0 0,0 0-1,-1 0 1,1 0-1,0 0 1,-2 0-1,1 1-3,0-1 0,-1 1 0,1 0 0,0 0 0,-1 0 0,1 1 0,0-1 0,0 0 0,0 1 0,0-1 0,0 1 0,1 0 0,-1 0 0,0 0 0,1 0 0,-1 0 0,1 0 0,0 0 0,-1 0 0,1 1 0,0-1 0,1 0 0,-1 1-1,0 2 1,-3 7-16,1 0-1,1 0 0,-2 19 0,3-22 6,1 1-1,0-1 1,0 0-1,1 0 1,1 0-1,-1 0 1,6 15-1,-6-22 5,-1 0 1,1 0-1,0 0 0,0 0 1,0 0-1,0 0 0,0-1 1,0 1-1,1 0 0,-1 0 0,1-1 1,-1 1-1,1-1 0,0 0 1,-1 1-1,1-1 0,0 0 1,0 0-1,0 0 0,0 0 1,0 0-1,0 0 0,0-1 0,0 1 1,0-1-1,0 0 0,0 1 1,1-1-1,-1 0 0,0 0 1,0 0-1,0 0 0,0-1 0,1 1 1,-1-1-1,0 1 0,3-2 1,4-2 9,0 0 0,0 0 0,0-1 0,-1-1 0,0 1 0,13-12 0,45-48 38,-37 34-37,-19 21-11,-5 4-8,1 0-1,0 1 0,-1 0 0,2 0 0,-1 0 0,1 0 0,13-6 0,-19 11 6,0-1-1,-1 1 1,1 0 0,0 0 0,0 0 0,-1 0 0,1 0 0,0 0 0,-1 0-1,1 0 1,0 0 0,0 0 0,-1 0 0,1 1 0,0-1 0,-1 0 0,1 0 0,0 1-1,-1-1 1,1 0 0,-1 1 0,1-1 0,-1 1 0,1-1 0,0 1 0,-1-1-1,0 1 1,1-1 0,-1 1 0,1-1 0,-1 1 0,0 0 0,1-1 0,-1 1-1,0-1 1,1 1 0,-1 1 0,7 32-56,-4-19 34,-3-14 23,0 0 0,0 0 0,1 0 0,-1 0 0,1 0 0,-1 0 0,1 0 0,-1 0 0,1 0 0,-1 0 0,1 0 0,0 0 1,0 0-1,-1-1 0,1 1 0,0 0 0,0 0 0,0-1 0,0 1 0,0 0 0,0-1 0,0 1 0,0-1 0,0 0 0,0 1 0,0-1 0,0 0 0,0 0 0,0 1 0,1-1 0,-1 0 0,0 0 0,0 0 0,0 0 0,0-1 0,0 1 0,0 0 1,0 0-1,1-1 0,-1 1 0,0 0 0,0-1 0,0 1 0,0-1 0,1 0 0,8-5-32,1 0 0,-1 0 0,15-14 0,-8 7-90,-13 10 84,3-1-56,-1-1 1,1 1-1,0 1 0,0-1 1,13-4-1,-19 8 68,1 0-1,-1-1 0,0 1 0,0 0 0,1 0 1,-1 0-1,0 0 0,1 0 0,-1 0 0,0 1 1,0-1-1,1 0 0,-1 1 0,0-1 0,0 1 1,1-1-1,0 1 0,-1 1-16,1-1 0,-1 0 0,0 0-1,0 1 1,0-1 0,0 1 0,0-1 0,0 1 0,0-1 0,-1 1-1,1 0 1,-1-1 0,1 1 0,-1 0 0,1-1 0,-1 3 0,8 58-1354,-4-47 1140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2.831"/>
    </inkml:context>
    <inkml:brush xml:id="br0">
      <inkml:brushProperty name="width" value="0.05" units="cm"/>
      <inkml:brushProperty name="height" value="0.05" units="cm"/>
    </inkml:brush>
  </inkml:definitions>
  <inkml:trace contextRef="#ctx0" brushRef="#br0">209 391 17388,'0'-3'222,"0"-1"-1,-1 0 1,0 0 0,1 0 0,-1 0-1,-1 0 1,1 1 0,-1-1 0,1 0 0,-1 1-1,0 0 1,0-1 0,-1 1 0,1 0 0,0 0-1,-1 0 1,0 0 0,0 1 0,-3-4 0,3 5-129,1 0 0,-1 0 1,1 0-1,-1 0 1,0 0-1,1 0 1,-1 1-1,0-1 1,1 1-1,-1 0 0,0 0 1,1 0-1,-1 0 1,0 0-1,0 0 1,1 1-1,-1 0 0,0-1 1,1 1-1,-1 0 1,1 0-1,-1 0 1,1 1-1,0-1 0,-1 1 1,1-1-1,0 1 1,-3 3-1,-3 2-41,0 1-1,1 0 1,0 0-1,1 0 1,0 1-1,0 0 1,0 1-1,2-1 1,-7 16-1,6-9-42,0 0-1,0 0 0,2 0 1,0 1-1,-1 22 1,4-37-8,-1 1 0,1-1 0,0 0 0,0 0 0,0 1-1,1-1 1,-1 0 0,1 1 0,-1-1 0,1 0 0,0 0 0,-1 0 0,1 0 0,0 0 0,1 0 0,-1 0 0,0 0 0,3 3 0,-3-5 1,-1 1 1,1-1-1,0 1 0,0-1 1,0 1-1,0-1 0,-1 0 1,1 1-1,0-1 0,0 0 1,0 0-1,0 0 0,0 0 1,0 0-1,0 0 0,0 0 1,0 0-1,1 0 0,0-1 6,1 0-1,-1 0 1,1 0-1,-1 0 0,1-1 1,-1 1-1,0 0 1,4-4-1,8-7 29,-1-1 1,0-1-1,-1 0 1,-1 0-1,0-1 0,15-30 1,-3 1 125,21-61 0,-27 59 7,11-54-1,-23 79-87,-1 0 1,-1-1-1,-1 1 0,-2-42 0,-4 48-25,4 15-54,0 0-1,-1 0 0,1 0 1,0 0-1,0 0 1,0 0-1,-1 0 1,1 0-1,0 0 1,0 0-1,-1 0 0,1 0 1,0 0-1,0 0 1,0 0-1,-1 0 1,1 0-1,0 0 0,0 0 1,0 0-1,-1 1 1,1-1-1,0 0 1,0 0-1,0 0 0,0 0 1,-1 0-1,1 0 1,0 1-1,0-1 1,0 0-1,0 0 0,0 0 1,0 0-1,-1 1 1,-10 22 50,7 0-98,0 1 0,1 0 0,1 0 0,2 0 0,0 0 0,2 0 0,0 0 0,2 0 0,0-1 0,9 25 0,-10-37-121,1-1 0,1 1 0,0-1 0,0 0 0,1 0 0,0 0 0,10 12 0,-13-19 133,0 1 0,1-1-1,-1 0 1,1 0-1,-1 0 1,1-1 0,0 1-1,0-1 1,0 0-1,0 0 1,1 0 0,-1-1-1,1 1 1,-1-1 0,1 0-1,-1 0 1,1-1-1,-1 1 1,1-1 0,0 0-1,4-1 1,2-1-33,0-2 0,0 1-1,0-1 1,-1-1 0,0 0 0,0 0 0,0-1 0,14-11 0,29-26-356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3.378"/>
    </inkml:context>
    <inkml:brush xml:id="br0">
      <inkml:brushProperty name="width" value="0.05" units="cm"/>
      <inkml:brushProperty name="height" value="0.05" units="cm"/>
    </inkml:brush>
  </inkml:definitions>
  <inkml:trace contextRef="#ctx0" brushRef="#br0">1 311 14203,'6'-6'458,"1"0"1,-1 0-1,-1 0 0,1-1 1,-1 0-1,0 0 0,4-9 1,11-14 936,-7 12-563,2-2 140,0 0 0,1 1-1,1 0 1,24-20 0,-40 38-934,0 0-1,0 0 1,0 1-1,0-1 0,0 0 1,0 1-1,0-1 1,0 1-1,0-1 1,1 1-1,-1-1 1,0 1-1,0 0 1,0-1-1,0 1 1,1 0-1,-1 0 1,0 0-1,2 0 1,-2 0-25,-1 1 0,1-1 0,0 1 0,-1-1 1,1 1-1,-1-1 0,0 1 0,1 0 0,-1-1 0,1 1 0,-1-1 0,0 1 0,0 0 1,1-1-1,-1 1 0,0 0 0,0-1 0,0 1 0,0 0 0,1 0 0,-1-1 0,0 1 1,-1 1-1,1 7 7,-1 1-1,-1-1 1,-3 15 0,3-18 3,-1 8-9,-11 56 32,13-65-41,1 0 0,0 0 0,0 1 0,0-1-1,0 0 1,1 0 0,0 0 0,0 0 0,0 0-1,4 10 1,-4-14-2,0 1-1,0-1 1,0 1 0,0-1-1,0 1 1,0-1-1,1 0 1,-1 1-1,0-1 1,1 0 0,-1 0-1,1 0 1,-1 0-1,1 0 1,-1-1-1,1 1 1,0 0 0,-1-1-1,4 1 1,-1 0 1,0-1 0,0 0 0,0 0 0,0 0 0,0 0-1,0-1 1,0 0 0,6-1 0,3-3 12,-1 0-1,1 0 1,-1-1-1,15-10 0,-9 4 9,-1 0 0,0-2 0,0 0-1,-1 0 1,-1-2 0,-1 0-1,0 0 1,-1-1 0,21-37 0,-32 49-18,0 1-1,-1-1 1,1 1 0,-1-1 0,0 0 0,0 0 0,0 1-1,0-1 1,-1 0 0,0 0 0,0-5 0,-1 8-6,1 1 1,-1-1 0,1 0-1,-1 1 1,1-1-1,-1 0 1,0 1 0,0-1-1,0 1 1,0-1-1,0 1 1,0 0 0,0-1-1,0 1 1,-1 0-1,1 0 1,0 0 0,-1 0-1,1 0 1,-1 0 0,1 0-1,-1 0 1,1 1-1,-1-1 1,0 1 0,1-1-1,-1 1 1,0-1-1,0 1 1,1 0 0,-1 0-1,0 0 1,-2 0-1,-1 0-19,-1 1 0,0-1 0,1 1 0,-1 0 0,1 1 0,-1-1 0,-7 5 0,11-6-52,0 1-1,0 0 0,0 0 0,0 0 0,0 0 1,0 1-1,0-1 0,0 0 0,1 1 1,-1-1-1,0 1 0,1 0 0,0-1 1,-1 1-1,1 0 0,0 0 0,0 0 0,0 0 1,0 0-1,0 0 0,-1 4 0,2-4-23,0-1-1,1 0 0,-1 0 0,0 1 1,0-1-1,1 0 0,-1 0 0,0 1 1,1-1-1,0 0 0,-1 0 0,1 0 1,-1 0-1,1 0 0,0 0 0,0 0 1,0 0-1,0 0 0,0 0 0,0 0 1,0-1-1,0 1 0,0 0 0,0-1 1,0 1-1,0 0 0,0-1 1,0 0-1,1 1 0,-1-1 0,0 0 1,2 1-1,5 0-252,-1 1 1,1-1-1,-1-1 1,10 0-1,19-3-601,5-6-110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3.904"/>
    </inkml:context>
    <inkml:brush xml:id="br0">
      <inkml:brushProperty name="width" value="0.05" units="cm"/>
      <inkml:brushProperty name="height" value="0.05" units="cm"/>
    </inkml:brush>
  </inkml:definitions>
  <inkml:trace contextRef="#ctx0" brushRef="#br0">127 5 17684,'-5'2'327,"-1"0"1,0 0-1,1 1 1,-1-1 0,1 1-1,0 0 1,0 1-1,0-1 1,-7 8-1,3-3 106,2 0-1,-1 1 1,1-1 0,-8 13-1,12-15-177,-1 1 0,1-1-1,-5 14 1,8-20-237,-1 1 0,1 0 1,0 0-1,-1 0 1,1 0-1,0 0 0,0 0 1,0-1-1,-1 1 0,1 0 1,0 0-1,0 0 0,0 0 1,0 0-1,1 0 0,-1 0 1,0 0-1,0 0 0,0 0 1,1-1-1,-1 1 1,1 0-1,-1 0 0,0 0 1,1 0-1,-1-1 0,1 1 1,0 0-1,-1-1 0,1 1 1,0 0-1,-1-1 0,1 1 1,0-1-1,0 1 1,-1-1-1,1 1 0,0-1 1,0 1-1,1-1 0,3 1 15,0-1-1,0 0 0,0 0 0,0-1 0,1 1 1,-1-1-1,0 0 0,0 0 0,-1-1 1,7-2-1,52-25 90,-46 21-83,58-33 108,-48 24-113,1 2-1,0 2 1,39-14 0,-65 26-37,0 0 0,1 1 0,-1-1 0,0 0 0,1 1 0,-1 0 0,1-1 0,-1 1 0,1 0 0,-1 0 0,1 1 0,-1-1 0,1 0 0,-1 1 0,1-1 0,1 2 0,-2 0 1,0-1-1,0 1 1,0 0-1,-1-1 1,1 1-1,-1 0 1,1 0-1,-1 0 1,0 0-1,0 0 1,0 1-1,0-1 1,0 0-1,-1 1 0,1-1 1,0 3-1,-1-4 6,0 1-1,1-1 1,-1 0-1,0 1 0,1-1 1,-1 1-1,1-1 1,0 0-1,-1 1 0,1-1 1,0 0-1,0 0 1,0 0-1,-1 1 0,1-1 1,1 0-1,-1 0 1,0 0-1,0-1 0,0 1 1,0 0-1,1 0 1,-1-1-1,0 1 0,3 0 1,-2-1 0,1 0 1,-1 0-1,1-1 1,-1 1-1,0-1 1,1 1-1,-1-1 1,0 0 0,0 0-1,0 0 1,0 0-1,1-1 1,-1 1-1,-1-1 1,3-1-1,16-15-129,-16 14-105,-1 1 0,1-1 1,0 1-1,0 0 0,1 0 0,5-3 0,-9 6 120,0 0-1,-1 0 0,1 0 0,0 0 0,-1 0 0,1 0 1,0 1-1,-1-1 0,1 0 0,0 0 0,-1 1 0,1-1 0,-1 0 1,1 1-1,-1-1 0,1 1 0,0-1 0,-1 1 0,1-1 0,-1 1 1,0-1-1,1 1 0,-1-1 0,1 1 0,-1 0 0,0-1 0,0 1 1,1-1-1,-1 1 0,0 0 0,0-1 0,0 1 0,0 0 1,1-1-1,-1 2 0,1 3-353,4 1-598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4.793"/>
    </inkml:context>
    <inkml:brush xml:id="br0">
      <inkml:brushProperty name="width" value="0.05" units="cm"/>
      <inkml:brushProperty name="height" value="0.05" units="cm"/>
    </inkml:brush>
  </inkml:definitions>
  <inkml:trace contextRef="#ctx0" brushRef="#br0">137 337 14083,'0'-2'272,"-1"-1"0,0 1 0,0 0 0,0 0 0,0-1 0,-1 1 0,1 0 0,0 0 0,-1 0 0,1 1 0,-1-1 0,0 0 0,0 0 0,0 1 0,0-1 0,0 1 0,0 0 0,0 0 0,0 0 0,-5-2 0,5 3-135,0 0 1,0 0-1,0 0 1,-1 0 0,1 0-1,0 0 1,0 1 0,0-1-1,0 1 1,0 0 0,0-1-1,0 1 1,0 0 0,0 0-1,0 0 1,0 1-1,1-1 1,-1 0 0,0 1-1,1-1 1,-1 1 0,1-1-1,-1 1 1,-1 2 0,-3 6-19,0-1 1,0 1 0,0 0 0,1 0 0,1 1-1,-5 15 1,7-20-109,0 0 0,1 0 0,0 0 0,0 0 0,0 0 0,1 1 0,0-1 0,0 0 0,0 0 0,1 0 0,0 0 0,0 0 0,3 9 0,-3-14-7,0 0 0,-1 0 1,1 0-1,0 0 0,-1 0 1,1 0-1,0 0 0,0 0 1,0 0-1,0 0 0,0-1 1,0 1-1,0 0 0,0-1 1,0 1-1,1 0 0,-1-1 1,0 1-1,0-1 0,0 0 1,1 1-1,-1-1 0,0 0 0,1 0 1,-1 0-1,0 0 0,0 0 1,1 0-1,1-1 0,2 0 14,1 0 0,-1 0 0,0-1 0,1 0 0,6-4 0,6-4 20,0-1-1,-1 0 0,-1-1 0,0-1 1,0-1-1,-2 0 0,1-1 1,15-22-1,-2-2 107,-2-1 1,31-63 0,-48 87-88,-1 0 0,-1-1 1,-1 1-1,0-1 0,-1-1 1,-1 1-1,3-25 0,-11 22 62,4 20-116,0 0 0,0-1 0,0 1 0,0 0 0,0-1 0,-1 1 0,1 0 0,0-1 0,0 1 0,0 0 0,-1 0 0,1-1 0,0 1 1,0 0-1,-1 0 0,1-1 0,0 1 0,-1 0 0,1 0 0,0 0 0,-1 0 0,1-1 0,0 1 0,-1 0 0,1 0 0,0 0 0,-1 0 0,1 0 0,0 0 0,-1 0 0,1 0 0,0 0 1,-1 0-1,1 0 0,0 0 0,-1 0 0,1 0 0,-1 1 0,1-1 0,0 0 0,0 0 0,-1 0 0,1 0 0,0 1 0,-1-1 0,-2 3 7,-1 0 1,1 1-1,0-1 0,1 1 0,-1-1 0,1 1 1,-1 0-1,1 0 0,0 0 0,-2 6 0,-14 49 18,15-48-22,-3 12 1,1 1-1,1-1 1,-1 45 0,4-60-5,1 1-1,1-1 0,-1 0 0,2 1 0,-1-1 0,1 0 1,0 0-1,1 0 0,-1 0 0,2-1 0,-1 1 0,1-1 1,0 0-1,8 10 0,-9-13 1,1 0 0,0-1 0,0 0 1,0 0-1,0 0 0,1 0 0,-1 0 0,1-1 0,0 0 1,-1 0-1,1 0 0,0-1 0,0 1 0,0-1 1,0-1-1,0 1 0,1-1 0,-1 1 0,0-1 0,0-1 1,0 1-1,0-1 0,0 0 0,9-3 0,-6 2 3,0-1 0,-1 0-1,1 0 1,-1-1 0,0 0 0,0-1-1,0 1 1,0-1 0,-1-1 0,0 1-1,0-1 1,0 0 0,-1 0 0,8-12-1,-8 9 1,0-1 0,-1 1-1,6-18 1,-9 24-6,0-1-1,0 1 1,0 0 0,-1-1-1,1 1 1,-1-1 0,0 1-1,0-1 1,0 1 0,-1 0-1,1-1 1,-1 1 0,0-1-1,0 1 1,-1-4 0,2 7-2,-1-1 0,1 0 0,-1 0 0,1 0 0,0 1 0,-1-1 1,0 0-1,1 1 0,-1-1 0,1 0 0,-1 1 0,0-1 0,1 1 1,-1-1-1,0 1 0,0-1 0,1 1 0,-1-1 0,0 1 0,0 0 1,0 0-1,0-1 0,0 1 0,-1 0 0,1 0-1,-1 0 0,1 1-1,-1-1 1,1 1 0,-1-1 0,1 1-1,0-1 1,-1 1 0,1 0 0,0 0-1,0-1 1,0 1 0,-2 2 0,-2 2-7,0 0 1,0 1 0,1-1 0,0 1 0,-4 8 0,5-9 4,1 1 0,-1-1 0,1 1 0,0 0 0,1-1 0,-1 1 0,1 0 0,0 7 0,1-11 6,0-1 0,0 1 0,0 0-1,0 0 1,0-1 0,1 1 0,-1 0-1,0-1 1,1 1 0,0 0 0,-1-1-1,1 1 1,0-1 0,0 1 0,0-1-1,0 1 1,0-1 0,0 0 0,0 1-1,0-1 1,1 0 0,-1 0 0,0 0-1,1 0 1,-1 0 0,1 0 0,-1 0-1,1 0 1,0-1 0,-1 1 0,1-1 0,2 1-1,6 1 0,0 0-1,1-1 1,-1-1 0,0 0-1,1 0 1,11-3-1,64-13-35,-60 10 12,-8 2 10,-8 3 7,-1-1 1,0 0 0,0 0-1,0-1 1,0 0-1,-1 0 1,1-1 0,-1 0-1,12-8 1,-19 11 12,-1 0 0,1 0 0,0 0 0,-1 0-1,1 0 1,0 0 0,-1 0 0,0 0 0,1 0 0,-1-1 0,1 1 0,-1 0 0,0 0 0,0 0 0,0 0 0,0-1 0,0 1 0,0 0-1,0 0 1,0 0 0,0 0 0,0 0 0,-1-1 0,1 1 0,0 0 0,-1 0 0,1 0 0,-2-2 0,-22-31 252,15 22-172,1 1-8,-1-1-1,2-1 1,0 1-1,0-1 1,1-1 0,1 1-1,0-1 1,1 0-1,-4-25 1,7 38-82,1 0 1,0 0 0,0 0-1,0 0 1,0 0-1,0 0 1,0-1 0,0 1-1,1 0 1,-1 0-1,0 0 1,1 0-1,-1 0 1,1 0 0,-1 0-1,1 0 1,-1 0-1,1 0 1,-1 0 0,1 1-1,0-1 1,0 0-1,-1 0 1,1 1 0,0-1-1,0 0 1,0 1-1,0-1 1,0 1 0,0-1-1,0 1 1,0-1-1,0 1 1,0 0 0,0-1-1,0 1 1,0 0-1,2 0 1,4 0-183,0 0 1,0 0 0,0 1-1,13 2 1,-10-1-72,1 0 143,0-1 0,0 0-1,0 0 1,21-3 0,8-8-252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6.029"/>
    </inkml:context>
    <inkml:brush xml:id="br0">
      <inkml:brushProperty name="width" value="0.05" units="cm"/>
      <inkml:brushProperty name="height" value="0.05" units="cm"/>
    </inkml:brush>
  </inkml:definitions>
  <inkml:trace contextRef="#ctx0" brushRef="#br0">12 0 16516,'-1'0'1272,"-2"3"-1016,-2 1-104,4 2 248,0 0-464,1-1 120,1-2-96,8 2-88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6.445"/>
    </inkml:context>
    <inkml:brush xml:id="br0">
      <inkml:brushProperty name="width" value="0.05" units="cm"/>
      <inkml:brushProperty name="height" value="0.05" units="cm"/>
    </inkml:brush>
  </inkml:definitions>
  <inkml:trace contextRef="#ctx0" brushRef="#br0">394 106 17852,'-4'-17'1277,"3"12"-799,0 0 0,0 1 0,0-1 0,-1 0 0,0 1 0,0-1 0,-4-6 0,5 10-387,0 0 0,-1 0-1,1 0 1,0 0 0,0 0 0,-1 0 0,1 0 0,-1 1 0,1-1 0,-1 1 0,1-1 0,-1 1 0,1-1 0,-1 1 0,1 0 0,-1 0 0,0-1-1,1 1 1,-1 0 0,1 1 0,-1-1 0,0 0 0,1 0 0,-1 1 0,1-1 0,-1 1 0,-2 1 0,-9 1-15,-1 1 0,1-2 0,-1 0 1,0 0-1,-21-1 0,36 0-141,1 1 46,-1-1 0,0 0-1,1 0 1,-1 0-1,1 0 1,-1 0 0,1 0-1,-1 0 1,1 0 0,0-1-1,-1 1 1,1-1 0,0 1-1,-1-1 1,1 1 0,0-1-1,0 0 1,0 0-1,2 0 1,-3-3 41,-1-1 1,0 1-1,0 0 0,0 0 0,0-1 0,-1 1 1,1 0-1,-2-6 0,1 9-20,1-1-1,0 1 1,0-1-1,-1 1 1,1-1-1,0 1 1,0 0-1,-1-1 1,1 1-1,-1 0 1,1-1-1,0 1 1,-1 0-1,1-1 1,-1 1 0,1 0-1,-1 0 1,1-1-1,-1 1 1,1 0-1,-1 0 1,1 0-1,-1 0 1,1 0-1,-1 0 1,1 0-1,-1 0 1,1 0-1,-1 0 1,1 0-1,-1 0 1,1 0-1,-1 0 1,1 0-1,-1 1 1,0-1 5,-18-1 105,-1 2 0,1 0 0,-32 7 0,45-7-101,0 1 1,-1 1-1,1-1 0,0 1 1,1 0-1,-1 0 0,0 0 1,1 1-1,0 0 0,0 0 1,0 1-1,0-1 1,1 1-1,-7 9 0,4-4-12,1 0 1,1 0-1,0 0 0,0 1 0,1 0 0,1 0 0,-1 0 0,2 0 0,0 1 0,0-1 1,1 1-1,0-1 0,1 1 0,2 13 0,-2-22-2,0-1-1,0 1 1,1-1-1,0 0 1,-1 1 0,1-1-1,0 0 1,0 1-1,0-1 1,1 0 0,-1 0-1,0 0 1,1 0-1,-1 0 1,1 0-1,0-1 1,-1 1 0,1 0-1,0-1 1,0 0-1,0 1 1,3 0 0,-2-1-3,0 0 1,0 0 0,0-1 0,0 1-1,0-1 1,0 0 0,-1 0-1,1 0 1,0 0 0,0-1 0,0 1-1,0-1 1,0 0 0,0 0-1,0 0 1,-1 0 0,1 0 0,3-2-1,9-6-19,-1-1 1,0 0-1,0-1 0,-1-1 0,0 0 0,-1 0 0,14-20 0,-8 9 3,-2-2-1,0 0 0,18-41 1,-31 59 22,0 3 1,-1 0 1,0 0-1,0-1 0,-1 1 0,1-1 0,-1 1 1,0-1-1,0 1 0,-1-1 0,1 0 0,-1-6 1,-6 48 4,6-5-8,2 0 0,1-1 0,2 1 1,15 53-1,-1-23 45,36 78 1,25 8 62,-23-45-50,-55-100-46,-1 0 0,1 0 1,-1 1-1,0-1 0,0 1 0,0-1 0,0 1 0,-1-1 0,0 1 0,1 6 1,-2-9-3,1 0 0,0 0 0,0 0 0,-1 0 1,1 0-1,-1 0 0,1 0 0,-1 0 1,1 0-1,-1 0 0,1 0 0,-1-1 0,0 1 1,1 0-1,-1 0 0,0-1 0,0 1 0,0 0 1,0-1-1,0 1 0,1-1 0,-1 1 1,0-1-1,0 1 0,0-1 0,0 0 0,0 1 1,-1-1-1,1 0 0,0 0 0,0 0 1,0 0-1,0 0 0,0 0 0,0 0 0,0 0 1,0 0-1,0-1 0,-2 0 0,-5 0 37,1-2-1,-1 1 0,1-1 1,0 0-1,0 0 1,0-1-1,0 0 0,1 0 1,-1-1-1,-9-9 0,-2-3 70,-32-37 0,36 37-87,1-1-1,1 0 1,1 0-1,-11-24 0,19 35-51,0 1 0,0-1-1,1 0 1,0 1-1,0-1 1,1 0 0,0 0-1,0 0 1,0-1-1,1 1 1,0 0-1,1 0 1,-1 0 0,2 0-1,-1 0 1,4-11-1,-2 13-117,0-1-1,0 1 0,0 0 0,1 0 1,0 0-1,0 0 0,8-7 0,38-28-1438,-22 19 1238,12-11-220,1-1-147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7.296"/>
    </inkml:context>
    <inkml:brush xml:id="br0">
      <inkml:brushProperty name="width" value="0.05" units="cm"/>
      <inkml:brushProperty name="height" value="0.05" units="cm"/>
    </inkml:brush>
  </inkml:definitions>
  <inkml:trace contextRef="#ctx0" brushRef="#br0">148 360 16187,'-1'-1'134,"-1"-1"-1,0 1 1,1-1-1,-1 1 1,0 0-1,0 0 0,1 0 1,-1 0-1,0 0 1,0 0-1,0 0 0,0 1 1,-1-1-1,1 1 1,0-1-1,0 1 0,0 0 1,0 0-1,0 0 1,-1 0-1,1 0 0,0 1 1,0-1-1,0 1 1,0-1-1,0 1 1,0 0-1,0-1 0,0 1 1,0 0-1,-3 2 1,-1 1 104,0-1 1,1 1-1,-1 0 1,1 1-1,-1-1 1,1 1-1,0 0 1,-7 11-1,8-10-185,1 0-1,-1 1 0,2-1 1,-1 1-1,1 0 0,0 0 1,0 0-1,1 0 0,0 0 1,0 0-1,0 0 0,2 13 0,-1-18-50,0 1-1,1-1 0,-1 1 0,1-1 1,0 0-1,0 1 0,0-1 0,0 0 1,0 1-1,0-1 0,1 0 0,-1 0 1,1 0-1,-1 0 0,1 0 0,2 2 0,-1-3 3,-1 1-1,1-1 1,-1 0-1,1 0 1,0 0-1,0 0 1,-1 0-1,1-1 0,0 1 1,0-1-1,0 1 1,0-1-1,0 0 1,0-1-1,0 1 0,-1 0 1,5-2-1,5-1 12,0 0 0,0-1-1,0-1 1,0 0 0,-1 0-1,0-1 1,0-1-1,14-11 1,79-72 101,-72 60-65,-14 11-22,-15 15-26,0 1 0,0-1 0,1 0 0,-1 1 0,1 0 0,0 0 0,0 0 0,0 1-1,0-1 1,7-2 0,-10 4-1,0 1-1,0 0 0,0 0 1,-1 1-1,1-1 0,0 0 1,0 0-1,0 0 0,0 1 1,-1-1-1,1 0 0,0 1 1,0-1-1,0 0 0,-1 1 0,1-1 1,0 1-1,-1-1 0,1 1 1,-1 0-1,1-1 0,0 1 1,-1 0-1,1-1 0,-1 1 1,0 0-1,1 0 0,-1-1 1,1 2-1,11 31 18,-7-15 2,-4-17-19,0 1-1,-1 0 1,1-1-1,0 1 0,0 0 1,0-1-1,0 0 1,0 1-1,0-1 1,0 1-1,1-1 0,-1 0 1,0 0-1,1 0 1,-1 0-1,1 0 1,-1 0-1,1 0 0,-1 0 1,1-1-1,0 1 1,2 0-1,-2-1-27,0-1 0,0 1 0,0-1 0,-1 1 1,1-1-1,0 1 0,0-1 0,0 0 0,0 0 0,-1 0 0,1 0 0,0-1 0,-1 1 0,1 0 0,-1 0 1,0-1-1,1 1 0,-1-1 0,2-3 0,13-18-910,-2-1-1,-1 0 1,-1-1 0,16-45 0,13-27-3332,-41 97 4261,0 0 0,0 0-1,0 0 1,0 0 0,0 0 0,0 0-1,0 0 1,0 0 0,0 0-1,0 1 1,0-1 0,0 0-1,0 0 1,0 0 0,0 0 0,0 0-1,1 0 1,-1 0 0,0 0-1,0 0 1,0 0 0,0 0-1,0 0 1,0 0 0,0 0-1,0 0 1,0 0 0,0 0 0,0 0-1,0 0 1,0 0 0,0 0-1,1 0 1,-1-1 0,0 1-1,0 0 1,0 0 0,0 0 0,0 0-1,0 0 1,0 0 0,0 0-1,0 0 1,0 0 0,0 0-1,0 0 1,0 0 0,0 0-1,0 0 1,0 13 324,-5 29 1613,3-23-519,2-16-1285,0-1 0,0 1 0,1 0 0,-1 0 1,1 0-1,0 0 0,0-1 0,0 1 0,0 0 0,0-1 0,3 5 0,20 28 112,-14-20-133,-5-8-111,25 34 301,40 78-1,-63-103-110,0 0 0,-1 0-1,-1 0 1,0 0-1,-2 1 1,0 0 0,0 0-1,-2 0 1,0 19 0,-2-12 293,-8 42 0,7-56-364,0 1 1,-1-1 0,-1 0-1,0 0 1,0 0 0,-7 12-1,3-15-10,4-11-50,1-16-26,6-20-19,2-1 0,2 1 0,18-65 0,-14 65-33,11-46-93,7-25-590,29-209 0,-57 309 682,-1 14 73,-2 29 172,1 3 32,0-12 14,2 0 1,4 35-1,-4-53-215,0 0-1,0 0 1,0 0-1,1 0 1,-1 0 0,1 0-1,0-1 1,0 1-1,1-1 1,0 1-1,-1-1 1,1 0-1,1 0 1,-1 0 0,1-1-1,-1 1 1,8 5-1,-9-8-46,0 0-1,0 0 1,0 0-1,0 0 1,1 0-1,-1-1 1,0 1 0,0-1-1,1 1 1,-1-1-1,0 0 1,1 0-1,-1 0 1,0 0-1,1 0 1,-1 0-1,0-1 1,0 1-1,3-2 1,-1 1-93,-1-1 1,0 0-1,0 1 1,0-2-1,0 1 1,-1 0-1,1 0 1,0-1-1,-1 0 1,0 1-1,3-5 1,1-3-143,0 0 0,-1 0-1,0 0 1,-1-1 0,0 0 0,4-20 0,-1-14-328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7.789"/>
    </inkml:context>
    <inkml:brush xml:id="br0">
      <inkml:brushProperty name="width" value="0.05" units="cm"/>
      <inkml:brushProperty name="height" value="0.05" units="cm"/>
    </inkml:brush>
  </inkml:definitions>
  <inkml:trace contextRef="#ctx0" brushRef="#br0">9 1 18172,'-7'1'1712,"5"5"-1296,5-2-272,6 2 721,4-2-1210,1 1 1226,10-1-881,2 2-80,6-2-24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8.341"/>
    </inkml:context>
    <inkml:brush xml:id="br0">
      <inkml:brushProperty name="width" value="0.05" units="cm"/>
      <inkml:brushProperty name="height" value="0.05" units="cm"/>
    </inkml:brush>
  </inkml:definitions>
  <inkml:trace contextRef="#ctx0" brushRef="#br0">902 204 15035,'-20'24'2600,"13"-17"-2183,1 0 0,-1 1 0,1 1 0,1-1 0,0 1 0,0-1 0,0 2 0,1-1 0,0 0 0,-2 14 0,3-12-331,1 0-1,1 0 1,0 0-1,1 1 1,0-1-1,2 16 0,-1-21-54,0-1 0,1 1-1,-1-1 1,1 1 0,0-1-1,0 0 1,1 0-1,0 0 1,0 0 0,0 0-1,0 0 1,1-1-1,-1 1 1,8 5 0,9 5 12,0-2 0,1-1 1,40 18-1,-30-15-39,31 19 0,-53-28-4,0 1 0,-1-1 1,1 1-1,-2 1 0,1-1 0,-1 1 0,11 15 0,-15-18 10,-1 1 0,1-1 0,-1 1 0,0 0 0,0 0 0,0 0 0,-1 0 0,0 0 0,0 0 0,-1 0 0,0 0 0,0 0 0,0 0 0,-1 0 0,-1 7 0,1-9 15,1-1-1,-1 1 1,0-1 0,0 0 0,-1 0 0,1 1 0,0-1 0,-1 0 0,0 0 0,0 0 0,0 0 0,0-1 0,-1 1 0,1-1-1,0 1 1,-1-1 0,0 0 0,0 0 0,0 0 0,0 0 0,0 0 0,0-1 0,0 1 0,0-1 0,-1 0 0,-6 2 0,7-3-1,0 1 1,0-1 0,0 0 0,0 0 0,0-1 0,0 1-1,0 0 1,-1-1 0,1 0 0,0 0 0,1 0 0,-1 0 0,0 0-1,0 0 1,0-1 0,-4-3 0,3 2-17,1 0 1,-1-1-1,1 0 1,-1 0-1,1 0 0,0 0 1,1 0-1,-1-1 1,-2-6-1,0-2-52,0 0-1,1-1 1,1 1 0,0-1-1,1 0 1,0-21 0,2 11-57,2 0 0,1 0 0,0 0 1,2 0-1,1 0 0,1 1 0,0 0 1,2 1-1,19-35 0,11-12-207,77-99-1,-112 163 303,3-4-1,-5 5 31,0 1 1,0 0-1,0 0 1,1 0-1,0 0 1,0 0-1,3-2 1,-5 5-11,-1 0 0,0 0 0,1 0-1,-1 0 1,0 0 0,1 0 0,-1 0 0,0 0 0,0 0 0,1 0 0,-1 1 0,0-1-1,1 0 1,-1 0 0,0 0 0,0 1 0,1-1 0,-1 0 0,0 0 0,0 0 0,1 1-1,-1-1 1,0 0 0,0 1 0,0-1 0,0 0 0,1 0 0,-1 1 0,0-1 0,0 0-1,0 1 1,0-1 0,0 0 0,0 1 0,8 21 302,-1-2-31,-6-18-261,0 1 0,1-1 0,-1 1 0,1-1 0,-1 0 0,1 0 0,0 0 0,0 0 0,0 0 0,0 0 0,0 0 0,1 0 0,-1-1 0,0 1 0,1-1 0,-1 0 0,1 0 0,0 0 0,-1 0 0,4 0 0,-2 0 0,0-1-1,1 0 0,-1 0 0,0 0 1,1-1-1,-1 0 0,0 0 0,0 0 1,0 0-1,0-1 0,7-3 0,7-5-3,-1-1 1,0 0-1,-1-1 0,19-20 0,-33 31-23,8-7-54,-3 2-395,-1-1 1,1 1 0,11-15-1,-18 21 433,0 0 0,0-1 0,0 1-1,1 0 1,-1 0 0,0 0 0,0-1-1,0 1 1,1 0 0,-1-1 0,0 1-1,0 0 1,0 0 0,0-1 0,0 1-1,0 0 1,0-1 0,0 1 0,0 0-1,0 0 1,0-1 0,0 1-1,0 0 1,0-1 0,0 1 0,0 0-1,0-1 1,0 1 0,0 0 0,0 0-1,0-1 1,-1 1 0,1 0 0,0 0-1,0-1 1,0 1 0,0 0 0,-1-1-1,-6 1-514</inkml:trace>
  <inkml:trace contextRef="#ctx0" brushRef="#br0" timeOffset="1">9 50 17652,'-8'0'1744,"19"-1"-1152,6-3-224,14-4 665,6 0-689,7 1-24,6-2-56,12-4-184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8.835"/>
    </inkml:context>
    <inkml:brush xml:id="br0">
      <inkml:brushProperty name="width" value="0.05" units="cm"/>
      <inkml:brushProperty name="height" value="0.05" units="cm"/>
    </inkml:brush>
  </inkml:definitions>
  <inkml:trace contextRef="#ctx0" brushRef="#br0">9 0 18260,'-6'5'1864,"3"6"-1344,5 16-248,2 6 913,7 16-457,5 1-216,4 6-344,3 2-104,0-4-376,-3-4-240,-5-10-512,-5-7 856,-12-17-168,-6-7-137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9.315"/>
    </inkml:context>
    <inkml:brush xml:id="br0">
      <inkml:brushProperty name="width" value="0.05" units="cm"/>
      <inkml:brushProperty name="height" value="0.05" units="cm"/>
    </inkml:brush>
  </inkml:definitions>
  <inkml:trace contextRef="#ctx0" brushRef="#br0">3 189 12643,'-1'-5'256,"0"0"0,1-1 0,0 1 1,0 0-1,0-1 0,1 1 0,-1 0 1,1 0-1,0-1 0,1 1 0,0 0 1,-1 0-1,2 0 0,-1 1 0,0-1 1,1 0-1,0 1 0,0 0 0,0-1 1,1 1-1,0 0 0,6-5 0,-2 1 94,1 1 0,0 0 0,0 0 0,0 1 0,1 1 0,0-1 0,0 1 0,1 1-1,21-7 1,-20 9-263,0 0-1,1 1 1,-1 1-1,1 0 1,-1 0-1,0 1 1,1 1-1,-1 0 1,0 0-1,0 1 0,16 7 1,-12-3-61,-1 0 0,0 0 0,-1 2 0,1 0 0,-2 1 0,1 0 0,-1 1 0,14 15 0,-17-15-5,0 1 0,-1 0 0,0 0 1,-1 1-1,-1 0 0,0 0 1,0 1-1,-1 0 0,4 18 1,-7-21 47,-1-1 1,0 1 0,0 0 0,-2 0-1,1 0 1,-1 0 0,-1 1 0,0-1-1,-1-1 1,0 1 0,0 0-1,-1 0 1,-5 12 0,1-9 43,0 0 0,0-1-1,-1 0 1,-1-1 0,0 1 0,-1-2 0,0 1 0,-1-1 0,0-1 0,-14 11-1,18-16-116,0 0 0,0 0-1,-1-1 1,1 0 0,-1 0-1,0-1 1,0 0 0,-1-1-1,1 1 1,0-1 0,-1-1-1,1 0 1,-1 0 0,0-1-1,1 0 1,-1 0 0,1-1-1,-1 0 1,-11-3 0,15 2-126,1 1 0,-1-2 0,0 1 0,1 0 1,0-1-1,-1 0 0,1 0 0,0 0 0,0 0 0,1-1 1,-1 1-1,1-1 0,0 0 0,0 0 0,0-1 0,0 1 0,1 0 1,-4-9-1,3 5-53,0 0-1,1-1 1,0 1 0,0 0 0,1-1 0,0 0-1,1 1 1,0-1 0,0 1 0,2-14 0,10-21-702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19.952"/>
    </inkml:context>
    <inkml:brush xml:id="br0">
      <inkml:brushProperty name="width" value="0.05" units="cm"/>
      <inkml:brushProperty name="height" value="0.05" units="cm"/>
    </inkml:brush>
  </inkml:definitions>
  <inkml:trace contextRef="#ctx0" brushRef="#br0">0 732 17644,'2'1'143,"0"-1"1,-1 1-1,1-1 1,0 1-1,0-1 1,0 0 0,0 1-1,0-1 1,0 0-1,0 0 1,-1 0-1,1-1 1,0 1-1,0 0 1,0-1-1,0 1 1,0-1 0,-1 1-1,4-3 1,-1 1 12,-1 0 0,0-1 0,0 1 0,0-1 0,-1 0 0,1 1 0,0-1 0,-1-1 0,3-3 0,0-2-11,-1 0 1,0 0-1,0 0 1,0 0-1,-2 0 0,1-1 1,1-10-1,-4 16-110,0 0-1,0 0 1,0 1-1,-1-1 1,1 0-1,-1 0 1,0 1-1,0-1 0,0 0 1,-1 1-1,1-1 1,-1 1-1,0 0 1,-2-4-1,3 6-26,0 0-1,1 0 0,-1 0 1,0 0-1,0 0 1,0 0-1,0 0 0,0 1 1,0-1-1,0 0 1,0 1-1,0-1 0,0 1 1,-1-1-1,1 1 0,0-1 1,0 1-1,0 0 1,-1 0-1,1 0 0,0-1 1,0 1-1,-1 0 1,1 1-1,0-1 0,0 0 1,-1 0-1,1 0 1,0 1-1,0-1 0,0 1 1,0-1-1,-1 1 1,1-1-1,0 1 0,0 0 1,0-1-1,0 1 0,0 0 1,0 0-1,1 0 1,-1 0-1,0 0 0,-1 1 1,-1 3-4,0-1 0,1 0 0,-1 1 0,1-1 1,0 1-1,0 0 0,0 0 0,1 0 0,0 0 0,0 0 1,0 0-1,0 0 0,1 0 0,0 1 0,1 6 0,-1-6 6,0 1 0,1-1 0,0 0 0,0 1-1,1-1 1,0 0 0,0 0 0,0 0 0,1 0-1,0 0 1,6 10 0,-7-14-4,0-1 1,-1 1-1,1-1 0,0 1 1,0-1-1,0 0 1,0 1-1,0-1 0,0 0 1,1 0-1,-1-1 1,0 1-1,0 0 0,1-1 1,-1 1-1,0-1 1,1 0-1,-1 0 0,1 0 1,-1 0-1,0 0 1,1 0-1,-1-1 0,0 1 1,1-1-1,-1 1 1,0-1-1,0 0 1,0 0-1,4-2 0,4-3 15,0 0 0,0 0 0,-1-1 0,16-15 0,-7 4-7,-2 0-1,0-1 1,-1-1 0,-1-1 0,-1 0 0,0 0 0,14-37 0,-7 5-9,-2-1 0,14-67 0,-25 92-6,-2-1 0,-1 0-1,-1 0 1,-1 0 0,-4-32-1,2 56 1,-1 1 0,0 0 0,0 0 0,-1 0 0,1 0 0,-5-9 0,6 14 2,-1-1-1,1 1 0,0-1 0,-1 0 1,1 1-1,0-1 0,-1 1 0,1-1 1,-1 1-1,1 0 0,-1-1 1,1 1-1,-1-1 0,1 1 0,-1 0 1,1 0-1,-1-1 0,0 1 0,1 0 1,-1 0-1,1 0 0,-2-1 0,1 2 1,0-1 0,0 0 0,1 1 0,-1-1 0,0 0 0,0 1 0,0-1 0,1 1 0,-1 0 0,0-1 0,0 1 0,1-1 0,-1 1 0,0 0 0,1 0 0,-1-1 0,1 1 0,-1 0 0,1 0 0,-1 1 0,-6 13 19,1 0 0,0 1 0,1-1 1,1 1-1,0 1 0,-2 31 0,4-34-5,-5 45 102,2 0-1,3 1 0,11 108 1,-3-121-76,3-1 0,1 0 0,2-1 0,2 0 0,28 59 0,-41-102-42,-1 0-1,1 0 1,0-1-1,0 1 1,0 0-1,0 0 1,0-1-1,1 1 1,-1-1-1,0 0 1,1 1-1,-1-1 1,1 0-1,-1 0 1,3 2-1,-3-3 1,-1 0 0,1 0 0,-1 0 0,1 0 0,-1 0 0,1 0-1,-1 0 1,1 0 0,-1 0 0,1 0 0,-1 0 0,1 0 0,-1 0-1,1-1 1,-1 1 0,1 0 0,-1 0 0,0-1 0,1 1-1,-1 0 1,1 0 0,-1-1 0,11-16-23,-1-14 6,-1 0 0,8-55 0,-8 35 18,49-238-21,-57 284 19,8-24-74,-9 28 74,0 1 0,0 0 1,0 0-1,0 0 0,0 0 0,0-1 1,0 1-1,0 0 0,1 0 0,-1 0 1,0 0-1,0-1 0,0 1 1,0 0-1,0 0 0,1 0 0,-1 0 1,0 0-1,0 0 0,0-1 0,0 1 1,1 0-1,-1 0 0,0 0 1,0 0-1,0 0 0,1 0 0,-1 0 1,0 0-1,0 0 0,0 0 1,1 0-1,-1 0 0,0 0 0,0 0 1,1 0-1,7 13-65,2 23-7,7 20-5,-16-53 84,0 0 0,0 0 1,1 0-1,0-1 0,0 1 0,0 0 0,0-1 1,0 1-1,0-1 0,0 1 0,1-1 0,-1 0 1,1 0-1,3 1 0,-5-2 6,1 0 0,-1-1-1,1 1 1,0-1 0,-1 0 0,1 1 0,0-1-1,-1 0 1,1 0 0,0 0 0,-1 0 0,1 0-1,0-1 1,-1 1 0,1 0 0,-1-1 0,1 1-1,0-1 1,-1 0 0,1 1 0,-1-1-1,1 0 1,-1 0 0,0 0 0,1 0 0,-1 0-1,0 0 1,0-1 0,0 1 0,2-2 0,3-5 29,0 0 0,-1 0 1,0-1-1,3-8 1,-4 11-14,13-33 109,-8 20-34,18-32-1,-27 50-101,0 1 1,0 0-1,1-1 1,-1 1-1,0-1 1,0 1-1,0 0 1,0-1-1,1 1 1,-1 0-1,0 0 1,0-1-1,0 1 1,1 0-1,-1-1 1,0 1-1,1 0 1,-1 0-1,0 0 1,1-1-1,-1 1 1,0 0-1,1 0 0,-1 0 1,0 0-1,1 0 1,-1-1-1,0 1 1,1 0-1,-1 0 1,0 0-1,1 0 1,-1 0-1,1 0 1,-1 0-1,0 0 1,1 1-1,-1-1 1,0 0-1,1 0 1,-1 0-1,0 0 1,1 0-1,-1 1 1,0-1-1,1 0 1,-1 0-1,0 0 1,1 1-1,-1-1 1,0 0-1,0 0 0,1 1 1,-1-1-1,0 0 1,0 1-1,0-1 1,1 0-1,-1 1 1,0-1-1,0 0 1,0 1-1,0 0 1,8 28 10,-7-24-2,2 6-3,-1 3 14,2 0-1,0 0 0,0-1 1,12 24-1,-15-34-12,1 0-1,-1-1 0,1 1 0,-1-1 0,1 0 0,0 0 1,0 0-1,0 0 0,0 0 0,0 0 0,1 0 0,-1 0 0,1-1 1,-1 0-1,1 1 0,-1-1 0,1 0 0,0 0 0,0 0 1,-1 0-1,1-1 0,0 1 0,0-1 0,0 0 0,0 0 1,0 0-1,-1 0 0,1 0 0,0-1 0,5 0 0,2-3-172,0-1-1,0 1 1,0-2-1,-1 1 1,1-1-1,-1-1 1,-1 0-1,1 0 1,-1 0-1,-1-1 1,1 0-1,-1-1 1,-1 0-1,1 0 1,-1 0-1,-1-1 1,0 0-1,5-14 1,-7-5-365,-6 2-190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0.445"/>
    </inkml:context>
    <inkml:brush xml:id="br0">
      <inkml:brushProperty name="width" value="0.05" units="cm"/>
      <inkml:brushProperty name="height" value="0.05" units="cm"/>
    </inkml:brush>
  </inkml:definitions>
  <inkml:trace contextRef="#ctx0" brushRef="#br0">14 16 18276,'-7'-5'1856,"4"0"-1272,0 2-416,4 2 1073,4 0-2273,-1 1 943,2 0-359,1 1-232</inkml:trace>
  <inkml:trace contextRef="#ctx0" brushRef="#br0" timeOffset="1">483 42 20084,'-8'16'1729,"4"13"-1217,3 6-216,-1 8 800,1 5-376,4 0-376,2 0-128,3-10-216,3-6-104,1-16-480,-2-9-368,-2-14 776,2-12-160,-3-17-144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0.908"/>
    </inkml:context>
    <inkml:brush xml:id="br0">
      <inkml:brushProperty name="width" value="0.05" units="cm"/>
      <inkml:brushProperty name="height" value="0.05" units="cm"/>
    </inkml:brush>
  </inkml:definitions>
  <inkml:trace contextRef="#ctx0" brushRef="#br0">15 0 15691,'-1'4'423,"1"0"-1,-1-1 1,1 1-1,0 0 1,0 0-1,0-1 1,0 1-1,1 0 1,-1 0-1,3 5 1,14 42 1907,-8-29-1962,108 403 2891,-120-432-3199,0 0 0,-1 1 0,1-1 0,-1 1-1,-1 0 1,-4-7 0,-1 0-60,-17-24-82,9 13 36,2 0 0,0-1 1,-23-48-1,39 72 57,-1 0 1,1 1 0,0-1-1,0 1 1,-1-1-1,1 0 1,0 1 0,0-1-1,0 0 1,0 1 0,0-1-1,0 0 1,0 1 0,0-1-1,0 0 1,0 1-1,0-1 1,0 0 0,0 1-1,1-1 1,-1 0 0,0 1-1,0-1 1,1 0 0,-1 1-1,1-1 1,-1 1 0,0-1-1,1 1 1,-1-1-1,1 1 1,-1-1 0,1 1-1,-1 0 1,1-1 0,0 1-1,-1-1 1,1 1 0,-1 0-1,1 0 1,0-1-1,-1 1 1,1 0 0,0 0-1,-1 0 1,2 0 0,5-1 78,-1 1 0,1-1 1,0 1-1,8 2 1,2-1 29,-14-1-113,98-4 349,-89 3-454,-1-1 1,0 0 0,0 0 0,0-1 0,0-1-1,19-9 1,-29 13 17,1-1 1,-1 0-1,1 0 0,-1 0 0,1 0 1,-1 0-1,0-1 0,1 1 0,-1 0 1,0-1-1,0 1 0,0 0 0,0-1 0,0 1 1,0-1-1,0 0 0,-1 1 0,1-1 1,-1 0-1,1 1 0,-1-1 0,1 0 1,-1 0-1,0 1 0,0-1 0,0 0 1,0 0-1,0 0 0,0 1 0,-1-1 0,1 0 1,0 0-1,-1 1 0,0-1 0,1 0 1,-1 1-1,0-1 0,0 1 0,0-1 1,0 1-1,-2-3 0,-12-13-680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1.459"/>
    </inkml:context>
    <inkml:brush xml:id="br0">
      <inkml:brushProperty name="width" value="0.05" units="cm"/>
      <inkml:brushProperty name="height" value="0.05" units="cm"/>
    </inkml:brush>
  </inkml:definitions>
  <inkml:trace contextRef="#ctx0" brushRef="#br0">45 244 14859,'13'24'1681,"-2"2"-737,2 0-296,0-2 904,2-1-272,-1-4-215,0-2-209,-2-8-624,-1-5-312,-5-7-520,-6-7 536,-3-7-208,-4-5-144</inkml:trace>
  <inkml:trace contextRef="#ctx0" brushRef="#br0" timeOffset="1">1 0 19772,'3'6'1409,"1"4"-1145,3-1-240,6 4-96,1 0 312,-1-2-304,-1-4-112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6.601"/>
    </inkml:context>
    <inkml:brush xml:id="br0">
      <inkml:brushProperty name="width" value="0.05" units="cm"/>
      <inkml:brushProperty name="height" value="0.05" units="cm"/>
    </inkml:brush>
  </inkml:definitions>
  <inkml:trace contextRef="#ctx0" brushRef="#br0">66 457 13219,'0'2'175,"0"1"0,-1-1 0,1 1 0,-1-1 0,0 1 0,0-1 0,0 1 0,0-1 0,0 1 0,-1-1 0,1 0 0,-1 0 0,1 0 0,-1 0 0,-2 3 0,-8 9 742,7-3-640,0-1 1,0 1 0,1 0-1,0 0 1,1 0-1,1 1 1,-3 21 0,4-26-247,0 0 0,1 0 0,0 1 1,1-1-1,-1 0 0,1 0 0,1 0 0,-1 0 1,1 0-1,1 0 0,-1 0 0,1 0 0,6 10 1,-7-15-22,0 1 1,-1 0 0,2-1 0,-1 0 0,0 1 0,0-1-1,1 0 1,0 0 0,-1 0 0,1-1 0,0 1 0,0-1-1,-1 1 1,1-1 0,0 0 0,1 0 0,-1 0 0,4 0-1,-2-1 14,-1 0 0,1 0 0,0-1 0,-1 1-1,1-1 1,-1 0 0,1 0 0,-1-1 0,1 0-1,-1 1 1,6-5 0,4-2 60,-1-1 0,0-1 0,0-1 0,-1 0 1,0 0-1,11-15 0,-4 3 84,0-2 1,-2 0 0,-1-2-1,25-53 1,-34 63-108,-1-1 0,0 1 0,-1-1-1,-1 0 1,-1 0 0,0 0 0,-1-1 0,-2 1 0,-1-28 0,1 41-49,-1 0 0,0 0 0,0 1 0,0-1 1,0 1-1,-1-1 0,1 1 0,-1-1 0,0 1 0,-1 0 0,1 0 0,-1 0 0,0 0 0,-5-6 0,5 8-4,0 0 0,-1 0-1,1 0 1,0 0 0,-1 0-1,1 1 1,-1-1 0,1 1-1,-1 0 1,0 0 0,1 0-1,-1 1 1,0-1 0,0 1-1,0 0 1,1 0-1,-1 0 1,-6 2 0,1-1 7,-1 2 0,1-1-1,0 2 1,0-1 0,0 1 0,0 0 0,0 1 0,1 0 0,0 0 0,-12 11 0,9-7 2,1 1 1,0 0 0,1 0 0,0 1-1,1 1 1,-13 21 0,18-29-10,1 1-1,0 0 1,0 0 0,0 0-1,-2 10 1,4-13-7,0-1 0,0 0-1,0 1 1,0-1 0,0 0 0,0 1 0,0-1 0,0 0 0,0 1 0,1-1-1,-1 0 1,1 1 0,-1-1 0,1 0 0,-1 0 0,1 1 0,0-1-1,-1 0 1,1 0 0,0 0 0,0 0 0,0 0 0,0 0 0,0 0 0,0 0-1,0-1 1,0 1 0,0 0 0,2 0 0,4 2-4,-1-1-1,1 0 1,0-1 0,-1 0 0,1 0 0,0 0-1,0-1 1,0 0 0,11-1 0,63-13-45,-44 5 20,-24 5 10,0 1 1,1 0-1,-1 1 0,1 0 0,-1 1 0,1 0 0,17 2 0,-28 0 12,0 0-1,0 0 1,0 0 0,-1 0-1,1 1 1,0-1-1,-1 1 1,1 0-1,-1-1 1,1 1 0,-1 0-1,0 1 1,0-1-1,0 0 1,0 0 0,0 1-1,-1 0 1,1-1-1,-1 1 1,1 0 0,-1-1-1,0 1 1,0 0-1,0 0 1,-1 0 0,1 0-1,0 4 1,1 10-14,-1 0 1,0 0 0,-3 28-1,1-32 17,-2 12-4,2-20 3,0 0 0,0 0 0,1 1 1,-1-1-1,1 0 0,1 0 0,-1 0 0,1 1 0,0-1 1,1 5-1,-2-9 2,0-1 1,0 0 0,1 0-1,-1 1 1,0-1 0,0 0-1,0 1 1,1-1-1,-1 0 1,0 0 0,0 1-1,1-1 1,-1 0 0,0 0-1,0 0 1,1 0 0,-1 1-1,0-1 1,0 0-1,1 0 1,-1 0 0,0 0-1,1 0 1,-1 0 0,0 0-1,1 0 1,-1 0 0,0 0-1,1 0 1,-1 0-1,0 0 1,1 0 0,-1 0-1,0 0 1,1 0 0,-1 0-1,0 0 1,1 0 0,-1 0-1,0-1 1,1 1-1,12-11-54,-10 8 40,29-30-192,0-1 0,-3-2 0,41-62-1,-27 27-200,37-86 0,-74 144 369,4-7-28,-1 0 0,0-1 1,-2 0-1,0 0 0,4-32 1,-11 53 67,1-21-15,-1 21 18,0-1-1,0 1 0,1 0 1,-1-1-1,0 1 0,0 0 1,0 0-1,0-1 1,0 1-1,0 0 0,-1-1 1,1 1-1,0 0 1,0-1-1,0 1 0,0 0 1,0-1-1,0 1 1,0 0-1,-1 0 0,1-1 1,0 1-1,0 0 0,0 0 1,-1-1-1,1 1 1,0 0-1,0 0 0,-1 0 1,1 0-1,0-1 1,0 1-1,-1 0 0,1 0 1,0 0-1,-1 0 0,1 0 1,0 0-1,0 0 1,-1-1-1,1 1 0,0 0 1,-1 0-1,1 0 1,0 0-1,-1 1 0,1-1 1,0 0-1,-1 0 1,1 0-1,0 0 0,-1 0 1,-1 2 19,0 0 0,0 0 0,0-1 0,0 2 0,1-1 0,-1 0 0,1 0 0,-1 0 0,1 1 0,0-1 0,0 1 0,0-1 0,0 1 0,0-1 0,0 1 0,0 3 0,-1 1 29,-3 12 50,1 0 0,1 0 0,0 0 0,2 0 0,0 1 0,1-1 0,1 0 0,4 29 1,1-21-30,0-1 0,2 0 0,1-1 1,1 0-1,20 37 0,-25-54-66,8 16 9,10 27-1,-20-45-37,-1 0 1,0 0-1,0 0 0,-1 0 1,0 0-1,0 1 0,0-1 0,-1 1 1,0-1-1,-1 9 0,1-14 13,0 0-1,0 0 0,-1-1 0,1 1 0,0 0 1,0 0-1,-1 0 0,1-1 0,0 1 0,-1 0 1,1-1-1,-1 1 0,1 0 0,-1-1 0,1 1 1,-1 0-1,0-1 0,1 1 0,-1-1 0,0 1 1,1-1-1,-1 0 0,0 1 0,1-1 1,-1 0-1,-1 1 0,0-1-7,1 0-1,-1 1 1,0-1-1,0-1 1,0 1 0,0 0-1,0 0 1,1-1 0,-1 1-1,0-1 1,-2 0 0,-4-3-65,0 0 1,0-1 0,-15-10 0,-18-19 5,1-2-1,1-2 0,2-1 1,-46-64-1,80 99 115,-2-4 38,0 1 0,0-1 0,-5-12 0,9 19-58,1 0-1,-1 0 0,1 1 0,-1-1 1,1 0-1,-1 0 0,1 0 1,0 0-1,0 0 0,0 0 1,-1 0-1,1 0 0,0 0 0,0 0 1,0 0-1,0 0 0,1 0 1,-1 0-1,0 0 0,0 0 1,1 0-1,-1 0 0,0 0 0,1 0 1,-1 0-1,1 0 0,-1 0 1,1 0-1,0 0 0,-1 1 1,1-1-1,0 0 0,0 1 0,-1-1 1,1 0-1,0 1 0,0-1 1,0 1-1,0-1 0,1 0 1,18-4 34,0 0 1,0 2-1,21-2 1,16-2-624,-51 6 539,28-5-140,37-11 0,-19-3-83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2.009"/>
    </inkml:context>
    <inkml:brush xml:id="br0">
      <inkml:brushProperty name="width" value="0.05" units="cm"/>
      <inkml:brushProperty name="height" value="0.05" units="cm"/>
    </inkml:brush>
  </inkml:definitions>
  <inkml:trace contextRef="#ctx0" brushRef="#br0">159 59 17036,'-2'-2'179,"0"1"0,0-1 0,-1 0 0,1 1 0,0-1 1,-1 1-1,1 0 0,-1 0 0,1 0 0,-1 0 0,1 0 0,-1 1 1,0-1-1,1 1 0,-1 0 0,0-1 0,1 1 0,-6 1 0,5 0-23,-1 0 0,0 0 0,1 0 0,-1 1 0,1-1 0,-1 1 0,1 0 0,0 0 0,0 0 0,0 0 0,0 1 0,-3 2 0,0 2-17,-1 1 0,1-1-1,1 1 1,-1 0-1,1 1 1,1-1-1,-1 1 1,2 0 0,-6 15-1,8-16-113,-1-1-1,1 0 1,1 1-1,0-1 1,-1 0-1,2 1 1,-1-1-1,1 0 1,3 12 0,-3-17-21,-1 0 1,1 0 0,0-1 0,-1 1-1,1 0 1,0-1 0,0 1 0,0 0 0,0-1-1,0 1 1,0-1 0,1 0 0,-1 1-1,0-1 1,1 0 0,-1 0 0,1 0-1,-1 0 1,1 0 0,0 0 0,-1 0 0,1-1-1,0 1 1,0 0 0,0-1 0,-1 0-1,1 1 1,0-1 0,0 0 0,0 0 0,0 0-1,0 0 1,-1 0 0,1 0 0,0-1-1,0 1 1,0-1 0,0 1 0,-1-1 0,1 0-1,0 1 1,2-3 0,6-2 21,0-1-1,0 1 1,-1-2-1,0 1 1,0-2 0,-1 1-1,9-10 1,51-65 166,-50 59-125,-3 2-1,21-24 43,-34 42-101,0 1 0,1-1 0,-1 1 0,1 0 0,-1 0 0,1 0 1,0 0-1,0 1 0,0-1 0,0 1 0,0-1 0,1 1 0,2-1 0,-5 3-3,1-1 1,-1 0-1,0 0 0,0 0 1,0 1-1,1-1 1,-1 1-1,0-1 0,0 1 1,0-1-1,0 1 0,0-1 1,0 1-1,0 0 1,0 0-1,0 0 0,0-1 1,-1 1-1,1 0 0,0 0 1,0 0-1,-1 0 0,1 0 1,0 2-1,16 35 78,-11-23-55,-3-7-3,1-1-1,0 0 0,0 0 0,0 0 0,1 0 0,0-1 0,7 7 0,-9-10-1,0-1 0,0 0 0,0 0-1,0 0 1,0 0 0,1-1 0,-1 1-1,1-1 1,-1 0 0,1 0 0,-1 0-1,1 0 1,0-1 0,0 1 0,-1-1 0,1 0-1,0 0 1,4-1 0,2-1 29,-1 0 0,1 0 0,-1-1 0,1-1 0,-1 1 1,0-1-1,-1-1 0,1 0 0,-1 0 0,10-8 0,10-10 142,36-39 0,-42 40-142,-21 21-51,0-1-1,0 1 0,1 0 0,-1-1 0,0 1 0,1 0 0,0 0 0,-1 0 0,1 0 1,-1 1-1,1-1 0,0 0 0,0 1 0,2-2 0,-3 3 0,0-1 0,-1 0 0,1 1 0,0-1 0,0 0-1,-1 1 1,1-1 0,0 1 0,-1-1 0,1 1 0,-1-1 0,1 1-1,-1 0 1,1-1 0,-1 1 0,1 0 0,-1-1 0,1 1 0,-1 0 0,0 0-1,1-1 1,-1 1 0,0 0 0,0 0 0,0-1 0,0 1 0,0 0-1,1 0 1,-1 0 0,-1-1 0,1 1 0,0 1 0,1 17-212,-1-10 323,0-1 0,1 1-1,2 11 1,-2-18-244,-1-1-1,1 1 1,-1 0-1,1 0 1,0-1 0,-1 1-1,1 0 1,0-1-1,0 1 1,0-1-1,1 1 1,-1-1-1,0 1 1,0-1-1,1 0 1,-1 0-1,1 0 1,-1 0-1,1 0 1,3 2 0,0-3-365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2.882"/>
    </inkml:context>
    <inkml:brush xml:id="br0">
      <inkml:brushProperty name="width" value="0.05" units="cm"/>
      <inkml:brushProperty name="height" value="0.05" units="cm"/>
    </inkml:brush>
  </inkml:definitions>
  <inkml:trace contextRef="#ctx0" brushRef="#br0">0 522 16436,'0'2'154,"1"0"0,-1-1 1,0 1-1,1 0 0,-1-1 1,1 1-1,0 0 1,-1-1-1,1 1 0,0-1 1,0 1-1,0-1 0,0 1 1,0-1-1,0 0 1,2 2-1,-2-3-80,0 1 1,1-1-1,-1 1 1,0-1-1,0 0 1,0 0-1,0 0 1,1 0-1,-1 0 1,0 0-1,0 0 1,1 0-1,-1 0 1,0 0-1,0-1 1,0 1-1,0-1 1,1 1-1,-1-1 1,0 1-1,0-1 1,0 1-1,0-1 1,0 0-1,0 0 1,0 0-1,9-7 304,0-1 1,-1 0-1,0 0 0,-1 0 0,13-20 1,31-59 577,-38 61-694,-1-1-1,-1 0 1,10-38-1,-18 51-183,-1 0 1,0 0 0,-1 0-1,-1-1 1,0 1-1,-1 0 1,-1-1-1,-3-21 1,3 32-59,0 1 0,-1-1 0,1 1 0,-1-1 1,0 1-1,0 0 0,-1 0 0,1 0 0,-1 0 1,0 0-1,-6-6 0,7 8-15,1 1 0,-1 0 0,1 0 0,-1 0 0,0-1 0,0 1 0,1 1 0,-1-1-1,0 0 1,0 0 0,0 1 0,0-1 0,0 1 0,0 0 0,0 0 0,0-1 0,0 1 0,0 0 0,0 1 0,0-1 0,0 0 0,0 1 0,0-1 0,0 1 0,0-1 0,0 1-1,0 0 1,0 0 0,-2 1 0,-1 2-5,1-1-1,0 1 1,0 0-1,0 0 1,0 0-1,1 0 1,-1 1-1,1 0 1,0-1-1,1 1 1,-1 0-1,1 0 1,0 1-1,-2 8 1,-1 4-5,1 0 0,1 0 0,-1 22 1,4-24-4,0-1 0,0 1 0,1-1 1,1 0-1,1 1 0,0-1 1,11 29-1,-12-39 5,0 0 1,1 0-1,-1 0 1,1-1-1,1 1 0,-1-1 1,1 1-1,-1-1 1,1 0-1,9 6 1,-10-8 0,1 0 0,0 0 0,0 0 0,-1 0 0,1-1 1,0 0-1,1 0 0,-1 0 0,0 0 0,0-1 0,0 1 0,0-1 1,1 0-1,-1 0 0,0-1 0,5 0 0,3-2-1,1-1-1,0 0 1,-1-1-1,0 0 1,0-1-1,0 0 1,-1-1-1,0 0 1,0-1 0,10-10-1,9-9 9,-2-1 0,25-33 1,-31 32-9,20-34 0,-26 38-14,-4 12 2,-12 13 14,0 0 0,0 0 1,0 0-1,0 0 0,0 0 1,0-1-1,1 1 0,-1 0 1,0 0-1,0 0 0,0 0 1,0 0-1,0 0 0,1 0 1,-1 0-1,0 0 0,0 0 1,0 0-1,0 0 0,0 0 1,1 0-1,-1 0 0,0 1 1,0-1-1,0 0 0,0 0 1,0 0-1,0 0 0,1 0 1,-1 0-1,0 0 0,0 0 1,0 0-1,0 0 0,0 1 1,0-1-1,0 0 0,0 0 1,0 0-1,1 0 0,-1 0 1,0 0-1,0 1 0,0-1 1,0 0-1,0 0 1,1 29-41,-1-27 43,-2 19-3,1 0-5,1 32 0,0-49 8,1 1 1,0-1-1,-1 1 0,1-1 1,1 1-1,-1-1 0,1 1 0,-1-1 1,1 0-1,0 0 0,1 0 1,4 6-1,-6-8 1,1-1-1,-1 0 1,0 0 0,1 0 0,-1 0-1,1-1 1,0 1 0,-1 0-1,1 0 1,0-1 0,-1 1 0,1-1-1,0 0 1,0 0 0,-1 1 0,1-1-1,0 0 1,0 0 0,-1-1 0,1 1-1,0 0 1,0 0 0,-1-1-1,1 1 1,0-1 0,-1 0 0,1 0-1,0 1 1,-1-1 0,2-1 0,7-4 5,-1 0 1,0-1 0,12-11 0,-18 16-6,73-76 64,7-5-76,-81 81 5,-1 1 1,1-1-1,0 1 0,0-1 0,0 1 0,0-1 0,0 1 0,0 0 0,0 0 1,0 0-1,1 0 0,-1 1 0,0-1 0,4 0 0,-5 1-1,1 1 1,-1-1-1,0 1 0,1 0 0,-1-1 1,0 1-1,0 0 0,1 0 0,-1 0 1,0 0-1,0 0 0,0 0 0,0 0 1,0 0-1,0 0 0,0 0 0,-1 0 1,1 1-1,0-1 0,-1 0 1,1 1-1,-1-1 0,1 3 0,1-1 0,-1 1-1,1 0 1,0-1-1,0 0 1,0 1-1,1-1 0,-1 0 1,1 0-1,5 5 1,-6-6 5,0-1 0,0 0 1,0 0-1,0 0 0,0-1 0,0 1 1,0 0-1,1-1 0,-1 1 0,0-1 0,0 0 1,1 0-1,-1 0 0,0 0 0,0 0 1,1 0-1,-1-1 0,0 1 0,3-1 1,8-4-55,1 0 1,-1-1 0,0-1 0,-1 0 0,1 0-1,-1-1 1,14-14 0,-12 11-284,-1 1 0,1 1 1,1 0-1,26-12 0,-40 20 280,1 1 0,0-1 1,-1 1-1,1-1 0,0 1 0,0-1 1,-1 1-1,1 0 0,0 0 0,0 0 1,-1 0-1,1 0 0,0 0 0,0 0 1,2 1-1,-3 0 15,-1-1 0,1 1 0,0-1 0,-1 1 0,1-1 0,0 1 0,-1 0 0,1-1 1,-1 1-1,1 0 0,-1-1 0,1 1 0,-1 0 0,1 0 0,-1 0 0,0-1 0,1 1 0,-1 0 0,0 0 0,0 0 0,0 1 0,1 5-229,-2 0-1,1-1 1,-1 1-1,0 0 1,0-1-1,-3 8 1,3-10 84,0 0-47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3.338"/>
    </inkml:context>
    <inkml:brush xml:id="br0">
      <inkml:brushProperty name="width" value="0.05" units="cm"/>
      <inkml:brushProperty name="height" value="0.05" units="cm"/>
    </inkml:brush>
  </inkml:definitions>
  <inkml:trace contextRef="#ctx0" brushRef="#br0">39 1 20540,'-20'12'1809,"10"0"-1489,4-8-440,3-2 1088,3-5-496,3-7-432,-1-3-232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3.891"/>
    </inkml:context>
    <inkml:brush xml:id="br0">
      <inkml:brushProperty name="width" value="0.05" units="cm"/>
      <inkml:brushProperty name="height" value="0.05" units="cm"/>
    </inkml:brush>
  </inkml:definitions>
  <inkml:trace contextRef="#ctx0" brushRef="#br0">461 33 17932,'0'-2'118,"0"1"0,0 0 0,0 0 0,0 0 0,0 0-1,0 0 1,0 0 0,0 0 0,-1 0 0,1-1 0,0 1 0,-1 0 0,1 0 0,-1 0 0,1 0 0,-1 0 0,1 1 0,-1-1 0,0 0 0,1 0 0,-1 0 0,-1 0-1,0-1 6,0 1 0,0 0 0,1 0 0,-1 1 0,0-1 0,0 0 0,0 1 0,0-1 0,-1 1 0,1 0 0,-2-1 0,-7 1 391,1 1 1,-1 0-1,-18 4 0,3 1-347,1 1 1,1 1-1,0 2 0,0 0 1,0 2-1,2 0 0,-1 2 0,2 0 1,0 1-1,0 2 0,2 0 0,0 1 1,-18 22-1,32-34-182,0 1 1,1-1-1,0 1 1,0 0-1,-5 12 1,9-17 4,-1-1 0,0 1 1,1 0-1,0-1 0,-1 1 1,1 0-1,0-1 0,0 1 0,0 0 1,0-1-1,0 1 0,0 0 0,0 0 1,1-1-1,-1 1 0,0 0 1,1-1-1,0 1 0,-1-1 0,1 1 1,0-1-1,0 1 0,0-1 0,0 1 1,0-1-1,0 0 0,0 0 1,0 1-1,1-1 0,-1 0 0,0 0 1,3 1-1,6 3-47,1-1 1,0 0-1,0-1 1,0 0-1,0 0 0,0-1 1,1-1-1,16 0 1,5 2-65,1 1-4,118 16-437,-128-16 451,0 2-1,0 1 1,-1 1 0,25 11-1,-43-16 91,1-1-1,-1 1 1,0 0-1,0 1 1,-1-1-1,1 1 1,-1 0-1,0 0 0,0 1 1,4 5-1,-6-8 28,0 1 0,-1 0 0,0 0 0,0-1-1,0 1 1,0 0 0,0 0 0,0 0 0,-1 0-1,1 0 1,-1 0 0,0 0 0,0 0 0,0 0-1,-1 0 1,1 0 0,-1 0 0,1 0-1,-1 0 1,0 0 0,-2 4 0,-1 1 60,-1 0 0,1-1 0,-2 0 0,1 0 0,-1 0 0,0 0 0,0-1 0,-1 0 0,0 0 0,0-1 0,0 0 0,-13 7 0,-4 0 228,0 0-1,-50 15 1,50-20-128,-1-1-1,-35 5 1,47-10-257,0 0-1,0-1 1,0 0-1,-1-1 1,1 0 0,-16-5-1,26 6 62,1-1-1,-1 1 1,0-1-1,1 0 1,-1 0-1,1 0 1,-1-1-1,1 1 1,0-1-1,0 1 0,-1-1 1,1 0-1,0 0 1,0 1-1,1-1 1,-1-1-1,0 1 1,1 0-1,-1 0 1,1-1-1,0 1 1,0-1-1,0 1 1,-1-3-1,1-1 8,0 0-1,1 0 0,0 1 1,0-1-1,0 0 0,1 0 1,0 1-1,0-1 1,0 1-1,4-10 0,16-36-400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4.430"/>
    </inkml:context>
    <inkml:brush xml:id="br0">
      <inkml:brushProperty name="width" value="0.05" units="cm"/>
      <inkml:brushProperty name="height" value="0.05" units="cm"/>
    </inkml:brush>
  </inkml:definitions>
  <inkml:trace contextRef="#ctx0" brushRef="#br0">124 8 16972,'0'-7'2960,"-2"29"-1369,-4 40-308,-10 444 2831,17-496-4038,5 64 366,-5-66-389,0-1-1,1 0 1,0 0 0,1 0-1,0 0 1,0 0 0,6 10-1,-8-15-43,0-1 0,0 0 0,0 0-1,0 0 1,0 0 0,0 0 0,0 0-1,0 0 1,0 0 0,1 0 0,-1 0 0,0 0-1,1-1 1,-1 1 0,0-1 0,1 1-1,-1-1 1,1 1 0,-1-1 0,1 0-1,-1 0 1,1 0 0,-1 0 0,1 0 0,-1 0-1,1 0 1,-1 0 0,0-1 0,1 1-1,-1 0 1,1-1 0,-1 1 0,1-1-1,-1 0 1,0 1 0,0-1 0,1 0 0,-1 0-1,0 0 1,2-2 0,6-4 23,-1 0 0,0-1-1,0-1 1,7-10 0,-15 19-29,93-142 268,-42 59-229,-50 82-44,3-5-14,0 1 1,0-1 0,0 1 0,6-5-1,-10 9 13,1 1-1,-1-1 0,0 1 1,1-1-1,-1 1 1,1 0-1,-1-1 0,1 1 1,0 0-1,-1 0 1,1-1-1,-1 1 1,1 0-1,-1 0 0,1 0 1,0-1-1,-1 1 1,1 0-1,-1 0 0,1 0 1,0 0-1,-1 0 1,1 0-1,0 0 0,-1 1 1,1-1-1,-1 0 1,1 0-1,0 0 0,-1 1 1,1-1-1,-1 0 1,1 0-1,-1 1 1,1-1-1,-1 1 0,1-1 1,-1 0-1,1 1 1,-1-1-1,0 1 0,1-1 1,-1 1-1,0-1 1,1 1-1,-1-1 0,0 1 1,0 0-1,1-1 1,-1 1-1,0-1 0,0 1 1,0 0-1,0-1 1,0 2-1,4 11-53,-1 1 1,0-1-1,-1 1 0,1 27 0,-8 57-59,3-66 95,2-31 20,0 0 1,0 1 0,0-1 0,0 0 0,0 0 0,0 1-1,0-1 1,0 0 0,0 0 0,1 1 0,-1-1-1,1 0 1,0 2 0,-1-2 0,1-1 0,-1 0 0,0 0 0,1 1 0,-1-1 1,0 0-1,1 0 0,-1 0 0,0 0 0,1 0 0,-1 0 0,0 1 0,1-1 0,-1 0 0,0 0 0,1 0 0,-1 0 0,0 0 1,1 0-1,-1 0 0,0-1 0,1 1 0,-1 0 0,0 0 0,1 0 0,-1 0 0,0 0 0,1 0 0,-1-1 0,0 1 0,1 0 1,3-3 0,-1 0 0,1 0 1,-1 0-1,0 0 0,0-1 1,5-6-1,15-25 21,30-59 0,-5 6 10,-46 84-84,0 1 1,1 0-1,0-1 1,0 1-1,0 1 1,0-1-1,0 0 1,0 1-1,1-1 1,-1 1-1,1 0 1,0 0-1,0 1 0,0-1 1,0 1-1,0 0 1,0 0-1,0 0 1,0 0-1,5 1 1,18-6-1090,-6-3 169,-21 9 963,1-1 0,-1 1 1,0 0-1,1 0 0,-1-1 1,0 1-1,0 0 0,1-1 0,-1 1 1,0 0-1,0-1 0,1 1 1,-1 0-1,0-1 0,0 1 0,0 0 1,0-1-1,0 1 0,0-1 1,1 1-1,-1 0 0,0-1 1,0 1-1,0-1 0,0 1 0,0 0 1,0-1-1,-1 1 0,1-1 1,0 1-1,0 0 0,0-1 0,0 1 1,0 0-1,-1-1 0,1 1 1,0-1-1,0 1 0,0 0 1,-1 0-1,1-1 0,0 1 0,-1 0 1,1-1-1,0 1 0,0 0 1,-1 0-1,1 0 0,-1-1 0,1 1 1,0 0-1,-1 0 0,1 0 1,0 0-1,-1 0 0,0-1 1,-23-9-382</inkml:trace>
  <inkml:trace contextRef="#ctx0" brushRef="#br0" timeOffset="1">0 299 14587,'6'-6'2057,"6"1"-1209,5-5-328,4 0 1368,9-1-1456,2 4-464,4 2 256,1 3-160,6 2-304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4.917"/>
    </inkml:context>
    <inkml:brush xml:id="br0">
      <inkml:brushProperty name="width" value="0.05" units="cm"/>
      <inkml:brushProperty name="height" value="0.05" units="cm"/>
    </inkml:brush>
  </inkml:definitions>
  <inkml:trace contextRef="#ctx0" brushRef="#br0">181 204 4929,'-7'0'1905,"0"1"-1,0 1 1,0-1-1,0 1 1,-13 6 0,12-4-1332,0 0 0,0 1 0,1 0 1,-1 0-1,1 0 0,0 1 0,-9 10 1,10-9-430,0 0 0,1 1 1,-1-1-1,2 1 0,-1 0 1,1 0-1,0 1 0,1-1 1,0 1-1,0 0 0,1 0 1,0 0-1,-1 13 1,3-20-110,-1 0 1,1 0 0,0 0-1,0 0 1,0 0 0,1 0-1,-1 0 1,0 0 0,1 0-1,-1 0 1,1-1 0,-1 1-1,1 0 1,0 0 0,0-1 0,0 1-1,0 0 1,0-1 0,0 1-1,1-1 1,-1 1 0,0-1-1,1 0 1,2 2 0,-2-1-5,1-1 0,0 0-1,0-1 1,1 1 0,-1 0 0,0-1 0,0 0 0,0 1 0,0-1 0,0 0 0,1-1 0,-1 1 0,5-2 0,7-2 14,-1 0 1,1-1 0,-1-1 0,0 0 0,14-9 0,13-11 125,-2-2 1,-1-1-1,-2-2 1,62-66-1,-98 97-160,0-1 0,0 1 0,1 0 0,-1-1 0,0 1 0,0-1 0,0 1 0,1 0 0,-1-1 0,0 1 0,1 0 0,-1-1 0,0 1 0,1 0 0,-1 0 0,0-1 0,1 1 0,-1 0 0,0 0 0,1 0 0,-1-1 0,1 1 0,-1 0 0,0 0 0,1 0 0,-1 0 0,1 0 0,-1 0 0,1 0 0,-1 0 0,0 0 0,1 0 0,0 0 0,1 14 260,1 4-159,-2-17-109,0 1 0,0-1 0,0 0 0,1 1 0,-1-1 1,1 0-1,-1 0 0,1 0 0,-1 0 0,1-1 0,-1 1 0,1 0 1,0 0-1,-1-1 0,1 1 0,0-1 0,0 0 0,-1 0 0,1 1 1,0-1-1,0 0 0,0 0 0,-1-1 0,1 1 0,0 0 1,1-1-1,8-1-4,-1 0 0,-1-1 1,12-5-1,-21 8 1,43-19-110,72-44-1,-51 26-166,-59 34 241,-1 1 0,0 0 0,1 0 0,0 0 1,-1 0-1,8-1 0,-11 3 26,0 0 0,1 0 0,-1 0 0,0 0 0,0 0-1,1 0 1,-1 1 0,0-1 0,0 0 0,0 1 0,0-1 0,0 1 0,0-1-1,1 1 1,-1-1 0,0 1 0,0 0 0,0-1 0,-1 1 0,1 0 0,0 0 0,0 0-1,0 0 1,-1 0 0,1 0 0,0 0 0,-1 0 0,1 0 0,-1 0 0,1 2-1,1 0 9,-1 0-1,1 0 1,0 0-1,-1 0 1,1 0 0,1 0-1,-1 0 1,0-1-1,1 1 1,-1-1-1,1 0 1,0 0-1,0 0 1,0 0-1,0 0 1,6 2-1,-4-3-2,0 1 0,1-1 0,-1 0 0,1 0 0,-1-1 1,0 0-1,1 0 0,-1 0 0,11-2 0,1-2-177,-1-1 0,0 0 1,0-2-1,0 1 0,29-18 1,-30 14-124,0 0 0,-1-1-1,0 0 1,23-25 0,-17 12-204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5.863"/>
    </inkml:context>
    <inkml:brush xml:id="br0">
      <inkml:brushProperty name="width" value="0.05" units="cm"/>
      <inkml:brushProperty name="height" value="0.05" units="cm"/>
    </inkml:brush>
  </inkml:definitions>
  <inkml:trace contextRef="#ctx0" brushRef="#br0">259 245 18348,'-1'0'34,"-10"-7"719,-1 0 0,0 0 0,-24-8 0,32 14-627,0 0 0,-1 0 0,1 0 1,0 1-1,-1-1 0,1 1 0,-1 0 0,1 1 0,0-1 0,-1 1 0,1-1 0,0 1 0,-1 1 0,1-1 1,-8 4-1,4 0-75,1-1 1,-1 1 0,1 1 0,0-1 0,0 1-1,1 0 1,0 1 0,0 0 0,0 0-1,1 0 1,0 0 0,1 1 0,-1 0-1,1 0 1,1 0 0,0 0 0,0 1-1,0-1 1,1 1 0,1 0 0,-2 10 0,3-17-49,0-1 0,0 0 0,0 1 0,0-1 0,0 0 0,0 1 0,0-1 0,1 0 0,-1 0 0,1 1 0,-1-1 0,0 0 0,1 0 0,0 0 0,-1 0 1,1 0-1,0 1 0,0-1 0,-1 0 0,1 0 0,0-1 0,0 1 0,0 0 0,1 1 0,0-1-2,1-1 0,-1 1-1,0 0 1,0-1 0,1 1 0,-1-1-1,0 1 1,1-1 0,-1 0 0,0 0-1,1 0 1,2-1 0,9-2-25,0 0 0,0-1 0,20-10 0,-26 11 4,5-3-23,1 1 0,1 0 1,-1 1-1,1 1 0,-1 0 0,18-1 0,-28 4 30,0 0 1,0 0-1,0 1 1,0-1-1,0 1 1,0 0-1,0 0 0,0 1 1,-1-1-1,1 1 1,0-1-1,-1 1 1,1 0-1,-1 0 0,1 1 1,-1-1-1,0 1 1,0 0-1,0 0 1,-1 0-1,1 0 1,-1 0-1,1 0 0,-1 1 1,0-1-1,0 1 1,2 7-1,0 1 2,-1 0-1,0 1 1,0-1-1,-2 0 1,1 1 0,-2-1-1,1 1 1,-2 0-1,0-1 1,0 1 0,-1-1-1,-1 0 1,0 1-1,-9 20 1,0-2 91,-2-1 0,-1-1-1,-1 0 1,-30 39 0,34-52-9,1 1 47,-1-2 1,0 1 0,0-2 0,-2 0-1,-28 24 1,42-38-116,0 0 0,-1 0 0,1 1 0,0-1 1,0 0-1,0 0 0,0 0 0,0 1 0,-1-1 0,1 0 0,0 0 0,0 0 0,0 0 0,-1 0 1,1 0-1,0 0 0,0 1 0,0-1 0,-1 0 0,1 0 0,0 0 0,0 0 0,0 0 1,-1 0-1,1 0 0,0 0 0,0 0 0,-1 0 0,1 0 0,0 0 0,0 0 0,0 0 1,-1-1-1,1 1 0,0 0 0,0 0 0,0 0 0,-1 0 0,1 0 0,0 0 0,0 0 0,0-1 1,0 1-1,-1 0 0,1 0 0,0 0 0,0 0 0,0-1 0,0 1 0,-1 0 0,3-13 38,6-6-79,0 1 0,2 0 0,13-21 0,-2 3-40,295-470-719,-303 487 796,-9 12 10,1-1-1,0 1 1,0 0 0,0 0 0,1 1 0,0 0 0,0 0-1,1 0 1,0 1 0,8-6 0,-14 11-7,0-1 0,-1 1 0,1 0 0,0 0 0,-1-1 0,1 1 0,0 0 0,0 0 0,-1-1 0,1 1 0,0 0 0,0 0 0,-1 0 0,1 0 0,0 0 0,0 0 0,0 1 0,-1-1 0,1 0 0,0 0 0,0 0 0,-1 1 0,1-1 0,0 0 0,0 2 0,0-1 0,0 0 0,0 0 0,0 0 0,0 0 0,0 0 0,-1 1 0,1-1 0,0 0 0,-1 1 0,0-1 1,1 1-1,0 2 0,0 6 5,0-1 1,-1 1 0,-1 13 0,1-17 1,-5 41 49,3-34 21,0 0-1,1 0 1,1 0 0,0 0 0,2 16-1,-2-29-65,0 1 0,0-1 0,0 1 0,0-1 0,0 1 0,0-1 0,0 1 0,1-1 0,-1 1 0,0-1 0,0 1 0,0-1 0,1 0 0,-1 1-1,0-1 1,0 1 0,1-1 0,-1 0 0,0 1 0,1-1 0,-1 0 0,1 1 0,-1-1 0,0 0 0,1 1 0,-1-1 0,1 0 0,0 0 0,10-7 300,7-22 72,-3-1-156,-2 0 0,-1-1 1,11-44-1,-19 58-190,0-1 0,-2 0 0,0 1 0,-1-1 0,0 0 0,-2 0 0,-4-34 0,-7 17 10,12 34-60,0 0 0,-1 0 0,1 0 0,-1 0 0,1 0 0,-1 0 0,0 0-1,1 0 1,-1 0 0,0 1 0,0-1 0,0 0 0,0 0 0,1 1 0,-1-1 0,0 0-1,0 1 1,0-1 0,0 1 0,-1-1 0,1 1 0,0 0 0,0-1 0,0 1-1,0 0 1,0 0 0,0 0 0,-2 0 0,2 0-33,1 0 1,-1 0-1,1 0 1,0 1-1,-1-1 1,1 0-1,-1 0 1,1 1-1,-1-1 0,1 0 1,0 1-1,-1-1 1,1 1-1,0-1 1,-1 0-1,1 1 0,0-1 1,0 1-1,-1-1 1,1 1-1,0-1 1,0 1-1,0-1 0,-1 1 1,1-1-1,0 1 1,0-1-1,0 1 1,0-1-1,0 1 0,0-1 1,0 1-1,0-1 1,1 1-1,-1-1 1,0 1-1,0-1 0,0 1 1,0-1-1,1 1 1,-1-1-1,1 1 1,11 22-1851,-9-20 1732,1 0 1,-1 1-1,1-1 1,0-1 0,0 1-1,0-1 1,0 1 0,8 2-1,21 8-793</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6.650"/>
    </inkml:context>
    <inkml:brush xml:id="br0">
      <inkml:brushProperty name="width" value="0.05" units="cm"/>
      <inkml:brushProperty name="height" value="0.05" units="cm"/>
    </inkml:brush>
  </inkml:definitions>
  <inkml:trace contextRef="#ctx0" brushRef="#br0">168 542 16027,'-7'1'317,"0"1"-1,0-1 0,0 2 1,0-1-1,1 1 0,-1 0 1,0 0-1,1 1 0,0 0 1,0 0-1,0 0 0,-9 10 1,6-5-11,-1 1 0,2 0 0,-1 1-1,1 0 1,-12 23 0,19-32-260,-1 0-1,1 1 1,0-1-1,0 1 0,0 0 1,0-1-1,1 1 0,-1 0 1,1-1-1,0 1 1,-1 0-1,1 0 0,0 0 1,1 4-1,0-6-32,-1 0 0,0-1 1,1 1-1,-1 0 0,0-1 0,1 1 0,-1 0 0,1-1 0,-1 1 0,1-1 1,0 1-1,-1-1 0,1 1 0,-1-1 0,1 1 0,0-1 0,-1 1 0,1-1 1,0 0-1,1 1 0,0-1-7,1 1 0,-1-1 0,0 0 0,0 0 1,1 0-1,-1 0 0,0-1 0,1 1 0,-1 0 0,3-2 1,5-1 4,0-1 0,0 0 0,0-1 0,-1 0 0,1 0 0,-1-1 0,0 0 0,8-8 0,63-66 40,-31 30-48,-49 49-1,1 0 0,-1 0 0,1 1 0,0-1 0,0 0 0,-1 1 0,1-1 0,0 1 0,0-1 0,0 1 0,0-1 0,-1 1 0,1 0 0,0-1 0,0 1 0,1 0 0,-1 0-1,-1 0 0,0 0 0,1 0 1,-1 1-1,0-1 0,0 0 1,1 0-1,-1 1 0,0-1 0,0 0 1,0 1-1,1-1 0,-1 0 1,0 0-1,0 1 0,0-1 0,0 0 1,0 1-1,0-1 0,1 0 1,-1 1-1,0-1 0,0 1 1,0-1-1,0 0 0,0 1 0,0-1 1,-1 1-1,-6 37 72,4-28-50,-1 16 56,0 1 0,2-1 0,2 43 1,14 79 94,-7-96-238,-2 0 0,-3 66-1,-2-117 61,0 0 0,0 0 0,0 0 0,0 0 0,0 0 0,0 0 0,0 0 0,-1 0 0,1 0 0,0 0 0,-1 0 0,1 0 0,0 0 0,-1 0 0,1 0 0,-1 0 0,0 0 0,1 0 0,-1-1 0,-1 3 0,1-4 6,0 1 0,1 0 0,-1-1 1,0 1-1,0 0 0,1-1 0,-1 1 1,1-1-1,-1 1 0,0-1 0,1 1 1,-1-1-1,1 1 0,-1-1 0,1 1 1,-1-1-1,1 0 0,0 1 0,-1-1 1,1 0-1,0 0 0,0 1 0,-1-1 1,1 0-1,0 0 0,0 1 0,0-1 1,0 0-1,0-1 0,-5-17 131,2 0 0,0-1 1,2 0-1,0-33 0,14-83 319,-1 57-461,4 0 0,3 1 0,3 1 0,4 1 0,2 1 1,5 2-1,53-91 0,-70 138-59,22-28 1,-32 47 47,0 0 0,1 0 1,0 0-1,0 1 1,0 0-1,1 0 0,16-8 1,-23 13 15,1 0 1,0 0 0,0 0-1,-1 0 1,1 1-1,0-1 1,0 1-1,0-1 1,0 1-1,0 0 1,0-1-1,0 1 1,0 0 0,0 0-1,4 1 1,-6 0 0,1-1 0,0 0 1,-1 1-1,1-1 0,0 1 1,-1-1-1,1 1 1,-1 0-1,1-1 0,-1 1 1,1 0-1,-1-1 1,1 1-1,-1 0 0,0-1 1,1 1-1,-1 0 0,0 0 1,0-1-1,1 1 1,-1 0-1,0 0 0,0 0 1,0 0-1,0 0 0,0 5-1,-1 0 0,0-1 0,0 1 0,0-1 0,-1 1 0,1-1 0,-1 0 0,-4 8 0,-21 32 89,20-34-29,0-1-1,1 1 0,0 1 1,0-1-1,1 1 1,1 0-1,0 0 1,-3 16-1,7-27-45,0 1 0,0 0 0,0-1 0,0 1-1,0 0 1,1-1 0,-1 1 0,0 0 0,1-1 0,-1 1 0,1 0 0,0-1 0,0 1 0,-1-1-1,1 1 1,0-1 0,0 1 0,0-1 0,0 0 0,1 0 0,-1 1 0,0-1 0,0 0 0,1 0-1,-1 0 1,1 0 0,-1-1 0,1 1 0,-1 0 0,1-1 0,-1 1 0,1-1 0,0 1 0,1-1-1,8 3-20,1-2-1,-1 0 0,0 0 1,15-2-1,1 1-43,-17 1 32,-1 0 0,1 0 0,0 1 0,-1 0 0,0 1 0,1 0 0,-1 0-1,0 1 1,-1 0 0,1 1 0,8 6 0,-11-7 26,-1 0 1,0 1-1,0 0 0,-1 0 1,0 0-1,0 0 1,0 1-1,0 0 0,-1 0 1,0 0-1,0 0 0,0 0 1,-1 0-1,0 1 1,-1-1-1,3 13 0,-4-12 59,1 0-1,-1 0 0,-1 0 0,1 0 1,-1 0-1,0 0 0,-1 0 0,1-1 1,-2 1-1,1-1 0,-1 1 0,1-1 1,-2 0-1,1 0 0,-1 0 0,0 0 1,0-1-1,0 1 0,-1-1 0,-9 8 1,6-6 12,0-1 1,0 0-1,-1-1 0,0 0 1,0 0-1,0-1 1,0 0-1,-1 0 1,1-1-1,-1-1 0,0 1 1,0-1-1,-17 0 1,24-2-166,0 0 0,0 0 0,0 0 0,0 0 0,0-1-1,1 1 1,-1-1 0,0 0 0,0 0 0,0 0 0,1 0 0,-1-1 0,0 1 0,1-1 0,-1 1 0,-2-4 0,3 4 19,1-1 1,0 0-1,-1 0 1,1 0-1,0 0 1,0 1-1,0-1 1,1-1-1,-1 1 1,0 0-1,1 0 0,-1 0 1,1 0-1,0 0 1,0-1-1,0 1 1,0 0-1,0 0 1,0 0-1,0 0 1,1-1-1,-1 1 1,2-3-1,12-27-628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7.158"/>
    </inkml:context>
    <inkml:brush xml:id="br0">
      <inkml:brushProperty name="width" value="0.05" units="cm"/>
      <inkml:brushProperty name="height" value="0.05" units="cm"/>
    </inkml:brush>
  </inkml:definitions>
  <inkml:trace contextRef="#ctx0" brushRef="#br0">1 142 19692,'11'14'1817,"-10"-13"-1663,-1 0-1,1 0 1,-1 1-1,1-1 1,0 0-1,0 0 1,0 0-1,-1-1 1,1 1-1,0 0 1,0 0-1,0 0 1,0-1-1,1 1 1,-1 0-1,0-1 1,0 1-1,0-1 1,0 0-1,1 1 1,-1-1-1,0 0 1,0 0-1,1 0 0,-1 1 1,2-2-1,11 0 41,0-2 0,0 0-1,0-1 1,-1 0-1,1-1 1,13-8 0,1-1-193,44-30 1,-37 17-31,-33 25 22,0 0 0,-1 0 0,1 0 0,0 0 0,0 0 0,-1-1 0,1 1 0,-1-1 0,0 1 0,0-1 0,0 1 0,1-6 0,-2 7 5,1 1 0,-1-1-1,0 0 1,0 1 0,0-1-1,0 1 1,0-1 0,0 0-1,0 1 1,-1-1-1,1 1 1,0-1 0,0 0-1,0 1 1,-1-1 0,1 1-1,0-1 1,0 1 0,-1-1-1,1 1 1,-1-1 0,1 1-1,0-1 1,-1 1-1,1-1 1,-1 1 0,1 0-1,-1-1 1,1 1 0,-2-1-1,1 1 0,-1-1-1,0 1 1,0-1-1,0 1 1,0 0-1,-1 0 1,1 0-1,0 0 1,-3 0-1,-3 1-2,0 1 0,-1 0 0,-13 5 0,9-1 25,0 1 0,1 1 0,0-1 0,0 2 0,0 0 0,1 0 0,1 1 0,-1 0-1,2 1 1,-10 13 0,13-16 12,0 0-1,1 0 0,0 1 0,0 0 1,1 0-1,0 0 0,0 1 0,1-1 1,1 1-1,0 0 0,0 0 0,0 0 1,2-1-1,-1 1 0,2 14 1,0-19-17,-1 0 0,2-1 1,-1 1-1,0-1 0,1 0 1,0 1-1,0-1 0,0 0 1,1 0-1,-1 0 0,1-1 1,0 1-1,0 0 0,0-1 1,0 0-1,1 0 0,0 0 1,-1 0-1,1-1 0,0 1 1,0-1-1,0 0 0,1 0 1,-1 0-1,0-1 0,1 0 1,-1 1-1,1-2 0,0 1 1,4 0-1,-1 0-114,0-1 0,0 0 0,0 0 0,0-1 0,0 0 0,0 0 0,0-1 0,-1 0 0,1 0 0,0-1 0,-1 0 0,0 0 0,0-1 0,0 0 1,0 0-1,11-9 0,-13 7-49,1 0 0,-1 0 0,-1 0 0,1-1 0,-1 0 0,0 0 0,-1 0 0,0 0 0,0 0 0,0-1 0,-1 1 0,0-1 0,0 0 0,-1 0 0,0-12 0,-3-27-652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7.702"/>
    </inkml:context>
    <inkml:brush xml:id="br0">
      <inkml:brushProperty name="width" value="0.05" units="cm"/>
      <inkml:brushProperty name="height" value="0.05" units="cm"/>
    </inkml:brush>
  </inkml:definitions>
  <inkml:trace contextRef="#ctx0" brushRef="#br0">1 45 20684,'16'17'1793,"7"-8"-1353,1-10-416,3-9 256,-2-3 240,-15-10-264,-7 0-232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7.552"/>
    </inkml:context>
    <inkml:brush xml:id="br0">
      <inkml:brushProperty name="width" value="0.05" units="cm"/>
      <inkml:brushProperty name="height" value="0.05" units="cm"/>
    </inkml:brush>
  </inkml:definitions>
  <inkml:trace contextRef="#ctx0" brushRef="#br0">491 51 13683,'2'-1'173,"-1"-1"1,0 0-1,0 0 0,1 0 1,-1 0-1,0 0 0,-1 0 0,1 0 1,0-1-1,0 1 0,-1 0 1,0 0-1,1-1 0,-1-2 1,0 5-108,0-1 1,0 0 0,-1 1 0,1-1-1,0 0 1,0 1 0,-1-1 0,1 0-1,0 1 1,-1-1 0,1 1-1,0-1 1,-1 0 0,1 1 0,-1-1-1,1 1 1,-1 0 0,1-1 0,-2 0-1,0 0 60,1 1-1,-1-1 0,1 1 1,-1-1-1,0 1 0,0-1 1,1 1-1,-1 0 0,0 0 1,0 0-1,-1 0 0,-5 1 73,-1 0 0,1 1 0,0 0 1,0 1-1,1-1 0,-1 1 0,0 1 0,1 0 0,0 0 0,0 0 0,0 1 0,0 0 0,-7 7 0,-10 10 141,-41 51-1,17-12-19,2 2-1,3 3 1,-59 120-1,96-175-296,1 1 0,0 0 0,1 0 0,1 1 0,0-1 0,0 1 1,0 18-1,3-28-22,0 0 0,0 0 1,0 0-1,1 0 1,-1 1-1,1-1 0,0 0 1,0 0-1,0 0 1,0 0-1,0 0 0,1 0 1,0-1-1,-1 1 1,1 0-1,0-1 0,0 1 1,0-1-1,1 0 1,-1 0-1,0 0 1,1 0-1,0 0 0,-1 0 1,1-1-1,0 1 1,0-1-1,0 0 0,0 0 1,0 0-1,0 0 1,0 0-1,0-1 0,4 1 1,2 0-1,0 0 0,0-1 0,0-1 0,-1 1 0,1-1 0,0-1 1,-1 1-1,1-1 0,-1-1 0,1 0 0,-1 0 0,14-8 0,-15 8 19,-1-1-1,0 0 1,1-1-1,-2 1 1,1-1-1,0 0 1,-1 0-1,0-1 1,0 0-1,0 0 1,-1 0-1,0 0 1,0-1-1,-1 1 1,4-10-1,-6 14-6,-1 1 1,1-1-1,-1 0 0,1 1 1,-1-1-1,0 0 0,0 1 0,0-1 1,0 0-1,0 1 0,0-1 0,0 0 1,0 0-1,0 1 0,-1-1 1,1 0-1,-1 1 0,0-1 0,1 1 1,-1-1-1,0 1 0,0-1 0,0 1 1,-1-2-1,0 1 3,0 1-1,1 0 1,-1 0 0,0 0-1,0 0 1,0 0 0,0 0-1,-1 0 1,1 1 0,0-1-1,0 1 1,0-1-1,-1 1 1,1 0 0,0 0-1,-3 0 1,0 0 1,1 1 0,-1-1 0,1 1 0,0 0 0,-1 1 0,1-1 0,0 1 0,-6 3 1,7-4-18,1 0 1,0 0-1,0 0 1,0 1-1,1-1 1,-1 1 0,0 0-1,0-1 1,1 1-1,-1 0 1,1 0-1,0 0 1,0 0 0,-1 0-1,0 4 1,2-6-2,0 1-1,0 0 1,0-1 0,-1 1 0,2-1 0,-1 1 0,0-1 0,0 1 0,0 0 0,0-1 0,0 1 0,0-1 0,1 1-1,-1-1 1,0 1 0,0-1 0,1 1 0,-1-1 0,0 1 0,1-1 0,-1 0 0,0 1 0,1-1 0,-1 1-1,1-1 1,-1 0 0,1 1 0,-1-1 0,1 0 0,-1 0 0,1 1 0,-1-1 0,1 0 0,-1 0 0,1 0 0,-1 0-1,1 0 1,-1 1 0,1-1 0,0 0 0,-1 0 0,1 0 0,-1-1 0,1 1 0,0 0 0,29-2-58,-1-6 43,-1 0 1,1-2 0,-2-1 0,1-1 0,-2-1-1,39-26 1,-51 28 106,-34 26-21,9-3-41,1 1 0,0-1-1,1 2 1,-9 14 0,14-21-106,1 1-1,-1-1 1,1 1-1,0 0 1,1 1-1,0-1 1,0 0-1,1 1 1,-1 10 0,2-19 67,0 1 0,0 0 0,0 0 0,0-1 0,0 1 0,0 0 0,0-1 0,0 1 0,0 0 1,0 0-1,1-1 0,-1 1 0,0 0 0,0-1 0,1 1 0,-1 0 0,0-1 0,1 1 0,-1 0 1,1-1-1,-1 1 0,0-1 0,1 1 0,0-1 0,-1 1 0,1-1 0,-1 1 0,2 0 0,8-2-178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28.152"/>
    </inkml:context>
    <inkml:brush xml:id="br0">
      <inkml:brushProperty name="width" value="0.05" units="cm"/>
      <inkml:brushProperty name="height" value="0.05" units="cm"/>
    </inkml:brush>
  </inkml:definitions>
  <inkml:trace contextRef="#ctx0" brushRef="#br0">2 1972 15427,'-1'6'1177,"8"-5"-652,22-9-231,-21 6-124,590-199 3616,292-126-2262,297-107-1121,-829 306-377,632-238 279,-58-5 519,-813 321-660,-43 17-521,83-24 1,-157 56-395,-3 0 292,-10 2 135,-18 3 107,-10 3-323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21.517"/>
    </inkml:context>
    <inkml:brush xml:id="br0">
      <inkml:brushProperty name="width" value="0.05" units="cm"/>
      <inkml:brushProperty name="height" value="0.05" units="cm"/>
    </inkml:brush>
  </inkml:definitions>
  <inkml:trace contextRef="#ctx0" brushRef="#br0">1 202 13563,'0'1'31,"0"-1"0,0 0 0,0 0 0,0 0 0,0 1 1,0-1-1,0 0 0,0 0 0,0 0 0,0 1 0,0-1 0,0 0 0,0 0 1,1 0-1,-1 1 0,0-1 0,0 0 0,0 0 0,0 0 0,0 0 0,1 0 0,-1 0 1,0 1-1,0-1 0,0 0 0,0 0 0,1 0 0,-1 0 0,0 0 0,0 0 1,0 0-1,1 0 0,-1 0 0,0 0 0,0 0 0,0 0 0,1 0 0,-1 0 0,0 0 1,0 0-1,0 0 0,1 0 0,-1 0 0,14-5 627,15-11 113,-28 15-660,0 0-85,41-26 913,50-24 0,-76 44-874,0 1 0,0 0 1,1 1-1,0 1 1,-1 0-1,1 1 0,19 0 1,224-3 156,-124 3-130,-70 5-30,106 16-1,-20-1-21,396-15 113,0-44-100,25-2 1,-28 32-19,1017 111 0,-1136-34-38,-35-5 4,2-27 1,-368-32-2,288 0 11,-243-4-8,0-4 0,100-21 0,-151 24-16,0-1 0,-1 0 0,1-2 0,-1 0 1,-1-1-1,23-13 0,-32 13-345,-10 5-143,-19 4-632,-8 0 242,7-9 622,-3-2-44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27.168"/>
    </inkml:context>
    <inkml:brush xml:id="br0">
      <inkml:brushProperty name="width" value="0.05" units="cm"/>
      <inkml:brushProperty name="height" value="0.05" units="cm"/>
    </inkml:brush>
  </inkml:definitions>
  <inkml:trace contextRef="#ctx0" brushRef="#br0">0 90 11410,'50'-18'752,"0"2"-1,2 3 0,-1 2 0,84-7 0,215 6-907,-194 11 343,648 19-143,-100 2-35,-435-21-9,1369 5 83,248 39-67,-902-43 686,-958-1-872,28-6-1,-45 7 104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45.661"/>
    </inkml:context>
    <inkml:brush xml:id="br0">
      <inkml:brushProperty name="width" value="0.05" units="cm"/>
      <inkml:brushProperty name="height" value="0.05" units="cm"/>
    </inkml:brush>
  </inkml:definitions>
  <inkml:trace contextRef="#ctx0" brushRef="#br0">18 229 12115,'0'0'104,"-1"0"1,0 1-1,1-1 0,-1 0 1,0 0-1,0 0 1,1 0-1,-1 0 1,0 0-1,0 0 1,1 0-1,-1 0 1,0 0-1,0-1 1,1 1-1,-1 0 0,0 0 1,1-1-1,-1 1 1,0 0-1,1-1 1,-1 1-1,1-1 1,-2 0-1,23-10 1256,17-2-992,1 1 0,0 3-1,61-8 1,122-1-156,-200 17-148,321-10 212,15-1-73,255-30 236,-48 2-165,0 22-312,-541 18-3,-21 1 7,-5 0-4,-37 2-95,33-2 127,-719 32-798,308-20 709,-458 52 90,261-16 513,544-46-320,67-5-70,9-1-92,25-5-18,0 1 1,1 1 0,32-1 0,-18 1-10,466-30-125,5 34-281,-207 3 166,965-47 108,-1252 43 153,-31 2-16,-38 0-66,-681 22-910,538-18 907,-783 36 446,958-38-370,-79 11 43,85-9-45,11-1-8,17 1-14,656-24-848,-515 12 606,926-75-1995,-1074 83 2219,24-3-128,58-14 0,-94 18 148,1-1-1,-1 1 1,0-1 0,1 1-1,-1-1 1,0 1 0,1-1-1,-1 0 1,0 0 0,0 1 0,2-3-1,-3 3 12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34.344"/>
    </inkml:context>
    <inkml:brush xml:id="br0">
      <inkml:brushProperty name="width" value="0.05" units="cm"/>
      <inkml:brushProperty name="height" value="0.05" units="cm"/>
    </inkml:brush>
  </inkml:definitions>
  <inkml:trace contextRef="#ctx0" brushRef="#br0">0 30 12715,'1'-2'116,"0"0"0,0 0 0,0 1 0,1-1 1,-1 0-1,0 1 0,1-1 0,-1 0 0,1 1 0,0 0 1,-1-1-1,1 1 0,0 0 0,0 0 0,0 0 1,0 0-1,0 1 0,0-1 0,0 0 0,0 1 0,0-1 1,0 1-1,3 0 0,7-1-68,-1 1-1,1 0 1,14 2 0,-8-1 17,549 24-48,80 5-6,706 30 824,-642-70 720,-703 8-1951,-20 0 297,9 1 85,-23-4-122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38.844"/>
    </inkml:context>
    <inkml:brush xml:id="br0">
      <inkml:brushProperty name="width" value="0.05" units="cm"/>
      <inkml:brushProperty name="height" value="0.05" units="cm"/>
    </inkml:brush>
  </inkml:definitions>
  <inkml:trace contextRef="#ctx0" brushRef="#br0">0 144 10930,'12'-6'1319,"-1"0"-1244,-1 0-1,1 0 0,0 1 0,0 1 1,0 0-1,1 0 0,0 1 0,-1 0 1,1 1-1,0 1 0,0 0 0,0 0 1,0 2-1,0-1 0,17 4 1,8 1-12,-1-2 0,0-1 1,47-3-1,109-19 202,-80 6-125,206-16-4,554 20 0,-100 31 53,0-33-234,225 15-15,-895-2 59,751-8 49,-770 0-16,106-23 0,-205 33-83,1 1-258,-2-1 0,1-1 0,-28 1 0,1-7 52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45.774"/>
    </inkml:context>
    <inkml:brush xml:id="br0">
      <inkml:brushProperty name="width" value="0.05" units="cm"/>
      <inkml:brushProperty name="height" value="0.05" units="cm"/>
    </inkml:brush>
  </inkml:definitions>
  <inkml:trace contextRef="#ctx0" brushRef="#br0">22 204 13227,'-15'8'1456,"9"-5"299,17-3-102,175-24 513,-11 0-2081,434 23 2,-140 7-65,119-8-19,281-3-101,-335-46 70,-335 27-177,-156 20 161,226-37 163,-268 41-121,1-1 0,-1 1 0,1 0 0,-1-1 0,1 1 0,-1-1 0,1 1 0,-1-1 0,0 0 1,1 0-1,-1 1 0,2-3 0,-2 2-56,-1 1 1,0-1-1,-1 1 0,1-1 1,0 1-1,0-1 0,0 1 1,0-1-1,0 1 1,0-1-1,-1 1 0,1-1 1,0 1-1,0-1 0,-1 1 1,1-1-1,0 1 1,-1 0-1,1-1 0,0 1 1,-1 0-1,1-1 1,-1 1-1,1 0 0,0-1 1,-1 1-1,1 0 0,-1 0 1,1-1-1,-2 1 1,-14-14-834,6 5 303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47.050"/>
    </inkml:context>
    <inkml:brush xml:id="br0">
      <inkml:brushProperty name="width" value="0.05" units="cm"/>
      <inkml:brushProperty name="height" value="0.05" units="cm"/>
    </inkml:brush>
  </inkml:definitions>
  <inkml:trace contextRef="#ctx0" brushRef="#br0">5082 723 10482,'-58'-56'441,"-2"3"-1,-3 2 1,-1 3-1,-3 3 1,-2 3-1,-127-57 1,103 61-283,-2 3 1,-101-21 0,-202-26 77,-230-7-173,-5 61-38,367 37 31,0 12 1,-461 98-1,601-88 2,1 5 1,-127 56-1,190-65-19,2 3 1,0 2-1,2 3 0,2 3 1,-90 77-1,119-89-27,1 0 1,2 2-1,0 0 1,2 2-1,1 0 1,2 1-1,-27 60 0,36-68-12,2 1 0,0 0 0,2 0-1,0 0 1,2 1 0,1 0 0,1 0-1,1 0 1,1 0 0,1 1-1,1-1 1,8 32 0,2-11-7,2-1 1,2-1-1,2-1 0,2 0 1,1-1-1,3-1 0,41 55 1,-8-24-1,2-3-1,133 118 1,-120-127 36,4-4-1,2-3 1,2-3-1,2-4 0,2-3 1,102 36-1,-40-29 39,1-5-1,2-7 0,154 18 0,-37-25 86,2-12 0,446-24 0,-502-12-2,0-9 0,-2-9 0,-2-10 1,-2-8-1,200-81 0,-311 96-43,-2-4 1,121-73-1,-169 86-60,0-2-1,-2-2 1,-2-1 0,-1-3 0,-2-1-1,41-52 1,-66 73-20,0-2-1,-1 1 1,-1-2 0,-1 1 0,9-26-1,-15 34-15,-1 0 0,0 0 0,-1 0 0,0 0 0,-1 0 0,0 0 0,-1-1 0,0 1 0,0 0 0,-1-1 0,-5-20 0,1 19-38,0-1 1,-1 1-1,0 0 0,-1 0 1,-1 1-1,0 0 0,0 0 1,-1 1-1,-1 0 0,0 1 1,0 0-1,-1 0 0,0 1 1,-1 1-1,-16-10 0,-6-1-91,-1 1 0,-1 2 0,0 1 0,-62-15 0,15 10-14,-1 4 0,-160-9 1,-8 24-183</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5:48.450"/>
    </inkml:context>
    <inkml:brush xml:id="br0">
      <inkml:brushProperty name="width" value="0.05" units="cm"/>
      <inkml:brushProperty name="height" value="0.05" units="cm"/>
    </inkml:brush>
  </inkml:definitions>
  <inkml:trace contextRef="#ctx0" brushRef="#br0">1 340 9002,'0'-2'128,"1"1"0,-1 0 0,1-1 0,0 1 0,-1 0 0,1 0 0,0-1-1,0 1 1,0 0 0,0 0 0,0 0 0,0 0 0,0 0 0,0 0 0,0 0 0,0 1 0,1-1 0,-1 0 0,0 1 0,1-1 0,-1 0 0,0 1 0,1 0 0,-1-1 0,2 1-1,40-9 785,-42 9-868,276-20 1089,-135 14-1038,349-34 116,285-13 85,-168 41 21,183-5 77,835-3-13,-1108 18-131,-477 1-229,322-6 177,-7-29-68,-346 34-131,0 0 0,1 0-1,-1-1 1,0-1 0,18-8-1,-28 12-7,1-1 0,0 1 0,-1 0 1,1 0-1,-1-1 0,1 1 0,-1-1 0,1 1 0,-1-1 0,1 1 0,-1 0 0,0-1 0,1 0 0,-1 1 0,0-1 1,1 1-1,-1-1 0,0 1 0,0-1 0,1 0 0,-1 1 0,0-1 0,0 0 0,0 0-3,0 0 0,-1 1 0,1-1 0,0 0 0,-1 1 0,1-1-1,-1 0 1,1 1 0,-1-1 0,1 0 0,-1 1 0,0-1 0,1 1 0,-1-1 0,0 1 0,1 0-1,-1-1 1,0 1 0,-1-1 0,-17-6-33,-1 0-1,0 1 1,-24-3 0,-33-6-89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0.969"/>
    </inkml:context>
    <inkml:brush xml:id="br0">
      <inkml:brushProperty name="width" value="0.05" units="cm"/>
      <inkml:brushProperty name="height" value="0.05" units="cm"/>
    </inkml:brush>
  </inkml:definitions>
  <inkml:trace contextRef="#ctx0" brushRef="#br0">1 229 7890,'94'10'582,"1"-5"-1,104-6 1,189-30 326,-195 12-573,325-4 1097,2 24-730,107-2-605,1051-58 160,247-9 1231,-1229 37-1179,-646 25-253,-112 3-33,42 1-22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8.343"/>
    </inkml:context>
    <inkml:brush xml:id="br0">
      <inkml:brushProperty name="width" value="0.05" units="cm"/>
      <inkml:brushProperty name="height" value="0.05" units="cm"/>
    </inkml:brush>
  </inkml:definitions>
  <inkml:trace contextRef="#ctx0" brushRef="#br0">13 694 14379,'-1'2'286,"-11"22"1028,13-17-676,10-11 147,26-21 488,64-58 0,25-41-341,-125 123-918,401-452 217,-393 443-467,-7 8 114,-1 0-1,1 0 1,-1 0-1,1 1 1,-1-2-1,0 1 1,1 0-1,-1 0 1,1-5-1,-2 7 73,-1 0 0,1 0-1,-1-1 1,1 1 0,0 0 0,-1 0 0,1 0-1,-1 0 1,1-1 0,-1 1 0,1 0-1,-1 0 1,1 0 0,-1 0 0,1 0-1,-1 0 1,1 0 0,-1 1 0,1-1-1,-1 0 1,1 0 0,-1 0 0,1 0-1,0 1 1,-1-1 0,1 0 0,-1 0-1,1 1 1,0-1 0,-1 1 0,-21 9-381,-4 3-89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3.018"/>
    </inkml:context>
    <inkml:brush xml:id="br0">
      <inkml:brushProperty name="width" value="0.05" units="cm"/>
      <inkml:brushProperty name="height" value="0.05" units="cm"/>
    </inkml:brush>
  </inkml:definitions>
  <inkml:trace contextRef="#ctx0" brushRef="#br0">0 120 16275,'5'-6'1537,"6"-1"-905,11 0-192,18-3 584,16-2-72,11-1-215,6 0-65,3-4-256,-1 4-80,-7 3-152,-6 3-128,-17 4-360,-11 2-216,-13 2-440,-8 1-137,-10 3 769,-11-2-1000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3.499"/>
    </inkml:context>
    <inkml:brush xml:id="br0">
      <inkml:brushProperty name="width" value="0.05" units="cm"/>
      <inkml:brushProperty name="height" value="0.05" units="cm"/>
    </inkml:brush>
  </inkml:definitions>
  <inkml:trace contextRef="#ctx0" brushRef="#br0">671 0 15467,'-1'0'136,"-1"0"0,1 0-1,-1 0 1,1 0-1,-1 0 1,1 0 0,-1 1-1,1-1 1,-1 0-1,1 1 1,0-1 0,-1 1-1,1 0 1,0-1 0,-1 1-1,1 0 1,0 0-1,0 0 1,-1 0 0,1 0-1,-1 1 1,-2 1 213,-78 63 1188,-55 38-1292,54-54 69,-2-4 0,-138 55 1,200-91-155,23-10-157,0 0 0,0 0 0,-1 0 1,1 0-1,0 0 0,0 0 0,0 1 1,0-1-1,0 0 0,0 0 0,-1 0 1,1 0-1,0 0 0,0 0 0,0 0 1,0 0-1,0 0 0,0 0 0,0 0 1,0 0-1,0 1 0,-1-1 1,1 0-1,0 0 0,0 0 0,0 0 1,0 0-1,0 0 0,0 0 0,0 1 1,0-1-1,0 0 0,0 0 0,0 0 1,0 0-1,0 0 0,0 0 0,0 0 1,0 1-1,0-1 0,0 0 0,0 0 1,0 0-1,0 0 0,0 0 0,0 0 1,0 1-1,0-1 0,0 0 0,1 0 1,-1 0-1,0 0 0,0 0 0,0 0 1,0 0-1,0 0 0,0 0 0,0 1 1,0-1-1,0 0 0,1 0 0,11 3 103,22 1 19,14-1 57,1 3 1,66 15-1,-85-12-388,1 0 0,-1 2 0,-1 2 0,50 27 0,-59-27-269,-11-7 213,0 0 0,0-1 0,20 8 0,-18-11-285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3.995"/>
    </inkml:context>
    <inkml:brush xml:id="br0">
      <inkml:brushProperty name="width" value="0.05" units="cm"/>
      <inkml:brushProperty name="height" value="0.05" units="cm"/>
    </inkml:brush>
  </inkml:definitions>
  <inkml:trace contextRef="#ctx0" brushRef="#br0">69 1 16195,'2'23'1337,"-7"14"-881,-7 5-176,0 11 384,1 3-136,-2 4-88,6-2-8,-1-7-200,6-8-72,3-16-120,3-6-16,5-11-200,-1-5-208,0-11-408,-4-8 200,-1-9 376,-6-6-152,-9-18-128</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4.503"/>
    </inkml:context>
    <inkml:brush xml:id="br0">
      <inkml:brushProperty name="width" value="0.05" units="cm"/>
      <inkml:brushProperty name="height" value="0.05" units="cm"/>
    </inkml:brush>
  </inkml:definitions>
  <inkml:trace contextRef="#ctx0" brushRef="#br0">1 21 15251,'13'1'1609,"7"5"-817,5 1-272,11-1 648,3 1-128,10-1-167,1-2-113,1-4-568,-2 0-304,-6-7-688,-7-3-193,-12-3 713,-5-1-192,-15 1-224</inkml:trace>
  <inkml:trace contextRef="#ctx0" brushRef="#br0" timeOffset="1">153 200 15403,'1'20'1569,"13"-11"-753,9-2-280,15-3 632,5 2-104,10-2-239,5-2-185,-2-1-600,-7 1-408,-9-4-1529,-11-2 1641,-21-9-312,-8-3-192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5.029"/>
    </inkml:context>
    <inkml:brush xml:id="br0">
      <inkml:brushProperty name="width" value="0.05" units="cm"/>
      <inkml:brushProperty name="height" value="0.05" units="cm"/>
    </inkml:brush>
  </inkml:definitions>
  <inkml:trace contextRef="#ctx0" brushRef="#br0">11 212 14363,'-1'1'118,"1"-1"-1,-1 1 0,0 0 1,0 0-1,0 0 1,1 0-1,-1 0 1,0 0-1,1 0 1,-1 0-1,1 0 1,-1 0-1,1 0 0,-1 0 1,1 0-1,0 3 1,0-4-52,0 1 0,0-1 0,0 0 0,0 1-1,1-1 1,-1 1 0,0-1 0,1 1 0,-1-1 0,0 0 0,1 1 0,-1-1 0,0 1 0,1-1 0,-1 0 0,0 0-1,1 1 1,-1-1 0,1 0 0,-1 0 0,1 1 0,-1-1 0,1 0 0,-1 0 0,2 0 0,3 1 271,1 0 0,-1-1 0,1 0 0,0 0 0,8-1 0,7-2-259,-1-1-1,0-1 0,-1-1 1,37-16-1,70-44-1996,-47 22 952,-68 38 978,0 1 0,1 1 1,0 0-1,-1 1 0,1 0 0,0 0 0,1 1 0,17 0 0,-25 2 39,-1 0-1,0 0 1,0 1-1,1 0 0,-1 0 1,0 0-1,0 0 1,0 0-1,0 1 0,0 0 1,7 4-1,-9-4-7,1 0 0,-1 1 0,0-1 0,0 0 0,0 1 0,0 0 0,0-1 0,0 1 0,-1 0 0,1 0 1,-1 0-1,0 0 0,0 0 0,0 0 0,0 0 0,-1 0 0,1 6 0,0-4 31,-1 0-1,0 0 1,-1 0 0,1 0 0,-1 0-1,0 0 1,0-1 0,0 1 0,-1 0-1,0-1 1,-4 10 0,-3-1 467,1 0 1,-15 16-1,17-21-123,12-18-57,0-1 0,0 1 1,-1-1-1,7-21 0,-2 4-126,23-73 166,-20 55-306,-13 46-94,0 0-1,0-1 1,0 1 0,0-1 0,0 1 0,1-1 0,-1 1 0,0 0 0,0-1 0,0 1 0,0 0 0,1-1 0,-1 1 0,0 0 0,0-1 0,1 1 0,-1 0 0,0-1 0,0 1 0,1 0 0,-1 0 0,0-1-1,1 1 1,-1 0 0,0 0 0,1 0 0,-1-1 0,1 1 0,-1 0 0,0 0 0,1 0 0,-1 0 0,1 0 0,-1 0 0,0 0 0,1 0 0,-1 0 0,1 0 0,-1 0 0,1 0 0,13 11-29,-7-6 17,2 1-85,0 0 0,1-1 0,0 0 0,0 0 0,0-1 0,19 5 0,-23-8 45,0 0 0,1 0 0,-1 0-1,0-1 1,0 1 0,0-2 0,1 1 0,-1-1-1,0 0 1,0 0 0,0 0 0,0-1-1,9-4 1,19-16-193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5.586"/>
    </inkml:context>
    <inkml:brush xml:id="br0">
      <inkml:brushProperty name="width" value="0.05" units="cm"/>
      <inkml:brushProperty name="height" value="0.05" units="cm"/>
    </inkml:brush>
  </inkml:definitions>
  <inkml:trace contextRef="#ctx0" brushRef="#br0">228 11 15179,'0'-11'1758,"-7"13"-887,-12 15 185,0 12-437,1 1 0,1 1-1,2 1 1,1 0 0,-15 55 0,26-79-544,0 0-1,1 1 1,1-1 0,-1 1-1,1-1 1,1 14 0,0-19-63,0-1 0,1 1 0,-1-1 0,1 0 0,-1 1 0,1-1 0,0 0 0,0 0 1,0 1-1,0-1 0,1 0 0,-1 0 0,1 0 0,-1 0 0,1-1 0,-1 1 0,1 0 0,0-1 0,0 1 1,0-1-1,0 1 0,0-1 0,0 0 0,0 0 0,1 0 0,-1 0 0,5 1 0,8 1 10,1 0-1,19 1 0,-18-2-23,1 0 1,21 6-1,-35-7-6,0 0 0,0 1 1,0-1-1,0 1 0,0 0 0,0 1 0,0-1 1,-1 0-1,1 1 0,-1 0 0,1 0 0,-1 0 0,5 7 1,-7-9 7,0 0 0,0 1 0,0-1 0,0 1 0,0 0 0,0-1 0,-1 1 1,1 0-1,0 0 0,-1-1 0,1 1 0,-1 0 0,0 0 0,0 0 0,0 0 1,0-1-1,0 1 0,0 0 0,0 0 0,0 0 0,-1 0 0,1-1 0,-1 1 1,1 0-1,-1 0 0,0-1 0,0 1 0,0 0 0,0-1 0,0 1 0,0-1 1,0 1-1,0-1 0,0 0 0,-1 1 0,1-1 0,-1 0 0,1 0 0,-1 0 0,1 0 1,-1 0-1,-3 1 0,-4 2 73,0 0 0,0 0 0,0-1 0,-1-1 0,1 1 0,-18 1 0,8-3 90,0 0 1,0-2-1,-30-3 1,38 2-186,0 0 1,1 0-1,-1-1 1,1 0-1,0-1 0,0-1 1,-16-8-1,26 12-29,-1 1 0,0 0 0,0-1 0,1 1-1,-1 0 1,0-1 0,0 1 0,1-1 0,-1 1-1,1-1 1,-1 0 0,0 1 0,1-1 0,-1 1 0,1-1-1,0 0 1,-1 0 0,1 1 0,-1-1 0,1 0 0,0 0-1,0 1 1,-1-1 0,1 0 0,0 0 0,0 0-1,0 0 1,0-1 0,1 1-38,-1 0 0,1 1-1,0-1 1,0 0 0,0 0-1,0 0 1,0 1 0,0-1 0,0 0-1,0 1 1,0-1 0,0 1-1,0-1 1,0 1 0,0 0 0,3-1-1,7-1-386,0 0 0,20-1 0,16 2-256,13 2-127</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6.081"/>
    </inkml:context>
    <inkml:brush xml:id="br0">
      <inkml:brushProperty name="width" value="0.05" units="cm"/>
      <inkml:brushProperty name="height" value="0.05" units="cm"/>
    </inkml:brush>
  </inkml:definitions>
  <inkml:trace contextRef="#ctx0" brushRef="#br0">351 10 17924,'-5'-2'212,"0"0"1,0 1 0,-1-1-1,1 1 1,-1 0-1,1 1 1,-1-1 0,1 1-1,-7 1 1,-54 7 215,46-5 44,-80 17 601,87-16-1015,0 0 0,0 0 0,1 1-1,0 1 1,-17 10 0,28-15-62,0-1 0,0 1 0,0-1 0,0 1 0,0 0-1,1 0 1,-1-1 0,0 1 0,1 0 0,-1 0 0,0 0 0,1 0 0,-1-1 0,1 1-1,-1 0 1,0 2 0,1-3-1,0 1-1,0-1 1,1 1-1,-1-1 1,0 1-1,0-1 1,0 0 0,0 1-1,0-1 1,1 1-1,-1-1 1,0 0-1,0 1 1,1-1-1,-1 0 1,0 1-1,1-1 1,-1 0 0,0 1-1,1-1 1,-1 0-1,0 0 1,1 1-1,-1-1 1,1 0-1,4 2-39,0-1-1,-1 1 0,1-1 0,0 0 0,5 0 0,80 6-475,-48-4 231,1 1 1,71 17 0,-113-21 289,0 0 0,0 0-1,0 0 1,0 1 0,0-1 0,0 0 0,-1 1 0,1-1 0,0 1 0,0-1 0,0 1 0,-1-1 0,1 1 0,0-1 0,-1 1-1,2 1 1,-2-2 6,0 1 0,0-1 0,0 0 0,0 1 0,0-1-1,0 0 1,0 1 0,0-1 0,-1 0 0,1 0-1,0 1 1,0-1 0,0 0 0,0 1 0,0-1 0,-1 0-1,1 1 1,0-1 0,0 0 0,0 0 0,-1 0-1,1 1 1,0-1 0,-1 0 0,1 0 0,0 0 0,0 1-1,-1-1 1,-32 12 353,-26 4 268,-114 14 0,155-31-1080,18 1 429,0 0 0,0 0 0,-1 0 1,1 0-1,0 0 0,0 0 0,0 0 0,-1-1 0,1 1 0,0 0 0,0 0 0,0 0 0,-1 0 0,1 0 0,0-1 0,0 1 0,0 0 0,0 0 1,-1 0-1,1-1 0,0 1 0,0 0 0,0 0 0,0 0 0,0-1 0,0 1 0,0 0 0,0 0 0,0-1 0,0 1 0,0-1 0,0 0-28,1-1-1,0 1 1,0-1-1,0 1 1,0 0-1,0-1 0,0 1 1,0 0-1,1 0 1,-1 0-1,0 0 1,1 0-1,-1 0 1,2-1-1,21-13-458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6.576"/>
    </inkml:context>
    <inkml:brush xml:id="br0">
      <inkml:brushProperty name="width" value="0.05" units="cm"/>
      <inkml:brushProperty name="height" value="0.05" units="cm"/>
    </inkml:brush>
  </inkml:definitions>
  <inkml:trace contextRef="#ctx0" brushRef="#br0">191 418 12619,'-59'41'2299,"38"-27"-1151,-39 31 0,55-40-993,0 0 0,1 0 0,-1 0 0,1 0 0,0 1 0,1-1 0,-1 1 0,1 0 0,0 0 0,1 1 0,-1-1 0,-1 7 0,4-11-122,-1-1-1,1 1 0,0 0 0,0 0 0,0-1 0,0 1 0,0 0 0,0 0 0,1-1 0,-1 1 0,0 0 0,1 0 0,0-1 1,-1 1-1,1 0 0,0-1 0,0 1 0,-1-1 0,1 1 0,1-1 0,-1 0 0,0 1 0,0-1 0,0 0 0,1 0 0,-1 0 1,1 0-1,-1 0 0,1 0 0,-1 0 0,1 0 0,-1 0 0,1-1 0,0 1 0,-1-1 0,1 1 0,0-1 0,1 0 1,6 2 52,-1-1 1,0 0-1,0 0 1,0-1-1,1-1 1,-1 1-1,10-3 1,-7 1 26,0-1 0,0 0 1,0-1-1,-1-1 1,1 1-1,-1-2 1,0 1-1,0-1 1,14-13-1,-12 8 10,0 0 0,-1-1-1,0 0 1,-1-1 0,-1 0-1,11-19 1,-8 9-39,-1 0 1,-1-1-1,-2-1 1,0 1-1,-1-1 0,-2-1 1,0 1-1,1-40 1,-6 51-92,0 0 1,-1-1 0,0 1 0,-1 0-1,0 0 1,-1 0 0,-1 1-1,-9-24 1,10 32-7,1 0 1,-1 0-1,0 1 0,0-1 1,0 1-1,-1-1 0,1 1 0,-1 0 1,0 0-1,0 0 0,-1 1 1,1 0-1,-1 0 0,0 0 1,0 0-1,0 1 0,0-1 1,0 1-1,0 1 0,-1-1 0,1 1 1,0 0-1,-1 0 0,-9 0 1,6 1 6,-1 1 1,1 0-1,-1 1 0,1 0 1,0 0-1,-1 1 1,1 0-1,1 1 0,-1 0 1,0 0-1,1 1 1,-13 9-1,17-11 9,0 0 0,0 0 0,0 0 0,0 1 0,1-1 0,0 1 1,-1 0-1,1 0 0,1 1 0,-1-1 0,0 0 0,1 1 0,0 0 0,0-1 0,1 1 0,-1 0 0,1 0 0,0 0 0,0 0 0,0 0 0,1 0 0,0 0 0,0 0 1,0 1-1,2 4 0,0-4-11,0 0 1,0 0-1,1-1 1,0 1 0,0-1-1,0 0 1,1 0 0,0 0-1,0 0 1,0 0-1,1-1 1,-1 0 0,1 0-1,0 0 1,0-1-1,6 4 1,12 6-96,1-1 0,35 12-1,-42-18 62,11 5-20,-8-4-10,-1 0 1,0 1 0,-1 1-1,22 14 1,-37-21 73,0 1 0,1-1-1,-1 1 1,0-1 0,0 1 0,0 0 0,-1 0 0,1 1-1,-1-1 1,1 0 0,-1 1 0,0 0 0,-1-1-1,1 1 1,-1 0 0,1 0 0,-1 0 0,0 0 0,-1 0-1,1 0 1,-1 0 0,1 0 0,-1 0 0,0 0 0,-1 0-1,-1 8 1,0-4-11,0 0 1,0 0-1,-1 0 0,-1-1 0,1 1 1,-1-1-1,-1 1 0,1-1 0,-1-1 1,0 1-1,-1-1 0,-11 11 0,4-10-40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7.090"/>
    </inkml:context>
    <inkml:brush xml:id="br0">
      <inkml:brushProperty name="width" value="0.05" units="cm"/>
      <inkml:brushProperty name="height" value="0.05" units="cm"/>
    </inkml:brush>
  </inkml:definitions>
  <inkml:trace contextRef="#ctx0" brushRef="#br0">280 146 16652,'0'-2'118,"-1"1"1,1-1 0,-1 0-1,0 1 1,0-1 0,0 1-1,0-1 1,0 1 0,0-1-1,0 1 1,0 0-1,0 0 1,-1-1 0,1 1-1,-1 0 1,1 0 0,-1 0-1,1 0 1,-3 0 0,1 0 29,-1 0 0,1 0 0,-1 0 0,1 0 1,-1 1-1,0 0 0,0 0 0,-6 0 0,-1 2 85,-1 0-1,1 0 0,0 1 1,0 1-1,-11 5 1,6-2-125,0 1 1,0 1-1,-14 10 1,24-14-103,-1 0-1,1 1 1,0-1 0,0 1 0,1 1 0,0-1 0,0 1 0,-7 11-1,12-18-3,0 1 0,-1-1 0,1 1 0,0-1 0,-1 1 0,1-1 0,0 1 0,0 0 0,0-1-1,0 1 1,-1-1 0,1 1 0,0-1 0,0 1 0,0 0 0,0-1 0,0 1 0,0-1 0,0 1-1,0-1 1,1 1 0,-1 0 0,0-1 0,0 1 0,0-1 0,1 1 0,-1-1 0,0 1 0,0-1-1,1 1 1,0 0 5,0-1-1,0 1 0,0-1 0,0 1 0,0-1 1,1 0-1,-1 0 0,0 1 0,0-1 0,0 0 0,0 0 1,0 0-1,0 0 0,2-1 0,4 0 26,1 0 0,-1 0 0,0-1 0,8-3 0,3-4 52,0 0 0,0-2 0,-1 1 0,0-2 0,-1-1 0,22-21 0,-19 15 14,-2 0 0,-1 0 0,0-2 0,22-37 0,-31 40-17,-7 18-80,0 0 0,0 0 0,0 0 0,0 0 0,0 0 0,-1-1 0,1 1 0,0 0 0,0 0 0,0 0-1,0 0 1,0 0 0,0 0 0,0 0 0,0 0 0,-1 0 0,1 0 0,0 0 0,0 0 0,0 0 0,0 0 0,0 0 0,0 0 0,0 0 0,-1-1 0,1 1 0,0 1 0,0-1 0,0 0 0,0 0 0,0 0 0,0 0 0,-1 0-1,1 0 1,0 0 0,0 0 0,0 0 0,0 0 0,0 0 0,0 0 0,0 0 0,-1 0 0,1 0 0,0 0 0,0 0 0,0 1 0,0-1 0,0 0 0,0 0 0,0 0 0,0 0 0,0 0 0,0 0 0,0 0 0,0 1 0,0-1-1,0 0 1,-24 27 28,11-7-17,-19 41-1,28-53-6,1 0 1,0 0-1,0 0 0,1 1 0,0-1 0,1 1 0,-1-1 1,1 17-1,1-23-4,1 0 0,-1 0 1,0 0-1,1 0 0,-1 0 0,1 0 1,-1-1-1,1 1 0,0 0 0,0 0 1,0-1-1,0 1 0,0-1 0,0 1 1,0-1-1,1 1 0,-1-1 1,0 0-1,1 1 0,-1-1 0,3 1 1,-1 0 4,0-1 1,1 0-1,-1 0 0,1 0 1,-1 0-1,1 0 1,-1-1-1,1 1 1,-1-1-1,7 0 1,0-1-43,0 0 0,0-1 1,0 0-1,-1-1 0,1 0 1,-1 0-1,14-8 0,-7 1-447,-2 0-1,1-2 1,-2 0-1,1 0 1,-1-1-1,-1-1 0,-1 0 1,12-19-1,2-5-365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7.569"/>
    </inkml:context>
    <inkml:brush xml:id="br0">
      <inkml:brushProperty name="width" value="0.05" units="cm"/>
      <inkml:brushProperty name="height" value="0.05" units="cm"/>
    </inkml:brush>
  </inkml:definitions>
  <inkml:trace contextRef="#ctx0" brushRef="#br0">145 1 14259,'-9'139'4599,"-26"102"-3325,29-201-846,-52 278 1109,26-156-853,27-121-440,6-37-142,0-5-5,4-23 35,3-42-17,-3 0 0,-7-114 1,-1 52-210,3 128 92,0 0 1,-1 0 0,1-1 0,0 1-1,0 0 1,0 0 0,0 0-1,0 0 1,0 0 0,0-1-1,0 1 1,0 0 0,0 0 0,0 0-1,0 0 1,0 0 0,0-1-1,0 1 1,0 0 0,0 0 0,0 0-1,0 0 1,0 0 0,0-1-1,1 1 1,-1 0 0,0 0 0,0 0-1,0 0 1,0 0 0,0 0-1,0-1 1,0 1 0,0 0-1,1 0 1,-1 0 0,0 0 0,0 0-1,0 0 1,0 0 0,0 0-1,1 0 1,-1 0 0,0 0 0,0 0-1,0 0 1,0 0 0,0 0-1,1 0 1,-1 0 0,0 0-1,0 0 1,0 0 0,1 0 0,8 9-45,16 29 2,-14-21 30,-5-8-22,0-1 1,1 1-1,0-1 1,0-1-1,1 1 1,10 7-1,-17-14-42,1 0-1,0 0 0,0 0 0,0 0 1,0 0-1,0 0 0,0 0 1,0-1-1,0 1 0,0-1 1,0 0-1,0 1 0,0-1 0,0 0 1,0 0-1,0 0 0,1 0 1,-1-1-1,0 1 0,0-1 1,0 1-1,0-1 0,0 0 0,0 1 1,0-1-1,0 0 0,-1 0 1,1-1-1,0 1 0,0 0 1,-1-1-1,1 1 0,-1-1 0,1 1 1,-1-1-1,0 1 0,3-4 1,2-6-164,1 1 0,-1 0 0,-1-1 0,5-13 0,7-18-570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8.776"/>
    </inkml:context>
    <inkml:brush xml:id="br0">
      <inkml:brushProperty name="width" value="0.05" units="cm"/>
      <inkml:brushProperty name="height" value="0.05" units="cm"/>
    </inkml:brush>
  </inkml:definitions>
  <inkml:trace contextRef="#ctx0" brushRef="#br0">255 0 15283,'-1'3'225,"-1"-1"-1,1 0 0,0 0 0,0 0 0,0 1 1,0-1-1,1 0 0,-2 4 0,2-5-71,-143 417 2384,71-224-2416,65-174-121,3-9-12,0 0 0,0 0 0,1 1 0,0 0-1,1 0 1,-1 12 0,3-24 10,0 0 0,0 0 0,0 0 0,0 1 0,0-1 0,0 0 0,0 0 0,0 0 0,0 1 0,0-1 0,0 0-1,0 0 1,0 0 0,1 0 0,-1 1 0,0-1 0,0 0 0,0 0 0,0 0 0,0 0 0,0 0 0,0 1 0,0-1 0,1 0 0,-1 0 0,0 0 0,0 0 0,0 0 0,0 0 0,0 0 0,1 0 0,-1 1 0,0-1 0,0 0 0,0 0 0,0 0 0,0 0-1,1 0 1,-1 0 0,0 0 0,0 0 0,0 0 0,1 0 0,-1 0 0,11-5-52,13-15 3,-21 17 39,53-41-300,110-64 1,-98 66 221,-3 2-51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6:58.310"/>
    </inkml:context>
    <inkml:brush xml:id="br0">
      <inkml:brushProperty name="width" value="0.05" units="cm"/>
      <inkml:brushProperty name="height" value="0.05" units="cm"/>
    </inkml:brush>
  </inkml:definitions>
  <inkml:trace contextRef="#ctx0" brushRef="#br0">54 27 14107,'5'-9'649,"-4"8"-497,0-1 0,0 0 0,0 1 0,0-1 0,0 1 0,0-1 0,0 1 0,1 0 0,-1-1 0,3-1 0,-4 4-46,1 0 1,-1 0-1,1 0 1,-1-1 0,0 1-1,1 0 1,-1 0-1,0 0 1,0 0 0,0 0-1,0 0 1,0 0 0,0 0-1,0 0 1,0 0-1,0-1 1,0 1 0,0 1-1,-25 161 3241,6-50-2573,-13 220 550,32-325-1301,0 28 58,0-35-74,0 0 0,0 1 1,0-1-1,0 1 1,1-1-1,-1 0 1,0 1-1,1-1 0,-1 0 1,1 0-1,-1 1 1,1-1-1,0 0 0,-1 0 1,1 0-1,0 0 1,0 0-1,0 0 0,0 0 1,1 1-1,-1-2-1,0 0 0,0 0-1,0 0 1,0 0 0,0 0 0,0 0-1,0 0 1,0-1 0,0 1 0,0 0-1,-1-1 1,1 1 0,0 0 0,0-1-1,0 1 1,-1-1 0,1 0 0,0 1-1,-1-1 1,1 0 0,0 1-1,-1-1 1,1 0 0,-1 1 0,1-1-1,-1 0 1,1 0 0,0-1 0,14-27 62,-15 27-63,13-30-185,-2 0 0,-1-1 0,-1 0 0,-2 0 0,-2-1 0,2-45 0,-6 95 137,1-1 1,1 1-1,0-1 1,1 1-1,0-1 0,8 18 1,-9-28 43,-1 0 1,1 0-1,0 0 0,0 0 1,1 0-1,0-1 0,0 1 1,0-1-1,5 4 0,-7-6 7,1 0 0,0-1 0,0 1 0,0-1-1,0 1 1,0-1 0,0 0 0,0 0 0,0 0-1,1-1 1,-1 1 0,0-1 0,0 0 0,1 0 0,-1 0-1,0 0 1,4-1 0,-1-1 37,0 1 0,-1-2 1,0 1-1,1-1 0,-1 0 0,0 0 1,0 0-1,-1-1 0,1 1 0,-1-1 1,1 0-1,-1-1 0,5-6 0,-9 10-41,1 1 0,-1 0 0,0 0 0,0 0-1,0 0 1,0 0 0,0 0 0,1 0 0,-1 0 0,0 0-1,0 0 1,0 0 0,0 0 0,1 0 0,-1 0-1,0 0 1,0 0 0,0 0 0,0 0 0,1 0 0,-1 0-1,0 0 1,0 0 0,0 0 0,0 0 0,0 0-1,1 0 1,-1 0 0,0 1 0,0-1 0,0 0 0,0 0-1,0 0 1,0 0 0,1 0 0,-1 0 0,0 1-1,0-1 1,0 0 0,0 0 0,0 0 0,0 0-1,0 0 1,0 1 0,0-1 0,0 0 0,0 0 0,0 0-1,0 0 1,0 1 0,0-1 0,0 0 0,0 0-1,0 0 1,0 0 0,0 1 0,0-1 0,0 0 0,0 0-1,0 0 1,1 12 43,-1-8-30,1 1-1,-1-1 1,1 1-1,0 0 1,0-1-1,0 1 1,0-1 0,1 0-1,0 0 1,0 1-1,0-1 1,0 0-1,1 0 1,0-1-1,0 1 1,0-1-1,6 7 1,-3-6 4,0-1 1,0 1 0,0-1 0,0 0 0,0 0-1,0-1 1,1 0 0,0 0 0,-1 0 0,1-1-1,11 1 1,20-1 10,-1-2 0,0-1 0,0-2-1,0-1 1,38-12 0,-69 16-36,-2 0 1,-1 0 1,1 0-1,-1 0 0,1 1 1,0 0-1,-1-1 0,1 1 1,0 1-1,5 0 0,-8 0 23,-1 1 0,0 0 1,0-1-1,1 1 0,-1 0 0,0-1 0,-1 1 0,1 0 0,0-1 0,0 1 0,-1-1 0,0 4 0,-1 3 101,2-6-106,1-1 1,-1 0-1,0 0 1,0 1-1,1-1 1,-1 0 0,0 0-1,1 0 1,-1 1-1,1-1 1,0 0-1,-1 0 1,1 0 0,0 0-1,0 0 1,-1 0-1,1 0 1,0 0-1,0 0 1,0-1-1,0 1 1,0 0 0,1-1-1,-1 1 1,0 0-1,0-1 1,0 0-1,0 1 1,1-1-1,-1 0 1,0 1 0,0-1-1,3 0 1,1 0-198,0 1-1,0-1 1,0 0 0,0-1 0,0 1 0,0-1 0,6-2-1,-10 3 115,4-2-173,-8 0-119,-12 0-68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02.498"/>
    </inkml:context>
    <inkml:brush xml:id="br0">
      <inkml:brushProperty name="width" value="0.05" units="cm"/>
      <inkml:brushProperty name="height" value="0.05" units="cm"/>
    </inkml:brush>
  </inkml:definitions>
  <inkml:trace contextRef="#ctx0" brushRef="#br0">1 173 12827,'9'-8'718,"1"-1"0,0 2 1,0-1-1,1 1 1,0 1-1,16-7 0,-6 4-182,1 1 0,43-9 0,-6 7-167,113-3-1,298 15 204,-197 2-520,699-35-55,-191 1-75,-731 29 36,-3-1-76,0 3 0,56 7 0,-100-8 102,-1 0 0,0 1 1,1-1-1,-1 1 0,0-1 0,0 1 1,1 0-1,-1 0 0,0 0 0,0 0 0,0 0 1,0 0-1,0 1 0,2 1 0,-4-2 10,0-1 0,0 1-1,0-1 1,1 0 0,-1 1 0,0-1-1,0 1 1,0-1 0,0 1 0,0-1-1,0 0 1,0 1 0,0-1 0,0 1-1,0-1 1,0 1 0,0-1-1,0 1 1,0-1 0,0 0 0,0 1-1,-1-1 1,1 1 0,0-1 0,-1 1-1,-16 14-146,12-13 24,0 1 0,0-1 1,-1 0-1,1-1 0,0 1 1,-1-1-1,0 0 0,1 0 1,-10-1-1,-55-4-710,41 1 663,-797-46-305,-3 45 915,55 76-410,735-64-195,38-5 58,10-2-1,64 0-113,185-7-52,362-5 262,-74 16 17,475-11-2210,-905-3 1356,-107 7 612,-10 0 137,-17-1 12,-167-4 29,25 2 55,30-2 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18.905"/>
    </inkml:context>
    <inkml:brush xml:id="br0">
      <inkml:brushProperty name="width" value="0.05" units="cm"/>
      <inkml:brushProperty name="height" value="0.05" units="cm"/>
    </inkml:brush>
  </inkml:definitions>
  <inkml:trace contextRef="#ctx0" brushRef="#br0">8 18 11266,'-1'0'28,"1"0"0,0 0 0,0 0 0,0 0 0,-1 0 0,1 0 0,0 0 0,0 0 0,-1 0 0,1 0 0,0 0 0,0 0 0,0 0 0,-1 0 0,1 0 0,0 0 0,0 0 0,-1 0 0,1 0 0,0 0 0,0-1 0,0 1 0,-1 0 0,1 0 0,0 0 0,0 0 0,0 0 0,0-1 0,-1 1 0,1 0-1,0 0 1,0 0 0,0-1 0,0 1 0,0 0 0,0 0 0,0 0 0,0-1 0,-1 1 0,1 0 0,0 0 0,0 0 0,0-1 0,12-3 367,23 0-341,-34 4-39,78-4-265,1 3-1,135 17 0,157 46 371,-206-32 114,856 94 191,8-76-414,5-49 77,1-30-37,-316 7 4,-153 5-15,627-9 90,-1135 28-114,29 0 56,145 17 0,-222-14-36,-19-1-24,-24 0 0,-20-2-3,-22 0 18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00.439"/>
    </inkml:context>
    <inkml:brush xml:id="br0">
      <inkml:brushProperty name="width" value="0.05" units="cm"/>
      <inkml:brushProperty name="height" value="0.05" units="cm"/>
    </inkml:brush>
  </inkml:definitions>
  <inkml:trace contextRef="#ctx0" brushRef="#br0">283 7 16187,'0'-1'42,"0"1"-1,0 0 0,0-1 0,-1 1 0,1 0 0,0 0 0,0-1 0,0 1 1,-1 0-1,1-1 0,0 1 0,0 0 0,-1 0 0,1 0 0,0-1 0,0 1 1,-1 0-1,1 0 0,0 0 0,-1 0 0,1-1 0,0 1 0,-1 0 0,1 0 1,0 0-1,-1 0 0,1 0 0,-1 0 0,1 0 0,0 0 0,-1 0 0,1 0 1,0 0-1,-1 0 0,1 0 0,0 0 0,-1 1 0,1-1 0,0 0 0,-1 0 1,1 0-1,0 0 0,0 1 0,-1-1 0,1 0 0,0 0 0,-1 1 0,-17 13 314,3 0 120,1 1 0,1 0 0,1 1 0,-19 33 1,-32 75 418,-1 26-126,55-122-612,1 0 0,1 0-1,-6 45 1,12-67-162,1 1-1,0-1 1,0 1-1,0-1 1,1 1 0,0-1-1,0 1 1,0-1 0,1 0-1,0 1 1,0-1-1,4 7 1,-3-9-72,-1-1 0,1 0 1,-1 1-1,1-1 0,0 0 0,1 0 0,-1-1 1,0 1-1,1-1 0,-1 0 0,1 1 0,0-2 1,0 1-1,-1 0 0,1-1 0,1 0 0,-1 1 1,0-2-1,6 2 0,23 0-219,2-2-108</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00.967"/>
    </inkml:context>
    <inkml:brush xml:id="br0">
      <inkml:brushProperty name="width" value="0.05" units="cm"/>
      <inkml:brushProperty name="height" value="0.05" units="cm"/>
    </inkml:brush>
  </inkml:definitions>
  <inkml:trace contextRef="#ctx0" brushRef="#br0">149 80 18028,'-12'24'1464,"-10"10"-1096,-1 5-168,2 8 384,1 2-127,2 0-65,4-2-128,4-8-304,3-3-152,5-12-208,2-2-233,0-14-335,3-3 1896,-1-14-1136,-1-10-72,3-17 64</inkml:trace>
  <inkml:trace contextRef="#ctx0" brushRef="#br0" timeOffset="1">69 42 15867,'10'-21'1825,"6"11"-977,1 4-312,5 6 848,2 0-39,6 3-433,2 0-208,5 0-360,-1 0-152,-3-2-392,-3-1-256,-7-1-512,-5-2-184,-15-3 815,-3 2-223,-11 1-200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01.422"/>
    </inkml:context>
    <inkml:brush xml:id="br0">
      <inkml:brushProperty name="width" value="0.05" units="cm"/>
      <inkml:brushProperty name="height" value="0.05" units="cm"/>
    </inkml:brush>
  </inkml:definitions>
  <inkml:trace contextRef="#ctx0" brushRef="#br0">12 16 16852,'16'13'1792,"14"-15"-992,4-2-296,12-2 737,0 2-113,2 0-352,-3-2-256,-10 3-736,-5 3-456,-13 6-1913,-8-2 2217,-9 1-376,-3-3-296</inkml:trace>
  <inkml:trace contextRef="#ctx0" brushRef="#br0" timeOffset="1">1 283 16508,'18'7'1880,"8"-3"-1000,3-3-376,7-1 801,2 0-97,3-4-480,-6-3-504,0-2-992,-2-1 768,-5 2-280,2-1-80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21.046"/>
    </inkml:context>
    <inkml:brush xml:id="br0">
      <inkml:brushProperty name="width" value="0.05" units="cm"/>
      <inkml:brushProperty name="height" value="0.05" units="cm"/>
    </inkml:brush>
  </inkml:definitions>
  <inkml:trace contextRef="#ctx0" brushRef="#br0">74 2 16980,'-2'-1'1885,"-2"7"-1291,-5 10 19,-4 10 204,-20 46 16,31-65-788,-1 0 0,1 1 0,0-1 0,1 1-1,0-1 1,0 1 0,1 14 0,0-21-31,0 0 1,0 0-1,1 0 0,-1 0 1,0 0-1,1 0 1,-1 0-1,1 0 1,-1 0-1,1 0 1,0 0-1,-1-1 0,1 1 1,0 0-1,-1 0 1,1-1-1,0 1 1,0 0-1,0-1 0,0 1 1,0-1-1,0 1 1,-1-1-1,1 1 1,0-1-1,0 0 0,0 0 1,1 1-1,-1-1 1,0 0-1,0 0 1,0 0-1,0 0 1,1 0-1,4 0 66,0-1 1,0 1-1,0-1 0,10-3 1,7-4 268,0-1 1,39-22 0,-37 18 77,46-19 0,-70 32-414,1-1 1,0 1 0,0 0-1,0 0 1,0-1 0,-1 1-1,1 0 1,0 0 0,0 1-1,0-1 1,0 0 0,-1 1-1,1-1 1,0 1 0,0-1-1,-1 1 1,1 0 0,0 0-1,-1 0 1,1 0 0,-1 0-1,1 0 1,-1 0 0,0 0-1,1 1 1,-1-1 0,2 2-1,-1 0-9,0-1 0,0 0-1,0 0 1,0-1 0,1 1-1,-1 0 1,1-1 0,-1 0-1,1 1 1,0-1 0,2 1-1,0-1-64,3 0 102,0 1 0,0 1 1,0-1-1,9 5 0,-15-6-90,-1 0 1,0-1-1,0 1 0,0 0 1,0-1-1,1 1 1,-1 0-1,0 0 1,0 0-1,-1 0 1,1 0-1,0 0 1,0 0-1,0 0 1,-1 0-1,1 1 1,0-1-1,-1 0 1,1 0-1,-1 1 1,0-1-1,1 0 1,-1 1-1,0-1 0,0 0 1,0 1-1,0-1 1,0 0-1,0 1 1,0-1-1,0 1 1,0-1-1,-1 2 1,-2-2-1256,1-7 892,-2-6 71,2-9-337</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21.556"/>
    </inkml:context>
    <inkml:brush xml:id="br0">
      <inkml:brushProperty name="width" value="0.05" units="cm"/>
      <inkml:brushProperty name="height" value="0.05" units="cm"/>
    </inkml:brush>
  </inkml:definitions>
  <inkml:trace contextRef="#ctx0" brushRef="#br0">15 2 15787,'-5'-1'1961,"1"1"-1193,1 4-328,0 2 888,3 1-335,0-1-329,4-1-848,2 1-440,3-5 552,2-1-201,4 0-127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22.122"/>
    </inkml:context>
    <inkml:brush xml:id="br0">
      <inkml:brushProperty name="width" value="0.05" units="cm"/>
      <inkml:brushProperty name="height" value="0.05" units="cm"/>
    </inkml:brush>
  </inkml:definitions>
  <inkml:trace contextRef="#ctx0" brushRef="#br0">81 0 19132,'-33'50'2587,"-1"1"-1304,32-47-1190,0 0-1,0 0 0,0 0 0,1 0 1,0 1-1,0-1 0,0 0 0,0 1 1,1-1-1,-1 9 0,2-11-80,-1-1 0,0 0-1,0 0 1,1 1 0,-1-1-1,1 0 1,-1 0 0,1 1 0,-1-1-1,1 0 1,0 0 0,0 0-1,-1 0 1,1 0 0,0 0 0,0 0-1,0 0 1,0 0 0,0-1-1,0 1 1,0 0 0,1-1-1,-1 1 1,0-1 0,0 1 0,0-1-1,1 1 1,-1-1 0,0 0-1,1 0 1,-1 1 0,2-1 0,5 0 5,-1 0 1,1 0 0,-1-1-1,11-1 1,7-4 43,1-2-1,-1 0 1,-1-2 0,35-18 0,8-3 162,-67 30-219,1 1 0,-1 0 0,1 0 0,-1-1 0,1 1 0,-1 0 0,0 0 0,1 0 0,-1-1 0,1 1 1,-1 0-1,1 0 0,-1 0 0,1 0 0,-1 0 0,1 0 0,-1 0 0,1 0 0,-1 0 0,1 1 0,-1-1 0,1 0 0,-1 0 1,1 0-1,-1 0 0,1 1 0,-1-1 0,0 0 0,1 0 0,-1 1 0,1-1 0,-1 0 0,0 1 0,1-1 0,-1 0 0,0 1 0,0-1 1,1 1-1,-1 0 0,4 24 93,-1 1-37,-3-25-58,0 0 0,0 0 1,1 0-1,-1 0 1,0-1-1,1 1 1,-1 0-1,1 0 1,-1 0-1,1-1 0,-1 1 1,1 0-1,-1-1 1,1 1-1,0-1 1,-1 1-1,1 0 1,0-1-1,-1 1 0,1-1 1,0 0-1,1 1 1,2-1-2,1 0 0,-1-1 0,0 1 0,0-1 1,0 0-1,0 0 0,0-1 0,0 1 0,0-1 0,0 0 0,0 0 1,0 0-1,3-3 0,9-4-23,-13 8-60,24-10-37,-27 11 57,1 0 0,-1 0 0,1 0 0,0 0 0,-1-1 0,1 1 0,-1 0 0,1 0 1,-1 0-1,1 0 0,0 0 0,-1 1 0,1-1 0,-1 0 0,1 0 0,-1 0 0,1 0 0,-1 1 1,1-1-1,-1 0 0,1 0 0,-1 1 0,1-1 0,-1 0 0,1 1 0,-1-1 0,1 1 1,-1-1-1,0 0 0,1 1 0,-1-1 0,0 1 0,1-1 0,-1 1 0,0-1 0,0 1 1,0-1-1,1 1 0,-1-1 0,0 1 0,0 0 0,0 0 0,0 0-253,0 0 263,0-1 0,0 0 0,0 0 0,0 1 0,0-1-1,0 0 1,0 1 0,0-1 0,0 0 0,0 1 0,0-1-1,0 0 1,0 1 0,1-1 0,-1 0 0,0 0 0,0 1-1,0-1 1,0 0 0,1 0 0,-1 1 0,0-1 0,0 0-1,0 0 1,1 1 0,-1-1 0,0 0 0,1 0 0,-1 0-1,0 0 1,0 1 0,1-1 0,-1 0 0,0 0 0,1 0-1,-1 0 1,0 0 0,1 0 0,-1 0 0,0 0 0,0 0-1,1 0 1,7 0-720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22.646"/>
    </inkml:context>
    <inkml:brush xml:id="br0">
      <inkml:brushProperty name="width" value="0.05" units="cm"/>
      <inkml:brushProperty name="height" value="0.05" units="cm"/>
    </inkml:brush>
  </inkml:definitions>
  <inkml:trace contextRef="#ctx0" brushRef="#br0">125 363 14843,'-1'2'278,"0"1"-1,-1-2 0,0 1 1,1 0-1,-1 0 1,0-1-1,0 1 1,0 0-1,0-1 0,0 0 1,-5 2-1,-8 7 983,3-1-580,1 1-1,-18 18 1,26-24-616,-1 0 1,1 0 0,0 1 0,0-1 0,1 1 0,-1-1 0,1 1-1,0 0 1,0 0 0,1 0 0,-2 6 0,3-10-63,0 0 1,0 0 0,0-1-1,0 1 1,0 0-1,0 0 1,0-1 0,0 1-1,1 0 1,-1 0 0,0-1-1,1 1 1,-1 0-1,0-1 1,1 1 0,-1 0-1,1-1 1,-1 1-1,1-1 1,-1 1 0,1 0-1,0-1 1,-1 1 0,1-1-1,0 0 1,-1 1-1,1-1 1,0 0 0,-1 1-1,1-1 1,0 0-1,0 0 1,-1 1 0,1-1-1,0 0 1,0 0 0,-1 0-1,1 0 1,0 0-1,1 0 1,3 0 2,0-1 1,0 1-1,0-1 0,1 1 0,4-3 0,9-3 31,0-1-1,-1-1 0,0-1 0,-1-1 0,0 0 0,0-1 1,-1-1-1,0 0 0,-1-1 0,-1-1 0,0 0 0,-1-1 0,13-18 1,-23 25 75,-8 9-15,-7 8-2,5-3-59,1 1 0,0 0 0,1 0 0,0 0 0,0 1 0,0 0 0,-3 8 0,6-13-26,1 0-1,0 1 1,-1-1 0,1 0-1,0 0 1,0 1 0,1-1-1,-1 1 1,1-1 0,0 1-1,0-1 1,0 1 0,0-1-1,1 0 1,-1 1 0,1-1-1,0 1 1,0-1 0,0 0-1,0 0 1,2 4 0,-1-5-3,0 0 0,0 0 0,1 0-1,-1 0 1,0 0 0,1 0 0,-1-1 0,1 0 0,0 1 0,-1-1 0,1 0 0,0 0 0,0 0 0,0-1 0,-1 1 0,1-1-1,0 1 1,0-1 0,6 0 0,1-1 7,1 1-1,0-2 1,-1 0 0,15-4-1,-5-1 2,-1 0 0,1-2 1,-1-1-1,-1 0 0,0-1 0,-1-1 0,0-1 1,0 0-1,22-25 0,-8 5 12,-2-1-1,-2-2 1,34-55-1,-61 91-25,13-22 20,12-27-1,-22 43-12,-1-1 0,1 1 0,-1-1-1,-1 0 1,1 0 0,-1 1 0,-1-1-1,1 0 1,-1-9 0,0 15-6,0 0 1,0 0-1,0 0 0,0-1 1,-1 1-1,1 0 1,0 0-1,0 0 1,-1-1-1,1 1 0,-1 0 1,1 0-1,-1 0 1,1 0-1,-1 0 0,0 0 1,0 0-1,1 0 1,-1 0-1,0 0 0,0 0 1,0 1-1,0-1 1,0 0-1,0 1 0,0-1 1,0 1-1,0-1 1,0 1-1,0-1 0,-1 1 1,1 0-1,0-1 1,0 1-1,0 0 1,-1 0-1,1 0 0,0 0 1,0 0-1,0 0 1,-1 0-1,1 0 0,0 1 1,0-1-1,0 0 1,-1 1-1,0 0 0,-5 2 10,0 0-1,0 0 0,0 0 1,1 1-1,0 0 1,-10 8-1,4 0 6,0 0 1,1 0 0,0 1-1,0 1 1,2 0-1,0 0 1,0 1 0,2 0-1,0 1 1,-9 26-1,13-31-8,0 0-1,1 0 0,0 1 0,1-1 0,0 0 0,1 1 1,2 16-1,-1-21-5,0 0 1,1 1 0,0-1-1,0 0 1,1 0-1,-1 0 1,2-1-1,-1 1 1,1-1 0,0 1-1,0-1 1,7 6-1,-9-9-2,1 0 0,0 0 0,1 0 0,-1-1 0,0 1 0,1-1 0,0 0 0,-1 0 0,1 0 0,0 0 0,0-1 0,0 0 0,0 0 0,6 1 0,-3-1 0,-1-1 0,0 0 0,0 0 0,1-1 0,-1 0 0,0 0 0,0 0 0,11-4 0,0-3 3,0 0 1,-1 0-1,0-2 0,0 0 0,21-18 0,-8 2 15,0-1 0,27-35 1,-52 60 34,-6 12-16,-13 28 12,3-7-4,11-29-41,-6 22 57,-9 40 0,15-59-52,0 1-1,1-1 1,-1 1 0,1-1 0,0 1 0,0-1 0,1 1 0,0 0 0,0-1 0,0 0 0,0 1 0,1-1-1,4 10 1,-5-13-22,1 0 0,-1 0 0,0 0 0,1-1 0,0 1 0,-1 0 0,1-1 0,0 1 0,-1-1 0,1 1 0,0-1 0,0 0 0,0 0 0,0 0 0,1 0 0,-1 0 0,0-1 0,0 1 0,0-1 0,1 1 0,-1-1 0,0 0 0,1 0-1,-1 0 1,0 0 0,3 0 0,-2-1-51,0 0-1,0 0 1,0 0-1,-1 0 1,1 0-1,0 0 1,-1-1-1,1 1 1,-1-1-1,0 0 1,1 0-1,-1 0 1,0 0-1,0 0 0,0 0 1,-1-1-1,1 1 1,0-1-1,-1 1 1,2-4-1,8-26-217,-2-13-93</inkml:trace>
  <inkml:trace contextRef="#ctx0" brushRef="#br0" timeOffset="0.54">974 128 16219,'-4'10'2017,"2"-1"-1313,2-6-288,6 0 1313,1-2-1786,0-2-879,5-4 920,2 1-264,5-2-296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17.448"/>
    </inkml:context>
    <inkml:brush xml:id="br0">
      <inkml:brushProperty name="width" value="0.05" units="cm"/>
      <inkml:brushProperty name="height" value="0.05" units="cm"/>
    </inkml:brush>
  </inkml:definitions>
  <inkml:trace contextRef="#ctx0" brushRef="#br0">0 373 12387,'75'-3'1043,"127"-24"0,-73 7-750,423-36 185,-17 2-429,-332 27-43,353-39 38,6 30 419,231 60 357,205-27-144,259-23 895,-1168 26-1770,-1-4-1,164-29 1,-237 30 3,0-1 0,0 0 0,-1-1 0,15-8 1,-5 1-121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9.284"/>
    </inkml:context>
    <inkml:brush xml:id="br0">
      <inkml:brushProperty name="width" value="0.05" units="cm"/>
      <inkml:brushProperty name="height" value="0.05" units="cm"/>
    </inkml:brush>
  </inkml:definitions>
  <inkml:trace contextRef="#ctx0" brushRef="#br0">0 0 12115,'2'5'1448,"2"5"-856,1 10-120,0 8 1008,1 15-719,0 10-89,-1 13-80,3 6-32,-4 4-184,0 0-136,-2-9-304,-1-2-152,-1-17-344,-3-9-128,-3-15 496,-4-11-136,-8-11-136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23.181"/>
    </inkml:context>
    <inkml:brush xml:id="br0">
      <inkml:brushProperty name="width" value="0.05" units="cm"/>
      <inkml:brushProperty name="height" value="0.05" units="cm"/>
    </inkml:brush>
  </inkml:definitions>
  <inkml:trace contextRef="#ctx0" brushRef="#br0">288 1 16692,'-13'18'1511,"1"-1"-589,1 0-1,1 1 0,-9 21 1,12-20-563,1 0 0,1 1 0,1 0 0,-4 39 0,6 83 211,-2 16-357,0-128-74,-9 42 1,11-63-67,-1 0-1,0-1 0,0 1 1,-1-1-1,0 0 0,0 0 1,-1-1-1,0 1 0,-8 9 0,12-15-45,-1 0-1,1-1 0,0 0 0,0 1 1,-1-1-1,1 0 0,-1 0 0,1 0 0,-1 0 1,0 0-1,1 0 0,-1 0 0,0 0 1,0-1-1,0 1 0,1-1 0,-1 1 0,0-1 1,0 0-1,0 1 0,0-1 0,0 0 1,0 0-1,0-1 0,0 1 0,1 0 0,-1-1 1,0 1-1,0-1 0,0 1 0,1-1 1,-1 0-1,0 0 0,0 0 0,1 0 0,-1 0 1,1 0-1,-1 0 0,1-1 0,0 1 1,-1-1-1,-1-1 0,-2-4 23,0 0-1,1 0 1,-1-1-1,1 0 1,1 1-1,-1-1 1,1 0-1,-2-10 1,1 0-32,1 0 0,0 1-1,1-1 1,1 0 0,1 0 0,1 0 0,0 0 0,1 0 0,9-32-1,-8 37-189,2 1-1,-1 1 1,1-1-1,1 1 1,0 0-1,1 0 1,0 0-1,0 1 1,1 0-1,1 1 1,0 0-1,0 0 1,0 1-1,21-14 1,-8 8-675,6-3 0,36-29-1,-28 11-33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23.683"/>
    </inkml:context>
    <inkml:brush xml:id="br0">
      <inkml:brushProperty name="width" value="0.05" units="cm"/>
      <inkml:brushProperty name="height" value="0.05" units="cm"/>
    </inkml:brush>
  </inkml:definitions>
  <inkml:trace contextRef="#ctx0" brushRef="#br0">84 5 19044,'0'0'77,"1"-1"0,-1 1 0,0 0 1,1-1-1,-1 1 0,1 0 0,-1-1 0,1 1 0,-1 0 0,0 0 0,1-1 1,-1 1-1,1 0 0,-1 0 0,1 0 0,-1 0 0,1-1 0,-1 1 0,1 0 0,-1 0 1,1 0-1,-1 0 0,1 0 0,0 0 0,-1 0 0,1 1 0,0-1 0,-1 1 2,1-1-1,-1 1 0,1 0 0,-1-1 1,0 1-1,0 0 0,1 0 0,-1-1 1,0 1-1,0 0 0,0 0 0,0 0 0,0-1 1,0 1-1,0 0 0,0 1 0,-11 47 1374,7-35-881,-4 24-82,-66 347 1161,73-381-1649,0 4 27,0 0-1,1 1 1,0-1-1,1 13 0,-1-20-20,0 0 0,0-1 0,0 1 0,0 0 0,0 0 0,1 0-1,-1 0 1,0 0 0,1 0 0,-1 0 0,1 0 0,-1-1 0,1 1-1,-1 0 1,1 0 0,-1-1 0,1 1 0,0 0 0,-1-1 0,1 1-1,0 0 1,0-1 0,-1 1 0,1-1 0,0 1 0,0-1 0,0 0-1,0 1 1,0-1 0,0 0 0,-1 0 0,1 1 0,0-1 0,0 0 0,0 0-1,0 0 1,0 0 0,0 0 0,0-1 0,0 1 0,0 0 0,0 0-1,0 0 1,0-1 0,-1 1 0,1-1 0,0 1 0,0 0 0,1-2-1,9-4 41,0-1-1,-1 0 1,0-1-1,0 0 1,0-1-1,-1 0 1,0 0-1,8-13 1,3 0 21,315-385-1457,-345 409-427,-6 4 1506,-6 5-361</inkml:trace>
  <inkml:trace contextRef="#ctx0" brushRef="#br0" timeOffset="1">276 511 17084,'4'26'1720,"5"-9"-1216,3-8-688,2-5 536,3-2 48,0-1-200,0-2-368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24.219"/>
    </inkml:context>
    <inkml:brush xml:id="br0">
      <inkml:brushProperty name="width" value="0.05" units="cm"/>
      <inkml:brushProperty name="height" value="0.05" units="cm"/>
    </inkml:brush>
  </inkml:definitions>
  <inkml:trace contextRef="#ctx0" brushRef="#br0">15 115 16548,'2'4'637,"0"0"1,0 0 0,0 0 0,1-1 0,-1 1-1,7 5 1,-8-8-518,1 1 0,-1-2 0,1 1-1,0 0 1,-1 0 0,1 0 0,0-1 0,-1 1 0,1-1 0,0 1-1,0-1 1,0 0 0,-1 1 0,1-1 0,0 0 0,0 0-1,0-1 1,0 1 0,2-1 0,3 0-24,-1-1 0,0 0 1,0-1-1,0 1 0,0-1 0,-1 0 1,1-1-1,-1 1 0,0-1 0,6-5 0,-9 7-77,0 0 0,0 0 0,0 0 0,0 0-1,0 0 1,0 0 0,-1 0 0,1-1 0,-1 1-1,0-1 1,0 1 0,0-1 0,0 1 0,0-1-1,0 0 1,0 0 0,-1 1 0,0-1-1,1 0 1,-1 0 0,0 1 0,-1-1 0,1 0-1,0 0 1,-2-4 0,2 6-13,-1 0 0,1 0 0,-1 0-1,1 0 1,-1 0 0,1 0 0,-1 0 0,0 1 0,1-1 0,-1 0 0,0 0-1,0 1 1,0-1 0,0 1 0,1-1 0,-1 1 0,0-1 0,0 1-1,0-1 1,0 1 0,0 0 0,0-1 0,0 1 0,0 0 0,0 0 0,0 0-1,0 0 1,0 0 0,0 0 0,-1 0 0,1 0 0,0 0 0,0 1-1,0-1 1,0 0 0,-1 1 0,-2 1 2,0-1 0,0 1 0,0 0 0,0 0-1,0 1 1,1-1 0,-6 6 0,-3 2-2,1 2 1,1 0-1,0 0 1,1 1-1,-11 19 0,16-26-4,1 0 1,0 1-1,0-1 0,1 1 1,-1 0-1,1 0 0,1 0 0,0 0 1,0 0-1,0 0 0,1 0 0,-1 0 1,2 0-1,0 9 0,0-13 0,0-1-1,-1 0 1,1 1 0,0-1-1,0 0 1,0 1 0,0-1-1,1 0 1,-1 0 0,1 0-1,-1 0 1,1 0 0,-1-1-1,1 1 1,0 0 0,0-1-1,0 1 1,3 1 0,-1-2-1,-1 1 1,1-1 0,0 0-1,0 0 1,0 0-1,0 0 1,0-1 0,0 1-1,0-1 1,6-1-1,0 0 3,1 0 0,-1-1 0,0-1 0,0 0 0,0 0 0,0-1 0,18-9 0,-16 5 0,1-1-1,-1 0 1,0 0-1,-1-1 1,0-1-1,-1 0 1,0 0-1,-1-1 1,0 0-1,-1-1 1,0 0-1,-1 0 1,0 0-1,9-29 0,-16 41-4,1 1 0,-1-1-1,0 0 1,0 1-1,1-1 1,-1 0 0,0 1-1,0-1 1,0 0-1,0 0 1,0 1-1,0-1 1,0 0 0,0 1-1,0-1 1,0 0-1,-1 1 1,1-1 0,0 0-1,-1 0 1,-8 5-20,-13 24 22,15-15 19,0 1-1,1-1 1,-6 23 0,10-29-6,0-1 1,0 0 0,1 1 0,0-1 0,1 1 0,0 0 0,0-1 0,0 1 0,1-1 0,1 11 0,-1-14-12,0-1 0,1 1 0,-1-1 0,0 0 1,1 1-1,-1-1 0,1 0 0,0 0 0,0 0 0,0 0 0,0 0 1,0-1-1,0 1 0,0 0 0,0-1 0,1 0 0,-1 1 0,1-1 1,-1 0-1,1 0 0,-1 0 0,1-1 0,0 1 0,-1-1 1,1 1-1,0-1 0,0 0 0,3 0 0,2 0-67,0-1-1,-1 0 1,1 0-1,0 0 1,-1-1-1,1 0 1,-1-1-1,0 1 1,8-5-1,-4 1-187,-1-1-1,0-1 1,0 0-1,0 0 1,-1 0-1,0-1 1,-1-1-1,0 0 1,6-10-1,6-12-469,27-58-1,-17 27-88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24.758"/>
    </inkml:context>
    <inkml:brush xml:id="br0">
      <inkml:brushProperty name="width" value="0.05" units="cm"/>
      <inkml:brushProperty name="height" value="0.05" units="cm"/>
    </inkml:brush>
  </inkml:definitions>
  <inkml:trace contextRef="#ctx0" brushRef="#br0">392 390 16107,'-11'27'1089,"1"-1"-1,1 1 1,2 1-1,-6 31 1,-5 112 1621,2-15-1841,16-149-899,-1-1-1,-1 0 0,1 0 1,-1 1-1,0-1 0,0 0 1,-1-1-1,1 1 0,-1 0 1,-4 5-1,6-11 10,1 1-1,-1-1 1,1 0-1,-1 1 1,1-1 0,-1 1-1,1-1 1,-1 0-1,1 1 1,-1-1 0,0 0-1,1 1 1,-1-1 0,0 0-1,1 0 1,-1 0-1,0 0 1,1 0 0,-1 0-1,0 0 1,1 0-1,-1 0 1,0 0 0,1 0-1,-1 0 1,1 0 0,-1 0-1,0-1 1,1 1-1,-1 0 1,0 0 0,1-1-1,-1 1 1,1 0-1,-1-1 1,1 1 0,-1-1-1,1 1 1,-1-1 0,1 1-1,-1-1 1,1 1-1,-1-2 1,-19-27-623,19 27 614,-99-208-118,98 206 266,1 0 0,-1 0-1,1 0 1,0-1 0,0 1 0,1 0 0,-1-7 0,1 10-80,0 0 1,0 0 0,0 0-1,0 0 1,1 0 0,-1 0-1,0 0 1,1 0 0,-1 0 0,0 0-1,1 0 1,0 0 0,-1 0-1,1 0 1,-1 1 0,1-1-1,0 0 1,0 0 0,-1 1-1,1-1 1,0 0 0,0 1-1,0-1 1,0 0 0,0 1-1,0-1 1,0 1 0,0 0-1,0-1 1,0 1 0,0 0-1,0 0 1,0 0 0,1-1-1,18 0 235,1 1 0,-1 0-1,32 5 1,-27-2-969,42-1 1,-64-2 639,0 0 0,0 0 0,0-1 0,0 0 0,0 1 0,0-1 0,0 0 0,3-2 0,-5 3 39,0-1-1,-1 1 1,1-1-1,0 1 1,0-1-1,-1 1 1,1-1-1,-1 0 1,1 1-1,-1-1 1,1 0-1,-1 1 1,1-1-1,-1 0 1,1 0-1,-1 1 1,0-1-1,1 0 1,-1 0-1,0 0 1,0 1-1,0-1 1,0 0-1,0 0 1,0 0-1,0 0 1,0 0-1,0 1 1,0-1-1,0 0 1,0 0-1,-1 0 1,1-1-1,-14-20-535</inkml:trace>
  <inkml:trace contextRef="#ctx0" brushRef="#br0" timeOffset="1">1 347 21781,'0'-4'1848,"11"4"-1360,6 3-224,13 1 688,3 1-383,6 2-1130,3-2 1218,1 5-657,-2-1-96,-1-3-73</inkml:trace>
  <inkml:trace contextRef="#ctx0" brushRef="#br0" timeOffset="2">719 1 20284,'28'47'1612,"3"0"1,49 57-1,-47-64-1076,-2 1 1,-2 1-1,29 56 1,-51-84-518,-1 1 0,0 1 0,-1-1 1,0 1-1,-2 0 0,0 0 0,0 1 1,-2-1-1,0 0 0,0 1 0,-2-1 1,0 1-1,-1-1 0,-5 20 0,0-12-19,-1-1 1,-1 0-1,-1 0 0,-1-1 0,-1 0 0,-20 28 0,3-11-122,-2-1-1,-46 43 0,48-55-134,-1-1-1,0-1 1,-2-2-1,-1-1 0,-1-2 1,0-1-1,-1-2 0,-1-1 1,-56 15-1,-7-4-285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25.766"/>
    </inkml:context>
    <inkml:brush xml:id="br0">
      <inkml:brushProperty name="width" value="0.05" units="cm"/>
      <inkml:brushProperty name="height" value="0.05" units="cm"/>
    </inkml:brush>
  </inkml:definitions>
  <inkml:trace contextRef="#ctx0" brushRef="#br0">26 0 16195,'-9'40'1549,"3"-18"-739,-3 34 0,8-51-678,1 1 0,-1-1 1,1 0-1,1 0 0,-1 1 0,1-1 1,0 0-1,0 0 0,0 0 1,1 0-1,4 9 0,-5-11-101,1-1-1,-1 0 0,1-1 1,-1 1-1,1 0 1,-1 0-1,1-1 1,0 1-1,0-1 1,0 1-1,0-1 0,0 0 1,0 0-1,1 0 1,-1 0-1,4 1 1,-2-1-15,1 0 0,-1-1 0,1 1 1,-1-1-1,1 0 0,-1-1 1,1 1-1,5-2 0,2-1-26,0 0 0,0-1-1,-1-1 1,0 0 0,19-11 0,-11 3-18,0 0 0,24-23-1,-34 28 20,-1-1 0,1 0 0,-1-1 0,-1 0 0,0 0 0,7-14 0,-12 16 32,-9 22 54,0 8 76,-7 42 1,12-57-136,1 0 1,1 0-1,-1-1 0,1 1 1,0 0-1,1 0 1,0 0-1,0 0 1,1 0-1,3 12 0,-4-18-38,-1 0-1,0 0 1,1 0-1,0 0 1,-1 0-1,1 0 0,-1-1 1,1 1-1,0 0 1,0 0-1,-1 0 1,1-1-1,0 1 0,0 0 1,0-1-1,0 1 1,0-1-1,0 1 1,0-1-1,0 1 0,0-1 1,0 0-1,0 1 1,0-1-1,0 0 1,2 0-1,-1 0 14,0 0 0,-1-1 0,1 1-1,0-1 1,0 0 0,-1 1 0,1-1 0,0 0 0,-1 0-1,1 0 1,-1 0 0,1 0 0,-1-1 0,3-2 0,20-27-157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26.607"/>
    </inkml:context>
    <inkml:brush xml:id="br0">
      <inkml:brushProperty name="width" value="0.05" units="cm"/>
      <inkml:brushProperty name="height" value="0.05" units="cm"/>
    </inkml:brush>
  </inkml:definitions>
  <inkml:trace contextRef="#ctx0" brushRef="#br0">6 1 16628,'-3'20'3747,"1"27"-2720,2-45-1012,0 0 1,1 0-1,-1-1 0,0 1 1,1 0-1,0 0 1,-1-1-1,1 1 0,0 0 1,0-1-1,0 1 1,0-1-1,0 1 0,0-1 1,0 0-1,0 1 0,1-1 1,-1 0-1,1 0 1,1 1-1,-1 0-6,1-1 0,0 0-1,-1 0 1,1-1 0,0 1 0,0 0-1,0-1 1,-1 0 0,1 1 0,0-1 0,5-1-1,1 0-4,1-1-1,-1 0 1,0-1-1,0 0 0,0 0 1,15-8-1,-8 2 21,0 0 1,-1-1-1,0-1 0,16-15 0,-30 23 101,-8 7-34,-12 12 57,10-6-144,1 0 0,0 1 0,0 0-1,1 0 1,1 1 0,0-1 0,0 2 0,1-1-1,1 0 1,-6 23 0,9-32-95,-5 0-82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52.279"/>
    </inkml:context>
    <inkml:brush xml:id="br0">
      <inkml:brushProperty name="width" value="0.05" units="cm"/>
      <inkml:brushProperty name="height" value="0.05" units="cm"/>
    </inkml:brush>
  </inkml:definitions>
  <inkml:trace contextRef="#ctx0" brushRef="#br0">76 134 9682,'-75'-46'3688,"78"47"-3558,1 0 1,0 0 0,-1-1 0,1 0 0,-1 0-1,1 0 1,0 0 0,-1 0 0,7-2 0,50-10-301,-24 4 256,68-16-65,-51 10-17,64-7-1,-61 16 2,0 2-1,0 2 1,1 3 0,55 9 0,81 24 5,67 9 24,-52-23 24,64 8 37,145 5-54,1-30-56,-332-4 23,409-21 39,-3-25-3,-328 29-39,165 8-8,0 31 19,-148-8 13,292-16 1,-463 1 195,1 0 1,-1-1 0,19-6-1,-29 8-215,0 0 1,0-1-1,-1 1 0,1 0 0,0 0 0,0 0 0,0 0 0,0 0 0,0 0 0,0 0 0,-1 0 0,1 0 0,0 0 0,0 0 0,0 0 0,0 0 1,0 0-1,0 0 0,0-1 0,0 1 0,-1 0 0,1 0 0,0 0 0,0 0 0,0 0 0,0 0 0,0 0 0,0-1 0,0 1 0,0 0 1,0 0-1,0 0 0,0 0 0,0 0 0,0 0 0,0-1 0,0 1 0,0 0 0,0 0 0,0 0 0,0 0 0,0 0 0,0-1 0,0 1 0,0 0 1,0 0-1,0 0 0,0 0 0,0 0 0,0 0 0,0-1 0,1 1 0,-1 0 0,0 0 0,0 0 0,0 0 0,0 0 0,0 0 0,0 0 0,0 0 1,1 0-1,-1 0 0,0 0 0,0-1 0,-15-4-205,10 3 268,-20-7-108,-6-6-63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53.516"/>
    </inkml:context>
    <inkml:brush xml:id="br0">
      <inkml:brushProperty name="width" value="0.05" units="cm"/>
      <inkml:brushProperty name="height" value="0.05" units="cm"/>
    </inkml:brush>
  </inkml:definitions>
  <inkml:trace contextRef="#ctx0" brushRef="#br0">1 307 11458,'33'-3'266,"0"0"0,-1 2 0,49 5 0,-14-1-176,425-17 43,-1-36-63,-110 1 169,171-18 442,-496 62-418,89-11-393,-119 12 705,1-2 0,-2 0 0,34-14-1,-56 20-532,-1-1 0,0 0-1,1 0 1,-1 0 0,0 0-1,0 0 1,0 0-1,0-1 1,0 1 0,0-1-1,0 1 1,0-1 0,-1 0-1,1 0 1,0 0-1,-1 1 1,0-2 0,1 1-1,-1 0 1,0 0-1,0 0 1,0 0 0,1-5-1,-1-20 485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7:55.710"/>
    </inkml:context>
    <inkml:brush xml:id="br0">
      <inkml:brushProperty name="width" value="0.05" units="cm"/>
      <inkml:brushProperty name="height" value="0.05" units="cm"/>
    </inkml:brush>
  </inkml:definitions>
  <inkml:trace contextRef="#ctx0" brushRef="#br0">4187 204 9498,'-37'-32'792,"-56"-42"717,79 64-1357,-1 1 0,-1 1-1,1 0 1,-1 1 0,-17-5-1,-15-1-55,0 3-1,0 1 0,-87-3 1,-151 14-491,216 0 312,-490 17-242,-456 7 1144,693-39-698,17 1 134,222 12-104,-138 20 1,155-9-135,1 2 0,1 4 0,0 2 0,1 4 0,1 2 1,2 2-1,-59 37 0,93-47-27,1 1 0,1 1 0,-44 44 0,60-55 6,1 2 0,0-1 0,1 1 1,0 0-1,0 1 0,1-1 0,0 1 0,1 1 1,1-1-1,-1 1 0,2-1 0,0 1 0,-2 13 1,5-18-4,0 1 1,0 0 0,0 0-1,1-1 1,1 1 0,-1 0-1,1-1 1,1 1 0,-1-1-1,1 0 1,1 0 0,-1 0-1,1 0 1,0-1 0,1 1 0,-1-1-1,1 0 1,1 0 0,-1-1-1,1 1 1,8 5 0,5 3-5,0-2 0,1 0 0,0 0 0,1-2 1,1-1-1,23 7 0,26 6 8,145 23 1,82-11 3,-248-29-1,646 46 31,1330-76 1,-1926 18-27,489-40 31,-6-29 11,-545 69-38,8 0 43,-1-2 1,0-2 0,50-19 0,-91 29-29,0-1 0,-1 0 0,1 0 0,0 0 0,-1 0 1,0 0-1,1-1 0,-1 0 0,0 0 0,0 0 0,0 0 0,-1 0 1,4-5-1,-5 5 2,0 0 0,0 0 0,0 0 0,0 0 0,0 0 0,0 0 0,-1 0 0,0 0 0,0 0 0,0 0 1,0 0-1,0 0 0,0-1 0,-1 1 0,0 0 0,1 0 0,-1 0 0,-2-3 0,-2-5 42,0 0-1,0 1 0,-2 0 1,1 0-1,-1 1 1,-1 0-1,1 0 0,-17-14 1,-8-4 75,-38-24-1,18 17-80,-1 3 0,-2 2 0,0 3 0,-75-25 0,11 14-57,-138-24 0,122 38-198,-183-8 0,-145 27-94,238 11 144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1.091"/>
    </inkml:context>
    <inkml:brush xml:id="br0">
      <inkml:brushProperty name="width" value="0.05" units="cm"/>
      <inkml:brushProperty name="height" value="0.05" units="cm"/>
    </inkml:brush>
  </inkml:definitions>
  <inkml:trace contextRef="#ctx0" brushRef="#br0">843 0 14355,'-3'3'219,"1"0"1,-1 0-1,1 0 0,-1 0 0,1 0 0,0 0 1,0 0-1,1 1 0,-1-1 0,-1 6 1,-3 4 283,-128 203 2607,108-177-2746,-296 397 2127,302-411-2404,-57 74 168,-107 106 0,181-203-327,1 1 0,0-1 0,-1 0 0,0 0 0,1 0 1,-1-1-1,0 1 0,0-1 0,0 1 0,-5 0 0,8-2 41,0 0-1,-1 0 1,1 0-1,-1 0 1,1 0-1,-1 0 1,1 0 0,0 0-1,-1 0 1,1 0-1,-1 0 1,1 0-1,-1 0 1,1 0-1,0-1 1,-1 1 0,1 0-1,-1 0 1,1 0-1,0-1 1,-1 1-1,1 0 1,0-1-1,-1 1 1,1 0-1,0-1 1,-1 0 0,1 0-2,-1 0-1,1-1 1,0 1 0,-1-1 0,1 1 0,0-1 0,0 1 0,0 0 0,0-1 0,0 1 0,0-1 0,1 1 0,-1-2 0,11-28-326,5-5-128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3:59.720"/>
    </inkml:context>
    <inkml:brush xml:id="br0">
      <inkml:brushProperty name="width" value="0.05" units="cm"/>
      <inkml:brushProperty name="height" value="0.05" units="cm"/>
    </inkml:brush>
  </inkml:definitions>
  <inkml:trace contextRef="#ctx0" brushRef="#br0">1 347 12283,'1'-15'285,"1"0"0,0-1 0,1 2 0,1-1 0,0 0 0,1 1 0,1-1-1,0 1 1,1 1 0,0-1 0,1 1 0,1 1 0,13-16 0,-11 15-42,0 1 0,1 0 0,1 1 0,0 0 0,1 1 0,0 0-1,0 2 1,1-1 0,0 2 0,0 0 0,32-9 0,-40 14-196,0 0 0,-1 1 1,1 0-1,0 0 1,0 1-1,0 0 0,0 0 1,0 1-1,0-1 0,0 2 1,0-1-1,0 1 0,0 0 1,-1 0-1,1 1 1,-1 0-1,8 4 0,-8-2-30,1 0 0,-2 0 0,1 0 0,-1 0 0,0 1 0,0 0 0,0 0-1,-1 1 1,0-1 0,0 1 0,0 0 0,-1 0 0,0 0 0,-1 0 0,3 12 0,-2-7 39,-1 1 1,-1-1 0,0 1-1,-1 0 1,0-1 0,-1 1-1,0 0 1,-1-1 0,0 1-1,-1-1 1,-7 19 0,6-21-6,0 0 1,-1 0-1,0-1 1,-1 1-1,0-1 1,0 0 0,-1-1-1,0 1 1,0-1-1,-1-1 1,0 0-1,-1 0 1,-15 10-1,21-15-81,-1 0-1,1 0 1,-1 0-1,1 0 1,-1-1-1,0 0 0,0 0 1,0 0-1,0 0 1,1-1-1,-1 1 1,0-1-1,0 0 1,0 0-1,0 0 0,0-1 1,0 1-1,0-1 1,0 0-1,0 0 1,1-1-1,-1 1 1,0-1-1,1 0 0,-1 0 1,1 0-1,0 0 1,0 0-1,-1-1 1,1 1-1,1-1 1,-1 0-1,-3-5 0,-11-24-261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1.558"/>
    </inkml:context>
    <inkml:brush xml:id="br0">
      <inkml:brushProperty name="width" value="0.05" units="cm"/>
      <inkml:brushProperty name="height" value="0.05" units="cm"/>
    </inkml:brush>
  </inkml:definitions>
  <inkml:trace contextRef="#ctx0" brushRef="#br0">1 272 16588,'2'0'192,"0"-1"0,0 0 0,0 0 0,1 1 0,-1-1 0,0 1 0,0 0 0,1 0 0,-1 0 0,0 0 0,0 0 0,4 1 1,23-2 213,6-6-127,0-1 0,-1-2 0,0-1 1,51-25-1,125-77 153,-136 71-318,-58 32-93,29-13 27,-42 21-43,0 1 0,0 0 0,0 0 0,0 0 0,0 1 0,1-1 0,-1 1-1,0 0 1,0 0 0,0 0 0,1 0 0,3 1 0,-6-1-2,0 1-1,0-1 1,0 0 0,0 1-1,0 0 1,0-1 0,0 1 0,0-1-1,0 1 1,0 0 0,0 0-1,0 0 1,-1-1 0,1 1 0,0 0-1,-1 0 1,1 0 0,0 0-1,-1 0 1,0 0 0,1 2 0,1 1 3,-2 0 0,1 0 1,0 0-1,-1 0 0,0 0 1,0 6-1,-1 5 19,-1 1 1,-5 19-1,7-34-24,-17 59 98,-25 59 0,11-33-638,28-79 489,1-1-1,1 1 1,-1 0-1,0 11 1,2-5-116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2.422"/>
    </inkml:context>
    <inkml:brush xml:id="br0">
      <inkml:brushProperty name="width" value="0.05" units="cm"/>
      <inkml:brushProperty name="height" value="0.05" units="cm"/>
    </inkml:brush>
  </inkml:definitions>
  <inkml:trace contextRef="#ctx0" brushRef="#br0">80 21 14995,'0'-2'108,"0"1"-1,0 0 1,-1 0 0,1-1-1,0 1 1,-1 0 0,1-1-1,-1 1 1,1 0 0,-1 0-1,0 0 1,0 0-1,1-1 1,-1 1 0,-1-1-1,1 2-72,1 0-1,0 0 1,-1 1 0,1-1-1,-1 0 1,1 0-1,0 0 1,-1 0-1,1 0 1,0 0 0,-1 1-1,1-1 1,0 0-1,-1 0 1,1 0-1,0 1 1,-1-1 0,1 0-1,0 1 1,0-1-1,-1 0 1,1 1-1,0-1 1,0 0 0,-1 1-1,1-1 1,0 0-1,0 1 1,0-1-1,0 1 1,-15 46 1094,13-40-936,-11 41 186,3 1 1,1 0 0,3 0-1,1 0 1,4 68 0,1-113-348,0 0 0,0-1 1,1 1-1,0-1 0,-1 1 1,1 0-1,1-1 0,-1 0 1,0 1-1,1-1 0,0 0 1,2 4-1,-4-7-20,1 1 1,-1-1-1,1 1 0,-1-1 0,1 0 0,-1 1 0,1-1 1,0 1-1,-1-1 0,1 0 0,0 0 0,-1 1 1,1-1-1,0 0 0,0 0 0,-1 0 0,1 0 0,0 0 1,-1 0-1,1 0 0,0 0 0,0 0 0,0-1 1,2 1 8,-1-1 0,0-1 0,0 1 0,1 0 0,-1 0 0,0-1 1,0 0-1,-1 1 0,1-1 0,2-3 0,24-29 163,-1-2 0,-2 0 1,21-44-1,33-48 213,-76 124-383,-1 1-1,0-1 1,1 1 0,0 0 0,-1 0 0,1 0 0,1 1-1,-1-1 1,0 1 0,5-3 0,-7 4-11,-1 1-1,0 0 1,1 0-1,-1 0 1,1 0-1,-1 0 1,1 0-1,-1 0 1,1 0-1,-1 0 1,1 0 0,-1 0-1,0 0 1,1 1-1,-1-1 1,1 0-1,-1 0 1,1 0-1,-1 1 1,0-1-1,1 0 1,-1 0-1,0 1 1,1-1 0,-1 0-1,0 1 1,1-1-1,-1 0 1,0 1-1,1 0 1,0 1 1,0 1 0,0 0 1,0-1-1,0 1 0,-1 0 0,1 0 1,-1 0-1,1 3 0,2 41 10,14 118 17,-14-148-28,0 0 0,2-1-1,0 0 1,1 0 0,0 0-1,2-1 1,14 24 0,-20-35 0,1 0 1,0 0 0,0 0-1,0 0 1,1 0 0,-1-1-1,1 0 1,0 0 0,0 0-1,0 0 1,0 0 0,1-1-1,-1 0 1,1 0 0,-1 0-1,1 0 1,0-1-1,0 0 1,0 0 0,0 0-1,-1 0 1,1-1 0,0 0-1,0 0 1,0 0 0,0-1-1,0 0 1,0 0 0,0 0-1,0 0 1,-1-1 0,1 1-1,0-1 1,-1-1 0,0 1-1,1-1 1,6-5-1,2-2 53,-1-1 0,0 0 0,-1-1-1,0 0 1,-1-1 0,0 0-1,-1 0 1,0-1 0,-1 0-1,7-19 1,-7 12 43,0-1 0,-1 0 1,-1 0-1,-2-1 0,0 0 0,1-36 0,-4 50-83,-2 1-1,1-1 0,-1 1 1,-1 0-1,0 0 1,-4-13-1,6 19-37,-1 0-1,0 0 1,0 0 0,0 1 0,0-1-1,0 0 1,-1 1 0,1-1 0,0 1-1,-1-1 1,1 1 0,-1-1-1,-2-1 1,3 3-22,-1-1 0,1 1 0,0-1 0,-1 1 0,1 0 0,-1 0 0,1 0 0,0-1 0,-1 1 0,1 0 0,-1 1-1,1-1 1,-1 0 0,1 0 0,0 1 0,-1-1 0,1 1 0,0-1 0,-1 1 0,1-1 0,-2 3 0,0-1-102,0 0 0,0 1 1,0-1-1,0 1 0,1 0 1,0 0-1,-1 0 0,1 0 1,0 0-1,0 0 0,1 1 1,-1-1-1,1 1 0,0-1 1,-1 1-1,2 0 0,-1-1 1,0 1-1,1 0 0,0 0 1,0 4-1,2 11-521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3.011"/>
    </inkml:context>
    <inkml:brush xml:id="br0">
      <inkml:brushProperty name="width" value="0.05" units="cm"/>
      <inkml:brushProperty name="height" value="0.05" units="cm"/>
    </inkml:brush>
  </inkml:definitions>
  <inkml:trace contextRef="#ctx0" brushRef="#br0">147 0 17284,'-43'17'3088,"35"-11"-2955,0 0 0,0 0 0,1 0 0,0 1 0,0 0-1,1 0 1,0 1 0,0 0 0,-8 15 0,10-15-82,0-1-1,1 1 1,0-1 0,0 1-1,0 0 1,1 0-1,0 0 1,1 1 0,0-1-1,0 0 1,1 15 0,0-21-37,1 1 0,-1-1 0,0 1 0,1-1 0,0 1 0,-1-1 0,1 1 0,0-1 0,0 0 0,0 1 0,0-1 0,1 0 0,-1 0 0,1 0 0,-1 0 0,1 0 0,0 0 0,0 0 0,0 0 0,0-1 1,0 1-1,0-1 0,0 0 0,0 1 0,1-1 0,-1 0 0,0 0 0,1-1 0,-1 1 0,1 0 0,-1-1 0,1 1 0,-1-1 0,1 0 0,0 0 0,-1 0 0,1 0 0,-1-1 0,5 0 0,4-1 23,0 0-1,-1-1 1,1-1-1,-1 0 1,1 0-1,-1-1 1,17-11-1,-7 3 108,-1-2-1,32-30 1,-43 37-55,0-1 1,0 0-1,-1-1 0,0 1 1,-1-1-1,0-1 1,7-16-1,-12 26-71,-1 0 0,1-1 0,-1 1 0,1 0 0,-1-1 0,1 1 0,-1 0 1,0-1-1,0 1 0,0-1 0,0 1 0,0 0 0,0-1 0,0 1 0,0-1 0,-1 1 0,1 0 0,-1-1 0,1 1 0,-1 0 1,0-2-1,1 3-11,-1 0 0,1-1 0,0 1 0,-1 0 0,1 0 0,0-1 0,-1 1 0,1 0 0,0 0 0,-1 0 0,1 0 0,-1 0 0,1 0 0,0 0 1,-1 0-1,1 0 0,-1 0 0,1 0 0,0 0 0,-1 0 0,1 0 0,-1 0 0,1 0 0,-1 0 0,-14 11 82,9-5-122,1 0 0,1 0 0,-1 0 1,1 0-1,0 1 0,0 0 0,1 0 0,0 0 1,0 0-1,1 0 0,0 1 0,0-1 1,1 1-1,0-1 0,0 1 0,1 0 0,-1-1 1,2 9-1,-1-14-31,1-1-1,-1 1 1,0-1 0,0 1-1,1-1 1,-1 1 0,1-1-1,-1 0 1,1 1 0,-1-1 0,1 0-1,0 1 1,0-1 0,0 0-1,0 0 1,0 0 0,0 0-1,0 0 1,0 0 0,0 0 0,0 0-1,1 0 1,-1 0 0,0-1-1,1 1 1,-1 0 0,0-1-1,1 1 1,2 0 0,-2-1-36,1 0 0,0-1 1,0 1-1,0 0 0,0-1 0,-1 1 1,1-1-1,0 0 0,0 0 0,-1 0 1,1 0-1,-1-1 0,1 1 1,-1-1-1,4-2 0,24-24-601,3-11-129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3.541"/>
    </inkml:context>
    <inkml:brush xml:id="br0">
      <inkml:brushProperty name="width" value="0.05" units="cm"/>
      <inkml:brushProperty name="height" value="0.05" units="cm"/>
    </inkml:brush>
  </inkml:definitions>
  <inkml:trace contextRef="#ctx0" brushRef="#br0">112 0 15651,'-28'73'3128,"-34"145"-1,56-197-2832,1 0-1,1 1 1,1-1-1,1 1 1,1 0-1,2 24 1,-1-44-277,0 0 0,0 0 1,1 1-1,-1-1 0,1 0 0,-1 0 1,1 0-1,0 0 0,0 0 0,0 0 1,0 0-1,0 0 0,0 0 0,1-1 1,-1 1-1,0 0 0,1-1 0,0 1 1,-1-1-1,1 1 0,3 1 0,-2-2-14,-1 0-1,1 0 0,0-1 1,0 1-1,0-1 1,-1 0-1,1 1 0,0-1 1,0 0-1,0-1 0,0 1 1,0 0-1,0-1 0,-1 0 1,1 0-1,3-1 1,5-3-20,0 0 0,-1-1 0,1 0 1,-1-1-1,12-10 0,-9 7-2,-1 1 0,15-8 1,-26 17 15,0-1 0,0 0 0,0 1 0,0-1 0,0 1 0,0-1 0,0 1 0,0 0 0,0-1 0,0 1 0,0 0 0,1 0 1,-1 0-1,0 0 0,0 0 0,0 0 0,0 0 0,0 0 0,0 0 0,0 1 0,0-1 0,0 0 0,0 1 0,0-1 0,0 1 0,0-1 1,0 1-1,0-1 0,0 1 0,0 0 0,0-1 0,1 2 0,0 2-4,1 1 0,-1-1 0,1 1-1,-1-1 1,-1 1 0,3 6 0,-3-8 4,0 1 0,0-1 0,0 1 1,0-1-1,1 1 0,-1-1 0,1 0 0,0 0 0,0 0 0,0 0 1,1 0-1,4 4 0,-5-6 1,1 0-1,0 0 1,0 0 0,0 0 0,0 0-1,1-1 1,-1 1 0,0-1 0,0 0 0,0 0-1,0-1 1,0 1 0,0 0 0,0-1 0,0 0-1,4-1 1,7-3-4,-1 0-1,15-8 0,32-21-84,-45 24-97,2 0 1,-1 2-1,1-1 1,0 2-1,29-9 1,-42 16 133,-1-1 0,0 1 0,0-1 0,1 1 0,-1 0 0,0 0 0,1 0 0,-1 1 0,0-1 0,0 1 0,1 0 0,-1 0 0,0 0 0,4 2 0,-1 1-111,0 0 1,0 0 0,-1 1-1,11 9 1,9 10-39,-23-22 200,1 0 0,0 0-1,0 0 1,0 0 0,1 0 0,-1-1-1,0 0 1,1 1 0,-1-1 0,1 0-1,-1-1 1,1 1 0,0 0 0,-1-1-1,1 0 1,-1 0 0,1 0-1,0-1 1,-1 1 0,1-1 0,3-1-1,6-2-46,0-1 0,-1-1 0,0 0 0,16-10 0,-16 8-162,0 1 1,26-10-1,-37 16 194,0 1 0,0 0 0,0-1-1,0 1 1,1 0 0,-1 0 0,0-1-1,0 1 1,0 0 0,0 0 0,0 0-1,0 0 1,0 0 0,0 1 0,0-1 0,0 0-1,0 0 1,0 1 0,0-1 0,0 1-1,0-1 1,0 1 0,0-1 0,0 1-1,0 0 1,0-1 0,0 1 0,-1 0-1,1 0 1,0-1 0,0 1 0,-1 0 0,1 0-1,-1 0 1,1 0 0,-1 0 0,1 1-1,1 4-11,0 0 0,-1 0-1,0 0 1,0 0-1,-1 9 1,1-5 51,2 27 187,2 0 0,2-1 0,1 0 1,2 0-1,1-1 0,29 61 0,-35-85-192,0-1 0,-1 1 0,-1 0-1,1 0 1,-2 0 0,0 0 0,0 1 0,-1-1-1,0 17 1,-1-23 18,0-1 1,-1 1-1,0-1 0,0 1 1,0-1-1,0 0 0,-1 1 0,1-1 1,-1 0-1,0 0 0,0 0 0,-1 0 1,1 0-1,-1-1 0,0 1 0,0-1 1,0 0-1,0 0 0,-1 0 1,1 0-1,-1 0 0,0-1 0,0 0 1,0 1-1,0-1 0,-7 2 0,7-3 17,0 0 0,1 0 0,-1-1-1,0 1 1,0-1 0,0 0-1,0 0 1,0 0 0,0 0 0,0-1-1,1 1 1,-1-1 0,0 0-1,0-1 1,1 1 0,-1 0 0,0-1-1,1 0 1,0 0 0,-1 0 0,1 0-1,0-1 1,0 1 0,0-1-1,0 0 1,-4-5 0,-1-2 37,1-1 1,-1 1-1,2-2 0,0 1 0,0-1 1,-8-22-1,10 20-141,0 1 0,0-1 0,1-1 0,1 1 1,1 0-1,0 0 0,0-1 0,3-23 0,-1 30-168,1 1 0,0 0 0,0-1 0,0 1 0,1 0 0,0 0 0,0 1 0,1-1 0,-1 0 0,2 1 0,-1 0 0,1 0 0,0 0 0,0 1 0,0 0 0,1 0 0,0 0-1,8-5 1,25-11-542,12 2-221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4.016"/>
    </inkml:context>
    <inkml:brush xml:id="br0">
      <inkml:brushProperty name="width" value="0.05" units="cm"/>
      <inkml:brushProperty name="height" value="0.05" units="cm"/>
    </inkml:brush>
  </inkml:definitions>
  <inkml:trace contextRef="#ctx0" brushRef="#br0">227 0 17900,'-7'5'560,"-7"5"63,1 0 0,1 0 0,-1 1 0,1 1 0,1 0 0,-13 18 0,24-30-607,-1 0 0,1 1 0,0-1 0,0 0 0,0 0 0,0 0 0,0 1 0,-1-1 0,1 0 0,0 0 0,0 1 0,0-1 0,0 0 0,0 0 0,0 0 0,0 1 0,0-1 0,0 0 0,0 0 0,0 1-1,0-1 1,0 0 0,0 0 0,0 1 0,0-1 0,0 0 0,0 0 0,1 1 0,-1-1 0,0 0 0,0 0 0,0 0 0,0 1 0,1-1 0,9 2 155,23-6-379,-22 2 139,4 0-24,0 0 0,0 2 0,0 0 0,20 3 0,-30-3 86,-1 1-1,0 0 0,0 1 0,1-1 0,-1 1 0,0-1 0,0 1 1,6 5-1,-8-6 16,0 1 0,-1-1-1,1 1 1,0 0 0,-1 0 0,1-1 0,-1 1 0,1 1 0,-1-1 0,0 0 0,0 0 0,0 0-1,0 0 1,-1 1 0,1-1 0,-1 0 0,1 3 0,-1-1 18,0 0 0,0-1 1,-1 1-1,1 0 0,-1-1 0,0 1 1,0 0-1,0-1 0,-1 1 0,1-1 1,-1 0-1,0 0 0,0 1 0,0-1 1,0 0-1,-1 0 0,1-1 0,-1 1 1,1-1-1,-1 1 0,-4 2 0,0 1-9,-1-1 1,0 0-1,0 0 0,-1 0 0,0-1 0,1-1 1,-11 4-1,3-4-69,1 0 1,0-2-1,-1 1 0,1-2 1,-1 0-1,1-1 1,0-1-1,-19-3 1,-31-10-100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4.480"/>
    </inkml:context>
    <inkml:brush xml:id="br0">
      <inkml:brushProperty name="width" value="0.05" units="cm"/>
      <inkml:brushProperty name="height" value="0.05" units="cm"/>
    </inkml:brush>
  </inkml:definitions>
  <inkml:trace contextRef="#ctx0" brushRef="#br0">0 120 18908,'22'-26'1720,"15"-4"-1223,9 1-313,13 9 296,5 6-600,7 14 376,-1 7-176,-4 7-376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4.963"/>
    </inkml:context>
    <inkml:brush xml:id="br0">
      <inkml:brushProperty name="width" value="0.05" units="cm"/>
      <inkml:brushProperty name="height" value="0.05" units="cm"/>
    </inkml:brush>
  </inkml:definitions>
  <inkml:trace contextRef="#ctx0" brushRef="#br0">2 41 18196,'1'2'122,"0"-1"0,0 1 0,-1 0 0,1-1 1,-1 1-1,1-1 0,-1 1 0,0 0 0,1 0 0,-1-1 0,0 1 0,0 0 1,0-1-1,-1 1 0,1 0 0,0-1 0,-1 1 0,0 2 0,0 6 200,-3 53 1024,9 119 0,-4-176-1330,-1-3-11,0 0 0,0 0-1,0 0 1,1 0 0,-1 0 0,1 0-1,-1 0 1,1 0 0,0 0-1,1-1 1,-1 1 0,0 0 0,1-1-1,-1 1 1,1-1 0,3 4-1,-5-6 0,0 1 0,1-1 0,-1 0-1,0 0 1,1 0 0,-1 0-1,0 0 1,1 0 0,-1 0 0,1 0-1,-1 0 1,0 0 0,1 0-1,-1 0 1,0 0 0,1 0 0,-1 0-1,0 0 1,1 0 0,-1-1-1,0 1 1,1 0 0,-1 0 0,0 0-1,1-1 1,-1 1 0,0 0-1,0 0 1,1 0 0,-1-1 0,0 1-1,0 0 1,0-1 0,1 1-1,-1 0 1,0-1 0,0 1 0,0 0-1,0-1 1,1 1 0,-1 0-1,0-1 1,0 1 0,0 0 0,0-1-1,3-19 121,-3 20-121,1-27 175,-1 0 1,-7-51 0,1 27-68,6 51-112,1 0 1,-1 0-1,0 0 1,0 0-1,1 0 1,-1 0-1,0 0 1,1 0-1,-1 0 1,0 0-1,1 0 1,-1 0-1,0 0 1,1 0-1,-1 0 1,0 0-1,1 1 1,-1-1-1,0 0 1,0 0-1,1 0 1,-1 0-1,0 1 1,0-1-1,1 0 1,-1 0-1,0 1 1,0-1-1,1 0 1,-1 0-1,0 1 1,0-1-1,0 0 1,0 1-1,18 15-16,-13-11 14,-1-1 1,0-1 0,1 1-1,-1-1 1,1 0-1,0 0 1,0 0 0,0-1-1,1 0 1,-1 0 0,0 0-1,1-1 1,0 0 0,-1 0-1,1 0 1,-1 0 0,9-1-1,-5-1 2,-1 0-1,0-1 0,0 0 1,0 0-1,0 0 1,0-1-1,0 0 0,-1-1 1,1 0-1,9-7 1,-7 4 5,0-1-1,0 0 1,-1-1 0,0 0 0,0 0 0,-1-1 0,0 0-1,-1 0 1,0-1 0,-1 1 0,0-2 0,-1 1 0,0-1-1,6-21 1,-10 31-2,-1 0 0,0 0 0,0 0-1,1 0 1,-1 0 0,0 0 0,-1 0 0,1 0-1,0 0 1,-1-3 0,0 4-1,1 1-1,0-1 1,0 1-1,-1-1 1,1 1 0,0-1-1,-1 1 1,1-1 0,0 1-1,-1-1 1,1 1-1,-1 0 1,1-1 0,0 1-1,-1 0 1,1-1-1,-1 1 1,1 0 0,-1 0-1,0 0 1,1-1 0,-1 1-1,1 0 1,-1 0-1,-2 0 2,1 0-1,0 1 0,0-1 0,0 1 1,0-1-1,0 1 0,0 0 0,0 0 1,0 0-1,1 0 0,-1 0 0,0 0 0,0 1 1,1-1-1,-1 0 0,1 1 0,-2 2 1,-11 11 21,2 0 1,0 1 0,1 1-1,1 0 1,-9 20-1,14-27-7,0 1-1,1 1 0,0-1 0,1 1 0,0-1 0,1 1 1,1 0-1,0 0 0,0 20 0,1-29-68,1-1 0,-1 1 0,0-1 0,1 1 0,0-1 0,0 1 0,0-1 0,0 1 0,0-1 0,0 0 0,0 1 0,1-1 0,-1 0 0,1 0 0,-1 0 0,1 0 0,0-1 0,0 1 0,0 0 0,0-1 0,0 1 0,0-1 0,1 0 0,-1 1 0,0-1 0,1 0 0,-1 0 0,1-1 0,-1 1 0,1-1 0,-1 1 0,4-1 0,5 1-181,1-1 1,-1 0-1,0-1 0,1 0 1,-1-1-1,13-4 0,14-5-429</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5.995"/>
    </inkml:context>
    <inkml:brush xml:id="br0">
      <inkml:brushProperty name="width" value="0.05" units="cm"/>
      <inkml:brushProperty name="height" value="0.05" units="cm"/>
    </inkml:brush>
  </inkml:definitions>
  <inkml:trace contextRef="#ctx0" brushRef="#br0">162 80 10586,'1'-6'242,"1"-3"1435,0-1-1,-1 0 1,0-15-1,-1 24-1480,0 0-1,0 0 1,0 0-1,0 0 1,0 0-1,-1 0 1,1 0-1,0 0 1,-1 0 0,1 1-1,0-1 1,-1 0-1,1 0 1,-1 0-1,1 0 1,-1 1-1,0-1 1,1 0 0,-2 0-1,1 0-111,0 1 1,0 0-1,0 0 1,0 0-1,0 0 0,0 0 1,0 0-1,0 0 1,0 0-1,0 0 0,0 0 1,0 0-1,0 1 0,0-1 1,0 0-1,0 1 1,0-1-1,0 1 0,1-1 1,-1 1-1,0-1 1,0 1-1,0 1 0,-9 4-4,1 2 0,1 0-1,-1 0 1,1 0-1,1 1 1,0 0-1,-7 11 1,-37 73-133,51-93 52,0 0 0,0 1 0,0-1 0,0 1 0,0-1 0,0 0-1,0 1 1,0-1 0,0 1 0,0-1 0,0 1 0,0-1-1,0 0 1,0 1 0,1-1 0,-1 0 0,0 1 0,0-1 0,0 0-1,1 1 1,-1-1 0,0 0 0,1 1 0,-1-1 0,0 0-1,0 0 1,1 1 0,-1-1 0,1 0 0,-1 0 0,0 1 0,1-1-1,-1 0 1,0 0 0,1 0 0,-1 0 0,1 0 0,-1 0-1,21 6-30,-17-5 21,53 12-15,-24-5-2,0 0 0,49 21 0,-65-18 44,-16-10-14,-1-1 0,0 1 0,1-1-1,-1 1 1,0-1 0,0 0 0,1 1 0,-1-1 0,0 1 0,0-1 0,0 1 0,0 0-1,0-1 1,0 1 0,1-1 0,-1 1 0,0-1 0,0 1 0,-1-1 0,1 1 0,0 0-1,-1 1 7,0 0 0,-1 0 0,1-1 0,0 1 0,-1 0 0,1-1 0,-1 1 0,0-1 0,0 1 0,1-1 0,-1 0 0,0 0 0,0 0 0,-2 1 0,-29 13 355,-1-1 1,0-2-1,-50 10 0,22-5-106,99-32-4585,23-19 1990,-28 13 1297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6.816"/>
    </inkml:context>
    <inkml:brush xml:id="br0">
      <inkml:brushProperty name="width" value="0.05" units="cm"/>
      <inkml:brushProperty name="height" value="0.05" units="cm"/>
    </inkml:brush>
  </inkml:definitions>
  <inkml:trace contextRef="#ctx0" brushRef="#br0">16 154 14347,'-2'1'253,"1"0"-1,0 1 1,-1-1-1,1 1 1,0 0 0,0-1-1,0 1 1,0 0-1,0 0 1,0 0 0,1-1-1,-1 1 1,1 0-1,-1 4 1,1-6-198,0 1-1,0-1 1,0 0 0,0 1-1,0-1 1,0 0 0,0 1-1,0-1 1,0 0 0,0 1-1,1-1 1,-1 0 0,0 1-1,0-1 1,0 0 0,1 0-1,-1 1 1,0-1 0,0 0 0,1 0-1,-1 0 1,0 1 0,0-1-1,1 0 1,-1 0 0,0 0-1,1 0 1,-1 0 0,0 1-1,1-1 1,1 0 49,0 0 0,-1 0 0,1 0 0,0-1 0,0 1 0,-1 0 0,1-1 0,-1 1 0,1-1 0,2 0 0,5-4 26,0 0-1,0-1 1,0 0 0,-1 0-1,0 0 1,-1-1 0,1-1-1,-1 1 1,-1-1 0,1 0-1,-1 0 1,-1-1 0,1 0-1,-2 0 1,1 0 0,-1-1-1,5-19 1,-8 28-104,-1-1-1,0 1 1,1-1-1,-1 1 1,0-1 0,0 1-1,0-1 1,0 1-1,0-1 1,0 1 0,-1-1-1,1 1 1,0-1-1,-1 1 1,1-1 0,-1 1-1,-1-2 1,2 2-16,0 1 0,0 0 0,-1 0 0,1-1 1,0 1-1,-1 0 0,1 0 0,0 0 0,-1-1 0,1 1 1,0 0-1,-1 0 0,1 0 0,0 0 0,-1 0 1,1 0-1,-1 0 0,1 0 0,0 0 0,-1 0 0,1 0 1,-1 0-1,1 0 0,0 0 0,-1 0 0,-14 11 125,4 2-104,0 1-1,1 0 0,1 1 1,0 0-1,1 1 0,1 0 1,1 0-1,0 0 0,1 1 1,0 0-1,-2 21 0,7-36-30,-1-1 0,1 1 1,0 0-1,0 0 0,0 0 0,0 0 0,0 0 0,0 0 0,0-1 0,1 1 0,-1 0 1,0 0-1,1 0 0,0 0 0,0-1 0,-1 1 0,1 0 0,0-1 0,2 3 0,-2-3 1,1 0-1,-1-1 0,1 1 0,-1 0 0,0-1 1,1 1-1,-1-1 0,1 0 0,0 1 0,-1-1 0,1 0 1,-1 0-1,1 0 0,-1 0 0,1 0 0,-1-1 0,1 1 1,-1 0-1,1-1 0,-1 1 0,1-1 0,-1 1 1,1-1-1,1-1 0,53-29-10,2-2 14,-52 31-2,-1 0-1,1 0 1,0 0-1,0 1 1,0-1-1,0 1 1,0 1-1,11-1 1,-14 2-3,0-1 1,1 1-1,-1 0 1,1 0-1,-1 0 0,0 1 1,0-1-1,0 1 1,0-1-1,0 1 0,0 0 1,0 0-1,0 1 1,-1-1-1,1 1 0,-1-1 1,0 1-1,0 0 1,1-1-1,1 7 0,4 4 118,-2 1-1,0 0 0,6 20 0,-10-30-35,-16-75 1774,5 46-1777,6 17-437,0 0-1,0 1 0,1-1 1,0 0-1,0 0 0,1 0 1,0 0-1,0-15 0,2 21 113,0 0-1,0 0 1,0 0 0,0 0-1,0 0 1,0 0 0,0 0-1,1 0 1,1-1 0,3-4-378,3-6-370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7.601"/>
    </inkml:context>
    <inkml:brush xml:id="br0">
      <inkml:brushProperty name="width" value="0.05" units="cm"/>
      <inkml:brushProperty name="height" value="0.05" units="cm"/>
    </inkml:brush>
  </inkml:definitions>
  <inkml:trace contextRef="#ctx0" brushRef="#br0">1 54 12475,'6'-1'305,"0"1"1,1 0 0,-1 0-1,1 0 1,-1 1 0,1 0-1,-1 0 1,12 4 0,-14-4-135,0 1-1,0 1 1,0-1 0,0 1 0,0-1 0,-1 1-1,1 0 1,-1 0 0,0 0 0,0 1 0,0-1-1,0 1 1,3 6 0,-2-2 37,0 0 0,0 0-1,-1 1 1,0 0 0,-1-1-1,0 1 1,0 0 0,-1 0 0,0 0-1,0 1 1,-2 12 0,-1 9 983,-14 60 1,16-90-1171,0-1 0,-1 1-1,1-1 1,0 1 0,0 0 0,0-1 0,0 1 0,0-1 0,0 1 0,0-1-1,0 1 1,0 0 0,0-1 0,0 1 0,0-1 0,1 1 0,-1-1 0,0 1-1,0-1 1,1 1 0,-1-1 0,0 1 0,1-1 0,-1 1 0,0-1 0,1 0 0,-1 1-1,0-1 1,1 1 0,-1-1 0,1 0 0,0 1 0,1-1 0,-1 1 0,1-1-1,0 0 1,-1 1 0,1-1 0,0 0 0,0 0 0,-1 0 0,1-1 0,3 0 0,41-14 25,-45 14-34,6-2-2,-1 0 1,0-1-1,-1 0 0,1 0 0,-1-1 0,1 1 0,-2-1 0,1 0 0,0 0 0,-1-1 1,0 1-1,0-1 0,-1 0 0,1 0 0,-1-1 0,3-10 0,-2 6 50,0-1-1,-1 0 0,-1 0 0,0 0 1,-1-1-1,0 1 0,0 0 1,-3-19-1,2 29-41,0 1 0,0-1 1,0 1-1,-1-1 0,1 1 1,0-1-1,-1 1 0,1 0 1,-1-1-1,0 1 0,1-1 1,-1 1-1,0 0 0,0 0 1,0-1-1,0 1 0,0 0 1,0 0-1,0 0 0,0 0 1,0 0-1,0 0 0,-2 0 1,2 0-9,0 1 1,1 0 0,-1 0-1,1 0 1,-1 0 0,1 0 0,-1 0-1,0 0 1,1 0 0,-1 0 0,1 1-1,-1-1 1,1 0 0,-1 0-1,1 0 1,-1 1 0,1-1 0,-1 0-1,1 1 1,-1-1 0,1 0-1,-1 1 1,-1 1 1,1-1 0,0 1-1,0-1 1,0 1 0,0 0-1,0-1 1,1 1 0,-1 0-1,0 0 1,0 2 0,0 0-9,0 1 0,0-1 0,0 1 0,0-1 0,1 1 0,0-1 0,0 1 0,0 0 0,1-1 1,-1 1-1,1-1 0,0 1 0,0-1 0,1 1 0,-1-1 0,1 0 0,0 1 0,0-1 0,0 0 0,1-1 0,0 1 1,-1 0-1,1-1 0,0 1 0,1-1 0,-1 0 0,1 0 0,-1 0 0,1 0 0,0-1 0,0 0 0,0 0 0,0 0 1,1 0-1,-1 0 0,0-1 0,1 0 0,-1 0 0,1 0 0,-1 0 0,1-1 0,0 0 0,-1 0 0,1 0 0,-1-1 1,1 1-1,8-3 0,1-2-20,1 0 0,-1-1 0,-1 0 0,1-1 1,-1-1-1,-1 0 0,1-1 0,-1 0 0,-1-1 0,0-1 0,0 1 1,-1-2-1,0 1 0,-1-1 0,14-25 0,-21 32 0,1 0 0,-2 0-1,1 0 1,-1 0 0,0 0-1,0 0 1,0-1 0,0 1 0,-1-11-1,0 15 12,-1 0 1,1-1-1,0 1 0,0 0 0,-1 0 0,1 0 0,-1-1 0,1 1 1,-1 0-1,1 0 0,-1 0 0,0 0 0,1 0 0,-1 0 0,0 0 1,0 0-1,0 0 0,-1-1 0,1 2 1,-1-1 1,1 0-1,-1 1 0,1 0 0,-1-1 1,0 1-1,1 0 0,-1 0 0,1 0 0,-1 0 1,1 0-1,-1 0 0,1 0 0,-1 0 1,0 1-1,1-1 0,-1 1 0,-2 0 1,-2 2 0,-1 1 0,1-1 1,0 1-1,-1 0 0,2 1 1,-1 0-1,0 0 0,1 0 1,0 0-1,0 1 0,-6 10 1,0 0 37,2 0 0,0 0 0,-10 27 0,18-40-28,-13 42 66,13-42-64,0 0-1,1-1 1,0 1 0,-1 0 0,1-1-1,0 1 1,1 0 0,-1 0 0,0-1 0,1 1-1,-1 0 1,1-1 0,0 1 0,2 3-1,-2-5-3,-1 0-1,1 0 1,0 0-1,0 0 1,0-1-1,0 1 1,1 0-1,-1 0 0,0-1 1,0 1-1,0-1 1,0 1-1,1-1 1,-1 0-1,0 1 1,1-1-1,-1 0 1,0 0-1,0 0 1,1 0-1,-1 0 0,0 0 1,1 0-1,-1 0 1,0-1-1,1 1 1,-1 0-1,0-1 1,0 1-1,0-1 1,1 1-1,0-2 1,9-3-4,-1 0 1,16-12 0,-18 11-6,27-19-12,31-19-17,-61 41 22,1 0 0,0 0 0,1 0 0,-1 1 0,0 0 0,1 0 0,-1 1-1,13-2 1,-17 3 7,1 0-1,-1 0 1,0 0-1,0 1 1,0-1-1,0 1 0,1-1 1,-1 1-1,0 0 1,0 0-1,0 0 1,0 0-1,0 0 1,-1 0-1,1 0 1,0 1-1,2 2 1,1 1-15,0 1 1,-1 0 0,7 13-1,-8-14 19,0 1 0,1-1-1,0 0 1,-1 0 0,6 5-1,-8-9 8,1 0-1,-1 0 0,1 0 1,0 0-1,-1 0 1,1 0-1,0 0 0,-1 0 1,1-1-1,0 1 0,0-1 1,0 1-1,-1-1 1,1 0-1,0 0 0,0 0 1,0 0-1,0 0 0,0 0 1,-1 0-1,4-1 1,3-2 16,0 0 0,0-1 0,0 0 0,0 0 0,0-1 0,-1 0 0,0 0 0,0-1 0,12-12 0,-12 11-21,1 0 1,0 0 0,1 1 0,-1 0 0,18-9-1,-24 14-12,-1 1-1,1-1 0,-1 1 0,1-1 0,-1 1 1,1-1-1,-1 1 0,1 0 0,0 0 0,-1 0 1,1 0-1,0 0 0,-1 0 0,1 0 0,-1 0 1,1 1-1,-1-1 0,1 1 0,-1-1 0,1 1 1,-1-1-1,1 1 0,-1 0 0,1 0 0,-1 0 1,0 0-1,0 0 0,1 0 0,-1 0 0,0 0 1,1 2-1,2 4-177,0 0 0,0 0 0,-1 0 0,0 0 0,2 12 1,10 18-1216,-15-37 1394,0 0-1,0 0 0,0 1 0,1-1 0,-1 0 0,0 0 0,0 0 1,0 1-1,0-1 0,0 0 0,0 0 0,1 0 0,-1 0 1,0 0-1,0 1 0,0-1 0,1 0 0,-1 0 0,0 0 0,0 0 1,0 0-1,1 0 0,-1 0 0,0 0 0,0 0 0,0 0 1,1 0-1,-1 0 0,0 0 0,0 0 0,0 0 0,1 0 0,-1 0 1,0 0-1,0 0 0,1 0 0,-1 0 0,7-11-435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0.165"/>
    </inkml:context>
    <inkml:brush xml:id="br0">
      <inkml:brushProperty name="width" value="0.05" units="cm"/>
      <inkml:brushProperty name="height" value="0.05" units="cm"/>
    </inkml:brush>
  </inkml:definitions>
  <inkml:trace contextRef="#ctx0" brushRef="#br0">0 17 15243,'4'-15'1473,"-2"14"-223,0 23 352,-2-9-1368,40 479 830,-41-473-2292,1-19 1197,-1 0 0,1 0 1,-1 0-1,1 0 0,-1 0 0,1 0 0,-1 0 1,1-1-1,-1 1 0,1 0 0,-1 0 1,1-1-1,-1 1 0,1 0 0,-1-1 0,1 1 1,-1 0-1,1-1 0,0 1 0,-1-1 1,1 1-1,0-1 0,-1 1 0,1 0 0,0-1 1,0 1-1,0-1 0,-1 0 0,-10-13-486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8.531"/>
    </inkml:context>
    <inkml:brush xml:id="br0">
      <inkml:brushProperty name="width" value="0.05" units="cm"/>
      <inkml:brushProperty name="height" value="0.05" units="cm"/>
    </inkml:brush>
  </inkml:definitions>
  <inkml:trace contextRef="#ctx0" brushRef="#br0">200 206 16932,'-2'-1'138,"0"0"0,0 0 0,0 0 0,-1 0 0,1 0 0,0 1 1,-1-1-1,1 1 0,0-1 0,-1 1 0,1 0 0,-1 0 0,1 0 0,0 0 1,-1 1-1,1-1 0,0 1 0,-1-1 0,1 1 0,0 0 0,-1 0 1,1 0-1,0 0 0,0 0 0,-2 2 0,-6 3 67,1 0 0,0 0 0,0 1 0,-9 9 1,6-4 18,-1 2 0,-14 20 1,23-28-161,0 0 1,0 0 0,1 0-1,0 1 1,0 0 0,1-1-1,-1 1 1,-1 12 0,4-18-56,-1 0 1,1 0 0,0 0 0,0 0 0,0 0 0,0 0 0,0 0 0,0 0 0,0 0 0,0 0 0,1 0-1,-1 0 1,0 0 0,1 0 0,-1 0 0,0 0 0,1 0 0,-1-1 0,2 3 0,-1-3-5,-1 1 1,1-1 0,0 0 0,-1 1 0,1-1-1,0 0 1,-1 0 0,1 1 0,0-1-1,0 0 1,-1 0 0,1 0 0,0 0-1,0 0 1,0 0 0,-1 0 0,1 0 0,0 0-1,0-1 1,0 1 0,5-2 10,-1 0-1,1-1 1,-1 1 0,0-1-1,9-6 1,16-15 43,-1-1 1,0-1-1,42-53 0,-32 29 205,49-82-1,-80 120-208,-6 9-34,0 1 0,-1-1 1,1 1-1,-1-1 0,0 0 0,0 0 0,1 1 1,-2-1-1,1 0 0,0-4 0,-18 31 175,3 0-167,1 0-1,1 1 0,1 1 1,1 0-1,1 0 0,1 1 1,2 0-1,1 0 1,0 0-1,1 34 0,4-54-16,0 1-1,1-1 0,0 1 0,0-1 0,5 14 1,-5-18-7,0-1 0,0 1 0,0-1 1,1 1-1,-1-1 0,1 0 1,0 0-1,-1 1 0,1-1 1,0 0-1,0-1 0,0 1 1,0 0-1,1 0 0,-1-1 0,0 0 1,1 1-1,4 1 0,-1-2 1,1 0 0,-1 0 0,0 0-1,0-1 1,0 0 0,0 0 0,0-1-1,0 0 1,0 0 0,0 0-1,0-1 1,0 1 0,0-2 0,0 1-1,-1 0 1,1-1 0,6-5 0,3-2 1,0 0 0,-1-1 1,0-1-1,21-22 0,-27 25 6,36-43 37,-41 48-46,0-1 0,0 0 1,0 0-1,0 0 0,-1 0 1,0 0-1,0 0 0,0-1 0,1-6 1,-3 12-4,0 0 0,0 0 0,0-1 0,0 1 0,1 0 0,-1 0 0,0 0 0,0 0 0,0-1 0,0 1 0,0 0 0,0 0 1,0 0-1,0 0 0,0-1 0,0 1 0,0 0 0,0 0 0,0 0 0,0-1 0,0 1 0,0 0 0,0 0 0,0 0 0,-1 0 0,1-1 0,0 1 1,0 0-1,0 0 0,0 0 0,0 0 0,0 0 0,0-1 0,-1 1 0,1 0 0,0 0 0,0 0 0,0 0 0,0 0 0,0 0 0,-1 0 0,1 0 0,0 0 1,0 0-1,0-1 0,0 1 0,-1 0 0,1 0 0,0 0 0,0 0 0,-11 8 40,-8 14 9,16-16-42,0 0-1,1 0 1,-1 0-1,1 0 0,0 1 1,-2 10-1,4-16-6,0 0 0,0 1-1,0-1 1,0 0-1,0 0 1,0 0-1,0 0 1,0 0-1,0 0 1,0 0 0,1 0-1,-1 0 1,0 0-1,1 0 1,-1 0-1,1 0 1,-1 0 0,1 0-1,0 0 1,-1 0-1,1 0 1,0 0-1,-1-1 1,1 1-1,0 0 1,0-1 0,0 1-1,0 0 1,0-1-1,0 1 1,0-1-1,0 1 1,0-1 0,0 0-1,0 1 1,0-1-1,0 0 1,0 0-1,0 0 1,0 0-1,0 0 1,0 0 0,0 0-1,1 0 1,-1 0-1,2-1 1,25-3 0,54-16 0,9-1-18,-79 20 50,0-1 0,1 2 0,-1 0 0,0 0 1,24 5-1,-39-12 211,1 0 0,-1 0 1,0 0-1,-7-10 0,-44-74 401,54 91-661,0 0 1,0-1 0,0 1 0,0 0 0,0 0-1,-1-1 1,1 1 0,0 0 0,0 0 0,0-1-1,0 1 1,0 0 0,0 0 0,0-1 0,0 1 0,0 0-1,0-1 1,0 1 0,0 0 0,0 0 0,0-1-1,0 1 1,0 0 0,0-1 0,1 1 0,-1 0-1,0 0 1,0-1 0,0 1 0,0 0 0,0 0-1,1 0 1,-1-1 0,12-1-582,22 7-267,-25-4 838,20 4-307,3-2-110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9.346"/>
    </inkml:context>
    <inkml:brush xml:id="br0">
      <inkml:brushProperty name="width" value="0.05" units="cm"/>
      <inkml:brushProperty name="height" value="0.05" units="cm"/>
    </inkml:brush>
  </inkml:definitions>
  <inkml:trace contextRef="#ctx0" brushRef="#br0">0 11 16556,'6'-3'565,"0"1"0,0 1 1,1-1-1,-1 1 1,0 0-1,1 1 1,-1-1-1,11 2 1,11-1-160,30 6 0,-44-4-321,-1 1 0,1 1 0,-1 0 0,0 0 0,0 2 0,-1-1 1,1 2-1,-1 0 0,-1 0 0,1 1 0,15 14 0,-19-14-65,0 0-1,-1 0 1,0 0 0,-1 1-1,1 0 1,-2 1 0,1-1 0,-1 1-1,-1 0 1,0 1 0,0-1-1,-1 1 1,0-1 0,-1 1-1,1 11 1,-3-6-5,0-1 1,-1 1-1,-1-1 1,0 1-1,-1-1 1,-1 0-1,0 0 0,-1 0 1,-1-1-1,0 0 1,-1 0-1,-11 18 0,7-15 27,0-1 0,-2 0 0,1 0 0,-2-1 0,0-1 0,-1-1 0,0 0 0,-1 0 0,-19 10 0,9-12 76,19-9-10,17-7 108,135-42-24,-89 31-553,-1-2 1,69-35-1,-118 51 62,-1-1-1,0-1 1,0 1 0,9-8 0,-13 10 243,0 0 1,0 0 0,0 0 0,0 0 0,0 0-1,-1 0 1,1 0 0,0-1 0,-1 1 0,1 0-1,-1 0 1,1-1 0,-1 1 0,1 0 0,-1 0-1,0-1 1,0 1 0,0 0 0,0-1 0,0 1-1,0 0 1,0-1 0,0 1 0,-1 0 0,1-1 0,0 1-1,-2-3 1,-5-9-704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09.831"/>
    </inkml:context>
    <inkml:brush xml:id="br0">
      <inkml:brushProperty name="width" value="0.05" units="cm"/>
      <inkml:brushProperty name="height" value="0.05" units="cm"/>
    </inkml:brush>
  </inkml:definitions>
  <inkml:trace contextRef="#ctx0" brushRef="#br0">0 124 16956,'16'7'1880,"21"-4"-1000,8-3-352,16-3 817,7-4-265,5-3-280,0 0-280,-4-4-1040,-9-2-1888,-14-5 2079,-9-4-311,-17-2-264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10.454"/>
    </inkml:context>
    <inkml:brush xml:id="br0">
      <inkml:brushProperty name="width" value="0.05" units="cm"/>
      <inkml:brushProperty name="height" value="0.05" units="cm"/>
    </inkml:brush>
  </inkml:definitions>
  <inkml:trace contextRef="#ctx0" brushRef="#br0">13 224 12059,'0'1'121,"0"0"0,0-1 0,0 1 0,0 0 0,0 0 0,0-1 0,0 1 0,0 0 1,0 0-1,1-1 0,-1 1 0,0 0 0,1 0 0,-1-1 0,0 1 0,1 0 0,-1-1 1,1 1-1,-1-1 0,1 1 0,-1 0 0,1-1 0,-1 1 0,1-1 0,0 0 0,-1 1 1,1-1-1,0 1 0,-1-1 0,1 0 0,1 1 0,0-1 87,1 0-1,-1 1 1,1-1 0,-1-1-1,0 1 1,1 0 0,-1 0-1,1-1 1,-1 0-1,3 0 1,6-3 249,0-1 0,0 0 0,12-8 0,-11 5-224,0-1-1,0 0 1,-1 0 0,0-1 0,12-15 0,-20 21-192,0 0 0,1 0 0,-2-1-1,1 1 1,0-1 0,-1 0 0,0 1 0,0-1 0,0 0 0,-1 0-1,0-1 1,0 1 0,0 0 0,0 0 0,-1-1 0,0 1 0,0 0 0,-1-6-1,1 9-21,-1 0-1,1-1 0,-1 1 0,0 0 0,0 0 0,0 0 0,0 0 1,0 0-1,0 0 0,-1 0 0,1 0 0,-1 0 0,1 0 1,-1 1-1,0-1 0,1 0 0,-1 1 0,0 0 0,0-1 0,0 1 1,0 0-1,0 0 0,-1 0 0,1 0 0,0 1 0,0-1 1,-1 1-1,1-1 0,0 1 0,-3 0 0,0-1 4,0 1-1,0 1 1,0-1-1,0 1 1,0-1-1,1 2 1,-1-1-1,0 0 1,1 1-1,-1 0 1,1 0 0,-1 0-1,-5 5 1,2 0-9,0 0 0,0 0 0,1 1 0,0 0 0,1 0 0,0 1 1,0 0-1,1 0 0,0 0 0,-5 14 0,6-12-4,0 1 0,0-1 1,1 1-1,1 0 0,0 0 0,0 0 0,2 0 0,0 23 0,0-33-7,0 0 0,1 0 0,-1 0 0,0 1 0,1-1 0,0 0 0,-1 0 0,1 0 0,0-1-1,0 1 1,0 0 0,0 0 0,1 0 0,-1-1 0,0 1 0,1 0 0,-1-1 0,1 1 0,2 1 0,-1-2 1,-1 0 0,0 0 0,1 0 0,-1 0 0,1-1 0,0 1 0,-1-1 0,1 0 0,-1 1 0,1-1 0,0 0 0,-1 0 0,1-1 0,-1 1 0,1-1 0,2 0 0,21-7 6,-2-2 1,1-1 0,-1 0-1,44-30 1,-24 14 8,-33 21-14,6-5 2,1 0-1,0 2 1,0 0 0,1 2 0,0 0 0,25-6-1,-41 12 5,0 0 0,0 0 0,0-1 0,0 0 0,-1 1 0,1-1 0,0 0 0,-1 0 0,1 0-1,-1-1 1,4-4 0,-3 5 1,-1-1-1,1 0 0,-1 1 1,1 0-1,0-1 1,0 1-1,0 0 1,4-1-1,-5 2-6,-1 1 0,1 0 1,0-1-1,-1 1 0,1 0 0,-1 0 0,1 0 0,-1 1 1,1-1-1,0 0 0,-1 1 0,1-1 0,-1 0 1,1 1-1,-1 0 0,0-1 0,1 1 0,-1 0 1,1 0-1,-1 0 0,0 0 0,0 0 0,0 0 1,2 2-1,4 5 18,0 0 0,-1 1 0,0 0 0,-1 0 0,0 0 0,0 1 0,-1 0 0,4 12 0,8 15 103,-6-24 61,-10-13-188,0 0 0,0 0 0,1 0-1,-1 0 1,0 0 0,0 0-1,1 0 1,-1 0 0,0 0 0,0 0-1,1 0 1,-1 0 0,0 0 0,1 0-1,-1-1 1,0 1 0,0 0 0,0 0-1,1 0 1,-1 0 0,0 0 0,0-1-1,0 1 1,1 0 0,-1 0 0,0 0-1,0-1 1,0 1 0,0 0 0,1 0-1,-1-1 1,0 1 0,7-29-1715,-5 19 1352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11.303"/>
    </inkml:context>
    <inkml:brush xml:id="br0">
      <inkml:brushProperty name="width" value="0.05" units="cm"/>
      <inkml:brushProperty name="height" value="0.05" units="cm"/>
    </inkml:brush>
  </inkml:definitions>
  <inkml:trace contextRef="#ctx0" brushRef="#br0">1 1 15027,'-1'10'4912,"2"18"-3042,1-6-1050,-4 375 2223,2-394-3022,0 1 0,0-1 0,0 1 0,1-1 0,-1 0 0,1 0 0,0 1 0,0-1 0,0 0 0,0 0 0,0 0 0,4 6 0,-5-9-18,1 1 0,0 0 0,-1-1 0,1 1-1,0-1 1,-1 1 0,1-1 0,0 1 0,0-1 0,-1 1 0,1-1 0,0 0 0,0 1 0,0-1 0,0 0 0,-1 0 0,1 1 0,0-1 0,0 0 0,1 0 0,0-1-3,0 1-1,0 0 0,0-1 1,0 0-1,0 1 1,-1-1-1,1 0 1,0 0-1,0 0 1,-1 0-1,1 0 1,2-3-1,3-3 9,0-1 0,0 0 0,-1-1 0,0 1-1,0-1 1,-1 0 0,-1 0 0,5-13 0,-5 12-4,1 0 0,-1 1 0,2 0 0,-1-1 1,1 2-1,1-1 0,13-14 0,-15 19-29,0 1 0,0-1 0,0 1 1,1 1-1,-1-1 0,1 1 0,0 0 0,-1 0 0,9-1 0,-10 2 13,1 0 0,-1 1 0,1-1 0,-1 1 0,0 0 0,1 0 1,-1 1-1,1-1 0,-1 1 0,0 0 0,1 0 0,-1 1 0,5 1 0,-5 0 11,0 0 0,0 0 1,0 0-1,0 1 0,-1-1 0,1 1 0,-1 0 0,0 0 0,0 0 1,0 1-1,-1-1 0,0 1 0,1-1 0,2 10 0,-3-5 9,1 1 0,-1-1 0,-1 0-1,0 0 1,0 1 0,0-1 0,-2 13 0,1-21-5,0 1 1,-1-1 0,1 0-1,0 0 1,0 1 0,-1-1 0,1 0-1,-1 0 1,1 0 0,-1 0-1,1 0 1,-1 0 0,0 0 0,0 0-1,1 0 1,-1 0 0,0 0-1,-2 1 1,3-2-2,0 0-1,0 1 1,0-1-1,-1 0 1,1 0-1,0 0 1,0 0-1,0 0 1,0 0-1,-1 0 1,1 0-1,0 0 1,0 0-1,0 0 1,-1 0-1,1 0 1,0 0-1,0 0 1,0 0-1,-1 0 1,1-1-1,0 1 1,0 0-1,0 0 1,0 0-1,-1 0 1,1 0-1,0 0 1,0 0-1,0-1 1,0 1-1,0 0 1,-1 0-1,1 0 1,0 0-1,0-1 1,-2-14 33,3 13-34,-1 0 0,1 0 1,-1 0-1,1 0 0,0 0 0,0 0 0,0 1 1,0-1-1,0 0 0,0 0 0,0 1 0,0-1 1,1 1-1,-1-1 0,1 1 0,-1 0 1,1-1-1,-1 1 0,1 0 0,0 0 0,0 0 1,3-1-1,6-2-43,0 0 1,22-5-1,-4 2-259,-25 5 154,0 1 0,1-1 0,-1-1 0,0 1 0,0 0 0,0-1 0,-1 0 0,1 0 0,-1 0 0,1 0 0,-1-1 0,3-4 0,-5 7 65,0-1 0,0 0 0,0 0-1,0 0 1,0 0 0,0 0-1,-1 0 1,1-1 0,-1 1-1,1 0 1,-1 0 0,0 0-1,0 0 1,0-1 0,0 1-1,0 0 1,-1 0 0,1 0-1,0 0 1,-1 0 0,0 0-1,0-1 1,1 1 0,-1 1-1,0-1 1,-1 0 0,1 0 0,-2-2-1,-18-18-512,-4 0-97</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11.826"/>
    </inkml:context>
    <inkml:brush xml:id="br0">
      <inkml:brushProperty name="width" value="0.05" units="cm"/>
      <inkml:brushProperty name="height" value="0.05" units="cm"/>
    </inkml:brush>
  </inkml:definitions>
  <inkml:trace contextRef="#ctx0" brushRef="#br0">0 44 16492,'13'2'1904,"6"1"-1232,8-3-304,6-3 960,10-3-599,3 0-137,3-1-472,-2-1-560,-5-2 416,-1 4-136,-4 3-64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12.319"/>
    </inkml:context>
    <inkml:brush xml:id="br0">
      <inkml:brushProperty name="width" value="0.05" units="cm"/>
      <inkml:brushProperty name="height" value="0.05" units="cm"/>
    </inkml:brush>
  </inkml:definitions>
  <inkml:trace contextRef="#ctx0" brushRef="#br0">93 420 16363,'-4'1'582,"0"1"0,0 0 0,0 0 0,0 1-1,0-1 1,0 1 0,1 0 0,-7 6-1,5-4-267,0 1 1,1 0-1,-1 0 0,1 0 0,-3 8 0,3-6-261,0 1-1,1-1 0,1 0 0,-1 1 0,1 0 1,1-1-1,0 1 0,0 0 0,0 13 0,1-21-47,0 0-1,0 0 0,0 0 1,0 0-1,0 0 0,0 0 0,1 0 1,-1 0-1,0 0 0,0 0 0,1 0 1,-1 0-1,1 0 0,-1 0 1,1 0-1,-1 0 0,1 0 0,-1 0 1,1 0-1,0-1 0,0 1 0,-1 0 1,1-1-1,1 2 0,0-2 3,-1 0 0,0 0 0,0 0 0,0 0 0,0 0 0,0 0 0,0 0 0,1-1 0,-1 1 0,0 0 0,0-1 0,0 1 0,0-1 0,0 1 0,0-1 0,0 1 0,0-1 0,1-1 0,5-3 32,-1-1 0,0 0-1,1 0 1,6-11 0,3-6 120,-1-2-1,0 1 1,-2-2 0,14-39-1,-23 52-24,-4 13-131,0 0 0,0 0 0,0 0 0,0 0 0,0 0 0,0 0 0,0 1 0,0-1 0,0 0 0,0 0 0,-1 0 0,1 0 0,0 0 0,0 0 0,0 0 0,0 0 0,0 0 0,0 0 0,0 0 0,0 0 0,0 0 0,0 0 0,0 0 0,0 0 0,0 0 0,0 0 0,0 0 0,0 0 0,0 0 0,0 0 0,0 0 0,0 0 0,-1 0 0,1 0 0,0 0 0,0 0 0,0 0 0,0 0 0,0 0 0,0 0 0,0 0-1,0 0 1,0 0 0,0 0 0,0 0 0,0 0 0,0 0 0,0 0 0,0 0 0,0-1 0,0 1 0,0 0 0,0 0 0,-11 21 156,5-1-115,0 1-1,-5 31 1,10-41-39,0 0 0,0 0 0,1 0 0,0 0 0,1 0-1,3 17 1,-4-26-6,1-1 0,-1 0 1,0 0-1,0 1 0,1-1 0,-1 0 0,1 0 0,-1 1 0,1-1 0,-1 0 1,1 0-1,0 0 0,-1 0 0,1 0 0,0 0 0,0 0 0,0 0 0,0 0 1,0-1-1,0 1 0,0 0 0,0 0 0,0-1 0,0 1 0,1-1 0,-1 1 1,0-1-1,0 0 0,1 1 0,-1-1 0,0 0 0,0 0 0,1 0 1,-1 0-1,0 0 0,0 0 0,1 0 0,-1 0 0,0 0 0,0-1 0,1 1 1,-1 0-1,0-1 0,0 1 0,0-1 0,1 0 0,1-1 0,6-3 0,0-1 0,0 0-1,0-1 1,10-11 0,-16 15 1,41-38-42,-2-3 0,46-63 0,-65 75 12,-1-1 0,-2-1-1,-1 0 1,22-58 0,-34 73 18,6-29 0,-12 43 11,0-1 0,0 1 0,-1-1 1,1 0-1,-1 1 0,-1-1 0,1 1 0,-1-1 0,0 1 0,-2-7 0,3 11 2,0 0-1,-1 0 0,1-1 0,-1 1 0,1 0 0,-1 0 1,1 0-1,-1 0 0,0 0 0,0 0 0,1 0 0,-1 0 1,0 0-1,0 0 0,0 0 0,0 0 0,0 0 0,0 1 1,0-1-1,-1 1 0,1-1 0,0 1 0,0-1 0,0 1 1,-1-1-1,1 1 0,0 0 0,0 0 0,-1 0 0,1 0 1,0 0-1,-1 0 0,1 0 0,0 0 0,0 0 0,-1 0 1,1 1-1,0-1 0,0 1 0,-1-1 0,1 1 0,0-1 1,0 1-1,0 0 0,0-1 0,-2 2 0,-3 3 2,-1-1-1,1 1 0,0 1 1,0-1-1,0 1 0,-5 8 1,-2 4 6,0 2 0,2 0 0,0 0 0,1 1 0,2 0 0,0 0 0,1 1 0,1 0 1,1 1-1,1-1 0,1 1 0,1 0 0,1 0 0,2 27 0,0-45-16,-1 0 1,1 0-1,0 0 0,0 0 0,1 1 1,-1-2-1,1 1 0,1 0 1,-1 0-1,0-1 0,1 1 0,0-1 1,0 1-1,7 6 0,-7-8-39,1-1 0,-1 0 1,1 0-1,-1 0 0,1 0 0,-1 0 0,1-1 0,0 1 0,0-1 0,0 0 1,0 0-1,0-1 0,0 1 0,0-1 0,0 0 0,0 0 0,0 0 0,0-1 0,6-1 1,-4 1-4,0 0 0,0-1 0,-1 0 0,1 0 0,-1 0 1,1-1-1,9-6 0,6-6-237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14.745"/>
    </inkml:context>
    <inkml:brush xml:id="br0">
      <inkml:brushProperty name="width" value="0.05" units="cm"/>
      <inkml:brushProperty name="height" value="0.05" units="cm"/>
    </inkml:brush>
  </inkml:definitions>
  <inkml:trace contextRef="#ctx0" brushRef="#br0">96 74 12819,'-3'-6'566,"0"-1"41,-1 1 0,1-1-1,-1 1 1,0-1 0,-1 1 0,0 0 0,0 1 0,-11-11 0,16 16-556,-1 0 0,1 0 1,0-1-1,-1 1 0,1 0 0,-1 0 1,1 0-1,-1 0 0,1 0 0,0 0 1,-1 0-1,1 0 0,-1 0 1,1 0-1,-1 0 0,1 0 0,-1 0 1,1 0-1,0 1 0,-1-1 1,1 0-1,-1 0 0,1 0 0,0 1 1,-1-1-1,1 0 0,-1 0 1,1 1-1,0-1 0,0 0 0,-1 1 1,1-1-1,0 0 0,-1 1 0,1-1 1,0 1-1,0-1 0,-1 1 1,-5 19 716,6-17-662,-10 46 443,4 1 1,1 0-1,3 93 0,2-139-531,1 8 21,-1 1-1,1-1 0,1 0 1,3 14-1,-4-24-32,0 0-1,-1 0 0,1 0 1,0 0-1,0-1 0,0 1 1,0 0-1,0 0 0,1-1 1,-1 1-1,0-1 0,1 1 1,2 2-1,-2-4-3,-1 1 0,0-1 1,1 1-1,-1-1 0,0 1 0,1-1 0,-1 0 0,1 0 1,-1 0-1,0 0 0,1 0 0,-1 0 0,1 0 1,-1 0-1,0 0 0,1-1 0,-1 1 0,1-1 0,-1 1 1,0-1-1,0 1 0,3-2 0,10-7 3,0 0 0,-1-1 0,13-12 1,-12 10-3,0 1 0,20-12 1,-27 18-5,1 1 0,-1 1-1,1 0 1,0 0 0,0 0 0,0 1 0,0 0 0,15-1 0,-20 3 0,0 0 0,1 0-1,-1 0 1,0 1 0,0-1 0,0 1 0,1 0 0,-1 0 0,0 0 0,0 0 0,0 1 0,-1-1 0,1 1 0,0-1 0,0 1 0,-1 0 0,1 0 0,-1 1 0,0-1 0,1 0 0,-1 1 0,0-1 0,-1 1 0,4 5 0,-2-2 12,-1-1 0,1 1 0,-1 0 0,0 0 0,-1 0 1,1 0-1,-1 0 0,0 0 0,-1 0 0,1 0 0,-1 0 0,-1 1 0,1-1 0,-1 0 0,0 0 1,0 0-1,-3 8 0,2-9 36,0 0 0,0-1 0,-1 1 0,1 0 0,-1-1 1,0 0-1,0 0 0,-1 0 0,1 0 0,-1 0 0,0 0 0,0-1 0,0 0 1,0 0-1,0 0 0,-1 0 0,0-1 0,1 0 0,-1 1 0,-10 1 0,6-2 50,-1 0 0,0-1-1,1 0 1,-1-1 0,0 0-1,0 0 1,-11-3 0,-7-2 68,-30-10 1,19 4-545,32 11-471,7 3 357,9 3-303,1-3 414,0-1 0,0 0 0,0 0 0,0-1 0,0 0 0,0-1 1,0-1-1,0 1 0,0-1 0,12-3 0,26-8-429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15.306"/>
    </inkml:context>
    <inkml:brush xml:id="br0">
      <inkml:brushProperty name="width" value="0.05" units="cm"/>
      <inkml:brushProperty name="height" value="0.05" units="cm"/>
    </inkml:brush>
  </inkml:definitions>
  <inkml:trace contextRef="#ctx0" brushRef="#br0">88 91 14835,'1'0'126,"-1"-1"-1,0 1 1,1 0 0,-1-1-1,1 1 1,-1-1-1,0 1 1,1-1 0,-1 1-1,0-1 1,1 1 0,-1-1-1,0 0 1,0 1-1,1-1 1,-1 1 0,0-1-1,0 1 1,0-1 0,0 0-1,0 1 1,0-1-1,0 0 1,0 1 0,0-1-1,0 1 1,0-1-1,-1 0 1,1 1 0,0-1-1,0 1 1,0-1 0,-1 1-1,1-1 1,-1 0-1,0 1-42,0 0 0,0 0 0,0 0 0,0 0 0,0 0-1,0 1 1,0-1 0,1 0 0,-1 1 0,0-1 0,0 0 0,0 1-1,0-1 1,0 1 0,1-1 0,-1 1 0,0 0 0,1-1 0,-1 1-1,0 0 1,1-1 0,-1 1 0,1 0 0,-1 1 0,-8 10 43,1 0 0,0 1 1,1-1-1,0 2 1,1-1-1,1 1 1,0 0-1,1 0 1,0 0-1,-2 27 1,5-39-103,1 1 0,0-1 0,0 0 0,0 0 1,0 1-1,1-1 0,-1 0 0,0 0 0,1 0 1,0 0-1,-1 0 0,1 1 0,0-1 0,0 0 1,0-1-1,3 4 0,-4-4-13,1-1 0,-1 1 1,1-1-1,0 1 0,-1-1 0,1 0 1,0 1-1,0-1 0,-1 0 0,1 0 0,0 1 1,-1-1-1,1 0 0,0 0 0,0 0 1,0 0-1,-1 0 0,1 0 0,1 0 1,0-1 1,0 1 1,0-1 0,0 0 0,0 0-1,0 0 1,0 0 0,0 0 0,0 0-1,2-2 1,7-7 22,0 1 1,-1-2-1,0 0 0,0 0 1,-1-1-1,-1 0 0,11-20 1,-8 10 96,0-1 0,-2 0 1,12-40-1,-19 54-36,0-1 0,0 1-1,-1-12 1,-1 21-93,0 0 0,0 0 0,0 1 0,0-1 0,0 0 1,0 0-1,0 0 0,0 0 0,0 0 0,0 0 0,0 0 0,0 0 0,0 0 0,0 0 1,0 0-1,0 0 0,0 0 0,0 0 0,0 0 0,-1 0 0,1 0 0,0 0 0,0 0 0,0 0 1,0 0-1,0 0 0,0 0 0,0 0 0,0 0 0,0 0 0,0 0 0,0 0 0,0 0 1,0 0-1,-1 0 0,1 0 0,0 0 0,0 0 0,0 0 0,0 0 0,0 0 0,0 0 0,0 0 1,0 0-1,0 0 0,0 0 0,0 0 0,0-1 0,0 1 0,0 0 0,0 0 0,0 0 1,0 0-1,0 0 0,0 0 0,0 0 0,0 0 0,0 0 0,0 0 0,0 0 0,0 0 1,-4 6 65,-1 11-119,0 1-1,2 0 1,0 0-1,1 0 1,1 0-1,1 1 1,3 30-1,-3-47-52,0 0-1,0 0 0,1 0 0,-1 0 1,1 0-1,-1 0 0,1 0 0,0 0 1,0 0-1,0 0 0,2 3 0,-3-5 15,0 0 0,1 1-1,-1-1 1,1 1-1,-1-1 1,1 0-1,-1 0 1,1 1 0,-1-1-1,1 0 1,-1 0-1,1 0 1,-1 0 0,1 1-1,-1-1 1,1 0-1,0 0 1,-1 0-1,1 0 1,-1 0 0,1 0-1,-1 0 1,1-1-1,-1 1 1,1 0-1,-1 0 1,2-1 0,1-1-247,1 0 1,-1-1 0,0 1 0,1-1 0,-1 0-1,0 0 1,-1 0 0,1 0 0,3-5-1,9-15-887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15.755"/>
    </inkml:context>
    <inkml:brush xml:id="br0">
      <inkml:brushProperty name="width" value="0.05" units="cm"/>
      <inkml:brushProperty name="height" value="0.05" units="cm"/>
    </inkml:brush>
  </inkml:definitions>
  <inkml:trace contextRef="#ctx0" brushRef="#br0">2 347 14803,'-1'45'6579,"1"-41"-6417,0 0 0,1 0 0,-1 0-1,1 0 1,0 0 0,0 0 0,1-1 0,-1 1 0,1 0 0,0 0 0,0-1 0,4 6-1,-4-7-141,-1 0 0,1-1 0,0 0 0,0 1 0,0-1 0,0 0 0,0 0 0,1 0 0,-1 0 0,0 0 0,0-1 0,1 1 0,-1-1 0,0 1 0,1-1 0,-1 0 0,1 0-1,-1 0 1,0 0 0,1-1 0,-1 1 0,0 0 0,3-2 0,9-2 2,-2 0-1,1-1 0,0-1 1,15-9-1,-19 9-5,1 1-1,-1 0 1,1 1-1,0 0 0,0 0 1,0 1-1,21-4 1,-28 7-12,0 0 0,0 1 0,0-1 0,0 0 1,0 1-1,0 0 0,0 0 0,0 0 0,-1 0 0,1 0 1,0 0-1,-1 0 0,1 1 0,-1 0 0,1-1 0,-1 1 0,0 0 1,1 0-1,-1 0 0,0 1 0,-1-1 0,1 0 0,0 1 1,-1-1-1,2 4 0,2 3 6,-1 0 0,-1 1 1,0-1-1,0 1 0,3 19 0,-6-29-13,0 0-1,0 0 0,0 0 0,0 0 1,0 0-1,1-1 0,-1 1 1,0 0-1,0 0 0,0 0 1,0 0-1,0 0 0,1 0 1,-1 0-1,0 0 0,0 0 1,0 0-1,0 0 0,1 0 1,-1 0-1,0 0 0,0 0 1,0 0-1,1 0 0,-1 0 0,0 0 1,0 0-1,0 0 0,0 0 1,1 0-1,-1 0 0,0 0 1,0 0-1,0 0 0,0 0 1,0 0-1,1 0 0,-1 1 1,0-1-1,0 0 0,0 0 1,0 0-1,0 0 0,0 0 1,0 0-1,1 1 0,-1-1 0,0 0 1,6-18-613,24-115-2325,-17 87 2237</inkml:trace>
  <inkml:trace contextRef="#ctx0" brushRef="#br0" timeOffset="1">479 0 17660,'-2'3'193,"0"0"0,0 0 0,0 0 0,0 0 0,1 0 0,-1 0 0,1 1 1,0-1-1,0 0 0,0 1 0,1-1 0,-1 1 0,1 4 0,-2 2 160,-4 27 79,2 1-1,1 1 0,2-1 1,1 0-1,3 1 1,0-1-1,3 0 0,15 55 1,-20-91-421,-1 1-1,1-1 1,0 0 0,0 1 0,0-1 0,1 0 0,-1 0 0,0 0 0,1 0 0,-1 0 0,1 0 0,0 0 0,0-1-1,-1 1 1,3 1 0,-2-3-1,-1 1 0,0-1 0,0 0 0,1 1-1,-1-1 1,0 0 0,1 0 0,-1 0 0,0 0-1,1 0 1,-1 0 0,0 0 0,0-1 0,1 1-1,-1 0 1,0-1 0,0 1 0,1-1 0,-1 1-1,0-1 1,0 0 0,0 0 0,0 1 0,0-1 0,0 0-1,0 0 1,0 0 0,0 0 0,-1 0 0,2-1-1,15-21 121,0 0-1,-2-1 0,17-37 1,-6 13 11,6-10-18,-15 24-125,1 0 1,3 2-1,45-57 0,-55 76-1255,-18 14-1661,-9 5 2427,-6 1-189,-2 0-174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0.563"/>
    </inkml:context>
    <inkml:brush xml:id="br0">
      <inkml:brushProperty name="width" value="0.05" units="cm"/>
      <inkml:brushProperty name="height" value="0.05" units="cm"/>
    </inkml:brush>
  </inkml:definitions>
  <inkml:trace contextRef="#ctx0" brushRef="#br0">0 238 14203,'0'27'683,"2"-1"-1,0 1 1,2-1 0,11 41 0,-13-57-557,2 0 0,-1-1 0,1 1 0,0-1 0,1 0 0,0 0 0,0-1 0,1 1 0,0-1 0,1 0 0,0-1 0,0 0 0,1 0 0,16 12 0,-21-17-75,1 0 0,0 0 0,0 0 0,0-1 0,0 0 0,0 0 1,0 0-1,1 0 0,-1 0 0,0-1 0,0 0 0,1 0 0,-1 0 0,5-1 0,-2 0 26,0-1 0,0 0 1,-1 0-1,1-1 0,-1 0 0,0 0 0,0 0 0,6-5 0,4-4 93,-1 0 1,-1-1-1,0-1 1,-1-1-1,16-21 1,4-12-549,-3-1 0,-2-1 0,-2-2 1,-2-1-1,26-86 0,-36 96-269</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16.219"/>
    </inkml:context>
    <inkml:brush xml:id="br0">
      <inkml:brushProperty name="width" value="0.05" units="cm"/>
      <inkml:brushProperty name="height" value="0.05" units="cm"/>
    </inkml:brush>
  </inkml:definitions>
  <inkml:trace contextRef="#ctx0" brushRef="#br0">0 0 17588,'18'33'2096,"-4"2"-1352,5-4-328,1-1 1025,3-4-489,4-1-248,-3-7-896,1-3-608,2-1 704,-3-6-176,1-8-120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19.583"/>
    </inkml:context>
    <inkml:brush xml:id="br0">
      <inkml:brushProperty name="width" value="0.05" units="cm"/>
      <inkml:brushProperty name="height" value="0.05" units="cm"/>
    </inkml:brush>
  </inkml:definitions>
  <inkml:trace contextRef="#ctx0" brushRef="#br0">1721 1172 10218,'-75'-59'888,"1"-1"-664,2 0-16,2-1 281,1-3-89,3-5-88,-3-3 48,-5-1 0,-8 2-64,-5 0-48,-12 4-144,-6 1-48,-15 2-184,-1-1-80,-3 3-624,-4-1 696,-11 2-120,-7-2-96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22.115"/>
    </inkml:context>
    <inkml:brush xml:id="br0">
      <inkml:brushProperty name="width" value="0.05" units="cm"/>
      <inkml:brushProperty name="height" value="0.05" units="cm"/>
    </inkml:brush>
  </inkml:definitions>
  <inkml:trace contextRef="#ctx0" brushRef="#br0">12686 58 8154,'-3053'-58'4330,"2422"75"-4259,-1168 182 1,488 91-226,36 133-58,905-260-82,-529 317-1,106 44 111,61 86 213,289-162 29,46 42-17,82-6-36,229-330-22,-85 209-1,84-133-146,10 4-1,10 3 1,10 3-1,-38 375 1,72-342-255,18 369 1,19-427 367,9-1 0,62 260 0,-49-338 142,5-2 1,6-2-1,6-1 0,125 220 0,-114-248 40,90 110 1,94 81 151,-131-169-125,198 165 0,164 71 16,214 45 62,-480-302-117,248 85-1,243 27 100,-307-126-77,702 67 0,417-85-565,524-53 53,-1044-50 528,-347 4 93,1 27 34,-491 7-222,258 46 1,-319-32-53,-1 4 0,-2 4 0,165 73 0,-125-35 12,241 101 301,-242-125-85,1-6 0,2-6 0,216 22 0,-144-38-136,360-22 1,-212-22-98,653-140 0,-78-125 11,-630 190-33,179-74-7,-390 131 46,-1-3-1,-2-4 1,105-87 0,-97 65 11,-3-4 1,-3-5 0,93-113-1,-131 133-12,-4-2 0,-2-2-1,55-113 1,-82 141-9,-2-1 1,-1-1-1,-3 0 1,-1-1-1,-3 0 1,-1-1-1,-3 0 1,1-49-1,-9 5 51,-15-99-1,-29-88 148,-11-94 111,47 250-260,4-1 0,6 0-1,15-122 1,-5 182-70,2-1 0,35-108 0,-30 126 4,2 1 0,1 0 0,3 2 0,39-58 0,-39 71-1,1 0 0,1 2 0,2 0 0,0 2 1,34-24-1,156-91-78,-132 94 45,1 4-1,3 4 1,0 4-1,158-37 1,-155 51 22,1 4 0,107-2 1,188 13-2,42 19 11,382-5 52,-286-54-59,-8-50 0,-449 75 22,-1-2 0,-1-4-1,-1-2 1,-1-3 0,-2-3-1,-1-2 1,72-56-1,-88 55 11,-1-2 0,-1-2 0,-3-2 0,-1-1-1,-2-2 1,-3-2 0,-1-1 0,-2-2-1,27-62 1,-16 12 6,-5-2 0,-5-1-1,-4-2 1,26-198 0,-43 195-12,-5-1 0,-5 1 0,-15-134 0,-6 88-1,-64-248-1,56 307-15,-4 2 0,-4 1 0,-4 2 0,-5 2 0,-2 1 1,-104-138-1,66 123-4,-138-128 0,191 199 9,-129-119 41,-244-175 0,202 176 29,-404-275 208,567 399-262,-469-280 86,337 211-151,-191-72 0,182 99-127,-4 8 0,-1 8 0,-281-40-1,279 66 75,21-1-29</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24.438"/>
    </inkml:context>
    <inkml:brush xml:id="br0">
      <inkml:brushProperty name="width" value="0.05" units="cm"/>
      <inkml:brushProperty name="height" value="0.05" units="cm"/>
    </inkml:brush>
  </inkml:definitions>
  <inkml:trace contextRef="#ctx0" brushRef="#br0">6566 1144 13387,'1'4'-149,"-5"-13"212,-15-36 327,12 36-352,0 1-1,0 0 1,-1 0 0,0 0 0,0 1-1,-1 0 1,0 1 0,0 0 0,-15-7-1,-11-3-65,-48-16 0,66 26 12,-536-214-286,-289-115 510,613 267-177,-425-70 0,-476 22 223,763 85-117,-1296-20-49,931 98-1312,589-35 1000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33.610"/>
    </inkml:context>
    <inkml:brush xml:id="br0">
      <inkml:brushProperty name="width" value="0.05" units="cm"/>
      <inkml:brushProperty name="height" value="0.05" units="cm"/>
    </inkml:brush>
  </inkml:definitions>
  <inkml:trace contextRef="#ctx0" brushRef="#br0">1 1 10938,'2'3'96,"1"0"0,-1 0 0,1 0-1,0 0 1,0 0 0,0 0-1,0-1 1,1 0 0,-1 1 0,1-1-1,-1 0 1,1-1 0,0 1-1,7 1 1,2 0 90,1-1 1,-1 0-1,17 0 0,-18-2 50,127 1 16,160-19 0,-41 0-375,2 16-303,431 52 0,1460 149 886,-1694-169-392,275 14 573,1-32 1171,-231-51-917,-487 37-916,0-1 0,0-1 0,29-11 0,-22 2-67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48.691"/>
    </inkml:context>
    <inkml:brush xml:id="br0">
      <inkml:brushProperty name="width" value="0.05" units="cm"/>
      <inkml:brushProperty name="height" value="0.05" units="cm"/>
    </inkml:brush>
  </inkml:definitions>
  <inkml:trace contextRef="#ctx0" brushRef="#br0">4146 368 10154,'-17'-25'3562,"16"23"-3474,0 0-1,-1 0 0,1 1 0,-1-1 1,1 1-1,-1-1 0,0 1 1,1 0-1,-1 0 0,0 0 0,0-1 1,0 2-1,0-1 0,0 0 0,0 0 1,0 1-1,0-1 0,-4 0 1,-44-2-97,40 3 90,-44-1-88,-218-14 18,-475-110 471,463 72-332,214 40-120,-390-63 334,315 59-154,-176 1 0,226 20-182,0 4 0,0 4 0,1 5 0,1 4 0,0 3 0,-130 55 0,45-1-29,62-25-6,68-32 5,-24 11 6,-80 23-1,121-46-7,-94 30-17,102-30 11,1 0 0,0 2 1,-27 16-1,45-24 4,0 0-1,0 1 0,0-1 1,0 1-1,1 0 0,0 0 0,-1 0 1,1 0-1,1 1 0,-1-1 1,1 1-1,-1 0 0,1-1 0,1 1 1,-1 0-1,1 0 0,0 0 1,0 1-1,0-1 0,1 0 1,-1 0-1,1 0 0,1 1 0,0 6 1,3 12-2,1 0 1,1-1-1,1 0 1,11 24-1,-9-23 15,3 10-3,2-2 0,1 1 1,27 43-1,-32-63-6,-1 0-1,2 0 0,0-1 1,0 0-1,1-1 1,0 0-1,1-1 1,0-1-1,28 16 1,7-3 4,1-1 0,1-3 0,75 17 0,-42-18 51,121 10 0,-94-22-5,161-12-1,111-33-10,-43 4-91,311 4-513,-184 14 293,-71 8 136,-187 7-16,-164 3 158,0-3 0,1-2-1,-1-1 1,78-23 0,-105 24 49,-1-1 1,0-1-1,-1 0 1,0-1-1,0-1 1,0 0-1,-1-1 1,-1 0 0,1-1-1,-2-1 1,0 0-1,0-1 1,-1 0-1,-1-1 1,13-21-1,-12 13 70,0 0-1,-2-1 1,-1 0-1,0-1 1,-2 0-1,-1 0 1,-1 0-1,-1-1 1,-1 0-1,-1 1 1,-4-49-1,1 57-79,-1 1 0,-1-1 0,0 1 0,-1 0 0,0 1-1,-1-1 1,-1 1 0,-14-23 0,14 27-54,-1 0-1,0 0 1,-1 1-1,0 0 1,0 1 0,-1 0-1,0 0 1,0 1-1,-1 1 1,0-1 0,-22-8-1,12 8-136,0 1 0,-1 0 1,0 1-1,-45-2 0,-91 6-382,50 9 298,-2 8-48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51.226"/>
    </inkml:context>
    <inkml:brush xml:id="br0">
      <inkml:brushProperty name="width" value="0.05" units="cm"/>
      <inkml:brushProperty name="height" value="0.05" units="cm"/>
    </inkml:brush>
  </inkml:definitions>
  <inkml:trace contextRef="#ctx0" brushRef="#br0">4150 294 11002,'-1'-2'56,"0"0"0,0 0 0,-1 0-1,1 0 1,0 1 0,-1-1 0,1 1-1,-1-1 1,1 1 0,-1-1 0,0 1-1,0 0 1,1 0 0,-5-2 0,-34-14-32,21 10 137,-63-33 403,58 27-351,-1 1-1,0 1 0,-1 1 0,0 1 0,-28-5 1,5 7 62,-94-2 0,-51 15-88,44 1-34,-116-8 319,-307-40-1,404 21-368,-430-43 539,466 57-465,-1 5 0,-197 24 1,-60 49-135,312-51-15,1 4 1,-137 63-1,186-74-14,1 2 0,0 1-1,2 1 1,-29 25 0,44-33-8,-1 1-1,2 0 0,0 1 1,0 0-1,1 0 0,0 1 0,1 1 1,1-1-1,0 1 0,-8 24 1,8-11 4,1 0-1,1 1 1,2-1 0,0 1 0,3 43 0,1-48 0,1-1-1,1 1 1,1-1 0,1 0 0,1 0-1,1 0 1,11 24 0,-13-36 0,1-1 0,0 0 0,0 0 0,1 0 0,0-1 0,0 0 0,1 0 0,0 0-1,0-1 1,1-1 0,0 0 0,0 0 0,1 0 0,-1-1 0,1-1 0,19 7 0,8-1 35,0-2 0,1-1 1,56 3-1,-88-9-40,667 14 363,-313-15-292,302 30-360,-464-19 21,-55-5-39,1-6-1,221-28 1,-285 15 337,0-3 0,-1-3 0,0-4 1,-2-3-1,145-73 0,-132 49 264,-2-3-1,-3-5 1,131-114 0,-179 140-193,31-27-3,-62 52-85,0 1 0,0-1-1,-1 0 1,1-1 0,-1 1 0,-1-1 0,5-10 0,-8 15-10,0 0 0,0 1 0,-1-1 0,1 0 0,0 0 0,-1 0 0,0 0 0,0 0 0,0 1 0,0-1 0,0 0 0,-1 0 0,1 0 0,-1 0 0,0 0 0,0 1 0,-1-4-1,0 2-5,0 0 0,-1 1-1,0-1 1,1 0 0,-1 1-1,-1 0 1,1-1 0,0 1-1,-8-4 1,-3-2-87,-1 1 0,0 1 0,-1 0 0,-29-8 0,-12 2-357,0 2 1,-109-5 0,138 14 362,-67-5-237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57.470"/>
    </inkml:context>
    <inkml:brush xml:id="br0">
      <inkml:brushProperty name="width" value="0.05" units="cm"/>
      <inkml:brushProperty name="height" value="0.05" units="cm"/>
    </inkml:brush>
  </inkml:definitions>
  <inkml:trace contextRef="#ctx0" brushRef="#br0">1 260 13547,'0'0'27,"0"0"0,1 0 0,-1 0 0,0 0-1,0 0 1,0 0 0,0 0 0,0 0 0,0 0 0,0 0 0,0 0 0,0 0 0,0 0 0,0 0 0,0 0-1,0 0 1,0-1 0,0 1 0,0 0 0,0 0 0,0 0 0,0 0 0,0 0 0,0 0 0,0 0 0,0 0-1,1 0 1,-1 0 0,0 0 0,0 0 0,0 0 0,0 0 0,0-1 0,-1 1 0,1 0 0,0 0 0,0 0-1,0 0 1,0 0 0,0 0 0,0 0 0,0 0 0,0 0 0,0 0 0,0 0 0,0 0 0,0 0-1,0 0 1,0 0 0,0 0 0,0-1 0,0 1 0,0 0 0,0 0 0,0 0 0,0 0 0,0 0 0,0 0-1,-1 0 1,1 0 0,0 0 0,0 0 0,0 0 0,0 0 0,0 0 0,0 0 0,0 0 0,0 0 0,9-4 476,13-4-181,321-86 3166,185-8-2793,-346 78-676,1 8 0,0 8 0,293 24 0,-409-9-181,83 20 0,-141-25 112,-6-2 17,1 1-1,-1 0 1,1-1-1,-1 1 1,1 1-1,-1-1 0,0 0 1,0 1-1,0 0 1,1-1-1,-1 1 1,-1 1-1,1-1 0,3 3 1,-6-5 18,0 1 1,1-1 0,-1 1-1,0-1 1,1 1-1,-1 0 1,0-1 0,0 1-1,1 0 1,-1-1-1,0 1 1,0 0-1,0-1 1,0 1 0,0-1-1,0 1 1,0 0-1,0-1 1,0 1 0,0 0-1,0-1 1,-1 1-1,1 0 1,0-1-1,0 1 1,-1 0 0,1-1-1,0 1 1,-1-1-1,1 1 1,0-1-1,-1 1 1,1-1 0,-1 1-1,1-1 1,-1 1-1,1-1 1,-1 0 0,1 1-1,-1-1 1,0 0-1,1 1 1,-1-1-1,1 0 1,-2 0 0,-3 3-53,0-2 1,0 1-1,0 0 1,0-1 0,-6 1-1,-34 2-320,-82-2 0,-49-13 185,159 9 187,-162-10-2,-183 11 0,132 14 78,-248 45 0,428-49-30,-8 0 50,0 3 0,-105 37 0,141-38-56,22-12-24,0 1-1,-1 0 0,1 0 1,0 0-1,0 0 1,0 0-1,0 0 0,0 1 1,0-1-1,-1 0 1,1 0-1,0 0 0,0 0 1,0 0-1,0 0 1,0 0-1,0 0 1,-1 0-1,1 0 0,0 0 1,0 0-1,0 0 1,0 0-1,0 1 0,0-1 1,0 0-1,0 0 1,0 0-1,0 0 0,-1 0 1,1 0-1,0 1 1,0-1-1,0 0 0,0 0 1,0 0-1,0 0 1,0 0-1,0 0 0,0 1 1,0-1-1,0 0 1,0 0-1,0 0 1,0 0-1,0 0 0,0 0 1,0 1-1,0-1 1,0 0-1,1 0 0,-1 0 1,0 0-1,0 0 1,0 0-1,0 1 0,0-1 1,0 0-1,0 0 1,13 2 12,16-4 3,162-17 48,616-44 241,-532 60-763,464 54 0,-672-44 221,-34-4-65,-1 1 0,60 16 0,-96-17 88,-11-2 185,-316-22 230,163 7 1,143 12-154,-614-38 81,554 35-203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8:59.297"/>
    </inkml:context>
    <inkml:brush xml:id="br0">
      <inkml:brushProperty name="width" value="0.05" units="cm"/>
      <inkml:brushProperty name="height" value="0.05" units="cm"/>
    </inkml:brush>
  </inkml:definitions>
  <inkml:trace contextRef="#ctx0" brushRef="#br0">109 332 11915,'97'-14'4565,"-20"4"-4029,441-84 889,79-11-1246,-579 102-177,140-15 18,-141 17-19,1 1 0,-1 1 0,0 1 0,1 0-1,-1 1 1,33 10 0,-47-12-5,0 0 1,0 0-1,0 1 1,-1-1-1,1 1 1,0-1-1,-1 1 1,1 0-1,-1 0 1,0 0-1,1 0 1,-1 1-1,0-1 1,3 6-1,-4-7 1,-1 1 1,1 0-1,-1 0 0,1 0 1,-1 0-1,0 0 0,0 0 1,0-1-1,0 1 0,0 0 1,0 0-1,0 0 0,-1 0 1,1 0-1,-1 0 0,1-1 0,-1 1 1,0 0-1,0 0 0,0-1 1,0 1-1,0 0 0,0-1 1,0 1-1,-2 1 0,-4 4-4,0 1-1,-1-1 0,0-1 1,0 0-1,-1 0 1,0-1-1,0 0 1,0 0-1,0-1 0,-1 0 1,-17 4-1,-11 2-1,-66 7 0,-296 15 198,-5-23 162,102-4-95,258-3-229,-264 17 87,281-15-127,22-1-27,13-1 19,13-1-2,284-20-99,-4-21 183,-100 13-33,-20 3 9,497-53-29,-593 70-40,52-3-76,-853-9 299,-3 0 104,701 19-283,-244 10 177,212-2-185,50-7-5,-1-1 1,1 1-1,-1-1 1,1 1-1,0-1 1,-1 1-1,1 0 0,0 0 1,-1-1-1,1 1 1,0 0-1,-1 1 1,2-1-1,-1-1 1,1 0-1,0 1 1,0-1 0,0 0-1,0 1 1,-1-1-1,1 1 1,0-1-1,0 0 1,0 1 0,0-1-1,0 0 1,0 1-1,0-1 1,0 1 0,0-1-1,0 0 1,0 1-1,0-1 1,0 1 0,1-1-1,-1 0 1,0 1-1,0-1 1,0 0-1,1 1 1,0 1-2,1 0 0,0-1 0,0 1 0,-1-1 0,1 1 0,0-1 0,0 0 0,0 0 0,1 0 0,-1 0 0,4 1 0,24 7-66,1-2 1,57 6-1,71-4-183,-119-8 190,136 1-158,1-8 0,-1-7 0,-1-8-1,237-60 1,-399 78 216,268-79-14,-265 74-9,-16 8 26,0 0 0,0 0-1,0 0 1,0 0-1,0 0 1,0 0-1,0 0 1,1-1-1,-1 1 1,0 0-1,0 0 1,0 0 0,0 0-1,0 0 1,0 0-1,0 0 1,0 0-1,0 0 1,0 0-1,0-1 1,0 1-1,0 0 1,0 0 0,0 0-1,0 0 1,0 0-1,0 0 1,0 0-1,0 0 1,0 0-1,0-1 1,0 1-1,0 0 1,0 0-1,0 0 1,0 0 0,0 0-1,-1 0 1,1 0-1,0 0 1,0 0-1,0 0 1,0 0-1,0 0 1,0 0-1,0-1 1,0 1 0,0 0-1,0 0 1,0 0-1,0 0 1,-1 0-1,1 0 1,0 0-1,0 0 1,0 0-1,0 0 1,0 0 0,0 0-1,0 0 1,0 0-1,0 0 1,-1 0-1,1 0 1,0 0-1,0 0 1,0 0-1,0 0 1,0 0-1,-37 3-51,-258 48-30,99-16 284,-274 38 578,-346 65 353,806-136-1163,-6 1-180,0 0 0,-20 8 0,84-25-613,18-13 549,20-10-105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9:04.415"/>
    </inkml:context>
    <inkml:brush xml:id="br0">
      <inkml:brushProperty name="width" value="0.05" units="cm"/>
      <inkml:brushProperty name="height" value="0.05" units="cm"/>
    </inkml:brush>
  </inkml:definitions>
  <inkml:trace contextRef="#ctx0" brushRef="#br0">0 0 13363,'28'14'417,"0"0"1,-2 2-1,36 26 0,68 66-480,-93-76 179,544 496-20,-270-237-27,-18-19 120,70 60 214,-62-59-352,-129-116-68,-71-67 11,145 165-1,-58-16 11,45 55 32,-2-10 82,131 153 239,-208-263-196,240 263 33,20-17-123,-75-92-25,389 345-142,-685-637 66,165 132-242,-140-118 197,86 49-1,-72-55 69,122 77 56,-170-95 1,-2 3 0,-1 0 0,28 35 0,-24-26-63,-26-25-1138,-9-12 1121,0-1 0,0 0 0,0 1 0,0-1-1,0 0 1,0 1 0,0-1 0,0 0 0,0 1 0,-1-1-1,1 0 1,0 1 0,0-1 0,0 0 0,0 1 0,-1-1-1,1 0 1,0 1 0,0-1 0,0 0 0,-1 0 0,1 1-1,0-1 1,0 0 0,-1 0 0,1 0 0,0 1-1,-1-1 1,1 0 0,0 0 0,-1 0 0,1 0 0,0 0-1,-1 1 1,1-1 0,0 0 0,-1 0 0,1 0 0,-1 0-1,-9 1-410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1.079"/>
    </inkml:context>
    <inkml:brush xml:id="br0">
      <inkml:brushProperty name="width" value="0.05" units="cm"/>
      <inkml:brushProperty name="height" value="0.05" units="cm"/>
    </inkml:brush>
  </inkml:definitions>
  <inkml:trace contextRef="#ctx0" brushRef="#br0">535 37 14579,'0'-2'64,"0"1"-1,0-1 1,0 0 0,-1 1-1,1-1 1,0 1 0,-1-1-1,0 1 1,1-1 0,-1 1-1,0-1 1,0 1 0,0 0-1,0 0 1,0-1 0,0 1-1,0 0 1,0 0 0,0 0-1,0 0 1,-1 0 0,1 0-1,0 0 1,-1 0 0,1 1-1,-1-1 1,1 1 0,-1-1-1,1 1 1,-1-1 0,0 1-1,1 0 1,-1 0 0,1 0-1,-1 0 1,0 0 0,-2 0 0,-2 2 54,0-1 1,0 1 0,0 0 0,0 1 0,1-1-1,-1 1 1,1 1 0,0-1 0,-8 6 0,-19 19 99,1 1-1,2 1 1,0 1 0,3 2 0,0 1 0,-32 58 0,23-28-155,3 1 0,2 2-1,-19 71 1,36-99-49,2 1-1,2 0 1,2 0 0,2 1 0,1 0-1,3 71 1,2-93-17,2-1 1,0 0-1,1 1 1,1-1-1,1-1 0,0 1 1,12 22-1,-10-28-5,-1 1 0,2-1 0,-1-1 0,1 0 0,1 0 0,0-1 0,1 0 0,0 0 0,0-1 0,20 11 0,-18-13-6,1 0 0,0-1 0,0-1 0,0 0 0,1 0 0,0-2 0,0 0 0,0-1 0,0 0 0,0-1 0,1 0 0,-1-2 0,0 0 0,28-5 0,-23 1 19,-1 0-1,0-1 0,-1 0 0,1-2 0,-1 0 1,-1-2-1,0 1 0,0-2 0,-1 0 0,0-1 1,15-16-1,-5 1 92,-1-2 1,-2 0 0,-1-2-1,-1 0 1,-2-2-1,-1 0 1,-1-1-1,-2-1 1,12-41-1,-22 56-40,0 0 1,-2 0-1,0 0 0,-1 0 0,-1 0 0,-1-1 0,-1 1 0,-1 0 0,-1-1 0,0 1 0,-1 0 0,-10-26 0,9 33-131,0 0 1,-1 1-1,0 0 1,-1 0-1,0 0 1,-1 1-1,0 0 0,-1 1 1,0-1-1,-1 2 1,0-1-1,0 2 1,-1-1-1,0 1 0,-1 1 1,0 0-1,0 1 1,0 0-1,-15-5 1,16 8-87,0 0 0,0 0 1,0 1-1,-17 0 0,22 1 104,1 1-1,0 1 0,0-1 0,0 1 0,0 0 0,0 0 1,0 0-1,0 1 0,1 0 0,-1 0 0,0 0 0,-4 3 1,-13 17-490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9:04.878"/>
    </inkml:context>
    <inkml:brush xml:id="br0">
      <inkml:brushProperty name="width" value="0.05" units="cm"/>
      <inkml:brushProperty name="height" value="0.05" units="cm"/>
    </inkml:brush>
  </inkml:definitions>
  <inkml:trace contextRef="#ctx0" brushRef="#br0">0 595 12475,'44'13'856,"-1"2"-1,-1 1 1,59 33 0,-57-27-536,-10-6-154,-3 1-30,1-3 0,0 0 0,44 11 0,-75-24-123,1-1 1,-1 0 0,1 1 0,-1-1-1,1 0 1,-1 0 0,1 0 0,0 0-1,-1 0 1,1 0 0,-1 0 0,1 0-1,-1-1 1,1 1 0,-1-1 0,1 1-1,-1-1 1,2-1 0,-2 2 3,0-1 1,0 0-1,-1 0 1,1 0-1,-1 0 1,1 1-1,-1-1 1,1 0-1,-1 0 1,0 0-1,1 0 1,-1 0-1,0 0 1,0 0-1,0 0 1,0 0-1,0 0 1,0-1-1,0 1 1,0-1-1,-2-8 117,-1 1 1,1 0-1,-2 0 0,-7-15 0,8 17-76,-221-585 2436,202 530-2662,4 13 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9:05.511"/>
    </inkml:context>
    <inkml:brush xml:id="br0">
      <inkml:brushProperty name="width" value="0.05" units="cm"/>
      <inkml:brushProperty name="height" value="0.05" units="cm"/>
    </inkml:brush>
  </inkml:definitions>
  <inkml:trace contextRef="#ctx0" brushRef="#br0">144 828 12083,'-3'17'886,"-5"15"561,8-32-1395,-1 0-1,1 0 1,0 0-1,0 0 1,-1 0-1,1 0 1,0 0-1,0-1 1,-1 1-1,1 0 1,0 0-1,0 0 1,-1 0-1,1-1 1,0 1-1,0 0 1,0 0-1,0 0 1,-1-1-1,1 1 1,0 0-1,0 0 1,0-1-1,0 1 1,0 0-1,0 0 1,0-1-1,0 1 1,0 0-1,0 0 1,0-1-1,0 1 1,0 0-1,0-1 1,0 1-1,0 0 1,0 0-1,0-1 1,-19-177 2199,9 65-1598,-11-61 387,-56-229 0,77 403-1033,0 0-1,0 0 1,0 0 0,0 0 0,0 0 0,0 0 0,0 0 0,0 0 0,0 0 0,0 0 0,0 0 0,0 0 0,0 0 0,0 0 0,0 0 0,0 0 0,0 0 0,1 0 0,-1 0-1,0 0 1,0 0 0,0 0 0,0 0 0,0 0 0,0 0 0,0 0 0,0 0 0,0-1 0,0 1 0,0 0 0,0 0 0,6 11 125,17 31-34,4 8-30,-6-14-125,2-2-1,1-1 1,2-1 0,35 34 0,-40-45-81,1-2 0,1-1 1,1 0-1,0-2 0,1-1 1,46 21-1,-55-30 68,0 0 1,30 5-1,31-3-212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9:06.754"/>
    </inkml:context>
    <inkml:brush xml:id="br0">
      <inkml:brushProperty name="width" value="0.05" units="cm"/>
      <inkml:brushProperty name="height" value="0.05" units="cm"/>
    </inkml:brush>
  </inkml:definitions>
  <inkml:trace contextRef="#ctx0" brushRef="#br0">0 6079 10786,'5'1'71,"1"0"0,-1 0-1,1 0 1,-1-1 0,1 0-1,-1 0 1,0 0 0,1-1-1,-1 1 1,1-1-1,-1-1 1,0 1 0,0-1-1,0 0 1,0 0 0,0 0-1,5-4 1,10-6 46,-1-1-1,30-26 1,-33 25-2,209-208 584,-120 112-565,59-59-47,179-172-32,41-24-43,-49 46-7,372-332 3,-278 274-8,-262 235 0,1484-1148 3,-1320 1047-9,295-210-27,169-115 202,-41 37-39,-736 518-131,42-29 31,63-58-1,-118 96-35,-3 3 4,-1-1 0,1 1 1,-1 0-1,1 0 0,-1-1 1,1 1-1,-1-1 1,0 0-1,1 1 0,-1-1 1,0 0-1,0 0 0,0 0 1,-1 0-1,1 1 0,0-1 1,-1 0-1,1 0 0,-1 0 1,1-4-1,-4 0-6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9:07.304"/>
    </inkml:context>
    <inkml:brush xml:id="br0">
      <inkml:brushProperty name="width" value="0.05" units="cm"/>
      <inkml:brushProperty name="height" value="0.05" units="cm"/>
    </inkml:brush>
  </inkml:definitions>
  <inkml:trace contextRef="#ctx0" brushRef="#br0">7 162 11723,'-6'3'1011,"9"-1"-662,16-2 50,41-7-51,-1-4 0,79-23 0,-62 14-230,18-5-31,173-37 8,-254 59-91,-9 2 2,0 0 0,0 0 0,0 1 0,0-1 0,0 1 0,0 0 0,0 0 0,0 0 0,0 1 0,0-1 0,6 2 0,-10-1-1,1-1 0,0 1-1,-1-1 1,1 1 0,-1-1 0,1 1 0,-1-1 0,1 1 0,-1-1-1,1 1 1,-1 0 0,0-1 0,1 1 0,-1 0 0,0 0 0,0-1-1,1 1 1,-1 0 0,0 0 0,0-1 0,0 1 0,0 0-1,0 0 1,0-1 0,0 1 0,0 0 0,0 0 0,0-1 0,-1 1-1,1 0 1,0-1 0,0 1 0,-1 0 0,1 0 0,0-1 0,-1 1-1,1-1 1,-1 2 0,-21 33 143,16-27-105,-87 129 410,-136 212-86,190-285-362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9:07.909"/>
    </inkml:context>
    <inkml:brush xml:id="br0">
      <inkml:brushProperty name="width" value="0.05" units="cm"/>
      <inkml:brushProperty name="height" value="0.05" units="cm"/>
    </inkml:brush>
  </inkml:definitions>
  <inkml:trace contextRef="#ctx0" brushRef="#br0">435 0 12507,'1'0'30,"-1"0"1,0 0-1,1 1 0,-1-1 1,0 0-1,1 0 1,-1 0-1,0 0 1,1 0-1,-1 0 1,0 0-1,0 0 1,1 1-1,-1-1 0,0 0 1,1 0-1,-1 0 1,0 1-1,0-1 1,0 0-1,1 0 1,-1 1-1,0-1 0,0 0 1,0 0-1,1 1 1,-1-1-1,0 0 1,0 1-1,0-1 1,0 0-1,0 1 0,0-1 1,0 0-1,0 1 1,0-1-1,0 0 1,0 1-1,0-1 1,0 0-1,0 1 1,-4 18 141,2-13-68,-15 44 474,-42 84 0,39-91-466,-78 162 114,-114 269 191,207-460-398,0-3 4,1 0-1,0 0 0,1 1 0,0-1 1,1 1-1,0 0 0,0 0 1,1 18-1,2-29-20,-1 0 1,0 0 0,0 0-1,1 0 1,-1 0 0,0 0-1,1 0 1,0 0 0,-1 0-1,1 0 1,-1 0 0,1 0-1,0 0 1,0 0 0,-1-1-1,1 1 1,0 0 0,0 0-1,0-1 1,0 1 0,0-1-1,0 1 1,0-1 0,0 1-1,0-1 1,0 0 0,0 1-1,0-1 1,0 0 0,1 0-1,-1 0 1,0 0 0,0 0-1,2 0 1,4 0 3,-1-1 0,1 0-1,0-1 1,9-2 0,-12 3-2,39-13 69,-1-1 0,66-35 0,74-54 152,-59 32-291,-81 48-24,12-5 45,-2-2 1,50-39-1,-92 61 19,0 0 0,10-14 1,-20 23 25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9:27.616"/>
    </inkml:context>
    <inkml:brush xml:id="br0">
      <inkml:brushProperty name="width" value="0.05" units="cm"/>
      <inkml:brushProperty name="height" value="0.05" units="cm"/>
    </inkml:brush>
  </inkml:definitions>
  <inkml:trace contextRef="#ctx0" brushRef="#br0">3920 213 10130,'-258'-44'1351,"-394"-58"-388,605 96-961,-516-49 9,434 49-25,0 6 0,-178 23 0,-720 148-692,971-158 742,0 2-1,1 2 1,-67 32-1,95-36-20,1 1-1,0 2 1,1 0 0,1 2-1,0 1 1,2 0-1,0 2 1,-21 25 0,9 0-16,1 0 0,3 2 1,2 2-1,2 0 1,2 2-1,2 0 0,3 2 1,-13 58-1,22-64-4,1 0-1,3 1 1,2 0-1,2 0 1,2 1-1,2-1 0,3 0 1,1 0-1,22 77 1,-19-95 8,2 0 0,1-2 1,2 1-1,0-2 0,2 0 0,34 45 1,-34-54 13,1 0 1,1 0 0,0-2-1,1 0 1,1-2 0,1 0-1,0-1 1,1-1 0,29 12-1,-2-5 22,0-3 0,2-2-1,-1-3 1,2-1-1,70 4 1,266-3 80,-372-13-115,261-7 54,491-79 0,256-160-197,-564 100 10,-12-30 17,-387 148 109,-2-3 0,-1-2 0,-2-3 0,-1-2 0,-3-2 0,-1-3 0,49-54 0,-75 69 72,-2 0 0,-1-2 1,-1-1-1,-2 0 0,-1-1 0,-2-1 0,20-57 1,-27 60-23,-1 0 0,-1 0 0,-1-1 0,-2 1 1,-1-1-1,-2 0 0,-1 0 0,-2 0 0,-6-41 0,5 59-57,0-1-1,0 1 1,-1 1-1,-1-1 0,-1 0 1,0 1-1,0 0 1,-1 1-1,-1-1 0,0 1 1,-1 1-1,0 0 1,0 0-1,-2 1 0,1 0 1,-1 0-1,-1 1 1,1 1-1,-24-13 0,7 9 5,-1 0-1,-1 2 1,0 2-1,0 0 0,-1 2 1,0 1-1,0 2 0,-31 0 1,-26 4 61,-140 21 0,-80 27 16,140-18-39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9:30.409"/>
    </inkml:context>
    <inkml:brush xml:id="br0">
      <inkml:brushProperty name="width" value="0.05" units="cm"/>
      <inkml:brushProperty name="height" value="0.05" units="cm"/>
    </inkml:brush>
  </inkml:definitions>
  <inkml:trace contextRef="#ctx0" brushRef="#br0">3512 295 10026,'-223'-85'699,"-184"-60"-85,344 127-538,-1 3 1,0 3-1,-1 3 1,-104-2-1,100 14-47,0 3 1,0 3-1,1 3 0,-98 30 0,-252 114-31,56 11-39,20 35-10,32 38 22,249-184 17,3 2-1,-88 114 1,90-95-9,-74 137 1,108-170 13,1 1 0,3 1 0,1 1 0,-19 93-1,29-95-13,1 0-1,2 0 0,3 0 0,1 0 0,2 0 1,2 0-1,2 0 0,2 0 0,2-1 0,2-1 1,2 1-1,2-2 0,1 0 0,2-1 0,3-1 1,39 57-1,-26-51-67,2-2 0,2-2 0,2-1 0,2-2 0,1-2 0,2-2 0,1-2 0,2-2 0,1-3 0,1-1 0,1-3 0,2-2-1,0-2 1,1-3 0,110 19 0,-59-22 33,1-5 0,0-4-1,175-16 1,-143-5 10,-1-6 1,178-52 0,-125 11 145,232-109 0,-304 115 98,-2-4 0,-4-6 1,-2-5-1,-4-5 0,-3-4 0,-4-5 1,136-150-1,-191 184 24,-2-2 0,-2-3-1,-3-1 1,-3-1 0,-2-2 0,-3-2 0,43-128 0,-64 160-124,-1 0 1,-2-1 0,-2 0-1,0 0 1,-3-1-1,0 1 1,-2 0-1,-1-1 1,-13-57 0,9 65-76,-2 0 1,0 0 0,-1 1 0,-2 1 0,-1 0 0,0 0 0,-2 1 0,0 0 0,-2 2-1,0 0 1,-1 0 0,-34-29 0,27 30-112,-1 1-1,-1 1 0,0 1 1,-1 2-1,-1 0 1,0 2-1,0 1 1,-57-14-1,33 15-87,0 2-1,-1 2 0,0 3 0,-71 4 1,-42 12-168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9:52.755"/>
    </inkml:context>
    <inkml:brush xml:id="br0">
      <inkml:brushProperty name="width" value="0.05" units="cm"/>
      <inkml:brushProperty name="height" value="0.05" units="cm"/>
    </inkml:brush>
  </inkml:definitions>
  <inkml:trace contextRef="#ctx0" brushRef="#br0">2537 149 8306,'-19'-15'204,"-1"1"1,0 1 0,-1 0 0,0 2-1,-1 0 1,-41-13 0,22 12-7,-1 2 1,-84-8-1,68 13-115,1 2 0,-1 3-1,0 3 1,1 2 0,0 2-1,0 3 1,0 3 0,2 2-1,0 2 1,-57 27 0,1 9 107,3 5 1,-103 72 0,141-80-54,3 3 0,1 2 0,-101 114 0,78-61-65,5 3 1,5 4-1,-106 207 0,135-220 47,-58 165 0,92-216-80,2 1 0,2 0 0,3 1-1,2 1 1,0 74 0,9-66-21,4-1-1,2 0 1,3-1-1,2 0 1,3-1-1,40 97 0,184 321 76,-209-420-103,3-2 0,2-1 0,3-1 0,63 66 0,-83-101 5,0 1 0,2-2 0,0-1 0,0-1 0,2 0 0,0-2 0,0 0 0,1-2 0,1-1 0,0 0 0,0-2 0,1-1 0,43 6 0,-37-11-5,1-1 1,-1-2-1,0-1 1,1-2-1,-2-1 1,1-1 0,0-2-1,40-16 1,4-6 5,-3-3 0,85-53 1,-66 29 3,-4-4 0,-2-4 1,112-109-1,199-266-49,-133 63 4,-35-24 39,-176 297 74,79-215-1,-110 248 21,-3 0 0,-4-1-1,-2-1 1,4-92 0,-16 127-15,-1 0 1,-2 0 0,-2 0 0,-1 1 0,-2-1 0,-1 1 0,-23-59 0,22 73-41,-1 0 1,-2 1-1,0 0 1,-1 1-1,-2 0 1,0 1-1,-1 1 1,-1 0-1,0 1 1,-1 1-1,-2 1 1,-31-22-1,21 21 126,1 1 0,-2 1 0,0 2 0,-48-15-1,19 13-70,-100-13 0,-29 11 49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39:56.566"/>
    </inkml:context>
    <inkml:brush xml:id="br0">
      <inkml:brushProperty name="width" value="0.05" units="cm"/>
      <inkml:brushProperty name="height" value="0.05" units="cm"/>
    </inkml:brush>
  </inkml:definitions>
  <inkml:trace contextRef="#ctx0" brushRef="#br0">1 267 14115,'32'-13'4,"1"1"0,0 2 0,1 1 0,-1 2 0,2 1 0,43-2 0,0 6-327,133 14-1,329 7 547,3-41 41,1193-113-135,-1561 117-80,468-33 501,-600 49-493,-3 0 35,1 1-1,0 2 1,-1 2-1,57 11 1,-95-13-258,-1-1-29,-4-16 69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0:00.774"/>
    </inkml:context>
    <inkml:brush xml:id="br0">
      <inkml:brushProperty name="width" value="0.05" units="cm"/>
      <inkml:brushProperty name="height" value="0.05" units="cm"/>
    </inkml:brush>
  </inkml:definitions>
  <inkml:trace contextRef="#ctx0" brushRef="#br0">0 16 11859,'7'5'95,"0"0"1,0-1-1,0 0 1,1 0 0,-1 0-1,1-1 1,0-1-1,0 1 1,0-1 0,11 1-1,12 1-104,43 0 1,-63-4 46,264-11 35,-137 3-53,1091-16-3,-515 14-250,-606 6 197,-21-1-29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1.995"/>
    </inkml:context>
    <inkml:brush xml:id="br0">
      <inkml:brushProperty name="width" value="0.05" units="cm"/>
      <inkml:brushProperty name="height" value="0.05" units="cm"/>
    </inkml:brush>
  </inkml:definitions>
  <inkml:trace contextRef="#ctx0" brushRef="#br0">45 17 16604,'-3'3'134,"0"1"0,-1 0 1,1 0-1,1 0 0,-1 0 1,0 0-1,1 1 0,0-1 1,0 1-1,0 0 1,1-1-1,0 1 0,-1 7 1,-2 10 131,0 36 0,3-50-95,-2 56 98,3 1-1,3-1 1,3 1-1,20 96 1,-24-152-259,-1-4 1,0 0-1,1 0 1,-1-1 0,1 1-1,0-1 1,0 1-1,0-1 1,0 1-1,6 5 1,-8-9-5,1-1 0,-1 1 0,0-1 0,1 1-1,-1-1 1,1 1 0,-1-1 0,1 0 0,-1 1 0,1-1 0,-1 0 0,1 1 0,0-1-1,-1 0 1,1 0 0,-1 0 0,1 0 0,0 0 0,-1 1 0,1-1 0,-1 0-1,1 0 1,0 0 0,-1-1 0,1 1 0,0 0 0,-1 0 0,1 0 0,-1 0 0,1 0-1,-1-1 1,1 1 0,0 0 0,-1-1 0,1 1 0,-1 0 0,1-1 0,-1 1-1,1-1 1,-1 1 0,0 0 0,1-1 0,-1 1 0,1-1 0,-1 0 0,0 1-1,0-1 1,1 1 0,-1-1 0,2-4 36,1 1-1,-1-1 1,-1 0 0,1 1 0,1-9-1,2-17 126,-2-1 0,-1 0 0,-2-41 1,-16-95 401,15 152-529,-1 1 1,0 0 0,-1-1-1,-1 1 1,0 0 0,-1 1 0,-8-15-1,13 28-39,0 0 0,0 0 1,0 0-1,0 0 0,0 0 0,0 0 0,0 1 0,0-1 0,0 0 1,0 0-1,0 0 0,0 0 0,0 0 0,-1 0 0,1 0 1,0 0-1,0 0 0,0 0 0,0 0 0,0 0 0,0 1 0,0-1 1,0 0-1,-1 0 0,1 0 0,0 0 0,0 0 0,0 0 0,0 0 1,0 0-1,0 0 0,0 0 0,-1 0 0,1 0 0,0 0 0,0 0 1,0 0-1,0 0 0,0 0 0,0-1 0,0 1 0,0 0 0,-1 0 1,1 0-1,0 0 0,0 0 0,0 0 0,0 0 0,0 0 0,0 0 1,0 0-1,0 0 0,0 0 0,0-1 0,-1 1 0,2 12 15,1-1-15,1 0 0,0 1 0,1-1-1,0 0 1,0-1 0,2 1 0,-1-1-1,8 11 1,-11-18-8,0 0 0,0 0 0,1 0 0,-1 0-1,1-1 1,0 1 0,-1-1 0,1 1 0,0-1 0,1 0 0,-1 0-1,0 0 1,0-1 0,1 1 0,-1-1 0,1 0 0,0 0 0,-1 0 0,1 0-1,0-1 1,-1 1 0,1-1 0,0 0 0,0 0 0,-1 0 0,1-1-1,0 0 1,6-1 0,-1-2-9,0 0 1,0-1-1,-1 0 0,1 0 1,-1-1-1,0 0 0,0-1 1,-1 1-1,0-1 0,0-1 0,-1 0 1,0 0-1,6-10 0,2-5 2,-1 0-1,-1-1 0,15-44 0,-23 57 14,0 0 0,-2 0-1,4-22 1,-7 22 13,-3 15-1,-6 21 2,1 14 0,2-1-1,1 1 1,3 1 0,0-1-1,4 44 1,0-74-6,0 0 0,0 0 0,0 0 0,1-1 1,1 1-1,-1-1 0,6 12 0,-7-18-4,0 0 0,1 1 0,-1-1 0,1 0 0,-1 0 1,1 0-1,0 0 0,-1-1 0,1 1 0,0 0 0,0-1 0,1 1 1,-1-1-1,0 0 0,0 0 0,1 1 0,-1-2 0,0 1 0,1 0 0,-1 0 1,1-1-1,-1 1 0,1-1 0,-1 0 0,1 0 0,0 0 0,-1 0 1,1 0-1,2-1 0,5-2 9,-1 1 0,0-1 0,0-1 0,0 0 0,0 0 0,0-1-1,-1 0 1,1 0 0,-2-1 0,13-11 0,3-5 20,-2 0 0,20-27 0,26-42 57,-60 80-71,0 0-1,-1 0 0,-1 0 0,0-1 1,0 0-1,5-21 0,-10 20 16,-5 16 3,-9 23 10,4 0-30,2 1 0,1 0 0,1 0 1,1 1-1,2-1 0,1 1 0,1 35 0,1-56-27,1-1-1,0 1 1,1-1-1,-1 1 0,1-1 1,4 8-1,-6-13-4,1 0 0,-1 0 1,1 0-1,-1 0 0,1 0 0,-1-1 0,1 1 0,0 0 0,-1 0 0,1-1 1,0 1-1,0 0 0,-1-1 0,1 1 0,0-1 0,0 1 0,0-1 0,0 0 1,1 1-1,-1-1-13,1 0 1,-1 0-1,0 0 1,0-1 0,0 1-1,0 0 1,0-1-1,1 1 1,-1-1-1,0 1 1,0-1-1,0 0 1,0 1 0,-1-1-1,1 0 1,0 0-1,0 0 1,0 0-1,-1 0 1,1 1 0,1-3-1,7-11 88,-1 0-1,0 0 1,-1-1 0,0 0-1,-2-1 1,1 1 0,2-17 0,8-32-162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0:01.532"/>
    </inkml:context>
    <inkml:brush xml:id="br0">
      <inkml:brushProperty name="width" value="0.05" units="cm"/>
      <inkml:brushProperty name="height" value="0.05" units="cm"/>
    </inkml:brush>
  </inkml:definitions>
  <inkml:trace contextRef="#ctx0" brushRef="#br0">0 211 12387,'7'-1'91,"-1"0"0,0 0 0,1-1 1,-1 1-1,0-1 0,0-1 0,0 1 1,8-6-1,15-5-48,59-17 37,0 4 1,158-25-1,191 6-273,204 20-205,3 25 362,-402 2 174,117-2 66,834 13 659,-9 77-307,-848-25 1500,-328-63-1728,-31-5 90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0:19.370"/>
    </inkml:context>
    <inkml:brush xml:id="br0">
      <inkml:brushProperty name="width" value="0.05" units="cm"/>
      <inkml:brushProperty name="height" value="0.05" units="cm"/>
    </inkml:brush>
  </inkml:definitions>
  <inkml:trace contextRef="#ctx0" brushRef="#br0">3228 267 12243,'-198'-90'1469,"9"3"-1257,145 70-230,-1 1 0,-67-13 0,33 17 18,-2 3-1,1 3 1,-104 6 0,-245 39 103,104-7-60,79-20-116,-85 6 22,290-13 49,0 2 0,1 2-1,0 2 1,0 1 0,1 2 0,1 1-1,-62 36 1,50-20-12,1 2-1,2 2 0,1 2 1,-73 77-1,97-90-7,1 1 0,2 0 0,0 2 0,2 0 0,0 1 1,2 1-1,2 0 0,-19 57 0,27-68 0,1 0 1,0 1-1,1-1 1,1 1-1,1 0 1,1-1-1,0 1 1,2 0-1,0-1 1,1 1-1,0-1 1,2 0-1,0 0 1,1 0-1,1-1 1,15 27-1,-9-23-1,2-1 0,0 0 0,1-1 0,1-1 0,1 0 0,1-1 0,38 26-1,-3-8-3,110 53-1,-68-46 77,2-4 1,2-5-1,107 22 0,320 30 188,-256-62-193,2-11 0,363-32 0,430-85-100,-659 38 46,-340 50 8,0-3 1,-1-3-1,120-60 1,-161 70 11,-1-2 0,0-1 0,-1-1 0,0-1 0,-2 0 0,28-32 0,-41 41 1,-1 0 0,0 0 0,0-1 0,-1 0 0,0-1 0,-1 0 0,0 1 0,-1-1 0,0-1 0,0 1 0,-2-1 0,1 1 0,-1-1 0,-1 0 0,0 0 0,-1 0 0,-2-23 0,0 22 12,-1-1 1,-1 1-1,0-1 0,-1 1 0,-1 1 1,0-1-1,-14-22 0,7 17 11,0 1 0,-1 1 0,0 0 0,-27-22 0,5 11 11,0 1-1,-2 2 1,-1 2 0,-55-24 0,-28-4 41,-192-52 0,-140 0 5,12 35-133,-4 21-153,279 30 164,15 1-44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0:23.257"/>
    </inkml:context>
    <inkml:brush xml:id="br0">
      <inkml:brushProperty name="width" value="0.05" units="cm"/>
      <inkml:brushProperty name="height" value="0.05" units="cm"/>
    </inkml:brush>
  </inkml:definitions>
  <inkml:trace contextRef="#ctx0" brushRef="#br0">7 361 12091,'-1'-1'35,"0"0"0,1 0 0,-1 0 0,1 1 0,-1-1 0,1 0 0,0 0 0,-1 0 0,1 0 0,0 0 0,-1 0 0,1 0 0,0 0 0,0 0 0,0 0 0,0 0 0,0 0 0,0 0 0,0 0 0,0 0 0,0 0 0,1-2 0,0 1-4,0 0 0,1-1 0,-1 1 0,0 0 0,1 0 0,0 0 0,-1 0 0,5-3 1,3-3-9,0 1 0,21-12 0,-26 17 10,21-12-32,1 2 1,1 1 0,0 1-1,0 1 1,53-10 0,147-7-58,-190 23 56,114-10-27,378-26-137,13 23 29,5 0 121,-350 8 22,832-34 31,-293 14 182,-708 27-216,68-3 18,150 13 0,-226-4-22,-32 0 2,-37 1 1,-1268 86-12,508-61-157,-355 26 162,758-14 178,7 27 46,392-68-220,-6 0-7,-1 2 1,1 0-1,-23 10 1,23-5-18,13-9 22,0 0 0,0 0 0,0 1 0,0-1 0,0 0 0,-1 0-1,1 0 1,0 1 0,0-1 0,0 0 0,0 0 0,0 0 0,0 0 0,0 1 0,0-1 0,0 0 0,0 0 0,0 0 0,0 1 0,0-1 0,0 0 0,0 0 0,0 0 0,0 1 0,1-1 0,-1 0 0,0 0 0,0 0-1,0 0 1,0 1 0,0-1 0,0 0 0,0 0 0,1 0 0,-1 0 0,0 0 0,0 1 0,3 0-9,0 0 1,0 0-1,0 0 0,-1 0 1,1-1-1,0 1 0,0-1 1,5 1-1,59 3-167,89-6-1,69-18-183,-156 13 202,803-82-1501,490-47 662,-467 46 1200,-608 56-137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0:37.941"/>
    </inkml:context>
    <inkml:brush xml:id="br0">
      <inkml:brushProperty name="width" value="0.05" units="cm"/>
      <inkml:brushProperty name="height" value="0.05" units="cm"/>
    </inkml:brush>
  </inkml:definitions>
  <inkml:trace contextRef="#ctx0" brushRef="#br0">37 138 13339,'-28'10'1455,"19"-2"-834,10-7-592,-1-1 1,0 1 0,0 0 0,0-1-1,1 0 1,-1 1 0,0-1 0,0 1-1,1-1 1,-1 1 0,0-1 0,1 1-1,-1-1 1,1 0 0,-1 1 0,0-1 0,1 0-1,-1 0 1,1 1 0,-1-1 0,1 0-1,-1 0 1,1 1 0,-1-1 0,1 0-1,0 0 1,17 5 336,1-1 1,0 0-1,-1-2 0,1 0 1,32-1-1,-15 0-77,675-15 1235,1-52-1227,69-4-103,-445 55 7,488 41 0,-824-26-210,0 0 1,0 0 0,0 0-1,1 0 1,-1 0-1,0 0 1,0 0 0,1 0-1,-1 0 1,0 0-1,0 0 1,0 0 0,1 0-1,-1 0 1,0 0-1,0 0 1,0 0 0,1-1-1,-1 1 1,0 0-1,0 0 1,0 0-1,1 0 1,-1 0 0,0-1-1,0 1 1,0 0-1,0 0 1,0 0 0,0 0-1,1-1 1,-1 1-1,0 0 1,0 0 0,0 0-1,0-1 1,0 1-1,0 0 1,0 0 0,0-1-1,0 1 1,0 0-1,0 0 1,0 0-1,0-1 1,0 1 0,0 0-1,0 0 1,0-1-1,0 1 1,0 0 0,0 0-1,0 0 1,0-1-1,-1 1 1,1 0 0,0 0-1,0 0 1,0 0-1,-1-1 1,-9-16-502,5 8 414,3-2-127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0:46.667"/>
    </inkml:context>
    <inkml:brush xml:id="br0">
      <inkml:brushProperty name="width" value="0.05" units="cm"/>
      <inkml:brushProperty name="height" value="0.05" units="cm"/>
    </inkml:brush>
  </inkml:definitions>
  <inkml:trace contextRef="#ctx0" brushRef="#br0">2808 545 9290,'-309'-76'2506,"126"34"-3864,131 31 1107,0 2-1,0 2 1,-94 0-1,74 10 893,0 3 0,-87 18-1,92-11-330,-298 65 235,286-56-442,2 2 0,-116 55 1,174-71-59,1 2 1,0 1 0,1 0 0,0 1-1,1 0 1,0 2 0,1 0 0,0 1 0,2 0-1,-1 1 1,2 0 0,0 1 0,1 1-1,1 0 1,-10 23 0,-186 494 37,164-405-66,5 2 0,-22 160 1,48-170-6,5 178 0,7-172-12,-18 151 1,-113 319 6,119-559-7,-41 175 0,9 3 0,9 2 1,-6 248-1,47 99 24,8-384-12,43 198 0,-27-248-8,75 201 0,79 116 4,-178-433-8,27 62-2,69 114 0,-79-155 1,2-1 0,1-1 0,2-1 1,59 54-1,-33-43 6,2-3-1,1-2 1,2-3 0,117 53-1,-38-34 9,179 47-1,372 70-43,-489-136 18,304 18 1,-216-46 39,298-28 0,-426 4 18,-1-8 1,-2-7 0,221-71 0,-292 72-40,-2-4 0,122-66 0,-170 77-12,-1-1 0,-1-1 0,-1-2 0,-2-1 0,0-2 0,-2-1 0,43-57 0,-44 46 4,-2-2 1,-2-1-1,-2-1 1,-2-1 0,-2 0-1,-2-2 1,-2 0 0,11-65-1,-16 48 67,-2 0 1,-4 0-1,-2 0 0,-3-1 0,-19-125 0,-12 4 215,-33-230 104,28 79-403,-53-381-56,-40 37 294,63 203-51,38-3-108,-35-130-145,-56 10-457,100 521 406,-4 1 1,-63-146 0,59 170 90,-2 1 0,-3 2 0,-2 1 0,-62-72 0,21 43 41,-3 4-1,-4 3 1,-3 4-1,-119-74 1,56 53 60,-316-138 1,369 191-43,-2 3 0,-2 5 1,-1 5-1,-145-19 0,166 35-17,0 4 1,0 4-1,-1 3 0,1 3 0,1 4 0,-98 24 1,79-5-5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0:52.313"/>
    </inkml:context>
    <inkml:brush xml:id="br0">
      <inkml:brushProperty name="width" value="0.05" units="cm"/>
      <inkml:brushProperty name="height" value="0.05" units="cm"/>
    </inkml:brush>
  </inkml:definitions>
  <inkml:trace contextRef="#ctx0" brushRef="#br0">4539 637 8562,'-133'-99'1819,"123"92"-1800,-1 0 0,0 1 1,0 0-1,-1 1 0,1 0 1,-1 0-1,0 1 0,-17-3 1,-14 0 278,-48-2 1,3 0 138,-185-51-86,26 5-324,82 31 246,0 7 1,-266 7 0,-163 31-178,424-19-306,74-3 101,1 4 0,-120 19 0,17 18 80,2 8 0,-231 89 0,403-127 22,-1 2 1,2 0-1,0 2 1,0 0-1,1 1 1,1 2-1,1 0 1,0 1-1,2 1 0,-24 29 1,-41 65 36,72-95 5,0 1 0,2 0 0,0 1 0,-9 31 0,-2 27 39,3 1-1,-6 82 0,16-105-74,-2 0-1,-2-1 1,-3 0-1,-2-1 1,-38 85-1,8-36 73,4 1-1,-28 116 1,51-145-54,3 0-1,-8 113 1,21-143-19,3 1 1,2-1 0,1 1-1,3-1 1,16 67-1,36 85-7,12 44 26,-32-80-22,34 131 3,-47-212 3,52 121 0,-66-177 2,1 0-1,0-1 1,2-1-1,1 0 1,0-1-1,2-1 1,0 0 0,2-1-1,0-1 1,1-1-1,38 26 1,3-8-4,1-3 1,98 35-1,139 30-26,-183-62 29,275 82-60,565 92 0,-730-180 51,1-10 0,0-9 0,1-11 0,-1-10 1,277-48-1,-404 41 9,-1-5 0,117-43 0,-151 41-3,0-3 0,-2-2-1,-1-4 1,61-43 0,-60 31-5,94-89 0,-121 99 11,-2-2-1,-1-1 1,43-69-1,-20 15 23,-5-2 0,-3-3 0,40-120 0,-68 157-3,-3 0 0,-2-1 0,-4-1 0,-2 0 0,-2 0 0,-5-116 0,-21-6 141,-44-187-1,50 304-128,-71-331 89,-35 6 4,96 339-103,-2 0-1,-3 2 0,-2 1 1,-3 1-1,-1 2 0,-55-59 1,-268-239-32,350 339 2,-343-284-161,249 217 72,-181-100-1,-143-26-418,308 155 147,-214-52 1,148 60 152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0:59.304"/>
    </inkml:context>
    <inkml:brush xml:id="br0">
      <inkml:brushProperty name="width" value="0.05" units="cm"/>
      <inkml:brushProperty name="height" value="0.05" units="cm"/>
    </inkml:brush>
  </inkml:definitions>
  <inkml:trace contextRef="#ctx0" brushRef="#br0">4378 299 7290,'-84'-46'477,"-1"3"1,-2 4 0,-2 4-1,-1 4 1,-2 4 0,0 4 0,-2 4-1,-174-13 1,101 28-374,-219 24 0,-166 52-90,-95 56-42,521-93 19,1 5-1,2 5 1,-121 65-1,-137 103-24,310-166 1,3 2 0,2 3-1,-72 72 1,108-90 19,2 0-1,0 2 0,3 1 1,1 1-1,2 1 0,1 1 1,3 1-1,1 0 0,-16 59 0,16-32 44,3 0-1,2 2 1,4-1-1,3 1 1,4 90-1,7-86-3,2 0 0,4 0-1,3-1 1,4-1-1,2 0 1,4-2-1,2-1 1,4-1-1,50 83 1,21 14-46,152 187 0,-152-229-8,228 210 0,-268-282 55,2-2 0,2-3 0,2-3-1,2-3 1,2-3 0,112 40 0,-62-36 81,2-6 0,1-5-1,170 18 1,-40-23 19,2-10 1,-1-11-1,1-12 1,402-64-1,-540 51-104,-1-6-1,-1-5 1,-2-5 0,-2-5 0,195-102-1,-240 105 19,-1-3-1,-2-3 0,-2-3 1,-2-3-1,-3-2 1,-2-3-1,-2-2 0,-3-2 1,82-128-1,-96 124 5,-4-2 0,-2-1-1,-3-2 1,-4 0 0,-2-2-1,-4-1 1,-2 0 0,-4-1-1,5-115 1,-16 107-10,-3 0 1,-4 0-1,-3 0 0,-4 1 1,-3 1-1,-4 0 0,-3 2 0,-51-116 1,44 130-6,-2 2 0,-2 1 1,-3 1-1,-83-98 0,52 82-16,-4 3-1,-109-86 0,125 117-72,-2 1 0,-1 4 0,-2 1 0,-90-35-1,59 37-79,-2 4 0,-2 4 0,0 4 0,-152-13 0,13 17-49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1:02.011"/>
    </inkml:context>
    <inkml:brush xml:id="br0">
      <inkml:brushProperty name="width" value="0.05" units="cm"/>
      <inkml:brushProperty name="height" value="0.05" units="cm"/>
    </inkml:brush>
  </inkml:definitions>
  <inkml:trace contextRef="#ctx0" brushRef="#br0">0 287 6729,'1428'142'3170,"-1204"-122"-2031,1115 48 706,-122-122-1708,-1193 51-131,114-14 50,-113 13 17,-1-2 0,0 0 1,31-13-1,-53 18-58,1 0 0,-1 0 0,0 0 0,0-1 0,0 1 0,0 0-1,0-1 1,0 1 0,0-1 0,-1 0 0,3-2 0,-4 4-7,1-1 1,-1 0-1,0 1 0,1-1 0,-1 1 0,0-1 0,0 0 1,0 1-1,0-1 0,0 0 0,0 1 0,1-1 0,-2 1 1,1-1-1,0 0 0,0 1 0,0-1 0,0 0 0,0 1 1,0-1-1,-1 1 0,1-1 0,0 0 0,0 1 0,-1-1 1,0 0-1,-2-2 18,0 0-1,0 0 1,-1 1 0,1 0 0,-1-1 0,1 1-1,-1 1 1,0-1 0,0 0 0,0 1 0,-6-2-1,-27-5 76,-1 1-1,-69-5 0,-82 10-66,131 2-26,-550-11-12,1-43-595,453 25 200,131 23 263,1-1-1,-1-2 1,1 0-1,-33-19 1,50 25 19,-1 0 1,1-1-1,0 0 0,0 0 1,1 0-1,-1-1 0,1 0 1,0 0-1,-7-10 1,10 13 58,0 0 0,0 0 1,0 0-1,0-1 0,1 1 1,-1 0-1,1 0 0,0-1 0,-1 1 1,1-1-1,0 1 0,0 0 1,0-1-1,1 1 0,-1 0 1,1-1-1,-1 1 0,1 0 1,0 0-1,0-1 0,0 1 1,0 0-1,0 0 0,0 0 1,0 0-1,1 0 0,-1 0 0,1 1 1,2-3-1,0 0-29,0 0 0,0 1 0,1-1 0,9-5 0,29-11-466</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1:03.023"/>
    </inkml:context>
    <inkml:brush xml:id="br0">
      <inkml:brushProperty name="width" value="0.05" units="cm"/>
      <inkml:brushProperty name="height" value="0.05" units="cm"/>
    </inkml:brush>
  </inkml:definitions>
  <inkml:trace contextRef="#ctx0" brushRef="#br0">5790 577 11586,'-57'-27'530,"-236"-98"-54,92 61-382,-375-67 0,-222 27 69,-676-1 530,1386 101-678,-644-12 74,588 22-81,1 6 0,0 7-1,-151 40 1,222-39-6,1 3 1,0 3-1,-114 61 0,141-62-3,1 2 0,1 2 0,1 2 0,2 1 0,1 2 1,-45 53-1,69-71-12,1 1 1,0 1-1,1 0 1,1 1-1,1 0 0,1 0 1,1 1-1,-10 34 1,15-39-1,0-1 0,1 1-1,1-1 1,1 1 0,0 0 0,0-1 0,2 1-1,0-1 1,0 1 0,2-1 0,-1 0 0,2 0-1,9 21 1,-3-13-2,1 0 1,1 0-1,0-1 0,2-1 0,0 0 0,2-1 0,0-1 1,22 18-1,-13-15 16,1-2 0,1 0 0,1-2 1,0-1-1,44 17 0,-17-13 23,0-2 0,77 14 1,115 5 36,407 4 49,2-37-208,1334-102-935,-1334 6 800,-495 58 222,311-109 0,-409 118 93,-1-3 0,59-35 1,-98 49 3,-1-1 0,-1-2 0,0 0 0,-1-1 1,-1-1-1,-1-1 0,31-41 0,-43 50-23,0 0 1,-1 0-1,0 0 0,-1-1 0,0 0 1,-1 0-1,0 0 0,3-24 1,-6 26-19,0 1 0,-1-1 0,0 0 1,-1 0-1,0 0 0,-1 1 0,0-1 0,0 1 1,-1-1-1,0 1 0,-1 0 0,-7-14 1,1 7-6,0 0 0,-2 1 1,0 0-1,0 1 0,-1 0 1,-1 1-1,-1 1 1,-26-19-1,3 7 30,0 2 1,-73-30 0,44 26 227,-2 3 1,-141-27 0,-158 8-157,34 24-22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1:35.474"/>
    </inkml:context>
    <inkml:brush xml:id="br0">
      <inkml:brushProperty name="width" value="0.05" units="cm"/>
      <inkml:brushProperty name="height" value="0.05" units="cm"/>
    </inkml:brush>
  </inkml:definitions>
  <inkml:trace contextRef="#ctx0" brushRef="#br0">1 164 12163,'-1'-6'835,"1"5"-778,0 1 1,0-1 0,0 0-1,0 1 1,0-1 0,0 0-1,0 1 1,1-1 0,-1 0-1,0 1 1,0-1 0,0 1-1,1-1 1,-1 0 0,0 1-1,0-1 1,1 1 0,-1-1-1,1 1 1,-1-1-1,1 1 1,-1-1 0,0 1-1,1-1 1,0 1 0,-1 0-1,1-1 1,-1 1 0,1 0-1,-1-1 1,1 1 0,0 0-1,-1 0 1,1 0 0,0-1-1,-1 1 1,2 0 0,25-10 47,0 1 1,0 1 0,1 1 0,0 2-1,0 0 1,1 2 0,47 1 0,17 7-121,95 18 0,-42-4 76,576 23-16,4-38-6,-684-4-38,1813-47 781,-1533 38-57,89-4 1093,-324 3-1027,-87 10-811,0 0 0,1-1 0,-1 1 1,0 0-1,0 0 0,1 0 0,-1-1 0,0 1 0,0 0 0,1 0 0,-1-1 1,0 1-1,0 0 0,0 0 0,1-1 0,-1 1 0,0 0 0,0-1 0,0 1 1,0 0-1,0-1 0,0 1 0,0 0 0,1-1 0,-1 1 0,0 0 0,0-1 1,0 1-1,0 0 0,-1-1 0,-2-42-169,2 29 122,-4-25-156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2.425"/>
    </inkml:context>
    <inkml:brush xml:id="br0">
      <inkml:brushProperty name="width" value="0.05" units="cm"/>
      <inkml:brushProperty name="height" value="0.05" units="cm"/>
    </inkml:brush>
  </inkml:definitions>
  <inkml:trace contextRef="#ctx0" brushRef="#br0">53 1 16556,'-20'29'1488,"4"-2"-1064,2-6-208,11-8 664,6-3-536,14-10-728,7-4-264,8-7 480,5-2-168,6-3-144</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1:38.634"/>
    </inkml:context>
    <inkml:brush xml:id="br0">
      <inkml:brushProperty name="width" value="0.05" units="cm"/>
      <inkml:brushProperty name="height" value="0.05" units="cm"/>
    </inkml:brush>
  </inkml:definitions>
  <inkml:trace contextRef="#ctx0" brushRef="#br0">24736 1040 12395,'-29'-14'134,"0"0"1,-1 2 0,0 2 0,-52-12-1,29 8-35,-109-27 142,-296-33 0,-175 26-846,389 33 34,-3756-269-237,2871 196 788,-1316-85 67,-1416 28 244,-2 63-3735,1989 79 2871,5 108 1252,1490-62-979,-439 108 0,600-95 38,2 9 0,4 10-1,-277 138 1,-89 125 286,486-271 76,3 3-1,3 4 0,3 3 1,4 5-1,3 2 0,4 4 1,-82 132-1,105-138 18,4 2-1,3 1 1,4 3-1,-33 115 1,55-145-29,2 0-1,3 1 1,3 0 0,2 0 0,3 1 0,2 0 0,15 116 0,-1-109-49,3 0 1,3-1 0,3-1-1,3-2 1,2 0 0,3-1-1,3-2 1,70 97-1,-32-65-191,4-4 0,3-3 0,5-4 0,128 100 0,-24-46-643,224 124 0,75 3-35,14-20 1214,-295-145 94,883 382 2550,-814-363-2438,1585 582 437,-148-233-688,32-143-138,-66-81 342,11-105-18,139-152-354,-946-67-119,-621 40-30,342-103 0,-437 94-9,-3-7 1,-3-7 0,-3-7-1,-3-6 1,173-121-1,-269 159-7,-1-3 0,-3-2 0,-1-2 0,83-102 0,91-190-10,-161 232 13,139-175 0,-164 239 2,3 2 1,1 1-1,2 3 0,75-48 0,218-102 71,-252 146-77,2 4 0,1 4 0,114-27 0,326-40 9,2 34 130,223 28 627,-632 37-749,-1-5-1,124-23 1,-172 16-43,0-4 0,-2-2 0,0-4 0,105-50 0,-82 24-4,-1-4-1,-4-4 0,-2-4 1,87-80-1,428-447 139,-592 577-110,226-220 102,-193 193-74,3 2 0,0 2 0,84-45 1,-41 37-18,189-63 0,106 3-49,-27 30 51,1 1 108,-136 17 164,230-90 0,-352 105-220,-1-4-1,-3-5 0,-2-4 0,130-95 0,-82 31-117,-115 90 25,-1 0 0,44-59 0,-60 69 13,0 0 0,-1 0 0,0-1 1,-2-1-1,0 1 0,10-39 0,-15 42 5,-1 0 0,0 0 0,-1-1 0,0 1 0,-2-1 0,1 1 0,-2 0 0,0-1 0,-1 1 0,-6-18 0,1 10 7,-2 0 0,0 0 1,-2 1-1,0 1 0,-2 0 0,0 0 1,-1 1-1,-1 1 0,-32-29 1,5 11-4,-1 1 0,-2 2-1,-59-33 1,21 21-49,-121-47 0,-99-20-71,262 98 109,-723-206-139,-21 77-27,360 89 559,-171-26 74,304 33-339</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2:23.053"/>
    </inkml:context>
    <inkml:brush xml:id="br0">
      <inkml:brushProperty name="width" value="0.05" units="cm"/>
      <inkml:brushProperty name="height" value="0.05" units="cm"/>
    </inkml:brush>
  </inkml:definitions>
  <inkml:trace contextRef="#ctx0" brushRef="#br0">1 177 12539,'754'-16'1629,"165"-22"-1426,3 22-15,-865 15-185,1178-44 30,-283 6 130,-838 36-83,401-15 1023,-507 19-1072,-11 2-2,-24 1 13,-26-10-34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2:29.477"/>
    </inkml:context>
    <inkml:brush xml:id="br0">
      <inkml:brushProperty name="width" value="0.05" units="cm"/>
      <inkml:brushProperty name="height" value="0.05" units="cm"/>
    </inkml:brush>
  </inkml:definitions>
  <inkml:trace contextRef="#ctx0" brushRef="#br0">4013 401 11522,'-95'-36'715,"-590"-194"-333,503 186-354,-314-33 0,369 67 40,-1 6 0,0 6 0,-177 24 0,-735 189 117,922-186-2,-178 68 0,273-86-170,1 0 0,0 1 0,0 2 0,1 0 0,1 1 0,1 1 0,0 1 1,1 0-1,-31 40 0,27-27-27,2 2 0,1 0 0,1 1 1,3 0-1,0 2 0,-11 39 0,15-36 5,2 0 0,1 0 0,2 1 0,1 0 1,2 77-1,5-84 2,2 0 0,0 0 1,3 0-1,0-1 0,2 0 1,2 0-1,23 48 1,-13-42-5,1 0 1,2-1-1,2-2 1,1 0-1,1-2 1,2-1-1,2-1 1,0-2-1,56 37 1,-1-10-33,2-4 0,177 74 0,-130-73 27,1-6 0,163 33 0,-105-42 5,204 11-1,-269-37 19,369 24-5,-336-31 9,173-18 0,66-33 177,-295 29-81,179-53 1,-252 59-93,0-1 0,-1-2 1,0-1-1,-1-2 0,-1-1 0,35-27 1,305-238 373,-357 274-372,-1-1 0,0-1 0,-1 0 0,0-1 0,12-17 0,-18 20-3,0 0 0,0 0-1,-1-1 1,0 1 0,-1-1-1,0 0 1,-1 0 0,3-19-1,27-378 720,-32 382-725,0 1 0,-3 0 0,0 0 1,-1 0-1,-1 0 0,-2 0 1,0 1-1,-20-47 0,10 39-8,-1 0 1,-2 1-1,-1 0 0,-2 2 0,0 1 0,-2 0 1,-1 2-1,-1 1 0,-2 1 0,0 1 1,-1 2-1,-50-28 0,32 24-22,-1 2 0,-1 2 0,0 3 0,-2 1 0,0 3-1,-1 2 1,0 2 0,-55-2 0,-30 5-19,-13 6-26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3:50.283"/>
    </inkml:context>
    <inkml:brush xml:id="br0">
      <inkml:brushProperty name="width" value="0.05" units="cm"/>
      <inkml:brushProperty name="height" value="0.05" units="cm"/>
    </inkml:brush>
  </inkml:definitions>
  <inkml:trace contextRef="#ctx0" brushRef="#br0">3570 227 10130,'-67'-25'618,"-306"-102"2065,297 106-2524,0 3 0,-1 4 0,-83-4 0,57 14-160,0 5 0,-1 5 1,1 4-1,-197 46 0,167-20-39,2 7 0,2 5 0,-150 80 0,138-55 42,4 6 1,4 7-1,3 5 1,-175 160-1,55 7 54,216-216-42,1 2-1,2 2 1,2 0-1,-34 76 1,49-88-10,1 0 0,2 0 1,-13 70-1,20-81-2,2 0 0,1-1 0,1 1 1,0 0-1,2 0 0,1-1 0,8 34 1,1-17-6,2-1 0,2 0 1,1 0-1,2-2 1,2 0-1,1-2 0,2 0 1,29 32-1,16 10-6,4-3-1,84 67 1,-76-77 25,4-2 1,1-4-1,3-5 1,162 71-1,-122-72 31,2-6-1,2-5 0,139 22 1,-123-38-6,0-7 1,203-2 0,-161-21-34,267-42 0,182-91-52,-17-56-12,-60-34 28,-414 154 57,228-151 1,-319 184 7,-1-2 1,90-91 0,-116 101 1,-1-1 0,-2-1 0,-2-1 0,-1-1 0,30-64-1,-47 83-18,-1 0-1,0-1 0,-1 0 0,-1 0 1,-1 0-1,-1-1 0,-1 1 0,-1-1 0,-1 0 1,0 1-1,-5-26 0,1 20 5,-2 0-1,-1 1 1,-1-1-1,-1 2 1,-1-1 0,-1 1-1,-2 1 1,-20-31-1,7 18-2,-3 1 0,-1 1 0,-1 2 0,-1 1 0,-2 1 0,-2 2 0,0 2 0,-57-32 0,-1 8 3,-3 5 0,-144-48-1,73 40-28,-2 7 0,-236-31 0,182 50 103,-319 4-1,244 35 1045,-401 67-1,347-19-699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4:07.209"/>
    </inkml:context>
    <inkml:brush xml:id="br0">
      <inkml:brushProperty name="width" value="0.05" units="cm"/>
      <inkml:brushProperty name="height" value="0.05" units="cm"/>
    </inkml:brush>
  </inkml:definitions>
  <inkml:trace contextRef="#ctx0" brushRef="#br0">1 177 10162,'27'8'384,"1"-1"0,0 0 1,57 3-1,89-6 49,-127-4-258,229-3 164,120 1 88,289-9 88,0-24-342,49-2 549,111-8 150,-466 22-745,-151 14 10,118-8 261,-289 14-719,69 5 0,4 0-492,-129-2 808,0 0-1,-1 0 1,1 0 0,0 0 0,0 0 0,0 0-1,-1 0 1,1 0 0,0 0 0,0 0 0,0 0 0,-1 0-1,1-1 1,0 1 0,0 0 0,-1-1 0,1 1-1,0 0 1,0-1 0,-1 1 0,1-1 0,-1 1-1,1-1 1,0 1 0,-1-1 0,1 0 0,-1 1 0,1-1-1,-1 0 1,0 1 0,1-1 0,-1 0 0,0 1-1,1-1 1,-1-1 0,1-16-95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4:19.654"/>
    </inkml:context>
    <inkml:brush xml:id="br0">
      <inkml:brushProperty name="width" value="0.05" units="cm"/>
      <inkml:brushProperty name="height" value="0.05" units="cm"/>
    </inkml:brush>
  </inkml:definitions>
  <inkml:trace contextRef="#ctx0" brushRef="#br0">60 230 12163,'-12'-3'745,"-35"-13"1269,84 10-1734,379-70-914,224-28 512,-117 80 292,3 23-81,-332 3-87,1580 33 468,-1436-26-322,426 31 4,-755-39-158,31 3-20,-1 2 0,48 13 0,-78-14-122,-9-5 147,0 0-1,0 0 1,0 1-1,0-1 1,0 0 0,0 0-1,0 1 1,0-1-1,0 0 1,0 0-1,0 1 1,0-1 0,0 0-1,-1 0 1,1 0-1,0 1 1,0-1-1,0 0 1,0 0 0,0 0-1,-1 0 1,1 1-1,0-1 1,0 0-1,0 0 1,-1 0 0,1 0-1,0 0 1,0 0-1,0 0 1,-1 0-1,1 0 1,0 0 0,0 1-1,-1-1 1,1 0-1,0 0 1,0 0-1,-1 0 1,1-1 0,0 1-1,0 0 1,-1 0-1,1 0 1,0 0-1,0 0 1,-1 0 0,-17 1-53</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4:21.605"/>
    </inkml:context>
    <inkml:brush xml:id="br0">
      <inkml:brushProperty name="width" value="0.05" units="cm"/>
      <inkml:brushProperty name="height" value="0.05" units="cm"/>
    </inkml:brush>
  </inkml:definitions>
  <inkml:trace contextRef="#ctx0" brushRef="#br0">184 283 10938,'-14'5'562,"1"2"-1,-1 0 1,1 1-1,1 0 1,0 0-1,0 2 1,0-1-1,2 2 0,-1-1 1,1 2-1,1-1 1,-17 26-1,24-33-405,0 1 0,-1-1 0,2 1 0,-1 0 0,0 0 0,0 7 0,1-11-134,1-1-1,0 1 0,0 0 1,0 0-1,0-1 1,0 1-1,0 0 0,0 0 1,0-1-1,0 1 0,0 0 1,0 0-1,0-1 0,0 1 1,1 0-1,-1 0 1,0-1-1,0 1 0,1 0 1,-1-1-1,1 1 0,-1 0 1,1-1-1,-1 1 0,1-1 1,-1 1-1,1 0 1,-1-1-1,1 0 0,0 1 1,-1-1-1,1 1 0,0-1 1,-1 0-1,1 1 1,0-1-1,0 0 0,-1 0 1,1 0-1,0 1 0,0-1 1,-1 0-1,1 0 0,0 0 1,0 0-1,0 0 1,-1 0-1,1-1 0,0 1 1,0 0-1,0-1 0,10-1 79,-1-2 0,1 0-1,-1 0 1,0-1-1,9-6 1,-3 3-19,273-165 941,-9-18-302,-189 129-501,-64 41-147,-25 19-47,-13 11-18,-21 19-1,2 1 1,0 1 0,2 2-1,2 1 1,1 0 0,-36 66-1,55-87-57,0 2-1,1-1 0,0 1 0,-5 25 1,9-36-16,1 0 1,-1 0-1,1 1 0,-1-1 1,1 0-1,0 1 1,0-1-1,1 0 0,-1 1 1,1-1-1,-1 0 1,1 0-1,0 1 1,0-1-1,1 0 0,-1 0 1,1 0-1,-1 0 1,1 0-1,0-1 0,0 1 1,0-1-1,1 1 1,-1-1-1,4 4 1,-2-4-11,-1-1 1,0 0-1,0 1 1,0-1-1,1 0 1,-1-1-1,1 1 1,-1-1-1,1 1 1,-1-1-1,0 0 1,1 0 0,-1 0-1,1-1 1,-1 1-1,1-1 1,-1 0-1,5-2 1,4-1-90,1-2 0,-1 0 0,16-10 0,26-21-618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4:22.164"/>
    </inkml:context>
    <inkml:brush xml:id="br0">
      <inkml:brushProperty name="width" value="0.05" units="cm"/>
      <inkml:brushProperty name="height" value="0.05" units="cm"/>
    </inkml:brush>
  </inkml:definitions>
  <inkml:trace contextRef="#ctx0" brushRef="#br0">387 0 14131,'-25'14'698,"-2"-2"-1,-41 14 0,-27 13 410,90-37-1023,-72 41 892,70-39-874,0 1-1,0 0 0,0 1 1,1-1-1,0 1 1,0 1-1,-8 10 0,13-16-88,1 0-1,-1-1 0,1 1 0,-1 0 0,0 0 0,1 0 1,-1-1-1,1 1 0,0 0 0,-1 0 0,1 0 0,0 0 1,-1 0-1,1 0 0,0 0 0,0 0 0,0 0 0,0 0 1,0 0-1,0 0 0,0-1 0,0 1 0,0 0 0,1 0 1,-1 0-1,0 0 0,0 0 0,1 0 0,-1 0 0,1 0 1,-1 0-1,1-1 0,-1 1 0,1 0 0,0 0 0,-1-1 0,1 1 1,0 0-1,-1-1 0,1 1 0,0-1 0,0 1 0,0-1 1,-1 1-1,1-1 0,0 0 0,0 1 0,0-1 0,0 0 1,0 1-1,0-1 0,0 0 0,0 0 0,2 0 0,5 1 28,0-1 0,0 1-1,1-1 1,-1-1 0,10-1-1,10-4 1,-1-2-1,0 0 1,-1-2-1,0-1 1,0-1-1,-1-1 1,-1-1-1,0-1 1,-1-1 0,36-33-1,-57 46-40,1 1 1,-1 0-1,0-1 0,0 0 0,0 1 1,0-1-1,0 0 0,-1 0 0,3-6 1,-4 9 0,0 0-1,0 0 1,1-1 0,-1 1 0,0 0 0,0 0 0,0 0 0,0 0-1,0-1 1,0 1 0,0 0 0,0 0 0,0 0 0,0 0 0,0 0-1,0-1 1,0 1 0,0 0 0,-1 0 0,1 0 0,0 0 0,0 0-1,0-1 1,0 1 0,0 0 0,0 0 0,0 0 0,0 0 0,0 0-1,0 0 1,-1 0 0,1-1 0,0 1 0,0 0 0,0 0 0,0 0-1,0 0 1,0 0 0,-1 0 0,1 0 0,0 0 0,0 0 0,0 0-1,0 0 1,-1 0 0,1 0 0,0 0 0,0 0 0,0 0 0,0 0-1,0 0 1,-1 0 0,1 0 0,-18 11-4,4 1 15,1 1-1,0 0 1,1 0-1,-19 29 0,25-33-3,1 0-1,0 0 0,0 0 0,1 0 0,0 1 0,1-1 1,0 1-1,0 0 0,1 0 0,-1 13 0,3-19-2,0 0 0,0-1-1,1 1 1,-1 0 0,1 0-1,0 0 1,0-1 0,0 1-1,0 0 1,1-1 0,0 1 0,-1-1-1,1 0 1,1 1 0,-1-1-1,0 0 1,1 0 0,3 3-1,3 2 4,1-1 1,0-1-1,0 1 0,17 6 0,-18-9-5,-1-1 0,-1 1 0,1 1 0,-1 0 0,1 0 0,-1 0 0,-1 1 0,1 0 0,6 8 0,-11-12 0,-1 1 1,0-1-1,0 1 0,0 0 1,0-1-1,-1 1 1,1 0-1,-1 0 1,1-1-1,-1 1 0,0 0 1,0 0-1,0 0 1,-1-1-1,1 1 1,0 0-1,-1 0 0,0-1 1,0 1-1,0 0 1,0-1-1,0 1 0,0-1 1,-1 1-1,1-1 1,-1 0-1,-3 4 1,-4 5 90,-1 0 0,0 0 0,-21 16 0,11-12 156,0 0 0,-1-2 0,-1 0 1,-40 17-1,46-23-54,0-2-1,0 0 1,-1 0 0,0-2 0,0 0 0,0-1 0,-31 0-1,43-2-161,0 0-1,0-1 0,0 0 0,0 0 0,0 0 1,0 0-1,0-1 0,1 0 0,-1 0 0,1 0 0,-1-1 1,1 1-1,0-1 0,-6-4 0,9 5-83,-1 0 1,0-1-1,1 1 0,-1 0 0,1 0 1,0-1-1,0 1 0,0-1 0,0 1 1,0-1-1,1 1 0,-1-1 0,1 1 0,-1-1 1,1 0-1,0 1 0,0-1 0,0 0 1,1 1-1,-1-1 0,0 0 0,1 1 1,0-1-1,0 1 0,0-1 0,0 1 1,0-1-1,0 1 0,2-3 0,5-7-169,0-1 0,1 2-1,1-1 1,0 1 0,1 1-1,-1 0 1,2 0 0,0 1-1,14-9 1,32-17-579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4:23.207"/>
    </inkml:context>
    <inkml:brush xml:id="br0">
      <inkml:brushProperty name="width" value="0.05" units="cm"/>
      <inkml:brushProperty name="height" value="0.05" units="cm"/>
    </inkml:brush>
  </inkml:definitions>
  <inkml:trace contextRef="#ctx0" brushRef="#br0">370 0 12315,'-16'1'481,"0"0"-1,0 1 1,1 1 0,-1 1 0,1 0 0,-27 12 0,18-6 42,2 1 1,0 1-1,-31 23 0,41-26-369,0 1-1,1 0 0,0 0 0,1 1 0,0 1 0,-10 15 0,16-21-117,1-1 0,0 1 0,0-1 0,1 1 0,-1 0 0,1 0 0,0 0 0,1 0 1,0 0-1,0 1 0,0-1 0,0 0 0,1 1 0,0-1 0,1 0 0,-1 1 0,3 7 0,-2-11-12,0 0 0,0-1 0,0 1-1,0 0 1,0 0 0,1 0 0,-1-1 0,1 1 0,0-1 0,0 1 0,0-1 0,0 0-1,0 0 1,0 0 0,1 0 0,-1 0 0,1 0 0,-1-1 0,1 1 0,0-1 0,0 0-1,-1 1 1,1-1 0,0-1 0,0 1 0,0 0 0,0-1 0,0 1 0,0-1 0,0 0 0,1 0-1,-1 0 1,3-1 0,6-1 77,1 0 0,-1-1-1,0 0 1,0-1 0,0 0 0,19-11-1,-10 4-1,-1 0 0,0-2 0,0 0-1,-1-2 1,-1 0 0,-1-1-1,0 0 1,21-27 0,-36 39-91,1 0 1,0 0 0,-1-1 0,0 1 0,0 0-1,0-1 1,-1 1 0,1-1 0,-1 1 0,0-1-1,0-7 1,-1 11-5,0-1-1,0 1 1,0 0-1,0-1 1,-1 1-1,1 0 1,0 0 0,-1-1-1,1 1 1,-1 0-1,1 0 1,-1 0-1,0 0 1,1 0-1,-1 0 1,0 0-1,0 0 1,-1-1-1,1 1 2,-1 0-1,0 0 0,0 0 0,0 0 0,1 0 0,-1 1 0,0-1 0,0 1 0,0-1 0,0 1 0,0 0 0,0 0 0,0 0 0,0 0 0,-3 0 0,4 0-4,-2 0 2,1 0 0,0 1 0,0-1 0,0 0 1,0 1-1,0-1 0,0 1 0,0 0 0,0 0 0,0 0 0,0 0 0,0 0 0,1 0 0,-1 0 0,-2 2 0,28-26-31,-24 23 29,1 0 0,-1-1 0,0 1-1,1 0 1,-1-1 0,0 1 0,0-1 0,1 1 0,-1 0-1,0-1 1,0 1 0,0-1 0,0 1 0,0-1 0,0 1-1,1-1 1,-1 1 0,0-1 0,0 1 0,0-1 0,-1 0-1,-1-2 36,2 2-33,0 0 1,-1 0-1,1 0 1,-1 0-1,1 0 1,-1 1 0,1-1-1,-1 0 1,0 0-1,1 1 1,-1-1-1,0 0 1,1 1-1,-1-1 1,0 1-1,0-1 1,0 1 0,0-1-1,1 1 1,-1 0-1,0-1 1,0 1-1,0 0 1,0 0-1,0-1 1,0 1 0,0 0-1,0 0 1,0 0-1,0 0 1,-1 1-1,-32 0 25,-7 6 82,0 1 1,1 2 0,-49 19 0,88-28-102,-1 0 0,1-1 1,-1 1-1,1 0 1,0 0-1,-1 1 1,1-1-1,0 0 0,0 0 1,0 1-1,0-1 1,0 0-1,0 1 1,0-1-1,0 1 0,0 0 1,1-1-1,-1 1 1,1-1-1,-1 1 1,1 0-1,0-1 0,0 1 1,-1 0-1,1 0 1,0-1-1,1 1 1,-1 0-1,0-1 0,0 1 1,1 0-1,0 2 1,3 8 7,-1 0 1,2-1-1,8 19 1,-5-14-7,4 18 1,4 12 11,-14-43-20,-1 1 0,1-1 0,0 0 0,0 0 0,0 0-1,0 0 1,1 0 0,-1-1 0,6 6 0,-7-8 0,1 1 0,-1-1-1,1 1 1,-1-1 0,1 1-1,-1-1 1,1 0 0,-1 0 0,1 1-1,0-1 1,-1 0 0,1-1-1,-1 1 1,1 0 0,-1 0 0,1-1-1,0 1 1,-1-1 0,0 1-1,1-1 1,-1 0 0,1 1-1,-1-1 1,0 0 0,2-1 0,36-30 28,-28 22-23,29-25 19,71-56-46,-108 90 38,-1-1 0,0 1 0,1-1 0,-1 0 0,0 0-1,0 0 1,-1 0 0,1 0 0,0-1 0,-1 1 0,1 0 0,-1-1 0,0 1-1,0-1 1,0 0 0,0 1 0,0-1 0,0 0 0,-1 1 0,1-1-1,-1-4 1,0 4 10,-1 0-1,1 0 1,-1 0-1,0 0 0,0 0 1,0 0-1,-1 1 1,1-1-1,0 0 1,-1 1-1,0-1 0,0 1 1,0-1-1,0 1 1,0 0-1,0 0 1,0 0-1,-1 0 0,-4-2 1,-3-2-110,-1 1 1,-1 0-1,1 1 1,-1 0-1,0 1 1,1 0-1,-1 1 1,-1 0-1,1 1 1,0 0-1,0 1 1,0 1-1,0 0 1,-1 0-1,1 1 1,0 1-1,-17 5 1,29-7 60,-1-1 0,1 0 0,0 0 0,-1 0 0,1 0 0,0 0 0,-1 0-1,1 1 1,0-1 0,-1 0 0,1 0 0,0 1 0,-1-1 0,1 0 0,0 0 0,-1 1 0,1-1 0,0 0 0,0 1 0,-1-1 0,1 0 0,0 1 0,0-1 0,0 0 0,0 1 0,-1-1 0,1 1 0,0-1 0,0 0-1,0 1 1,0 0 0,1 6-421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4:23.729"/>
    </inkml:context>
    <inkml:brush xml:id="br0">
      <inkml:brushProperty name="width" value="0.05" units="cm"/>
      <inkml:brushProperty name="height" value="0.05" units="cm"/>
    </inkml:brush>
  </inkml:definitions>
  <inkml:trace contextRef="#ctx0" brushRef="#br0">323 44 15467,'-63'23'1705,"34"-13"-1200,0 2-1,0 0 1,-38 24 0,54-27-353,1 0-1,0 1 1,0 0 0,1 0 0,-12 17 0,20-24-110,0 1 1,1 0-1,-1 0 1,1 0-1,0 0 1,0 0-1,1 0 1,-1 0-1,-1 9 1,3-10-18,0-1 0,0 1 0,0-1 0,0 1 0,1-1 0,-1 1 0,1-1 0,-1 1 0,1-1 1,0 0-1,0 1 0,0-1 0,0 0 0,0 0 0,0 0 0,1 0 0,-1 0 0,1 0 0,2 2 0,1 1 23,1-1 0,-1 0-1,1 0 1,0-1-1,1 0 1,-1 0 0,0 0-1,1-1 1,0 0-1,-1 0 1,1-1-1,0 1 1,0-1 0,0-1-1,8 0 1,5 0 121,0-1 0,1 0 0,38-10 0,-39 6-57,-1-1 0,-1 0 0,1-2 0,-1 0 0,0-1 0,-1-1 0,18-13 0,-26 16-53,0 0-1,-1 0 1,0-1 0,0 0-1,0 0 1,-1-1 0,0 1 0,-1-2-1,0 1 1,-1-1 0,1 0-1,-2 0 1,7-21 0,-10 27-47,0 0 1,0 1-1,0-1 0,-1 0 1,0 1-1,1-1 1,-1 0-1,-1 0 1,1 1-1,-1-1 0,1 0 1,-1 1-1,0-1 1,0 1-1,-1-1 0,1 1 1,-1-1-1,1 1 1,-1 0-1,0 0 0,0 0 1,-1 0-1,1 0 1,-1 0-1,1 0 1,-1 1-1,0-1 0,0 1 1,0 0-1,0 0 1,-1 0-1,1 1 0,0-1 1,-1 1-1,1-1 1,-1 1-1,1 0 0,-7 0 1,3-1-64,-1 1 0,1 0 1,0 1-1,0-1 0,-1 2 0,1-1 1,0 1-1,0 0 0,0 0 0,0 1 1,0 0-1,0 0 0,0 1 1,0 0-1,1 0 0,-1 0 0,1 1 1,0 0-1,-7 6 0,5 3-807,8-13 837,0 0 1,0 0 0,0 0 0,0 1 0,0-1-1,1 0 1,-1 0 0,0 0 0,0 0 0,0 1 0,1-1-1,-1 0 1,0 0 0,0 0 0,0 0 0,1 0-1,-1 0 1,0 0 0,0 0 0,0 0 0,1 1 0,-1-1-1,0 0 1,0 0 0,1 0 0,-1 0 0,0-1-1,0 1 1,1 0 0,-1 0 0,0 0 0,0 0 0,1 0-1,27-10-644,-2-7 82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2.859"/>
    </inkml:context>
    <inkml:brush xml:id="br0">
      <inkml:brushProperty name="width" value="0.05" units="cm"/>
      <inkml:brushProperty name="height" value="0.05" units="cm"/>
    </inkml:brush>
  </inkml:definitions>
  <inkml:trace contextRef="#ctx0" brushRef="#br0">154 1 15587,'-9'15'567,"-2"-1"0,1 0 0,-2 0-1,0-1 1,0 0 0,-26 18 0,-12 14 1525,85-55-1621,-23 5-503,0 1 0,0 1 1,0 0-1,1 1 0,-1 0 0,1 1 1,-1 0-1,1 1 0,0 1 0,-1 0 0,25 5 1,-29-4 14,-1 0 1,1 1 0,-1 0-1,0 0 1,0 1 0,0-1-1,0 2 1,-1-1 0,0 1-1,0 0 1,0 0 0,0 1-1,-1 0 1,0 0 0,0 0-1,-1 0 1,1 1 0,-1 0 0,-1 0-1,5 11 1,-4-6 80,-1 0 1,0 0 0,-1 0-1,-1 1 1,0-1-1,0 0 1,-1 1-1,-1-1 1,0 1-1,-1-1 1,0 0-1,-1 0 1,0 0-1,-1 0 1,0 0 0,-1-1-1,-11 20 1,11-23 36,0 1-1,-1-1 1,0 0 0,-1-1 0,0 1 0,0-1 0,0-1 0,-1 1 0,-16 9 0,17-12-57,0 0 0,0-1 0,0-1 0,-1 1 0,1-1-1,-1 0 1,1-1 0,-1 1 0,0-2 0,0 1 0,1-1 0,-1 0 0,-14-3 0,18 3-102,0-1 1,0 0 0,0 0-1,0 0 1,0-1-1,0 1 1,0-1-1,1 0 1,-1 0 0,1-1-1,-1 1 1,1 0-1,0-1 1,0 0-1,0 0 1,0 0 0,1 0-1,-1-1 1,1 1-1,-1-1 1,-2-7 0,2 4 39,1 0 1,0 0 0,0-1-1,1 1 1,0 0 0,0-1-1,1 1 1,0-1 0,0 0-1,1 1 1,1-10 0,7-19-295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4:24.238"/>
    </inkml:context>
    <inkml:brush xml:id="br0">
      <inkml:brushProperty name="width" value="0.05" units="cm"/>
      <inkml:brushProperty name="height" value="0.05" units="cm"/>
    </inkml:brush>
  </inkml:definitions>
  <inkml:trace contextRef="#ctx0" brushRef="#br0">354 45 14723,'0'-1'106,"0"0"0,0 0 0,-1 0 0,1 0-1,0 0 1,0 0 0,-1 0 0,1 0 0,0 0 0,-1 0 0,1 0-1,-1 0 1,0 0 0,1 0 0,-1 0 0,0 1 0,1-1 0,-1 0-1,0 0 1,0 1 0,-1-2 0,0 1 51,-1-1 1,0 1-1,0 0 1,1 0-1,-1 0 1,0 0-1,-5 0 0,-4-1 373,0 1 1,-22 2-1,21 0-382,1 1 1,0 0 0,-1 1 0,1 1 0,0 0-1,1 0 1,-1 1 0,1 0 0,0 1 0,0 1-1,0 0 1,1 0 0,0 1 0,1 0 0,-13 15-1,15-16-95,0 0 0,1 1-1,1 0 1,-1 0 0,1 1 0,1 0-1,0 0 1,0 0 0,0 0-1,1 0 1,1 1 0,0-1-1,0 1 1,0 0 0,1-1 0,1 1-1,0 0 1,0 0 0,1 0-1,3 13 1,-3-18-35,0 0 0,1-1 0,-1 1 0,1 0 0,0 0 0,1-1-1,-1 1 1,1-1 0,0 0 0,0 0 0,0 0 0,1 0 0,-1 0 0,1-1 0,0 0 0,0 0 0,0 0 0,0 0-1,1 0 1,-1-1 0,1 0 0,0 0 0,0 0 0,-1 0 0,1-1 0,0 0 0,0 0 0,6 0 0,0 0 11,0-1 1,0 0 0,-1-1 0,1 0 0,0-1-1,0 0 1,-1-1 0,1 0 0,-1 0-1,0-1 1,0-1 0,13-7 0,-5 0 37,-1 0-1,0 0 1,-1-2 0,-1 0-1,24-28 1,-31 33-35,-1-1 0,0 0 0,0-1 0,-1 1-1,-1-1 1,1-1 0,-2 1 0,0-1 0,0 1 0,-1-1 0,2-14 0,-4 22-32,-1 0 1,1 0 0,-1-1-1,0 1 1,-1 0 0,1-1 0,0 1-1,-1 0 1,0 0 0,0 0-1,-1 0 1,1 0 0,-1 0-1,0 0 1,0 0 0,0 0-1,0 1 1,-1-1 0,1 1-1,-1-1 1,0 1 0,0 0 0,0 0-1,0 1 1,-1-1 0,1 1-1,-1-1 1,0 1 0,1 0-1,-1 0 1,0 1 0,-8-3-1,4 2-161,0 1-1,0 0 0,0 0 0,-11 1 1,17 0 110,0 0 1,0 0-1,0 0 1,0 0-1,0 1 1,0-1-1,0 1 0,0-1 1,0 1-1,0 0 1,0 0-1,0 0 1,0 0-1,0 0 1,0 0-1,1 0 1,-1 1-1,1-1 1,-1 1-1,1-1 0,-2 3 1,2-3 32,1 0 0,0 0 0,0 0 0,-1 0 0,1 0 0,0 0 1,0 0-1,0 0 0,0 0 0,0 0 0,0-1 0,0 1 0,1 0 0,-1 0 0,0 0 0,0 0 0,1 0 0,-1 0 0,1 0 1,-1 0-1,1 0 0,-1-1 0,1 1 0,-1 0 0,1 0 0,0-1 0,-1 1 0,1 0 0,0-1 0,0 1 0,1 0 0,18 14-456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4:24.715"/>
    </inkml:context>
    <inkml:brush xml:id="br0">
      <inkml:brushProperty name="width" value="0.05" units="cm"/>
      <inkml:brushProperty name="height" value="0.05" units="cm"/>
    </inkml:brush>
  </inkml:definitions>
  <inkml:trace contextRef="#ctx0" brushRef="#br0">10 288 16363,'-9'15'1656,"9"-15"-1636,0 0 0,0 0 1,0 0-1,0 0 0,0 0 1,0 0-1,0 0 0,1 0 1,-1 0-1,0 0 0,0 0 1,0 0-1,0 0 0,0 0 1,0 0-1,0 0 0,0 0 1,0 0-1,0 0 0,0 0 1,0 0-1,0 0 0,0 0 1,1 0-1,-1 0 0,0 0 1,0 0-1,0 0 0,0 0 1,0 0-1,0 0 0,0 1 1,0-1-1,0 0 0,0 0 1,0 0-1,0 0 0,0 0 1,0 0-1,0 0 0,0 0 1,0 0-1,0 0 0,0 0 1,0 0-1,0 0 0,0 0 1,0 1-1,0-1 0,0 0 1,0 0-1,0 0 0,0 0 1,0 0-1,0 0 0,0 0 1,0 0-1,0 0 0,0 0 1,0 0-1,0 0 0,0 0 1,0 0-1,-1 0 0,23-15 1726,-6 2-1189,35-23 447,-18 14-795,-1-1 1,-2-1-1,39-40 1,-51 38-111,-18 26-95,0-1 0,1 0-1,-1 1 1,0-1 0,1 0-1,-1 0 1,0 0-1,0 1 1,0-1 0,0 0-1,0 0 1,0 1 0,0-1-1,0 0 1,0 0 0,0 0-1,0 1 1,0-1-1,-1 0 1,1 0 0,0 1-1,-1-1 1,1 0 0,0 1-1,-1-1 1,1 0-1,-1 1 1,1-1 0,-1 0-1,1 1 1,-1-1 0,0 1-1,1-1 1,-1 1 0,1 0-1,-1-1 1,-1 0-1,-2 0 9,-1 0 1,1 0-1,0 0 0,-1 0 0,1 1 0,-1-1 0,1 1 0,-1 0 0,1 1 0,-1-1 0,-6 2 0,-5 2 24,2 0-1,-18 7 0,21-7-24,0 1 0,0 0-1,-18 13 1,27-16-8,-1 0 1,1 0-1,0 0 1,0 0-1,0 0 0,0 1 1,0-1-1,0 1 0,-2 4 1,4-6-2,-1 0 0,1 0 0,0 0 0,0 0 0,-1 1 0,1-1 0,0 0 1,0 0-1,0 0 0,0 1 0,0-1 0,0 0 0,1 0 0,-1 0 0,0 1 0,1-1 1,-1 0-1,0 0 0,1 0 0,0 0 0,-1 0 0,1 0 0,-1 0 0,2 1 0,1 1 1,-1 0 0,1-1 0,0 0 0,-1 1 0,1-1 0,0 0 0,1 0 0,-1-1 0,0 1 0,0-1 0,5 2 0,42 8 1,-34-7 0,99 15 42,-64-12-45,0 2 1,81 26 0,-127-34 3,0 0-1,-1 1 0,0 0 1,1 0-1,-1 0 0,0 0 1,0 1-1,0-1 0,0 1 1,0 0-1,-1 0 0,1 0 1,-1 1-1,4 4 1,-6 1 112,-6-8 134,-10-11 127,12 5-319,0 0-1,0-1 0,1 1 0,0 0 0,0-1 1,1 1-1,-1-1 0,1 0 0,0 0 0,1 1 1,-1-1-1,1 0 0,1-10 0,1-2 35,1 0 0,9-36 0,-8 42-83,0 0 1,0 0-1,1 0 0,1 1 1,9-16-1,-12 23-16,-1 1-1,1-1 1,0 1-1,0 0 1,0 0-1,0 0 1,1 0 0,-1 0-1,1 1 1,-1 0-1,1-1 1,0 1-1,0 1 1,0-1-1,1 0 1,-1 1 0,0 0-1,0 0 1,5 0-1,22 1-648,-1 1-1,57 9 0,14 2-3,-33-12 174</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4:26.120"/>
    </inkml:context>
    <inkml:brush xml:id="br0">
      <inkml:brushProperty name="width" value="0.05" units="cm"/>
      <inkml:brushProperty name="height" value="0.05" units="cm"/>
    </inkml:brush>
  </inkml:definitions>
  <inkml:trace contextRef="#ctx0" brushRef="#br0">6093 783 9842,'2'-6'97,"0"-1"-1,0 1 1,-1 0 0,0-1-1,0 1 1,-1-1-1,0 0 1,0 1 0,0-1-1,-1 1 1,0-1-1,0 1 1,-1-1 0,1 1-1,-2 0 1,1 0-1,-1 0 1,1 0 0,-2 0-1,1 0 1,-1 1-1,0-1 1,0 1 0,-7-7-1,-17-9 178,-1 1-1,-1 1 1,-1 2 0,-57-24-1,52 24-183,-119-52 115,-3 8 0,-3 6-1,-1 7 1,-174-27 0,-919-79 237,948 132-426,-347 20 1,454 15-26,0 8 1,-351 86 0,-85 98 5,495-147 11,3 6 0,-180 114 0,270-147-1,1 2 1,2 2-1,1 2 1,-50 56-1,76-73 0,1 0-1,1 1 0,1 1 1,1 1-1,1 0 0,1 1 1,1 0-1,1 1 0,1 0 1,1 0-1,-6 40 0,11-42 2,1 1 1,1-1-1,1 1 0,1 0 0,1-1 0,1 1 0,1-1 1,1 0-1,2 0 0,0-1 0,1 1 0,1-2 0,1 1 1,1-1-1,20 29 0,-3-12 16,1-1 1,3-2-1,0-1 1,51 41-1,-34-37 11,2-2 0,100 53-1,-49-41-13,2-5 0,2-4 1,153 35-1,-77-35-28,2-8 0,291 13-1,380-65-76,808-226 14,-855 52 138,-600 130 119,360-165 0,-383 128-13,-146 77-101,-2-2 0,59-54-1,-78 63-41,0-1 0,-1-1 0,0-1 0,-2 0 0,-1-2 0,12-22 0,-18 27-14,-1 0 1,0 0-1,-1 0 0,-1-1 1,-1 0-1,-1 0 0,-1 0 0,0 0 1,-1-22-1,-2 23-20,-1 0 1,-1 0-1,0 1 1,-2-1-1,0 1 0,0 0 1,-2 0-1,0 1 1,-1 0-1,-1 0 1,0 1-1,-16-20 0,3 8-57,-1 2-1,-1 0 0,-1 1 1,-2 2-1,-43-30 1,16 18-16,-2 1 0,-1 3 0,-74-27 0,22 19-16,-114-24-1,-76-2-82,291 62 170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01.350"/>
    </inkml:context>
    <inkml:brush xml:id="br0">
      <inkml:brushProperty name="width" value="0.05" units="cm"/>
      <inkml:brushProperty name="height" value="0.05" units="cm"/>
    </inkml:brush>
  </inkml:definitions>
  <inkml:trace contextRef="#ctx0" brushRef="#br0">5385 292 10170,'-390'-93'1142,"22"6"-1204,-5 22-159,82 36 454,-314 12 0,-291 56 593,134 34-434,14 74-254,665-124-133,0 5-1,2 2 1,1 5 0,-83 48 0,122-58-10,1 1 0,0 2 0,2 2 0,2 2 0,1 0 0,1 3 0,2 1 1,-54 78-1,74-95-3,2 0 0,0 0-1,1 1 1,1 1 0,1-1 0,1 1 0,1 0 0,0 1 0,-2 36 0,7-40 2,0 1 1,1 0 0,1 0-1,1-1 1,0 1 0,1-1-1,2 0 1,-1 0-1,2-1 1,1 0 0,14 26-1,-7-19 16,1-1-1,1 0 0,1-2 1,1 0-1,33 29 0,-21-25 24,1-2 0,0-1 0,51 25 0,-5-11 42,2-4 1,1-4-1,85 18 1,74 9 50,377 35-1,254-47-52,-208-53-66,894-128-1,-1550 137-6,586-91-10,-443 62 8,274-95 1,-356 99 22,-2-4 0,122-72 0,-158 83-10,-2-1 0,0-2 1,-1-1-1,-1-1 0,-1-1 0,-2-2 0,0 0 1,18-30-1,-33 45 15,-1 0 0,-1-1 1,0 1-1,-1-1 0,0 0 1,-1-1-1,0 1 0,-1-1 0,-1 1 1,0-1-1,-1 0 0,0 0 0,-1 0 1,-1 0-1,0 0 0,-1 0 1,0 1-1,-1-1 0,-8-20 0,0 7 45,-2 1 0,-1 0 0,-1 1 0,-1 0 0,-1 1 0,-2 1 0,0 1 0,-1 1 0,-29-24 0,5 9 46,-1 2 0,-1 3-1,-98-50 1,68 47-47,-1 4-1,-1 3 1,-1 3 0,-2 4 0,0 4 0,-106-9 0,17 15 532,0 7 1,-172 19-1,74 11-302,-21 8 79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20.435"/>
    </inkml:context>
    <inkml:brush xml:id="br0">
      <inkml:brushProperty name="width" value="0.05" units="cm"/>
      <inkml:brushProperty name="height" value="0.05" units="cm"/>
    </inkml:brush>
  </inkml:definitions>
  <inkml:trace contextRef="#ctx0" brushRef="#br0">1 406 10490,'588'-22'2589,"-437"18"-2412,666-53 143,-2-42-97,123-13 68,319 40 115,1 60 17,-1247 12-424,53 0 8,114-13 1,-115-1-2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21.827"/>
    </inkml:context>
    <inkml:brush xml:id="br0">
      <inkml:brushProperty name="width" value="0.05" units="cm"/>
      <inkml:brushProperty name="height" value="0.05" units="cm"/>
    </inkml:brush>
  </inkml:definitions>
  <inkml:trace contextRef="#ctx0" brushRef="#br0">7 201 14859,'-1'0'66,"1"0"1,0-1-1,-1 1 0,1 0 0,0 0 1,0 0-1,-1 0 0,1 0 0,0 0 1,0-1-1,-1 1 0,1 0 0,0 0 0,0 0 1,-1-1-1,1 1 0,0 0 0,0 0 1,0-1-1,-1 1 0,1 0 0,0 0 1,0-1-1,0 1 0,0 0 0,0 0 1,0-1-1,0 1 0,0 0 0,0-1 0,0 1 1,0 0-1,0-1 0,0 1 0,5-14 713,18-14 92,-5 11-509,0 1 1,1 0 0,0 2 0,2 0-1,0 1 1,0 1 0,1 1 0,0 1-1,41-12 1,-57 21-327,0-1 0,0 1 1,0 0-1,0 1 0,0-1 0,0 1 0,0 1 0,0-1 1,0 1-1,0 0 0,0 0 0,8 3 0,-11-2-29,0-1 0,0 1 0,0-1 0,0 1 1,0 0-1,-1 0 0,1 0 0,-1 1 0,1-1 0,-1 1 0,0-1 0,0 1 0,0 0 0,0-1 0,-1 1 1,1 0-1,-1 0 0,1 1 0,-1-1 0,0 0 0,0 0 0,-1 0 0,2 6 0,-2 2 16,0 0 0,-1 0-1,1-1 1,-2 1-1,0 0 1,0-1 0,-1 1-1,0-1 1,-1 0 0,0 0-1,-1 0 1,-8 13-1,-10 14 208,-48 58 0,61-82-170,-65 71 362,49-56-204,0 1-1,2 1 1,-29 48 0,49-71-210,0 1 0,1-1 0,0 1 0,0 0 1,1 0-1,0 0 0,1 0 0,-1 0 0,1 0 0,1 0 0,0 12 0,1-16-75,-1-1 1,1 1 0,-1-1-1,1 1 1,0-1 0,1 0-1,-1 0 1,0 0 0,1 1-1,0-1 1,0-1 0,0 1-1,0 0 1,0 0 0,0-1-1,1 1 1,-1-1 0,1 0-1,0 0 1,0 0 0,0 0-1,0 0 1,0 0 0,0-1-1,0 0 1,0 1 0,1-1-1,-1-1 1,4 2 0,2-1-131,1 1 1,-1-2-1,0 1 0,0-2 1,0 1-1,1-1 1,10-2-1,63-21-467,-74 21 557,71-25-669</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22.319"/>
    </inkml:context>
    <inkml:brush xml:id="br0">
      <inkml:brushProperty name="width" value="0.05" units="cm"/>
      <inkml:brushProperty name="height" value="0.05" units="cm"/>
    </inkml:brush>
  </inkml:definitions>
  <inkml:trace contextRef="#ctx0" brushRef="#br0">340 42 14795,'-8'-2'216,"0"1"-1,-1 0 0,1 0 1,0 1-1,-1 0 0,1 1 1,0 0-1,-1 0 1,1 1-1,0 0 0,0 0 1,0 1-1,0 0 0,1 0 1,-1 1-1,-6 4 1,-4 3 52,1 0 1,0 1-1,1 1 1,1 1 0,-20 21-1,26-25-160,0 1 0,1 0 0,0 0 0,1 1 0,0 0 0,1 0 0,0 1 0,-5 18 0,9-26-86,1 0 1,0 0-1,0-1 0,1 1 0,-1 0 0,1 0 0,0 0 0,0 0 0,1 0 1,-1 0-1,1 0 0,0 0 0,1 0 0,-1 0 0,1-1 0,0 1 1,0-1-1,0 1 0,1-1 0,0 0 0,-1 0 0,2 0 0,-1 0 1,0 0-1,1-1 0,3 4 0,3 0 13,0-1-1,0 0 1,1-1-1,-1 0 1,1 0 0,0-1-1,0-1 1,1 0-1,-1 0 1,1-1 0,0-1-1,-1 0 1,1 0-1,17-2 1,-16 0 58,-1 0-1,0-1 1,0 0 0,0-1 0,0 0 0,0-1-1,-1 0 1,1-1 0,-1 0 0,0-1-1,-1 0 1,0 0 0,17-15 0,-22 16-21,0 1-1,-1-1 1,0-1 0,0 1 0,0-1 0,-1 1 0,0-1 0,0 0-1,0 0 1,-1 0 0,0-1 0,0 1 0,0-1 0,0-7 0,-1 4 11,-1 1 1,0 0-1,-1-1 1,0 1-1,0 0 1,-1 0 0,0 0-1,-1 0 1,-5-12-1,2 6-63,-2 0 0,0 1 1,0 0-1,-2 1 0,1 0 0,-2 0 0,0 1 0,0 0 0,-1 1 1,0 0-1,-17-11 0,20 17-184,0-1 0,-19-6-1,25 10 20,0 1 0,-1 0 0,1 0 0,0 0 0,-1 1 0,1-1 0,0 1 0,-1 0 0,1 0 0,-1 0 0,1 0 0,-5 2 0,7-2 115,1 0 0,-1 0 0,1 0 0,0 0 0,-1 0 0,1 0 1,0 0-1,-1 0 0,1 0 0,0 0 0,-1 0 0,1 0 0,0 0 0,-1 1 0,1-1 0,0 0 0,-1 0 0,1 0 0,0 0 1,-1 1-1,1-1 0,0 0 0,0 1 0,-1-1 0,1 0 0,0 0 0,0 1 0,0-1 0,-1 0 0,1 1 0,0-1 0,0 0 1,0 1-1,0-1 0,0 0 0,0 1 0,0-1 0,0 0 0,-1 1 0,1-1 0,1 1 0,-1-1 0,0 0 0,0 1 0,0-1 1,0 0-1,0 1 0,0-1 0,0 0 0,0 1 0,1-1 0,-1 0 0,0 1 0,0-1 0,0 0 0,1 1 0,-1-1 0,0 0 1,1 1-1,0 0-58,1 0 1,0 1 0,0-1-1,0 0 1,0 0 0,0 0-1,0 0 1,0 0 0,4 0-1,26 3-792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22.810"/>
    </inkml:context>
    <inkml:brush xml:id="br0">
      <inkml:brushProperty name="width" value="0.05" units="cm"/>
      <inkml:brushProperty name="height" value="0.05" units="cm"/>
    </inkml:brush>
  </inkml:definitions>
  <inkml:trace contextRef="#ctx0" brushRef="#br0">405 62 18780,'0'-3'126,"0"1"-1,0-1 1,0 0 0,0 1 0,-1-1-1,1 0 1,-1 1 0,0-1 0,0 1-1,1-1 1,-2 1 0,1-1 0,0 1-1,0 0 1,-1-1 0,1 1-1,-4-3 1,3 3-39,0 1 1,0 0-1,0-1 0,-1 1 1,1 0-1,0 0 0,-1 0 1,1 0-1,0 1 0,-1-1 0,1 1 1,-1 0-1,1-1 0,-1 1 1,-3 0-1,-3 1 47,0 1 0,0 0 0,0 0 0,0 0 0,0 1 0,0 1 0,1 0 0,-15 8 0,3 1-78,0 1-1,1 1 0,1 1 0,1 0 1,0 1-1,1 1 0,1 1 0,-15 24 1,19-26-46,0 1 0,2 1 0,0-1 0,1 2 0,1-1 0,0 1 0,2 0 0,0 0 0,-2 36 0,6-52-5,1 1 0,0-1 0,0 1 0,0 0 0,1-1 0,0 1 0,0-1 0,0 0 0,0 1 1,0-1-1,1 0 0,0 1 0,0-1 0,0 0 0,1 0 0,-1-1 0,6 7 0,-4-6 1,1-1 0,-1 0-1,1 0 1,0 0 0,-1 0 0,1-1-1,1 0 1,-1 0 0,0 0-1,0-1 1,1 1 0,-1-1 0,1-1-1,6 1 1,4 0 9,0-2 1,0 0-1,0-1 0,0 0 0,0-1 0,-1-1 1,1 0-1,-1-2 0,28-12 0,-22 7 20,0-1-1,-1-1 1,-1 0-1,1-2 1,-2 0-1,17-18 1,-24 20-6,0 1 0,-1-2 0,0 1 0,-2-1 0,1-1 0,-2 1 0,0-1 0,0-1 1,-2 1-1,5-20 0,-8 28-18,0-1 1,-1 1-1,0 0 1,-1-1 0,1 1-1,-2-1 1,1 1-1,-1-1 1,0 1 0,0-1-1,-1 1 1,0 0-1,0 0 1,-1 0-1,0 0 1,0 0 0,-1 0-1,1 1 1,-1-1-1,-1 1 1,1 0-1,-1 1 1,0-1 0,-9-6-1,8 7-12,-1 1-1,0 0 1,0 0-1,0 0 1,0 1-1,-1 0 1,0 0-1,1 1 1,-1 0-1,0 0 1,0 1-1,-15-1 1,12 2-85,1 1 1,0-1 0,-1 2 0,1-1 0,0 1 0,0 1 0,0 0 0,0 1-1,-14 6 1,20-7-109,0-1-1,0 1 0,0 0 1,0 0-1,-4 5 1,7-8 170,1 0 1,-1 0-1,1 1 1,-1-1-1,1 1 1,0-1-1,-1 0 1,1 1-1,0-1 1,0 1-1,-1-1 1,1 0-1,0 1 1,0-1 0,-1 1-1,1-1 1,0 1-1,0-1 1,0 1-1,0-1 1,0 1-1,0 0 1,0-1-1,0 1 1,0-1-1,0 1 1,0-1-1,0 1 1,0-1-1,0 1 1,1-1-1,-1 1 1,0-1-1,0 1 1,0-1-1,1 0 1,-1 1-1,0-1 1,1 1 0,-1-1-1,0 0 1,1 1-1,-1-1 1,1 0-1,-1 1 1,0-1-1,1 0 1,-1 1-1,1-1 1,-1 0-1,1 0 1,-1 0-1,1 0 1,-1 1-1,1-1 1,0 0-1,28 4-513,14-3-161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23.275"/>
    </inkml:context>
    <inkml:brush xml:id="br0">
      <inkml:brushProperty name="width" value="0.05" units="cm"/>
      <inkml:brushProperty name="height" value="0.05" units="cm"/>
    </inkml:brush>
  </inkml:definitions>
  <inkml:trace contextRef="#ctx0" brushRef="#br0">395 14 18484,'-15'-3'325,"1"-1"0,0 2 1,0 0-1,-1 1 0,1 0 0,-1 1 0,1 0 1,-21 4-1,6 1 108,0 2 1,0 0-1,-29 13 1,3 5 105,51-23-501,0 1-1,0 0 1,0-1 0,1 1 0,-1 1 0,1-1-1,0 0 1,0 1 0,0 0 0,-3 4 0,5-7-33,1-1 0,0 1 0,-1 0 1,1 0-1,0 0 0,-1-1 0,1 1 0,0 0 1,0 0-1,-1 0 0,1-1 0,0 1 1,0 0-1,0 0 0,0 0 0,0 0 0,0-1 1,1 1-1,-1 0 0,0 0 0,0 0 0,0 0 1,1-1-1,-1 1 0,1 0 0,-1 0 1,0-1-1,1 1 0,-1 0 0,1-1 0,0 1 1,-1 0-1,1-1 0,-1 1 0,1-1 0,0 1 1,-1-1-1,1 1 0,0-1 0,0 0 0,0 1 1,0-1-1,4 2 4,0-1 0,-1 1 0,1-1 0,0 0 0,8 0 1,10-1-14,0 0 1,1-2-1,-1 0 1,0-2 0,0 0-1,37-13 1,131-60-507,-174 69 419,-15 7 70,-1 0-1,1 1 0,0-1 0,0 0 0,-1 0 0,1 1 0,0-1 0,0 1 0,0 0 1,0 0-1,0-1 0,-1 1 0,1 0 0,0 1 0,3-1 0,-4 1 11,0 0 0,0 0 0,0 0 1,0 0-1,0 0 0,-1 0 0,1 0 0,0 0 0,-1 0 0,1 0 0,-1 0 0,1 1 0,-1-1 0,0 0 1,1 0-1,-1 1 0,0-1 0,0 0 0,0 0 0,0 1 0,0-1 0,0 0 0,0 3 0,-1 26 24,2 1-1,9 51 0,-8-70 6,2 0-1,-1 0 1,1-1-1,1 0 1,0 0-1,0 0 1,1 0-1,1-1 1,0 0-1,8 9 1,4 0 7,1-1 1,0 0-1,2-2 0,40 24 1,20 15-13,-80-53-7,0-1-1,0 1 1,0 0 0,0 0 0,0 0 0,-1 0-1,1 0 1,-1 0 0,1 0 0,-1 0 0,0 1 0,1-1-1,-1 0 1,1 5 0,-2-6 7,0 0 0,0 1-1,0-1 1,-1 1 0,1-1 0,0 0-1,0 1 1,-1-1 0,1 0 0,-1 1-1,1-1 1,-1 0 0,1 0 0,-1 1-1,0-1 1,0 0 0,0 0 0,0 0-1,0 0 1,0 0 0,0 0 0,0 0 0,0 0-1,0 0 1,0-1 0,0 1 0,-1 0-1,-1 0 1,-15 8 235,-1-2 0,0 0-1,0 0 1,-36 6 0,-85 5 909,122-16-1018,-60 7 384,0-4-1,-133-9 0,203 4-761,0-1 0,0 0-1,0-1 1,0 1-1,-14-6 1,22 7 232,0-1 0,0 1 0,0 0-1,-1 0 1,1 0 0,0 0 0,0 0 0,0 0 0,0 0 0,0 0 0,-1 0-1,1 0 1,0 0 0,0-1 0,0 1 0,0 0 0,0 0 0,0 0-1,0 0 1,-1 0 0,1-1 0,0 1 0,0 0 0,0 0 0,0 0 0,0 0-1,0 0 1,0-1 0,0 1 0,0 0 0,0 0 0,0 0 0,0 0-1,0-1 1,0 1 0,0 0 0,0 0 0,0 0 0,0 0 0,0-1 0,0 1-1,0 0 1,1 0 0,-1 0 0,0 0 0,0 0 0,0-1 0,0 1-1,0 0 1,0 0 0,0 0 0,1 0 0,-1 0 0,0 0 0,0 0-1,0 0 1,0-1 0,0 1 0,1 0 0,-1 0 0,0 0 0,0 0 0,0 0-1,0 0 1,0 0 0,1 0 0,13-3-280,20 1-218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23.755"/>
    </inkml:context>
    <inkml:brush xml:id="br0">
      <inkml:brushProperty name="width" value="0.05" units="cm"/>
      <inkml:brushProperty name="height" value="0.05" units="cm"/>
    </inkml:brush>
  </inkml:definitions>
  <inkml:trace contextRef="#ctx0" brushRef="#br0">19 712 15739,'-19'18'1305,"19"-18"-1286,1 0 1,-1 0 0,0 0 0,1-1-1,-1 1 1,0 0 0,0 0-1,1 0 1,-1 0 0,0 0 0,1 1-1,-1-1 1,0 0 0,0 0 0,1 0-1,-1 0 1,0 0 0,1 0 0,-1 0-1,0 0 1,0 1 0,1-1-1,-1 0 1,0 0 0,0 0 0,0 1-1,1-1 1,-1 0 0,0 0 0,0 1-1,0-1 1,0 0 0,1 0-1,-1 1 1,0-1 0,0 0 0,0 0-1,0 1 1,0-1 0,0 0 0,0 1-1,0-1 1,0 0 0,0 0-1,0 1 1,0-1 0,0 0 0,0 1-1,0-1 1,0 0 0,0 1 0,0-1-1,0 0 1,-1 0 0,1 1 0,0-1-1,0 0 1,0 0 0,0 1-1,-1-1 1,1 0 0,0 0 0,0 0-1,0 1 1,-1-1 0,1 0 0,0 0-1,-1 0 1,28-2 703,-25 1-582,605-102 3288,-356 65-3405,527-82-237,-3-21 469,-400 64 83,547-110-127,-727 151-1086,-137 19 587,-23-2-87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3.811"/>
    </inkml:context>
    <inkml:brush xml:id="br0">
      <inkml:brushProperty name="width" value="0.05" units="cm"/>
      <inkml:brushProperty name="height" value="0.05" units="cm"/>
    </inkml:brush>
  </inkml:definitions>
  <inkml:trace contextRef="#ctx0" brushRef="#br0">1 803 12075,'282'-88'2555,"1117"-338"-1297,-1207 370-1189,627-147 100,-755 191-25,106-6 0,-168 18-47,18 2 1297,-20-2-1373,1 0 0,-1 0 0,0 0 0,1 0 0,-1 1 0,1-1 0,-1 0 0,0 0 0,1 1 0,-1-1 0,0 0 0,1 1 0,-1-1 0,0 0 0,0 1 0,1-1 0,-1 0 0,0 1 0,0-1 0,0 1 0,1-1 0,-1 0 0,0 1 0,0-1 0,0 1 0,0-1 0,0 1 0,0-1 0,0 1 0,0-1 0,0 0 0,0 1 0,0-1 0,0 1 0,-3 9 415</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28.104"/>
    </inkml:context>
    <inkml:brush xml:id="br0">
      <inkml:brushProperty name="width" value="0.05" units="cm"/>
      <inkml:brushProperty name="height" value="0.05" units="cm"/>
    </inkml:brush>
  </inkml:definitions>
  <inkml:trace contextRef="#ctx0" brushRef="#br0">0 349 12203,'0'-1'33,"0"0"0,0 0 0,0 0 1,0 0-1,1 0 0,-1 0 0,0 0 1,0 0-1,1 0 0,-1 0 0,1 0 1,-1 0-1,1 0 0,-1 0 1,1 0-1,0 0 0,-1 0 0,1 0 1,0 1-1,0-1 0,-1 0 0,1 0 1,0 1-1,0-1 0,0 1 0,0-1 1,0 1-1,0-1 0,0 1 0,0 0 1,1-1-1,36-8 110,-37 8-126,65-7 103,85-1 1,69 11-206,-157-1 80,-44 0-2,734-4-138,52-55 166,-224 14-9,562-20 42,329-24 47,-1335 77-64,506-21 616,-612 32-570,0 2-1,-1 1 0,1 2 0,0 0 0,-1 3 0,0 0 1,38 17-1,-37-15-35,-5-12-13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38.108"/>
    </inkml:context>
    <inkml:brush xml:id="br0">
      <inkml:brushProperty name="width" value="0.05" units="cm"/>
      <inkml:brushProperty name="height" value="0.05" units="cm"/>
    </inkml:brush>
  </inkml:definitions>
  <inkml:trace contextRef="#ctx0" brushRef="#br0">1 100 13003,'0'-1'40,"0"1"1,0-1 0,0 0 0,0 1-1,1-1 1,-1 1 0,0-1-1,0 0 1,1 1 0,-1-1-1,0 1 1,1-1 0,-1 1-1,1-1 1,-1 1 0,1-1-1,-1 1 1,1-1 0,-1 1 0,1 0-1,-1-1 1,1 1 0,-1 0-1,1-1 1,-1 1 0,1 0-1,0 0 1,-1 0 0,1-1-1,0 1 1,-1 0 0,1 0-1,1 0 1,28 1 133,-21 0 4,204 17 242,4 2-525,793-14-562,5-56 558,-202 8 303,986 14 65,-1754 28-261,516-6-37,237 0-60,-595 12 72,-157-2-28,-1 2-1,58 14 0,-95-18 49,0 0-1,0 1 1,0-1-1,-1 2 0,1-1 1,-1 1-1,0 0 1,0 1-1,10 7 0,-2 11-37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3.450"/>
    </inkml:context>
    <inkml:brush xml:id="br0">
      <inkml:brushProperty name="width" value="0.05" units="cm"/>
      <inkml:brushProperty name="height" value="0.05" units="cm"/>
    </inkml:brush>
  </inkml:definitions>
  <inkml:trace contextRef="#ctx0" brushRef="#br0">3555 258 12067,'0'-4'91,"0"0"1,-1 1 0,1-1 0,-1 0 0,0 1-1,0-1 1,0 1 0,-1-1 0,1 1 0,-1-1-1,0 1 1,0 0 0,-3-4 0,0 1 18,0 1 0,-1-1 0,1 1 0,-1 0 0,-1 0 0,-6-3 0,-7-4 93,-2 1 1,0 2-1,-28-9 0,-2 2-50,-2 2 0,-57-6 0,-112-5-41,-770-14-78,773 47 174,0 10 0,-323 69 1,433-61 29,-160 60-1,215-63-136,1 1 0,1 3 0,2 2 0,-80 59 0,108-70-76,2 1-1,0 1 1,1 0 0,1 2-1,1 0 1,1 1 0,-14 26-1,20-30-17,2 1 0,0-1 0,2 2 0,0-1-1,1 1 1,1 0 0,1 1 0,1-1 0,-1 42-1,5-38-4,0-1 0,2 1 0,1-1 0,1 0-1,1 0 1,1 0 0,14 31 0,-7-26-5,1 0 0,1-1 0,1-1 1,2-1-1,27 31 0,-16-26-7,0-1 0,2-2 0,2 0 0,0-3-1,2-1 1,0-1 0,2-3 0,0 0 0,41 13-1,-12-11-9,0-4-1,1-2 0,0-4 1,110 7-1,-30-14-5,165-17-1,36-25 213,521-123-1,-638 101 88,-3-9 0,384-171 0,-408 134-111,-164 81-119,-1-2 0,62-54 0,-91 71-42,-1-1 1,0 0-1,0-1 1,-1 0 0,-1-1-1,1 1 1,-2-2-1,11-21 1,-16 28-2,0 0 0,-1 1 0,1-1 0,-1 0 0,-1 0 0,1 0 0,-1 0 0,0 0 0,0 0 0,-1 0 0,0 0 0,0 0 0,0 0 0,-1 0 0,1 1 0,-1-1 0,-1 0 0,1 1 0,-1 0 0,0-1 0,0 1 0,-7-7 0,-4-4 2,-1 0 0,0 1 0,-1 1 0,-1 1 0,0 0-1,0 1 1,-2 1 0,-28-14 0,-13-1 7,-93-29 0,41 24-215,-1 4 1,-2 6-1,0 4 0,-228-3 1,244 23 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4.143"/>
    </inkml:context>
    <inkml:brush xml:id="br0">
      <inkml:brushProperty name="width" value="0.05" units="cm"/>
      <inkml:brushProperty name="height" value="0.05" units="cm"/>
    </inkml:brush>
  </inkml:definitions>
  <inkml:trace contextRef="#ctx0" brushRef="#br0">4115 26 12811,'28'-25'1581,"-39"32"-1322,1 1-1,-19 17 0,10-7 10,-130 111 903,-191 180 282,93-68-789,-111 115-134,318-313-505,-298 306 78,35-45-53,47-46-17,-317 306 78,299-311-40,30-30-6,-354 286 22,591-504-87,-279 204-96,235-173-139,42-32-251,8-9 104,10-15 102,-8 19 294,20-38-266,9-27-65</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4.657"/>
    </inkml:context>
    <inkml:brush xml:id="br0">
      <inkml:brushProperty name="width" value="0.05" units="cm"/>
      <inkml:brushProperty name="height" value="0.05" units="cm"/>
    </inkml:brush>
  </inkml:definitions>
  <inkml:trace contextRef="#ctx0" brushRef="#br0">356 164 10730,'-40'4'651,"-89"11"350,106-12-624,0 2 0,1 1 1,-34 13-1,52-17-297,1 0 0,-1-1 0,0 2 0,0-1 0,1 0 0,0 1 0,-1-1 0,1 1 0,0 0 0,0 0 0,0 1 0,1-1 0,-1 0 0,1 1 0,0-1 0,0 1 0,0 0 0,0 0 0,1 0 0,0 0 0,0 0 0,0 0 0,0 0 0,0 0 0,1 9 0,0-7-17,0 1-1,1-1 1,0 0-1,1 0 0,0 0 1,-1 0-1,2 0 0,-1 0 1,1-1-1,0 1 1,0-1-1,0 0 0,1 0 1,0 0-1,0 0 1,0 0-1,8 5 0,-2-2-17,1-1 0,0 0 0,0-1 0,0 0 0,1-1 0,0 0 0,0-1 0,0 0 0,1-1 0,-1-1 0,1 0 0,0 0 0,-1-1 0,17-1 0,8-2 13,0-1 0,0-2 0,60-16 0,7-9 115,-1-4 0,162-79 0,174-137 550,-419 236-640,-15 10-46,-9 6 17,-14 9-42,1 0 0,0 2 0,1 0 0,-24 25 0,-54 69 14,45-44-189,4 1 0,2 3 1,3 2-1,-41 97 0,52-98 22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8.006"/>
    </inkml:context>
    <inkml:brush xml:id="br0">
      <inkml:brushProperty name="width" value="0.05" units="cm"/>
      <inkml:brushProperty name="height" value="0.05" units="cm"/>
    </inkml:brush>
  </inkml:definitions>
  <inkml:trace contextRef="#ctx0" brushRef="#br0">81 32 17132,'-1'-24'1932,"0"16"-1245,-3 14 627,-3 28-585,0-1 1,-1 46 0,3-26-543,-6 40 21,-24 293 720,35-374-892,-1-7-1,1 1-1,0 0 1,0 0-1,0 0 0,1 0 1,0 0-1,0 0 1,0 0-1,1-1 1,4 12-1,-5-16-17,-1 0 0,1 0 0,0 0 0,0 0 0,0 0 0,0 0 0,0 0 0,0-1 0,0 1 0,0 0 0,0-1 0,1 1 0,-1 0 0,0-1 0,0 1 0,0-1 0,1 0 0,-1 1 0,0-1 0,1 0 0,-1 0 0,0 0 0,1 0 0,-1 0 0,0 0 0,1 0 0,-1 0 0,0-1 0,0 1 0,1 0 0,-1-1 0,0 1 0,0-1 0,2 0 0,5-3 72,-1 0 0,0 0-1,0-1 1,11-10 0,13-14 197,-1-2-1,31-40 1,50-78 390,-98 130-591,219-346 909,-227 354-1007,8-8-342,-23 65-3979,-1 1 2619,6-20 678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8.581"/>
    </inkml:context>
    <inkml:brush xml:id="br0">
      <inkml:brushProperty name="width" value="0.05" units="cm"/>
      <inkml:brushProperty name="height" value="0.05" units="cm"/>
    </inkml:brush>
  </inkml:definitions>
  <inkml:trace contextRef="#ctx0" brushRef="#br0">16 220 14995,'7'-3'503,"-1"0"0,0 0 0,0-1 0,0 0 0,0 0 0,-1-1 0,0 1-1,0-1 1,0 0 0,0-1 0,-1 1 0,0-1 0,5-8 0,-1 0-75,-1 1-1,0-2 1,-1 1 0,-1-1 0,4-15 0,-7 26-333,-2-1 1,1 0 0,0 1 0,-1-1 0,0-6-1,0 11-86,0-1-1,0 1 1,0-1-1,0 1 0,0-1 1,0 1-1,0-1 1,-1 1-1,1-1 0,0 1 1,0-1-1,0 1 1,-1-1-1,1 1 0,0-1 1,0 1-1,-1-1 1,1 1-1,0 0 0,-1-1 1,1 1-1,-1-1 1,1 1-1,0 0 0,-1 0 1,1-1-1,-1 1 1,1 0-1,-1 0 0,1-1 1,-1 1-1,1 0 1,-1 0-1,1 0 0,-1 0 1,1 0-1,-1 0 1,1 0-1,-1 0 0,0 0 1,1 0-1,-1 0 1,1 0-1,-1 0 0,1 0 1,-1 1-1,1-1 1,-1 0-1,1 0 0,-1 0 1,1 1-1,0-1 1,-1 0-1,1 1 0,-1-1 1,0 1-1,-5 3 30,0 1 0,0 0 0,0 0 0,1 0 0,0 0 0,0 1 0,-6 8 0,-27 46 45,35-55-82,-1 3 3,-14 24-2,17-30 3,0 0 0,0 0 0,1 0 0,-1 0 0,1-1 0,-1 1 0,1 0 0,0 0 0,0 0-1,-1 0 1,1 0 0,1 0 0,-1 0 0,0 3 0,1-4 0,1 0 0,-1 0 1,0 0-1,0 0 0,0 0 0,1 0 0,-1-1 0,0 1 0,1 0 0,-1-1 0,0 1 0,1-1 0,-1 1 0,1-1 1,-1 0-1,1 0 0,-1 1 0,1-1 0,-1 0 0,1 0 0,-1 0 0,1-1 0,1 1 0,3 0 7,229 16 207,-190-9-196,0 1 0,-1 2 0,50 19 1,-81-23-36,9 1 497,-22-7-455,1 0 1,0 0 0,-1 0-1,1-1 1,-1 1-1,1 0 1,-1-1 0,1 1-1,-1 0 1,1-1-1,-1 1 1,1 0 0,-1-1-1,1 1 1,-1-1-1,0 1 1,1-1 0,-1 1-1,0-1 1,1 1 0,-1-1-1,0 1 1,0-1-1,1 0 1,-1 1 0,0-1-1,0 1 1,0-1-1,0 0 1,0 1 0,0-1-1,0 1 1,0-1-1,0 0 1,0 0 0,-1-21 518,0-1 0,-1 1 1,-9-39-1,-2-15-706,13 76 78,0-1 0,0 0 0,0 1 0,0-1 0,0 0 0,0 0 0,0 1 0,0-1 0,0 0 0,1 1 0,-1-1 0,0 0 0,0 1 0,1-1 0,-1 0 0,1 1 0,-1-1 0,0 1 0,1-1 0,-1 1 0,1-1 0,-1 1 1,1-1-1,0 1 0,-1 0 0,1-1 0,-1 1 0,1-1 0,0 1 0,-1 0 0,1 0 0,0 0 0,-1-1 0,1 1 0,0 0 0,0 0 0,-1 0 0,2 0 0,34 1-2013,-20 0 1931,13-1-662,4-1-41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9.087"/>
    </inkml:context>
    <inkml:brush xml:id="br0">
      <inkml:brushProperty name="width" value="0.05" units="cm"/>
      <inkml:brushProperty name="height" value="0.05" units="cm"/>
    </inkml:brush>
  </inkml:definitions>
  <inkml:trace contextRef="#ctx0" brushRef="#br0">170 10 17924,'-1'-1'135,"1"0"1,-1 0 0,0 0-1,0 0 1,0 1-1,0-1 1,0 0 0,0 1-1,0-1 1,0 1-1,-1 0 1,1-1 0,0 1-1,0 0 1,0-1 0,0 1-1,-1 0 1,1 0-1,0 0 1,0 0 0,0 0-1,-1 0 1,1 0-1,-1 1 1,-33 4 1480,24-2-1117,1 0 0,-1 1 1,1 1-1,-11 5 0,19-8-457,-1-1 0,0 1 0,1 0 0,-1-1 0,1 1 0,-1 0 0,1 1 1,0-1-1,0 0 0,0 1 0,0-1 0,0 1 0,0 0 0,1-1 0,-1 1 0,1 0 0,0 0 1,-2 6-1,3-8-44,1 1 0,-1-1 1,0 0-1,0 1 0,0-1 1,1 0-1,-1 0 0,1 1 1,-1-1-1,1 0 0,-1 0 1,1 0-1,0 0 0,0 0 1,-1 0-1,1 0 0,0 0 1,0 0-1,0 0 0,0 0 0,0 0 1,0-1-1,0 1 0,3 1 1,33 14-141,-29-13 118,9 2-31,86 37-393,-91-36 395,-1 0 0,0 0 1,0 1-1,0 1 0,-1 0 0,14 13 0,-24-20 62,1 0 0,0 0 0,0-1 0,0 1 0,-1 0 0,1 0-1,0 0 1,-1 0 0,1 0 0,-1 0 0,1 0 0,-1 0 0,1 1 0,-1-1-1,0 0 1,0 0 0,1 0 0,-1 0 0,0 0 0,0 1 0,0-1 0,0 0-1,-1 0 1,1 0 0,0 0 0,0 1 0,-1 1 0,-1-1 32,1 0 1,-1 0-1,0 0 1,1-1-1,-1 1 1,0 0-1,0-1 1,0 1-1,0-1 1,0 0-1,-1 1 1,-2 0 0,-7 3 208,0-1 1,-1 0 0,-24 3-1,13-3 173,-36-1 0,52-2-463,1-2 1,0 1 0,-1-1-1,1 0 1,0-1 0,0 1-1,0-2 1,0 1 0,-9-5 0,14 6-73,1 1 1,0-1 0,0 0 0,-1 0 0,1 0 0,0 0 0,0 0 0,0 0 0,0-1-1,0 1 1,0 0 0,1 0 0,-1-1 0,0 1 0,0-1 0,1 1 0,-1-2 0,1 2 58,0 0 0,0 0 0,0 0 0,0 0 0,0 0 0,0 0 0,0 0 0,0 0 0,1 0 0,-1 0 0,0 0 0,1 1 0,-1-1 0,0 0 0,1 0 0,-1 0 0,1 0 0,0 1 0,-1-1 0,1 0 0,-1 1 0,1-1 0,0 0 0,0 1 0,-1-1 0,1 1 0,0-1 0,1 0 0,18-7-770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49.550"/>
    </inkml:context>
    <inkml:brush xml:id="br0">
      <inkml:brushProperty name="width" value="0.05" units="cm"/>
      <inkml:brushProperty name="height" value="0.05" units="cm"/>
    </inkml:brush>
  </inkml:definitions>
  <inkml:trace contextRef="#ctx0" brushRef="#br0">69 459 17932,'6'-12'1220,"-9"9"-301,1 4-831,1-1 1,-1 1 0,1 0 0,0 0-1,-1 0 1,1 0 0,0 0 0,-1 0-1,1 0 1,0 0 0,0 0 0,-2 3 0,-4 6 197,1 1 0,-1 0 0,2 0 0,-1 0 0,1 0 0,-4 20 0,7-24-213,0 0 1,0 1-1,1-1 0,1 0 1,-1 1-1,1-1 1,0 1-1,1-1 1,0 1-1,0-1 0,0 0 1,4 10-1,-4-14-50,1-1-1,-1 1 0,1-1 1,-1 1-1,1-1 0,0 0 1,0 0-1,0 1 1,0-2-1,0 1 0,1 0 1,-1 0-1,0-1 0,1 1 1,-1-1-1,1 1 0,0-1 1,-1 0-1,1 0 1,0-1-1,0 1 0,0 0 1,0-1-1,4 0 0,2 1 21,1-1-1,-1-1 0,1 0 0,-1 0 1,0-1-1,14-4 0,-4 0 29,-1-2 0,0 0 1,-1-1-1,1-1 0,-2-1 0,1 0 1,-2-1-1,1-1 0,-2 0 0,21-24 0,-15 13 28,-2 0-1,0 0 0,-2-2 0,-1 0 1,-1-1-1,14-36 0,-20 39-41,0 0 1,-1 0-1,6-50 1,-12 64-62,0 1 0,-1-1 0,0 1 1,-1 0-1,0-1 0,0 1 0,-1-1 1,0 1-1,0 0 0,-1 0 1,-1 0-1,1 1 0,-9-15 0,9 19-9,0 0-1,-1 0 0,0 0 0,1 1 1,-1 0-1,0-1 0,-1 1 0,1 1 0,0-1 1,-1 1-1,0-1 0,1 1 0,-1 1 1,0-1-1,0 1 0,0 0 0,0 0 1,0 0-1,0 0 0,-1 1 0,1 0 0,0 0 1,0 1-1,0-1 0,-6 3 0,-3-1 16,1 2-1,-1 0 0,1 0 0,0 1 0,1 1 0,-1 0 0,1 1 0,-15 11 0,12-7 43,1 1-1,0 1 0,1 0 0,-15 20 0,22-26-5,1 0-1,0 0 0,1 1 1,-1 0-1,1 0 0,1 0 1,0 1-1,0-1 0,0 1 1,-2 17-1,5-24-23,0 1 0,0 0 0,0 0-1,0 0 1,1 0 0,-1-1 0,1 1 0,0 0 0,-1 0-1,1-1 1,1 1 0,-1 0 0,0-1 0,0 1 0,1-1-1,3 5 1,-2-4-8,1 0 1,-1 0-1,1 0 0,0-1 0,-1 1 0,1-1 0,0 0 1,1 0-1,6 2 0,4 1-26,1-2 1,0 0-1,0-1 0,29 1 1,-22-3 0,-1 0-40,1 1 0,0 1 1,43 9-1,-61-9 53,1-1-1,0 1 1,-1 0-1,0 1 1,1 0-1,-1-1 0,0 2 1,0-1-1,-1 0 1,1 1-1,-1 0 1,1 0-1,-1 0 1,0 1-1,-1 0 1,1-1-1,-1 1 1,0 0-1,0 1 1,2 6-1,-1-2 22,-1 0-1,-1 0 1,0 0-1,0 1 1,-1-1-1,0 15 1,-7 62 77,0-15-1049,6-71 934,0 1 1,0 0-1,0-1 0,0 1 0,0 0 0,0-1 1,0 1-1,0 0 0,1-1 0,-1 1 0,1 0 1,-1-1-1,1 1 0,0-1 0,-1 1 0,1-1 1,0 0-1,0 1 0,2 1 0,8 2-260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0.222"/>
    </inkml:context>
    <inkml:brush xml:id="br0">
      <inkml:brushProperty name="width" value="0.05" units="cm"/>
      <inkml:brushProperty name="height" value="0.05" units="cm"/>
    </inkml:brush>
  </inkml:definitions>
  <inkml:trace contextRef="#ctx0" brushRef="#br0">19 489 17596,'-7'36'1869,"-4"52"0,11-74-1548,-1 0 0,2 0 1,0 1-1,0-1 0,1 0 0,7 22 0,-8-33-282,0 0 0,0-1 0,0 1 0,1-1 0,-1 1 0,0-1 0,1 1 0,0-1-1,0 0 1,0 0 0,0 0 0,0 0 0,0 0 0,0 0 0,1 0 0,-1-1 0,0 1-1,1-1 1,0 0 0,-1 0 0,1 0 0,0 0 0,-1 0 0,1 0 0,0-1 0,0 1-1,0-1 1,0 0 0,-1 0 0,1 0 0,0 0 0,4-1 0,1-1 42,1 0-1,-1 0 1,1-1-1,-1 0 1,0 0 0,0-1-1,-1 0 1,1-1 0,11-9-1,-5 2 35,0-1 0,-2-1 0,1 0-1,-2-1 1,0 0 0,0-1 0,-2 0 0,0 0-1,-1-1 1,0-1 0,5-21 0,-11 34-91,-1 2-4,0 0-1,0 0 0,0 0 1,0 0-1,-1 0 0,1-1 1,-1 1-1,0 0 0,0 0 1,0-7-1,0 10-18,0 0 1,0 0-1,0 0 0,0 0 0,0 0 1,0-1-1,0 1 0,0 0 0,0 0 1,0 0-1,0 0 0,0 0 0,0 0 0,0 0 1,0 0-1,0-1 0,-1 1 0,1 0 1,0 0-1,0 0 0,0 0 0,0 0 1,0 0-1,0 0 0,0 0 0,0 0 1,0 0-1,0 0 0,0 0 0,0-1 0,0 1 1,-1 0-1,1 0 0,0 0 0,0 0 1,0 0-1,0 0 0,0 0 0,0 0 1,0 0-1,0 0 0,0 0 0,-1 0 0,1 0 1,0 0-1,0 0 0,0 0 0,0 0 1,0 0-1,0 0 0,0 0 0,0 0 1,-1 0-1,1 0 0,0 0 0,0 0 1,0 0-1,0 1 0,0-1 0,0 0 0,0 0 1,0 0-1,-5 9 18,-3 16-20,3-3 4,1 0-1,-1 25 1,5-37 1,-1 0 0,2 0 0,-1 0 0,2-1 0,-1 1 0,1 0 0,4 12 0,-5-20 0,0 1 1,0-1-1,0 1 0,0-1 0,1 0 1,-1 0-1,1 1 0,-1-1 0,1 0 1,0 0-1,0 0 0,0-1 0,0 1 1,0 0-1,0-1 0,0 1 0,1-1 1,-1 0-1,0 0 0,1 0 0,-1 0 1,1 0-1,0 0 0,-1-1 0,1 1 0,-1-1 1,1 0-1,0 0 0,-1 0 0,1 0 1,0 0-1,-1-1 0,1 1 0,0-1 1,2 0-1,3-2 12,0 0 1,-1 0 0,1 0-1,-1-1 1,0 0-1,0-1 1,0 1-1,0-1 1,-1-1-1,8-7 1,0-4 36,-1-1 1,0 0-1,-1-1 1,-1 0-1,0-1 0,13-39 1,-4 0 88,14-75 1,-21 71-69,-3-1-1,3-86 1,-13 144-87,0-1-1,0 1 1,-1 0-1,-1-8 1,2 14 10,0-1 0,0 1 0,-1-1 0,1 1 0,0-1 0,0 1 1,0-1-1,-1 1 0,1-1 0,0 1 0,-1-1 0,1 1 0,0-1 0,-1 1 1,1 0-1,0-1 0,-1 1 0,1 0 0,-1-1 0,1 1 0,-1 0 1,0-1-1,0 1-2,0 0 1,1 1-1,-1-1 1,0 0-1,0 0 1,0 1-1,1-1 1,-1 0-1,0 1 1,0-1-1,1 1 1,-1-1-1,0 1 1,1-1-1,-1 1 1,1 0-1,-1-1 1,1 1-1,-1 0 1,0 0-1,-8 12-18,0 0-1,1 0 1,1 1 0,0 0-1,-10 28 1,-16 78 15,30-107 9,-33 186 25,33-162-51,1 0 1,1 0-1,7 51 0,-5-78-95,1-1 0,0 1 0,1 0-1,-1-1 1,2 1 0,-1-1 0,2 0 0,-1 0 0,6 8 0,-7-13-31,0 0 0,1 0 0,-1-1 0,0 1 0,1-1 0,0 0 1,0 0-1,0 0 0,0 0 0,0-1 0,1 0 0,-1 0 1,1 0-1,0 0 0,-1-1 0,1 0 0,0 0 0,0 0 1,9 0-1,23-1-552,1-6-241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09.913"/>
    </inkml:context>
    <inkml:brush xml:id="br0">
      <inkml:brushProperty name="width" value="0.05" units="cm"/>
      <inkml:brushProperty name="height" value="0.05" units="cm"/>
    </inkml:brush>
  </inkml:definitions>
  <inkml:trace contextRef="#ctx0" brushRef="#br0">0 619 16692,'25'-24'996,"0"1"0,56-38 1,-18 14-331,69-58 161,252-191-594,-299 244-1950,-84 52 1694,-1 0 0,0 0 1,0 0-1,0 0 0,0 0 1,0-1-1,1 1 0,-1 0 1,0 0-1,0 0 1,0 0-1,0 0 0,0 0 1,0 0-1,0 0 0,0-1 1,0 1-1,1 0 0,-1 0 1,0 0-1,0 0 0,0 0 1,0 0-1,0-1 1,0 1-1,0 0 0,0 0 1,0 0-1,0 0 0,0 0 1,0-1-1,0 1 0,0 0 1,0 0-1,0 0 1,0 0-1,0 0 0,0-1 1,0 1-1,0 0 0,-1 0 1,1 0-1,0 0 0,0 0 1,0 0-1,0-1 0,-9-2-382,-10 1 51,19 2 349,-26 0-580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1.010"/>
    </inkml:context>
    <inkml:brush xml:id="br0">
      <inkml:brushProperty name="width" value="0.05" units="cm"/>
      <inkml:brushProperty name="height" value="0.05" units="cm"/>
    </inkml:brush>
  </inkml:definitions>
  <inkml:trace contextRef="#ctx0" brushRef="#br0">236 346 16428,'-3'-2'176,"-1"0"0,0 1 0,0-1 0,0 1 0,0 0 0,-1 0 1,1 0-1,0 1 0,0 0 0,0-1 0,-1 1 0,1 1 0,0-1 1,0 1-1,0-1 0,-1 1 0,1 0 0,0 1 0,0-1 1,0 1-1,1 0 0,-8 4 0,-2 1 272,1 1-1,0 0 1,1 1 0,-1 0-1,-13 16 1,18-18-182,1 1 1,0 0-1,0 1 1,-9 17-1,13-23-201,1 0-1,-1 0 1,1 0 0,0 1-1,0-1 1,0 0-1,1 1 1,-1-1-1,1 1 1,0-1-1,0 1 1,0-1-1,0 1 1,0-1-1,1 0 1,0 1-1,2 6 1,-2-9-35,0 1 1,0 0 0,1 0-1,-1-1 1,0 1-1,1 0 1,0-1-1,-1 0 1,1 1 0,0-1-1,0 0 1,0 0-1,0 0 1,0 0-1,0 0 1,0 0 0,0-1-1,0 1 1,0-1-1,0 1 1,1-1-1,-1 0 1,0 0 0,0 0-1,0 0 1,1 0-1,2-1 1,3-1 19,1 1 1,-2-1-1,1 0 1,0-1-1,0 0 1,9-5-1,-2-1 8,0-2-1,0 1 0,-1-2 0,0 0 0,-1 0 0,-1-1 0,0-1 0,12-19 0,-1-1 29,-1-1 0,25-58 1,1-27-6,-42 100-77,0 0 0,-1 0 0,4-41 0,-9 60-6,0 0 1,0 1 0,0-1-1,0 0 1,0 0-1,0 1 1,0-1-1,0 0 1,0 0 0,0 0-1,0 1 1,-1-1-1,1 0 1,0 0-1,-1 1 1,1-1-1,0 0 1,-1 1 0,0-2-1,1 2 1,0 0 0,-1 0 0,1 0 0,-1 0 0,1 0 0,0 0 0,-1 0 0,1 0 0,-1 0 0,1 0 0,0 1 0,-1-1-1,1 0 1,0 0 0,-1 0 0,1 0 0,0 1 0,-1-1 0,1 0 0,0 0 0,-1 1 0,1-1 0,0 0 0,-1 1 0,1-1 0,-18 25-31,5 3 21,1 1 1,1 0-1,1 1 1,2 0-1,1 0 1,1 1-1,-2 56 1,8-77 16,0 0 0,0 0 0,1 0 0,1 0 0,-1 0-1,2 0 1,-1-1 0,9 19 0,-10-25-4,1 0 0,0 0-1,0 0 1,0 0 0,0-1-1,0 1 1,0-1 0,1 1-1,-1-1 1,1 0 0,0 0 0,0 0-1,-1 0 1,1 0 0,1-1-1,-1 0 1,0 1 0,0-1-1,0 0 1,1 0 0,-1-1-1,0 1 1,1-1 0,-1 0-1,1 1 1,-1-2 0,0 1 0,1 0-1,4-2 1,1 0-6,1 0 0,-1-1 0,0 0 0,0 0 0,0-1 0,0-1 0,11-7 0,54-44-101,-17 11-23,-55 44 121,0-1-1,-1 1 1,1-1 0,0 1 0,0 0 0,0 0 0,1 0 0,-1 0 0,0 0 0,0 1 0,0-1 0,1 1 0,-1-1 0,0 1 0,1 0 0,-1 0 0,0 0 0,1 0 0,-1 0 0,0 1 0,0-1 0,1 0 0,-1 1 0,0 0 0,0 0 0,0 0 0,1 0 0,-1 0 0,0 0 0,0 0 0,-1 0-1,4 3 1,5 4 25,0-1-1,0 0 0,1-1 0,0 0 0,23 9 1,-26-12-5,0-1 1,0 0 0,1-1 0,-1 0 0,1 0 0,-1-1 0,1 0 0,-1 0 0,16-3 0,0-3-97,0-2 0,0 0 0,-1-1 0,37-21 0,28-10-450,-87 39 514,1 0 0,-1 0 1,1 1-1,-1-1 0,1 1 0,-1-1 1,1 1-1,0 0 0,-1 0 0,1-1 0,0 1 1,-1 0-1,1 0 0,0 1 0,-1-1 1,1 0-1,0 1 0,-1-1 0,3 1 0,-3 1 15,0-1 1,0 0-1,0 0 0,0 1 0,0-1 0,0 0 0,-1 1 0,1-1 0,0 1 0,-1-1 0,1 1 0,-1 0 0,0-1 0,1 1 0,-1-1 0,0 1 0,0 0 0,0-1 0,-1 4 0,-3 72 267,2-55-144,1 1 0,0 0-1,2 0 1,4 32-1,20 50 65,-13-54-268,13 100-1,-22-115 52,-4 52 0,1-78 60,-1-1 0,-1 1 0,1-1-1,-1 0 1,-1 1 0,0-1 0,0-1 0,-1 1 0,0 0 0,-9 13-1,12-21-6,1 1-1,-1-1 0,0 0 0,0 0 0,0 0 0,0 0 0,0 1 0,0-2 0,-1 1 0,1 0 0,0 0 0,0 0 1,-1 0-1,1-1 0,0 1 0,-1-1 0,1 1 0,0-1 0,-1 1 0,1-1 0,-1 0 0,1 0 0,-1 0 0,-2 0 1,2 0 4,0-1 0,0 0 0,0 0 1,0 0-1,0 0 0,1-1 1,-1 1-1,0 0 0,1-1 1,-1 1-1,1-1 0,-1 1 0,1-1 1,-3-3-1,-3-8 73,0 0-1,1 0 0,-9-25 1,14 34-85,-12-34-41,1-1 0,3 0 0,1-1 0,2 0 0,1 0 0,3 0 0,3-67 0,0 101-106,-1 1 0,1-1 0,1 1 0,-1-1 0,1 1 0,0 0 0,0 0 0,0 0 0,1 0 0,0 0 0,0 0 0,0 0 0,8-7 0,-4 6-72,0 0 0,0 0 0,1 1 0,-1 0 0,1 1 0,1 0 1,-1 0-1,10-3 0,27-8-503</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1.464"/>
    </inkml:context>
    <inkml:brush xml:id="br0">
      <inkml:brushProperty name="width" value="0.05" units="cm"/>
      <inkml:brushProperty name="height" value="0.05" units="cm"/>
    </inkml:brush>
  </inkml:definitions>
  <inkml:trace contextRef="#ctx0" brushRef="#br0">165 22 18572,'-1'-1'127,"0"-1"0,0 1 0,0-1 0,0 1-1,-1-1 1,1 1 0,0 0 0,-1 0 0,1-1 0,-1 1 0,0 0 0,1 1-1,-1-1 1,0 0 0,0 0 0,0 1 0,1-1 0,-1 1 0,0-1 0,-3 1 0,2 0 9,1 0 1,-1 1-1,1-1 1,-1 1-1,0 0 1,1 0-1,0 0 1,-1 0 0,1 0-1,-1 0 1,1 1-1,0-1 1,-3 3-1,-1 2 96,-1 0 0,1 1 0,0-1 0,1 2-1,-1-1 1,1 0 0,-6 14 0,8-14-132,0 0-1,0 0 1,1 0 0,0 0 0,1 0 0,-1 0 0,1 1 0,1-1 0,-1 0 0,2 13 0,-1-16-76,1 1 0,0 0 0,1 0 0,-1-1 0,1 1 0,0-1 0,0 0 0,0 1 0,1-1 0,-1 0 0,1 0 1,0 0-1,0-1 0,1 1 0,-1-1 0,1 0 0,5 4 0,8 4-49,2 0 0,-1-2 0,2 0 0,24 8 0,-26-11-21,-1 0 1,0 2-1,-1-1 1,0 2-1,30 21 0,-45-29 53,0 0-1,1 0 1,-1 0 0,0 0-1,0 0 1,0 1-1,0-1 1,0 0 0,0 1-1,0-1 1,0 1-1,0-1 1,-1 1 0,1-1-1,-1 1 1,1-1 0,-1 1-1,0 0 1,1-1-1,-1 1 1,0 0 0,0 2-1,-1-2 8,1 0 0,-1 0 0,0 0 0,0 0 0,0 0 1,0 0-1,0 0 0,-1 0 0,1 0 0,-1-1 0,1 1 0,-1 0 0,1-1 0,-4 3 0,-4 2 46,0-1 0,0 1-1,-1-2 1,1 1 0,-20 5 0,10-5-185,0 0 1,-1-2-1,1 0 1,-1-1-1,0-1 1,0-1-1,0-1 1,-31-5-1,20-1-143</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2.805"/>
    </inkml:context>
    <inkml:brush xml:id="br0">
      <inkml:brushProperty name="width" value="0.05" units="cm"/>
      <inkml:brushProperty name="height" value="0.05" units="cm"/>
    </inkml:brush>
  </inkml:definitions>
  <inkml:trace contextRef="#ctx0" brushRef="#br0">95 5 17668,'-3'0'139,"1"0"1,0 1-1,0-1 1,0 1-1,0 0 1,0 0-1,0 0 1,0 0-1,0 0 1,0 0-1,1 0 1,-1 0-1,0 1 1,1-1-1,-1 1 1,1-1-1,-1 1 1,1 0-1,0-1 1,-1 1-1,1 0 1,-1 3-1,-3 6 208,0 0-1,-6 20 1,8-22 100,-4 15 19,0 0 0,2 0-1,1 1 1,1 0 0,-1 38-1,5-50-334,-1 0 0,1 0 0,1 0 0,0 0-1,1-1 1,1 1 0,0-1 0,0 1 0,1-1-1,1-1 1,0 1 0,10 13 0,-13-21-57,0 1 1,1-1 0,-1 0-1,1-1 1,0 1 0,0-1 0,0 1-1,1-1 1,-1 0 0,1-1-1,0 1 1,0-1 0,0 0-1,0 0 1,0-1 0,0 1-1,0-1 1,1 0 0,-1-1-1,0 1 1,1-1 0,-1 0-1,0-1 1,1 1 0,-1-1 0,0 0-1,0 0 1,1 0 0,-1-1-1,0 0 1,6-3 0,-3 0 28,0 0 0,0-1 0,0 0 0,-1 0 0,1 0 0,-1-1 0,-1-1 0,0 1 1,0-1-1,0 0 0,-1 0 0,0 0 0,0-1 0,-1 0 0,4-12 0,-1-1 32,0-1-1,-2 0 0,0 0 0,-1 0 1,0-30-1,-5-1 1,1 50-132,-1 1-1,1-1 0,-1 0 1,0 0-1,0 1 1,0-1-1,-1 1 0,1-1 1,-1 1-1,0 0 0,-3-6 1,4 9-5,1-1 0,0 1 1,-1 0-1,1-1 1,0 1-1,-1 0 0,1-1 1,-1 1-1,1 0 0,-1-1 1,1 1-1,-1 0 0,1 0 1,-1 0-1,1-1 0,-1 1 1,1 0-1,-1 0 0,1 0 1,-1 0-1,1 0 0,-1 0 1,1 0-1,-1 0 0,1 0 1,-1 0-1,1 0 0,-1 0 1,1 1-1,-1-1 0,1 0 1,-1 0-1,1 0 0,-1 1 1,1-1-1,-1 0 0,1 1 1,0-1-1,-1 0 0,1 1 1,0-1-1,-1 0 0,1 1 1,0-1-1,-1 1 0,1-1 1,0 1-1,-1 0 1,-9 24-136,8-18 48,1 0 0,0 1 0,0-1 0,0 1 0,1-1 0,0 1 0,1-1 0,0 1 0,0-1 0,2 8 0,-2-12-5,0 0 0,0 0-1,0 0 1,1-1 0,-1 1 0,1 0 0,-1-1 0,1 1-1,0-1 1,0 0 0,0 1 0,0-1 0,1 0 0,-1 0-1,1 0 1,-1-1 0,1 1 0,-1-1 0,1 1 0,0-1-1,0 0 1,0 0 0,0 0 0,0 0 0,0-1 0,5 1-1,0-1-266,0 0 0,0-1 0,0 0 0,-1 0 0,1-1 0,0 0-1,-1 0 1,1-1 0,-1 0 0,0 0 0,1 0 0,-2-1 0,1-1 0,11-8-1,-5 3-345,-1-1 0,0 0 0,-1-1 0,0-1 0,-1 1 0,11-19 0,-8 2-188,-12 28 915,-1 0 0,1-1 1,-1 1-1,1 0 0,-1-1 0,0 1 1,0 0-1,0-1 0,1 1 1,-2-1-1,1 1 0,0 0 1,0-1-1,0 1 0,0 0 0,-1-1 1,1 1-1,-1 0 0,0-2 1,1 3 12,0 0 0,0-1 1,0 1-1,0 0 0,-1 0 0,1 0 1,0 0-1,0 0 0,0 0 1,0-1-1,0 1 0,-1 0 0,1 0 1,0 0-1,0 0 0,0 0 1,0 0-1,-1 0 0,1 0 0,0 0 1,0 0-1,0 0 0,0 0 1,-1 0-1,1 0 0,0 0 0,0 0 1,0 0-1,-1 0 0,1 0 1,0 0-1,0 0 0,0 0 0,0 0 1,-1 0-1,1 0 0,0 0 1,0 0-1,0 1 0,0-1 0,-1 0 1,1 0-1,0 0 0,0 0 1,0 0-1,0 0 0,0 1 0,0-1 1,0 0-1,0 0 0,-1 0 1,1 0-1,0 1 0,0-1 0,0 0 1,0 0-1,0 0 0,0 0 1,0 1-1,0-1 0,0 0 0,0 0 1,0 1-1,0 12 1751,2-10-1610,1 0 0,-1-1 1,0 0-1,1 0 0,-1 1 0,1-1 1,0-1-1,0 1 0,0 0 0,0-1 1,0 1-1,0-1 0,0 0 0,0 0 1,0 0-1,6 0 0,3 1 67,1 0-1,-1-2 1,14 1 0,-12-2-139,1 0 0,22-5 1,-33 6-65,0-1 1,0 0-1,-1-1 0,1 1 1,0-1-1,0 0 0,-1 0 1,1 0-1,-1 0 0,1 0 1,-1-1-1,0 0 1,6-5-1,-9 7-1,1-1 1,0 1-1,0 0 0,-1-1 1,1 1-1,-1-1 0,1 1 1,-1-1-1,0 1 0,0-1 1,0 1-1,1-1 0,-1 1 1,-1-1-1,1 1 0,0-1 1,0 1-1,0-1 0,-1 1 1,1-1-1,-1 1 0,1 0 1,-1-1-1,0 1 0,1 0 0,-1-1 1,0 1-1,0 0 0,0 0 1,0 0-1,0-1 0,0 1 1,0 0-1,-1 1 0,1-1 1,-2-1-1,-2-2 58,-1 0-1,1 1 0,-1-1 1,0 1-1,0 1 0,-12-5 1,10 5-81,0 1 1,0 0-1,0 0 1,0 1 0,0 0-1,0 1 1,0 0 0,0 0-1,0 0 1,0 1-1,1 0 1,-14 6 0,16-6-8,1 0 0,0 0 0,0 0 1,0 1-1,0-1 0,0 1 0,0 0 1,1 0-1,0 1 0,-1-1 0,1 1 1,0 0-1,1-1 0,-1 1 0,1 0 1,0 1-1,0-1 0,0 0 0,0 1 1,1-1-1,-1 1 0,1-1 0,0 6 1,0-7-2,1-1 0,0 0 0,0 1 0,1-1 0,-1 1 0,0-1 0,1 1 0,-1-1 0,1 1 1,0-1-1,0 0 0,0 1 0,0-1 0,0 0 0,0 0 0,1 0 0,-1 0 0,3 3 0,-1-2 3,1-1-1,-1 1 1,1-1-1,-1 1 1,1-1 0,0 0-1,0-1 1,0 1-1,8 2 1,3-1 6,0 0 0,1-1 1,-1-1-1,30-1 0,21-5 5,61 1-25,-123 4 3,0 0 0,0 0 0,1 1 0,-1 0 1,0-1-1,0 2 0,0-1 0,0 0 0,0 1 0,0 0 1,0 0-1,0 0 0,-1 0 0,1 1 0,-1-1 0,1 1 0,-1 0 1,3 3-1,-4-2 7,0-1 0,0 0 0,0 1 1,-1-1-1,1 1 0,-1-1 0,0 1 1,0-1-1,0 1 0,-1 0 0,1 0 0,-1-1 1,0 1-1,0 0 0,0 0 0,-1 0 1,1-1-1,-1 1 0,0 0 0,-2 5 0,-8 16 286,10-25-274,1-1 0,0 1 0,-1 0 0,1 0 0,0 0 0,-1-1 0,1 1 0,0 0 0,0 0 0,-1-1 0,1 1 0,0 0 0,0 0-1,-1-1 1,1 1 0,0 0 0,0-1 0,0 1 0,0-1 0,-1 1 0,1 0 0,0-1 0,0 0 0,-1-9 74,1 0 0,0 0 1,0 0-1,1 0 0,0 0 0,4-12 1,0-6 29,-2 0-44,0 5-59,0 0 0,1 1-1,11-34 1,-14 54-66,0 1 0,0-1 0,0 1 0,0-1 0,0 1 0,0 0-1,0-1 1,0 1 0,1 0 0,-1 0 0,0 0 0,1 0 0,-1 0 0,1 0 0,-1 1 0,1-1-1,-1 0 1,1 1 0,0-1 0,-1 1 0,1-1 0,0 1 0,-1 0 0,4 0 0,6 0-569,0 0 1,-1 1-1,13 2 1,7 0-69,10-2 49,2-1-159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3.431"/>
    </inkml:context>
    <inkml:brush xml:id="br0">
      <inkml:brushProperty name="width" value="0.05" units="cm"/>
      <inkml:brushProperty name="height" value="0.05" units="cm"/>
    </inkml:brush>
  </inkml:definitions>
  <inkml:trace contextRef="#ctx0" brushRef="#br0">49 0 17316,'-15'88'4303,"-7"179"1,22-254-4169,0 0-1,1 0 1,0 0-1,0 0 1,6 17 0,-7-28-120,1 1 1,0-1-1,0 1 1,0-1-1,0 0 0,1 1 1,-1-1-1,0 0 1,1 0-1,-1 0 1,1 0-1,0 0 0,0-1 1,0 1-1,0 0 1,0-1-1,0 1 1,0-1-1,1 0 1,-1 0-1,0 0 0,1 0 1,-1 0-1,1 0 1,-1-1-1,1 1 1,-1-1-1,1 0 1,-1 0-1,1 0 0,-1 0 1,1 0-1,-1 0 1,4-1-1,6-2 1,-1 0 1,1-1-1,-1 0 0,15-8 0,-16 8-27,-1-1 0,1 1 0,0 1 0,1 0 0,15-3 0,-24 6 7,-1-1 0,0 1 0,1 0 0,-1 0 0,0 0 1,1 0-1,-1 0 0,1 0 0,-1 1 0,0-1 0,1 0 0,-1 1 0,0-1 0,1 1 1,-1-1-1,0 1 0,0 0 0,0-1 0,0 1 0,1 0 0,-1 0 0,0 0 0,0 0 1,1 1-1,-2 0 4,1 0 1,0 0 0,0 0-1,-1 0 1,1 0-1,-1 0 1,1 0 0,-1 0-1,0 0 1,0 1 0,0-1-1,0 0 1,0 0 0,-1 2-1,-1 5 53,0-1 0,0 0 0,-1 0 0,0 0 0,0 0 0,-9 13 0,2-7 189,-1 0 0,-1 0 1,0-1-1,-24 20 1,30-28-148,0-1 1,1 0 0,-2 0-1,1 0 1,0-1 0,-1 1-1,1-2 1,-1 1 0,0-1-1,0 0 1,0 0 0,0-1-1,0 0 1,-11 0 0,15 0-130,1-1 0,-1-1 1,1 1-1,0 0 0,-1-1 1,1 1-1,-1-1 0,1 0 1,0 0-1,-1 0 0,1 0 1,0 0-1,0 0 0,0 0 1,0-1-1,0 1 0,0-1 1,0 0-1,0 0 0,0 1 0,1-1 1,-1 0-1,1 0 0,0-1 1,-1 1-1,1 0 0,0 0 1,0-1-1,1 1 0,-1 0 1,0-1-1,1 1 0,-1-1 1,1 1-1,0-1 0,0 1 1,0-1-1,0 1 0,0-1 1,1-2-1,0-1-341,0-1 0,1 1 0,0 0 0,0 0 0,0-1 0,1 1 0,0 1 0,0-1 0,0 0 0,1 1 0,0-1 0,0 1 0,0 0 0,7-5 0,-2 3-30,1 0-1,0 1 1,0 1 0,0-1-1,21-5 1,21-7-1081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4.059"/>
    </inkml:context>
    <inkml:brush xml:id="br0">
      <inkml:brushProperty name="width" value="0.05" units="cm"/>
      <inkml:brushProperty name="height" value="0.05" units="cm"/>
    </inkml:brush>
  </inkml:definitions>
  <inkml:trace contextRef="#ctx0" brushRef="#br0">135 534 18668,'-7'0'335,"1"1"-1,-1 1 1,1-1 0,0 1-1,0 0 1,0 1 0,0-1 0,0 1-1,1 0 1,-1 1 0,1-1-1,0 1 1,0 0 0,0 1-1,0-1 1,1 1 0,0 0-1,0 0 1,0 0 0,-3 7 0,4-8-237,0 1 1,1 0 0,0 0-1,0 0 1,0 0 0,1 0-1,-1 0 1,1 0 0,1 0-1,-1 0 1,1 7 0,0-9-64,0 1 0,1-1 0,-1 1 0,1-1-1,0 1 1,0-1 0,0 0 0,1 1 0,-1-1 0,1 0 0,0 0 0,0 0 0,0 0 0,0 0 0,0-1 0,1 1 0,4 3 0,-4-3-21,0-1-1,1 1 1,-1-1 0,1 0-1,-1 0 1,1 0 0,0-1-1,0 1 1,0-1 0,0 0-1,0 0 1,0 0 0,0-1 0,0 1-1,6-1 1,-4-1 3,1 0-1,-1 0 1,1 0 0,-1-1 0,1 0-1,-1 0 1,0 0 0,12-7-1,-7 2 11,-1 0 0,1 0 0,-1-2 0,0 1 0,-1-1 0,0 0 0,-1-1 0,0 0 0,10-15 0,-13 16-17,0 0 1,0 0 0,-1 0 0,0-1 0,-1 1-1,0-1 1,-1 0 0,1 0 0,-2 0-1,0 0 1,0-19 0,-1 28-14,0 0 1,0 0-1,0 1 1,0-1-1,0 0 1,-1 0-1,1 0 1,0 0-1,0 0 1,-1 1-1,1-1 0,-1 0 1,1 0-1,-1 0 1,1 1-1,-1-1 1,1 0-1,-1 1 1,0-1-1,1 0 1,-1 1-1,0-1 0,1 1 1,-1-1-1,0 1 1,0 0-1,0-1 1,1 1-1,-1 0 1,0-1-1,-1 1 1,1 0-4,0 0 0,0 0 0,0 1 1,0-1-1,1 0 0,-1 0 1,0 1-1,0-1 0,0 1 1,1-1-1,-1 1 0,0-1 1,1 1-1,-1-1 0,0 1 0,1 0 1,-1-1-1,0 1 0,1 0 1,-1-1-1,1 1 0,0 0 1,-1 0-1,1 0 0,0-1 0,-1 1 1,1 0-1,0 0 0,0 0 1,0 0-1,-1 0 0,1 1 1,0 0 1,0-1 0,-1 1 0,1 0 0,0 0 0,0 0 0,0-1 0,0 1 0,0 0 0,1 0 0,-1 0 0,1-1 0,-1 1 0,1 0 0,-1-1 0,1 1 0,0 0 0,0-1 0,0 1 0,0-1 0,0 1 0,0-1 0,0 0 0,2 3 0,0-3 1,0 1 0,-1-1-1,1 0 1,0 1 0,0-1-1,0-1 1,0 1 0,0 0-1,0-1 1,0 1 0,0-1-1,5 0 1,5-1 3,0-1 0,-1 0-1,0 0 1,1-1 0,18-8 0,-9 2 19,-1-2 0,-1 0 1,0-2-1,-1 0 1,0-1-1,-1 0 0,31-34 1,-19 13 18,-1-1 0,48-79 0,-66 97-48,-1 0-1,0 0 1,-2-1 0,0 0-1,-1 0 1,-1-1 0,6-30-1,-15 25-32,3 25 42,0-1-1,0 1 0,0-1 0,0 1 0,0 0 0,0-1 0,0 1 0,0-1 0,-1 1 1,1 0-1,0-1 0,0 1 0,0-1 0,-1 1 0,1 0 0,0-1 0,-1 1 1,1 0-1,0 0 0,-1-1 0,1 1 0,0 0 0,-1 0 0,1-1 0,0 1 0,-1 0 1,1 0-1,-1 0 0,1 0 0,0 0 0,-1 0 0,1 0 0,-1-1 0,1 1 0,-1 0 1,1 0-1,0 1 0,-1-1 0,1 0 0,-1 0 0,1 0 0,0 0 0,-1 0 1,1 0-1,-1 0 0,1 1 0,-1-1 0,-3 3-9,0 1-1,0-1 1,0 1 0,0 0 0,1 0-1,0 0 1,-1 0 0,1 1-1,1-1 1,-4 8 0,-22 56 13,23-56 8,-4 14 29,0 1 0,2 0 0,1 1 0,1 0 1,2-1-1,0 1 0,2 0 0,1 1 0,5 35 0,-2-42-25,2 0 0,0 0-1,1-1 1,1 0 0,1 0 0,1 0-1,1-1 1,0-1 0,2 0-1,0 0 1,1-1 0,18 19-1,-30-36-18,0 0 0,0 0 0,-1 0-1,1-1 1,0 1 0,0 0 0,0 0-1,0-1 1,0 1 0,0-1 0,0 1-1,0 0 1,0-1 0,0 0 0,2 1-1,0-6-83,-8-9-3,-38-72-476,-73-109 0,45 82 201,53 83 296,2 5 30,1-1 0,-16-39-1,30 64 51,0-1-1,0 0 0,1 0 1,-1 1-1,1-1 1,0 0-1,-1 0 0,1 0 1,0 1-1,0-1 0,0 0 1,0 0-1,0 0 1,1 1-1,-1-1 0,1-3 1,0 4-3,0 0 1,-1 0 0,1 1-1,0-1 1,-1 0-1,1 0 1,0 1 0,0-1-1,0 0 1,0 1 0,0-1-1,0 1 1,0 0-1,0-1 1,0 1 0,0 0-1,0-1 1,0 1-1,0 0 1,0 0 0,1 0-1,8 0-23,-1 1 0,1 0 0,-1 0 0,0 1 0,12 4 0,-1-1-267,9 0 56,0 0 1,0-2-1,1-1 1,37-3-1,-3-6-115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4.707"/>
    </inkml:context>
    <inkml:brush xml:id="br0">
      <inkml:brushProperty name="width" value="0.05" units="cm"/>
      <inkml:brushProperty name="height" value="0.05" units="cm"/>
    </inkml:brush>
  </inkml:definitions>
  <inkml:trace contextRef="#ctx0" brushRef="#br0">13 51 18524,'-2'4'292,"0"1"0,0 0-1,1 0 1,-1 0 0,1-1 0,0 1 0,1 0-1,-1 1 1,1-1 0,0 0 0,0 0 0,0 0-1,1 0 1,1 7 0,2 2 144,0 1 0,0-1-1,11 22 1,-11-28-356,-1-1 0,1 0 0,1 0-1,-1 0 1,1-1 0,10 11 0,-13-15-66,1 0 0,-1 0 0,1 0-1,0 0 1,-1-1 0,1 1 0,0-1 0,0 1 0,0-1-1,0 0 1,0 0 0,1 0 0,-1-1 0,0 1 0,0-1-1,1 0 1,-1 0 0,0 0 0,0 0 0,4-1-1,2-2 3,0 1 0,0-2-1,-1 1 1,1-1 0,-1-1-1,0 1 1,0-1-1,-1-1 1,1 1 0,-1-1-1,-1-1 1,1 1-1,-1-1 1,7-10 0,5-7 38,-1-2 0,27-54 1,-37 64-8,0 0 0,6-27 0,-17 66-89,0 0 0,2 1 1,1 0-1,3 46 0,-1-62-42,0 1-1,0-1 1,1 1 0,0-1 0,1 0 0,5 14-1,-7-21 77,-1 0 1,1 1-1,-1-1 0,1 0 0,0 0 0,-1 0 0,1 0 0,0 1 0,0-1 0,0 0 0,0-1 0,0 1 0,0 0 0,0 0 1,0 0-1,3 0 0,-1 0-12,0-1 0,0 0 1,0 1-1,0-1 0,0-1 1,1 1-1,4-2 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5.494"/>
    </inkml:context>
    <inkml:brush xml:id="br0">
      <inkml:brushProperty name="width" value="0.05" units="cm"/>
      <inkml:brushProperty name="height" value="0.05" units="cm"/>
    </inkml:brush>
  </inkml:definitions>
  <inkml:trace contextRef="#ctx0" brushRef="#br0">1 4 21901,'1'30'1038,"0"7"-414,1-1 0,2 1 0,11 47 0,-14-80-593,0 1 1,1-1-1,0 0 1,-1 1-1,2-1 1,-1 0-1,0 0 1,1-1-1,-1 1 1,1 0-1,0-1 1,6 5-1,-7-6-18,1 0-1,0 0 1,0-1 0,0 1-1,0-1 1,0 0 0,1 0-1,-1 0 1,0 0 0,0-1 0,1 1-1,-1-1 1,0 0 0,1 0-1,-1 0 1,0 0 0,6-1-1,0-1-3,0-1 0,0 0 0,-1 0 0,1-1 0,-1 0 0,0 0 0,0-1 0,0 0 0,-1-1 0,1 0 0,-1 0 0,-1 0 0,1-1 0,8-10-1,-1-3 6,0 0-1,-1 0 0,-1-1 0,13-30 0,-21 42-10,0-1-1,0 0 0,-1 0 0,0 0 1,-1 0-1,2-16 0,-10 44 20,-3 24-166,3 0 0,-3 85 1,9-122 86,0-1 0,0 0 1,0 0-1,1 0 0,0 0 0,-1 0 0,1 0 1,1 0-1,-1 0 0,1 0 0,-1 0 1,1 0-1,0-1 0,1 1 0,-1-1 0,1 1 1,-1-1-1,1 0 0,0 0 0,4 3 1,17 4-242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7.256"/>
    </inkml:context>
    <inkml:brush xml:id="br0">
      <inkml:brushProperty name="width" value="0.05" units="cm"/>
      <inkml:brushProperty name="height" value="0.05" units="cm"/>
    </inkml:brush>
  </inkml:definitions>
  <inkml:trace contextRef="#ctx0" brushRef="#br0">1 31 15947,'10'-25'2802,"-10"25"-2750,1 0-1,-1-1 0,0 1 1,0 0-1,0-1 1,0 1-1,1 0 0,-1 0 1,0-1-1,0 1 0,1 0 1,-1 0-1,0-1 1,1 1-1,-1 0 0,0 0 1,0 0-1,1 0 1,-1-1-1,0 1 0,1 0 1,-1 0-1,1 0 0,-1 0 1,1 0-1,-1 0 36,1 1-1,-1-1 1,1 1-1,-1 0 1,1-1 0,-1 1-1,0-1 1,1 1-1,-1 0 1,0-1 0,1 1-1,-1 0 1,0-1-1,0 1 1,0 0-1,0 0 1,1-1 0,-1 1-1,0 0 1,3 38 793,-1 0 0,-2-1 0,-6 46 0,3-41-613,-2 25-40,-5 298 564,11-358-780,-1-1 1,1 1-1,1-1 1,3 14-1,-5-20-10,1 0-1,-1 1 1,1-1 0,-1 0 0,1 0-1,0 0 1,-1 0 0,1 0-1,0 1 1,0-1 0,-1 0-1,1 0 1,0-1 0,0 1 0,0 0-1,0 0 1,1 0 0,-1-1-1,0 1 1,0-1 0,0 1-1,1-1 1,-1 1 0,0-1 0,0 1-1,1-1 1,-1 0 0,0 0-1,1 0 1,-1 0 0,0 0 0,1 0-1,-1 0 1,0 0 0,0-1-1,1 1 1,1-1 0,3-2-14,0 0 1,0 0-1,0 0 1,0-1-1,0 0 1,-1 0-1,0-1 0,0 0 1,0 0-1,7-9 1,5-9-71,17-31 0,13-32-118,-4-3 0,35-108 0,-19 15-80,-57 175 274,4-9-25,-4 16 19,-2 10 7,-11 127 115,1-46 52,5-36-33,0-19 16,2 1 1,2-1-1,1 1 1,8 56-1,-8-91-142,1 2-13,-1-1-1,1 1 1,0-1-1,0 1 1,0 0-1,0-1 1,1 0 0,-1 1-1,1-1 1,0 0-1,0 0 1,0 0-1,3 3 1,0-6-321,-5-7 124,-5-9-65,-3 3 91,-2 0 0,0 0 0,-1 1 0,-19-18 0,-58-40-88,37 30 405,38 30-45,7 5 2,1 1-1,-1-1 1,1 0-1,0 0 1,0 0-1,-8-12 1,13 17-82,0 0 0,-1-1 0,1 1 1,0 0-1,0 0 0,0 0 0,0-1 1,-1 1-1,1 0 0,0 0 0,0 0 1,0-1-1,0 1 0,0 0 0,0 0 1,0-1-1,0 1 0,0 0 0,0 0 1,0-1-1,0 1 0,0 0 0,0 0 1,0-1-1,0 1 0,0 0 0,0 0 1,0-1-1,0 1 0,0 0 0,1 0 1,-1 0-1,0-1 0,0 1 0,0 0 1,0 0-1,1 0 0,-1-1 0,0 1 1,0 0-1,1 0 0,12 0 255,18 8-69,-30-7-192,26 8-379,1-1 0,0-1 0,0-1 1,0-1-1,35 1 0,-20-10-81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8.018"/>
    </inkml:context>
    <inkml:brush xml:id="br0">
      <inkml:brushProperty name="width" value="0.05" units="cm"/>
      <inkml:brushProperty name="height" value="0.05" units="cm"/>
    </inkml:brush>
  </inkml:definitions>
  <inkml:trace contextRef="#ctx0" brushRef="#br0">174 71 18564,'-1'-4'201,"0"0"-1,-1 1 1,1-1-1,-1 0 1,0 1 0,0 0-1,0-1 1,-1 1 0,1 0-1,-1 0 1,0 1-1,0-1 1,0 0 0,0 1-1,-7-4 1,8 5-109,-1 0 0,1 0 0,-1 0 0,0 1 0,1-1 0,-1 1 0,0 0 0,0 0 0,1 0 0,-1 0 0,0 0 0,1 1 0,-1-1 0,0 1 0,1 0 0,-1 0 0,1 0 0,-1 0 0,1 0 0,-1 0 0,1 1 0,0-1 0,-1 1 0,-1 1 0,-2 3 10,0-1-1,1 1 0,0 0 1,0 0-1,0 0 0,1 0 0,-1 1 1,2 0-1,-1 0 0,1 0 0,0 1 1,-2 8-1,3-13-81,1 1 1,0-1-1,1 1 0,-1 0 1,1-1-1,-1 1 0,1 0 0,0-1 1,1 1-1,-1 0 0,1-1 1,-1 1-1,1-1 0,0 1 1,0-1-1,1 1 0,-1-1 1,1 0-1,-1 1 0,1-1 1,0 0-1,0 0 0,1 0 1,-1 0-1,1-1 0,-1 1 1,1-1-1,3 3 0,-2-3-15,-1 0 0,1 0-1,-1-1 1,1 1-1,0-1 1,0 0 0,-1 0-1,1 0 1,0-1 0,0 0-1,0 1 1,0-1 0,0 0-1,0-1 1,0 1 0,0-1-1,0 0 1,0 0-1,-1 0 1,1 0 0,0-1-1,-1 1 1,1-1 0,-1 0-1,1 0 1,-1 0 0,3-3-1,2-1 8,-1 0-1,0 0 0,-1-1 1,0 0-1,0 0 0,0 0 1,-1-1-1,0 0 0,0 0 1,5-12-1,-8 14 11,1-1 0,-1 1 0,-1-1 0,1 1 0,-1-1 0,0 0 0,0 0-1,-1 1 1,0-1 0,-1-8 0,1 15-18,0-1 0,0 0 0,0 1 0,0-1 0,0 1-1,-1-1 1,1 1 0,0-1 0,0 1 0,0-1 0,-1 1-1,1-1 1,0 1 0,-1-1 0,1 1 0,-1-1 0,1 1 0,0 0-1,-1-1 1,1 1 0,-1-1 0,-8 5 62,7-2-57,0 1 0,1-1-1,-1 1 1,1-1 0,0 1 0,0-1 0,-2 5 0,1 5-4,0 0-1,0 1 1,1-1 0,1 1 0,1 16 0,-1-24-2,0 0 0,1 0-1,0 0 1,0 0 0,0 0 0,1 0 0,-1 0 0,1-1 0,0 1 0,1 0 0,-1-1 0,1 0 0,0 1 0,0-1 0,7 6 0,-8-8 5,0-1 0,0 1 0,0-1 1,1 0-1,-1 0 0,0 0 0,1-1 0,-1 1 1,1 0-1,-1-1 0,1 1 0,-1-1 0,1 0 1,-1 0-1,1 0 0,0 0 0,-1-1 0,1 1 1,-1-1-1,1 1 0,-1-1 0,0 0 0,1 0 1,-1 0-1,0 0 0,1 0 0,-1-1 0,0 1 1,0-1-1,4-3 0,1-1 41,1-1 0,-1-1-1,-1 1 1,1-1 0,-1 0 0,7-13 0,-4 5 77,11-30 1,-17 39-100,-1 0 1,0 1-1,0-1 1,-1 0 0,0 0-1,0 0 1,-1-12-1,-2 17 1,-1 7-21,-3 11-7,4-6-1,0-1 0,1 1 1,0 0-1,1 0 0,0 0 0,0 0 0,2 11 1,-1-19 4,-1 1 0,1 0 1,0 0-1,0-1 0,0 1 1,0-1-1,0 1 0,0-1 1,1 1-1,-1-1 0,1 0 1,-1 0-1,1 0 0,0 0 1,0 0-1,0 0 0,0 0 1,0 0-1,1-1 0,-1 1 1,0-1-1,1 0 0,-1 0 1,1 0-1,0 0 0,-1 0 1,1 0-1,0-1 0,-1 1 1,5-1-1,1 0 9,0 0 0,0-1 0,0 0 0,0-1 0,0 1 0,0-2 0,-1 1 0,1-1 1,-1 0-1,1-1 0,-1 1 0,0-2 0,0 1 0,8-7 0,-2 0 4,1-1 1,-2 0-1,0 0 0,0-2 1,16-22-1,-26 32-16,14-21 3,-16 24-5,1-1 1,0 1-1,-1 0 0,1 0 1,0 0-1,-1-1 1,0 1-1,1 0 1,-1-1-1,0 1 0,0 0 1,0-1-1,0 1 1,0 0-1,0-1 0,0 0 1,-3 4-4,1 0 1,0 1-1,-1-1 0,1 1 1,0 0-1,0 0 1,0 0-1,-1 4 1,-1 0-54,2 1 1,-1 0 0,1-1 0,0 1-1,1 0 1,0 0 0,0 0-1,1 16 1,0-22-44,0 0 1,0 1-1,0-1 0,1 0 1,-1 0-1,1 0 0,-1 0 1,1 0-1,0 0 0,0 0 0,0 0 1,0 0-1,0 0 0,0 0 1,0-1-1,1 1 0,-1 0 0,1-1 1,-1 1-1,1-1 0,0 1 1,0-1-1,-1 0 0,1 0 1,0 0-1,0 0 0,0 0 0,0 0 1,0-1-1,0 1 0,1-1 1,-1 1-1,0-1 0,0 0 1,0 0-1,4 0 0,5-1-239,-1 0 0,0-1 1,0 0-1,0 0 0,0-2 0,-1 1 0,1-1 0,-1 0 0,11-7 0,21-14-717</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8.504"/>
    </inkml:context>
    <inkml:brush xml:id="br0">
      <inkml:brushProperty name="width" value="0.05" units="cm"/>
      <inkml:brushProperty name="height" value="0.05" units="cm"/>
    </inkml:brush>
  </inkml:definitions>
  <inkml:trace contextRef="#ctx0" brushRef="#br0">72 21 18508,'1'-1'169,"-1"0"0,1 0-1,0 0 1,-1 0 0,1 0 0,-1 0-1,0 0 1,1-1 0,-1 1 0,0 0 0,1 0-1,-1 0 1,0-1 0,0 1 0,0-2 0,-1 3-70,1 0 1,-1 0 0,1-1 0,-1 1 0,1 0 0,-1 0-1,1 0 1,-1 0 0,1 1 0,-1-1 0,1 0-1,0 0 1,-1 0 0,1 0 0,-1 0 0,1 1 0,-1-1-1,1 0 1,0 0 0,-1 1 0,1-1 0,-1 0-1,1 0 1,0 1 0,-1 0 0,-5 4 455,0 0 0,0 0 0,-8 11 0,12-14-540,0 0 0,1 0 0,0 0 0,-1 0 1,1 1-1,0-1 0,0 0 0,0 1 0,0-1 0,1 1 0,-1-1 0,1 1 0,-1 0 0,1-1 0,0 4 0,1-4-32,-1 0-1,1 0 1,-1 0-1,1 0 1,0 0-1,0 0 0,0 0 1,0 0-1,1 0 1,-1-1-1,0 1 1,1 0-1,-1-1 1,1 1-1,0-1 1,-1 1-1,1-1 1,2 2-1,18 10-189,38 17 1,-42-22 155,-1 0 1,1 2-1,-2 0 1,18 14 0,-33-23 57,1 0 0,-1 0 0,0 0 0,0 0 0,0 0 0,0 0 0,0 0 0,0 1 1,0-1-1,0 0 0,0 1 0,-1-1 0,1 1 0,-1-1 0,1 1 0,-1-1 0,1 1 0,-1-1 1,0 1-1,0 2 0,0-2 16,0-1 1,-1 1 0,0-1-1,1 1 1,-1-1-1,0 1 1,0-1 0,0 1-1,0-1 1,0 0 0,0 1-1,0-1 1,0 0-1,0 0 1,-1 0 0,1 0-1,0 0 1,-1 0 0,-2 1-1,-6 3 123,-1 0-1,1-1 1,-1 0 0,0-1-1,0 0 1,0-1-1,-19 2 1,24-3-218,0-1 1,0 0-1,0 0 0,0 0 1,0-1-1,0 0 0,0 0 1,0 0-1,0-1 0,1 0 1,-1 0-1,1 0 0,-1-1 1,1 0-1,0 0 0,-6-4 1,1-7-196,5-1-160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30.252"/>
    </inkml:context>
    <inkml:brush xml:id="br0">
      <inkml:brushProperty name="width" value="0.05" units="cm"/>
      <inkml:brushProperty name="height" value="0.05" units="cm"/>
    </inkml:brush>
  </inkml:definitions>
  <inkml:trace contextRef="#ctx0" brushRef="#br0">11 588 15787,'-10'4'1313,"14"-13"-1137,17-12 336,12-8-64,17-14-96,5-7-32,9-12-200,7-5-192,-1-8-432,-3 2-304,-7 10 640,-8 6-208,-15 14-160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18.025"/>
    </inkml:context>
    <inkml:brush xml:id="br0">
      <inkml:brushProperty name="width" value="0.05" units="cm"/>
      <inkml:brushProperty name="height" value="0.05" units="cm"/>
    </inkml:brush>
  </inkml:definitions>
  <inkml:trace contextRef="#ctx0" brushRef="#br0">48 5 13795,'0'-1'146,"0"1"1,1-1-1,-1 1 1,1 0-1,-1 0 1,0-1-1,1 1 1,-1 0-1,1 0 1,-1-1-1,1 1 0,-1 0 1,1 0-1,-1 0 1,1 0-1,-1 0 1,1 0-1,0 0 1,-1 0-1,1 0 1,-1 0-1,1 0 0,-1 0 1,1 0-1,-1 0 1,2 1-1,28 2 306,-13-1-1,64 6-210,-1 4 1,0 3-1,140 45 1,-220-60-242,14 5 1,-1 0 1,1 1-1,-1 1 1,14 9 0,-25-15-1,1 1 1,-1-1-1,0 1 1,1 0-1,-1 0 1,0 0-1,0 0 1,-1 0-1,1 1 1,0-1-1,-1 1 1,1-1-1,-1 1 1,0-1-1,0 1 1,0 0-1,0-1 1,0 1-1,-1 0 1,1 0-1,-1 0 1,0-1-1,1 1 1,-1 0-1,-1 0 1,1 0-1,0 0 1,-2 4 0,-1 1 4,0-1 0,0-1 0,-1 1 0,0 0 0,0-1 0,0 0 0,-1 0 0,-8 9 0,-7 3 20,-22 18 0,37-32-22,-105 75 65,-144 80 0,93-63-674,130-73 504,15-7-43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0.309"/>
    </inkml:context>
    <inkml:brush xml:id="br0">
      <inkml:brushProperty name="width" value="0.05" units="cm"/>
      <inkml:brushProperty name="height" value="0.05" units="cm"/>
    </inkml:brush>
  </inkml:definitions>
  <inkml:trace contextRef="#ctx0" brushRef="#br0">475 0 15291,'-1'2'183,"0"-1"-1,0 1 1,0 0-1,0-1 0,0 1 1,0 0-1,1-1 1,-1 1-1,1 0 1,-1 0-1,1 0 0,0 0 1,0 0-1,0-1 1,0 4-1,-2 8 643,-6 26-445,-2-1 1,-2 0-1,-1-1 1,-2 0-1,-1-1 1,-2-1-1,-36 52 1,0-12-96,-3-3 0,-75 73 0,121-134-250,-29 33 65,37-40-97,0-1 0,1 1 0,-1 1 0,1-1 0,0 0 0,0 0-1,0 1 1,1 0 0,-2 6 0,3-10-4,0 1 0,0 0 0,0-1 0,0 1 0,0-1-1,1 1 1,-1 0 0,0-1 0,1 1 0,0-1 0,-1 1 0,1-1 0,0 1-1,0-1 1,0 0 0,0 1 0,0-1 0,0 0 0,0 0 0,0 0-1,0 1 1,0-1 0,1-1 0,-1 1 0,1 0 0,-1 0 0,1 0 0,-1-1-1,1 1 1,-1-1 0,1 1 0,2 0 0,7 2-14,0-1-1,0 0 1,17 1-1,-24-3 9,27 2-224,0 0 0,0-3 1,0 0-1,0-2 1,0-1-1,0-2 1,51-16-1,-24-1-104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8.969"/>
    </inkml:context>
    <inkml:brush xml:id="br0">
      <inkml:brushProperty name="width" value="0.05" units="cm"/>
      <inkml:brushProperty name="height" value="0.05" units="cm"/>
    </inkml:brush>
  </inkml:definitions>
  <inkml:trace contextRef="#ctx0" brushRef="#br0">51 12 13891,'-13'-11'2431,"5"11"770,7 2-2905,0 0 0,0 0-1,0 0 1,0 1 0,0-1-1,1 0 1,-1 0 0,1 1-1,-1-1 1,1 3 0,-11 75 1352,3 0 1,5 137 0,4-205-1558,0 0 0,1 0 1,0 0-1,6 19 0,-7-29-76,0 0 0,0 0 0,0 0-1,0 0 1,0 0 0,1 0 0,-1 0 0,1 0-1,-1 0 1,1 0 0,-1-1 0,1 1 0,2 1-1,-2-2-7,-1-1-1,1 1 1,-1-1 0,0 0-1,1 1 1,-1-1-1,1 0 1,-1 0-1,1 0 1,-1 0-1,0 0 1,1 0-1,-1 0 1,1-1-1,-1 1 1,1 0-1,-1-1 1,0 1-1,1-1 1,-1 0 0,0 1-1,0-1 1,2-1-1,6-5 11,-2 1 0,1-1 1,-1-1-1,0 1 0,-1-1 0,0 0 0,0-1 1,-1 1-1,6-12 0,-4 7-7,1 1-1,0-1 1,12-13 0,-19 25-11,-1 1-1,0-1 1,1 1 0,-1 0 0,0-1 0,1 1-1,-1-1 1,0 1 0,1-1 0,-1 1 0,1 0 0,-1-1-1,1 1 1,-1 0 0,1-1 0,-1 1 0,1 0-1,-1 0 1,1 0 0,0 0 0,-1-1 0,1 1-1,-1 0 1,1 0 0,-1 0 0,1 0 0,0 0-1,-1 0 1,1 0 0,-1 1 0,1-1 0,0 0 0,-1 0-1,1 0 1,-1 0 0,1 1 0,-1-1 0,1 0-1,-1 1 1,1-1 0,-1 0 0,1 1 0,-1-1-1,0 0 1,1 1 0,-1-1 0,1 1 0,-1-1 0,0 1-1,0-1 1,1 1 0,-1-1 0,0 1 0,0 0-1,1-1 1,-1 2 0,9 36-43,-9-36 41,4 48-57,-4-37-22,1 0 0,0 1 0,1-1 0,1 0 0,0 0-1,6 17 1,-8-29 26,-1 0 0,1 0-1,-1-1 1,1 1-1,-1 0 1,1 0 0,0-1-1,-1 1 1,1 0-1,0-1 1,-1 1 0,1-1-1,0 1 1,0-1-1,0 1 1,0-1 0,-1 1-1,1-1 1,0 0-1,0 1 1,0-1 0,0 0-1,0 0 1,0 0-1,0 0 1,0 0 0,0 0-1,0 0 1,0 0 0,0 0-1,-1 0 1,1-1-1,0 1 1,0 0 0,0-1-1,0 1 1,1-1-1,3-1-325,-1-1 0,1 0 0,-1 0 0,1 0 0,5-6 0,48-51-1337,-25 22 690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5:59.762"/>
    </inkml:context>
    <inkml:brush xml:id="br0">
      <inkml:brushProperty name="width" value="0.05" units="cm"/>
      <inkml:brushProperty name="height" value="0.05" units="cm"/>
    </inkml:brush>
  </inkml:definitions>
  <inkml:trace contextRef="#ctx0" brushRef="#br0">209 441 17148,'-1'2'192,"1"0"0,-1 0 1,0 0-1,0 0 0,0-1 0,0 1 1,-1 0-1,1-1 0,0 1 1,-1-1-1,1 0 0,-1 1 1,0-1-1,1 0 0,-4 2 1,-33 17 844,28-15-348,-25 11 744,20-10-944,1 1 1,-1 0 0,1 1 0,-24 19-1,37-26-484,1-1 0,-1 0-1,1 0 1,0 0 0,-1 0 0,1 1-1,0-1 1,0 0 0,-1 0 0,1 0-1,0 1 1,0-1 0,-1 0 0,1 1 0,0-1-1,0 0 1,-1 1 0,1-1 0,0 0-1,0 1 1,0-1 0,0 0 0,0 1-1,0-1 1,0 0 0,-1 1 0,1-1-1,0 1 1,0-1 0,0 0 0,1 1-1,-1-1 1,0 0 0,0 1 0,0-1-1,0 0 1,0 1 0,0-1 0,0 0-1,1 1 1,-1-1 0,0 0 0,0 1-1,0-1 1,1 0 0,-1 1 0,0-1-1,0 0 1,1 0 0,-1 1 0,0-1-1,1 0 1,-1 0 0,0 0 0,1 0 0,-1 1-1,0-1 1,1 0 0,-1 0 0,0 0-1,1 0 1,-1 0 0,1 0 0,-1 0-1,0 0 1,1 0 0,-1 0 0,0 0-1,1 0 1,30-1 50,-18-1-52,0-1 0,0-1-1,-1-1 1,1 0-1,-1 0 1,0-1 0,-1 0-1,1-1 1,11-10 0,11-11-2,44-45 1,-72 66-4,-11 18 4,1 0-1,0 0 1,1 1-1,-2 11 0,3-14 3,-2 6 0,1 1 0,1-1 0,0 1 0,1 21 0,1-32 3,1 0-1,0 0 1,-1-1 0,1 1 0,1 0-1,-1 0 1,1-1 0,2 6 0,-3-8 0,1 0 0,-1 0 0,1 0 1,-1 0-1,1 0 0,-1-1 0,1 1 0,0 0 1,0-1-1,0 1 0,0-1 0,0 0 1,0 0-1,1 0 0,-1 0 0,0 0 0,3 1 1,-1-2 6,0 1 0,0-1 0,0 0 0,1 0 0,-1 0 0,0 0 0,0-1 0,0 0 0,0 1 0,0-2 0,0 1 0,0 0 0,-1-1 0,1 0 0,0 0 0,6-4 0,2-3 29,0 0 0,0-1-1,13-14 1,2-6 34,-2-1-1,0-2 1,35-62-1,-28 33-131,34-89 0,-59 132 25,-1 6-9,-1 0 0,0 0 0,-1-1 0,-1 1 0,0-1 0,0 0 0,0-22-1,-3 35 35,0 0-1,0 1 0,0-1 0,0 0 0,0 0 0,0 1 0,0-1 0,0 0 1,-1 1-1,1-1 0,0 0 0,0 0 0,-1 1 0,1-1 0,0 0 0,-1 1 1,1-1-1,-1 1 0,1-1 0,-1 0 0,1 1 0,-1-1 0,1 1 0,-1 0 1,1-1-1,-1 1 0,0-1 0,1 1 0,-1 0 0,0-1 0,1 1 1,-1 0-1,0 0 0,0-1 0,1 1 0,-1 0 0,0 0 0,0 0 0,1 0 1,-1 0-1,0 0 0,0 0 0,-2 1-8,0 0 0,0 0 1,0 0-1,0 0 0,0 1 1,0-1-1,0 1 0,-2 2 0,-7 6 10,1 0-1,0 1 1,0 0-1,1 1 1,1 0 0,0 0-1,-10 20 1,4-4 48,1 0-1,-16 49 1,25-58-15,0-1 0,0 1 0,2 0-1,1 0 1,0 0 0,1 0 0,4 38-1,-2-50-16,0 1 0,1-1 0,0 1 0,0-1 0,1 0-1,0 1 1,0-1 0,1-1 0,8 12 0,-9-13-7,1-1 1,0 0-1,0 0 1,0 0-1,1-1 1,0 0-1,-1 1 1,1-2-1,0 1 1,0-1-1,1 1 1,-1-1-1,0-1 1,10 3-1,-8-3 0,0 0 1,0 0-1,0-1 1,0 0-1,0 0 0,0-1 1,0 0-1,0 0 0,0 0 1,12-5-1,-9 2 2,0-1 0,0 0 0,0-1 0,-1 0 1,1 0-1,8-9 0,4-6 12,-2 0 0,0-2 1,-1 0-1,19-31 0,2-14 27,-2-1 0,51-134 0,-84 192-48,-1-1 1,0 0 0,2-15-1,-6 27 2,0 0 0,0 0-1,0 0 1,0 0 0,0 0-1,0 0 1,0 0 0,-1 0-1,1 0 1,0 0-1,0 0 1,0 1 0,0-1-1,0 0 1,0 0 0,0 0-1,-1 0 1,1 0-1,0 0 1,0 0 0,0 0-1,0 0 1,0 0 0,0 0-1,0 0 1,-1 0 0,1 0-1,0 0 1,0 0-1,0 0 1,0 0 0,0 0-1,0 0 1,0-1 0,0 1-1,-1 0 1,1 0-1,0 0 1,0 0 0,0 0-1,0 0 1,0 0 0,0 0-1,0 0 1,0 0 0,0-1-1,0 1 1,0 0-1,0 0 1,-1 0 0,1 0-1,0 0 1,0 0 0,0 0-1,0 0 1,0-1-1,0 1 1,0 0 0,0 0-1,0 0 1,0 0 0,0 0-1,0 0 1,0 0-1,0-1 1,1 1 0,-9 8-13,-2 11 7,1 0-1,0 0 1,2 0-1,-9 32 1,-12 85 15,18-77 35,2 0-1,4 0 0,3 86 1,1-140-39,4 28 28,-4-32-31,0 1 1,1-1-1,-1 0 1,0 1-1,1-1 0,-1 1 1,1-1-1,0 0 1,-1 1-1,1-1 0,0 0 1,0 0-1,0 1 0,0-1 1,0 0-1,1 1 1,-1-2-4,-1-1 0,1 1 0,-1 0 0,0 0 0,1-1 0,-1 1 0,1 0 0,-1-1 0,0 1 0,0-1 0,1 1 0,-1 0 0,0-1 0,0 1 0,1-1 0,-1 1 0,0-1 0,0 1 0,0-1 0,0 1 0,0-1 0,0 1 0,1-1 0,-1 1 0,0-1 0,-1 1 0,1-1 0,0 1 0,0 0 0,0-1 0,0 0 0,0-22-57,-3 4 18,0 0-1,-1 0 0,-1 0 1,-1 1-1,-1-1 0,-10-20 1,-62-101 150,76 135-88,3 5-22,-1 0-1,1 0 1,0-1-1,0 1 1,0 0-1,-1 0 1,1-1-1,0 1 1,0 0-1,0 0 1,0-1-1,0 1 1,0 0-1,0-1 1,0 1-1,0 0 1,-1 0-1,1-1 1,0 1-1,0 0 1,1-1-1,-1 1 1,0 0-1,0-1 1,0 1-1,0 0 1,0 0-1,0-1 1,0 1-1,0 0 1,0-1-1,1 1 1,-1 0-1,0 0 1,0 0-1,0-1 1,1 1-1,-1 0 1,0 0-1,0 0 1,1-1-1,-1 1 1,0 0-1,0 0 1,1 0-1,-1 0 1,0 0-1,0-1 1,1 1-1,-1 0 1,0 0-1,1 0 1,-1 0-1,0 0 1,1 0-1,-1 0 1,0 0-1,0 0 1,1 0-1,-1 0 1,0 0 0,1 1-1,-1-1 1,31 4-547,-16-1 54,6-2-169,1-1 0,-1-1 0,1 0 1,-1-2-1,31-8 0,-6-3-286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0.319"/>
    </inkml:context>
    <inkml:brush xml:id="br0">
      <inkml:brushProperty name="width" value="0.05" units="cm"/>
      <inkml:brushProperty name="height" value="0.05" units="cm"/>
    </inkml:brush>
  </inkml:definitions>
  <inkml:trace contextRef="#ctx0" brushRef="#br0">144 1 18124,'-14'14'1330,"3"-2"-476,0 0-1,0 1 1,-11 19-1,20-29-765,1-1-1,-1 1 1,1 0-1,0-1 0,-1 1 1,1 0-1,1 0 1,-1 0-1,0 0 0,1 0 1,-1 0-1,1 0 1,0 0-1,0 0 0,0 0 1,0 0-1,1 0 1,-1 0-1,1 0 0,0 0 1,0 0-1,0 0 1,0-1-1,3 6 0,-1-5-92,0 0 0,0 0 0,0-1 0,1 1 0,-1-1 0,1 1 0,0-1 0,-1 0 0,1 0 0,0-1 0,0 1-1,0-1 1,1 0 0,-1 0 0,7 1 0,27 9-317,-35-10 291,-1 0 0,0 0 0,0 0 0,0 1 0,0-1 1,0 1-1,0-1 0,0 1 0,0 0 0,-1 0 0,1 0 0,-1 0 0,3 3 0,-4-3 33,1 0 0,0 0 0,-1 1 0,1-1 1,-1 0-1,1 0 0,-1 1 0,0-1 0,0 0 0,0 0 0,-1 1 0,1-1 0,0 0 0,-1 0 0,1 1 0,-1-1 0,0 0 1,0 0-1,0 0 0,0 0 0,0 0 0,0 0 0,0 0 0,-1-1 0,1 1 0,-1 0 0,-3 2 0,-1 2 94,0 0-1,-1-1 0,0 0 0,0 0 0,-15 8 1,16-11-87,1 1-1,-1-1 1,1 0 0,-1 0 0,0-1 0,1 0 0,-1 0 0,0 0 0,-12-1 0,16 0-18,-1 0-1,0-1 1,0 0 0,1 1 0,-1-1 0,1 0 0,-1 0-1,1-1 1,-1 1 0,1 0 0,-1-1 0,1 0 0,0 1 0,0-1-1,0 0 1,0 0 0,0 0 0,1 0 0,-1-1 0,0 1-1,1 0 1,0-1 0,-2-3 0,-9-30-142</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2.011"/>
    </inkml:context>
    <inkml:brush xml:id="br0">
      <inkml:brushProperty name="width" value="0.05" units="cm"/>
      <inkml:brushProperty name="height" value="0.05" units="cm"/>
    </inkml:brush>
  </inkml:definitions>
  <inkml:trace contextRef="#ctx0" brushRef="#br0">329 367 18596,'-6'-2'307,"0"-1"1,-1 1-1,1 1 1,0-1-1,0 1 0,-1 0 1,1 1-1,-1 0 1,1 0-1,0 0 0,-1 0 1,1 1-1,-8 2 1,4 0-155,1 0 1,0 1-1,0 0 1,0 0-1,1 1 1,0 0-1,-1 1 1,-6 6-1,-1 2-114,0 1 1,2 1-1,0 1 0,0 0 0,2 1 0,0 0 0,-11 24 1,18-33-20,1-1 1,1 1-1,-1 1 1,1-1-1,1 0 1,-2 12-1,4-19-13,0 0 1,0 0-1,0-1 0,0 1 0,0 0 0,0 0 0,0-1 1,1 1-1,-1 0 0,1-1 0,-1 1 0,1-1 0,0 1 1,0 0-1,-1-1 0,1 0 0,2 3 0,-2-3 1,1 0-1,0 0 1,-1 0 0,1 0-1,0 0 1,0-1-1,-1 1 1,1 0-1,0-1 1,0 1 0,0-1-1,0 0 1,0 0-1,0 0 1,0 0-1,0 0 1,0 0 0,0 0-1,2-1 1,7-2 9,0 0 0,0 0 1,0-1-1,-1 0 0,0-1 1,0-1-1,0 1 0,0-1 0,9-9 1,78-71 92,-97 86-109,49-48 146,58-76-1,-85 94-88,0-1-1,-2-1 0,-2-1 1,16-37-1,-24 37 47,-13 24-47,3 9-56,-1 0 1,1 0 0,-1 0 0,0 0-1,1 0 1,-1 0 0,1 0 0,-1 0-1,0 0 1,1 0 0,-1 1 0,1-1-1,-1 0 1,1 0 0,-1 1 0,1-1-1,-1 0 1,1 1 0,-1-1 0,0 1-1,-7 7 6,0-1-1,0 2 1,1-1-1,0 1 1,1 0-1,0 0 1,0 1 0,-8 19-1,5-10 14,-15 28 103,-26 72 0,43-99-80,1 0 1,1 1 0,1 0-1,1 0 1,1 0-1,0 34 1,2-48-22,1-1 0,-1 1 0,2-1 0,-1 0 0,1 1 0,-1-1 0,6 10 0,-6-13-13,1-1 0,-1 0 0,1 0 0,-1 1 0,1-1 0,0 0 0,0 0 0,0-1 0,0 1 0,0 0 0,0-1 0,0 1 0,1-1 0,-1 0 0,1 0 0,-1 1 0,1-2 0,-1 1 0,1 0 0,-1 0 0,5-1 0,0 1 0,-1-1-1,1-1 0,0 0 0,-1 0 0,1 0 0,0-1 0,-1 1 0,1-2 1,-1 1-1,0-1 0,0 0 0,0 0 0,10-7 0,1-3 4,0 0 0,-1-1 0,16-18 0,-15 14 0,-1-1-1,0-1 1,-2-1 0,0 0-1,-2-1 1,0 0 0,-1-1-1,14-46 1,-23 61 6,-4 7-7,-6 11-4,-9 20-17,8-12 3,1 1 0,1 1 0,0-1 0,-5 27 0,12-45 6,0 0 0,-1-1 0,1 1 0,0 0 0,0 0 0,0-1 0,0 1 0,0 0 0,0 0 0,0-1 0,0 1 0,0 0 0,0 0 0,0-1 0,0 1 0,1 0 0,-1 0 0,0-1 0,0 1 0,1 0 0,-1-1 0,1 2 1,0-2 0,-1 0 0,1 0 0,0 0 0,-1 0 0,1 0 0,-1 0 0,1 0 0,-1-1 0,1 1 0,-1 0 0,1 0 0,-1 0 0,1-1 0,0 1 0,-1 0 1,0-1-1,1 1 0,-1 0 0,1-1 0,-1 1 0,1-1 0,23-28 5,-15 11-7,0 0-1,-2 0 1,0-1 0,-1 0 0,-1 0-1,-1-1 1,0 1 0,-2-1-1,1-37 1,-3 56-3,0-1-1,0 0 1,0 1-1,-1-1 1,1 0-1,0 1 1,-1-1-1,1 0 1,0 1-1,-1-1 1,0 1-1,1-1 1,-2-1-1,1 3 4,1 0 0,0 0 0,0 0 0,-1-1 0,1 1-1,-1 0 1,1 0 0,0 0 0,-1 0 0,1 0 0,0 0-1,-1 0 1,1 0 0,-1 0 0,1 0 0,0 0 0,-1 0-1,1 0 1,-1 0 0,1 0 0,0 0 0,-1 0 0,1 0 0,0 0-1,-1 1 1,1-1 0,0 0 0,-1 0 0,1 0 0,0 1-1,-1-1 1,1 0 0,0 1 0,-6 5-15,1 0 0,-1 0 0,1 0 1,-4 8-1,-1 2 28,-4 0 14,0 1-1,2 0 1,0 1-1,1 1 0,1-1 1,1 2-1,1-1 1,0 1-1,-7 32 1,4 4-27,2-15 78,-5 59 0,13-97-66,1-1-1,0 1 1,0-1-1,0 1 1,0-1 0,1 1-1,-1-1 1,0 1-1,1-1 1,0 0-1,0 1 1,-1-1 0,1 0-1,1 1 1,-1-1-1,0 0 1,1 0-1,-1 0 1,1 0 0,1 2-1,0-2-1,-1-1 1,1 0-1,-1 0 1,0 0-1,1 0 0,0 0 1,-1-1-1,1 1 0,-1-1 1,1 1-1,0-1 1,0 0-1,-1 0 0,1 0 1,0-1-1,-1 1 1,1-1-1,4-1 0,6-2-1,-1 0-1,0-1 1,-1-1-1,1 0 1,-1-1-1,0 0 1,-1 0-1,1-1 0,12-14 1,12-13-30,32-42 0,-63 71 19,366-490-401,-364 487 381,-3 5 3,1-1 0,-1 1 1,-1-1-1,1 0 0,-1 0 0,1 0 1,-1 0-1,-1 0 0,1-1 0,0-5 0,-2 10 20,0 1 0,0 0-1,0 0 1,0 0-1,0 0 1,0 0-1,0-1 1,0 1-1,0 0 1,0 0-1,0 0 1,0 0 0,-1-1-1,1 1 1,0 0-1,0 0 1,0 0-1,0 0 1,0 0-1,0 0 1,0 0-1,-1 0 1,1-1 0,0 1-1,0 0 1,0 0-1,0 0 1,-1 0-1,1 0 1,0 0-1,0 0 1,0 0-1,0 0 1,-1 0 0,1 0-1,0 0 1,0 0-1,0 0 1,0 0-1,-1 0 1,1 0-1,0 0 1,0 0-1,0 0 1,-12 6-33,-7 8 5,-5 10 73,0 1-1,1 2 0,1 0 1,2 1-1,-23 41 1,-68 160 456,13 29 30,82-205-359,3 1 0,-13 109 0,25-156-148,-1 33 64,2-38-80,0 0 1,0 0-1,1 0 1,-1 0-1,0 0 1,1 0-1,-1-1 1,1 1-1,0 0 1,-1 0-1,1 0 1,0-1-1,0 1 1,0 0-1,0-1 0,2 3 1,-2-4-4,0 0 0,0 1 0,-1-1 0,1 0 0,0 0 1,0 1-1,0-1 0,-1 0 0,1 0 0,0 0 0,0 0 0,0 0 0,-1 0 1,1 0-1,0 0 0,0 0 0,0-1 0,-1 1 0,1 0 0,0 0 0,0-1 0,0 1 1,-1 0-1,1-1 0,0 1 0,-1-1 0,1 1 0,0-1 0,-1 1 0,1-1 1,0-1-1,21-24 66,-20 23-61,112-171 122,-41 59-88,198-281-403,-231 338 191,-59 106-62,8-26 233,1 0 0,1 0 0,1 0 1,1 1-1,1 0 0,-3 30 0,8-51 0,1 0 1,0 0-1,0 0 1,0 0 0,0 0-1,0-1 1,0 1-1,0 0 1,1 0-1,-1 0 1,0 0 0,1-1-1,0 1 1,-1 0-1,1 0 1,0-1-1,0 1 1,0 0-1,0-1 1,0 1 0,1-1-1,-1 0 1,0 1-1,1-1 1,1 1-1,-1-1 2,1 0 0,-1 0 0,1-1 0,-1 1 0,1-1 0,0 0 0,-1 1 0,1-1 0,0-1 0,-1 1 0,1 0 0,-1-1 0,1 1 0,-1-1 0,1 0 0,-1 0 1,4-1-1,43-25 4,-6 3-131,-43 23 116,1 1 0,-1 0 0,0 0 0,0 0 0,1-1 0,-1 1 0,0 0 0,1 0 0,-1 0 0,0 0 0,0 0 0,1 0 0,-1 0 0,0 0 1,1 0-1,-1-1 0,0 1 0,1 0 0,-1 1 0,0-1 0,0 0 0,1 0 0,-1 0 0,0 0 0,1 0 0,-1 0 0,0 0 0,1 0 0,-1 0 0,0 1 0,0-1 0,1 0 0,-1 0 0,0 0 0,0 1 1,0-1-1,1 0 0,-1 0 0,0 1 0,0-1 0,1 14-422,-2-2-300,2-12 678,-1 0 0,0 0 0,0 0 0,1 1 0,-1-1 0,0 0 0,0 0 0,1 0 1,-1 0-1,0 0 0,0 0 0,1 0 0,-1 0 0,0 0 0,0 0 0,1 0 0,-1 0 0,0 0 0,0 0 0,0 0 1,1 0-1,-1 0 0,0-1 0,0 1 0,1 0 0,-1 0 0,0 0 0,0 0 0,0 0 0,1-1 0,-1 1 0,0 0 0,0 0 1,0 0-1,0-1 0,1 1 0,-1 0 0,0 0 0,0 0 0,0-1 0,0 1 0,0 0 0,0 0 0,0-1 0,0 1 1,0-1-1,10-11-1524,0-7-170,2 1 0,0 0 0,22-24 0,-20 28 1264,0 1 0,1 0 1,1 0-1,16-9 1,-7 6 1269,0 0 1,1 2-1,0 1 1,1 1-1,42-13 1,-66 25-565,0-1 0,0 0 1,0 1-1,0 0 0,0-1 0,0 1 0,0 1 0,0-1 1,0 0-1,0 1 0,0-1 0,3 2 0,-5-2-155,-1 1 1,1 0-1,0-1 0,0 1 0,0 0 0,0 0 0,-1 0 0,1 0 0,0 0 0,-1 0 1,1 0-1,-1 0 0,1 0 0,-1 0 0,1 0 0,-1 0 0,0 0 0,1 0 0,-1 0 1,0 0-1,0 0 0,0 0 0,0 1 0,0-1 0,0 0 0,0 0 0,-1 0 0,1 0 0,0 0 1,0 0-1,-1 1 0,1-1 0,-1 0 0,0 1 0,-4 12 243,-1-1 0,0 1 0,-1-1 0,-15 22 0,-43 46 955,5-6-25,59-73-1215,0-1 0,0 0 0,0 0 1,0 1-1,0-1 0,0 0 0,1 1 0,-1-1 1,0 1-1,1-1 0,-1 1 0,1-1 1,0 1-1,-1 0 0,1-1 0,0 1 0,0 0 1,0-1-1,0 1 0,0-1 0,1 3 1,0-3-20,0 0 0,0 0 0,0 0 0,0 0 0,0 0 0,1 0 0,-1 0 0,0 0 0,1-1 0,-1 1 0,1 0 0,-1-1 0,0 1 0,1-1 0,-1 0 0,1 0 0,-1 1 0,1-1 0,0 0 0,-1 0 0,3-1 0,13 2-186,1-2 1,-1 0-1,0-1 1,22-5-1,-34 6-91,1 0-1,0-1 1,-1 0 0,0 0-1,1 0 1,-1-1-1,0 1 1,0-1 0,-1 0-1,1-1 1,0 1-1,-1-1 1,0 0 0,0 0-1,0-1 1,5-7-1,-2-8-621,-6-1-165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2.578"/>
    </inkml:context>
    <inkml:brush xml:id="br0">
      <inkml:brushProperty name="width" value="0.05" units="cm"/>
      <inkml:brushProperty name="height" value="0.05" units="cm"/>
    </inkml:brush>
  </inkml:definitions>
  <inkml:trace contextRef="#ctx0" brushRef="#br0">0 158 18940,'0'5'2008,"13"-4"-1151,6 1-361,9-1 968,3-1-264,4-1-504,1-4-271,0-2-737,-2-1-521,-3-5 673,-3-3-144,-2-3-120</inkml:trace>
  <inkml:trace contextRef="#ctx0" brushRef="#br0" timeOffset="1">485 1 17884,'-9'18'2224,"-4"8"-1095,0 4-449,0 2 1472,2 2-640,4 2-663,1-4-305,6-7-560,2-6-360,5-12-761,3-7-359,1-13 1072,4-8-328,2-15-120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3.093"/>
    </inkml:context>
    <inkml:brush xml:id="br0">
      <inkml:brushProperty name="width" value="0.05" units="cm"/>
      <inkml:brushProperty name="height" value="0.05" units="cm"/>
    </inkml:brush>
  </inkml:definitions>
  <inkml:trace contextRef="#ctx0" brushRef="#br0">385 132 15795,'9'-12'1498,"-9"12"-1471,1 0 0,-1 0 1,0 0-1,0 0 0,0 0 1,0 0-1,0 0 0,0 0 0,0 0 1,0 0-1,0 0 0,1 0 1,-1 0-1,0 0 0,0 0 0,0 0 1,0 0-1,0 0 0,0 0 1,0 0-1,0 0 0,0 0 1,0 0-1,1 0 0,-1 0 0,0 0 1,0 0-1,0 0 0,0 1 1,0-1-1,0 0 0,0 0 1,0 0-1,0 0 0,0 0 0,0 0 1,0 0-1,0 0 0,0 0 1,0 0-1,0 1 0,0-1 1,0 0-1,0 0 0,0 0 0,0 0 1,0 0-1,0 0 0,0 0 1,0 0-1,0 0 0,0 0 1,0 1-1,0-1 0,0 0 0,0 0 1,0 0-1,0 0 0,0 0 1,0 0-1,0 0 0,0 0 1,-8 30 2826,7-24-2538,-47 217 3797,37-131-3621,1 154-1,10-220-515,0-5-181,0 0 0,1 0 0,9 41 0,-14-103-1958,-78-272-1030,55 222 3980,25 83-713,-4-17 961,6 25-999,0-1 1,0 1-1,0-1 1,0 1-1,0-1 0,0 1 1,1-1-1,-1 1 1,0-1-1,0 1 1,0-1-1,1 1 1,-1-1-1,0 1 1,1 0-1,-1-1 0,0 1 1,1-1-1,-1 1 1,0 0-1,1 0 1,-1-1-1,1 1 1,-1 0-1,1-1 0,-1 1 1,1 0-1,-1 0 1,1 0-1,-1 0 1,1 0-1,-1-1 1,1 1-1,-1 0 1,1 0-1,-1 0 0,1 0 1,-1 0-1,1 1 1,-1-1-1,1 0 1,-1 0-1,1 0 1,71 13 1316,-52-8-1798,0-1 0,0-1-1,0-1 1,1 0-1,28-3 1,-42 1 283,-1-1 1,1 0-1,-1-1 0,1 1 1,-1-1-1,10-5 1,1-6-619</inkml:trace>
  <inkml:trace contextRef="#ctx0" brushRef="#br0" timeOffset="1">15 9 20204,'0'19'2345,"4"-4"-1601,2-10-440,0-2 1712,-3-3-1944,-3-3-768,-6-10 600,-3-2-224,-9-5-232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3.497"/>
    </inkml:context>
    <inkml:brush xml:id="br0">
      <inkml:brushProperty name="width" value="0.05" units="cm"/>
      <inkml:brushProperty name="height" value="0.05" units="cm"/>
    </inkml:brush>
  </inkml:definitions>
  <inkml:trace contextRef="#ctx0" brushRef="#br0">9 4 22141,'-4'-3'3216,"-1"11"-1703,16 34-6738,-6-35 7073,2-7-496,5-1-455,1-2-305,-2-2-520,1-3 120,-7 1-216,-5-3-224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5.260"/>
    </inkml:context>
    <inkml:brush xml:id="br0">
      <inkml:brushProperty name="width" value="0.05" units="cm"/>
      <inkml:brushProperty name="height" value="0.05" units="cm"/>
    </inkml:brush>
  </inkml:definitions>
  <inkml:trace contextRef="#ctx0" brushRef="#br0">21 46 15235,'4'-4'272,"0"1"0,0-1 0,1 1 0,-1 0-1,1 0 1,0 1 0,0-1 0,0 1 0,9-3 0,-12 4 154,1 1 0,-1 0 0,1-1-1,-1 1 1,1 0 0,-1 0 0,1 0 0,4 2 0,-7-2-187,-1 1-1,1 0 0,0-1 0,0 1 0,-1 0 0,1-1 1,0 1-1,-1-1 0,1 1 0,-1 0 0,1-1 1,-1 1-1,1-1 0,-1 1 0,1-1 0,-1 1 0,1-1 1,-1 0-1,0 1 0,1-1 0,-1 0 0,0 1 1,-1-1-1,-7 2 1300,9-3-1515,0 1-1,-1 0 0,1-1 1,0 1-1,0-1 1,0 1-1,0-1 0,0 1 1,0-1-1,0 1 0,0-1 1,0 1-1,0-1 0,0 1 1,0-1-1,0 1 0,1 0 1,-1-1-1,0 1 1,0-1-1,0 1 0,1-1 1,-1 1-1,0 0 0,1-1 1,0-1 1,4-9 83,-3 9-58,-2 5-16,-2 0-38,-2 3 3,-13 4-4,12-4 15,4-6 0,-10 0-5590,11 0 5635,0 0 0,0 0 0,0 0-1,0 0 1,0 0 0,0 0 0,0 0 0,-1 1 0,1-1-1,0 0 1,0 0 0,0 0 0,0 0 0,0 0 0,0 0-1,0 0 1,0 0 0,-1 0 0,1 0 0,0 0 0,0 0-1,0 0 1,0 0 0,0 0 0,0 0 0,-1 0 0,1 0-1,0 0 1,0 0 0,0 0 0,0 0 0,0 0-1,0 0 1,-1 0 0,1 0 0,0 0 0,0 0 0,0 0-1,0 0 1,0 0 0,0 0 0,0 0 0,-1 0 0,1 0-1,0 0 1,0-1 0,0 1 0,0 0 0,0 0 0,0 0-1,0 0 1,0 0 0,-3-2 1439,2 8-1551,1-6 35,2-12 16,-2 12 8,0 0 0,0 0 0,1 0 0,-1 0 0,0 0 0,0 0-1,1 0 1,-1 0 0,0-1 0,0 1 0,0 0 0,1 0 0,-1 0-1,0 0 1,0 0 0,1 0 0,-1 0 0,0 0 0,0 1 0,1-1-1,-1 0 1,0 0 0,0 0 0,0 0 0,1 0 0,-1 0 0,0 0-1,0 0 1,0 1 0,1-1 0,-1 0 0,0 0 0,0 0 0,1 1-1,0 0-20,-1-1-173,-1 1 0,0-1 0,0 1 0,0-1-1,1 1 1,-1-1 0,0 0 0,0 1 0,0-1 0,0 0 0,0 0 0,0 0 0,0 1 0,0-1 0,1 0 0,-1 0 0,0 0 0,0-1 0,0 1 0,0 0-1,-2-1 1,-20-6-2551,15-1 1971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6.406"/>
    </inkml:context>
    <inkml:brush xml:id="br0">
      <inkml:brushProperty name="width" value="0.05" units="cm"/>
      <inkml:brushProperty name="height" value="0.05" units="cm"/>
    </inkml:brush>
  </inkml:definitions>
  <inkml:trace contextRef="#ctx0" brushRef="#br0">765 30 14739,'5'-23'4503,"-9"17"-1757,-9 11-825,-37 39 289,18-14-1586,-259 187 1498,28-24-1613,251-183-487,-47 42 57,53-45-60,0 0 0,0 0-1,0 0 1,1 1 0,0 0 0,-5 9-1,10-17-15,0 0 0,0 1 0,0-1-1,-1 0 1,1 0 0,0 0 0,0 1-1,0-1 1,0 0 0,0 0 0,0 1-1,-1-1 1,1 0 0,0 0 0,0 1-1,0-1 1,0 0 0,0 1 0,0-1-1,0 0 1,0 0 0,0 1 0,0-1-1,0 0 1,0 0 0,0 1 0,0-1-1,1 0 1,-1 0 0,0 1 0,0-1-1,0 0 1,0 0 0,0 1-1,0-1 1,1 0 0,-1 0 0,0 0-1,0 1 1,0-1 0,1 0 0,-1 0-1,0 0 1,0 0 0,1 1 0,-1-1-1,0 0 1,0 0 0,1 0 0,16-2 69,-5-1-35,39 3 19,0 2-1,93 16 1,-53-5-39,5-3 10,121-2 1,-210-8-57,-4 1-18,0-1 0,0 0-1,0 0 1,-1 0 0,1 0-1,0-1 1,0 1-1,0-1 1,-1 0 0,5-1-1,-39-7-3026,27 8 2906,0-1 0,0 0-1,1 0 1,-1 0-1,1-1 1,-1 1 0,-7-7-1,-11-10-715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7.068"/>
    </inkml:context>
    <inkml:brush xml:id="br0">
      <inkml:brushProperty name="width" value="0.05" units="cm"/>
      <inkml:brushProperty name="height" value="0.05" units="cm"/>
    </inkml:brush>
  </inkml:definitions>
  <inkml:trace contextRef="#ctx0" brushRef="#br0">482 172 13579,'11'-9'853,"-1"0"1,-1 0-1,0-1 1,0 0-1,7-12 1,-14 20-684,-1 0 1,1-1-1,-1 1 1,0 0-1,0 0 0,0-1 1,0 1-1,0 0 1,-1-1-1,1 1 0,-1-1 1,1 1-1,-1-1 1,0 1-1,0-1 0,0 1 1,0-1-1,-1 1 1,1-1-1,-1 1 0,1 0 1,-1-1-1,0 1 1,0-1-1,0 1 0,0 0 1,0 0-1,-1 0 1,1 0-1,0 0 0,-1 0 1,0 0-1,0 0 1,-2-2-1,0 1-41,-1 1-1,1-1 1,-1 1 0,0 0-1,0 0 1,0 1 0,0-1-1,0 1 1,0 0 0,0 0-1,0 1 1,0 0 0,0 0-1,-1 0 1,1 0 0,-8 2-1,-6 1-18,1 1 0,-1 1-1,-20 8 1,11-1-72,0 0 0,0 2 1,1 1-1,1 1 0,0 2 1,2 0-1,0 2 0,1 0 1,1 1-1,-24 31 0,38-41-18,1-1 0,0 1 0,-8 20 0,13-27-10,0 0 0,1 0 0,-1 1-1,1-1 1,0 0 0,1 1-1,-1 0 1,1-1 0,0 1 0,0-1-1,0 1 1,0-1 0,2 6-1,-1-7-1,0-1-1,0 0 0,0 0 1,0 0-1,0-1 1,0 1-1,1 0 0,-1 0 1,1-1-1,-1 1 0,1-1 1,0 1-1,0-1 1,-1 0-1,1 1 0,0-1 1,0 0-1,0 0 0,0-1 1,0 1-1,1 0 1,-1-1-1,0 1 0,4 0 1,5 0 26,-1 0-1,1-1 1,0 0 0,10-2 0,3-2 64,0 0 0,0-1-1,-1-2 1,1 0 0,-1-2 0,31-15 0,-37 15 11,0-1 0,0-1 0,-1 0 0,-1-1 0,0 0 0,0-1 0,-2-1-1,20-24 1,-29 32-65,0 0-1,-1 0 0,0 0 1,0 0-1,0 0 1,-1-1-1,0 0 0,-1 1 1,1-1-1,-1 0 0,0 0 1,-1 0-1,1 1 0,-2-11 1,1 14-51,-1 0 0,1 0 1,-1 0-1,0 0 0,0 0 1,0 1-1,0-1 0,-1 0 0,1 0 1,-1 1-1,1-1 0,-1 1 1,0-1-1,0 1 0,0 0 1,0 0-1,0 0 0,-1 0 1,1 0-1,-1 0 0,1 1 0,-1-1 1,0 1-1,1 0 0,-1-1 1,0 1-1,0 1 0,0-1 1,0 0-1,0 1 0,0-1 1,0 1-1,-6 0 0,4 1-138,0-1 0,0 1 0,0 0 0,1 1 0,-1-1 0,0 1 0,0 0 0,1 0 0,-1 1 0,1-1 1,0 1-1,-1 0 0,1 0 0,1 0 0,-1 1 0,0-1 0,1 1 0,0 0 0,0 0 0,0 0 0,0 0 0,0 1 0,1-1 0,0 1 0,0 0 0,0-1 0,1 1 0,0 0 0,0 0 0,0 0 0,0 0 0,1 0 0,-1 0 0,2 0 0,-1 0 0,1 8 0,13 18-703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1.503"/>
    </inkml:context>
    <inkml:brush xml:id="br0">
      <inkml:brushProperty name="width" value="0.05" units="cm"/>
      <inkml:brushProperty name="height" value="0.05" units="cm"/>
    </inkml:brush>
  </inkml:definitions>
  <inkml:trace contextRef="#ctx0" brushRef="#br0">296 251 15411,'2'-17'820,"-1"0"0,-1 1 0,-3-28 0,2 40-638,0-1-1,0 0 1,0 1 0,-1-1 0,1 1-1,-1-1 1,-4-7 0,4 11-79,1-1-1,0 0 1,-1 1 0,1-1-1,-1 1 1,1-1 0,-1 1-1,0 0 1,0-1-1,0 1 1,1 0 0,-1 0-1,0 0 1,0 1 0,0-1-1,0 0 1,-4 0 0,2 1-25,1 0 0,0 0 1,0 0-1,0 1 1,0-1-1,0 1 0,0-1 1,-1 1-1,1 0 0,1 1 1,-1-1-1,0 0 0,0 1 1,0 0-1,-4 3 1,-4 4 103,1 0 0,-12 14 0,16-17-121,-13 15 63,2 1 0,0 0 0,1 2-1,1-1 1,2 2 0,0 0-1,-18 53 1,31-77-118,-1 0-1,1 1 1,-1-1 0,1 1 0,0-1-1,-1 0 1,1 1 0,0-1-1,0 1 1,0-1 0,0 1 0,0-1-1,1 1 1,-1-1 0,0 0-1,1 1 1,-1-1 0,1 2 0,0-2-1,0 0 0,0-1 0,0 1 0,0 0 0,0-1-1,1 1 1,-1-1 0,0 1 0,0-1 0,0 1 0,0-1 0,1 0 0,-1 1 0,0-1 0,0 0 0,1 0 0,-1 0 0,0 0 0,0 0 0,1 0 0,-1-1 0,0 1 0,2-1 0,17-4 24,-1-2 1,0 0-1,-1-1 0,0-1 0,25-16 1,-5 4 11,-22 12-29,2-2 3,0 1 0,2 1 1,-1 1-1,1 0 0,0 2 1,28-6-1,-45 11-14,-1 1 0,1 0-1,-1 0 1,1 1 0,-1-1 0,1 0 0,-1 1-1,1-1 1,-1 1 0,1 0 0,-1 0 0,0 0-1,1 0 1,-1 0 0,0 1 0,0-1-1,0 1 1,0-1 0,0 1 0,0 0 0,0 0-1,-1 0 1,1 0 0,-1 0 0,1 0 0,1 3-1,-1-1 13,-1-1-1,1 1 1,-1 0-1,0-1 1,0 1-1,0 0 1,0 0-1,-1 0 1,1 0-1,-1 0 1,0 0-1,0 0 1,-1 0-1,1 0 1,-1-1-1,-1 5 0,-3-13 287,0-12-108,1 0-1,-4-26 1,6 29-123,-1-1 0,0 1-1,-1 0 1,-9-24 0,7 30-71,6 14-21,6 16-13,-4-18 34,0 0-1,1-1 1,-1 1-1,1 0 1,0-1 0,0 1-1,0-1 1,0 0-1,0 0 1,1 0 0,-1-1-1,1 1 1,0-1-1,0 0 1,0 0 0,0 0-1,0 0 1,1-1 0,-1 0-1,0 0 1,1 0-1,-1 0 1,1-1 0,-1 0-1,1 1 1,-1-2-1,1 1 1,-1 0 0,0-1-1,7-1 1,1-2-6,0 1 0,0-1 0,0-1 0,0 0 0,0-1 0,-1 0 0,0-1 0,0 0 0,13-12 0,-9 5 24,-1 0-1,0-1 0,22-33 0,-30 39-8,0 0 0,-1 0 0,-1 0 0,1 0 0,-1-1 0,-1 0 0,0 0 0,0 0-1,1-15 1,-5 20-4,-3 10-5,-4 16-9,5-8 4,-2 9 1,1 0-1,1 1 1,0-1-1,2 40 1,1-61 10,0 0 0,0 0 0,0 1 0,0-1 0,0 0 1,0 1-1,0-1 0,1 0 0,-1 0 0,1 1 0,-1-1 1,1 0-1,-1 0 0,1 0 0,-1 0 0,1 0 0,0 0 0,0 0 1,0 0-1,0 0 0,0 0 0,-1 0 0,1 0 0,1 0 0,-1-1 1,0 1-1,0-1 0,0 1 0,0 0 0,0-1 0,1 0 1,-1 1-1,0-1 0,0 0 0,1 0 0,-1 1 0,0-1 0,0 0 1,1 0-1,-1 0 0,0-1 0,1 1 0,-1 0 0,0 0 1,0-1-1,1 1 0,-1-1 0,0 1 0,0-1 0,0 1 0,0-1 1,0 0-1,0 0 0,2-1 0,6-5 18,-1 0 0,0 0-1,0-1 1,0 0 0,-1-1-1,10-15 1,12-13 2,-28 36-26,-1 1-1,0-1 1,1 1 0,-1-1-1,0 1 1,1-1 0,-1 1-1,1-1 1,-1 1 0,1-1-1,-1 1 1,1 0 0,-1-1-1,1 1 1,0 0 0,-1 0-1,1 0 1,-1-1 0,1 1-1,0 0 1,-1 0 0,1 0-1,0 0 1,0 0 0,-1 1 0,0-1 0,1 0-1,-1 1 1,0-1 0,1 1 0,-1-1 0,0 1 0,0-1 0,0 1-1,1-1 1,-1 1 0,0-1 0,0 1 0,0-1 0,0 1 0,0-1 0,0 1-1,0 0 1,0 0 0,-5 37-89,4-34 79,-23 135-1446,25-128-93,5-13 420,9-18 126,-1-12 123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7.593"/>
    </inkml:context>
    <inkml:brush xml:id="br0">
      <inkml:brushProperty name="width" value="0.05" units="cm"/>
      <inkml:brushProperty name="height" value="0.05" units="cm"/>
    </inkml:brush>
  </inkml:definitions>
  <inkml:trace contextRef="#ctx0" brushRef="#br0">53 1 18556,'-7'31'2104,"-2"16"-1183,2 6-385,-1 6 1504,-2 1-816,4-1-511,2-3-153,2-12-448,2-6-240,7-20-608,3-10-417,2-18 905,2-12-200,0-21-216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8.105"/>
    </inkml:context>
    <inkml:brush xml:id="br0">
      <inkml:brushProperty name="width" value="0.05" units="cm"/>
      <inkml:brushProperty name="height" value="0.05" units="cm"/>
    </inkml:brush>
  </inkml:definitions>
  <inkml:trace contextRef="#ctx0" brushRef="#br0">82 26 21853,'4'-3'243,"-1"0"0,0 1 0,1-1 0,-1 1 1,1 0-1,0 0 0,0 0 0,0 1 0,0-1 1,0 1-1,0 0 0,7-1 0,-9 2-140,1 0-1,-1 0 0,0 1 0,1-1 1,-1 0-1,0 1 0,1-1 1,-1 1-1,0 0 0,0 0 1,0 0-1,0 0 0,0 0 0,0 0 1,0 1-1,0-1 0,0 1 1,0-1-1,-1 1 0,1 0 0,0 0 1,-1-1-1,0 1 0,1 0 1,0 3-1,1 1-7,-1 0-1,0 0 1,0 0 0,-1 0 0,1 0-1,-1 0 1,0 1 0,-1-1-1,0 1 1,0-1 0,0 0 0,-1 1-1,0-1 1,-3 12 0,0-2-38,-1 1 1,-1-1-1,-1-1 1,-11 22-1,2-12 44,-38 46 1,28-39-85,26-32-20,-1 0 0,1 1-1,0-1 1,-1 1 0,1-1 0,0 1-1,-1-1 1,1 1 0,0-1-1,0 1 1,0-1 0,-1 1 0,1-1-1,0 1 1,0 0 0,0-1-1,0 1 1,0-1 0,0 1-1,0-1 1,0 1 0,0 0 0,0-1-1,0 1 1,0-1 0,0 1-1,1-1 1,-1 2 0,1-2-6,0 1 1,0 0-1,0 0 1,0 0-1,-1-1 1,1 1-1,1 0 1,-1-1-1,0 1 1,0-1-1,0 1 1,0-1-1,2 1 1,8 1-74,0 0 1,18 0 0,-14-1 6,19 3-237,58 14 0,-81-15 258,-1 0-1,-1 0 1,1 1 0,-1 1 0,1-1 0,-1 2-1,0-1 1,-1 1 0,0 1 0,11 9 0,-17-15 54,0 2 1,0-1 0,0 0 0,0 0 0,-1 1-1,1-1 1,-1 0 0,1 1 0,-1 0 0,0-1-1,0 1 1,0 0 0,0 0 0,-1-1 0,1 1-1,-1 0 1,1 0 0,-1 0 0,0 0 0,0 0-1,0 0 1,-1 0 0,1-1 0,-1 1 0,0 0-1,1 0 1,-1 0 0,0-1 0,-1 1 0,1 0-1,0-1 1,-1 1 0,0-1 0,1 0 0,-1 1-1,-3 2 1,-3 2 104,0 0-1,0 0 1,-1 0 0,0-1-1,0-1 1,0 1-1,-1-1 1,-16 5-1,12-5 49,-1-1 0,0 0 0,-1-1 0,1-1 0,-1 0 0,1-1 0,-22-2 0,30 1-204,0 0 0,-1-1-1,2 0 1,-1-1 0,0 0-1,0 0 1,0 0-1,1-1 1,-1 1 0,1-2-1,0 1 1,0-1 0,0 0-1,0 0 1,1 0 0,0-1-1,-1 0 1,-5-9 0,8 11-119,1-1 1,1 1-1,-1-1 0,0 1 1,1-1-1,0 0 1,0 0-1,0 0 1,0 0-1,1 0 1,-1 0-1,1 0 1,0 0-1,0 0 1,1 0-1,-1 0 1,1 0-1,0 1 1,0-1-1,0 0 1,0 0-1,1 0 1,0 1-1,0-1 1,0 1-1,2-4 1,16-17-821</inkml:trace>
  <inkml:trace contextRef="#ctx0" brushRef="#br0" timeOffset="1">545 77 22621,'-45'66'3123,"31"-47"-2661,0 1 0,2 0-1,-13 27 1,24-46-460,0 0 1,1 1-1,-1-1 0,0 0 0,1 1 1,-1-1-1,1 1 0,-1-1 0,1 1 0,0-1 1,0 1-1,-1-1 0,1 1 0,0-1 1,1 1-1,-1 0 0,0-1 0,0 1 0,1-1 1,-1 1-1,1-1 0,-1 1 0,1-1 1,-1 0-1,1 1 0,0-1 0,0 0 0,0 1 1,0-1-1,1 1 0,2 1-62,1-1 0,-1 1 1,1-2-1,-1 1 0,1 0 0,0-1 0,9 2 1,0 0-68,-5-1 47,10 2-166,-1 1 0,0 1 1,27 12-1,-41-16 239,0 0 0,0 0 0,-1 1 0,1-1 0,0 1 0,-1 0 0,0-1 0,1 2 0,-1-1 0,-1 0 0,1 1 0,0-1 0,-1 1 0,0 0 0,0-1 0,0 1 0,0 1 0,0-1 0,-1 0 0,0 0 0,1 7 0,-2-7 78,0-1 1,-1 1-1,1 0 1,-1 0-1,0 0 1,0 0-1,0 0 1,-1-1-1,0 1 1,1 0-1,-1-1 1,0 0-1,-1 1 1,1-1-1,-1 0 1,1 0-1,-1 0 1,0-1-1,-5 5 1,-3 2 205,0-1 0,-1 0 0,0 0 1,-15 6-1,21-11-259,-1 0 0,1-1 0,0 0 0,-1 0-1,0 0 1,1-1 0,-1 0 0,-8 0 0,13-1-64,-1 0 0,0 0 0,1 0 0,-1-1 0,1 1 0,-1-1 0,1 0 0,-1 0 0,1 0 0,-1 0 0,1 0 0,0 0 0,-1-1 0,1 1 0,0-1 0,0 1 0,0-1 0,0 0 0,0 0 0,1 0 0,-1 0 0,1 0 0,-3-4 0,-8-27-282,-2-20-121</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8.645"/>
    </inkml:context>
    <inkml:brush xml:id="br0">
      <inkml:brushProperty name="width" value="0.05" units="cm"/>
      <inkml:brushProperty name="height" value="0.05" units="cm"/>
    </inkml:brush>
  </inkml:definitions>
  <inkml:trace contextRef="#ctx0" brushRef="#br0">0 1 19172,'38'8'2353,"5"4"-1553,8-2-360,8 0 1184,4-2-728,-1-2-520,-5-4-95,-3-2-209,5-6-176,-6 0-64</inkml:trace>
  <inkml:trace contextRef="#ctx0" brushRef="#br0" timeOffset="1">833 105 20508,'-27'50'2473,"-6"6"-1585,-4 2-368,1 2 1393,6-4-929,2-3-184,7-13-528,2-6-312,11-12-640,5-8-312,3-8-729,8-13-1967,0-9 2431,5-14-223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6:09.172"/>
    </inkml:context>
    <inkml:brush xml:id="br0">
      <inkml:brushProperty name="width" value="0.05" units="cm"/>
      <inkml:brushProperty name="height" value="0.05" units="cm"/>
    </inkml:brush>
  </inkml:definitions>
  <inkml:trace contextRef="#ctx0" brushRef="#br0">383 108 17108,'-1'-3'161,"0"1"-1,-1-1 1,1 1 0,-1-1 0,1 1 0,-1 0 0,0-1 0,1 1-1,-1 0 1,0 0 0,0 0 0,-1 1 0,1-1 0,0 0 0,-1 1 0,-4-3-1,2 2 38,1 1 0,-1 0 0,1 0 0,-1 0-1,0 0 1,1 1 0,-1 0 0,0 0-1,-6 1 1,-4 1 269,1 1 0,-1 0 0,1 2 0,0-1-1,-22 12 1,14-4 33,-1 0 1,-26 21-1,41-28-402,1 1 0,0 0 0,0 0 0,0 1 0,1 0 0,0 0 0,0 1 0,1-1 0,-7 14 0,12-21-86,0 1 1,-1-1-1,1 1 0,0-1 1,0 1-1,-1 0 1,1-1-1,0 1 0,0-1 1,0 1-1,0 0 0,0-1 1,0 1-1,0 0 1,0-1-1,0 1 0,0-1 1,0 1-1,0 0 1,0-1-1,0 1 0,0-1 1,1 1-1,-1 0 0,0-1 1,1 1-1,-1-1 1,0 1-1,1-1 0,0 1 1,0 0 0,0-1 0,0 1 0,0-1 1,1 1-1,-1-1 0,0 0 0,0 1 0,1-1 1,-1 0-1,0 0 0,1 0 0,-1 0 1,2-1-1,5 0 13,-1 0 1,0-1-1,0 0 1,9-5-1,-1 0 15,0-2-1,-1 1 0,0-2 1,-1 0-1,19-18 1,-26 23-26,-1-1 0,0 1 1,0-1-1,-1 0 1,1 0-1,-1-1 0,-1 1 1,1-1-1,-1 0 1,0 0-1,-1 0 0,1 0 1,-2-1-1,3-12 1,-4 18-13,1 0 1,-1 0 0,0 0-1,0 0 1,0-1-1,0 1 1,-1 0 0,1 0-1,-1 0 1,1 0-1,-1 0 1,0-1 0,1 1-1,-1 1 1,0-1-1,0 0 1,-1 0 0,1 0-1,0 0 1,-1 1-1,1-1 1,-1 1 0,1-1-1,-1 1 1,0-1-1,1 1 1,-1 0 0,0 0-1,0 0 1,0 0-1,0 0 1,0 0 0,0 1-1,0-1 1,0 1-1,-1-1 1,1 1 0,-4 0-1,-1 0-6,-1 0 0,0 1 0,1 0 0,-1 0 0,1 1 0,-1 0 0,1 0 0,0 1 0,-14 6 0,13-4-134,-1 0-1,1 1 1,1 0-1,-1 0 1,1 1-1,0 0 1,0 0-1,1 0 1,0 1-1,0 0 1,-9 17-1,13-20 19,0 0 0,0 0 0,0 0-1,0 0 1,1 0 0,0 1 0,0-1-1,0 0 1,1 1 0,-1-1 0,2 1-1,-1-1 1,0 1 0,1-1 0,0 0-1,0 1 1,1-1 0,0 0 0,-1 0-1,2 0 1,-1 0 0,5 8-1,19 22-677</inkml:trace>
  <inkml:trace contextRef="#ctx0" brushRef="#br0" timeOffset="1">525 581 20716,'-10'13'1186,"0"0"0,-20 19-1,20-22-702,1 0 0,0 0 0,0 1 0,-9 17 0,14-21-287,0 0 0,1 1 0,0 0-1,0-1 1,1 1 0,0 0-1,0 0 1,1 1 0,-1 10 0,2-16-169,0-1 0,1 1 1,-1-1-1,0 1 1,1-1-1,0 1 0,-1-1 1,1 0-1,0 1 1,0-1-1,0 0 0,1 0 1,-1 1-1,1-1 1,-1 0-1,1 0 0,-1-1 1,1 1-1,0 0 0,0 0 1,0-1-1,0 1 1,0-1-1,0 0 0,1 0 1,-1 0-1,0 0 1,1 0-1,-1 0 0,1 0 1,-1-1-1,1 1 1,4-1-1,-1 1-5,1-1 0,0 0 0,-1 0 0,1 0 0,-1-1 0,1 0 0,-1 0 1,0-1-1,1 0 0,-1 0 0,0-1 0,0 1 0,0-1 0,-1 0 0,1-1 0,-1 1 0,1-1 0,-1-1 0,0 1 0,-1 0 0,1-1 0,-1 0 1,0 0-1,0-1 0,0 1 0,3-9 0,-4 8-4,0 1 0,-1 0 0,0-1 0,0 0 0,0 0 0,-1 1 0,1-1 0,-2 0 1,1 0-1,-1 0 0,1 0 0,-2 0 0,1 0 0,-1 0 0,0 0 0,0 0 0,0 0 0,-1 0 0,0 1 0,0-1 1,-1 1-1,1-1 0,-1 1 0,0 0 0,-1 0 0,1 0 0,-1 0 0,-8-7 0,10 9-69,-1 1-1,0-1 1,-1 1 0,1-1-1,0 1 1,-1 0-1,1 0 1,-1 0-1,1 1 1,-1 0 0,0-1-1,0 1 1,0 0-1,1 1 1,-1-1 0,0 1-1,0 0 1,0 0-1,0 0 1,0 0-1,0 1 1,0-1 0,0 1-1,0 0 1,0 0-1,1 1 1,-1-1 0,0 1-1,-3 2 1,-2 2-176,0 0 0,1 0 0,0 1 1,1 0-1,0 0 0,0 1 0,0 0 1,1 1-1,0-1 0,-5 11 0,-8 15-507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9:47:03.378"/>
    </inkml:context>
    <inkml:brush xml:id="br0">
      <inkml:brushProperty name="width" value="0.05" units="cm"/>
      <inkml:brushProperty name="height" value="0.05" units="cm"/>
    </inkml:brush>
  </inkml:definitions>
  <inkml:trace contextRef="#ctx0" brushRef="#br0">101 135 10098,'-13'-3'526,"8"2"-358,0 0-1,0 0 0,0 0 1,0-1-1,0 0 0,0 0 0,0 0 1,1 0-1,-6-5 0,9 7-130,1 0-1,0-1 1,0 1-1,0 0 1,-1-1-1,1 1 1,0 0-1,0-1 1,0 1-1,0-1 1,0 1-1,0 0 1,0-1-1,0 1 1,0 0-1,0-1 1,0 1-1,0-1 1,0 1-1,0 0 1,0-1-1,0 1 0,0-1 1,0 1-1,0 0 1,1-1-1,-1 1 1,0 0-1,0-1 1,1 1-1,-1 0 1,0-1-1,0 1 1,1 0-1,-1 0 1,0-1-1,1 1 1,-1 0-1,0 0 1,1-1-1,-1 1 1,0 0-1,1 0 1,-1 0-1,0 0 1,1 0-1,-1 0 1,1 0-1,-1 0 1,1 0-1,24-9 426,-22 8-356,33-7 264,1 1 0,0 1-1,74 0 1,115 18-53,-8 13-239,119 8-106,-267-30 13,1-3 1,126-17 0,-181 15 27,-10 1 13,1 0 1,0 0-1,-1 0 1,7-3-1,-13 4-23,0 0-1,0 0 1,0 0 0,0 0-1,0 0 1,0 0-1,0 0 1,0 0 0,0-1-1,0 1 1,-1 0-1,1 0 1,0 0 0,0 0-1,0 0 1,0 0-1,0 0 1,0 0 0,0 0-1,0 0 1,0 0 0,0 0-1,0 0 1,0 0-1,0 0 1,0 0 0,0-1-1,0 1 1,0 0-1,0 0 1,0 0 0,0 0-1,0 0 1,0 0-1,0 0 1,0 0 0,0 0-1,0 0 1,0 0-1,0 0 1,0-1 0,0 1-1,0 0 1,0 0-1,0 0 1,0 0 0,0 0-1,0 0 1,0 0-1,0 0 1,0 0 0,0 0-1,0 0 1,0 0-1,0 0 1,-14-3 79,-21 2 29,-219 12 389,140-4-421,-899 76 794,982-79-790,31-4-81,0 0-1,0 1 1,0-1-1,0 0 1,0 0 0,0 0-1,0 0 1,0 0-1,0 0 1,0 0 0,0 0-1,0 0 1,0 0-1,0 0 1,0 0 0,0 1-1,0-1 1,0 0 0,0 0-1,0 0 1,0 0-1,0 0 1,0 0 0,0 0-1,-1 0 1,1 0-1,0 0 1,0 0 0,0 0-1,0 0 1,0 0-1,0 1 1,0-1 0,0 0-1,0 0 1,0 0 0,0 0-1,12 1 6,215-27-21,-131 12-11,382-62-108,-92 13-483,-338 55 455,49-5-418,-91 13 396,-8 3 114,-9 3 2,-32 8 92,0-1 1,-66 9-1,58-12 59,-221 37 744,-357 14 0,615-61-749,34-3-32,-13 2-50,971-146-975,-804 117 284,-169 29 609,-6 0 34,-14 0 22,-29 3 75,-674 62 1317,454-38-982,231-23-359,-18 1-50,0 2 0,-76 20 0,122-25-89,0 1 0,0 1 0,0-1 1,-8 6-1,13-8 85,-1 1 0,1-1 1,-1 0-1,1 1 0,-1-1 0,1 0 1,0 1-1,-1-1 0,1 1 0,0-1 1,-1 1-1,1-1 0,0 1 0,-1-1 1,1 1-1,0-1 0,0 1 0,0-1 1,0 1-1,-1 0 0,2 0 14,-1-1-1,0 1 1,1-1 0,-1 1-1,1-1 1,-1 1 0,1-1-1,-1 1 1,1-1-1,-1 0 1,1 1 0,-1-1-1,1 0 1,-1 1 0,1-1-1,0 0 1,-1 0 0,1 0-1,-1 0 1,1 1-1,0-1 1,-1 0 0,1 0-1,0 0 1,21-2-286,11-11-94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1.986"/>
    </inkml:context>
    <inkml:brush xml:id="br0">
      <inkml:brushProperty name="width" value="0.05" units="cm"/>
      <inkml:brushProperty name="height" value="0.05" units="cm"/>
    </inkml:brush>
  </inkml:definitions>
  <inkml:trace contextRef="#ctx0" brushRef="#br0">7 38 12939,'-3'-7'856,"3"1"-736,-2 2-72,2 1 168,3-1-72,-1 1-56,-2-1 0,0-2-112,-3 7-752,1 1 696,1 1-64,1 2-80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3.893"/>
    </inkml:context>
    <inkml:brush xml:id="br0">
      <inkml:brushProperty name="width" value="0.05" units="cm"/>
      <inkml:brushProperty name="height" value="0.05" units="cm"/>
    </inkml:brush>
  </inkml:definitions>
  <inkml:trace contextRef="#ctx0" brushRef="#br0">326 367 14419,'2'-2'181,"-1"0"0,1 1 0,-1-1 0,0 0-1,1 0 1,-1 1 0,0-1 0,0 0 0,-1 0 0,1 0 0,0 0-1,-1-1 1,1 1 0,-1 0 0,1 0 0,-1 0 0,0 0 0,0-1 0,0 1-1,-1-4 1,0 4-23,0 0 0,0 1-1,0-1 1,0 1-1,0-1 1,-1 1 0,1-1-1,0 1 1,-1 0 0,1 0-1,-1-1 1,0 1-1,1 0 1,-1 1 0,0-1-1,0 0 1,1 0 0,-1 1-1,0-1 1,0 1 0,0-1-1,0 1 1,0 0-1,-2 0 1,-7-1 44,1 1 0,-1 1-1,1 0 1,-1 0 0,1 1 0,-1 0-1,1 1 1,0 0 0,0 1 0,0 0-1,1 0 1,-1 1 0,1 0 0,0 1-1,-14 12 1,11-8-144,0 0 0,1 1-1,0 0 1,0 1 0,2 0 0,-1 0-1,2 1 1,0 1 0,0-1 0,-5 16 0,10-23-35,1 1-1,0-1 1,0 1 0,1 0 0,0 0 0,0 0 0,1 12 0,0-17-20,0 0 1,0 0-1,1 0 1,-1-1-1,0 1 0,1 0 1,0 0-1,-1 0 0,1 0 1,0-1-1,0 1 1,0 0-1,0-1 0,0 1 1,1-1-1,-1 1 0,0-1 1,1 0-1,-1 1 0,1-1 1,-1 0-1,1 0 1,0 0-1,-1 0 0,1 0 1,0 0-1,0-1 0,0 1 1,0-1-1,0 1 1,-1-1-1,3 1 0,5-1 0,0 0-1,-1 0 1,1-1-1,0 0 0,-1-1 1,1 1-1,-1-2 1,0 1-1,0-1 1,0 0-1,0-1 0,0 0 1,-1 0-1,9-6 1,3-4 1,-1 0 0,0 0-1,-1-2 1,18-21 0,-14 12 14,20-30 0,-34 44-10,0 0 0,-1-1-1,0 0 1,0 0 0,4-20 0,-7 20-4,-3 12-4,0 0 0,0 0 0,0 0 0,0 0 0,0 0 0,-1 0 0,1 0 0,0 0 0,0 0 0,0 0 0,0 0 0,0 0 0,0 0 0,0 0 0,0 0 0,0 0 1,0 0-1,0 0 0,0 0 0,0 0 0,0 0 0,0 0 0,0 0 0,0 0 0,0 0 0,0 0 0,0 0 0,0 0 0,-1 0 0,1 0 0,0 0 0,0 0 0,0 0 0,0 0 0,0 0 0,0 0 0,0 0 0,0 0 0,0 0 0,0 0 0,0 0 0,0 0 0,0 0 1,0 0-1,0 0 0,0 0 0,0 0 0,0 0 0,0 0 0,0 0 0,0 0 0,0 0 0,0 0 0,0 0 0,-1 0 0,1 0 0,0 0 0,0 0 0,0-1 0,0 1 0,-10 22 1,0 8 2,2 1 0,-8 49-1,0 66 66,16-142-64,-9 306 248,3-38-66,6-265-182,-8 64 31,7-65-27,0-1 0,-1 0 1,1 1-1,-1-1 0,0 0 0,-1 0 1,1 0-1,-1 0 0,0-1 1,-5 7-1,7-10-5,1 0 1,-1 0-1,0 0 0,0 0 1,0 0-1,0 0 0,0 0 1,0-1-1,0 1 0,-1 0 1,1-1-1,0 1 0,0-1 1,0 1-1,-1-1 1,1 1-1,0-1 0,-1 0 1,1 0-1,0 0 0,-1 1 1,1-1-1,0-1 0,-1 1 1,1 0-1,0 0 1,-2-1-1,1 0 1,0 0 0,0-1 1,0 1-1,0-1 0,0 1 0,1-1 1,-1 0-1,0 0 0,1 0 0,0 0 1,-1 0-1,1 0 0,-2-3 0,-1-6 1,-1 0-1,2 0 0,-1 0 0,2 0 0,-3-13 1,4 1-41,1 0 0,1 0 0,1 0 0,0 0 0,2 0 0,1 1 0,1 0 0,1 0 0,13-30 0,12-17-145,61-96 0,-17 45 41,71-129 63,-144 242 76,30-65 11,-30 65-8,-1 0-1,0 0 1,0 0-1,0 0 1,-1-1-1,0 1 0,-1 0 1,0-9-1,0 16-1,0 0 0,0 0 0,0 0-1,1 0 1,-1 0 0,0-1-1,0 1 1,0 0 0,0 0 0,0 0-1,0 0 1,0 0 0,0 0 0,-1 0-1,1-1 1,0 1 0,0 0 0,0 0-1,0 0 1,0 0 0,0 0 0,0 0-1,0 0 1,0 0 0,0-1 0,0 1-1,0 0 1,0 0 0,0 0 0,0 0-1,-1 0 1,1 0 0,0 0-1,0 0 1,0 0 0,0 0 0,0 0-1,0 0 1,0 0 0,-1 0 0,1 0-1,0 0 1,0 0 0,0 0 0,0 0-1,0 0 1,0 0 0,0 0 0,-1 0-1,1 0 1,0 0 0,0 0 0,0 0-1,0 0 1,0 0 0,0 0-1,0 0 1,-1 0 0,-6 9-13,-7 16-5,3-2 14,2 1 0,0 0 0,2 0 0,0 1 0,2-1 0,1 2 0,1-1 0,1 0 0,2 33 0,0-55 7,0 1 0,1 0 0,-1-1 0,1 1 0,0 0-1,0-1 1,1 1 0,-1-1 0,1 1 0,-1-1 0,1 0 0,0 0 0,0 0 0,1 0 0,-1 0 0,1 0 0,-1 0 0,1-1 0,0 1 0,0-1 0,4 2 0,-3-2 3,1 0 0,0 0 0,-1-1 0,1 0 0,0 0 0,0 0-1,0-1 1,0 1 0,0-1 0,0 0 0,0-1 0,0 1 0,0-1 0,0 0 0,5-2 0,2-1 9,-1 0 0,1-2 0,-1 1 0,1-1 0,-2-1 0,1 0 0,-1-1 0,0 0 0,-1 0 1,1-1-1,-2 0 0,1-1 0,-1 0 0,-1 0 0,0 0 0,7-16 0,-2 4 24,-1-1 0,-1-1-1,-1 0 1,-2 0 0,0 0 0,-1-1 0,2-31-1,-6 43-17,-1 2 4,0-1 0,0 1 0,-2-16-1,-3 14 8,4 13-31,0 0-1,0 0 1,0 0 0,-1 0-1,1 0 1,0 0 0,0 0 0,0 0-1,0 0 1,0-1 0,0 1-1,-1 0 1,1 0 0,0 0 0,0 0-1,0 0 1,0 0 0,-1 0-1,1 0 1,0 0 0,0 1 0,0-1-1,0 0 1,0 0 0,-1 0-1,1 0 1,0 0 0,0 0 0,0 0-1,0 0 1,0 0 0,0 0-1,-1 0 1,1 0 0,0 1 0,0-1-1,0 0 1,0 0 0,0 0-1,0 0 1,-10 24 25,3 8-25,-4 58 0,10-75 1,1 0-1,0 0 1,1-1 0,1 1-1,0 0 1,6 18-1,-8-31 1,1 0 0,-1 0 0,1 0 0,0 0-1,0 0 1,0-1 0,0 1 0,0 0 0,0 0-1,1-1 1,-1 1 0,1 0 0,-1-1 0,1 1-1,-1-1 1,1 0 0,0 0 0,0 1-1,2 0 1,-3-2 1,1 1 0,0-1 0,0 0 0,0 0 0,0 0 0,0 0 0,0 0 0,0 0 0,0 0 0,0-1 0,0 1 0,-1-1 0,1 1 0,0-1 0,0 0 0,3-2 0,2-1 7,0-1-1,-1 0 1,1 0 0,-1-1 0,0 0 0,-1 0 0,1 0-1,5-10 1,-2 2 5,-1-1-1,0 0 1,-1 0-1,0-1 0,-2 0 1,0 0-1,0 0 1,-2-1-1,0 1 1,-1-1-1,0-29 1,-4 38-34,-3 12 5,-1 14-1,1 2 5,2 0 0,0 0 0,2 0 0,0 1 1,1-1-1,1 0 0,1 1 0,7 32 1,-8-49 10,1 0 1,0 0-1,0 0 1,0 0-1,0 0 1,1 0 0,0 0-1,-1-1 1,1 1-1,0-1 1,1 0 0,-1 0-1,1 0 1,-1 0-1,1-1 1,0 1-1,0-1 1,0 0 0,0 0-1,0-1 1,1 1-1,-1-1 1,0 0-1,1 0 1,-1 0 0,10-1-1,-6 1 2,0-1 0,0 0 0,0-1 0,0 0-1,0-1 1,0 1 0,0-1 0,0-1 0,-1 0 0,1 0-1,-1 0 1,0-1 0,0 0 0,10-7 0,-9 3 4,1-1 1,-1 0-1,0 0 0,-1-1 1,0 0-1,-1 0 0,0 0 1,-1-1-1,0 0 0,0 0 1,-1-1-1,-1 1 1,3-16-1,-1 1 11,-1 0 0,-2 0 0,0-1 0,-2 1 0,-3-27 0,3 47-15,-1-1 1,1 1-1,-1 0 1,-1 0 0,1 0-1,-1 0 1,0 0-1,0 0 1,-1 0 0,1 0-1,-1 1 1,-7-10-1,10 15-3,0-1 0,-1 1 0,1-1 0,-1 1 0,1-1 0,0 1 0,-1-1 0,1 1 0,-1 0-1,1-1 1,-1 1 0,1 0 0,-1-1 0,0 1 0,1 0 0,-1 0 0,1-1 0,-1 1 0,1 0 0,-1 0 0,0 0 0,1 0-1,-1 0 1,0 0 0,1 0 0,-1 0 0,1 0 0,-1 0 0,0 0 0,1 0 0,-2 1 0,1 0-1,0 0 0,0 0 0,0 0 1,0 0-1,1 0 0,-1 0 0,0 1 0,1-1 1,-1 0-1,0 0 0,1 1 0,-1-1 0,1 2 1,-2 4-3,1 0 0,0 0 0,0 0 0,1 12 0,5 17 6,3 0-1,1-1 0,15 39 0,-12-37-3,-11-36 1,7 25 6,17 34-1,-22-53-14,0-1-1,0 0 1,1 0-1,0 0 1,0-1-1,1 1 1,-1-1-1,1 0 1,0-1 0,1 1-1,6 4 1,-11-8-39,0 0 0,-1-1 0,1 1 0,0 0 0,0-1 0,0 1 0,0-1 0,0 1 0,0-1 1,0 0-1,0 1 0,0-1 0,0 0 0,0 0 0,0 0 0,1 0 0,-1 1 0,0-1 0,0-1 0,0 1 1,0 0-1,0 0 0,0 0 0,0-1 0,0 1 0,0 0 0,0-1 0,0 1 0,0-1 0,0 1 0,0-1 1,0 0-1,0 1 0,0-1 0,-1 0 0,1 1 0,0-1 0,-1 0 0,1 0 0,0 0 0,-1 0 1,1 0-1,-1 0 0,1 0 0,-1 0 0,1 0 0,-1 0 0,0-2 0,2-5-613,0 0 0,-1-1 0,-1 1 1,0-17-1,0 22 718,-1-32-877,1-5-194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4.364"/>
    </inkml:context>
    <inkml:brush xml:id="br0">
      <inkml:brushProperty name="width" value="0.05" units="cm"/>
      <inkml:brushProperty name="height" value="0.05" units="cm"/>
    </inkml:brush>
  </inkml:definitions>
  <inkml:trace contextRef="#ctx0" brushRef="#br0">2 0 18804,'-1'33'4852,"15"95"-1923,26 61-2663,-33-169-324,-3-12-364,-4-8 396,0 0 0,0 0-1,0 0 1,0 0 0,1 0 0,-1 0 0,0 0 0,0 0 0,0 0-1,0 0 1,0 0 0,0 0 0,0 0 0,0 0 0,0 0 0,1 0-1,-1 0 1,0 0 0,0 0 0,0 0 0,0 0 0,0 0 0,0 0-1,0 0 1,0 0 0,0 0 0,0 0 0,0 0 0,1 0 0,-1-1-1,0 1 1,0 0 0,0 0 0,0 0 0,0 0 0,0 0 0,0 0-1,0 0 1,0 0 0,0 0 0,0 0 0,0 0 0,0-1 0,0 1-1,0 0 1,0 0 0,0 0 0,0 0 0,0 0 0,0 0 0,0 0-1,0 0 1,0 0 0,0 0 0,0-1 0,0 1 0,0 0 0,0 0-1,0 0 1,0 0 0,0 0 0,0 0 0,0-15-730,0 1 0,-1-1 0,-1 1 1,-3-16-1,0-4 67,-2-18-315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4.813"/>
    </inkml:context>
    <inkml:brush xml:id="br0">
      <inkml:brushProperty name="width" value="0.05" units="cm"/>
      <inkml:brushProperty name="height" value="0.05" units="cm"/>
    </inkml:brush>
  </inkml:definitions>
  <inkml:trace contextRef="#ctx0" brushRef="#br0">14 63 13227,'-5'-26'1936,"-1"4"-1136,3 12-367,3 6 1439,0 5-1008,3 8-168,1 4-672,2 1-424,1 1 320,2-1-96,1 5-64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5.180"/>
    </inkml:context>
    <inkml:brush xml:id="br0">
      <inkml:brushProperty name="width" value="0.05" units="cm"/>
      <inkml:brushProperty name="height" value="0.05" units="cm"/>
    </inkml:brush>
  </inkml:definitions>
  <inkml:trace contextRef="#ctx0" brushRef="#br0">63 303 16972,'-1'3'332,"-1"1"0,0-1 1,0 0-1,0 0 1,0 0-1,-1 0 0,-4 4 1,-12 18 770,15-16-1000,0 1 0,1 0 0,0 0 0,0 0 0,1 0 0,1 1 0,0-1 0,0 1 1,1-1-1,0 1 0,0-1 0,2 0 0,-1 1 0,1-1 0,1 0 0,0 0 0,0 0 0,1 0 0,6 12 1,-8-18-85,1 0 1,-1-1 0,0 1 0,1-1-1,0 0 1,0 0 0,0 0 0,0 0-1,0 0 1,0 0 0,1-1 0,0 0-1,-1 0 1,1 0 0,0 0 0,0-1-1,0 1 1,0-1 0,0 0 0,0 0-1,7 0 1,-4 0 15,-1-2 0,1 1 0,0-1 0,-1 0 0,1 0 0,-1-1 0,1 0 0,-1 0 0,0 0 0,0-1 0,0 0 0,0 0 0,6-5 0,4-3 32,-1-2 0,-1 0 0,0 0 0,0-1-1,-1-1 1,-1 0 0,-1-1 0,0 0 0,-1-1 0,-1 0 0,0-1 0,-2 0 0,0 0 0,-1 0 0,5-25 0,-8 30-47,-1-1 0,-1 1 1,0 0-1,-1-1 0,0 1 1,-1-1-1,-1 1 0,0 0 1,-1-1-1,-4-13 0,3 17-12,-1 0 0,0 0 0,0 0 0,-1 0-1,0 1 1,0 0 0,-1 0 0,-1 1 0,1 0 0,-1 0 0,-1 0-1,1 1 1,-14-8 0,15 11-6,-1 0 0,1 0-1,-1 1 1,0 0 0,0 0 0,0 1 0,-1 0 0,1 0-1,0 1 1,-1 0 0,1 1 0,-15 0 0,18 0-3,0 1 0,0 0 0,0-1 0,0 2 0,0-1 1,0 1-1,0-1 0,1 1 0,-1 1 0,1-1 0,-1 1 0,1 0 1,0 0-1,0 0 0,0 0 0,0 1 0,0-1 0,1 1 0,0 0 1,0 0-1,0 0 0,-3 5 0,5-6-2,0-1 0,0 0 0,1 0 1,-1 0-1,0 1 0,1-1 0,-1 0 0,1 1 0,0-1 0,-1 0 1,1 1-1,1-1 0,-1 0 0,0 1 0,0-1 0,1 0 0,-1 1 1,1-1-1,0 0 0,0 0 0,0 1 0,0-1 0,0 0 0,0 0 1,1 0-1,-1 0 0,1-1 0,-1 1 0,1 0 0,0 0 0,-1-1 0,1 1 1,0-1-1,4 2 0,6 5-14,1-2-1,0 0 1,0 0 0,22 5-1,-27-8 10,33 9-28,-17-5 19,0 0 0,0 2 0,31 16 0,-49-21 15,0-1 0,0 1 0,-1 0 0,1 0 1,-1 1-1,0 0 0,0-1 0,-1 2 0,0-1 0,0 0 1,0 1-1,0 0 0,-1 0 0,0 0 0,0 0 1,-1 1-1,3 9 0,-1 8 3,-1 0 0,-2 1-1,0-1 1,-2 1 0,-3 24 0,0 23-555,5-49-89,4-13-322,-5-9 909,0-1-1,0 0 1,1 0-1,-1 0 1,0 0-1,0 0 1,1 0-1,-1 0 1,0 0-1,1 0 1,-1 0-1,0 0 1,1 0-1,-1 0 1,0 0-1,0 0 1,1 0-1,-1 0 1,0 0-1,0-1 1,1 1-1,-1 0 1,0 0-1,0 0 1,1 0-1,-1-1 1,0 1-1,0 0 1,1 0-1,-1 0 1,0-1-1,0 1 1,0 0-1,1-1 1,3-5-275,1-1 0,-1 0 0,7-14 0,-7 13 57,14-30-842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5.600"/>
    </inkml:context>
    <inkml:brush xml:id="br0">
      <inkml:brushProperty name="width" value="0.05" units="cm"/>
      <inkml:brushProperty name="height" value="0.05" units="cm"/>
    </inkml:brush>
  </inkml:definitions>
  <inkml:trace contextRef="#ctx0" brushRef="#br0">54 1 16203,'-14'39'1187,"3"0"0,1 1 0,-6 50 0,15-74-963,0-1 0,1 1 1,1-1-1,0 0 0,1 1 0,0-1 0,2 0 0,-1 0 1,2 0-1,0-1 0,13 26 0,-8-22-73,1-1 0,14 18 1,-21-30-125,0 0 1,0 0 0,1 0-1,0-1 1,0 0-1,0 0 1,0 0 0,1 0-1,0-1 1,9 4 0,-15-6-25,1-1 1,0 0-1,0 0 1,-1 0 0,1 0-1,0 0 1,0 0 0,-1 0-1,1 0 1,0 0 0,-1-1-1,1 1 1,0 0-1,0 0 1,-1-1 0,1 1-1,0 0 1,-1-1 0,1 1-1,-1 0 1,1-1 0,0 1-1,-1-1 1,1 1 0,-1-1-1,1 0 1,-1 1-1,1-1 1,-1 1 0,0-1-1,1 0 1,-1 1 0,0-1-1,0 0 1,1 0 0,-1 1-1,0-1 1,0 0-1,0 0 1,0 1 0,0-1-1,0 0 1,0-1 0,0-35 9,-1 28-27,0 0 1,0 0-1,-1 0 1,0 1-1,-1-1 0,0 0 1,-1 1-1,1 0 0,-7-10 1,10 18 9,0-1 0,-1 1 0,1-1 0,0 1 0,0-1 0,-1 1 0,1-1 0,0 1 0,-1-1 0,1 1 0,0 0 0,-1-1 0,1 1 0,-1 0 0,1-1 0,-1 1 0,1 0 0,-1-1 0,1 1 0,-1 0 0,1 0 0,-1 0 0,1-1 0,-1 1 0,1 0 0,-1 0 0,1 0 0,-1 0 0,0 0 0,1 0 0,-1 0 0,1 0 0,-1 0 0,0 1 0,1-1 1,-1 1-1,1 0 1,0-1 0,-1 1-1,1 0 1,0-1 0,0 1 0,0 0-1,-1-1 1,1 1 0,0 0-1,0 0 1,0-1 0,0 1 0,0 0-1,0-1 1,1 1 0,-1 0-1,0-1 1,0 1 0,0 0 0,1-1-1,-1 1 1,0 0 0,1 0 0,1 3 3,0 0 0,1 0 0,0 0 0,-1 0 0,1 0 0,0-1 0,1 1 0,-1-1 0,1 0 0,-1 0 0,1 0 0,0-1 0,0 1 0,0-1 0,1 0 0,-1 0 0,5 1 0,-2-1 29,0 0 1,0 0 0,1-1 0,-1 0-1,0-1 1,1 1 0,-1-1-1,0-1 1,1 0 0,11-2 0,-14 2 9,0-1-1,1 1 1,-1-1 0,0 0 0,0-1 0,0 1 0,0-1 0,-1 0 0,1 0 0,-1 0 0,0-1 0,0 0 0,7-7 0,-9 8-8,0-1 0,0 1 0,0-1 0,0 1 0,-1-1 0,0 0 0,1 0 1,-1 1-1,-1-1 0,1 0 0,-1 0 0,1 0 0,-1 0 0,0 0 0,0 0 1,-1 0-1,1 0 0,-1 0 0,0 0 0,-3-7 0,4 9-19,-1 1-1,1-1 0,-1 0 1,0 1-1,1-1 0,-1 0 1,0 1-1,0-1 1,-1 1-1,1-1 0,0 1 1,0 0-1,-1-1 1,1 1-1,0 0 0,-4-2 1,4 3-7,0-1 1,0 1 0,-1 0-1,1-1 1,-1 1 0,1 0 0,0 0-1,-1 0 1,1 0 0,-1 0-1,1 0 1,0 0 0,-1 1-1,1-1 1,0 0 0,-1 1 0,-1 0-1,0 1 6,-1 0-1,1 0 0,-1 0 1,1 1-1,0 0 1,0-1-1,0 1 0,0 0 1,0 0-1,1 1 0,-1-1 1,1 0-1,-3 7 1,1 0 31,1-1 0,0 1 1,1 0-1,0 0 1,1 0-1,0 0 0,0 0 1,1 0-1,0 0 1,1 0-1,4 20 0,-4-24-50,1 0 0,0 0 0,0 0 0,1 0 0,-1 0 0,1-1 0,1 1 0,-1-1-1,5 5 1,-5-7-85,0 0 1,0 0-1,0 0 0,0 0 0,0-1 0,1 0 0,0 0 0,-1 0 0,1 0 0,0 0 1,0-1-1,0 1 0,0-1 0,6 1 0,-6-2 45,-1 1 1,1-1-1,-1 0 0,1 0 0,-1 0 1,1-1-1,-1 0 0,1 1 1,-1-1-1,1 0 0,-1 0 0,0-1 1,5-2-1,15-10-387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6.587"/>
    </inkml:context>
    <inkml:brush xml:id="br0">
      <inkml:brushProperty name="width" value="0.05" units="cm"/>
      <inkml:brushProperty name="height" value="0.05" units="cm"/>
    </inkml:brush>
  </inkml:definitions>
  <inkml:trace contextRef="#ctx0" brushRef="#br0">0 1 16371,'2'2'202,"-1"0"0,0 1 0,0-1 0,0 1 0,0 0-1,0-1 1,-1 1 0,1 0 0,-1 0 0,0-1-1,0 4 1,2 8 197,6 31 745,33 160 1715,-28-149-2182,34 85 0,-45-135-625,1-1 0,0 1-1,0-1 1,0 0 0,0 0-1,1 0 1,0-1 0,5 6-1,-8-9-35,-1-1 0,1 1-1,0 0 1,0 0 0,0-1-1,0 1 1,0-1 0,0 1-1,0-1 1,0 1-1,1-1 1,-1 0 0,0 1-1,0-1 1,0 0 0,0 0-1,1 0 1,-1 0 0,0 0-1,0 0 1,0 0 0,0-1-1,0 1 1,1 0-1,-1-1 1,0 1 0,0 0-1,0-1 1,0 1 0,0-1-1,0 0 1,0 1 0,0-1-1,0 0 1,0 0-1,-1 1 1,1-1 0,0 0-1,0 0 1,-1 0 0,1 0-1,0 0 1,-1 0 0,1 0-1,-1 0 1,1-2 0,2-3 34,-1-1 1,1 1-1,-1-1 1,-1 0 0,1 0-1,-1 0 1,0 0 0,-1 0-1,0 0 1,0-9 0,-2-1 25,1 0 1,-2 0 0,-5-18 0,-2 7-38,10 28-39,0-1 0,0 0 1,-1 1-1,1-1 0,0 0 0,0 1 0,-1-1 0,1 0 1,0 1-1,-1-1 0,1 0 0,-1 1 0,1-1 1,-1 1-1,1-1 0,-1 1 0,1-1 0,-1 1 1,1-1-1,-1 1 0,0 0 0,1-1 0,-1 1 1,0 0-1,1 0 0,-1-1 0,0 1 0,1 0 0,-1 0 1,0 0-1,-1 0 0,1 1-1,1 0 0,-1 0 0,1-1 0,-1 1 0,1 0 0,0 0 0,-1 0 0,1 0 0,0 0-1,0 0 1,0 1 0,0-1 0,0 0 0,0 0 0,0 0 0,0 0 0,0 0 0,0 0 0,0 0 0,1 0 0,-1 0 0,0 0 0,1 0 0,0 1 0,0 1-4,1 4 0,0 0-1,0 0 0,1 0 0,0 0 0,0-1 1,0 1-1,1-1 0,0 0 0,1 0 1,-1-1-1,1 1 0,0-1 0,0 0 0,1 0 1,-1-1-1,1 0 0,12 7 0,-13-9 6,1 1-1,0-1 1,0 0-1,0-1 0,0 0 1,0 0-1,1 0 1,-1 0-1,0-1 1,0 0-1,1-1 0,-1 1 1,0-1-1,0 0 1,0-1-1,0 1 1,0-1-1,0-1 0,0 1 1,10-7-1,-7 3 9,0 0 0,0-1 0,-1 0 0,1-1 0,-2 0 0,1 0 0,-1-1 0,0 0 0,-1 0 0,0-1 0,-1 1 0,6-13 0,-7 13 5,-1 0-1,1 1 1,-2-1 0,1 0-1,-1 0 1,-1-1-1,0 1 1,0 0-1,0-1 1,-1 1-1,-1 0 1,0-1-1,0 1 1,-5-17-1,6 24-9,-1 0 0,1 1 0,-1-1 0,1 0 0,-1 1 0,0-1 0,0 1 0,1-1 0,-1 1 0,0 0 0,0-1 0,-1 1 0,1 0 0,0-1-1,0 1 1,-1 0 0,1 0 0,0 0 0,-1 0 0,1 1 0,-1-1 0,-1-1 0,1 2-1,0 0 0,1 0 0,-1 1 1,0-1-1,1 0 0,-1 0 0,0 1 0,1-1 0,-1 1 0,1 0 1,-1-1-1,0 1 0,1 0 0,0 0 0,-1 0 0,1 0 0,-3 2 1,-3 5 5,0-1 0,0 1 0,1 0 0,0 1 0,-8 15 0,1 2 38,2 0-1,-15 48 1,22-60-22,1 0 0,1 0 0,0 0 0,0 0 0,2 0 0,0 0 0,2 21 0,-2-31-44,1-1-1,0 1 0,-1-1 1,1 1-1,1-1 0,-1 1 1,0-1-1,1 0 0,0 0 0,0 0 1,0 0-1,0 0 0,0 0 1,0-1-1,1 1 0,-1-1 1,1 1-1,0-1 0,0 0 0,0 0 1,0 0-1,0 0 0,0-1 1,0 1-1,1-1 0,-1 0 1,0 0-1,1 0 0,-1-1 0,1 1 1,0-1-1,-1 1 0,1-1 1,-1 0-1,6-1 0,2-1-241,1 1 0,-1-1 0,0-1-1,0 0 1,0-1 0,0 0 0,-1-1 0,1 0-1,17-12 1,15-18-323,-4-12-194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7.008"/>
    </inkml:context>
    <inkml:brush xml:id="br0">
      <inkml:brushProperty name="width" value="0.05" units="cm"/>
      <inkml:brushProperty name="height" value="0.05" units="cm"/>
    </inkml:brush>
  </inkml:definitions>
  <inkml:trace contextRef="#ctx0" brushRef="#br0">147 0 18276,'-80'82'3536,"70"-71"-3101,1 1-1,0 1 0,1-1 0,0 1 0,-9 20 0,16-31-395,1 0-1,-1 0 0,0 0 1,1 0-1,-1 0 0,1 0 1,-1 0-1,1 0 1,0 0-1,0 0 0,0 0 1,0 0-1,0 0 0,1 0 1,-1 0-1,1 4 1,0-5-33,0 0 0,0 0 1,0 0-1,0 0 1,0 0-1,0-1 0,0 1 1,0 0-1,0 0 1,0-1-1,0 1 0,1 0 1,-1-1-1,0 1 1,1-1-1,-1 0 0,0 1 1,0-1-1,1 0 1,-1 0-1,0 0 0,1 0 1,-1 0-1,1 0 1,1-1-1,71-9-179,-49 6-10,0 0 0,49 1 0,-68 3 138,1 0-1,-1 1 1,0 0-1,0 0 1,1 0-1,-1 1 1,0 0-1,-1 0 1,1 1 0,0 0-1,-1 0 1,1 0-1,-1 1 1,0-1-1,0 1 1,7 8-1,-10-10 36,0 0 1,0 1-1,0-1 0,0 1 0,0-1 1,-1 1-1,1 0 0,-1 0 0,0 0 1,0 0-1,0 0 0,0 0 0,-1 0 1,1 0-1,-1 0 0,0 0 0,0 1 1,0 5-1,-1-4 24,-1-1 0,1 1 0,-1-1-1,1 1 1,-2-1 0,1 1 0,0-1 0,-1 0 0,0 0 0,1 0 0,-6 4 0,-1 1 36,0 0 1,-1-1 0,0-1-1,0 1 1,-1-2 0,0 1-1,0-2 1,-21 9-1,22-11-218,0-1 0,0 1 0,-1-2 0,-15 1 0,20-1 113,1-1-1,-1-1 1,1 1 0,-1-1 0,1 0 0,-1 0 0,1-1 0,-1 1 0,1-1 0,-6-3 0,-15-16-256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19.234"/>
    </inkml:context>
    <inkml:brush xml:id="br0">
      <inkml:brushProperty name="width" value="0.05" units="cm"/>
      <inkml:brushProperty name="height" value="0.05" units="cm"/>
    </inkml:brush>
  </inkml:definitions>
  <inkml:trace contextRef="#ctx0" brushRef="#br0">33 722 11819,'-25'25'1432,"18"-10"-763,7-15-633,0 1-1,0-1 0,0 0 1,0 1-1,1-1 0,-1 0 1,0 1-1,0-1 0,0 0 1,1 1-1,-1-1 0,0 0 1,0 0-1,1 1 0,-1-1 1,0 0-1,1 0 1,-1 1-1,0-1 0,0 0 1,1 0-1,-1 0 0,1 0 1,-1 0-1,0 1 0,1-1 1,-1 0-1,0 0 0,1 0 1,-1 0-1,0 0 0,1 0 1,-1 0-1,1 0 0,-1 0 1,0 0-1,1-1 0,3 1 63,-1-1-1,0 1 0,0-1 1,1 0-1,-1 0 0,0 0 1,0-1-1,0 1 1,0-1-1,0 0 0,3-2 1,33-29 379,-29 25-336,110-106 456,-4-5-1,169-228 1,-233 264-530,-28 42-27,-24 40-40,0 1 0,1 0 0,-1-1 0,0 1 0,1-1 0,-1 1 0,0 0 0,1-1 0,-1 1 0,1 0 0,-1 0 0,0-1 0,1 1 0,-1 0 0,1 0 0,-1 0 0,1-1 0,-1 1 0,1 0 0,-1 0 0,1 0 0,-1 0 0,1 0 0,-1 0 0,1 0 0,-1 0 0,1 0 0,-1 0 0,1 0 0,-1 0 0,1 1 0,-1-1 0,1 0 0,0 1 0,21 15-13,-13-6 5,-1 0-1,11 16 1,-11-11-85,0 1 0,-1 1 1,8 26-1,-9-24-99,1-1 1,14 28 0,-11-29 23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8.076"/>
    </inkml:context>
    <inkml:brush xml:id="br0">
      <inkml:brushProperty name="width" value="0.05" units="cm"/>
      <inkml:brushProperty name="height" value="0.05" units="cm"/>
    </inkml:brush>
  </inkml:definitions>
  <inkml:trace contextRef="#ctx0" brushRef="#br0">123 301 12963,'12'-13'1046,"-1"-2"0,11-17 0,-20 28-730,1 0 1,-1 0 0,0 0 0,0 0-1,-1 0 1,1-1 0,-1 1-1,0 0 1,0-1 0,0 1-1,-1-1 1,0 1 0,1-1-1,-2-6 1,1 10-209,-1-1 0,1 1 0,-1-1-1,0 1 1,1 0 0,-1-1 0,0 1 0,0 0-1,0 0 1,0-1 0,0 1 0,0 0 0,0 0 0,0 0-1,-1 0 1,1 0 0,0 1 0,-1-1 0,1 0-1,0 0 1,-1 1 0,1-1 0,-1 1 0,1-1 0,-1 1-1,1 0 1,-1 0 0,1 0 0,-1-1 0,1 1-1,-4 1 1,1-1-3,0 0-1,0 1 1,0 0-1,0 0 1,0 0-1,1 0 1,-1 0-1,0 1 0,0-1 1,1 1-1,-6 3 1,2 2-52,0 0 0,0 0 0,1 1 1,-1 0-1,2 0 0,-1 0 0,1 1 0,0-1 0,1 1 1,0 1-1,-4 14 0,2-2-33,0 0 1,2 0-1,-3 45 1,6-63-17,2 45 8,-1-47-11,0 0 1,1-1-1,-1 1 0,0 0 0,1 0 1,0 0-1,-1 0 0,1 0 1,0 0-1,0-1 0,0 1 0,0 0 1,0-1-1,0 1 0,0-1 0,1 1 1,-1-1-1,0 1 0,1-1 0,2 2 1,-3-3-1,1 0 1,-1 1 0,1-1 0,-1 0 0,1 0 0,-1 0-1,1 0 1,0 0 0,-1 0 0,1-1 0,-1 1-1,1 0 1,-1-1 0,1 1 0,-1-1 0,1 0-1,-1 1 1,0-1 0,1 0 0,-1 0 0,0 0 0,0 0-1,1 0 1,0-2 0,29-31 34,-28 31-32,14-21 18,0-1 1,-1-1-1,-2-1 0,-1 0 1,0 0-1,-3-1 0,12-42 1,-20 55-33,-5 18-14,-7 22-25,-9 66-50,17-81 94,1-1 0,0 1 0,1-1-1,0 1 1,1-1 0,0 1 0,4 17 0,-4-25 5,0 0 0,-1 0 0,1 0 1,0 0-1,0-1 0,0 1 0,0 0 0,1 0 0,-1 0 0,0-1 0,1 1 1,0-1-1,-1 1 0,1-1 0,0 0 0,-1 1 0,1-1 0,0 0 1,2 1-1,0-1 0,-1 0 1,1 0 0,0-1 0,-1 1-1,1-1 1,0 0 0,-1 0 0,1 0-1,0 0 1,4-2 0,8-1 6,-1-2-1,0 0 1,0-1 0,14-8-1,-28 13-5,63-33 19,-40 20-22,1 1 1,33-13-1,-56 26 1,0-1-1,0 0 1,0 1-1,0-1 1,0 1 0,0 0-1,0 0 1,0 0-1,-1 0 1,1 0 0,0 0-1,0 0 1,0 0 0,0 1-1,3 0 1,-4 0-2,0 0 0,1 0-1,-1-1 1,0 1 0,0 0 0,0 0 0,0 0 0,0 0 0,0 0-1,-1 1 1,1-1 0,0 0 0,0 0 0,-1 0 0,1 1 0,0 1 0,1 5 5,-1 0 0,0 0 0,-1 0 0,1 0 0,-2 0 1,0 8-1,1-10 25,-7-216 1974,6 189-1950,1 20-55,0 1 0,-1 0 0,1 0 0,0 0-1,0 0 1,0 0 0,0-1 0,0 1 0,0 0 0,0 0 0,0 0-1,0 0 1,0-1 0,0 1 0,0 0 0,0 0 0,1 0 0,-1 0-1,0 0 1,0-1 0,0 1 0,0 0 0,0 0 0,0 0 0,0 0-1,0 0 1,0 0 0,0-1 0,1 1 0,-1 0 0,0 0 0,0 0 0,0 0-1,0 0 1,0 0 0,1 0 0,-1 0 0,0 0 0,0 0 0,0 0-1,0 0 1,0 0 0,1 0 0,-1 0 0,0 0 0,0 0 0,0 0-1,0 0 1,1 0 0,-1 0 0,0 0 0,0 0 0,0 0 0,0 0-1,0 0 1,1 0 0,-1 0 0,0 0 0,0 0 0,0 0 0,0 0-1,0 0 1,0 1 0,1-1 0,-1 0 0,0 0 0,0 0 0,16 13-253,10 7-46,-23-19 282,1 0 0,-1 0 1,0-1-1,0 1 1,0-1-1,0 0 1,1 0-1,-1 0 1,0 0-1,0 0 1,0-1-1,1 1 1,-1-1-1,0 0 1,4-2-1,-1 0 7,-1 0 0,0 0 0,0 0 0,0-1 0,-1 1 0,1-1 0,7-8-1,-1-3 23,0 0 0,-1-1-1,0 1 1,9-24 0,-1-16 21,-26 88-18,2 0 0,1 0 0,1 0 0,1 53 0,3-77-8,0 11 38,3 35 0,-3-51-46,1 0-1,0 0 0,-1 0 0,1 0 1,1 0-1,-1 0 0,1 0 0,-1-1 1,1 1-1,0 0 0,0-1 0,1 0 0,-1 1 1,1-1-1,3 3 0,-4-5-44,-1 0 1,1 0-1,0 0 0,0 0 0,0-1 1,-1 1-1,1-1 0,0 1 0,0-1 1,0 0-1,0 1 0,0-1 1,0 0-1,0 0 0,0 0 0,0-1 1,0 1-1,0 0 0,0-1 0,0 0 1,0 1-1,-1-1 0,1 0 0,0 0 1,0 0-1,-1 0 0,1 0 0,2-2 1,3-3-346,0 0 1,-1 0-1,1 0 1,-2 0 0,7-10-1,-5 6 178,0-1 0,-1 0-1,0-1 1,-1 1-1,-1-1 1,5-14 0,6-35-792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8.789"/>
    </inkml:context>
    <inkml:brush xml:id="br0">
      <inkml:brushProperty name="width" value="0.05" units="cm"/>
      <inkml:brushProperty name="height" value="0.05" units="cm"/>
    </inkml:brush>
  </inkml:definitions>
  <inkml:trace contextRef="#ctx0" brushRef="#br0">0 114 17500,'1'-1'64,"-1"1"0,0 0 0,0-1 0,1 1 1,-1-1-1,0 1 0,1 0 0,-1-1 0,0 1 0,1 0 1,-1-1-1,1 1 0,-1 0 0,0-1 0,1 1 0,-1 0 1,1 0-1,-1 0 0,1 0 0,-1-1 0,1 1 0,-1 0 0,1 0 1,-1 0-1,1 0 0,-1 0 0,1 0 0,-1 0 0,1 0 1,-1 0-1,1 1 0,-1-1 0,1 0 0,-1 0 0,1 0 1,-1 0-1,0 1 0,1-1 0,-1 0 0,1 0 0,-1 1 1,0-1-1,1 0 0,-1 1 0,0-1 0,1 1 0,0 0 1,9 28 1251,-10-26-1077,20 95 1601,10 166-1,-6-32-1075,-20-199-683,-2-13-35,1 0-1,0 0 1,2-1-1,0 0 1,1 0-1,10 23 1,-15-41-44,0 1 1,-1-1 0,1 0-1,0 1 1,0-1-1,0 0 1,0 1 0,0-1-1,0 0 1,0 0-1,0 0 1,1 0 0,-1 0-1,2 1 1,-2-2-2,-1 0 0,0 0 1,1 0-1,-1 0 0,1 0 0,-1-1 0,0 1 1,1 0-1,-1 0 0,0 0 0,1-1 0,-1 1 1,0 0-1,1 0 0,-1-1 0,0 1 1,0 0-1,1-1 0,-1 1 0,0 0 0,0-1 1,1 1-1,-1 0 0,0-1 0,0 1 0,0-1 1,0 1-1,0 0 0,0-1 0,0 1 0,1-1 1,-1 0-1,1-6-4,-1 0 0,1 0 0,-1-1 0,-1-9 0,-4-17-204,-2-1 0,-1 2 1,-2-1-1,-1 1 0,-2 1 1,-26-49-1,32 69-51,7 14 9,12 17 44,-10-16 200,1 1-1,0-1 1,0-1 0,-1 1 0,2 0 0,-1-1 0,0 1 0,0-1 0,1 0-1,-1 0 1,1 0 0,0-1 0,0 1 0,-1-1 0,1 0 0,0 0 0,0 0 0,0-1-1,0 1 1,0-1 0,6 0 0,-5-1 23,1 0 1,-1 0-1,0-1 1,0 0-1,1 0 0,-1 0 1,0 0-1,-1-1 0,1 0 1,0 0-1,-1 0 1,1 0-1,-1-1 0,0 0 1,5-6-1,6-8 73,-2-1 0,0 0-1,-1-1 1,-2 0 0,1 0 0,-2-1-1,-1-1 1,10-40 0,-10 24 19,-2 0-1,-1-1 1,-2 1 0,-2-57 0,-2 92-105,-5-67 56,5 65-62,0 0-1,0 0 0,0 0 1,-1 0-1,0 0 1,0 0-1,-1 0 1,1 0-1,-1 1 1,-5-7-1,7 10-1,1 0 0,-1 0 0,0 0-1,1 0 1,-1 1 0,0-1 0,0 0 0,0 1 0,0-1 0,0 1 0,0-1-1,0 1 1,1-1 0,-2 1 0,1-1 0,0 1 0,0 0 0,0 0 0,0 0-1,0 0 1,0-1 0,0 1 0,0 0 0,0 1 0,0-1 0,0 0-1,0 0 1,0 0 0,0 1 0,0-1 0,0 0 0,0 1 0,0-1 0,0 1-1,0 0 1,0-1 0,0 1 0,0-1 0,0 1 0,1 0 0,-1 0 0,0 0-1,0-1 1,1 1 0,-2 2 0,-2 3-9,0 1 0,1-1 0,-1 1 0,1 0 0,-3 9 0,1 1 11,0 1 0,0 0 0,2 0 0,0 0 0,2 0 0,-1 0-1,2 1 1,3 28 0,-1-36 2,0 0-1,1 0 1,0 0-1,0 0 1,1-1-1,0 1 1,1-1-1,1 0 1,-1 0-1,2-1 1,-1 0 0,1 0-1,0-1 1,1 1-1,11 8 1,-3-4-3,-1 1-1,23 26 1,-31-31 1,-1-1 0,0 2 0,-1-1 0,0 1-1,0-1 1,5 19 0,-3-5-22,-1-1 0,-1 1 0,-1 0 0,0 1 0,-2-1 0,-1 1 0,-3 26 0,2-50-8,0 0 1,0 1-1,0-1 1,0 0-1,0 1 1,0-1-1,0 0 0,0 1 1,0-1-1,0 0 1,0 0-1,0 1 1,-1-1-1,1 0 1,0 0-1,0 1 1,0-1-1,-1 0 0,1 0 1,0 0-1,0 1 1,0-1-1,-1 0 1,1 0-1,0 0 1,-1 0-1,1 1 0,0-1 1,0 0-1,-1 0 1,1 0-1,0 0 1,-1 0-1,1 0 1,0 0-1,0 0 0,-1 0 1,1 0-1,0 0 1,-1 0-1,1 0 1,0 0-1,0 0 1,-1 0-1,1 0 1,0-1-1,-1 1 0,1 0 1,0 0-1,0 0 1,-1 0-1,1 0 1,0-1-1,0 1 1,0 0-1,-1 0 0,1-1 1,0 1-1,0 0 1,0 0-1,-1-1 1,1 1-1,0 0 1,0-1-1,-15-16-821,15 17 865,-15-21-502,-1-6-167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9.223"/>
    </inkml:context>
    <inkml:brush xml:id="br0">
      <inkml:brushProperty name="width" value="0.05" units="cm"/>
      <inkml:brushProperty name="height" value="0.05" units="cm"/>
    </inkml:brush>
  </inkml:definitions>
  <inkml:trace contextRef="#ctx0" brushRef="#br0">36 9 16980,'-14'-8'1856,"3"8"-1216,2 1-264,8-1 865,2 2-689,10 0-976,2 4 616,3 6-432,0 1-161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19.786"/>
    </inkml:context>
    <inkml:brush xml:id="br0">
      <inkml:brushProperty name="width" value="0.05" units="cm"/>
      <inkml:brushProperty name="height" value="0.05" units="cm"/>
    </inkml:brush>
  </inkml:definitions>
  <inkml:trace contextRef="#ctx0" brushRef="#br0">1 49 14299,'3'10'404,"0"0"-1,0 0 1,0 0 0,-1 1-1,-1-1 1,0 1 0,0 12-1,1 12 737,-1-25-885,3 35 648,1 0-1,3 0 0,21 70 1,-28-112-842,1 1-1,-1-1 1,1 0 0,-1 1 0,1-1-1,0 0 1,0 0 0,0 0 0,1-1-1,-1 1 1,1 0 0,-1-1-1,7 5 1,-7-7-31,-1 1-1,1 0 0,0-1 0,0 1 1,0-1-1,0 0 0,0 1 0,0-1 1,0 0-1,-1 0 0,1 0 0,0-1 1,0 1-1,0 0 0,0-1 0,0 1 1,0-1-1,0 0 0,-1 1 0,1-1 1,0 0-1,-1 0 0,1 0 0,0 0 1,-1-1-1,1 1 0,1-2 1,7-8 82,0 1 0,0-1 1,-1-1-1,0 0 0,-1 0 1,0-1-1,8-19 1,36-102 414,-49 126-497,9-31 97,10-54 1,-34 265 14,11-163-135,0 12 6,0-13-3,0-1 0,0 0 0,1 0 0,0 0 0,1 1 0,-1-1 0,1 0 0,1 0 0,-1 0 0,1 0 0,4 9 0,-6-16-4,1 1-1,-1 0 1,1 0-1,-1-1 1,1 1-1,-1-1 1,1 1-1,0-1 1,-1 1-1,1-1 1,0 1-1,-1-1 1,1 1 0,0-1-1,0 0 1,-1 1-1,1-1 1,0 0-1,0 0 1,0 1-1,-1-1 1,1 0-1,0 0 1,0 0-1,0 0 1,0 0-1,-1 0 1,1 0-1,0-1 1,0 1-1,0 0 1,-1 0-1,1-1 1,0 1-1,0 0 1,-1-1-1,1 1 1,0-1-1,0 0 1,4-2 21,-1-1 0,0 1 1,0-1-1,0 0 0,4-5 0,23-34 158,-1-2 0,40-80 0,5-9-29,-75 133-155,0 0 0,1 1-1,-1-1 1,0 0 0,1 0-1,0 0 1,-1 0 0,1 1-1,-1-1 1,1 0 0,0 1-1,-1-1 1,1 1 0,0-1-1,0 0 1,0 1 0,-1 0 0,1-1-1,0 1 1,0-1 0,1 1-1,-1 0 1,0 0-1,-1 1 1,1-1 0,-1 1-1,1-1 1,-1 1-1,0-1 1,1 1 0,-1-1-1,1 1 1,-1 0-1,0-1 1,1 1 0,-1-1-1,0 1 1,0 0-1,0-1 1,1 1 0,-1 0-1,0-1 1,0 1-1,0 0 1,1 50 12,-1-48-13,-7 94 8,3-61 6,1 1 0,3 40 0,0-72-15,1 0 1,0 0-1,0 0 0,0 1 1,1-1-1,2 6 0,-4-11-20,1 1 0,-1 0-1,0-1 1,1 1 0,-1 0 0,0-1-1,1 1 1,-1 0 0,1-1 0,0 1-1,-1-1 1,1 1 0,-1-1 0,1 1 0,0-1-1,-1 1 1,1-1 0,0 0 0,-1 1-1,1-1 1,0 0 0,0 0 0,0 1-1,-1-1 1,1 0 0,0 0 0,0 0-1,-1 0 1,1 0 0,0 0 0,0 0 0,0 0-1,-1-1 1,1 1 0,0 0 0,0 0-1,-1-1 1,1 1 0,0 0 0,-1-1-1,1 1 1,0 0 0,-1-1 0,1 1-1,0-1 1,-1 0 0,1 1 0,-1-1-1,1 0 1,4-4-204,0 0 0,-1 0 0,0-1-1,0 1 1,0-1 0,-1 0 0,4-8-1,18-51-294,-14 34 88,7-19-293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0.202"/>
    </inkml:context>
    <inkml:brush xml:id="br0">
      <inkml:brushProperty name="width" value="0.05" units="cm"/>
      <inkml:brushProperty name="height" value="0.05" units="cm"/>
    </inkml:brush>
  </inkml:definitions>
  <inkml:trace contextRef="#ctx0" brushRef="#br0">20 197 16628,'0'1'68,"0"0"1,0-1 0,0 1 0,0-1 0,0 1 0,0-1 0,0 1 0,1-1 0,-1 1-1,0-1 1,0 1 0,1-1 0,-1 0 0,0 1 0,1-1 0,-1 1 0,1-1 0,-1 0-1,0 1 1,1-1 0,-1 0 0,1 1 0,-1-1 0,1 0 0,-1 0 0,1 1-1,-1-1 1,1 0 0,-1 0 0,1 0 0,-1 0 0,2 0 0,0 0 69,0 0 0,0 0 0,1 0 0,-1-1 1,0 1-1,0-1 0,0 0 0,4-1 0,36-23 1465,-32 18-1371,-1 0 1,0-1-1,0 0 0,-1-1 0,13-17 0,-18 23-192,-1 0 0,0-1 0,0 1 0,0-1 0,0 1 0,-1-1 0,1 0 0,-1 1 0,0-1-1,0 0 1,0 0 0,-1 0 0,1 0 0,-1 0 0,0 0 0,0 0 0,0 0 0,-1 1 0,0-1 0,1 0 0,-3-5-1,2 7-20,1 1 0,-1-1 0,0 0 0,0 1 0,0-1-1,0 1 1,-1-1 0,1 1 0,0 0 0,-1 0-1,1-1 1,0 1 0,-1 0 0,0 0 0,1 0-1,-1 1 1,1-1 0,-1 0 0,0 1 0,0-1-1,1 1 1,-1-1 0,0 1 0,0 0 0,0 0-1,1 0 1,-1 0 0,0 0 0,0 0 0,0 0 0,0 0-1,1 1 1,-1-1 0,0 1 0,0 0 0,-2 1-1,-2 0 27,0 1 1,1-1-1,-1 2 0,1-1 0,0 0 0,0 1 0,0 0 0,1 0 0,-7 8 0,3-1 1,1 1-1,0-1 0,1 2 0,0-1 0,1 0 0,0 1 1,1 0-1,-4 25 0,6-26-23,0 1 1,1-1-1,0 0 0,1 1 0,1-1 1,0 0-1,0 0 0,1 1 1,8 22-1,-9-32-54,0-1 1,0 1 0,0 0-1,0-1 1,0 1-1,1-1 1,-1 1 0,1-1-1,0 0 1,0 0-1,0 0 1,0 0-1,0 0 1,0 0 0,1 0-1,-1-1 1,0 1-1,1-1 1,-1 1 0,1-1-1,0 0 1,-1 0-1,1-1 1,0 1-1,0 0 1,0-1 0,0 0-1,-1 1 1,1-1-1,0 0 1,0-1 0,0 1-1,0 0 1,-1-1-1,1 1 1,0-1 0,0 0-1,-1 0 1,1 0-1,0-1 1,-1 1-1,1 0 1,-1-1 0,4-3-1,5-3-330,0-1 1,0 0-1,-1-1 0,-1 0 0,1-1 0,12-19 0,-8 7-53,-1 0 0,17-41 0,-1-12-536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0.633"/>
    </inkml:context>
    <inkml:brush xml:id="br0">
      <inkml:brushProperty name="width" value="0.05" units="cm"/>
      <inkml:brushProperty name="height" value="0.05" units="cm"/>
    </inkml:brush>
  </inkml:definitions>
  <inkml:trace contextRef="#ctx0" brushRef="#br0">54 1 16532,'-7'12'429,"0"1"0,1 0 0,1 0 0,0 1 0,0 0 1,2 0-1,0 0 0,-2 16 0,1 17 476,1 52-1,3-66-705,1 1-1,2-1 0,2 0 1,1-1-1,1 1 0,2-1 1,1-1-1,2 0 0,23 46 1,-34-75-193,0 0 1,0 0-1,1 0 1,-1 0-1,1 0 1,-1 0-1,1 0 1,0-1-1,0 1 1,0-1-1,0 1 1,0-1-1,0 0 1,0 1-1,3 0 1,-4-2-3,0 0 0,0 0 0,0 0 0,0 0 0,0 0 0,0 0 0,1 0 0,-1-1 0,0 1 0,0 0 0,0-1 0,0 1 0,0-1 0,0 1 0,0-1 0,0 1 0,0-1 0,0 1 0,-1-1 0,1 0 0,0 0 0,0 1 0,0-1 0,-1 0 0,1 0 0,0 0 0,-1 0 0,1 0 0,-1 0 0,1 0 0,-1 0 0,0 0 0,1-2 0,3-7 18,-1-1 0,0 0 1,-1 1-1,0-1 0,-1 0 1,0 0-1,-1 0 1,-2-19-1,1 16-5,-1 0 1,0 1-1,-1 0 0,-1-1 1,0 1-1,-10-20 0,12 30-14,0-1-1,0 1 0,-1 0 1,0 0-1,1 0 1,-1 0-1,-5-3 0,8 5-2,-1 1 1,1-1-1,-1 1 0,1 0 0,-1-1 0,1 1 0,-1 0 0,1-1 0,-1 1 0,1 0 0,-1-1 0,1 1 0,-1 0 1,1 0-1,-1 0 0,0 0 0,1 0 0,-1-1 0,1 1 0,-1 0 0,0 0 0,1 0 0,-1 1 0,1-1 0,-1 0 1,0 0-1,1 0 0,-1 0 0,1 1 0,-1-1 0,1 0 0,-1 0 0,1 1 0,-1-1 0,1 0 0,-1 1 1,1-1-1,-1 1 0,1-1 0,-1 0 0,1 1 0,0-1 0,-1 1 0,1-1 0,0 1 0,0-1 0,-1 1 0,1 0 1,0-1-1,0 1 0,0-1 0,-1 1 0,1-1 0,0 1 0,0 0 0,0-1 0,0 2 0,0 1-1,0 1 0,0 0 0,0 0 0,1-1 1,-1 1-1,1 0 0,0-1 0,0 1 0,0-1 0,0 1 0,1-1 0,-1 1 0,1-1 0,0 0 0,0 0 0,0 0 0,0 0 0,1 0 0,-1 0 0,1-1 0,0 1 0,0-1 0,0 1 0,3 1 0,1 1 0,1-1 0,-1 1-1,1-1 1,0-1 0,0 1-1,0-2 1,1 1 0,-1-1-1,12 2 1,-12-3 5,1-1 0,-1 0 0,1 0 1,-1-1-1,0 0 0,1 0 0,-1-1 0,0 0 0,1-1 1,-1 0-1,-1 0 0,1 0 0,0-1 0,-1 0 0,0-1 1,0 0-1,0 0 0,6-6 0,-4 1 7,0 1 0,0-2-1,-1 1 1,-1-1 0,0 0 0,0-1-1,-1 0 1,-1 0 0,0 0 0,6-24-1,-15 57 48,1 0 0,1-1-1,0 40 1,2-46-40,1 0 0,0 0 0,1 0 0,1 0 0,0-1 0,1 1 1,0-1-1,6 14 0,-9-26-38,0 1 0,0-1 0,0 1 0,0-1 0,0 1 0,0-1 0,0 0 0,0 1 0,0-1 0,1 0 0,-1 0 0,0 0 0,1 0 0,-1 0 0,1 0 0,1 0 0,-2-1-42,0 1-1,0-1 0,0 0 0,0 0 1,0 0-1,0 0 0,1 0 0,-1 0 1,0 0-1,0-1 0,0 1 1,0 0-1,0-1 0,0 1 0,0-1 1,0 1-1,0-1 0,0 1 1,1-2-1,1 0-73,0-1 1,0-1 0,0 1-1,-1 0 1,1-1-1,-1 1 1,1-1-1,-1 0 1,0 1-1,-1-1 1,2-5-1,7-32-409,-3-16-181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1.057"/>
    </inkml:context>
    <inkml:brush xml:id="br0">
      <inkml:brushProperty name="width" value="0.05" units="cm"/>
      <inkml:brushProperty name="height" value="0.05" units="cm"/>
    </inkml:brush>
  </inkml:definitions>
  <inkml:trace contextRef="#ctx0" brushRef="#br0">12 0 15011,'-6'3'1336,"2"17"-959,2 3-177,5 7 336,6 2-448,5-6 40,5-2-120,8-8-136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1.505"/>
    </inkml:context>
    <inkml:brush xml:id="br0">
      <inkml:brushProperty name="width" value="0.05" units="cm"/>
      <inkml:brushProperty name="height" value="0.05" units="cm"/>
    </inkml:brush>
  </inkml:definitions>
  <inkml:trace contextRef="#ctx0" brushRef="#br0">236 1 18196,'-72'45'2370,"-59"39"668,131-84-3031,-28 24 878,27-23-866,1-1 0,-1 1 0,1-1 0,0 1 0,-1-1 1,1 1-1,0-1 0,-1 1 0,1-1 0,0 1 0,0-1 0,0 1 0,-1-1 0,1 1 0,0-1 0,0 1 0,0 0 0,0-1 1,0 1-1,0-1 0,0 1 0,1 0-7,-1 0-1,1-1 1,-1 0 0,1 1 0,-1-1-1,1 1 1,0-1 0,-1 0 0,1 1 0,0-1-1,-1 0 1,1 0 0,0 1 0,-1-1-1,1 0 1,0 0 0,0 0 0,-1 0 0,1 0-1,0 0 1,-1 0 0,2 0 0,31-2-179,52-9 0,-3-1-122,-47 10 68,37 1 1,-60 1 152,-1 1-1,1 1 1,0 0 0,0 0 0,-1 2-1,21 7 1,-30-10 59,-1-1 1,1 1-1,0 0 1,0 0-1,-1 0 1,1 0-1,0 1 0,-1-1 1,0 0-1,1 1 1,-1-1-1,0 1 0,1-1 1,0 4-1,-1-4 8,-1 0 0,0 0 0,1 0 0,-1 0 0,0 0 0,0 0 0,0 0 0,0 0 0,0 1 1,0-1-1,0 0 0,-1 0 0,1 0 0,0 0 0,-1 0 0,1 0 0,0 0 0,-1 0 0,0 1 0,-3 3 22,0-1 0,0 1 0,0-1 0,0 0 0,-1-1 0,1 1 0,-1-1 0,-5 3 0,-8 5 35,0-1 0,0-1 0,-1-1 0,-1 0 0,1-2 0,-1 0 0,0-1 0,-36 4 1,55-9-118,-1 0 0,0 1 0,0-1 0,0 0 0,1 0 0,-1-1 0,0 1 0,0 0 0,0 0 0,0-1 0,1 1 0,-1-1 0,0 0 1,1 1-1,-1-1 0,0 0 0,1 0 0,-1 0 0,1 0 0,-1-1 0,-1-1 0,2 1 27,1 1 0,0-1-1,0 1 1,0-1 0,0 1-1,0-1 1,0 1 0,0-1-1,0 1 1,0-1 0,1 1-1,-1-1 1,1 1 0,-1-1-1,1 1 1,0 0 0,-1-1-1,1 1 1,0 0 0,0 0-1,0-1 1,0 1 0,0 0-1,0 0 1,0 0 0,3-2-1,27-24-507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1.923"/>
    </inkml:context>
    <inkml:brush xml:id="br0">
      <inkml:brushProperty name="width" value="0.05" units="cm"/>
      <inkml:brushProperty name="height" value="0.05" units="cm"/>
    </inkml:brush>
  </inkml:definitions>
  <inkml:trace contextRef="#ctx0" brushRef="#br0">76 592 15971,'-9'11'699,"-3"4"319,1 0-1,-18 33 0,27-43-875,0-1 0,0 1-1,0 0 1,0 0 0,1 0-1,0 0 1,0 0 0,0 0-1,1 1 1,0-1-1,0 0 1,0 0 0,1 0-1,-1 0 1,3 10 0,-2-14-107,0 1 1,-1 0-1,1 0 1,0-1-1,0 1 1,0 0 0,0-1-1,0 1 1,1-1-1,-1 0 1,0 1-1,1-1 1,-1 0-1,1 0 1,-1 0-1,1 0 1,0 0 0,-1 0-1,1 0 1,0 0-1,0-1 1,-1 1-1,1-1 1,0 1-1,0-1 1,0 0 0,0 0-1,0 0 1,0 0-1,0 0 1,-1 0-1,1 0 1,0 0-1,4-2 1,2 0 58,0 0 1,0-1-1,0 0 0,-1-1 0,1 0 1,13-9-1,-4 0 38,-1 0 0,0-2 0,-1 0 0,0-1 0,-1 0 0,16-27 0,-9 10 59,-1-2 0,24-60-1,-32 65-126,-2 0-1,-2-1 1,-1 0-1,5-43 1,-10 57-47,-1 0 1,0-1 0,-2 1 0,0-1-1,-1 1 1,0 0 0,-2-1 0,0 1-1,-9-22 1,11 34-19,0 0 0,-1 0 0,0 0 0,0 0-1,0 0 1,0 1 0,-1-1 0,1 1 0,-1 0 0,-1 0 0,1 1-1,0-1 1,-1 1 0,0 0 0,1 0 0,-1 0 0,0 1 0,-1 0-1,1 0 1,0 0 0,-1 1 0,-7-2 0,5 2-1,1 1 0,0 0-1,-1 0 1,1 1 0,0 0 0,0 0 0,-1 1 0,1 0 0,0 0-1,0 1 1,1 0 0,-1 0 0,1 0 0,-1 1 0,1 0 0,-8 7 0,6-5-2,1 0 1,0 1 0,0 0 0,1 0 0,0 1 0,0 0 0,1 0 0,0 0 0,0 1 0,-4 11 0,8-17 1,0 1 1,0-1-1,0 1 0,0 0 1,0 0-1,1-1 0,0 1 1,0 0-1,0 0 0,0-1 0,1 1 1,-1 0-1,1 0 0,0-1 1,0 1-1,0-1 0,1 1 1,-1-1-1,1 1 0,0-1 0,0 0 1,0 0-1,0 0 0,1 0 1,-1 0-1,1 0 0,0-1 1,4 4-1,67 44-120,-59-41 78,0 0 1,-1 0 0,0 1-1,-1 1 1,0 0-1,-1 1 1,16 19-1,-21-20 18,0 1 0,0 1-1,-1-1 1,-1 1 0,0 0-1,-1 0 1,0 0 0,-1 1-1,0-1 1,1 16 0,-3 0-440,0 0 0,-2 0 1,-9 51-1,8-67 194,4-10-88</inkml:trace>
  <inkml:trace contextRef="#ctx0" brushRef="#br0" timeOffset="1">666 370 18292,'0'10'414,"0"1"0,1-1 0,0 1 0,0-1-1,1 0 1,1 0 0,5 15 0,-7-22-309,1 0 0,-1 0-1,1 0 1,-1-1 0,1 1-1,0-1 1,0 1 0,0-1-1,0 0 1,0 0 0,1 0-1,4 4 1,-5-5-25,0-1 0,1 1 0,-1 0 0,0 0 0,1-1 1,-1 0-1,0 1 0,1-1 0,-1 0 0,0 0 0,1 0 0,-1 0 0,0-1 0,1 1 0,-1-1 0,0 1 0,1-1 0,-1 0 0,3-1 0,1-1-8,1-1-1,-1 0 0,0 0 1,0-1-1,0 1 1,-1-1-1,1-1 0,-1 1 1,0-1-1,-1 0 1,0 0-1,0 0 0,4-8 1,-3 6-33,-1 0 1,-1-1-1,0 1 1,0-1 0,0 0-1,-1 0 1,-1 0-1,1 0 1,-1 0 0,-1-13-1,0 20-34,0-1 1,0 1-1,0-1 0,-1 1 1,1-1-1,-1 1 0,1-1 0,-1 1 1,0-1-1,0 1 0,0 0 0,0 0 1,-1-1-1,1 1 0,-1 0 1,1 0-1,-1 0 0,0 0 0,0 1 1,1-1-1,-1 0 0,0 1 0,-1 0 1,1-1-1,0 1 0,0 0 1,-5-2-1,3 2-4,0 1 0,0-1 0,0 1 0,0 0 0,0 0 0,0 0 0,0 1 0,0 0 0,0-1-1,0 1 1,0 1 0,0-1 0,0 0 0,1 1 0,-1 0 0,-6 4 0,-2 2-1,1 1 0,0 1-1,0 0 1,1 0 0,1 1-1,0 0 1,0 1 0,-8 14-1,4-3 20,0 0 0,2 1 0,-13 40-1,21-54-10,0 0-1,1 0 1,0 0 0,1 0-1,0 1 1,0-1-1,1 1 1,0-1 0,1 0-1,3 17 1,-3-23-62,1 0 0,-1 0 0,0-1 0,1 1 0,0-1 0,0 1 1,0-1-1,0 0 0,1 0 0,-1 0 0,1 0 0,0 0 0,0 0 0,0-1 0,0 1 1,0-1-1,0 0 0,1 0 0,-1 0 0,1-1 0,-1 1 0,1-1 0,0 0 0,0 0 1,-1 0-1,1 0 0,0 0 0,0-1 0,0 0 0,7 0 0,-2-1-16,0 0 0,0 0-1,1-1 1,-1 0 0,0-1 0,-1 0-1,1 0 1,0-1 0,11-7-1,38-28-382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2.372"/>
    </inkml:context>
    <inkml:brush xml:id="br0">
      <inkml:brushProperty name="width" value="0.05" units="cm"/>
      <inkml:brushProperty name="height" value="0.05" units="cm"/>
    </inkml:brush>
  </inkml:definitions>
  <inkml:trace contextRef="#ctx0" brushRef="#br0">309 1 19380,'-17'0'350,"0"2"1,0 1-1,0 0 0,0 1 0,1 0 1,0 1-1,0 1 0,0 1 1,1 1-1,-1 0 0,2 0 0,-1 2 1,-21 18-1,34-26-327,-1 0 0,1 0-1,0 0 1,0 0 0,0 1 0,0-1 0,0 1 0,1 0-1,-1-1 1,1 1 0,-1 0 0,1 0 0,0 0 0,0 0-1,1 0 1,-1 0 0,0 0 0,1 1 0,0-1 0,0 5 0,1-4-32,0-1 0,0 1 0,0-1 0,1 1 0,0-1 0,-1 0 0,1 0 1,0 0-1,0 0 0,1 0 0,-1 0 0,1-1 0,-1 1 0,1-1 1,0 1-1,0-1 0,5 3 0,7 3-112,0 0 0,1-2 0,0 1 0,32 6-1,14 6-242,-59-18 350,1 1 0,-1-1-1,1 1 1,-1 0 0,0 0-1,1 0 1,-1 0-1,0 1 1,0-1 0,-1 1-1,1-1 1,-1 1 0,1 0-1,-1 0 1,0 0 0,0 1-1,0-1 1,0 1-1,-1-1 1,1 1 0,-1-1-1,1 6 1,-1-3 27,0 0 1,-1 0-1,0 0 1,0 0-1,-1 0 0,0 0 1,0-1-1,0 1 1,0 0-1,-1 0 0,0 0 1,-1-1-1,-4 9 1,-1 0 1,0-1 0,-1-1 0,-1 0 1,1 0-1,-2 0 0,0-2 0,0 1 1,-16 9-1,4-4-115,0-1 1,-1-2-1,-44 19 0,19-13-45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23.302"/>
    </inkml:context>
    <inkml:brush xml:id="br0">
      <inkml:brushProperty name="width" value="0.05" units="cm"/>
      <inkml:brushProperty name="height" value="0.05" units="cm"/>
    </inkml:brush>
  </inkml:definitions>
  <inkml:trace contextRef="#ctx0" brushRef="#br0">51 14 14707,'0'-1'124,"1"0"-1,-1 0 1,1 0 0,-1 0-1,1 0 1,0 0-1,0 0 1,-1 0 0,1 1-1,0-1 1,0 0-1,0 0 1,0 1 0,2-2-1,-3 2-81,0 0 1,1 0-1,-1 0 0,0 0 1,1 0-1,-1 0 0,1 0 0,-1 0 1,0 0-1,1 1 0,-1-1 0,0 0 1,1 0-1,-1 0 0,0 0 0,1 0 1,-1 1-1,0-1 0,1 0 1,-1 0-1,0 1 0,0-1 0,1 0 1,-1 1-1,0-1 0,0 0 0,0 0 1,1 1-1,1 3 88,-1 0 1,0 0-1,1 0 1,-1 0-1,0 0 1,0 7-1,2 54 163,-3 0 1,-14 110-1,5-89-213,1 10-28,-28 297 72,29-351 123,7-42-236,0-1-1,0 1 1,0 0-1,0 0 1,0 0-1,0 0 1,0 0-1,0-1 1,0 1 0,-1 0-1,1 0 1,0 0-1,0 0 1,0 0-1,0 0 1,0 0 0,0-1-1,0 1 1,-1 0-1,1 0 1,0 0-1,0 0 1,0 0 0,0 0-1,0 0 1,-1 0-1,1 0 1,0 0-1,0 0 1,0 0 0,0 0-1,0 0 1,-1 0-1,1 0 1,0 0-1,0 0 1,0 0-1,0 0 1,0 0 0,-1 0-1,1 0 1,0 0-1,0 0 1,0 0-1,0 1 1,0-1 0,-1 0-1,1 0 1,0 0-1,0 0 1,0 0-1,0 0 1,0 0 0,0 1-1,0-1 1,0 0-1,0 0 1,-1 0-1,1 0 1,0 0-1,0 1 1,0-1 0,0 0-1,0 0 1,-1-5 82,0 0-1,1 0 1,-1-1 0,1 1 0,0 0 0,1-7-1,-1 0 24,4-52 309,3 0-1,25-103 0,57-121-307,-27 143-127,-53 127 5,1 1 0,1 0 0,0 0 0,2 1 0,24-26 0,-34 39-8,1 0 0,-1 0 0,1 0 0,0 0 0,-1 1 0,1-1 0,0 1 0,1 0 0,-1 0 0,0 1 0,0-1 0,1 1 0,-1 0 0,1 0 0,-1 0 0,1 1 0,0 0 0,-1 0 0,1 0 0,-1 0 0,1 1 0,0-1 0,-1 1 0,0 0 0,1 1 0,-1-1 0,1 1 0,-1 0 0,0 0 0,0 0 0,0 1 0,0-1 0,-1 1 0,1 0 0,-1 0 0,1 0 0,-1 0 0,0 1 0,0 0 0,-1-1 0,1 1 0,-1 0 0,0 0 0,0 0 0,2 5 0,-2-4-9,-1 1-1,1-1 0,-1 0 0,0 1 0,0-1 1,0 1-1,-1-1 0,0 1 0,0-1 0,-1 1 1,1-1-1,-1 1 0,-1-1 0,-1 6 0,0-3 18,0-1 1,-1 0-1,1 0 0,-2 0 0,1 0 0,-1-1 0,0 1 0,0-1 0,-7 5 0,1-1 38,-1 0-1,0-1 0,0-1 0,-1 0 0,-1-1 0,1 0 1,-1-1-1,0 0 0,-28 6 0,38-11-90,1 0 0,-1-1-1,0 1 1,1-1 0,-1 0 0,0 0 0,-5-1-1,8 1 47,1 0 0,-1 0 0,0-1-1,1 1 1,-1 0 0,0-1 0,1 1 0,-1 0-1,1-1 1,-1 1 0,0-1 0,1 1-1,-1-1 1,1 0 0,0 1 0,-1-1 0,1 1-1,-1-1 1,1 0 0,0 1 0,-1-1-1,1 0 1,0 0 0,0 1 0,0-1 0,-1 0-1,1 1 1,0-1 0,0 0 0,0 0-1,0 1 1,0-1 0,0 0 0,1 0 0,-1 1-1,0-1 1,0 0 0,0 0 0,1 1-1,-1-2 1,14-35-156,9-15-87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3.164"/>
    </inkml:context>
    <inkml:brush xml:id="br0">
      <inkml:brushProperty name="width" value="0.05" units="cm"/>
      <inkml:brushProperty name="height" value="0.05" units="cm"/>
    </inkml:brush>
  </inkml:definitions>
  <inkml:trace contextRef="#ctx0" brushRef="#br0">135 319 18388,'16'61'2323,"14"109"0,-10 62-110,-16-186-1851,0 47 273,-4-89-460,-2-5-55,-3-12 3,-5-20-37,-164-506 18,167 523-130,5 12 13,1 0-1,-1 0 0,1 0 0,0 0 1,0 0-1,0-1 0,0 1 1,1-8-1,0 12 12,0 0 0,0-1 1,0 1-1,0 0 0,0 0 0,0 0 0,0 0 1,0-1-1,0 1 0,0 0 0,0 0 0,0 0 1,0 0-1,0 0 0,0-1 0,0 1 0,1 0 1,-1 0-1,0 0 0,0 0 0,0 0 0,0 0 1,0-1-1,0 1 0,1 0 0,-1 0 0,0 0 1,0 0-1,0 0 0,0 0 0,1 0 0,-1 0 1,0 0-1,0 0 0,0 0 0,0 0 0,1 0 1,-1 0-1,0 0 0,0 0 0,0 0 0,0 0 1,1 0-1,-1 0 0,0 0 0,0 0 0,0 0 1,1 0-1,11 8-34,11 12 5,3 8-6,-6-6 24,0 0 0,2-2 0,0 0 0,30 19 0,-46-34 13,0-1 1,1-1 0,0 1-1,0-1 1,0-1-1,0 1 1,0-1 0,1 0-1,-1-1 1,0 0-1,1 0 1,-1 0 0,1-1-1,0 0 1,-1-1-1,1 0 1,-1 0 0,1 0-1,-1-1 1,0 0-1,13-6 1,-10 3 8,0-1 1,0 0-1,-1-1 1,1 0-1,-2-1 1,1 0-1,-1 0 1,0-1-1,-1 0 1,0 0-1,0-1 1,-1 0-1,-1 0 1,1 0-1,-1-1 1,6-21-1,-5 11 12,0-1-1,-2 1 1,-1-1 0,0 1-1,-1-1 1,-2 0-1,0 0 1,-4-25 0,3 40-16,1 1 0,-1 0 0,-1 0 0,1 0 0,-1 1 0,0-1 0,0 0 0,0 1 1,-1-1-1,-6-9 0,8 14-5,1 1 0,0-1 0,-1 0 1,1 1-1,-1-1 0,1 1 0,-1-1 0,1 1 1,-1-1-1,1 1 0,-1-1 0,1 1 0,-1 0 1,0-1-1,1 1 0,-1 0 0,0-1 0,1 1 1,-1 0-1,0 0 0,1 0 0,-1 0 1,0 0-1,0-1 0,1 1 0,-1 0 0,0 1 1,1-1-1,-1 0 0,0 0 0,0 0 0,1 0 1,-1 0-1,0 1 0,1-1 0,-1 0 0,0 1 1,1-1-1,-1 0 0,1 1 0,-1-1 0,1 1 1,-1-1-1,1 1 0,-2 0 0,0 3-2,0-1 0,0 1 0,0-1-1,0 1 1,0 0 0,1 0 0,-2 7 0,-3 23-1,1-1 0,2 1 0,1 0 0,2 0 0,5 44 0,-3-65 6,0 0 0,0 0 0,1 0 0,1 0 0,0 0 1,1 0-1,0-1 0,9 15 0,-10-21 0,0 0 1,0 0-1,1-1 1,-1 0 0,1 0-1,0 0 1,1-1-1,-1 1 1,1-1 0,0-1-1,0 1 1,0-1-1,0 0 1,1 0 0,-1-1-1,1 0 1,11 2-1,-7-2 5,-1-2-1,1 1 0,0-1 0,-1-1 0,1 0 1,0 0-1,-1-1 0,1-1 0,-1 1 0,0-2 0,0 0 1,0 0-1,17-10 0,-18 9 1,0-1-1,-1 1 1,0-2-1,0 1 1,0-1-1,-1 0 1,0-1-1,0 1 1,-1-2-1,0 1 1,0 0-1,-1-1 1,-1 0-1,7-15 1,-7 7 4,-5 13-8,0 7-4,0 0 0,0-1 0,0 1 0,1 0 0,-1-1 0,1 1 0,-1 5 0,-1 32 9,4 78-1,0-103-16,0 0 0,0 0 0,2 0 0,0-1-1,0 1 1,2-1 0,0 0 0,10 18 0,-16-31-25,1 0-1,-1 0 1,1 0 0,-1 0 0,1 0 0,-1 0-1,1 0 1,0 0 0,-1 0 0,1 0 0,0-1 0,0 1-1,0 0 1,0-1 0,0 1 0,0 0 0,-1-1-1,2 1 1,-1-1 0,0 1 0,0-1 0,0 0-1,0 1 1,0-1 0,0 0 0,0 0 0,0 0 0,0 0-1,1 0 1,-1 0 0,0 0 0,0 0 0,0 0-1,0-1 1,0 1 0,0 0 0,0-1 0,0 1-1,0-1 1,0 1 0,0-1 0,2-1 0,0-1-83,1 0-1,-1-1 1,0 0 0,0 0 0,0 0 0,0 0 0,-1 0 0,0 0-1,2-5 1,13-35-329,-2-5-138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4.359"/>
    </inkml:context>
    <inkml:brush xml:id="br0">
      <inkml:brushProperty name="width" value="0.05" units="cm"/>
      <inkml:brushProperty name="height" value="0.05" units="cm"/>
    </inkml:brush>
  </inkml:definitions>
  <inkml:trace contextRef="#ctx0" brushRef="#br0">111 266 16900,'2'72'3215,"15"91"1,24 70-1219,-22-147-1812,32 90 1,-83-224-1265,-75-103-252,13 20 959,93 129 388,1 1 0,-1 0 1,0-1-1,0 1 0,1-1 1,-1 1-1,0-1 0,1 1 0,0-1 1,-1 1-1,1-1 0,0-2 0,0 4-2,0-1-1,0 0 0,0 1 0,0-1 1,0 1-1,1-1 0,-1 1 0,0-1 0,0 1 1,1-1-1,-1 1 0,0-1 0,1 1 1,-1-1-1,1 1 0,-1-1 0,0 1 1,1 0-1,-1-1 0,1 1 0,-1 0 1,1 0-1,0-1 0,4 0 71,-1 0 1,1 0-1,-1 0 0,1 0 0,0 1 1,8 0-1,1 0 1,9-1-19,1 0-1,-1-2 1,0-1 0,1-1-1,33-12 1,-45 13-135,-1-1 0,0-1 0,-1 0 0,1 0 0,-1-1 0,-1-1 0,1 1 0,-1-2 0,-1 1 0,1-1 0,-1 0 0,11-18 0,-7 6-105,-2 0 0,0 0-1,-1-1 1,-1-1-1,-1 1 1,-1-1 0,-1-1-1,-1 1 1,-1-1-1,-1 1 1,-1-1 0,-3-35-1,-3 43 200,6 15-21,-1 1-1,0 0 0,-1 0 1,1 0-1,0-1 0,0 1 1,0 0-1,0 0 1,0 0-1,0 0 0,0-1 1,0 1-1,0 0 0,0 0 1,0 0-1,0 0 0,-1-1 1,1 1-1,0 0 0,0 0 1,0 0-1,0 0 1,0 0-1,-1-1 0,1 1 1,0 0-1,0 0 0,0 0 1,0 0-1,-1 0 0,1 0 1,0 0-1,0 0 1,0 0-1,-1 0 0,1 0 1,0 0-1,0 0 0,0 0 1,-1 0-1,1 0 0,0 0 1,0 0-1,0 0 0,-1 0 1,1 0-1,0 0 1,0 0-1,0 0 0,0 0 1,-1 1-1,1-1 0,0 0 1,0 0-1,0 0 0,0 0 1,0 0-1,-1 0 0,1 1 1,0-1-1,0 0 1,0 0-1,0 1 0,-3 6 103,1 0-1,0 0 0,0 1 0,1-1 1,0 1-1,0 11 0,0-11-20,-3 50 555,2 0 1,8 87-1,-2-113-464,1-1 1,1 1-1,2-1 0,1-1 0,2 1 1,16 33-1,-20-51-105,0 0 0,1-1 0,15 20-1,-19-28-43,1 1 0,-1-1 0,1 1 0,0-1 0,0-1 0,0 1-1,0-1 1,1 0 0,-1 0 0,12 4 0,-15-6-18,-1-1-1,0 1 1,1-1 0,-1 1-1,1-1 1,-1 0-1,1 0 1,-1 0 0,1 1-1,-1-1 1,1-1 0,-1 1-1,1 0 1,-1 0 0,1-1-1,-1 1 1,1 0 0,-1-1-1,0 1 1,1-1 0,-1 0-1,0 0 1,2-1 0,-1 1 2,-1-1 0,-1 1 0,1-1 1,0 1-1,0-1 0,-1 0 1,1 1-1,0-1 0,-1 0 0,0 0 1,1 1-1,-1-1 0,0 0 1,0 0-1,0 0 0,-1-2 0,0-5 23,0 0 0,-1 0 0,-1 0 0,1 0 0,-2 0 0,-4-9 0,-1 0 5,-1 1-1,-19-24 0,23 35-36,1-1 0,-1 1-1,-1-1 1,1 2 0,-1-1 0,0 1 0,-15-9 0,21 14-4,0-1 1,0 1-1,1-1 1,-1 1-1,0-1 1,0 1-1,0 0 1,0-1-1,0 1 1,0 0-1,0 0 1,0 0-1,1 0 1,-1 0-1,0 0 1,0 0-1,0 0 1,0 0-1,0 0 1,-2 1-1,3-1 1,0 1 0,-1-1-1,1 1 1,0-1 0,0 1 0,-1-1-1,1 1 1,0 0 0,0-1 0,0 1-1,0-1 1,0 1 0,0-1-1,0 1 1,0 0 0,0-1 0,0 1-1,0-1 1,0 1 0,0 0-1,0-1 1,1 1 0,-1 0 0,2 4-6,0 0 0,1 0 0,-1 0 0,1 0 0,5 6 0,-4-6 2,1-1 1,-1 1 0,1-1-1,0 0 1,1 0-1,-1-1 1,0 1 0,1-1-1,0-1 1,0 1-1,0-1 1,12 3 0,-9-3 2,0-1 1,0 0-1,0 0 1,0-1 0,0-1-1,0 1 1,0-1-1,14-4 1,-11 2-2,-1-1 0,1 0 0,-1-1 1,0 0-1,0 0 0,-1-1 0,0-1 0,0 0 1,0 0-1,-1-1 0,0 0 0,0-1 0,14-18 0,-17 17-14,0 0-1,-1-1 1,0 0-1,0 0 1,-2 0-1,1 0 1,-1-1-1,1-13 0,-3 19 1,0 0 0,0 0 0,-1 0 0,0 0-1,0 1 1,-1-1 0,1 0 0,-1 0-1,-1 0 1,1 0 0,-1 1 0,0-1-1,0 1 1,-1-1 0,0 1 0,1 0 0,-8-10-1,9 14 13,0 0-1,0 0 1,-1-1 0,1 1-1,0 0 1,0 0-1,0 0 1,-1 0 0,1 0-1,-1 0 1,1 1 0,-1-1-1,1 0 1,-1 1-1,1-1 1,-1 1 0,1 0-1,-1-1 1,0 1-1,1 0 1,-1 0 0,1 0-1,-1 0 1,0 0-1,1 0 1,-1 1 0,1-1-1,-1 0 1,0 1-1,1-1 1,-1 1 0,1 0-1,-1-1 1,1 1-1,0 0 1,-1 0 0,1 0-1,0 0 1,0 0-1,-1 0 1,1 1 0,0-1-1,0 0 1,0 0-1,-1 4 1,-3 2 2,0 1-1,0 1 1,1-1-1,0 1 1,1-1 0,-5 18-1,5-10 17,0 0 0,1 0 0,1-1 0,0 1 0,1 0 0,1 0 0,0 0 0,5 21 0,-4-30-5,0 0 0,0 0-1,0-1 1,1 1 0,0-1 0,0 0 0,0 0 0,1 0 0,0 0 0,0 0 0,0-1 0,1 0 0,0 0 0,0 0 0,0 0 0,1-1 0,0 0 0,0 0 0,0-1 0,0 1 0,10 3 0,-7-4 0,-1-1 0,1 1 0,0-2 0,0 1 0,0-1 0,0 0 0,0-1 0,0 0-1,0-1 1,0 0 0,0 0 0,0-1 0,0 0 0,0-1 0,13-5 0,-13 4 1,0-1 0,0-1 0,0 1 0,-1-1 1,0-1-1,0 1 0,0-2 0,-1 1 0,0-1 0,-1 0 1,0 0-1,0 0 0,7-15 0,-1-4 14,-1 0 0,-1-1 0,-1 0 0,-1-1 0,6-51 0,0-150 67,-14 208-79,1 7-14,-1 0 0,0 1 0,-1-1 0,-1 0 0,0 0 1,-5-16-1,7 30 1,0 0 0,-1 0 0,1 0 0,0 0 0,-1 0 0,1 0 0,-1 0 0,1 0 1,-1 0-1,0 0 0,1 0 0,-1 0 0,0 1 0,1-1 0,-1 0 0,0 1 0,0-1 0,0 0 1,0 1-1,0-1 0,0 1 0,0-1 0,0 1 0,0 0 0,0-1 0,0 1 0,0 0 0,0 0 0,0 0 1,0-1-1,0 1 0,-2 1 0,1-1-1,1 1-1,-1-1 1,0 1 0,0 0 0,1 0-1,-1 0 1,0 0 0,1 0 0,-1 0-1,1 1 1,-1-1 0,1 0 0,0 1-1,0-1 1,-1 1 0,1-1 0,-1 3-1,-5 10 3,0 0-1,2 1 1,-1-1-1,2 1 0,0 0 1,0 1-1,2-1 1,0 1-1,0 19 1,2-2 34,1 0-1,2-1 1,10 48 0,-7-54 20,1 0 0,0-1 0,2 0 0,1 0 0,1-1 0,1 0 0,23 32 0,-29-47-106,0-1 0,1 0 0,-1 0 0,2-1 0,-1 0 0,1 0 0,0-1 0,1 1 0,-1-2 0,1 0 0,1 0 0,-1 0 0,0-1 0,1-1 0,0 1 0,0-2 0,0 1 0,0-1 0,1-1 0,-1 0 0,21-1 0,-15-2-159,-12-7-85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4.790"/>
    </inkml:context>
    <inkml:brush xml:id="br0">
      <inkml:brushProperty name="width" value="0.05" units="cm"/>
      <inkml:brushProperty name="height" value="0.05" units="cm"/>
    </inkml:brush>
  </inkml:definitions>
  <inkml:trace contextRef="#ctx0" brushRef="#br0">97 29 19572,'-45'-13'1889,"18"4"-1321,6 4-248,18 3 728,7 2-336,15 6-1000,6 0 392,11 2-296,0-2-112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6.150"/>
    </inkml:context>
    <inkml:brush xml:id="br0">
      <inkml:brushProperty name="width" value="0.05" units="cm"/>
      <inkml:brushProperty name="height" value="0.05" units="cm"/>
    </inkml:brush>
  </inkml:definitions>
  <inkml:trace contextRef="#ctx0" brushRef="#br0">341 89 13323,'-1'-4'392,"0"0"0,0-1 0,-1 1-1,1 0 1,-1 0 0,0 0 0,0 0 0,-1 1 0,1-1 0,-1 0 0,0 1 0,0 0 0,0 0 0,0 0-1,-6-4 1,4 4-75,-1-1 0,1 1-1,-1 1 1,0-1 0,0 1-1,0 0 1,0 1 0,-1-1-1,-11 0 1,7 1-146,-1 1 0,0 0-1,1 1 1,-1 0 0,1 1 0,0 1-1,-1-1 1,1 2 0,0-1 0,1 2 0,-17 8-1,20-9-137,1 1-1,0-1 0,0 1 1,0 1-1,1-1 1,0 1-1,0 0 0,0 0 1,1 0-1,0 1 1,-6 11-1,9-15-31,-1 0-1,1 1 1,0-1-1,0 0 1,0 0 0,1 1-1,-1-1 1,1 0-1,0 1 1,-1-1 0,2 0-1,-1 1 1,0-1-1,1 0 1,-1 1 0,1-1-1,0 0 1,0 0-1,1 1 1,-1-1 0,0 0-1,1 0 1,0-1-1,0 1 1,0 0 0,0 0-1,0-1 1,0 0-1,4 3 1,-3-2-7,1-1 0,-1 1 0,1-1 1,0 0-1,0 0 0,0 0 0,0 0 0,0-1 0,0 0 0,1 0 1,-1 0-1,7 1 0,-3-2-6,0 0 0,0 0 0,0-1-1,0 0 1,0-1 0,11-3 0,-1-1-17,-1-1-1,0-1 0,0 0 1,-1-2-1,18-12 0,0-5-30,-26 19 38,1 0 1,1 1-1,12-7 1,-21 13 19,-1 1 1,1 0 0,-1-1-1,1 1 1,0 0 0,-1 0 0,1 0-1,0-1 1,-1 1 0,1 0-1,-1 0 1,1 0 0,0 0-1,-1 0 1,1 0 0,0 0 0,-1 0-1,1 1 1,0-1 0,-1 0-1,1 0 1,-1 0 0,1 1 0,-1-1-1,1 0 1,0 1 0,-1-1-1,1 0 1,-1 1 0,1-1-1,-1 1 1,0-1 0,1 1 0,-1-1-1,1 1 1,-1-1 0,0 1-1,1-1 1,-1 1 0,0-1 0,0 1-1,1 0 1,-1-1 0,0 1-1,0-1 1,0 2 0,6 37 24,-5-26-9,22 139 506,74 262 1,-88-385-452,30 120 197,-35-131-199,-2 0 0,0 1 0,0-1 0,-2 1 0,-4 36 1,4-51-37,-1 1 0,0-1 1,0 1-1,-1-1 1,0 0-1,1 0 0,-1 1 1,-1-2-1,1 1 1,-1 0-1,-4 6 0,5-9-11,0 1-1,1-1 1,-1 1-1,0-1 1,0 0-1,0 1 0,0-1 1,0 0-1,0-1 1,0 1-1,0 0 0,0 0 1,-1-1-1,1 1 1,0-1-1,0 0 0,-1 0 1,1 0-1,0 0 1,0 0-1,-1 0 1,1-1-1,0 1 0,0-1 1,-3 0-1,-2-2 18,1 0 0,-1-1 0,1 0 0,-1 0 0,1 0 0,0-1 0,1 1 0,-1-1 0,1-1-1,0 1 1,0-1 0,-5-8 0,-1-3 5,0 0-1,2-2 0,-11-25 1,9 17-43,2 0 1,1-1 0,1 0-1,1 0 1,2 0 0,1-1-1,1-46 1,2 56-106,2 0-1,0 1 0,2-1 1,0 1-1,1 0 1,0 0-1,2 0 0,0 1 1,1 0-1,0 0 1,2 1-1,19-26 0,-8 17-974,32-27-1,6-7-239,-40 37 578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29.696"/>
    </inkml:context>
    <inkml:brush xml:id="br0">
      <inkml:brushProperty name="width" value="0.05" units="cm"/>
      <inkml:brushProperty name="height" value="0.05" units="cm"/>
    </inkml:brush>
  </inkml:definitions>
  <inkml:trace contextRef="#ctx0" brushRef="#br0">5 194 17660,'-5'6'1464,"8"-5"-1008,1 1-104,15-2 616,13-8-183,15-4-249,7-4-112,7-4-120,-1-3-24,-3-2-304,-4 3-176,-13 0-408,-8 3-272,-19 5 688,-12 1-185,-8 5-135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0.146"/>
    </inkml:context>
    <inkml:brush xml:id="br0">
      <inkml:brushProperty name="width" value="0.05" units="cm"/>
      <inkml:brushProperty name="height" value="0.05" units="cm"/>
    </inkml:brush>
  </inkml:definitions>
  <inkml:trace contextRef="#ctx0" brushRef="#br0">51 1 12491,'-10'13'692,"-18"29"450,26-39-988,1 1 0,-1-1-1,1 0 1,-1 0 0,1 1 0,0-1-1,1 1 1,-1-1 0,0 1 0,1-1-1,0 5 1,0-7-64,1 1 0,-1-1 1,0 0-1,1 1 0,0-1 0,-1 0 0,1 1 0,0-1 1,0 0-1,-1 0 0,1 1 0,0-1 0,0 0 0,0 0 1,1 0-1,-1 0 0,0 0 0,0 0 0,0-1 0,1 1 1,-1 0-1,0-1 0,1 1 0,-1-1 0,3 1 0,5 2 190,0-1 0,0-1 0,10 1-1,-10-1-84,14 1 169,5 0-36,-1 2-1,1 0 1,-1 2 0,42 14-1,-63-18-301,-1 1-1,1-1 0,-1 1 1,0 0-1,0 0 0,0 0 1,0 1-1,-1 0 0,1 0 1,-1 0-1,0 0 0,0 1 1,0-1-1,-1 1 0,0 0 1,0 0-1,0 0 0,0 1 1,-1-1-1,0 1 0,0-1 1,0 1-1,-1 0 0,0 0 1,0 0-1,-1 0 0,1 9 0,-2-1 0,-1 1-1,0 0 1,-1 0-1,-1-1 1,0 0-1,-1 0 0,-1 0 1,0 0-1,-9 14 1,-12 18 68,-41 50 0,29-44-33,36-48-51,-16 28 57,19-32-63,0 0 0,0 1 0,0-1 0,0 1 0,-1-1 1,1 0-1,0 1 0,0-1 0,0 1 0,0-1 0,0 1 0,0-1 0,0 1 0,0-1 0,0 0 0,0 1 0,0-1 0,1 1 1,-1-1-1,0 1 0,0-1 0,0 0 0,1 1 0,-1-1 0,0 1 0,1-1 5,0 1 0,0-1-1,0 0 1,0 0 0,0 1 0,-1-1-1,1 0 1,0 0 0,0 0 0,0 0 0,0 0-1,0 0 1,0 0 0,0 0 0,0-1-1,-1 1 1,3-1 0,29-9 119,0-3-1,58-30 1,-26 11-418,92-36-524,-119 47 573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0.935"/>
    </inkml:context>
    <inkml:brush xml:id="br0">
      <inkml:brushProperty name="width" value="0.05" units="cm"/>
      <inkml:brushProperty name="height" value="0.05" units="cm"/>
    </inkml:brush>
  </inkml:definitions>
  <inkml:trace contextRef="#ctx0" brushRef="#br0">0 0 16956,'6'9'1656,"-3"4"-1040,-3 1-248,3 7 760,-2 2-247,4 5-329,-1 0-120,2-2-440,-2-2-312,2-6-560,-1-5-89,-2-16 713,2-10-216,-10-14-200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1.341"/>
    </inkml:context>
    <inkml:brush xml:id="br0">
      <inkml:brushProperty name="width" value="0.05" units="cm"/>
      <inkml:brushProperty name="height" value="0.05" units="cm"/>
    </inkml:brush>
  </inkml:definitions>
  <inkml:trace contextRef="#ctx0" brushRef="#br0">16 23 15931,'-6'3'1673,"0"0"-1225,4-3-240,0 0 728,4-2-608,0-3-416,4-2 152,-2-1-120,1 1-144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1.806"/>
    </inkml:context>
    <inkml:brush xml:id="br0">
      <inkml:brushProperty name="width" value="0.05" units="cm"/>
      <inkml:brushProperty name="height" value="0.05" units="cm"/>
    </inkml:brush>
  </inkml:definitions>
  <inkml:trace contextRef="#ctx0" brushRef="#br0">2 12 18108,'-1'1'1472,"5"2"-1088,2-2-176,2-1 528,4 0-207,1-3-425,1 1-160,3-3-441,1 2-327,-6 0 632,-3 2-152,-3 1-144</inkml:trace>
  <inkml:trace contextRef="#ctx0" brushRef="#br0" timeOffset="1">7 264 17668,'1'11'1384,"10"-17"-1072,2-5-168,9-8 264,5-1-472,6-7-1728,1-2 1640,-2 2-312,-5 1-192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2.213"/>
    </inkml:context>
    <inkml:brush xml:id="br0">
      <inkml:brushProperty name="width" value="0.05" units="cm"/>
      <inkml:brushProperty name="height" value="0.05" units="cm"/>
    </inkml:brush>
  </inkml:definitions>
  <inkml:trace contextRef="#ctx0" brushRef="#br0">0 281 13403,'1'0'80,"-1"1"0,1-1 0,-1 1 0,1 0 0,0-1 0,-1 0 0,1 1 0,0-1 0,0 1 0,-1-1 0,1 0 0,0 1 0,0-1 0,0 0 0,-1 0 0,1 0 0,0 0 0,0 0 0,0 0 0,-1 0 0,1 0 0,0 0 0,0 0 0,0 0 0,0 0 0,-1-1 0,1 1 0,0 0 0,0-1 0,-1 1 0,1 0 0,0-1 0,-1 1 0,1-1 0,0 1 0,-1-1 0,1 1 0,0-1 0,-1 0-1,1 1 1,-1-1 0,1 0 0,-1 0 0,4-5 319,0-1 0,-1 1 0,0-1 0,3-9 0,-2 5 113,14-34 786,-2-1 0,18-86-1,-42 174-1019,7-10-878,0 1-1,3 0 1,7 47 0,-4-66 196,-1-13-131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24.327"/>
    </inkml:context>
    <inkml:brush xml:id="br0">
      <inkml:brushProperty name="width" value="0.05" units="cm"/>
      <inkml:brushProperty name="height" value="0.05" units="cm"/>
    </inkml:brush>
  </inkml:definitions>
  <inkml:trace contextRef="#ctx0" brushRef="#br0">597 36 12243,'5'-3'496,"19"-12"686,-23 15-1113,0-1 1,-1 1-1,1-1 0,0 0 1,0 1-1,0-1 0,-1 0 1,1 0-1,0 1 0,-1-1 1,1 0-1,0 0 0,-1 0 0,1 0 1,-1 0-1,0 0 0,1 0 1,-1 0-1,1-1 0,-8 2 1165,-4 6-888,0 1-1,0 1 1,0-1 0,1 2-1,-13 12 1,6-5-120,-101 99 614,-200 255-1,302-350-850,-52 62-1059,57-74 449,11-8 609,0 0 1,0 0 0,0 0-1,-1 0 1,1 0 0,0 0 0,0 0-1,-1 0 1,1 0 0,0 0-1,0 0 1,0 0 0,-1 0 0,1 0-1,0 0 1,0 0 0,-1 0-1,1 0 1,0 0 0,0 0 0,0 0-1,-1 0 1,1-1 0,0 1 0,0 0-1,0 0 1,0 0 0,0 0-1,-1-1 1,1 1 0,0 0 0,0 0-1,0 0 1,0-1 0,0 1-1,0 0 1,0 0 0,-1 0 0,1-1-1,0 1 1,0 0 0,0 0-1,0 0 1,0-1 0,0 1 0,0 0-1,0 0 1,0-1 0,0 1 0,0 0-1,1 0 1,-1 0 0,0-1-1,0 1 1,0 0 0,0 0 0,1-14-440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2.672"/>
    </inkml:context>
    <inkml:brush xml:id="br0">
      <inkml:brushProperty name="width" value="0.05" units="cm"/>
      <inkml:brushProperty name="height" value="0.05" units="cm"/>
    </inkml:brush>
  </inkml:definitions>
  <inkml:trace contextRef="#ctx0" brushRef="#br0">5 128 16948,'-4'-12'2514,"4"17"-888,6 21-781,-5-24-834,0 1 0,0-1 1,1 1-1,-1-1 0,0 0 1,1 1-1,-1-1 0,1 0 1,0 0-1,0 0 0,3 2 1,-4-3-11,0-1 1,0 0-1,0 1 1,-1-1 0,1 0-1,0 0 1,0 0-1,0 1 1,0-1 0,0 0-1,0-1 1,0 1-1,0 0 1,0 0 0,0 0-1,0 0 1,0-1-1,0 1 1,-1 0 0,1-1-1,0 1 1,0-1-1,0 1 1,-1-1 0,1 1-1,0-1 1,0 0-1,-1 1 1,1-1 0,-1 0-1,1 0 1,0 1-1,-1-1 1,1 0-1,0-1 1,7-12 61,0 1-1,-1-1 1,8-21-1,-8 19 36,0 0-1,15-23 1,-21 37-89,0 1 1,-1 0 0,1 0-1,0-1 1,0 1-1,0 0 1,0 0-1,1 0 1,-1 0 0,0 0-1,0 1 1,0-1-1,1 0 1,-1 0-1,0 1 1,3-2-1,-3 3-2,0-1-1,0 0 1,1 0-1,-1 0 0,0 1 1,0-1-1,0 1 0,0-1 1,0 1-1,-1-1 0,1 1 1,0-1-1,0 1 1,0 0-1,0-1 0,-1 1 1,1 0-1,0 0 0,-1 0 1,1 0-1,0 0 0,-1 0 1,1-1-1,-1 1 1,1 2-1,9 17 35,-2 0-1,10 30 1,-13-31-217,2 0 0,0-1 0,17 30 0,-23-47 145,-1 1-1,1-1 1,0 0-1,0 1 1,0-1 0,0 0-1,0 0 1,0 0-1,0 0 1,1 0-1,-1 0 1,0 0-1,0 0 1,1 0-1,-1-1 1,1 1-1,-1 0 1,1-1-1,-1 1 1,1-1-1,-1 0 1,1 1-1,-1-1 1,3 0-1,-1-1 8,0 0-1,-1 1 0,1-1 1,0 0-1,-1-1 1,1 1-1,-1 0 0,0-1 1,0 1-1,1-1 1,-1 0-1,0 0 0,0 0 1,1-2-1,24-31-334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3.147"/>
    </inkml:context>
    <inkml:brush xml:id="br0">
      <inkml:brushProperty name="width" value="0.05" units="cm"/>
      <inkml:brushProperty name="height" value="0.05" units="cm"/>
    </inkml:brush>
  </inkml:definitions>
  <inkml:trace contextRef="#ctx0" brushRef="#br0">45 1 18796,'-5'6'360,"1"1"1,0 0-1,0 0 1,1 1-1,0-1 1,0 1-1,-3 13 1,2-2 189,-3 39 0,7-57-536,-1 19 166,0 1 1,4 29-1,-3-46-159,0 1-1,1-1 0,0-1 0,0 1 0,0 0 0,0 0 0,0 0 1,1 0-1,-1-1 0,1 1 0,0-1 0,0 1 0,1-1 0,-1 0 1,1 1-1,-1-1 0,1-1 0,0 1 0,0 0 0,4 2 0,-5-5-6,1 1 0,-1 0 0,0-1 0,1 1 0,-1-1 0,1 1 0,-1-1 0,0 0 0,1 0 0,-1-1 0,1 1 0,-1 0 0,1-1 0,-1 1 1,0-1-1,1 0 0,-1 0 0,0 0 0,0 0 0,0 0 0,1 0 0,-1-1 0,0 1 0,-1-1 0,1 1 0,0-1 0,0 0 0,-1 0 0,3-3 0,3-3-75,0-1 0,-1 0 1,0-1-1,-1 1 0,5-13 0,-5 9-75,0-1-1,-1 0 1,-1 0-1,0 0 0,-1 0 1,0-25-1,-2 1-180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3.563"/>
    </inkml:context>
    <inkml:brush xml:id="br0">
      <inkml:brushProperty name="width" value="0.05" units="cm"/>
      <inkml:brushProperty name="height" value="0.05" units="cm"/>
    </inkml:brush>
  </inkml:definitions>
  <inkml:trace contextRef="#ctx0" brushRef="#br0">2 0 16067,'-2'20'1233,"5"-2"-977,0-5-112,10-1 336,8-1-352,1-9-512,5-2 392,2-10-136,4-3-64</inkml:trace>
  <inkml:trace contextRef="#ctx0" brushRef="#br0" timeOffset="1">857 59 21133,'10'10'1616,"15"-8"-1272,1-2-152,8-2 432,5-4-232,5 4-144,1-4-184,-2 4-624,-5 2-408,-11 2 784,-11 2-152,-19 3-128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3.983"/>
    </inkml:context>
    <inkml:brush xml:id="br0">
      <inkml:brushProperty name="width" value="0.05" units="cm"/>
      <inkml:brushProperty name="height" value="0.05" units="cm"/>
    </inkml:brush>
  </inkml:definitions>
  <inkml:trace contextRef="#ctx0" brushRef="#br0">0 35 16267,'13'1'2089,"7"-1"-1337,9-3-360,5-1 2049,7-3-1961,3-2-312,0 3-824,-3-1 656,-14 7-216,-6 0-88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4:34.417"/>
    </inkml:context>
    <inkml:brush xml:id="br0">
      <inkml:brushProperty name="width" value="0.05" units="cm"/>
      <inkml:brushProperty name="height" value="0.05" units="cm"/>
    </inkml:brush>
  </inkml:definitions>
  <inkml:trace contextRef="#ctx0" brushRef="#br0">0 739 13619,'0'5'270,"1"-1"-1,-1 0 1,1 1-1,0-1 1,0 0 0,0 0-1,0 1 1,3 4-1,-3-8-170,0 0 0,0 1 0,0-1-1,0 0 1,0 0 0,0 0-1,0 0 1,0 0 0,0-1 0,0 1-1,0 0 1,1 0 0,-1-1-1,0 1 1,1-1 0,-1 1 0,1-1-1,-1 0 1,0 1 0,1-1-1,-1 0 1,1 0 0,-1 0-1,1 0 1,-1 0 0,0 0 0,1 0-1,2-1 1,4-1 175,0-1 1,1 0-1,-2 0 0,1 0 0,0-1 0,-1 0 1,1 0-1,7-7 0,6-6 354,26-26 0,-4-3 135,-2-1 0,51-77 0,-41 44-133,40-85-1,-37 47-301,-46 97-274,-1-1 1,0 0-1,4-34 1,-29 132-34,4 10-144,3 1 0,1 173 0,10-257 96,7 70-1121,-6-68 1043,0 1 1,1-1 0,-1 0-1,1 0 1,0 0-1,0 0 1,1 0 0,-1 0-1,1-1 1,6 8-1,4-1-376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18:41.794"/>
    </inkml:context>
    <inkml:brush xml:id="br0">
      <inkml:brushProperty name="width" value="0.05" units="cm"/>
      <inkml:brushProperty name="height" value="0.05" units="cm"/>
    </inkml:brush>
  </inkml:definitions>
  <inkml:trace contextRef="#ctx0" brushRef="#br0">7518 351 11779,'-68'7'755,"-96"-2"0,162-5-737,-45-1 141,-92-15-1,-46-24-558,99 21 119,-1 5-1,-135-5 1,-179 20 476,164 2 85,-1652-3 1272,1618-1-1500,-261 2-70,0 24-45,-613 112 123,685-43 76,361-69-113,-168 66 1,216-68-27,0 2 1,2 2-1,0 2 1,-78 64-1,84-57 4,2 1 0,2 3-1,2 1 1,-42 59 0,63-76-2,1 0 0,2 0-1,0 1 1,2 1 0,0 0 0,2 0 0,1 1 0,1 0-1,2 1 1,-4 41 0,8-3-111,2 1 0,4-1-1,3 0 1,2 0 0,31 103 0,-26-122 50,2 0 0,2-1 1,2-1-1,2-1 1,2-1-1,2-2 1,63 77-1,-52-76 9,2-3 0,2 0 0,1-3 0,2-2 1,1-2-1,90 48 0,4-15-49,226 74 1,160 8 92,-228-83 29,600 48 0,313-74-32,-866-33 1,297-14-6,-5-65-31,-27-64 82,-17-58 170,-508 161-133,-2-4-1,130-83 0,-160 86-48,-2-2 0,-2-3 0,-1-2 1,71-81-1,-83 80-5,-1-2 0,-3-1 1,33-61-1,-53 83 18,0-1 0,-2 0 1,-1 0-1,-1-1 0,-1 0 1,-2-1-1,-1 1 0,2-47 1,-7 41 39,-1-1 0,-2 0 0,-2 1 0,-1 0 0,-1 0 0,-21-52 0,-98-180 325,111 234-371,-63-122 100,-123-220-48,158 301-174,-4 2-1,-2 2 1,-61-61-1,78 95 3,-2 2 0,-1 2 0,-2 1 0,-1 2 0,-1 2 0,-1 1 0,-1 2 0,-1 2 0,-1 2-1,0 2 1,-1 2 0,-84-16 0,-36 13-110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18:48.709"/>
    </inkml:context>
    <inkml:brush xml:id="br0">
      <inkml:brushProperty name="width" value="0.05" units="cm"/>
      <inkml:brushProperty name="height" value="0.05" units="cm"/>
    </inkml:brush>
  </inkml:definitions>
  <inkml:trace contextRef="#ctx0" brushRef="#br0">717 0 10090,'-314'77'1607,"285"-70"-1536,2 1-1,-1 2 1,1 1-1,1 1 1,-48 29 0,61-32-24,1 0 0,0 1 0,0 1 0,1-1 0,0 2 0,1 0 1,0 0-1,1 1 0,1 0 0,0 0 0,0 1 0,-8 24 0,3 2 17,2 1 0,2 0 0,2 1 0,1 0-1,1 46 1,14 213 335,-4-232-102,3 0 1,31 131-1,-32-175-253,2-1 1,0 1-1,1-1 0,2-1 0,0 0 0,1-1 1,1 0-1,2-1 0,0-1 0,1 0 1,22 19-1,-23-24-56,2-2 0,0 1-1,1-2 1,0-1 0,0 0 0,1-1 0,1-2-1,35 12 1,-42-17-20,1 0-1,-1-1 0,1 0 1,0-1-1,0-1 1,-1 0-1,1-1 0,0-1 1,-1 0-1,1-1 1,-1 0-1,0-1 0,0-1 1,15-7-1,16-11-69,-1-1 1,0-3-1,-2-2 0,-2-1 1,0-2-1,-3-2 0,0-1 1,49-64-1,-50 52 0,-2-2-1,-3-1 1,-2-2 0,-2 0-1,-2-2 1,-3-1 0,16-61-1,-31 91 102,-2 0 0,0 0 0,-1-1-1,-2 0 1,-1 1 0,-1-1 0,-4-38 0,1 45 51,-1 1 1,0-1-1,-2 1 0,0 1 1,-1-1-1,0 1 1,-2 0-1,0 1 1,-1-1-1,-23-28 1,19 30-46,-1 1 0,0 0 0,0 0 0,-1 2 0,-1 0 0,0 1 0,-1 1 0,0 0 0,-1 2 1,0 0-1,0 1 0,0 1 0,-32-6 0,7 5-44,-1 2 0,1 1 1,-1 3-1,0 2 0,-51 7 0,45-2 13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18:49.946"/>
    </inkml:context>
    <inkml:brush xml:id="br0">
      <inkml:brushProperty name="width" value="0.05" units="cm"/>
      <inkml:brushProperty name="height" value="0.05" units="cm"/>
    </inkml:brush>
  </inkml:definitions>
  <inkml:trace contextRef="#ctx0" brushRef="#br0">848 58 9394,'-89'21'1406,"-95"37"1,156-47-1281,0 1 1,0 2-1,2 1 0,-1 1 1,2 1-1,0 1 0,-27 26 0,5 2-32,3 2-1,-65 88 0,93-112-96,1 1 0,1 0 0,1 2-1,1-1 1,1 1 0,2 1 0,1 0-1,-7 42 1,4 1 50,4 0-1,3 93 1,5-137-17,1 1 0,2-1 1,0 0-1,2 0 0,1 0 1,2-1-1,0 0 0,1 0 1,16 26-1,218 322 165,-239-366-198,0-1 0,1 0 1,0 0-1,0 0 0,0-1 1,1 0-1,0 0 0,0 0 1,1-1-1,-1 0 0,1-1 1,0 0-1,0 0 0,1 0 1,-1-1-1,1-1 0,0 1 1,0-1-1,-1-1 0,1 0 1,1 0-1,-1-1 0,13 0 1,3-3 0,1 0 0,-1-2 0,0-1 0,0-1 0,46-19 1,-43 13 17,1-2 0,-2 0 1,0-2-1,36-29 0,-38 23 45,0-1 0,-2-1 0,38-53 0,47-93 183,-77 120-194,-3 3-9,39-91 0,-55 108-40,-2 0 0,-1 0 0,-2-1 0,5-47-1,-8-3-46,-4 0 0,-15-113-1,3 44-6,9 87 38,-9-89 13,10 137 12,-2 1 1,1 0-1,-2 0 1,0 0 0,0 1-1,-2 0 1,-12-23-1,15 31-1,-1 1 0,1-1 0,-1 1 0,0-1-1,0 1 1,-1 1 0,0-1 0,1 1 0,-2 0 0,1 0 0,0 1-1,-8-4 1,4 4-17,-1 0-1,1 0 0,0 1 0,-1 0 0,1 1 0,-1 0 1,-16 1-1,1 3-44,-1 0 0,1 2 0,0 1 0,1 1 0,-46 19 0,-10 12-35,-2 6-15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6:32.678"/>
    </inkml:context>
    <inkml:brush xml:id="br0">
      <inkml:brushProperty name="width" value="0.05" units="cm"/>
      <inkml:brushProperty name="height" value="0.05" units="cm"/>
    </inkml:brush>
  </inkml:definitions>
  <inkml:trace contextRef="#ctx0" brushRef="#br0">647 6 11578,'-9'-2'338,"0"0"-1,-1 1 1,1 0-1,0 1 1,-1 0-1,1 1 1,0 0-1,-18 4 1,-6 4 553,-34 13 0,50-16-655,-6 4-71,1 0-1,0 1 0,0 2 0,1 0 1,1 1-1,0 1 0,1 1 0,0 0 1,-30 37-1,24-22-136,2 2 0,1 0 0,1 1 0,2 1 0,-21 54 0,31-61-20,0 1 1,2-1-1,1 1 0,1 1 0,2-1 0,1 1 0,2 41 0,5 3-4,26 128-1,15-12-7,-33-149 1,1 0 0,30 58 0,-37-87-4,0 0 1,1 0-1,0 0 1,1-1-1,0 0 1,1-1-1,0 0 1,17 13-1,-17-16 1,0-1 1,0 0-1,1-1 0,0 0 0,0 0 0,0-1 0,1-1 0,-1 0 0,1 0 0,17 1 0,-14-3 3,1 0 1,0 0-1,0-2 0,-1 0 1,1-1-1,0 0 1,-1-1-1,0-1 0,1 0 1,-1-1-1,-1-1 1,1-1-1,-1 0 0,0 0 1,-1-1-1,0-1 1,0-1-1,-1 1 0,0-2 1,0 0-1,-1 0 0,-1-1 1,14-21-1,0-7-10,-2 0 0,-2-2 0,20-62 0,29-137 24,-47 147 25,11-103 0,-29 159-36,-2 0 1,-1 0-1,-2 0 0,-2 0 0,-13-66 0,7 63 20,-1 1 1,-3 0-1,-1 1 0,-2 1 0,-22-40 1,35 73-18,0 0 1,0 1 0,-1 0 0,1-1 0,-1 1-1,0 0 1,-1 1 0,1-1 0,0 1 0,-1 0-1,0 0 1,0 0 0,0 1 0,0-1-1,0 1 1,0 1 0,-1-1 0,1 1 0,-1 0-1,1 0 1,-1 0 0,1 1 0,-1 0 0,0 0-1,-10 2 1,2 0-383,0 1-1,0 1 1,0 0 0,1 1 0,0 1-1,-1 0 1,2 1 0,-24 16-1,-14 5-719,23-14 462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1.459"/>
    </inkml:context>
    <inkml:brush xml:id="br0">
      <inkml:brushProperty name="width" value="0.05" units="cm"/>
      <inkml:brushProperty name="height" value="0.05" units="cm"/>
    </inkml:brush>
  </inkml:definitions>
  <inkml:trace contextRef="#ctx0" brushRef="#br0">227 435 12907,'-4'3'141,"-1"0"0,1 1 0,0 0 1,0-1-1,0 1 0,0 0 0,1 1 1,-1-1-1,1 1 0,0-1 0,1 1 1,-5 9-1,0 6 47,-11 39 0,17-55-165,-9 42 157,2 0 0,-4 68 0,9 98 161,3-121-194,31 743 1930,-13-530-1408,-17-275-613,8 104 260,-6-109-193,2 0 0,0 1 0,11 30 0,-14-50-92,1 1-1,0-1 1,0 0-1,0 0 1,1 0-1,-1 0 1,1-1-1,0 1 1,1-1-1,-1 0 1,1 0-1,-1 0 1,1-1-1,1 0 1,5 3 0,9 4 18,0-2 1,40 10 0,-45-13-44,143 35 12,0-7 0,276 22 0,329-30-43,-514-22 16,1708 97-92,-1031-58 23,-812-39 75,176 14 8,-283-17 0,0 0-1,-1-1 1,1 0-1,0 0 1,-1-1-1,1 1 1,0-1-1,-1-1 1,0 1-1,0-1 1,0 0-1,0-1 1,0 1-1,0-1 1,-1-1-1,0 1 1,0-1-1,0 1 1,0-1-1,4-7 1,6-9 6,-1-1 1,-1 0-1,19-47 1,-29 63-16,30-78 7,-4-1 0,25-129-1,8-124 21,-23 108-3,110-391 17,-146 612-37,139-522-16,-121 381 148,-20 134-109,-1-1 0,-1 0-1,0 1 1,-1-1 0,0 1-1,-2 0 1,-4-17 0,6 29 0,0-1-1,-1 0 1,1 1 0,-1 0 0,0-1 0,0 1-1,0 0 1,0 1 0,-1-1 0,1 0 0,-1 1-1,0 0 1,0 0 0,0 0 0,-1 1 0,1-1 0,-6-2-1,-7-1-13,-1 0-1,1 2 0,-28-5 0,-6-2-91,-161-38-251,-1 10-1,-324-20 1,-747 17-319,818 31 539,-1261 38 209,1398-4-79,-396 20 35,706-42-53,-61 2-10,-153-14 0,221 10-57,0-1 0,0-1-1,0 0 1,-18-8 0,28 10 62,-1 0 1,0 0 0,1-1-1,-1 1 1,1-1 0,-1 0-1,1 0 1,0 0 0,0 0-1,0 0 1,0 0 0,0 0-1,1-1 1,-1 1 0,0-1-1,1 1 1,0-1 0,0 1-1,0-1 1,0 0 0,0 0-1,-1-5 1,2 1-17,0 0 0,1 0 0,2-13 0,-3 20 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24.728"/>
    </inkml:context>
    <inkml:brush xml:id="br0">
      <inkml:brushProperty name="width" value="0.05" units="cm"/>
      <inkml:brushProperty name="height" value="0.05" units="cm"/>
    </inkml:brush>
  </inkml:definitions>
  <inkml:trace contextRef="#ctx0" brushRef="#br0">2 1 14339,'-2'3'1264,"2"12"-720,5 5-143,9 12 479,6 4-128,10 10-136,6 2-16,7 4-264,3 1-296,3-4-536,-2-5 488,-16-4-144,-6-5-104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2.115"/>
    </inkml:context>
    <inkml:brush xml:id="br0">
      <inkml:brushProperty name="width" value="0.05" units="cm"/>
      <inkml:brushProperty name="height" value="0.05" units="cm"/>
    </inkml:brush>
  </inkml:definitions>
  <inkml:trace contextRef="#ctx0" brushRef="#br0">2 1 19348,'-1'17'1799,"3"95"-1056,5 1 1,5-1-1,42 176 0,-50-274-664,7 27 114,-10-39-158,0 0-1,-1 0 1,1 0-1,0-1 1,0 1-1,1 0 1,-1 0-1,0-1 1,0 1-1,1-1 1,-1 1-1,1-1 1,0 0-1,-1 1 1,4 1-1,-4-3-4,1 0 1,-1 0-1,0 0 1,0 0-1,1 0 0,-1 0 1,0 0-1,0 0 0,1 0 1,-1 0-1,0-1 1,0 1-1,1-1 0,-1 1 1,0-1-1,0 1 1,0-1-1,0 0 0,0 1 1,0-1-1,0 0 0,0 0 1,0 0-1,0 0 1,1-1-1,25-33 413,-21 26-298,66-103 865,96-198 0,-158 289-977,5-7-82,-8 16-240,0-1 0,-1-1 0,0 0-1,-1 0 1,4-18 0,-8 24-466,0 0 252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3.306"/>
    </inkml:context>
    <inkml:brush xml:id="br0">
      <inkml:brushProperty name="width" value="0.05" units="cm"/>
      <inkml:brushProperty name="height" value="0.05" units="cm"/>
    </inkml:brush>
  </inkml:definitions>
  <inkml:trace contextRef="#ctx0" brushRef="#br0">279 154 17332,'14'-35'1389,"-9"23"-816,0-1 0,8-14 0,-12 56 1627,-33 181-114,5-48-1631,4 94-507,23-256 36,0 0-1,0 0 0,0 0 1,0 0-1,0 0 1,0 0-1,0 0 0,0 1 1,0-1-1,0 0 0,0 0 1,0 0-1,0 0 0,0 0 1,0 0-1,0 0 0,0 0 1,0 0-1,0 0 1,-1 0-1,1 0 0,0 0 1,0 0-1,0 0 0,0 0 1,0 1-1,0-1 0,0 0 1,0 0-1,0 0 0,0 0 1,0 0-1,0 0 1,-1 0-1,1 0 0,0 0 1,0 0-1,0 0 0,0 0 1,0 0-1,0 0 0,0 0 1,0 0-1,0-1 0,0 1 1,0 0-1,-1 0 1,1 0-1,0 0 0,0 0 1,0 0-1,0 0 0,0 0 1,0 0-1,0 0 0,0 0 1,0 0-1,0 0 0,0 0 1,0 0-1,0 0 1,0 0-1,0-1 0,0 1 1,0 0-1,0 0 0,0 0 1,-5-6-441,-40-88-2880,17 35 2414,2 6-179,-81-188-2491,102 227 4003,1 1 1,1-1 0,0 0 0,-2-26-1,4 35-236,1 0 0,1 0 0,-1 0 0,1 0-1,0 0 1,0 0 0,0 0 0,0 0 0,1 1 0,0-1-1,0 1 1,0-1 0,1 1 0,0 0 0,0-1 0,0 1-1,5-5 1,1 1 158,1 1 0,0 0 0,1 0 1,-1 1-1,1 0 0,0 1 0,0 1 0,1-1 0,13-2 0,5 0 114,1 1 1,43-3-1,-54 7-364,1 2 0,-1 0 0,0 1 0,0 1 0,0 1 0,0 0 0,0 2 0,22 8 0,-36-11-79,1 1 1,-1 0-1,1 0 0,-1 1 0,0-1 1,0 1-1,-1 1 0,1-1 0,-1 1 1,0 0-1,0 0 0,-1 0 0,1 1 0,-1-1 1,-1 1-1,1 0 0,-1 1 0,0-1 1,0 0-1,0 1 0,-1 0 0,0 0 1,-1-1-1,0 1 0,0 0 0,1 12 0,-3-10 34,0 1-1,0-1 1,0 0-1,-1 0 1,0 0-1,-1 0 0,0-1 1,-1 1-1,0-1 1,0 1-1,0-1 1,-1 0-1,0-1 0,-1 1 1,0-1-1,0 0 1,-1-1-1,1 0 1,-11 8-1,4-5-20,0 1-1,-1-2 1,0 0-1,-1 0 1,0-1 0,0-1-1,-1-1 1,1 0-1,-1-1 1,-18 2 0,29-5-308,0-1 0,0 0 1,0 0-1,0 0 0,-6-2 1,10 2 191,1 0 0,-1 0 1,0 0-1,1 0 0,-1 0 1,1-1-1,-1 1 0,1 0 0,0 0 1,-1-1-1,1 1 0,-1 0 1,1 0-1,-1-1 0,1 1 0,0-1 1,-1 1-1,1 0 0,0-1 1,-1 1-1,1-1 0,-1 0 1,1 0 17,1 1 0,-1-1 0,0 0 0,0 0 1,0 1-1,1-1 0,-1 0 0,0 0 0,1 1 1,-1-1-1,1 0 0,-1 1 0,1-1 0,-1 1 1,1-1-1,-1 1 0,1-1 0,-1 1 0,1-1 1,0 1-1,0-1 0,24-11-978,10 0-315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3.721"/>
    </inkml:context>
    <inkml:brush xml:id="br0">
      <inkml:brushProperty name="width" value="0.05" units="cm"/>
      <inkml:brushProperty name="height" value="0.05" units="cm"/>
    </inkml:brush>
  </inkml:definitions>
  <inkml:trace contextRef="#ctx0" brushRef="#br0">29 455 17196,'12'37'2008,"-9"9"-1056,-6 0-400,-3 5 1481,3 1-929,-1 0-368,3-2-104,1-10-360,0-3-208,0-7-512,2-4-272,0-9-616,-2-5 1088,-2-12-256,-5-3-160</inkml:trace>
  <inkml:trace contextRef="#ctx0" brushRef="#br0" timeOffset="1">41 16 22853,'0'-16'1664,"-4"16"-1352,-5 2-152,5 4 288,4-1-480,-2 0-936,-1-2 904,-5-5-248,-2-6-112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4.277"/>
    </inkml:context>
    <inkml:brush xml:id="br0">
      <inkml:brushProperty name="width" value="0.05" units="cm"/>
      <inkml:brushProperty name="height" value="0.05" units="cm"/>
    </inkml:brush>
  </inkml:definitions>
  <inkml:trace contextRef="#ctx0" brushRef="#br0">353 13 18732,'0'0'59,"0"0"-1,0-1 1,1 1 0,-1 0-1,0 0 1,0-1 0,0 1-1,0 0 1,0-1-1,1 1 1,-1-1 0,0 1-1,0 0 1,0-1 0,0 1-1,0 0 1,0-1 0,0 1-1,0 0 1,0-1 0,0 1-1,-1-1 1,1 1-1,0 0 1,0-1 0,0 1-1,0 0 1,0-1 0,-1 1-1,1 0 1,0 0 0,0-1-1,-1 1 1,1 0 0,0-1-1,0 1 1,-1 0-1,-13 5 810,-18 20 136,9-3-659,0 1 0,2 1 0,1 1 0,1 0 0,-16 30 1,6-2-234,-39 97 1,52-108-67,1 1 0,-9 55 0,20-79-42,1 1 0,1-1 0,0 1 0,2 0 0,0-1 0,2 1 1,5 31-1,-6-46-77,0 0 1,1 0-1,0 0 1,0 0-1,0 0 1,1 0-1,-1 0 1,1-1-1,0 0 1,0 1-1,1-1 1,-1 0-1,1 0 1,0-1-1,0 1 1,0-1-1,1 0 0,-1 0 1,1 0-1,0-1 1,-1 1-1,1-1 1,0-1-1,0 1 1,7 1-1,-1-1-67,0-1 0,0 0 1,1-1-1,-1 0 0,0-1 0,0 0 0,0-1 0,0 0 0,0-1 0,0 0 0,11-5 0,35-19-566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4.725"/>
    </inkml:context>
    <inkml:brush xml:id="br0">
      <inkml:brushProperty name="width" value="0.05" units="cm"/>
      <inkml:brushProperty name="height" value="0.05" units="cm"/>
    </inkml:brush>
  </inkml:definitions>
  <inkml:trace contextRef="#ctx0" brushRef="#br0">44 1 18404,'-31'199'5168,"23"-123"-4569,4 0 0,6 97-1,-2-165-550,1 0 0,0 0-1,1 0 1,0 0 0,0 0 0,4 9-1,-5-16-39,-1 1-1,1-1 1,0 0-1,-1 0 1,1 1 0,0-1-1,0 0 1,0 0-1,0 0 1,0 0-1,0 0 1,0 0-1,1 0 1,-1 0-1,0-1 1,1 1-1,-1 0 1,0-1-1,1 1 1,-1-1-1,0 1 1,1-1-1,-1 0 1,1 0 0,-1 0-1,1 1 1,-1-1-1,1 0 1,-1-1-1,1 1 1,-1 0-1,1 0 1,-1-1-1,0 1 1,1-1-1,-1 1 1,1-1-1,-1 0 1,0 1-1,2-2 1,14-8 26,-1-1 0,0-1-1,0-1 1,-1 0 0,18-21 0,-18 18-8,1 1 1,0 1 0,1 0-1,21-13 1,-37 26-25,1 0 0,0 0 0,0 0 0,0 0 0,0 0 0,0 0 0,-1 1 0,1-1 0,1 0 0,-1 1 0,0 0 0,0-1 0,0 1 0,0 0 0,0 0 0,0 0 0,0 1 0,0-1 0,0 0 0,3 2 0,-4-1 2,1 0 1,-1 0-1,0 0 1,1 1-1,-1-1 1,0 1-1,0-1 0,0 1 1,0-1-1,0 1 1,-1-1-1,1 1 1,0 0-1,-1 0 1,1-1-1,-1 1 1,1 0-1,-1 0 1,0-1-1,0 1 1,0 0-1,0 0 1,-1 2-1,0 22 86,-2 0 0,-1 0 0,-1 0 0,-13 38 0,12-42-81,5-6-448,1-16 435,0 0 0,1 1 0,-1-1 0,0 0 0,0 0 0,1 0 0,-1 0 0,0 0 0,0 1 0,1-1 0,-1 0 0,0 0 0,0 0 0,1 0 0,-1 0 0,0 0 0,0 0 1,1 0-1,-1 0 0,0 0 0,0 0 0,1 0 0,-1 0 0,0 0 0,1 0 0,-1 0 0,0 0 0,0-1 0,1 1 0,-1 0 0,0 0 0,28-19-60,-24 15-21,21-16-125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5.269"/>
    </inkml:context>
    <inkml:brush xml:id="br0">
      <inkml:brushProperty name="width" value="0.05" units="cm"/>
      <inkml:brushProperty name="height" value="0.05" units="cm"/>
    </inkml:brush>
  </inkml:definitions>
  <inkml:trace contextRef="#ctx0" brushRef="#br0">1 0 17508,'2'11'459,"0"0"1,1-1 0,0 1-1,1-1 1,0 0 0,0 0-1,1 0 1,1-1 0,7 11-1,-9-15-328,1 0-1,-1-1 0,1 0 0,0 1 0,0-2 0,0 1 1,1 0-1,0-1 0,-1 0 0,1-1 0,0 1 0,0-1 1,0 0-1,1 0 0,-1-1 0,11 1 0,-7-1-78,-1-1 0,0 0 0,1-1 0,-1 0 0,0 0 0,1-1 1,-1 0-1,9-4 0,-13 4-12,0 0 1,0 0 0,0 0-1,0-1 1,-1 0 0,1 0-1,-1 0 1,0 0-1,0-1 1,0 1 0,0-1-1,0 0 1,-1 0 0,0-1-1,3-4 1,-5 7-15,0 0 0,0 0-1,0-1 1,0 1 0,-1 0 0,1 0 0,-1-1-1,1 1 1,-1 0 0,0-1 0,0 1-1,0 0 1,0-1 0,-1 1 0,1 0-1,-1-1 1,1 1 0,-1 0 0,0 0 0,0 0-1,1-1 1,-2 1 0,1 0 0,0 0-1,0 1 1,-1-1 0,1 0 0,-1 0 0,1 0-1,-1 1 1,0-1 0,0 1 0,-4-3-1,2 2 2,0-1-1,0 1 0,0 0 1,-1 0-1,1 1 0,-1-1 1,1 1-1,-1 0 1,0 0-1,1 0 0,-1 1 1,0 0-1,1 0 0,-1 0 1,0 0-1,-5 2 0,3 0-20,0 1-1,0 0 0,1 0 1,-1 0-1,1 1 0,-1 0 1,1 1-1,0-1 0,1 1 1,-1 0-1,1 0 0,0 1 1,-7 10-1,7-9-6,0 0 0,0 1 0,1 0 0,0 0-1,1 0 1,0 1 0,0-1 0,1 1 0,0 0 0,0 0 0,0 9 0,2-15 0,0-1 0,0 1 0,0 0 0,0 0 0,1-1 0,-1 1 0,1 0 0,-1-1 0,1 1 0,0 0 0,0-1 0,1 1 0,-1-1 0,0 1 0,1-1 1,-1 0-1,1 0 0,0 0 0,3 4 0,-2-4-1,0 0 1,1 0 0,-1 0-1,0-1 1,1 1-1,-1-1 1,1 0 0,-1 0-1,1 0 1,0 0-1,-1-1 1,1 1 0,0-1-1,5 0 1,3-1 0,1-1 1,-1 0 0,0 0-1,0-1 1,1-1 0,-2 0-1,1 0 1,-1-2 0,1 1-1,-1-1 1,17-13 0,-14 8 5,0 0 0,-2 0 1,1-2-1,-1 1 0,-1-2 1,0 1-1,16-30 0,-32 67 3,2-1 0,0 1-1,0 37 1,3-60-4,0 1 0,0 0-1,0 0 1,1 0 0,-1 0 0,1 0-1,-1 0 1,1 0 0,0 0 0,-1-1-1,1 1 1,0 0 0,0 0 0,0-1-1,0 1 1,1-1 0,-1 1 0,0-1-1,2 2 1,-1-2 0,-1-1 1,1 1-1,0 0 0,-1-1 1,1 1-1,0-1 0,-1 0 1,1 1-1,0-1 0,0 0 1,-1 0-1,1 0 0,0 0 1,0-1-1,-1 1 0,1 0 1,2-1-1,3-2 7,0 0 1,0 0 0,0-1-1,0 0 1,0 0 0,-1 0-1,1-1 1,5-5-1,7-10-28,-1-1 0,-1-1 0,-1 0 0,14-26 0,-24 37-20,-4 18-179,-4 7 189,0-5 7,-15 78-70,16-77 93,0 0 1,1 1-1,0-1 0,0 0 1,1 0-1,3 15 0,-4-22-27,1-1-1,0 0 0,-1 1 0,1-1 1,0 0-1,0 0 0,0 0 0,0 0 1,1 0-1,-1 0 0,0 0 0,1 0 1,0 0-1,-1 0 0,1-1 1,0 1-1,0-1 0,0 1 0,0-1 1,0 0-1,0 0 0,0 0 0,0 0 1,0 0-1,1 0 0,-1-1 0,0 1 1,1-1-1,-1 0 0,0 1 0,1-1 1,-1 0-1,1 0 0,-1-1 0,5 0 1,-1 0-220,1-1 1,-1 0 0,1 0 0,-1-1-1,0 0 1,0 0 0,0 0-1,0-1 1,-1 0 0,0 0 0,10-9-1,-3-2-108,1 0-1,-2-1 1,18-32 0,1-14-601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5.778"/>
    </inkml:context>
    <inkml:brush xml:id="br0">
      <inkml:brushProperty name="width" value="0.05" units="cm"/>
      <inkml:brushProperty name="height" value="0.05" units="cm"/>
    </inkml:brush>
  </inkml:definitions>
  <inkml:trace contextRef="#ctx0" brushRef="#br0">50 1 18524,'-7'24'777,"0"0"1,2 1-1,1 0 0,1 0 0,1 0 1,1 29-1,19 150 956,-10-145-1975,-8-38-774,-1-21 986,1 0-1,0 0 1,0 0 0,0 0-1,-1 0 1,1 0-1,0 0 1,0 0-1,0 0 1,-1 0 0,1 0-1,0 0 1,0 0-1,0 0 1,-1 0 0,1-1-1,0 1 1,0 0-1,0 0 1,0 0-1,-1 0 1,1 0 0,0 0-1,0 0 1,0-1-1,0 1 1,-1 0 0,1 0-1,0 0 1,0 0-1,0-1 1,0 1 0,0 0-1,0 0 1,0 0-1,0 0 1,0-1-1,0 1 1,0 0 0,-1 0-1,1-1 1,-14-31-1512,12 24 1258,-3-5 80,1-1-1,0 1 1,1-1-1,0 0 1,1 0-1,1 0 1,0-16 0,1 30 233,0-1 0,0 0 0,0 1 0,0-1 0,0 1 0,0-1 0,1 1 1,-1-1-1,0 1 0,0-1 0,0 1 0,1-1 0,-1 1 0,0-1 1,1 1-1,-1-1 0,0 1 0,1-1 0,-1 1 0,1 0 0,-1-1 0,1 1 1,-1 0-1,1-1 0,-1 1 0,1 0 0,-1 0 0,1-1 0,-1 1 0,1 0 1,-1 0-1,1 0 0,-1 0 0,1 0 0,0 0 0,-1 0 0,1 0 1,-1 0-1,2 0 0,23 9 911,-17-5-649,5 1-190,0 0 0,0 0 0,1-2 1,-1 0-1,1 0 0,-1-1 0,1-1 0,0 0 0,0-1 0,0-1 1,0 0-1,-1 0 0,1-2 0,-1 0 0,1 0 0,-1-1 0,23-10 0,-11 2-32,39-25 1,-55 31-16,0-1 0,0 1 0,-1-2 0,0 1 1,0-2-1,13-16 0,-20 24-37,-1 0-1,1 0 1,0 0 0,0 0-1,-1-1 1,1 1 0,0 0-1,-1 0 1,0 0 0,1-1-1,-1 1 1,1 0 0,-1 0-1,0-1 1,0 1 0,0 0-1,0 0 1,0-1 0,0 1-1,0 0 1,0-1 0,-1-1-1,0 3 2,0-1 0,1 0-1,-1 0 1,0 0 0,0 1-1,0-1 1,0 0 0,0 1 0,0-1-1,0 1 1,0-1 0,0 1-1,0 0 1,0-1 0,0 1-1,0 0 1,-1 0 0,1 0 0,-2 0-1,-5-1 41,1 2 0,-1-1 0,0 1 0,0 1 0,1-1 0,-8 4 0,3-1-5,1 1-1,0 1 1,0 0 0,0 0 0,1 1 0,0 1-1,0-1 1,1 2 0,0-1 0,-14 19-1,17-20-2,1 0-1,0 0 1,1 0-1,-1 1 1,2-1-1,-1 1 1,1 0-1,0 1 1,1-1-1,-1 0 1,2 1-1,-1-1 1,1 1-1,1 0 1,-1-1-1,2 13 0,0-17-81,0 1 0,0-1 0,1 0 0,-1 0 0,1 0 0,0 0-1,0 0 1,0 0 0,0 0 0,1-1 0,-1 1 0,1-1 0,0 0-1,0 1 1,0-1 0,1-1 0,-1 1 0,1 0 0,0-1 0,-1 0-1,1 0 1,0 0 0,0 0 0,0-1 0,1 1 0,-1-1 0,6 1-1,-1-1-247,0 0 0,0 0-1,0 0 1,0-1-1,0-1 1,0 1-1,0-1 1,0-1-1,0 0 1,-1 0-1,1-1 1,12-5-1,26-17-632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6.132"/>
    </inkml:context>
    <inkml:brush xml:id="br0">
      <inkml:brushProperty name="width" value="0.05" units="cm"/>
      <inkml:brushProperty name="height" value="0.05" units="cm"/>
    </inkml:brush>
  </inkml:definitions>
  <inkml:trace contextRef="#ctx0" brushRef="#br0">72 36 15699,'1'-2'262,"0"-1"-1,0 1 0,0-1 0,0 1 1,1-1-1,-1 1 0,1-1 1,-1 1-1,1 0 0,0 0 0,2-2 1,-3 3-158,-1 1-1,1-1 1,0 1 0,0-1 0,-1 1 0,1-1 0,0 1 0,0 0 0,-1-1 0,1 1 0,0 0 0,0 0 0,0 0 0,-1 0 0,1-1 0,0 1-1,0 0 1,0 0 0,0 1 0,-1-1 0,1 0 0,0 0 0,0 0 0,0 0 0,0 1 0,-1-1 0,1 0 0,0 1 0,0-1 0,-1 1-1,1-1 1,0 1 0,-1-1 0,1 1 0,0-1 0,-1 1 0,1 0 0,-1-1 0,1 1 0,-1 0 0,1-1 0,-1 2 0,8 11 288,0 0-1,-2 0 1,0 0 0,0 1 0,-1 0 0,4 19 0,-2 2-201,5 55-1,-9-43-100,-2 1-1,-2-1 1,-12 80-1,9-101-145,-1-1-1,-2 1 1,-1-1 0,-1 0-1,0 0 1,-2-1 0,-1-1-1,-19 28 1,25-42 36,-2 0 1,1 0-1,-11 9 0,9-11-26,0 0 0,-16 8 0,25-15 46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6.596"/>
    </inkml:context>
    <inkml:brush xml:id="br0">
      <inkml:brushProperty name="width" value="0.05" units="cm"/>
      <inkml:brushProperty name="height" value="0.05" units="cm"/>
    </inkml:brush>
  </inkml:definitions>
  <inkml:trace contextRef="#ctx0" brushRef="#br0">10 1 16051,'-10'20'2209,"14"-3"-961,9-5-448,12-7 2481,8 3-1849,14-1-487,4-1-65,14-2-440,4 0-288,-3-1-1120,1-3 936,0-17-216,-5-6-104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7.062"/>
    </inkml:context>
    <inkml:brush xml:id="br0">
      <inkml:brushProperty name="width" value="0.05" units="cm"/>
      <inkml:brushProperty name="height" value="0.05" units="cm"/>
    </inkml:brush>
  </inkml:definitions>
  <inkml:trace contextRef="#ctx0" brushRef="#br0">7 38 14787,'-6'-29'2225,"6"20"-857,4 20 176,11 38 59,-4 1-1,7 54 1,-10-55-1176,5 37 83,-3-14 24,36 131 1,-44-197-500,0 0 1,1 0-1,0 0 0,-1-1 1,2 1-1,5 8 1,-8-13-23,0 0 1,0 1 0,1-1 0,-1 0 0,0 0-1,1 0 1,-1 0 0,1 0 0,-1 0 0,1 0 0,-1-1-1,1 1 1,-1 0 0,1-1 0,0 1 0,-1-1-1,1 0 1,0 1 0,-1-1 0,1 0 0,0 0 0,0 0-1,-1-1 1,1 1 0,0 0 0,-1 0 0,1-1-1,0 1 1,-1-1 0,4-1 0,2-2 36,1-1 1,-1 0-1,0 0 1,0-1-1,0 0 1,-1 0-1,12-14 0,36-56 228,-46 65-238,66-111-217,84-185 0,-158 306 85,1 1 0,-1-1 0,0 0 1,0 0-1,1 1 0,-1-1 1,1 0-1,-1 0 0,0 1 0,1-1 1,-1 0-1,1 1 0,0-1 1,-1 1-1,1-1 0,-1 1 0,1-1 1,1 0-1,5 12-913,-7-11 996,4 9-698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3.395"/>
    </inkml:context>
    <inkml:brush xml:id="br0">
      <inkml:brushProperty name="width" value="0.05" units="cm"/>
      <inkml:brushProperty name="height" value="0.05" units="cm"/>
    </inkml:brush>
  </inkml:definitions>
  <inkml:trace contextRef="#ctx0" brushRef="#br0">100 2635 12627,'-100'55'2127,"136"-77"-1116,40-33 0,-40 28-794,395-306 396,-138 101-551,131-114-8,-98 78-38,3-2-6,33-23-20,-40 80-1,-224 155 5,147-63-1,-1 10-42,-194 84 23,-2-2 1,78-59-1,-108 74 29,-1-2 1,23-26-1,-35 36-53,0 0 0,-1 0 0,0 0-1,0 0 1,-1 0 0,1-1 0,-1 0 0,-1 0-1,1 0 1,-1 0 0,2-14 0,-4 18-28,0 1 1,0-1 0,-1 0 0,1 1 0,-1-1-1,1 1 1,-1 0 0,-1-4 0,-1 0-149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7.434"/>
    </inkml:context>
    <inkml:brush xml:id="br0">
      <inkml:brushProperty name="width" value="0.05" units="cm"/>
      <inkml:brushProperty name="height" value="0.05" units="cm"/>
    </inkml:brush>
  </inkml:definitions>
  <inkml:trace contextRef="#ctx0" brushRef="#br0">0 1 17812,'10'35'1640,"-7"10"-1056,-4-1-248,-5 8 841,3 5-609,4 6-48,2-4-56,6 0-376,4-3-264,0-9-592,1-4-264,-1-16 807,-6-8-167,-7-22-192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7.859"/>
    </inkml:context>
    <inkml:brush xml:id="br0">
      <inkml:brushProperty name="width" value="0.05" units="cm"/>
      <inkml:brushProperty name="height" value="0.05" units="cm"/>
    </inkml:brush>
  </inkml:definitions>
  <inkml:trace contextRef="#ctx0" brushRef="#br0">8 253 16203,'-2'-6'228,"1"0"0,-1 0 0,1 0-1,0-1 1,1 1 0,0 0-1,0-1 1,0 1 0,1-1-1,-1 1 1,2 0 0,-1 0-1,1 0 1,3-8 0,-2 7 33,1 0 1,0 0-1,0 1 1,0 0-1,1 0 1,0 0-1,1 0 1,-1 1-1,1 0 1,9-7-1,3 2 50,-1 0-1,2 0 0,-1 2 1,1 0-1,1 2 0,-1 0 0,1 1 1,21-3-1,-15 4-205,0 2 1,0 1-1,0 0 0,0 2 1,0 2-1,27 4 0,-38-4-99,1 1 0,-1 0-1,0 2 1,0-1-1,0 2 1,-1-1-1,0 2 1,0 0 0,-1 1-1,0 0 1,13 13-1,-22-18 0,1 1-1,-1 0 1,0 0 0,0 0-1,-1 1 1,1-1 0,-1 1-1,0 0 1,-1 0-1,1 0 1,-1 0 0,-1 1-1,1-1 1,-1 0-1,0 1 1,0-1 0,-1 1-1,0-1 1,0 1-1,-1-1 1,1 1 0,-1-1-1,-1 0 1,1 1-1,-1-1 1,-4 8 0,1-3 25,0 1 1,-1-2 0,-1 1 0,1-1-1,-2 0 1,0 0 0,0-1 0,0 0-1,-1 0 1,-1-1 0,1-1 0,-22 14-1,17-13-200,-2 0-1,1 0 1,-1-1-1,0-1 1,-1-1-1,1 0 0,-1-2 1,0 1-1,-19 0 1,32-4 208,-1-1 0,0 1 0,1-1 1,-1 1-1,-5-3 0,9 3-47,0 0 0,1 0 0,-1-1 0,0 1 0,0 0-1,1 0 1,-1-1 0,0 1 0,0-1 0,1 1 0,-1 0 0,0-1-1,1 1 1,-1-1 0,1 1 0,-1-1 0,1 0 0,-1 1 0,1-1 0,-1 0-1,1 1 1,-1-1 0,1 0 0,0 1 0,-1-1 0,1 0 0,0 0-1,0 0 1,0 1 0,0-1 0,-1 0 0,1 0 0,0 0 0,0 1 0,0-1-1,1 0 1,-1 0 0,0-1 0,13-15-434</inkml:trace>
  <inkml:trace contextRef="#ctx0" brushRef="#br0" timeOffset="1">1075 124 21221,'20'25'1784,"-16"2"-1216,-1 3-224,-3 10 624,3 5-216,-3 9-199,0 2-145,1 4-160,-1 0-80,3-7-304,1-4-208,5-12-833,-2-9 1033,4-26-184,0-7-96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8.313"/>
    </inkml:context>
    <inkml:brush xml:id="br0">
      <inkml:brushProperty name="width" value="0.05" units="cm"/>
      <inkml:brushProperty name="height" value="0.05" units="cm"/>
    </inkml:brush>
  </inkml:definitions>
  <inkml:trace contextRef="#ctx0" brushRef="#br0">226 53 17460,'3'-4'465,"14"-21"1031,-16 24-1409,0 0 1,-1 0-1,1 0 0,0 0 0,-1 0 1,1-1-1,-1 1 0,1 0 1,-1 0-1,0 0 0,1-1 1,-1 1-1,0 0 0,0 0 1,0-1-1,0 1 0,0-2 0,-2 3 88,1 1 0,0 0-1,-1 0 1,1 0-1,0 0 1,-1 0-1,1 0 1,0 0-1,0 0 1,0 0-1,0 1 1,0-1-1,0 0 1,-1 3-1,-32 52 394,2 2 0,2 1-1,4 1 1,-21 66-1,30-73-311,-19 102-1,31-122-178,1 0-1,2 0 0,2 1 0,4 47 0,-3-71-126,1 0-1,0 0 0,0-1 0,1 1 0,1-1 0,-1 0 0,2 0 0,-1 0 0,1 0 0,0-1 0,1 1 0,9 9 0,-11-13 38,1-1 0,0 0-1,0 0 1,0 0 0,1-1 0,-1 1-1,1-1 1,0 0 0,0-1-1,0 0 1,0 0 0,0 0-1,0-1 1,1 1 0,-1-2-1,0 1 1,1-1 0,-1 0 0,1 0-1,8-2 1,-3 0-39,1-1 0,-1 0 0,14-6 0,38-18-229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8.935"/>
    </inkml:context>
    <inkml:brush xml:id="br0">
      <inkml:brushProperty name="width" value="0.05" units="cm"/>
      <inkml:brushProperty name="height" value="0.05" units="cm"/>
    </inkml:brush>
  </inkml:definitions>
  <inkml:trace contextRef="#ctx0" brushRef="#br0">276 51 17924,'-9'-5'423,"0"1"0,-1 1 0,0 0 1,0 0-1,0 1 0,0 0 0,0 0 0,0 1 1,0 1-1,-1 0 0,1 0 0,0 1 0,-16 3 1,20-2-332,-1-1 0,1 1 0,0 0 0,0 0 0,0 1 0,0 0 0,0 0 0,0 0 0,1 1 0,-1 0 0,1 0 0,0 0 0,0 1 0,1 0 0,-1 0 0,1 0 0,0 0 0,0 1 0,1-1 0,0 1 0,0 0 1,-2 6-1,4-9-78,0-1 0,0 1 0,1-1 1,-1 1-1,1 0 0,-1-1 1,1 1-1,0 0 0,0 0 0,1-1 1,-1 1-1,0 0 0,2 4 1,-1-6-10,0 0 0,-1 1 0,1-1 1,0 0-1,0 1 0,0-1 1,0 0-1,0 0 0,0 0 0,0 0 1,1 0-1,-1 0 0,0 0 1,1 0-1,-1 0 0,0-1 0,1 1 1,-1 0-1,1-1 0,-1 1 1,1-1-1,-1 0 0,1 0 0,-1 1 1,3-1-1,6 0 7,0-1-1,0 0 1,0 0 0,0-1 0,0 0-1,0-1 1,11-4 0,-12 4-17,1 0 1,-1 0-1,1 1 1,0 0-1,0 0 0,0 1 1,11 1-1,-19 0 0,1 1 0,-1-1 0,0 1 0,0 0 0,1 0 0,-1-1-1,0 2 1,0-1 0,0 0 0,0 0 0,0 1 0,0-1 0,0 1 0,-1-1-1,1 1 1,0 0 0,-1 0 0,0 0 0,1 0 0,-1 0 0,0 0 0,0 0-1,1 4 1,3 5-14,-2 1-1,0 0 0,3 17 1,-5-21 10,12 85 130,-4 1-1,-6 186 1,-14-169 237,10-100-306,-2 0 0,1 0 1,-2 0-1,1 0 0,-2-1 1,1 0-1,-11 17 1,15-26-54,-1 0 1,0 1-1,0-1 1,0 0-1,1 0 1,-1 0 0,0 0-1,0 0 1,-1 0-1,1 0 1,0 0-1,0 0 1,0-1 0,-1 1-1,1 0 1,0-1-1,0 1 1,-1-1-1,1 1 1,-1-1 0,1 0-1,0 0 1,-1 1-1,1-1 1,-1 0-1,1 0 1,-1 0 0,1-1-1,0 1 1,-1 0-1,1 0 1,-1-1-1,1 1 1,0-1 0,-1 1-1,1-1 1,0 0-1,0 0 1,-1 1-1,1-1 1,0 0 0,0 0-1,0 0 1,0 0-1,0 0 1,-1-2-1,-2-2-33,-1 0 0,1-1 0,1 1 0,-1-1-1,1 0 1,0 0 0,0-1 0,-3-12-1,2 4-25,2-1-1,0 0 1,0 0-1,2-1 0,0 1 1,1 0-1,4-25 1,0 16-2,1 1 0,2-1 1,0 1-1,15-27 1,8-7-74,3 2 0,73-93 0,-55 86-8,22-28-71,-65 78 168,0-1-1,-1 0 0,-1 0 0,0 0 0,5-17 0,-10 27 35,-1-1-1,0 1 0,0-1 1,0 1-1,-1-1 0,0 1 1,1-1-1,-2-5 0,1 9 17,0 0 0,-1 0-1,1 0 1,0 0-1,0 0 1,-1 0 0,1 0-1,-1 0 1,1 0 0,-1 0-1,0 0 1,1 0-1,-1 1 1,0-1 0,1 0-1,-1 0 1,0 1-1,0-1 1,0 0 0,0 1-1,1-1 1,-1 1 0,0-1-1,0 1 1,0 0-1,0-1 1,0 1 0,0 0-1,0 0 1,-1-1-1,1 1 1,0 0 0,0 0-1,0 0 1,0 0 0,0 0-1,0 1 1,0-1-1,-1 1 1,-4 0 17,1 1 0,-1 0 0,1 0 1,0 0-1,-1 1 0,1-1 0,1 2 0,-1-1 0,0 0 0,1 1 0,-1 0 1,1 0-1,-6 8 0,2-3 18,1 1 0,0 0 0,0 1 0,1-1 0,-7 17-1,11-21-173,0 0 0,1-1 0,-1 1 0,1 0-1,0 0 1,0-1 0,1 9 0,0-12 85,0-1 0,0 1 1,0 0-1,0-1 1,1 1-1,-1 0 0,1-1 1,-1 1-1,1 0 1,-1-1-1,1 1 0,0-1 1,0 1-1,0-1 1,0 0-1,0 1 0,0-1 1,0 0-1,0 0 1,1 0-1,-1 0 0,0 0 1,1 0-1,-1 0 1,1 0-1,-1 0 0,1-1 1,-1 1-1,4 0 1,1 0-68,1 0 1,0-1 0,-1 0 0,1 0 0,0 0 0,-1-1-1,1 0 1,6-2 0,30-10-605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29.378"/>
    </inkml:context>
    <inkml:brush xml:id="br0">
      <inkml:brushProperty name="width" value="0.05" units="cm"/>
      <inkml:brushProperty name="height" value="0.05" units="cm"/>
    </inkml:brush>
  </inkml:definitions>
  <inkml:trace contextRef="#ctx0" brushRef="#br0">198 1 18884,'-5'1'218,"-1"1"-1,1 0 1,0 0-1,0 0 1,0 1-1,0-1 0,0 1 1,0 0-1,1 1 1,-1-1-1,1 1 1,0 0-1,0 0 1,1 0-1,-1 1 1,-4 6-1,7-9-163,-1 0-1,1 1 1,-1-1-1,1 1 1,0-1-1,0 1 1,0-1-1,0 1 0,1 0 1,-1-1-1,1 1 1,-1 0-1,1-1 1,0 1-1,0 0 1,0 0-1,0-1 0,1 1 1,-1 0-1,1-1 1,0 1-1,0 0 1,0-1-1,0 1 0,0-1 1,0 1-1,1-1 1,-1 0-1,1 1 1,-1-1-1,1 0 1,0 0-1,0 0 0,4 3 1,7 3-41,0-1 0,1 0 0,0-1 0,1 0 0,-1-1-1,24 5 1,-17-4-89,1 1 0,22 10-1,-37-14 32,-1 1 0,1 0 1,-1 0-1,0 0 0,-1 0 0,1 1 0,9 11 0,-14-15 42,1 1-1,-1 0 1,0 0-1,1 0 1,-1 0-1,0 0 1,-1 0-1,1 0 1,0 0-1,0 0 1,-1 0-1,0 0 1,1 0-1,-1 1 1,0-1-1,0 0 1,0 0 0,0 1-1,0-1 1,-1 0-1,1 0 1,-1 0-1,1 0 1,-1 1-1,0-1 1,0 0-1,0 0 1,0 0-1,0-1 1,-2 4-1,-3 2 69,1-1-1,-1 0 1,-1-1-1,1 0 1,-1 1-1,1-2 1,-2 1-1,1-1 1,0 0-1,-1-1 1,-8 3-1,0 0 102,-1-1 0,0-1 0,0-1 1,-24 2-1,30-4-216,-1-1 0,0 0 1,0-1-1,1 0 0,-1-1 1,0 0-1,-14-5 0,20 5-15,1-1-1,-1 1 1,1-1-1,0 0 1,-1 0-1,2 0 1,-1-1-1,0 0 1,0 0-1,1 0 1,0 0-1,0-1 1,0 0-1,1 1 1,-6-11-1,-2-20-398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0.350"/>
    </inkml:context>
    <inkml:brush xml:id="br0">
      <inkml:brushProperty name="width" value="0.05" units="cm"/>
      <inkml:brushProperty name="height" value="0.05" units="cm"/>
    </inkml:brush>
  </inkml:definitions>
  <inkml:trace contextRef="#ctx0" brushRef="#br0">1 48 15747,'3'-5'363,"0"1"0,1-1 0,0 0 0,0 1-1,0 0 1,1 0 0,7-5 0,-11 8-270,0 0 1,0 0-1,0 0 1,0 1-1,1-1 1,-1 1 0,0-1-1,1 1 1,-1-1-1,0 1 1,1 0-1,-1-1 1,1 1-1,-1 0 1,1 0 0,-1 0-1,0 0 1,1 0-1,-1 1 1,1-1-1,-1 0 1,0 1-1,1-1 1,-1 0 0,0 1-1,1 0 1,-1-1-1,0 1 1,0 0-1,0 0 1,1 0-1,-1 0 1,0 0 0,0 0-1,0 0 1,0 0-1,1 2 1,2 5 255,1 0 0,-1 0 0,-1 1 0,1-1 0,-1 1 0,-1 0 0,3 16 0,5 71 831,-8-72-890,8 207 1107,13 123-508,-16-321-830,-5-28-10,-5-22-12,-16-60-146,-53-137 0,53 163-76,22 56 137,1 0-1,0 0 1,0 0-1,1 0 1,-1-1-1,1 0 0,7 5 1,-3-2 31,1 0 0,0 0 1,1-1-1,14 6 0,-13-8 7,0-1 1,1 0-1,-1-1 0,1 0 0,-1-1 0,1 0 1,-1-1-1,1-1 0,-1 0 0,1 0 0,-1-1 0,1-1 1,18-7-1,-24 8 4,-1 0 0,1-1-1,0 0 1,-1-1 0,0 1 0,0-1 0,0 0 0,0-1 0,-1 1 0,0-1 0,0 0 0,0-1 0,0 1 0,-1-1 0,0 0 0,0 0-1,-1 0 1,1 0 0,-1-1 0,-1 0 0,1 1 0,-1-1 0,0 0 0,1-13 0,-3 16-1,0 1 0,0-1 0,0 1 0,0-1 0,0 1 0,-1-1 0,0 1 0,0 0 0,0-1 0,0 1 0,0 0 0,-1 0 0,-3-6 0,4 7 2,0 1 1,0-1-1,-1 1 1,1 0-1,-1-1 1,1 1-1,-1 0 0,1 0 1,-1 0-1,0 0 1,0 0-1,0 0 1,1 1-1,-1-1 1,0 1-1,0-1 1,0 1-1,0-1 1,0 1-1,0 0 1,0 0-1,0 0 0,0 0 1,0 1-1,-3 0 1,-2 1-3,0 0 1,1 1 0,-1 0-1,1 0 1,0 1 0,-1 0-1,2 0 1,-1 0-1,0 1 1,1 0 0,0 0-1,0 0 1,-5 8 0,-5 7 30,1 0 0,-18 35 1,27-46-7,1 1-1,0-1 1,0 1-1,1 0 1,-4 17 0,6-25-14,1 0 0,0 0-1,0 0 1,-1 0 0,1 0 0,0 0 0,1 0 0,-1 0 0,0 0 0,0 0 0,1 0-1,-1-1 1,1 1 0,0 0 0,0 0 0,-1 0 0,1-1 0,0 1 0,0 0-1,1-1 1,-1 1 0,0-1 0,0 1 0,1-1 0,-1 0 0,1 0 0,-1 1 0,1-1-1,0 0 1,-1 0 0,1-1 0,0 1 0,0 0 0,0 0 0,-1-1 0,1 1 0,0-1-1,3 1 1,4-1 3,-1 1 0,1-1-1,0-1 1,-1 0 0,1 0 0,0 0-1,15-6 1,61-24-43,-69 24 24,40-17-43,-27 10-45,1 2 0,45-13 0,-73 24 88,0 1 0,1-1-1,-1 0 1,1 1 0,-1 0 0,1-1 0,-1 1 0,1 0-1,-1 1 1,1-1 0,-1 0 0,1 1 0,-1-1 0,0 1 0,1-1-1,-1 1 1,1 0 0,-1 0 0,0 1 0,0-1 0,0 0-1,0 1 1,0-1 0,0 1 0,0-1 0,0 1 0,-1 0-1,4 4 1,-2 0-1,-1 0 0,1 0-1,-1 0 1,0 0 0,-1 0 0,0 1-1,0-1 1,0 1 0,-1 11-1,-1 11 37,1-21 6,-1-1 1,1 0-1,0 1 0,0-1 0,1 1 0,3 12 0,-4-19-24,0-1 0,1 1-1,-1-1 1,0 0 0,0 1-1,0-1 1,1 0 0,-1 1-1,0-1 1,0 0 0,1 1-1,-1-1 1,0 0 0,1 1 0,-1-1-1,0 0 1,1 0 0,-1 1-1,0-1 1,1 0 0,-1 0-1,1 0 1,-1 0 0,0 0-1,1 1 1,-1-1 0,1 0-1,-1 0 1,1 0 0,13-7 79,11-16 3,-24 22-84,63-80 78,-43 52-98,38-41 1,-56 67 3,0 0-1,0 0 1,1 0 0,-1 1 0,8-5-1,-10 7 12,0-1 0,-1 1 0,1 0 0,-1 0-1,1-1 1,0 1 0,-1 0 0,1 0-1,0 0 1,-1 0 0,1 0 0,-1 0 0,1 0-1,0 0 1,-1 0 0,1 0 0,0 0 0,-1 1-1,1-1 1,0 0 0,-1 0 0,1 1-1,-1-1 1,1 0 0,-1 1 0,1-1 0,-1 0-1,1 1 1,-1-1 0,1 1 0,-1-1 0,1 1-1,-1-1 1,0 1 0,1-1 0,-1 1-1,0 0 1,0-1 0,1 1 0,-1-1 0,0 1-1,0 0 1,0-1 0,0 1 0,1-1-1,-1 1 1,0 0 0,0 0 0,1 11-18,0-1 0,-1 1 1,-1 18-1,1 23 49,0-52-26,0 1 0,0-1 0,1 0 0,-1 1 0,0-1 0,1 0 0,-1 1 0,1-1-1,0 0 1,-1 0 0,1 0 0,0 1 0,-1-1 0,1 0 0,0 0 0,0 0 0,0 0-1,0 0 1,0 0 0,0-1 0,1 1 0,-1 0 0,0 0 0,0-1 0,0 1 0,1-1-1,-1 1 1,0-1 0,1 0 0,-1 1 0,0-1 0,1 0 0,-1 0 0,1 0 0,-1 0-1,0 0 1,1 0 0,-1 0 0,0-1 0,1 1 0,0-1 0,9-1 4,-1-1 1,0 0-1,1-1 1,9-6-1,-13 7-15,18-8-13,-12 4-12,1 1 0,0 0 1,0 0-1,1 2 0,0 0 1,-1 1-1,20-3 0,-32 6 28,0 0 0,0 0 0,0 0 0,1 0 0,-1 1 0,0-1 0,0 0 0,0 1-1,0 0 1,0-1 0,0 1 0,0 0 0,0 0 0,-1 0 0,1 0 0,0 0 0,0 1-1,-1-1 1,1 0 0,-1 1 0,1-1 0,-1 1 0,1 0 0,1 3 0,0 1 25,-1 1 1,1 0 0,-1 0-1,0-1 1,1 15-1,3 9 102,-6-30-161,0 1 0,0-1 0,0 1 0,0-1 0,0 1 0,0-1 0,0 1 0,1-1 0,-1 1 0,0-1 0,0 0 0,0 1 0,1-1 0,-1 1 0,0-1 0,1 1 0,-1-1 0,0 0 0,1 1 0,-1-1 0,0 0 0,1 1 0,-1-1 0,1 0 0,-1 0 0,0 1 0,1-1 0,-1 0 0,1 0 0,-1 0 0,1 0 0,-1 1 0,1-1 0,-1 0 0,1 0 0,0 0 0,14-10-1427,-12 7 1550,8-7-636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0.763"/>
    </inkml:context>
    <inkml:brush xml:id="br0">
      <inkml:brushProperty name="width" value="0.05" units="cm"/>
      <inkml:brushProperty name="height" value="0.05" units="cm"/>
    </inkml:brush>
  </inkml:definitions>
  <inkml:trace contextRef="#ctx0" brushRef="#br0">132 1 17020,'53'142'6055,"4"16"-3731,-47-122-2043,-2 0 1,-2 1 0,-1 0-1,-2 0 1,-3 66-1,-3-74-293,-1-1 0,-1 1-1,-1-1 1,-1 0-1,-2-1 1,-1 0-1,-1 0 1,-15 25-1,1-8-502,-3-1-1,-63 75 0,42-64 108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1.477"/>
    </inkml:context>
    <inkml:brush xml:id="br0">
      <inkml:brushProperty name="width" value="0.05" units="cm"/>
      <inkml:brushProperty name="height" value="0.05" units="cm"/>
    </inkml:brush>
  </inkml:definitions>
  <inkml:trace contextRef="#ctx0" brushRef="#br0">56 1228 14267,'-46'7'1247,"36"-9"-725,12-4-326,14-7 234,10 0 92,0 1 0,1 1 0,41-11-1,97-17-788,-134 32 329,669-102-605,8 49 282,-627 55 270,1532-93 704,-345 25-45,-1-30-341,5-36-240,-138 14-91,-3 24-9,675-14-253,-367 27-224,-1116 65 355,382-24-11,-6 24 221,-486 27 57,-210-4-81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2.211"/>
    </inkml:context>
    <inkml:brush xml:id="br0">
      <inkml:brushProperty name="width" value="0.05" units="cm"/>
      <inkml:brushProperty name="height" value="0.05" units="cm"/>
    </inkml:brush>
  </inkml:definitions>
  <inkml:trace contextRef="#ctx0" brushRef="#br0">5 24 20020,'-3'56'1773,"2"-33"-1581,1 36 0,5-8 42,2 0 1,15 53 0,-15-77-158,1-1 1,2 0 0,0-1-1,2 0 1,24 38-1,-32-57-41,1 1 0,0-1-1,0 0 1,0-1 0,1 1-1,8 5 1,-11-9-8,0 0 0,0 0 0,0 0 0,0-1 0,1 0 0,-1 1-1,0-1 1,0 0 0,1-1 0,-1 1 0,1-1 0,-1 1 0,1-1 0,-1 0 0,0 0 0,8-2-1,-5 1 22,0-1 0,0 0-1,0-1 1,-1 0-1,1 0 1,0 0-1,-1 0 1,0-1-1,0 0 1,0 0 0,0-1-1,4-4 1,5-8 115,0-1 1,12-20 0,19-37 383,-3-2-1,-3-2 0,45-136 1,-78 199-494,-4 12-62,-1 1 0,0-1-1,1 0 1,-1 0 0,-1 0 0,1 0 0,0 1 0,-1-7 0,0 10-33,-1 0 1,1 0-1,0 0 0,-1 0 1,1 0-1,0 0 0,0 0 1,-1 0-1,1 0 0,0 0 1,-1 0-1,1 1 0,0-1 1,0 0-1,-1 0 0,1 0 1,0 0-1,0 1 0,-1-1 0,1 0 1,0 0-1,0 0 0,-1 1 1,1-1-1,0 0 0,0 0 1,0 1-1,0-1 0,0 0 1,-1 0-1,1 1 0,0-1 1,0 0-1,0 1 0,0-1 0,0 1 1,-11 14-1231,-11 20 65,12-19 394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2.657"/>
    </inkml:context>
    <inkml:brush xml:id="br0">
      <inkml:brushProperty name="width" value="0.05" units="cm"/>
      <inkml:brushProperty name="height" value="0.05" units="cm"/>
    </inkml:brush>
  </inkml:definitions>
  <inkml:trace contextRef="#ctx0" brushRef="#br0">5 1 19228,'4'3'1704,"-1"12"-1319,-4 21-193,-2 10 944,0 14-888,0 9-24,1 7 0,2-3-48,5-1-400,1-5-312,2-14 1664,-1-7-1128,-2-16 32,-1-13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4.152"/>
    </inkml:context>
    <inkml:brush xml:id="br0">
      <inkml:brushProperty name="width" value="0.05" units="cm"/>
      <inkml:brushProperty name="height" value="0.05" units="cm"/>
    </inkml:brush>
  </inkml:definitions>
  <inkml:trace contextRef="#ctx0" brushRef="#br0">9 0 12347,'-1'1'39,"1"-1"1,-1 1 0,0 0 0,1-1-1,-1 1 1,1 0 0,-1 0 0,1-1-1,-1 1 1,1 0 0,-1 0 0,1 0-1,0 0 1,0-1 0,-1 1 0,1 0-1,0 0 1,0 0 0,0 0-1,0 0 1,0 0 0,0 0 0,0 0-1,0-1 1,0 1 0,1 0 0,-1 0-1,0 0 1,1 0 0,-1 0 0,0-1-1,1 1 1,-1 0 0,1 0 0,-1-1-1,1 1 1,-1 0 0,1-1 0,1 2-1,4 5 107,0 0-1,15 12 1,-16-14-8,67 58 238,217 196 186,-16 20-505,-205-202-42,307 339 21,33-32 106,-376-358-159,514 406 696,-539-426-765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3.042"/>
    </inkml:context>
    <inkml:brush xml:id="br0">
      <inkml:brushProperty name="width" value="0.05" units="cm"/>
      <inkml:brushProperty name="height" value="0.05" units="cm"/>
    </inkml:brush>
  </inkml:definitions>
  <inkml:trace contextRef="#ctx0" brushRef="#br0">1 124 18636,'3'-7'219,"1"0"0,0 0 0,0 0 0,1 0 0,-1 1 0,1 0 0,1 0 0,-1 0 0,1 1 0,0 0 0,0 0 0,1 0 0,0 1 0,-1 0 0,1 0 0,1 1 0,-1-1 0,0 2 0,1-1 0,11-1 0,11-2 184,0 1 0,1 2 0,60 1 0,-49 3-330,0 1 0,0 2 0,-1 3 0,1 0 0,-1 3 1,71 27-1,-104-34-65,0 1 1,0 0-1,0 1 1,0 0 0,-1 0-1,0 0 1,8 8-1,-14-11 0,1 0-1,0 0 1,0 0 0,-1 0-1,1 1 1,-1-1-1,0 0 1,0 1 0,0-1-1,0 1 1,0-1-1,0 1 1,-1 0 0,1-1-1,-1 1 1,0 0 0,0-1-1,0 1 1,0 0-1,0-1 1,0 1 0,-1 0-1,1-1 1,-1 1-1,0 0 1,0-1 0,-2 4-1,-3 5 28,0-1-1,-1 1 0,-1-2 1,1 1-1,-2-1 0,1 0 1,-18 13-1,-5 2 61,-37 21 1,66-43-95,-28 16-183,-36 17 0,58-31 146,0 0 0,0-1 1,-1-1-1,1 1 0,-1-1 0,1-1 0,-1 1 1,0-1-1,0-1 0,-9 0 0,-6-8-132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3.447"/>
    </inkml:context>
    <inkml:brush xml:id="br0">
      <inkml:brushProperty name="width" value="0.05" units="cm"/>
      <inkml:brushProperty name="height" value="0.05" units="cm"/>
    </inkml:brush>
  </inkml:definitions>
  <inkml:trace contextRef="#ctx0" brushRef="#br0">0 0 19804,'7'13'2089,"0"7"-1425,-1 13-208,-2 6 1056,4 8-672,-3 8-127,1 6-257,0 0-120,2-3-256,2-3-224,3-11-896,0-8 479,-3-24 353,-4-12-176,4-19-136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3.866"/>
    </inkml:context>
    <inkml:brush xml:id="br0">
      <inkml:brushProperty name="width" value="0.05" units="cm"/>
      <inkml:brushProperty name="height" value="0.05" units="cm"/>
    </inkml:brush>
  </inkml:definitions>
  <inkml:trace contextRef="#ctx0" brushRef="#br0">223 13 19116,'17'-13'1722,"-28"25"-902,1 0 0,0 1 1,0 0-1,2 0 1,-13 25-1,-34 88 14,39-89-417,-6 18-92,2 0 0,-17 82 0,30-100-234,1 1-1,2-1 0,2 1 1,4 71-1,-1-98-162,1 0 1,0 0-1,0 0 0,1 0 1,1 0-1,0-1 0,0 1 0,1-1 1,8 13-1,-10-19-16,1 1-1,-1-1 1,1 0-1,-1 0 1,1-1-1,0 1 1,0-1-1,1 0 1,-1 0-1,1 0 1,-1-1-1,1 0 1,0 0-1,0 0 1,0 0-1,0-1 1,0 1-1,1-1 1,-1-1-1,0 1 1,0-1-1,7 0 0,-3-1-1,0 0 0,0-1 0,-1 1 0,12-5 0,35-17-532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4.378"/>
    </inkml:context>
    <inkml:brush xml:id="br0">
      <inkml:brushProperty name="width" value="0.05" units="cm"/>
      <inkml:brushProperty name="height" value="0.05" units="cm"/>
    </inkml:brush>
  </inkml:definitions>
  <inkml:trace contextRef="#ctx0" brushRef="#br0">317 223 11130,'-4'-2'170,"1"0"1,0 1-1,0-1 0,-1 0 0,1-1 0,1 1 0,-1 0 0,0-1 0,1 0 0,-1 1 0,-3-6 1,-17-37 2201,20 38-1763,0 1 0,0-1 1,-1 1-1,0-1 1,0 1-1,0 0 1,-1 0-1,-6-6 1,10 11-450,-1 0 1,0-1 0,0 1 0,-1 0 0,1 0 0,0 0 0,0 0-1,0 0 1,-1 1 0,1-1 0,0 1 0,-1-1 0,1 1 0,-1 0-1,1 0 1,0 0 0,-1 0 0,1 0 0,-1 1 0,1-1 0,0 1-1,-1-1 1,1 1 0,0 0 0,0 0 0,0 0 0,-1 0 0,1 1 0,-3 2-1,-3 2 47,0 0 0,1 1 0,0 0 0,0 0 0,-10 15 0,6-7-168,0 1 0,1 1 0,1 0 0,1 0-1,0 1 1,1 0 0,1 0 0,1 1-1,0-1 1,2 1 0,0 0 0,0 23 0,2-37-44,2-1 1,-1 0 0,0 1 0,1-1 0,0 0-1,0 0 1,0 1 0,0-1 0,1 0 0,0 0-1,0 0 1,0-1 0,0 1 0,4 5 0,-4-7 0,0 0 0,1 0 1,-1 0-1,1-1 0,-1 1 1,1-1-1,-1 0 0,1 0 1,0 1-1,-1-2 1,1 1-1,0 0 0,0 0 1,0-1-1,0 0 0,0 0 1,0 0-1,0 0 0,-1 0 1,1 0-1,0-1 1,4 0-1,5-2-7,0 0 1,1-1-1,-1-1 0,-1 0 1,1-1-1,-1 0 0,0 0 1,14-12-1,10-10-56,34-36 0,24-20-270,-91 83 315,0-1 0,0 1-1,0 0 1,0-1 0,0 1-1,0 0 1,0 0 0,1 0 0,2 0-1,-4 1 15,0 0-1,0 0 1,-1 0-1,1 0 1,0 1 0,-1-1-1,1 0 1,-1 0-1,1 1 1,0-1-1,-1 0 1,1 1-1,-1-1 1,1 1-1,-1-1 1,1 1 0,-1-1-1,1 1 1,-1-1-1,1 1 1,-1-1-1,1 1 1,-1 0-1,0-1 1,0 1-1,1-1 1,-1 1 0,0 0-1,0-1 1,0 1-1,0 0 1,1 0-1,-1-1 1,0 1-1,0 0 1,-1-1-1,1 2 1,2 28-118,-2 1 0,-4 42-1,0-13 125,-15 449 1107,19-473-1040,-3-1 0,0 1 0,-3-1-1,-12 47 1,17-79-60,-1 1 0,1 0 0,-1 0 0,0 0 0,0-1 0,0 1 0,0-1 0,-1 0 0,1 1-1,-1-1 1,0 0 0,-6 4 0,8-6-5,-1 0-1,1 0 1,-1 0-1,0-1 1,0 1-1,1-1 1,-1 1-1,0-1 1,0 1-1,0-1 1,1 0-1,-1 0 1,0 0-1,0 0 0,0 0 1,1-1-1,-1 1 1,0 0-1,0-1 1,0 1-1,1-1 1,-1 0-1,0 0 1,1 0-1,-1 1 1,1-1-1,-1-1 1,1 1-1,-1 0 1,-1-2-1,-1-2-14,-1 0-1,1 0 0,1-1 1,-1 1-1,1-1 1,0 1-1,0-1 1,1 0-1,0 0 0,0 0 1,0-1-1,1 1 1,0 0-1,0-1 0,0 1 1,1-10-1,0-12-89,2 0 0,6-38 0,2 21-11,1 1 0,2 0 0,2 0-1,2 1 1,1 2 0,36-59 0,166-222-334,-195 289 421,13-18-9,-13 19 20,-1 0-1,-1-2 0,30-61 1,-49 75 17,-4 19 1,0 1 1,0 0 0,0-1-1,0 1 1,0-1-1,0 1 1,0 0-1,0-1 1,0 1-1,0 0 1,0-1 0,-1 1-1,1 0 1,0-1-1,0 1 1,0 0-1,-1 0 1,1-1-1,0 1 1,0 0 0,-1 0-1,1-1 1,0 1-1,-1 0 1,1 0-1,0 0 1,-1-1 0,-1 1 3,1 0 0,-1 0 0,1 1 0,-1-1 0,1 0 0,-1 0 1,1 1-1,-1-1 0,1 1 0,-1-1 0,1 1 0,-1 0 1,1 0-1,0-1 0,-1 1 0,-1 2 0,-9 6 37,0 2 0,1-1-1,1 1 1,-1 1 0,2 0 0,-13 20-1,8-10 11,2 1-1,1 0 1,-10 28-1,18-43-103,0 0 1,1 1-1,0-1 1,1 1-1,0-1 1,-1 11-1,2-17-21,0 0-1,0 0 0,1 0 1,-1 1-1,0-1 0,1 0 1,-1 0-1,1 0 1,-1-1-1,1 1 0,0 0 1,0 0-1,0 0 1,0 0-1,0-1 0,0 1 1,1 0-1,-1-1 1,0 1-1,1-1 0,-1 0 1,1 1-1,0-1 1,-1 0-1,1 0 0,0 0 1,0 0-1,0 0 1,0-1-1,3 2 0,4-1-59,-1 0 0,0-1 0,1 0 0,-1-1 0,0 1 0,0-2 0,15-3 0,34-11-607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4.843"/>
    </inkml:context>
    <inkml:brush xml:id="br0">
      <inkml:brushProperty name="width" value="0.05" units="cm"/>
      <inkml:brushProperty name="height" value="0.05" units="cm"/>
    </inkml:brush>
  </inkml:definitions>
  <inkml:trace contextRef="#ctx0" brushRef="#br0">287 0 19180,'-23'24'808,"2"0"0,0 1 1,1 1-1,1 1 0,-27 56 0,45-82-778,0 1 0,0 0-1,0 0 1,0 0 0,1 0-1,-1 0 1,1 0 0,0 0-1,-1 0 1,1 0 0,0 0-1,0 0 1,0 0 0,1 1-1,0 1 1,-1-3-25,1 0 1,0 1-1,0-1 0,0 0 0,0-1 1,0 1-1,0 0 0,0 0 1,0 0-1,0 0 0,0-1 0,0 1 1,0-1-1,1 1 0,-1-1 0,0 1 1,1-1-1,-1 1 0,0-1 1,0 0-1,1 0 0,-1 0 0,2 0 1,17 2-43,2 0-32,-1 0 1,0 1-1,35 11 0,-50-12 41,-1 0 0,1 1 0,0 0-1,-1 0 1,1 0 0,-1 0 0,0 1 0,0 0 0,0 0-1,-1 1 1,1-1 0,-1 1 0,0 0 0,0 0-1,-1 0 1,0 0 0,4 8 0,-6-10 36,0-1-1,0 1 1,0 0 0,0 0 0,0 0-1,-1 0 1,0 0 0,1 0 0,-1 0-1,0 0 1,0 0 0,-1 0 0,1 0-1,0 0 1,-1 0 0,0 0 0,0 0-1,-1 2 1,0 0 47,-1 0 0,0-1 0,0 0 0,0 0 0,0 0-1,-1 0 1,1 0 0,-1-1 0,-8 6 0,0-1 144,-1 0 0,0-1 0,0 0 0,-1-1 0,0-1 0,-21 5 1,19-6-113,-1-1 1,0 0 0,0-2-1,-26 0 1,35-1-191,1-1 0,0 1 0,-1-2-1,1 1 1,0-1 0,-1 0 0,1-1 0,0 1-1,1-2 1,-1 1 0,0-1 0,-9-6 0,14 8 65,0 0 1,1 1 0,-1-1-1,0 0 1,1 0 0,-1 0-1,1-1 1,-2-1 0,-3-18-469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5.945"/>
    </inkml:context>
    <inkml:brush xml:id="br0">
      <inkml:brushProperty name="width" value="0.05" units="cm"/>
      <inkml:brushProperty name="height" value="0.05" units="cm"/>
    </inkml:brush>
  </inkml:definitions>
  <inkml:trace contextRef="#ctx0" brushRef="#br0">143 0 20492,'1'1'98,"0"-1"-1,0 1 0,-1 0 0,1 0 0,0-1 0,-1 1 1,1 0-1,-1 0 0,1 0 0,-1-1 0,1 1 1,-1 0-1,1 0 0,-1 0 0,0 0 0,0 0 0,1 0 1,-1 0-1,0 0 0,0 2 0,0 26 132,-1-15 83,16 613 3999,-10-602-4196,-3-13 1,-8-23-42,-16-34-105,-1 1 0,-39-52 1,3 4-345,58 88 243,3 4 73,6 4-6,-8-3 57,30 18-76,-5-1 40,1-2 0,0-1 0,54 23-1,-72-35 44,0 0 0,0-1 0,1 0 0,-1-1 0,0 0 0,1 0 0,-1-1 0,1 0 0,-1 0 0,1-1 0,-1 0 0,0 0 0,1-1 0,-1 0 0,0-1 0,0 1 0,0-2 0,-1 1 0,9-6 0,-8 4 8,-1 0 0,-1 0 0,1-1 0,-1 1 0,0-2 0,0 1 0,0-1 0,-1 1 0,0-2 0,0 1 0,-1 0 0,0-1 0,-1 0 0,1 0 0,-1 0 0,-1 0 0,0-1 0,0 1 0,0-1 0,-1 1 0,-1-1 0,1 1 0,-2-16 0,1 23-5,0 0 0,0 0 0,0 0 1,-1 0-1,1 0 0,0 0 0,0 0 1,-1 0-1,1 0 0,0 0 1,-1 0-1,1 0 0,-1 1 0,1-1 1,-1 0-1,0 0 0,1 0 0,-1 0 1,0 1-1,1-1 0,-1 0 0,0 1 1,0-1-1,0 1 0,0-1 0,0 1 1,1-1-1,-3 0 0,1 1 0,1 1-1,0-1 1,0 0 0,0 1-1,-1-1 1,1 0-1,0 1 1,0 0 0,0-1-1,0 1 1,0 0-1,0-1 1,0 1 0,0 0-1,0 0 1,0 0-1,0 0 1,1 0 0,-1 0-1,0 0 1,1 0 0,-1 0-1,0 2 1,-8 16-1,1 0 1,2 1 0,-1 0-1,2 0 1,1 1 0,1-1-1,0 1 1,1 37-1,2-55-1,0 0-1,0 1 1,0-1 0,1 0-1,-1 0 1,1 0-1,0 0 1,-1 0-1,1 0 1,1 0-1,-1 0 1,2 3-1,-1-4 1,-1-1 0,1 1 0,-1-1 0,1 0 0,-1 0 0,1 1 0,0-1-1,-1 0 1,1-1 0,0 1 0,0 0 0,0 0 0,0-1 0,0 1 0,0-1 0,0 1 0,0-1 0,0 0 0,3 0-1,81-2-8,-53 1-41,62 4 0,-83-1 31,0 0-1,0 1 0,0 0 1,0 1-1,-1 0 1,1 1-1,-1 0 1,18 12-1,-22-12 26,0 0 0,0 1-1,0-1 1,0 2 0,-1-1 0,0 1-1,-1 0 1,1 0 0,-1 0 0,-1 1 0,8 15-1,-12-23 1,0 1 0,0-1 0,0 0-1,0 0 1,0 0 0,0 0 0,1 0-1,-1 0 1,0 0 0,0 0-1,0 0 1,0 0 0,0 0 0,0 1-1,0-1 1,1 0 0,-1 0 0,0 0-1,0 0 1,0 0 0,0 0-1,0 0 1,0 0 0,1 0 0,-1 0-1,0 0 1,0 0 0,0 0 0,0 0-1,0-1 1,0 1 0,1 0 0,-1 0-1,0 0 1,0 0 0,0 0-1,0 0 1,0 0 0,0 0 0,0 0-1,0 0 1,1 0 0,-1 0 0,0-1-1,0 1 1,0 0 0,0 0 0,0 0-1,0 0 1,0 0 0,0 0-1,0-1 1,0 1 0,0 0 0,0 0-1,0 0 1,0 0 0,0 0 0,0 0-1,0-1 1,0 1 0,0 0 0,0 0-1,0 0 1,0 0 0,0 0-1,3-12 151,0 0 0,-1-1 0,2-23 0,0-2 33,0 4-79,-1 10-119,0 1 0,2 0-1,13-41 1,-17 62-1,-1 1 0,1-1 1,0 1-1,0 0 0,-1-1 0,1 1 0,0 0 0,0 0 1,0 0-1,1 0 0,-1 0 0,0 0 0,0 0 1,1 0-1,-1 0 0,0 0 0,1 1 0,-1-1 0,0 1 1,1-1-1,-1 1 0,1-1 0,1 1 0,4-1-44,-1 1 0,1 0 0,-1 1 0,10 1 0,10 0-43,-6-2 36,-7-1 0,0 1 0,0 1 0,-1 0 0,14 3-1,-22-3 48,-1 0-1,1 0 1,-1 0 0,0 1-1,1-1 1,-1 1-1,0 0 1,0-1-1,0 2 1,0-1-1,-1 0 1,1 0-1,-1 1 1,1 0-1,-1-1 1,0 1-1,0 0 1,0 0 0,2 5-1,0 2-11,-1 0-1,0 0 0,-1 1 1,0-1-1,0 17 1,1-4 20,-4-23 8,1 1 0,0-1 0,1 1 0,-1-1 0,0 1 0,0 0 0,0-1 0,0 1 0,0-1 0,0 1 0,1-1 0,-1 1 0,0-1 0,0 1 0,1-1 0,-1 1 0,0-1 0,1 1 0,-1-1 1,1 0-1,-1 1 0,0-1 0,1 0 0,-1 1 0,1-1 0,-1 0 0,1 1 0,0-1 0,0 0 0,0 0 0,0 0 1,0 0-1,0 0 0,0-1 0,0 1 0,0 0 1,0-1-1,-1 1 0,1 0 0,0-1 1,0 1-1,0-1 0,0 1 0,0-2 1,33-32 27,-27 26-25,15-15-33,30-24 0,-46 42 2,1 0 1,0 0-1,0 1 0,0 0 1,0 0-1,1 1 1,-1-1-1,1 2 1,16-5-1,-23 7 17,1 0-1,0 0 0,0 0 1,-1 0-1,1 0 0,0 0 1,0 0-1,0 0 0,-1 1 1,1-1-1,0 1 0,-1 0 1,1-1-1,0 1 0,-1 0 1,1 0-1,-1 0 0,1 0 1,1 1-1,-1 1-2,0-1 0,0 0-1,-1 1 1,1 0 0,0-1-1,-1 1 1,0 0 0,1 0 0,-1 0-1,1 3 1,0 7-8,0 1-1,0-1 0,-1 0 1,-1 14-1,0-21 23,-2 37-302,2-35 236,1-7 49,2-6-21,5-17-39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5:36.378"/>
    </inkml:context>
    <inkml:brush xml:id="br0">
      <inkml:brushProperty name="width" value="0.05" units="cm"/>
      <inkml:brushProperty name="height" value="0.05" units="cm"/>
    </inkml:brush>
  </inkml:definitions>
  <inkml:trace contextRef="#ctx0" brushRef="#br0">235 1 19628,'6'14'1793,"11"15"-993,5 5-256,12 16 736,6 8-232,0 13-191,3 12-65,-5 21-192,-7 0-144,-21 8-224,-10 4-56,-31 10-72,-14 7-104,-14-2-376,-9-8-864,-30-18 1080,-9-8-144,-1-21-128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4.280"/>
    </inkml:context>
    <inkml:brush xml:id="br0">
      <inkml:brushProperty name="width" value="0.05" units="cm"/>
      <inkml:brushProperty name="height" value="0.05" units="cm"/>
    </inkml:brush>
  </inkml:definitions>
  <inkml:trace contextRef="#ctx0" brushRef="#br0">86 17 20108,'14'-16'111,"-19"18"-19,-1 3-62,1 0-1,0 1 0,0-1 0,-6 10 1,2 1-1,0 0 1,1 0 0,1 1 0,1 0 0,0 1-1,1-1 1,1 1 0,1 0 0,0 0 0,1 0-1,2 30 1,0-44-19,0-1 0,0 1 1,1 0-1,0-1 0,-1 1 0,1-1 0,1 1 0,-1-1 1,0 0-1,1 1 0,0-1 0,0 0 0,0 0 0,0 0 1,0 0-1,0-1 0,1 1 0,0-1 0,-1 1 0,1-1 1,0 0-1,0 0 0,0 0 0,0 0 0,1-1 0,-1 1 1,0-1-1,1 0 0,-1 0 0,1 0 0,-1 0 0,1-1 1,5 1-1,5 0 45,0-1 1,-1 0-1,1-1 0,0-1 1,-1 0-1,1-1 1,22-8-1,-18 5 75,1-2 0,-2 0 0,0-1 0,32-22 0,-42 27-70,-1-1-1,1-1 1,-1 1-1,0-1 1,-1 0-1,1-1 1,-1 1-1,-1-1 1,1 0-1,-1 0 1,0 0-1,-1-1 1,0 1-1,3-10 1,-5 12-26,0 1-1,-1-1 1,0 0 0,0 1 0,0-1-1,-1 1 1,1-1 0,-1 1-1,0 0 1,0-1 0,-1 1 0,1 0-1,-1-1 1,0 1 0,0 0-1,0 0 1,-1 1 0,0-1 0,1 0-1,-1 1 1,0 0 0,-1-1-1,1 1 1,0 1 0,-1-1 0,-4-2-1,2 0-70,-1 1-1,0 0 0,0 1 1,-1 0-1,1 0 1,-1 0-1,1 1 0,-1 0 1,0 1-1,0-1 0,0 2 1,1-1-1,-1 1 1,-9 1-1,15-1-76,-1 1 1,1-1-1,-1 1 0,1 0 1,-1 0-1,1 0 0,-1 0 0,1 1 1,0-1-1,0 1 0,0-1 1,0 1-1,-3 3 0,4-5 65,1 1 0,-1 0-1,0 0 1,1 0 0,-1 0-1,1-1 1,-1 1 0,1 0 0,-1 0-1,1 0 1,0 0 0,0 0-1,-1 0 1,1 0 0,0 0-1,0 0 1,0 0 0,0 0 0,0 1-1,0-1 1,0 0 0,0 0-1,1 0 1,-1 0 0,0 0 0,1 0-1,-1 0 1,1 0 0,-1-1-1,1 1 1,-1 0 0,1 0 0,-1 0-1,1 0 1,0-1 0,0 2-1,9 5-651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4.705"/>
    </inkml:context>
    <inkml:brush xml:id="br0">
      <inkml:brushProperty name="width" value="0.05" units="cm"/>
      <inkml:brushProperty name="height" value="0.05" units="cm"/>
    </inkml:brush>
  </inkml:definitions>
  <inkml:trace contextRef="#ctx0" brushRef="#br0">170 0 18604,'-19'33'1432,"-15"1"-1088,-1 4-176,5 5 361,6 0-129,8-5-360,5-5-240,11-11-561,1-5-207,5-8 688,1-5-176,-1-7-232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5.139"/>
    </inkml:context>
    <inkml:brush xml:id="br0">
      <inkml:brushProperty name="width" value="0.05" units="cm"/>
      <inkml:brushProperty name="height" value="0.05" units="cm"/>
    </inkml:brush>
  </inkml:definitions>
  <inkml:trace contextRef="#ctx0" brushRef="#br0">133 1 16396,'-2'0'120,"0"0"1,0 0 0,0 0 0,1 1 0,-1-1 0,0 1 0,0-1 0,0 1 0,0 0 0,0 0 0,0-1 0,1 1 0,-1 0 0,0 1 0,1-1 0,-1 0 0,1 0 0,-1 1 0,1-1 0,0 1 0,-1-1-1,1 1 1,0 0 0,0 0 0,0-1 0,0 1 0,1 0 0,-2 2 0,-1 3 15,0 0 0,1 0 0,-1 1 0,1-1 0,1 0 0,-2 10 0,3-12-116,0-1 0,1 1 1,-1 0-1,1 0 0,0 0 0,0-1 0,1 1 0,-1-1 0,1 1 1,0-1-1,0 1 0,0-1 0,1 0 0,0 0 0,3 5 1,6 4-18,1 0 1,26 20 0,4 5 20,-29-23-21,0 1 1,0 0 0,17 29-1,-27-38 1,-1 0-1,1-1 1,-1 1-1,0 0 1,-1 0-1,0 1 0,0-1 1,-1 1-1,1-1 1,-2 1-1,1-1 0,-1 1 1,-1 10-1,1-15 12,-1 0 0,0 0 0,0 0 0,0 0 0,0 0 0,0 0 0,0 0 0,-1 0 0,0 0 0,1-1 1,-1 1-1,0-1 0,-1 1 0,1-1 0,-3 3 0,0-1 26,0-1 0,1 0 0,-1-1 1,0 1-1,0-1 0,0 0 0,-1 0 1,-6 1-1,-1 0 53,1-1 0,0-1 0,-1 0 0,1-1 0,-1-1 0,1 1 0,-16-4 1,20 2-51,1 0 1,0 0 0,0 0 0,0-1 0,1 0 0,-1 0 0,0-1 0,1 0 0,0 0 0,0 0 0,0-1 0,-5-5-1,9 7-37,0 1 0,0-1-1,0 1 1,0-1-1,1 0 1,-1 0 0,1 0-1,0 0 1,0 0-1,0 0 1,0 0-1,0 0 1,1 0 0,-1-1-1,1 1 1,0 0-1,0 0 1,0 0 0,1-1-1,-1 1 1,1 0-1,-1 0 1,1 0 0,0 0-1,0 0 1,1 0-1,-1 0 1,1 0-1,-1 0 1,3-2 0,3-5-7,0 1 1,1 0-1,0 1 1,1 0-1,-1 0 1,2 0-1,-1 1 1,19-10-1,92-41-10,-92 46 13,43-18 25,-35 16 86,0-1 0,-1-2 0,56-38 0,-88 53-85,0 0 0,0-1 0,0 0 0,0 1 0,0-1 0,-1 0-1,4-6 1,-5 8-18,-1 0 0,1 0-1,-1 0 1,1 0 0,-1 0-1,0-1 1,0 1 0,1 0 0,-1 0-1,0 0 1,0 0 0,0 0-1,-1-1 1,1 1 0,0 0-1,0 0 1,0 0 0,-1 0 0,1 0-1,-1 0 1,1 0 0,-1 0-1,1 0 1,-1 0 0,0 0-1,1 0 1,-1 0 0,0 0-1,0 0 1,0 0 0,-1 0 0,-5-5 29,0 1 1,-1 0 0,0 1 0,0-1-1,0 1 1,-1 1 0,1 0 0,-1 0-1,0 1 1,-13-2 0,5 1-80,0 1 1,-1 1-1,1 0 0,-27 3 0,41-1-68,0-1-1,-1 1 1,1 0 0,0 0-1,0 0 1,0 0-1,0 0 1,1 1 0,-1 0-1,0-1 1,-3 3-1,6-3 66,-1-1-1,1 1 0,-1-1 0,1 1 1,0-1-1,-1 1 0,1 0 0,-1-1 1,1 1-1,0-1 0,0 1 0,-1 0 1,1-1-1,0 1 0,0 0 0,0-1 1,0 1-1,0 0 0,-1-1 0,1 1 1,1 1-1,-1-1 8,0 0 0,1 0-1,-1 0 1,1 0 0,-1 0 0,1 0-1,0 0 1,0-1 0,-1 1 0,1 0 0,0 0-1,0 0 1,0-1 0,0 1 0,0 0-1,0-1 1,1 1 0,14 7-546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5.062"/>
    </inkml:context>
    <inkml:brush xml:id="br0">
      <inkml:brushProperty name="width" value="0.05" units="cm"/>
      <inkml:brushProperty name="height" value="0.05" units="cm"/>
    </inkml:brush>
  </inkml:definitions>
  <inkml:trace contextRef="#ctx0" brushRef="#br0">313 66 13675,'-17'10'260,"1"2"0,1 0 0,0 0-1,1 1 1,0 1 0,1 1 0,-13 17 0,-71 119 74,81-125-217,1 0-72,-39 60-10,88-147-1542,144-193-2878,-46 95 5530,-140 182 1821,-4 3-2802,0 1-1,2 0 0,1 1 0,1 0 1,2 0-1,0 1 0,2 0 0,1 0 1,2 0-1,1 0 0,5 48 1,-4-68-188,0 1 0,1-1 1,1 1-1,-1-1 0,1 0 0,1 0 1,0 0-1,0 0 0,1 0 1,0-1-1,7 9 0,-4-12-270,-7-5 289,-1-1 1,0 1 0,0 0-1,1 0 1,-1 0-1,0 0 1,0 0-1,0 0 1,1-1 0,-1 1-1,0 0 1,0 0-1,0 0 1,1 0-1,-1-1 1,0 1 0,0 0-1,0 0 1,0-1-1,0 1 1,0 0-1,0 0 1,1 0 0,-1-1-1,0 1 1,0 0-1,0 0 1,0-1-1,0 1 1,0 0 0,0 0-1,0-1 1,0 1-1,0 0 1,0 0-1,-1-1 1,1 1 0,0 0-1,0 0 1,0-1-1,-3-13-135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5.574"/>
    </inkml:context>
    <inkml:brush xml:id="br0">
      <inkml:brushProperty name="width" value="0.05" units="cm"/>
      <inkml:brushProperty name="height" value="0.05" units="cm"/>
    </inkml:brush>
  </inkml:definitions>
  <inkml:trace contextRef="#ctx0" brushRef="#br0">169 1 17532,'-22'26'671,"2"2"0,1 0 0,2 1 1,0 0-1,-12 34 0,24-49-579,-1 1 0,2 1 0,0-1-1,0 1 1,2-1 0,0 1 0,1 0 0,0 0 0,1 0-1,1 0 1,1-1 0,6 31 0,-7-42-72,0 0 0,1-1 0,-1 1 0,1 0 0,0-1 0,0 1 0,0-1 0,0 0 0,1 0 0,3 4 0,-5-6-3,0 0 0,0 0 0,0-1 0,0 1 0,0 0 0,0-1 0,0 1 0,0-1 0,0 0 0,1 1 0,-1-1 0,0 0 0,0 1 0,0-1 0,1 0 0,-1 0 0,0 0 0,0 0 0,1 0 0,-1 0 0,0-1 0,0 1 0,0 0 0,1-1 0,-1 1 0,0-1 0,0 1 0,0-1 0,0 1 0,0-1 0,0 0 0,0 1 0,0-1 0,0 0-1,0 0 1,0 0 0,1-1 0,1-3 49,0 1-1,0-1 0,0 0 1,0 0-1,-1 0 0,0 0 0,0 0 1,0 0-1,-1-1 0,0 1 1,0-1-1,0 1 0,0-1 0,-1 0 1,0 1-1,0-1 0,-1 1 1,-1-8-1,1 9-43,1 1 1,-1 0-1,0 0 0,0-1 1,-1 1-1,1 0 0,-1 0 1,1 0-1,-1 0 0,0 0 1,0 1-1,0-1 0,-4-3 1,3 4-28,1 1 1,0-1 0,0 1 0,0 0 0,-1 0 0,1 0 0,0 0 0,-1 1 0,1-1-1,-1 0 1,1 1 0,-1 0 0,1-1 0,-1 1 0,1 0 0,-1 1 0,1-1 0,-1 0 0,1 1-1,-4 0 1,4 0-95,-1 0 1,1 0-1,-1 0 0,1 0 0,0 0 0,-1 0 0,1 1 0,0-1 1,0 1-1,0 0 0,0 0 0,-3 3 0,4-4 64,0 0-1,0 0 1,1 0 0,-1 1-1,0-1 1,1 0 0,-1 0-1,1 1 1,-1-1 0,1 0-1,-1 1 1,1-1 0,0 1 0,0-1-1,0 0 1,0 1 0,0-1-1,0 1 1,0-1 0,0 0-1,1 1 1,-1-1 0,0 1-1,1 1 1,10 11-397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6.143"/>
    </inkml:context>
    <inkml:brush xml:id="br0">
      <inkml:brushProperty name="width" value="0.05" units="cm"/>
      <inkml:brushProperty name="height" value="0.05" units="cm"/>
    </inkml:brush>
  </inkml:definitions>
  <inkml:trace contextRef="#ctx0" brushRef="#br0">70 338 13219,'-16'11'1496,"11"-7"-1093,1-1 0,-1 0 0,0 0 0,0 0 0,0 0 0,0-1 0,0 0 1,-9 3-1,29-22 1661,148-107-147,-67 53-1517,-37 25-204,-18 13 49,73-46 0,-112 78-236,-1 1-1,0-1 1,0 0 0,1 0-1,-1 1 1,0-1-1,1 1 1,-1 0 0,0-1-1,1 1 1,-1 0-1,3-1 1,-3 2-7,-1-1 1,0 0-1,0 0 1,0 0-1,1 1 1,-1-1-1,0 0 1,0 0-1,0 0 0,0 1 1,1-1-1,-1 0 1,0 1-1,0-1 1,0 0-1,0 0 1,0 1-1,0-1 1,0 0-1,0 1 1,0-1-1,0 0 1,0 0-1,0 1 0,0-1 1,0 0-1,0 1 1,0-1-1,0 0 1,0 0-1,0 1 1,0-1-1,0 0 1,-1 1-1,1-1 1,-21 39 102,15-30-93,-128 231 624,128-228-637,0 0 1,1 0-1,0 1 1,0 0-1,2 0 1,0 0-1,-3 22 1,6-34-36,0-1 0,0 1 1,0-1-1,0 1 0,0-1 1,0 1-1,0-1 0,0 1 0,0-1 1,0 0-1,0 1 0,1-1 1,-1 1-1,0-1 0,0 1 0,1-1 1,-1 0-1,0 1 0,0-1 1,1 0-1,-1 1 0,0-1 0,1 0 1,-1 1-1,0-1 0,1 0 0,-1 1 1,1-1-1,-1 0 0,0 0 1,1 0-1,-1 0 0,1 1 0,-1-1 1,1 0-1,-1 0 0,1 0 1,-1 0-1,1 0 0,-1 0 0,0 0 1,1 0-1,-1 0 0,1 0 1,-1 0-1,1-1 0,-1 1 0,1 0 1,-1 0-1,1 0 0,-1 0 1,0-1-1,1 1 0,-1 0 0,0-1 1,1 1-1,-1 0 0,1-1 0,27-18-415,-25 16 301,23-17-465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6.611"/>
    </inkml:context>
    <inkml:brush xml:id="br0">
      <inkml:brushProperty name="width" value="0.05" units="cm"/>
      <inkml:brushProperty name="height" value="0.05" units="cm"/>
    </inkml:brush>
  </inkml:definitions>
  <inkml:trace contextRef="#ctx0" brushRef="#br0">54 0 15923,'-8'17'1985,"-1"8"-1297,-1-1-280,0 3 1040,2-1-880,0-1-287,7-7-642,1-4-359,7-8-1744,2-4 2008,5-11-432,3-5-297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7.091"/>
    </inkml:context>
    <inkml:brush xml:id="br0">
      <inkml:brushProperty name="width" value="0.05" units="cm"/>
      <inkml:brushProperty name="height" value="0.05" units="cm"/>
    </inkml:brush>
  </inkml:definitions>
  <inkml:trace contextRef="#ctx0" brushRef="#br0">151 128 14939,'-6'1'241,"0"1"0,0 0 0,0 1-1,0-1 1,0 1 0,1 1 0,-1-1 0,1 1-1,0 0 1,0 0 0,-8 9 0,1 0 271,1 0 0,1 0 0,-11 19 1,18-28-381,0 1 1,0 0 0,1 0 0,0 0 0,0 0 0,1 1 0,-1-1 0,1 0-1,0 1 1,0-1 0,1 1 0,0-1 0,0 1 0,1 7 0,0-10-88,-1 0 0,1 0 0,0 0 0,1-1 0,-1 1 0,0 0 0,1-1 0,-1 1 0,1-1 0,0 0 0,0 1 0,0-1 0,0 0 0,0 0 0,1 0 0,-1 0 0,0-1 0,1 1 0,-1-1 0,1 1 0,0-1 0,0 0 0,-1 0 0,1 0 0,0-1 0,0 1 0,0-1 0,4 1 0,0 0 4,1-1 1,0 0 0,-1-1 0,1 0 0,-1 0 0,1 0-1,-1-1 1,1 0 0,-1-1 0,0 1 0,0-1 0,0-1-1,0 1 1,-1-1 0,1-1 0,-1 1 0,9-9 0,-11 9-28,0 0 1,0 0 0,0 0 0,0-1 0,0 1-1,-1-1 1,0 0 0,0 0 0,0 0 0,-1-1-1,0 1 1,0-1 0,0 1 0,0-1 0,-1 0-1,0 0 1,0 1 0,-1-1 0,0 0 0,0 0 0,0 0-1,-1 0 1,-1-7 0,1 11-33,1 0 1,-1 0-1,0 0 1,-1 0-1,1 0 0,0 0 1,0 1-1,-1-1 1,1 0-1,-1 1 1,0-1-1,1 1 0,-1-1 1,0 1-1,0 0 1,0 0-1,0 0 0,0 0 1,0 0-1,0 0 1,0 1-1,0-1 1,-4 0-1,4 1-60,1 0 1,0-1-1,0 1 0,-1 0 1,1 0-1,0 0 0,-1 0 1,1 1-1,0-1 0,-1 0 1,1 0-1,0 1 0,0-1 1,-1 1-1,1-1 0,0 1 1,0 0-1,0-1 0,0 1 1,0 0-1,0 0 0,0 0 1,0 0-1,0 0 0,0 0 1,0 0-1,1 0 0,-1 0 1,0 0-1,1 0 0,-1 0 1,1 0-1,-1 1 0,1-1 1,-1 0-1,1 1 0,0-1 1,0 0-1,0 3 0,0-3 35,0 0 0,0-1-1,0 1 1,0 0 0,0 0 0,0-1-1,0 1 1,1 0 0,-1 0 0,0-1-1,1 1 1,-1 0 0,0-1-1,1 1 1,-1 0 0,1-1 0,-1 1-1,1-1 1,-1 1 0,1-1 0,0 1-1,-1-1 1,1 1 0,0-1-1,-1 1 1,1-1 0,0 0 0,1 1-1,14 1-700</inkml:trace>
  <inkml:trace contextRef="#ctx0" brushRef="#br0" timeOffset="1">488 64 20020,'39'-18'1473,"41"-16"-206,-72 31-1076,0 1 1,-1 0 0,1 1 0,0-1-1,0 2 1,0-1 0,0 1 0,11 1-1,-17-1-173,0 0 0,0 0 0,0 1 0,0-1 0,-1 1 0,1-1 0,0 1 0,0-1 0,0 1 0,-1 0 0,1 0 0,-1 0-1,1 0 1,0 0 0,-1 0 0,0 1 0,1-1 0,-1 0 0,0 1 0,1-1 0,-1 1 0,0-1 0,0 1 0,0 0 0,-1-1 0,1 1 0,0 0 0,-1 0 0,1 0-1,-1-1 1,1 1 0,-1 0 0,0 0 0,0 0 0,0 0 0,0 0 0,0 0 0,0 0 0,-1-1 0,0 4 0,0 3-13,-2 0 0,1 0 1,-1 0-1,-1 0 0,0 0 0,0 0 0,-8 11 1,-26 23 46,29-33-21,1 1 1,-12 14-1,20-24-29,-1 1-1,1-1 1,0 1-1,0-1 1,-1 0-1,1 1 1,0-1-1,0 1 1,0-1-1,0 1 1,-1-1-1,1 1 1,0-1-1,0 0 1,0 1-1,0-1 1,0 1-1,0-1 1,0 1-1,0-1 1,1 1-1,-1-1 1,0 1-1,0-1 1,0 1-1,0-1 1,0 0-1,1 1 1,-1-1-1,0 1 1,1-1-1,-1 0 1,0 1-1,0-1 1,1 0-1,-1 1 1,1-1 0,-1 0-1,0 1 1,1-1-1,-1 0 1,1 0-1,-1 0 1,0 1-1,1-1 1,-1 0-1,1 0 1,-1 0-1,1 0 1,-1 0-1,1 0 1,30 3 7,-25-3-1,9 1 0,27 0-153,0 2 1,0 2-1,51 13 1,-89-17 110,1 1 0,-1 0 0,0-1-1,1 1 1,-1 1 0,0-1 0,0 0 0,0 1 0,0 0 0,4 5 0,-6-7 33,-1 1-1,0 0 1,0-1-1,0 1 1,0 0-1,0-1 1,0 1-1,-1 0 1,1 0-1,-1 0 1,1 0-1,-1 0 1,1 0-1,-1 0 1,0-1-1,0 1 1,0 0-1,0 0 1,-1 0-1,1 0 1,0 0-1,-1 0 1,1 0-1,-1 0 1,0 0 0,1-1-1,-3 4 1,-2 3 104,0-1 1,0 1 0,-1-1-1,0 0 1,0 0 0,-1-1 0,0 1-1,0-2 1,-10 7 0,4-4 79,0 0 1,0-1 0,0-1-1,-1 0 1,-15 4 0,23-8-243,0-1 1,0 0-1,0 0 1,-1 0-1,1-1 1,0 0-1,-1 0 1,1-1-1,0 0 1,0 0-1,0 0 1,-1-1-1,1 0 1,1 0-1,-1-1 1,0 1-1,0-1 1,1 0-1,0-1 1,-9-6-1,-8-7-325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7.800"/>
    </inkml:context>
    <inkml:brush xml:id="br0">
      <inkml:brushProperty name="width" value="0.05" units="cm"/>
      <inkml:brushProperty name="height" value="0.05" units="cm"/>
    </inkml:brush>
  </inkml:definitions>
  <inkml:trace contextRef="#ctx0" brushRef="#br0">1 481 17252,'5'-3'331,"1"0"-1,-1 0 1,1 0 0,-1-1 0,0 1 0,-1-1 0,6-5-1,9-8 48,364-338 3506,-307 278-3751,-119 171-13,-117 307 83,159-397-386,-4 17 115,5-21 68,0 1 0,0-1 1,0 1-1,0-1 0,0 1 1,1 0-1,-1-1 0,0 1 1,0-1-1,0 0 0,1 1 0,-1-1 1,0 1-1,1-1 0,-1 1 1,0-1-1,1 0 0,-1 1 1,0-1-1,1 1 0,-1-1 1,1 0-1,-1 0 0,1 1 0,-1-1 1,1 0-1,-1 0 0,1 0 1,-1 1-1,1-1 0,-1 0 1,1 0-1,-1 0 0,1 0 1,0 0-1,9 0-163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8.233"/>
    </inkml:context>
    <inkml:brush xml:id="br0">
      <inkml:brushProperty name="width" value="0.05" units="cm"/>
      <inkml:brushProperty name="height" value="0.05" units="cm"/>
    </inkml:brush>
  </inkml:definitions>
  <inkml:trace contextRef="#ctx0" brushRef="#br0">103 1 17476,'-15'19'1528,"-3"6"-1072,-1 4-208,2 1 472,2 0-208,4-1-496,5-5-424,5-9 344,4-7-120,8-9-136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8.623"/>
    </inkml:context>
    <inkml:brush xml:id="br0">
      <inkml:brushProperty name="width" value="0.05" units="cm"/>
      <inkml:brushProperty name="height" value="0.05" units="cm"/>
    </inkml:brush>
  </inkml:definitions>
  <inkml:trace contextRef="#ctx0" brushRef="#br0">318 7 13755,'-3'-1'184,"0"0"0,0 0 0,0 0 0,1 0-1,-1 1 1,0-1 0,0 1 0,0 0 0,0 0 0,0 0 0,0 0 0,0 1 0,0-1-1,0 1 1,0 0 0,1-1 0,-1 1 0,0 1 0,0-1 0,1 0 0,-6 4 0,-5 4 397,0 0 1,-21 19 0,25-20-330,-19 17 430,-46 54 1,63-66-563,0 2 1,1 0-1,1 0 1,0 1-1,1 0 1,-6 17-1,13-30-91,0-1 0,0 1 1,0 0-1,0 0 0,1 0 0,-1 0 0,1 0 1,0 0-1,0 0 0,0 0 0,0 0 0,0 0 0,1 0 1,0 0-1,-1 0 0,1-1 0,0 1 0,2 3 1,-2-4-9,1 0 1,-1-1-1,1 1 1,0 0 0,0-1-1,0 1 1,0-1 0,0 0-1,0 1 1,0-1 0,1 0-1,-1 0 1,0-1 0,1 1-1,-1 0 1,0-1-1,1 0 1,-1 1 0,1-1-1,-1 0 1,0 0 0,4-1-1,4 0 20,1 0-1,-1-1 0,0-1 1,0 0-1,-1 0 1,1 0-1,-1-2 0,1 1 1,-1-1-1,-1 0 0,1-1 1,-1 0-1,11-10 1,-6 5 20,-1-1 0,-1 0 0,0-1 0,0 0 0,-2 0 0,1-1 0,10-24 0,-14 24-36,0 0 1,-2 0-1,6-29 1,-8 38-68,-2 0 0,1 0 1,0-1-1,-1 1 0,0 0 1,0-1-1,-1 1 0,0 0 1,0-1-1,0 1 0,0 0 1,-1 0-1,-4-10 0,5 14-36,1 0 0,-1 0 0,0 0-1,0 0 1,0 0 0,0 0-1,0 0 1,0 0 0,-1 0 0,1 0-1,0 1 1,0-1 0,0 0-1,-1 1 1,1-1 0,0 1 0,-1-1-1,1 1 1,-1 0 0,1 0-1,0 0 1,-1 0 0,1 0 0,-1 0-1,1 0 1,-1 0 0,1 0-1,0 0 1,-1 1 0,1-1 0,0 1-1,-1-1 1,-1 2 0,0-1-78,1 1 1,-1-1-1,1 1 1,0-1 0,0 1-1,0 0 1,0-1-1,0 1 1,0 0 0,0 1-1,1-1 1,-1 0-1,1 0 1,0 1-1,-1-1 1,0 4 0,0 10-840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9.111"/>
    </inkml:context>
    <inkml:brush xml:id="br0">
      <inkml:brushProperty name="width" value="0.05" units="cm"/>
      <inkml:brushProperty name="height" value="0.05" units="cm"/>
    </inkml:brush>
  </inkml:definitions>
  <inkml:trace contextRef="#ctx0" brushRef="#br0">120 0 18532,'-1'9'363,"0"1"0,-1-1-1,0 0 1,-1 1 0,0-1 0,-1-1-1,1 1 1,-2 0 0,1-1 0,-9 12-1,-9 19 564,12-19-612,-1 1-37,1 1 0,-7 22 0,15-39-260,0 0-1,1 0 1,0 0 0,0 1 0,0-1 0,1 0 0,0 0-1,0 1 1,0-1 0,0 0 0,1 0 0,0 0 0,0 1-1,4 8 1,-3-11-21,0 0-1,0 0 1,0 0-1,0 0 1,1-1-1,-1 1 1,1-1-1,0 1 1,0-1-1,-1 0 1,2 0-1,-1-1 1,0 1-1,0-1 1,0 1-1,1-1 1,-1 0-1,1 0 1,-1 0-1,1-1 1,-1 1 0,1-1-1,-1 0 1,1 0-1,-1 0 1,1 0-1,3-2 1,4 1-275,0-1 0,1 0 1,-1-1-1,-1-1 0,1 1 0,-1-2 1,14-7-1,-12 5-187,0-1-1,-1-1 1,0 0-1,0 0 1,17-20-1,-21 19-463,0 1-1,0-1 0,-1 0 1,6-12-1,-11 20 821,0 0-1,-1 0 1,1 0 0,0 0 0,-1 1 0,0-1-1,1 0 1,-1 0 0,0 0 0,0 0-1,0 0 1,0 0 0,-1-2 0,1 4 120,0-1-1,0 1 1,0 0 0,0-1 0,0 1 0,0 0 0,-1 0-1,1-1 1,0 1 0,0 0 0,0 0 0,0 0 0,-1-1-1,1 1 1,0 0 0,0 0 0,-1 0 0,1 0 0,0-1-1,0 1 1,-1 0 0,1 0 0,0 0 0,-1 0 0,1 0-1,0 0 1,0 0 0,-1 0 0,1 0 0,-1 0 0,-14 8 1084,3 4-145,-1 0 0,2 1 1,0 0-1,-17 27 0,10-10 941,-20 45 0,33-63-1544,1-1 1,0 1-1,0 0 0,-1 12 1,4-19-385,0 0 0,1-1 0,0 1 0,0-1 0,1 1-1,0 5 1,0-7-284,0-1-1,-1 1 1,1 0-1,1-1 0,-1 1 1,0-1-1,1 1 0,-1-1 1,1 0-1,-1 0 0,4 3 1,-4-4-412,-1-4-262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29.542"/>
    </inkml:context>
    <inkml:brush xml:id="br0">
      <inkml:brushProperty name="width" value="0.05" units="cm"/>
      <inkml:brushProperty name="height" value="0.05" units="cm"/>
    </inkml:brush>
  </inkml:definitions>
  <inkml:trace contextRef="#ctx0" brushRef="#br0">227 52 18492,'-9'19'850,"0"-2"0,-22 30 0,-4 7 131,32-50-921,-26 54 449,26-53-469,1 1-1,0 0 1,0 0-1,1 0 0,-1 1 1,1-1-1,0 11 1,1-15-56,0-1 1,1 1-1,-1-1 1,0 0-1,1 1 0,-1-1 1,1 0-1,-1 1 1,1-1-1,0 0 1,0 1-1,0-1 1,-1 0-1,1 0 1,0 0-1,0 0 1,1 0-1,-1 0 1,0 0-1,0 0 1,0-1-1,1 1 1,-1 0-1,0-1 1,1 1-1,-1-1 1,0 1-1,1-1 1,-1 0-1,3 1 1,5 0-161,0 0 0,0 0 0,16-1 0,-13-1 32,30 0-318,-11 0 6,40 4-1,-63-2 428,0 0-1,0 0 1,0 1-1,0 0 0,-1 0 1,1 1-1,-1 0 1,1 1-1,-1-1 1,7 6-1,-12-8 39,-1 0 1,0 0-1,0 0 1,1 0-1,-1 0 0,0 0 1,0 0-1,0 0 1,0 0-1,0 1 0,-1-1 1,1 0-1,0 1 1,0-1-1,-1 1 0,1-1 1,-1 0-1,1 1 1,-1-1-1,0 1 0,0 0 1,1-1-1,-1 1 1,0-1-1,0 1 0,-1-1 1,1 1-1,0-1 1,0 1-1,-1-1 0,1 1 1,-1-1-1,1 1 1,-1-1-1,0 0 0,0 1 1,1-1-1,-1 0 1,0 0-1,0 1 0,0-1 1,0 0-1,0 0 1,-2 1-1,-5 5 160,-1 0 0,1 0-1,-1-1 1,-18 9 0,1-2 289,-1-1 0,0-1 0,-43 10-1,56-17-303,-1-1-1,1-1 0,-1 0 1,0-1-1,1-1 0,-1 0 1,0-1-1,-27-5 0,39 5-197,0 1 0,-1-1 0,1-1-1,0 1 1,0 0 0,0-1 0,0 1 0,0-1-1,0 0 1,1 0 0,-1 0 0,1 0-1,-1-1 1,1 1 0,0-1 0,-1 1 0,1-1-1,-1-3 1,1 2-64,1 1 1,0-1-1,0 0 0,0 0 1,0 1-1,1-1 0,0 0 0,-1 0 1,1 0-1,1 0 0,-1 1 1,0-1-1,1 0 0,0 0 0,0 1 1,2-6-1,13-28-447,7-3-180</inkml:trace>
  <inkml:trace contextRef="#ctx0" brushRef="#br0" timeOffset="1">332 30 18828,'21'-6'2104,"2"0"-1479,4 3-281,2 2 1192,5 1-728,1 3-368,-4-1-1072,-1-2 624,2-7-152,-5-4-48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0.750"/>
    </inkml:context>
    <inkml:brush xml:id="br0">
      <inkml:brushProperty name="width" value="0.05" units="cm"/>
      <inkml:brushProperty name="height" value="0.05" units="cm"/>
    </inkml:brush>
  </inkml:definitions>
  <inkml:trace contextRef="#ctx0" brushRef="#br0">212 70 18876,'73'-69'5112,"-127"114"-4767,3 3 1,2 1-1,-65 85 0,112-131-376,0 1-1,-1 0 0,1-1 0,0 1 1,1 0-1,-3 5 0,4-8 22,0-1 0,0 0 1,0 0-1,0 0 0,0 0 0,0 0 0,0 1 0,0-1 1,0 0-1,0 0 0,0 0 0,0 0 0,0 1 1,0-1-1,0 0 0,0 0 0,0 0 0,0 0 1,0 1-1,0-1 0,0 0 0,0 0 0,0 0 1,0 0-1,0 0 0,0 1 0,0-1 0,0 0 0,0 0 1,0 0-1,0 0 0,1 0 0,-1 1 0,0-1 1,0 0-1,0 0 0,0 0 0,0 0 0,0 0 1,1 0-1,-1 0 0,0 0 0,0 0 0,0 1 1,1-1-1,12-11-685,7-12-262,-2-1 0,0-1-1,-2 0 1,21-44 0,-34 63 758,11-24-431,-13 28 603,-1 1 0,1 0 0,-1-1 0,0 1 0,1-1 0,-1 1 0,0 0 0,0-1 0,0 1 0,0-1 0,0 1 0,0-1 0,0 1 0,0-1 0,-1 1 0,1-1 0,-1 0 0,1 1 33,-1 1 0,1 0-1,0 0 1,0 0 0,0 0 0,-1 0 0,1-1 0,0 1 0,0 0-1,-1 0 1,1 0 0,0 0 0,0 0 0,-1 0 0,1 0 0,0 0-1,0 0 1,-1 0 0,1 0 0,0 0 0,0 0 0,-1 0 0,1 0 0,0 0-1,0 1 1,-1-1 0,1 0 0,0 0 0,0 0 0,0 0 0,-1 0-1,1 1 1,0-1 0,0 0 0,0 0 0,-1 0 0,1 0 0,0 1-1,0-1 1,-9 10 253,1 0 14,0 0-1,1 1 1,1 0 0,-10 21-1,13-26-178,1 0 0,0 0 0,1 0-1,-1 0 1,1 0 0,0 1 0,0-1 0,1 0-1,0 0 1,0 1 0,2 11 0,-1-16-75,0 1 1,0-1-1,0 0 1,0 0-1,0 0 0,0 0 1,1-1-1,-1 1 1,1 0-1,-1 0 1,1-1-1,0 1 1,-1-1-1,1 1 0,0-1 1,0 0-1,0 0 1,0 0-1,0 0 1,0 0-1,1 0 1,-1-1-1,0 1 0,0-1 1,1 1-1,-1-1 1,4 0-1,-3 0-16,-1 0-1,0 0 0,0 0 1,0 0-1,0 0 1,1 0-1,-1-1 0,0 1 1,0-1-1,0 0 0,0 0 1,0 0-1,0 0 1,0 0-1,0 0 0,0 0 1,-1 0-1,1-1 0,0 1 1,-1-1-1,1 1 1,-1-1-1,1 0 0,-1 0 1,0 1-1,0-1 1,0 0-1,2-4 0,-3 6-8,0-1-1,1 0 1,-1 0-1,0 1 1,0-1-1,1 0 1,-1 0-1,0 1 1,0-1-1,0 0 1,0 0-1,0 0 1,0 1-1,0-1 1,0 0 0,-1 0-1,1 0 1,0 1-1,0-1 1,-1 0-1,1 0 1,0 1-1,-1-1 1,1 0-1,-1 1 1,1-1-1,-1 0 1,1 1-1,-1-1 1,1 1-1,-1-1 1,0 1-1,1-1 1,-1 1-1,0 0 1,1-1-1,-1 1 1,0-1-1,0 1 1,1 0-1,-1 0 1,0 0-1,0-1 1,1 1-1,-1 0 1,0 0 0,0 0-1,0 0 1,1 0-1,-1 0 1,0 1-1,0-1 1,-1 0-1,-3 1-27,1 0 0,-1 0 0,1 0 0,-1 1 1,0-1-1,1 1 0,-8 4 0,9-3 7,-1-1 1,0 1-1,-1-1 1,1 0 0,0 0-1,-1 0 1,-6 1-1,10-2 13,0-1-1,-1 0 1,1 0-1,0 0 0,-1-1 1,1 1-1,0 0 1,0 0-1,-1-1 1,1 1-1,0 0 0,0-1 1,0 0-1,0 1 1,-1-1-1,1 1 1,0-1-1,0 0 1,0 0-1,0 0 0,1 0 1,-1 0-1,0 0 1,0 0-1,0 0 1,1 0-1,-1 0 0,1 0 1,-1 0-1,1 0 1,-1-1-1,0 0 1,0-2 50,-1-1 1,1 1-1,-1 0 0,1-1 1,0 1-1,1 0 1,-1-1-1,1 1 1,0-1-1,0 1 1,1-8-1,0 12-2,-1-1 0,0 0-1,1 1 1,-1 0 0,1-1 0,-1 1-1,0-1 1,1 1 0,-1-1 0,1 1-1,-1 0 1,1-1 0,0 1-1,-1 0 1,1 0 0,-1-1 0,1 1-1,0 0 1,-1 0 0,1 0 0,-1 0-1,1 0 1,0 0 0,-1 0 0,1 0-1,0 0 1,-1 0 0,1 0 0,1 1-1,21 5 623,-18-5-528,20 5-57,1-1 0,-1-1 0,1-2 0,0 0 0,-1-2 0,41-4 0,-30-1-226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5.490"/>
    </inkml:context>
    <inkml:brush xml:id="br0">
      <inkml:brushProperty name="width" value="0.05" units="cm"/>
      <inkml:brushProperty name="height" value="0.05" units="cm"/>
    </inkml:brush>
  </inkml:definitions>
  <inkml:trace contextRef="#ctx0" brushRef="#br0">20 38 11923,'-11'-16'1264,"2"1"-880,11 10-152,5 3 744,13 9-440,3 4-128,11 3-376,4 0 1961,10-12-1761,-2-4 152,-1-11 88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3.444"/>
    </inkml:context>
    <inkml:brush xml:id="br0">
      <inkml:brushProperty name="width" value="0.05" units="cm"/>
      <inkml:brushProperty name="height" value="0.05" units="cm"/>
    </inkml:brush>
  </inkml:definitions>
  <inkml:trace contextRef="#ctx0" brushRef="#br0">18 361 14115,'-14'16'4642,"11"-11"-1513,12-12-949,98-80 238,43-41-1678,-124 103-659,-1 2 3,-1-1 1,-1-1-1,27-37 0,-59 78-37,-10 30-1,-10 19-56,-31 34 4,37-65-86,3 1 0,-26 55 0,45-87 25,-11 34-367,11-35 258,0 1-1,1-1 0,-1 0 0,1 0 0,0 1 1,0-1-1,0 0 0,0 1 0,0-1 0,0 0 1,1 1-1,-1-1 0,1 0 0,0 3 1,-1-6 147,0 1 1,0 0 0,0 0 0,0 0 0,0 0-1,0 0 1,0 0 0,0-1 0,0 1 0,0 0 0,0 0-1,0 0 1,1 0 0,-1 0 0,0 0 0,0-1 0,0 1-1,0 0 1,0 0 0,0 0 0,0 0 0,0 0 0,0 0-1,0 0 1,0 0 0,1-1 0,-1 1 0,0 0 0,0 0-1,0 0 1,0 0 0,0 0 0,0 0 0,0 0-1,1 0 1,-1 0 0,0 0 0,0 0 0,0 0 0,0 0-1,0 0 1,1 0 0,-1 0 0,0 0 0,0 0 0,0 0-1,0 0 1,0 0 0,0 0 0,1 0 0,-1 0 0,0 0-1,0 0 1,0 0 0,0 0 0,0 0 0,0 0 0,0 1-1,1-1 1,-1 0 0,0 0 0,0 0 0,0 0-1,0 0 1,0 0 0,0 0 0,0 1 0,0-1 0,2-11-558,-1-2-179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4.111"/>
    </inkml:context>
    <inkml:brush xml:id="br0">
      <inkml:brushProperty name="width" value="0.05" units="cm"/>
      <inkml:brushProperty name="height" value="0.05" units="cm"/>
    </inkml:brush>
  </inkml:definitions>
  <inkml:trace contextRef="#ctx0" brushRef="#br0">544 51 13363,'-1'-3'139,"1"1"-1,-1-1 1,0 1 0,0-1-1,0 1 1,0-1 0,-1 1-1,1 0 1,-1-1 0,1 1-1,-1 0 1,0 0 0,0 0-1,0 0 1,0 1 0,0-1-1,0 0 1,-1 1 0,1-1-1,0 1 1,-1 0 0,1 0-1,-1 0 1,1 0 0,-1 0-1,0 1 1,1-1 0,-1 1-1,-5 0 1,1-1 35,0 1 0,0 0 1,0 1-1,0 0 0,0 0 0,0 0 0,0 1 0,1 0 0,-1 0 1,-9 5-1,-4 5-24,-1 1-1,2 1 1,0 1 0,1 1 0,-24 25 0,8-3-97,-44 65 0,53-66-36,1 1-1,2 1 1,-21 53-1,37-77-11,0 1 1,1 0-1,1 0 0,0 0 0,2 1 0,-1-1 1,2 1-1,0 0 0,2-1 0,-1 1 0,2 0 1,3 16-1,-3-25-1,0-1 1,1 0 0,-1 0-1,1 0 1,1 0-1,-1-1 1,1 1 0,0-1-1,1 0 1,-1 0-1,1-1 1,0 1 0,1-1-1,0 0 1,-1 0 0,1-1-1,1 0 1,-1 0-1,1 0 1,-1-1 0,1 0-1,0 0 1,0-1-1,15 4 1,-8-4 45,2 0 0,-1-1 0,0 0 0,0-2 0,0 1 0,0-2 1,0 0-1,0-1 0,0 0 0,0-1 0,21-9 0,0-4 247,1 0 0,-2-3-1,57-41 1,-68 42-57,0 0 0,-2-2 0,0-1 0,-1 0 0,27-39 0,-41 51-157,-1-1-1,0 0 1,0 0-1,-1 0 0,-1-1 1,1 1-1,-2-1 1,0 0-1,0 0 1,-1 0-1,0-14 1,-2 17-60,0 0 0,-1 0 0,0 0 0,-1 0 0,0 0 0,-1 0 0,1 0 0,-1 1 0,-1-1 0,0 1 0,0 0 0,-1 0 0,0 0 0,0 1 0,-11-12 0,3 5-234,-1 0 0,-1 1 0,0 0 0,-1 2 0,0 0 1,-1 0-1,0 1 0,0 2 0,-1-1 0,0 2 0,-1 1 0,0 0 0,0 1 1,0 1-1,0 1 0,-30-1 0,28 3-382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02.562"/>
    </inkml:context>
    <inkml:brush xml:id="br0">
      <inkml:brushProperty name="width" value="0.05" units="cm"/>
      <inkml:brushProperty name="height" value="0.05" units="cm"/>
    </inkml:brush>
  </inkml:definitions>
  <inkml:trace contextRef="#ctx0" brushRef="#br0">0 569 12699,'14'-3'261,"1"0"1,-1 1-1,0 1 1,26 0 0,2 0-122,556-56 263,-65 6-353,416-1 14,-123 10-37,866 6 30,-1686 36-56,1384-3 14,25-23 70,-155-19 37,-580-9-71,490-34-7,3 23-113,-829 51 37,378-11-14,1 37-7,-671-9 48,290 21-48,-6 21 9,-297-36 70,58 22 0,15 4 53,-102-33-82,0 0 1,0 0-1,0-1 0,0-1 0,0 1 0,0-2 0,17-2 1,-2-3-12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44.493"/>
    </inkml:context>
    <inkml:brush xml:id="br0">
      <inkml:brushProperty name="width" value="0.05" units="cm"/>
      <inkml:brushProperty name="height" value="0.05" units="cm"/>
    </inkml:brush>
  </inkml:definitions>
  <inkml:trace contextRef="#ctx0" brushRef="#br0">1 1 24575,'0'0'-8191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46.388"/>
    </inkml:context>
    <inkml:brush xml:id="br0">
      <inkml:brushProperty name="width" value="0.05" units="cm"/>
      <inkml:brushProperty name="height" value="0.05" units="cm"/>
    </inkml:brush>
  </inkml:definitions>
  <inkml:trace contextRef="#ctx0" brushRef="#br0">1 576 18452,'1'-1'147,"0"0"0,0 0 0,0 0 0,-1 0 0,1 0 0,0 0 0,-1 0 0,1 0 1,-1 0-1,1 0 0,0-3 0,1-1 35,17-27 234,2 2 1,0 1-1,2 0 0,35-33 1,-39 42-311,48-53 287,164-166 527,-227 235-897,3-2 44,-1 0-1,1 1 1,-1 0-1,2 0 1,8-5 0,-16 10-62,0 0 0,1 0 0,-1 0 0,0 0 1,0 0-1,0 0 0,1 0 0,-1 0 0,0 0 1,0 0-1,0 0 0,1 0 0,-1 0 0,0 0 1,0 1-1,0-1 0,0 0 0,0 0 1,1 0-1,-1 0 0,0 0 0,0 0 0,0 1 1,0-1-1,0 0 0,0 0 0,0 0 0,0 1 1,1-1-1,-1 0 0,0 0 0,0 0 0,0 0 1,0 1-1,0-1 0,0 0 0,0 0 1,0 0-1,0 1 0,0-1 0,0 0 0,0 0 1,0 0-1,-1 1 0,1-1 0,0 0 0,0 0 1,0 0-1,0 0 0,0 1 0,0-1 0,-3 14 115,-30 88 271,11-36-294,-18 91 1,36-130-126,-3 46 0,7-62-449,0 1 1,1-1-1,0 1 0,1-1 0,1 1 1,6 18-1,-2-15-82,5-1-200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46.805"/>
    </inkml:context>
    <inkml:brush xml:id="br0">
      <inkml:brushProperty name="width" value="0.05" units="cm"/>
      <inkml:brushProperty name="height" value="0.05" units="cm"/>
    </inkml:brush>
  </inkml:definitions>
  <inkml:trace contextRef="#ctx0" brushRef="#br0">299 1 15939,'-6'1'219,"-1"0"-1,0 0 0,1 1 0,-1 0 0,1 1 0,-1-1 0,1 1 0,0 1 1,0-1-1,0 1 0,-5 4 0,-6 6 249,0 1 1,-14 17-1,8-7 161,1 1 1,-33 51-1,48-65-502,0 1-1,0 0 1,1 0-1,1 0 1,0 1 0,1 0-1,0 0 1,-3 27-1,7-39-111,0 1 0,-1-1 0,1 1 0,0-1 0,0 1 0,0-1 0,1 1 0,-1-1 0,0 0 0,1 1 0,0-1 0,-1 0 0,1 1 0,0-1 0,0 0 0,1 0 0,-1 0 1,0 0-1,1 0 0,-1 0 0,1 0 0,0 0 0,-1 0 0,1-1 0,0 1 0,0-1 0,4 3 0,-1-3-1,-1 1 0,1-2 0,0 1 1,-1 0-1,1-1 0,0 0 0,0 0 0,-1 0 1,1-1-1,0 1 0,-1-1 0,1 0 1,0-1-1,4-1 0,6-3 26,0 0-1,-1-1 1,0-1 0,0 0-1,0-1 1,-1-1 0,-1 0-1,15-15 1,-10 9 48,-2-2 1,0 0-1,-1 0 0,0-2 1,12-24-1,-23 38-57,0 0 0,-1 0 0,1 0 0,-1-1 0,-1 1 0,1-1 0,-1 1 0,0-1-1,-1 1 1,1-1 0,-1 0 0,-1-10 0,0 13-14,0 1 0,0-1 0,0 1-1,0-1 1,-1 1 0,1-1 0,-1 1 0,0 0-1,0 0 1,0 0 0,-1 0 0,1 0 0,-1 0-1,1 0 1,-1 1 0,0-1 0,0 1 0,0 0-1,0 0 1,0 0 0,-1 0 0,1 1 0,-7-3-1,1 2 3,-1 0 0,0 0-1,1 0 1,-1 1 0,0 1 0,0 0-1,0 0 1,0 1 0,-14 3-1,17-3-55,0 0 0,1 1 0,-1 0 0,0 0 0,1 1 0,-1 0 0,1 0 1,0 0-1,0 1 0,0 0 0,0 0 0,1 1 0,-9 8 0,14-13-12,-1 1 1,0 0 0,0 0 0,1-1 0,-1 1-1,0 0 1,1 0 0,-1 0 0,1 0-1,-1 0 1,1 0 0,0 0 0,-1 0 0,1 0-1,0 0 1,0 0 0,-1 1 0,1-1 0,0 0-1,0 0 1,0 0 0,1 0 0,-1 0-1,0 0 1,0 0 0,1 2 0,0-1 5,1-1-1,-1 0 1,0 0 0,0 0-1,1 0 1,-1 0 0,1 0 0,-1 0-1,1-1 1,-1 1 0,1 0 0,-1-1-1,1 1 1,0-1 0,2 1 0,7 0-112,0 0 0,1 0 1,22-2-1,27-8-430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47.255"/>
    </inkml:context>
    <inkml:brush xml:id="br0">
      <inkml:brushProperty name="width" value="0.05" units="cm"/>
      <inkml:brushProperty name="height" value="0.05" units="cm"/>
    </inkml:brush>
  </inkml:definitions>
  <inkml:trace contextRef="#ctx0" brushRef="#br0">204 0 16059,'-8'8'424,"-27"21"1416,-55 62 0,82-82-1646,0 0-1,1 1 1,1-1 0,-1 2-1,2-1 1,-1 1 0,2 0-1,-1 0 1,1 0 0,1 0-1,0 1 1,-1 14 0,3-23-182,1 0 0,0 0 0,0 0 0,0 0 0,1 0 0,-1 0-1,1 0 1,-1 0 0,1 0 0,0-1 0,0 1 0,0 0 0,0 0 0,1-1 0,-1 1 0,1-1 0,0 1 0,-1-1 0,1 0 0,0 0 0,1 1 0,-1-1 0,0-1 0,0 1 0,1 0-1,-1 0 1,5 1 0,-2-1-30,0-1-1,0 1 0,0-1 1,0 0-1,0 0 0,0-1 1,0 1-1,0-1 0,0 0 1,0-1-1,1 1 0,-1-1 1,0 0-1,0 0 1,8-4-1,0-1-12,-1 0 0,0-1 0,0 0 0,-1-1 0,0 0 1,0-1-1,-1 0 0,0-1 0,-1 0 0,0 0 0,9-13 0,-13 15 20,0 0 1,0 0-1,-1-1 0,0 0 0,-1 0 0,1 0 0,2-14 0,-5 17 5,0 0-1,-1 1 0,0-1 0,0 0 0,0 1 0,0-1 0,-1 0 0,0 0 0,0 1 0,-1-1 0,0 1 0,0-1 0,-3-5 0,3 6-31,-1 1 0,0 0 0,0-1-1,-1 1 1,1 1 0,-1-1 0,0 0 0,0 1-1,0 0 1,0 0 0,0 0 0,-1 0 0,0 1 0,1-1-1,-1 1 1,0 0 0,0 1 0,-9-2 0,2 1-45,1 0 0,-1 1 0,0 1 0,1 0 0,-1 0-1,0 1 1,-15 4 0,-13 5-229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2.061"/>
    </inkml:context>
    <inkml:brush xml:id="br0">
      <inkml:brushProperty name="width" value="0.05" units="cm"/>
      <inkml:brushProperty name="height" value="0.05" units="cm"/>
    </inkml:brush>
  </inkml:definitions>
  <inkml:trace contextRef="#ctx0" brushRef="#br0">37 363 15971,'-37'54'2622,"38"-52"-1270,5-5-715,10-7-30,165-178 1392,-19 18-1625,-154 162-367,36-31 5,-40 38-12,-5 8 0,-10 16 0,7-14 0,-17 40-222,-28 91 0,42-111 85,0 1 0,2 0 0,2 0 1,-1 49-1,4-75 75,0-2 33,0 0 0,0 0-1,0 0 1,0 0 0,0 0 0,0 0-1,1 0 1,-1 0 0,1 0 0,-1 0 0,1 0-1,0 0 1,1 2 0,5-6-260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2.493"/>
    </inkml:context>
    <inkml:brush xml:id="br0">
      <inkml:brushProperty name="width" value="0.05" units="cm"/>
      <inkml:brushProperty name="height" value="0.05" units="cm"/>
    </inkml:brush>
  </inkml:definitions>
  <inkml:trace contextRef="#ctx0" brushRef="#br0">1 405 14779,'0'1'70,"0"0"-1,1-1 0,-1 1 1,0 0-1,0-1 1,1 1-1,-1 0 0,0-1 1,1 1-1,-1 0 1,1-1-1,-1 1 0,1-1 1,-1 1-1,1-1 1,0 0-1,-1 1 0,1-1 1,-1 1-1,1-1 1,0 0-1,-1 1 1,1-1-1,0 0 0,-1 0 1,1 0-1,1 1 1,0-2 33,0 1 0,-1 0 1,1-1-1,0 1 0,0-1 1,-1 1-1,1-1 0,0 0 1,-1 0-1,1 0 1,1-1-1,8-7 330,-1 0 1,16-16 0,-15 13-91,289-316 2223,-282 307-2356,-10 16-9,-6 10-54,-7 13-10,4-18-136,-14 44 54,-42 125 442,48-135-716,1 1 0,2-1 1,-3 36-1,9-68 157,0-1-1,0 0 1,0 0-1,0 1 1,0-1-1,0 0 1,0 1-1,0-1 1,0 0-1,1 0 1,-1 1-1,1-1 1,-1 0-1,1 0 1,0 2-1,-1-3 46,1 0 0,0 0 0,-1 0-1,1 0 1,-1 0 0,1 0 0,0 0 0,-1 0 0,1 0-1,-1 0 1,1 0 0,0 0 0,-1-1 0,1 1 0,-1 0-1,1 0 1,-1-1 0,1 1 0,-1 0 0,1-1 0,-1 1-1,1 0 1,-1-1 0,1 1 0,-1-1 0,1 1-1,-1-1 1,0 1 0,1-1 0,-1 0 0,18-19-433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2.976"/>
    </inkml:context>
    <inkml:brush xml:id="br0">
      <inkml:brushProperty name="width" value="0.05" units="cm"/>
      <inkml:brushProperty name="height" value="0.05" units="cm"/>
    </inkml:brush>
  </inkml:definitions>
  <inkml:trace contextRef="#ctx0" brushRef="#br0">292 1 14163,'-2'0'140,"0"0"-1,0 0 1,0 0-1,0 0 1,1 0-1,-1 0 1,0 0 0,0 1-1,0-1 1,0 1-1,1-1 1,-1 1-1,0 0 1,1-1 0,-3 3-1,-27 17 695,23-15-272,-7 6 119,1-1 0,-21 22 0,31-28-549,0 0 1,0 1 0,0-1-1,1 1 1,0 0 0,0 0 0,0 0-1,1 1 1,-1-1 0,1 0 0,-2 12-1,3-16-115,1-1-1,0 1 1,0-1-1,0 1 1,0 0-1,0-1 1,0 1 0,0 0-1,0-1 1,0 1-1,0 0 1,0-1-1,0 1 1,0-1-1,0 1 1,1 0-1,-1-1 1,0 1-1,0-1 1,1 1-1,-1-1 1,0 1-1,1 0 1,-1-1 0,1 0-1,-1 1 1,1-1-1,-1 1 1,1-1-1,-1 1 1,1-1-1,-1 0 1,1 0-1,-1 1 1,2-1-1,1 1 8,-1-1-1,0 0 0,1 0 0,-1 0 0,1-1 0,-1 1 0,1 0 0,-1-1 0,0 0 1,3 0-1,7-4 14,-1 0 0,0 0 1,11-7-1,51-44 35,-73 56-73,0 0 0,0 0 0,0 0 0,0 0 1,0 1-1,-1-1 0,1 0 0,0 0 0,0 0 0,0 0 0,0 0 0,0 1 0,0-1 0,0 0 0,0 0 0,0 0 0,0 0 1,0 0-1,0 1 0,0-1 0,0 0 0,0 0 0,1 0 0,-1 0 0,0 0 0,0 0 0,0 1 0,0-1 0,0 0 0,0 0 1,0 0-1,0 0 0,0 0 0,0 0 0,1 0 0,-1 0 0,0 1 0,0-1 0,0 0 0,0 0 0,0 0 0,0 0 0,0 0 0,1 0 1,-1 0-1,0 0 0,0 0 0,0 0 0,0 0 0,0 0 0,1 0 0,-1 0 0,0 0 0,0 0 0,0 0 0,0 0 0,0 0 1,1 0-1,-1 0 0,0 0 0,0 0 0,0 0 0,0 0 0,0 0 0,0-1 0,1 1 0,-1 0 0,-3 12-20,-4 9 17,0 1 0,2-1 0,1 1-1,0 1 1,1-1 0,2 0 0,0 1 0,2-1-1,0 0 1,1 1 0,2-1 0,0 0 0,11 33-1,-14-54 7,0 1-1,-1 0 1,1-1-1,-1 1 1,1 0 0,-1-1-1,0 1 1,1 0-1,-1 0 1,0-1-1,0 1 1,0 0-1,0 0 1,-1-1-1,1 1 1,0 0-1,-1-1 1,1 1-1,-2 3 1,0-4 19,0 1 1,1-1 0,-1 1-1,0-1 1,0 0-1,0 0 1,0 0 0,0 0-1,0 0 1,-1 0 0,1 0-1,0-1 1,0 1 0,-5 0-1,-18 2 335,-1 0 0,0-2-1,-34-3 1,27 1 56,-40 3 0,73-2-434,0 0-1,0 0 1,0 0-1,-1 0 0,1 0 1,0 0-1,0 0 1,0 0-1,0 0 1,-1 0-1,1 0 0,0 0 1,0 0-1,0 0 1,0 0-1,-1 0 0,1 0 1,0 0-1,0 0 1,0 0-1,0 0 1,-1 0-1,1 0 0,0 0 1,0 0-1,0 0 1,0 0-1,0 1 0,-1-1 1,1 0-1,0 0 1,0 0-1,0 0 1,0 0-1,0 0 0,0 1 1,0-1-1,0 0 1,-1 0-1,1 0 1,0 0-1,0 1 0,0-1 1,0 0-1,0 0 1,0 0-1,10 5-1353,20 3-203,-27-7 1701,29 6-817,8 0-229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6.172"/>
    </inkml:context>
    <inkml:brush xml:id="br0">
      <inkml:brushProperty name="width" value="0.05" units="cm"/>
      <inkml:brushProperty name="height" value="0.05" units="cm"/>
    </inkml:brush>
  </inkml:definitions>
  <inkml:trace contextRef="#ctx0" brushRef="#br0">70 117 15219,'2'5'150,"0"0"-1,-1 1 1,1-1-1,-1 0 0,0 1 1,0-1-1,-1 0 1,0 1-1,0-1 0,-1 7 1,-1 7 146,-8 29 0,5-27 9,-21 71 258,15-56-453,2-1 0,-7 47 0,29-284-3811,-15-22 3900,1 207 297,1 29 173,3 31 44,1-22-566,1-1 0,1 1 0,1-1 0,0 0-1,1-1 1,12 19 0,-12-23-91,1-1-1,1 0 0,0 0 1,1-1-1,1-1 1,-1 0-1,2-1 1,14 11-1,-23-19-3,-1-1 0,1 1 1,0-1-1,0 0 0,0-1 0,0 1 0,0-1 0,0 1 1,0-1-1,7 0 0,-9-1-19,0 0 1,0 0-1,0 0 0,0 0 1,0-1-1,0 1 0,0-1 1,0 1-1,-1-1 0,1 0 0,0 0 1,0 0-1,0 0 0,-1 0 1,1 0-1,0 0 0,-1-1 1,1 1-1,-1 0 0,0-1 1,1 0-1,-1 1 0,0-1 1,1-2-1,8-17 188,-2 0 0,0 0 0,-1 0 0,-1-1 0,5-40-1,-5 24-2,3-5-352,-2 0-1,2-67 1,-9 106-118,0 3-107,5 15-105,3-9 128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3.408"/>
    </inkml:context>
    <inkml:brush xml:id="br0">
      <inkml:brushProperty name="width" value="0.05" units="cm"/>
      <inkml:brushProperty name="height" value="0.05" units="cm"/>
    </inkml:brush>
  </inkml:definitions>
  <inkml:trace contextRef="#ctx0" brushRef="#br0">22 0 17092,'-6'18'1720,"2"5"-1288,-1-3-288,1 1 592,2-2-848,1-2-296,2-7 376,4-4-232,2-3-168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3.842"/>
    </inkml:context>
    <inkml:brush xml:id="br0">
      <inkml:brushProperty name="width" value="0.05" units="cm"/>
      <inkml:brushProperty name="height" value="0.05" units="cm"/>
    </inkml:brush>
  </inkml:definitions>
  <inkml:trace contextRef="#ctx0" brushRef="#br0">6 6 14203,'0'0'151,"-1"1"0,1-1 1,-1 1-1,1-1 0,-1 1 0,1-1 1,0 1-1,-1 0 0,1-1 0,0 1 0,0 0 1,-1-1-1,1 1 0,0 0 0,0-1 1,0 1-1,0 0 0,0 0 0,0-1 1,0 1-1,0 0 0,0-1 0,0 1 0,0 0 1,0 0-1,0-1 0,1 1 0,-1 0 1,0-1-1,1 1 0,-1-1 0,1 2 0,1 0-23,1-1 0,-1 1-1,0-1 1,1 0-1,0 0 1,-1 0 0,1 0-1,-1 0 1,1-1-1,0 1 1,0-1 0,-1 0-1,5 0 1,38-1 401,-30-1-442,0-1 1,0-1 0,18-7-1,-16 5-4,33-7 0,-49 13-80,-1 0 1,0 0 0,1 0 0,-1 0 0,0 0-1,1 0 1,-1 0 0,0 0 0,1 0-1,-1 0 1,0 0 0,0 0 0,1 0 0,-1 1-1,0-1 1,1 0 0,-1 0 0,0 0 0,0 0-1,1 0 1,-1 1 0,0-1 0,0 0-1,1 0 1,-1 0 0,0 1 0,0-1 0,0 0-1,1 0 1,-1 1 0,0-1 0,0 0-1,0 1 1,0-1 0,0 1 0,0 14 96,-10 18 61,9-30-141,-28 72 444,-39 109 659,52-133-768,-16 85 1,30-127-723,1 1-1,0-1 1,0 0 0,2 11 0,-3-36-2683,-5-2 2096</inkml:trace>
  <inkml:trace contextRef="#ctx0" brushRef="#br0" timeOffset="1">6 318 16716,'25'4'1432,"8"-2"-1016,0-2-328,5-3-72,1-6 376,1-11-168,-3-1-136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4.325"/>
    </inkml:context>
    <inkml:brush xml:id="br0">
      <inkml:brushProperty name="width" value="0.05" units="cm"/>
      <inkml:brushProperty name="height" value="0.05" units="cm"/>
    </inkml:brush>
  </inkml:definitions>
  <inkml:trace contextRef="#ctx0" brushRef="#br0">0 71 19908,'12'-7'454,"-1"1"-1,1 0 1,0 0-1,0 1 1,0 0-1,19-3 1,77-12 19,-92 18-534,-9 1-2,0-1 0,0 1-1,1 0 1,-1 1 0,0 0-1,1 0 1,-1 1 0,0 0-1,11 2 1,-17-2 50,0-1 0,0 1 0,0 0 0,0 0 1,0-1-1,0 1 0,0 0 0,0 0 0,-1 0 0,1 0 0,0 0 0,-1 0 0,1 0 0,-1 0 0,1 0 0,-1 1 0,1-1 0,-1 0 0,0 0 0,1 0 0,-1 1 1,0-1-1,0 0 0,0 0 0,0 1 0,0-1 0,0 0 0,-1 1 0,-9 40 93,7-32-33,-47 145 954,23-76-779,-20 95-1,47-173-269,-5 16-317,0-16 560,-2-9-313,-5-10-183</inkml:trace>
  <inkml:trace contextRef="#ctx0" brushRef="#br0" timeOffset="1">46 223 15651,'19'5'1841,"4"2"-1217,8 1-280,8 1 896,3-3-800,2-2-528,6-7 304,0-6-120,-9-6-272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0.791"/>
    </inkml:context>
    <inkml:brush xml:id="br0">
      <inkml:brushProperty name="width" value="0.05" units="cm"/>
      <inkml:brushProperty name="height" value="0.05" units="cm"/>
    </inkml:brush>
  </inkml:definitions>
  <inkml:trace contextRef="#ctx0" brushRef="#br0">80 9 18740,'16'-2'1466,"-6"0"-1020,0 0 1,0 1-1,0 0 1,0 1-1,0 0 0,-1 0 1,14 3-1,-21-2-418,-1-1 1,1 1-1,-1-1 1,1 1-1,0 0 0,-1-1 1,1 1-1,-1 0 0,0 0 1,1 0-1,-1 1 0,0-1 1,0 0-1,1 0 0,-1 1 1,0-1-1,0 1 1,0-1-1,-1 1 0,1-1 1,0 1-1,-1-1 0,1 1 1,-1 0-1,1-1 0,-1 1 1,0 0-1,1-1 0,-1 1 1,0 0-1,0 0 1,0-1-1,-1 1 0,1 0 1,0-1-1,-1 1 0,1 0 1,-1-1-1,-1 4 0,-1 3 5,0 1 0,-1-1 0,-1 1 0,0-2 0,0 1 0,-7 8-1,-12 12 302,-35 29-1,31-31 149,-27 33-1,54-59-463,0 1-1,0 0 0,0 0 1,1 0-1,-1 0 1,0 1-1,0-1 1,1 0-1,-1 0 1,1 0-1,-1 1 1,1-1-1,-1 0 1,1 0-1,0 1 1,0-1-1,0 0 1,-1 1-1,1-1 1,0 0-1,1 1 1,-1-1-1,0 0 0,1 3 1,0-3-6,0 0 0,0 0 0,0 0 0,0 0-1,0 0 1,0 0 0,1 0 0,-1 0 0,0 0 0,1 0 0,-1-1 0,1 1 0,-1 0 0,1-1-1,-1 0 1,1 1 0,-1-1 0,1 0 0,-1 0 0,3 1 0,17-1-187,1 0-1,0-1 1,-1-2-1,1 0 1,-1-1 0,0-1-1,39-15 1,-41 12-122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1.237"/>
    </inkml:context>
    <inkml:brush xml:id="br0">
      <inkml:brushProperty name="width" value="0.05" units="cm"/>
      <inkml:brushProperty name="height" value="0.05" units="cm"/>
    </inkml:brush>
  </inkml:definitions>
  <inkml:trace contextRef="#ctx0" brushRef="#br0">338 29 15155,'-8'-4'288,"1"0"1,-1 0-1,0 1 0,0 0 0,0 0 1,0 1-1,-1 0 0,1 1 0,-1 0 1,-16 0-1,18 2-169,0-1 1,0 2-1,0-1 0,0 1 1,0 0-1,0 1 1,1-1-1,-1 1 1,1 1-1,0-1 0,0 1 1,0 0-1,-8 8 1,1 0-19,1 0 0,1 1 0,0 1 0,1-1 1,1 2-1,0 0 0,0 0 0,2 0 0,0 1 0,-7 25 1,9-25-50,1 0 0,0 0 1,1 1-1,1-1 1,1 1-1,1-1 1,0 1-1,1 0 0,0-1 1,8 32-1,-7-41-44,1 1-1,-1-1 0,1 0 1,1-1-1,-1 1 0,1 0 0,0-1 1,1 0-1,0 0 0,0 0 1,0-1-1,0 1 0,1-1 1,6 4-1,-4-4 15,0 0-1,0-1 1,0 0 0,1-1 0,-1 0-1,1 0 1,0-1 0,0 0 0,0 0-1,14 0 1,-8-2 48,-1 0-1,0-1 1,0-1 0,0 0-1,0-1 1,-1 0-1,1-1 1,-1-1 0,0 0-1,0 0 1,0-2 0,-1 1-1,0-2 1,0 0 0,11-9-1,-12 5 47,0 1-1,0-2 1,-1 1-1,-1-1 1,0-1-1,-1 1 1,-1-2-1,0 1 1,10-30-1,-11 24-12,-1-1 0,-1 1-1,0-1 1,-2 0 0,0 0-1,-1 0 1,-3-23 0,2 36-102,-1 0 0,-1-1 0,0 2 0,0-1 0,0 0 0,-1 0 0,0 1 0,-7-14 0,7 18-61,1-1-1,-1 0 1,0 1 0,0-1 0,-1 1-1,1 0 1,-1 0 0,1 0 0,-1 1 0,0-1-1,0 1 1,0 0 0,0 0 0,-1 0-1,1 1 1,-9-3 0,-4 3-162,-1-1 1,0 2-1,1 1 0,-1 0 1,0 1-1,-23 6 1,12-3-146,-13 2-134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6.140"/>
    </inkml:context>
    <inkml:brush xml:id="br0">
      <inkml:brushProperty name="width" value="0.05" units="cm"/>
      <inkml:brushProperty name="height" value="0.05" units="cm"/>
    </inkml:brush>
  </inkml:definitions>
  <inkml:trace contextRef="#ctx0" brushRef="#br0">0 442 18308,'8'-1'1933,"9"-7"-1714,17-15 379,-1-1 0,53-51-1,49-67 75,-57 44-282,-23 28 125,-55 70-510,0 0-1,0 0 0,0 0 1,0 1-1,1-1 0,-1 0 1,0 0-1,0 0 0,0 0 0,0 0 1,0 0-1,0 0 0,0 1 1,0-1-1,0 0 0,0 0 1,1 0-1,-1 0 0,0 0 1,0 0-1,0 0 0,0 0 0,0 0 1,0 0-1,1 0 0,-1 0 1,0 0-1,0 0 0,0 0 1,0 0-1,0 0 0,1 0 1,-1 0-1,0 0 0,0 0 0,0 0 1,0 0-1,0 0 0,0 0 1,1 0-1,-1 0 0,0 0 1,0 0-1,0 0 0,0 0 1,0 0-1,0 0 0,0 0 0,1-1 1,-1 1-1,0 0 0,0 0 1,0 0-1,0 0 0,0 0 1,0 0-1,0 0 0,0-1 1,0 1-1,0 0 0,0 0 0,0 0 1,-1 12 104,-38 116 302,-4 12-158,37-115-631,1 1 0,1 0 1,0 41-1,4-66 311,-1 0 0,1-1 0,0 1 0,0 0 0,0 0 0,0 0 0,1 0 0,-1 0 0,0 0 1,0 0-1,1 0 0,-1 0 0,0 0 0,1 0 0,-1-1 0,1 1 0,-1 0 0,1 0 0,-1 0 0,1-1 1,-1 1-1,1 0 0,0-1 0,0 1 0,-1-1 0,1 1 0,0 0 0,1 0 0,7 1-592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6.582"/>
    </inkml:context>
    <inkml:brush xml:id="br0">
      <inkml:brushProperty name="width" value="0.05" units="cm"/>
      <inkml:brushProperty name="height" value="0.05" units="cm"/>
    </inkml:brush>
  </inkml:definitions>
  <inkml:trace contextRef="#ctx0" brushRef="#br0">88 1 18940,'-9'16'2024,"-7"4"-1447,-4-3-265,3 0 1088,3 0-920,4-1-216,8-3-680,2-4-536,9-8 760,1-1-176,-2-1-168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7.027"/>
    </inkml:context>
    <inkml:brush xml:id="br0">
      <inkml:brushProperty name="width" value="0.05" units="cm"/>
      <inkml:brushProperty name="height" value="0.05" units="cm"/>
    </inkml:brush>
  </inkml:definitions>
  <inkml:trace contextRef="#ctx0" brushRef="#br0">157 40 15643,'2'-4'933,"14"-24"2597,-13 21-1323,-8 15 1076,-29 44-2799,3 1 0,2 1-1,-38 104 1,64-150-480,1 0 0,0 0 1,0 0-1,1 0 0,0 0 0,1 1 0,0 10 0,0-17-15,0 0 0,0 0 0,1 0 0,-1-1 0,1 1 0,0 0 0,-1 0 0,1-1 0,0 1 0,0 0 0,0-1 0,0 1 0,0-1 0,0 1 0,1-1-1,-1 0 1,0 1 0,1-1 0,-1 0 0,1 0 0,-1 0 0,1 0 0,0 0 0,-1 0 0,1-1 0,0 1 0,0 0 0,-1-1 0,1 0 0,0 1 0,0-1 0,0 0 0,0 0 0,0 0 0,-1 0 0,1 0-1,3-1 1,2 0-185,1 0-1,-1 0 0,1-1 0,-1 0 0,0 0 0,0-1 0,0 0 0,0 0 0,-1-1 0,1 0 0,-1 0 0,8-6 0,-5 1 32,0 1 1,0-1-1,-1-1 1,0 1-1,0-1 0,9-18 1,2-9-495</inkml:trace>
  <inkml:trace contextRef="#ctx0" brushRef="#br0" timeOffset="1">270 228 16556,'-9'33'1944,"-4"2"-1016,-1 1-368,-2 0 1249,3-2-553,3-3-464,3-4-272,4-7-672,3-6-360,6-7-648,3-4 936,3-6-240,3-1-152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7.476"/>
    </inkml:context>
    <inkml:brush xml:id="br0">
      <inkml:brushProperty name="width" value="0.05" units="cm"/>
      <inkml:brushProperty name="height" value="0.05" units="cm"/>
    </inkml:brush>
  </inkml:definitions>
  <inkml:trace contextRef="#ctx0" brushRef="#br0">249 0 15419,'-65'71'3876,"29"-26"-2714,-39 61 1,64-88-988,0 0 0,2 1 0,0 0 0,1 0 1,1 1-1,-8 38 0,14-53-139,1-1 0,-1 1 0,1 0-1,0 0 1,0 0 0,0-1 0,1 1 0,0 0-1,0 0 1,0-1 0,2 6 0,-2-8-24,0 0-1,1 1 1,-1-1 0,1 0 0,-1 0 0,1 0 0,0 0 0,0 0 0,0 0-1,0-1 1,0 1 0,0 0 0,1-1 0,-1 0 0,0 0 0,1 1 0,-1-1-1,1-1 1,-1 1 0,5 1 0,1-1 12,0 0 1,-1 0-1,1 0 0,0-1 0,-1 0 1,1-1-1,0 0 0,0 0 0,-1 0 1,1-1-1,-1-1 0,1 1 0,-1-1 1,0 0-1,0 0 0,0-1 0,-1 0 1,1 0-1,-1-1 0,11-10 0,-16 14-14,0 0 0,0 0 0,0 0-1,0 0 1,0 0 0,-1-1-1,1 1 1,0 0 0,-1 0 0,1-1-1,-1 1 1,1 0 0,-1-1 0,0 1-1,0 0 1,1-1 0,-1 1-1,0 0 1,0-1 0,0 1 0,-1-1-1,1 1 1,0 0 0,0-1-1,-1 1 1,0-2 0,0 1-16,0 0 1,-1 1-1,1-1 1,-1 0-1,0 1 1,1-1 0,-1 1-1,0-1 1,0 1-1,0 0 1,0-1-1,0 1 1,0 1-1,-3-2 1,-1 0-161,1 0 1,-1 0 0,0 1-1,0 0 1,0 0-1,0 0 1,0 1 0,0 0-1,1 0 1,-1 1-1,-11 1 1,17-2 155,-1 0-1,1 0 0,0 0 1,0 0-1,0 0 1,-1 1-1,1-1 1,0 0-1,0 0 0,0 0 1,-1 0-1,1 0 1,0 0-1,0 0 1,0 0-1,0 0 1,-1 1-1,1-1 0,0 0 1,0 0-1,0 0 1,0 0-1,0 1 1,-1-1-1,1 0 1,0 0-1,0 0 0,0 1 1,0-1-1,0 0 1,0 0-1,0 0 1,0 1-1,0-1 0,0 0 1,0 0-1,0 0 1,0 1-1,0-1 1,0 0-1,0 0 1,0 1-1,0-1 0,0 0 1,0 0-1,0 0 1,0 1-1,0-1 1,1 0-1,-1 0 1,0 0-1,0 0 0,0 1 1,0-1-1,0 0 1,1 0-1,-1 0 1,0 0-1,0 0 0,0 1 1,13 2-427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7.936"/>
    </inkml:context>
    <inkml:brush xml:id="br0">
      <inkml:brushProperty name="width" value="0.05" units="cm"/>
      <inkml:brushProperty name="height" value="0.05" units="cm"/>
    </inkml:brush>
  </inkml:definitions>
  <inkml:trace contextRef="#ctx0" brushRef="#br0">491 286 20268,'-17'25'1737,"-14"0"-1177,-5 2-232,0 5 592,2 1-168,5-3-224,3 0-128,9-7-304,6-3-128,5-7-456,3-2-296,1-7-544,2-2 1048,6-2-256,0-3-192</inkml:trace>
  <inkml:trace contextRef="#ctx0" brushRef="#br0" timeOffset="1">241 42 14211,'-19'1'779,"1"1"-1,0 1 1,0 0-1,1 2 1,-20 6-1,28-7-421,-1-1-1,1 2 0,0-1 1,1 1-1,-1 1 0,1-1 1,0 1-1,0 1 0,1-1 1,-12 15-1,18-20-317,0 0 0,0 0 0,0 0-1,0 0 1,1 0 0,-1 0 0,0 1 0,1-1-1,-1 0 1,1 0 0,-1 1 0,1-1 0,0 0-1,-1 1 1,1-1 0,0 0 0,0 1 0,0-1-1,0 2 1,1-2-19,-1-1-1,1 1 0,-1 0 1,1-1-1,-1 1 1,1-1-1,-1 1 0,1 0 1,-1-1-1,1 1 1,0-1-1,-1 0 0,1 1 1,0-1-1,-1 0 1,1 1-1,0-1 0,0 0 1,0 1-1,-1-1 1,1 0-1,0 0 0,1 0 1,3 0 16,1 1 0,-1-2 1,1 1-1,0-1 0,-1 1 1,1-1-1,9-4 1,-1 0-14,-1-1 1,-1 0-1,1-1 1,17-13-1,-23 16-38,-1-1-1,-1 0 0,1 0 1,-1 0-1,0-1 0,0 0 1,0 0-1,-1 0 0,0-1 1,4-8-1,-7 13-1,0 0 0,0 0 1,-1 1-1,1-1 0,-1 0 1,1 0-1,-1 0 0,0 0 1,1 0-1,-1 0 0,0 0 1,-1 0-1,1 1 0,0-1 1,0 0-1,-1 0 0,-1-3 1,2 3-5,-1 1 0,0 0 1,0 0-1,0 0 1,0 0-1,0 0 1,0 0-1,0 0 1,0 0-1,-1 1 1,1-1-1,0 0 1,0 1-1,-1-1 0,1 1 1,0-1-1,-1 1 1,-2-1-1,0 0-97,-1 1 0,1 0-1,-1 0 1,0 0 0,1 1-1,-1-1 1,1 1 0,-1 0-1,1 1 1,0-1 0,-1 1-1,1 0 1,-7 3 0,10-4 55,-1 0 1,1 0-1,-1 0 1,0 0-1,1 0 1,0 0-1,-1 0 1,1 0-1,0 0 1,0 1 0,-1-1-1,1 1 1,0-1-1,0 1 1,1-1-1,-1 1 1,0 0-1,0-1 1,1 1-1,-1 0 1,1-1-1,-1 1 1,1 0-1,0 3 1,5 6-385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43.491"/>
    </inkml:context>
    <inkml:brush xml:id="br0">
      <inkml:brushProperty name="width" value="0.05" units="cm"/>
      <inkml:brushProperty name="height" value="0.05" units="cm"/>
    </inkml:brush>
  </inkml:definitions>
  <inkml:trace contextRef="#ctx0" brushRef="#br0">1 1 13971,'0'0'33,"0"0"0,0 0 0,0 1 1,0-1-1,0 0 0,0 0 0,0 0 0,0 0 0,0 0 0,0 0 1,0 0-1,0 0 0,0 0 0,1 0 0,-1 0 0,0 0 0,0 0 1,0-1-1,0 1 0,0 0 0,0 0 0,0 0 0,0 0 0,0 0 1,0 0-1,0 0 0,0 0 0,0 0 0,0 0 0,0 0 0,0 0 1,0 0-1,0 0 0,1 0 0,-1 0 0,0 0 0,0 0 1,0 0-1,0-1 0,10 12 509,11 16-11,25 36 101,100 104-1,-118-140-587,0-2-1,2-1 0,0-1 1,2-1-1,62 31 0,-87-51-464,-6-4-976,-12-9 85,-11-2 787,-5-1-190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39.801"/>
    </inkml:context>
    <inkml:brush xml:id="br0">
      <inkml:brushProperty name="width" value="0.05" units="cm"/>
      <inkml:brushProperty name="height" value="0.05" units="cm"/>
    </inkml:brush>
  </inkml:definitions>
  <inkml:trace contextRef="#ctx0" brushRef="#br0">1 16 14803,'22'9'904,"9"-2"-976,2-6-88,7-5-72,13 1-256,7 2-512,-1-1-288,-2-2 880,3-2-249,-1-7-71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8.358"/>
    </inkml:context>
    <inkml:brush xml:id="br0">
      <inkml:brushProperty name="width" value="0.05" units="cm"/>
      <inkml:brushProperty name="height" value="0.05" units="cm"/>
    </inkml:brush>
  </inkml:definitions>
  <inkml:trace contextRef="#ctx0" brushRef="#br0">143 8 17276,'-14'6'757,"-8"4"274,-29 18 0,46-25-811,0 0-1,1 0 0,-1 0 0,1 1 1,0 0-1,0 0 0,0 0 0,1 0 0,0 1 1,-1-1-1,-4 11 0,8-14-180,-1 0 1,1 0-1,0 0 0,0 0 0,-1 0 0,1 1 1,0-1-1,0 0 0,0 0 0,0 0 0,0 1 1,0-1-1,0 0 0,1 0 0,-1 0 1,0 0-1,1 0 0,-1 1 0,1-1 0,-1 0 1,1 0-1,-1 0 0,1 0 0,0 0 0,0 0 1,-1-1-1,1 1 0,0 0 0,0 0 0,0 0 1,0-1-1,0 1 0,0 0 0,0-1 0,0 1 1,0-1-1,0 1 0,0-1 0,0 0 1,1 0-1,1 1 0,5 1 46,1 0 0,0-1 0,-1 0-1,13 0 1,0-2-21,-1 0 0,1-1 0,-1-1 0,40-12 0,-46 11-52,0-1 0,-1 0 0,0-1-1,0-1 1,-1 0 0,1 0 0,21-19 0,-32 24-12,0 0-1,0 0 1,0 0-1,0 0 1,-1 0-1,1-1 1,-1 1-1,0 0 1,1-1-1,-1 0 1,0 1-1,1-4 1,-2 5-4,0 0 0,0 0 0,0 0 0,0 0 0,0 0 1,0 0-1,-1 0 0,1 0 0,0 0 0,0 0 0,-1 0 0,1 0 1,0 0-1,-1 1 0,1-1 0,-1 0 0,1 0 0,-1 0 0,0 0 1,1 1-1,-1-1 0,0 0 0,1 1 0,-1-1 0,0 0 0,0 1 1,0-1-1,0 1 0,1 0 0,-1-1 0,0 1 0,0-1 0,0 1 1,-2 0-1,-4-2-143,0 1 1,0 0 0,0 0 0,0 1 0,-1 0-1,1 0 1,0 1 0,0 0 0,0 0-1,0 1 1,0 0 0,0 0 0,0 0 0,0 1-1,1 0 1,-12 8 0,17-11 135,1 0 1,0 0-1,0 0 1,0 0-1,0 0 0,0 1 1,0-1-1,0 0 1,0 0-1,0 0 1,-1 0-1,1 1 0,0-1 1,0 0-1,0 0 1,0 0-1,0 0 1,0 1-1,0-1 1,0 0-1,0 0 0,0 0 1,0 0-1,0 1 1,1-1-1,-1 0 1,0 0-1,0 0 0,0 0 1,0 0-1,0 1 1,0-1-1,0 0 1,0 0-1,0 0 0,0 0 1,1 0-1,-1 1 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19.524"/>
    </inkml:context>
    <inkml:brush xml:id="br0">
      <inkml:brushProperty name="width" value="0.05" units="cm"/>
      <inkml:brushProperty name="height" value="0.05" units="cm"/>
    </inkml:brush>
  </inkml:definitions>
  <inkml:trace contextRef="#ctx0" brushRef="#br0">77 254 13499,'-13'7'1162,"3"-2"209,0 1 1,1-1-1,0 1 1,-16 15-1,55-49 1193,15-13-2239,-24 17-199,14-13 0,-3-1-1,-1-2 0,33-56 1,-102 211 162,19-50-276,6-27-6,3-10-40,1 1 1,-7 45-1,16-55-641,0-19 614,0 1 0,0-1 0,1 0 0,-1 1 1,0-1-1,0 0 0,0 1 0,0-1 1,0 0-1,1 0 0,-1 1 0,0-1 1,0 0-1,1 0 0,-1 1 0,0-1 0,0 0 1,1 0-1,-1 0 0,0 0 0,0 1 1,1-1-1,-1 0 0,0 0 0,1 0 1,-1 0-1,1 0 0,1 0-82,0-1 1,0 1-1,-1-1 0,1 0 1,0 1-1,0-1 0,-1 0 1,1 0-1,0 0 0,-1-1 1,1 1-1,-1 0 0,2-2 1,11-11-648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0.465"/>
    </inkml:context>
    <inkml:brush xml:id="br0">
      <inkml:brushProperty name="width" value="0.05" units="cm"/>
      <inkml:brushProperty name="height" value="0.05" units="cm"/>
    </inkml:brush>
  </inkml:definitions>
  <inkml:trace contextRef="#ctx0" brushRef="#br0">327 143 11747,'9'-6'678,"0"-2"1,-1 1 0,0-1 0,0 0 0,-1 0-1,0-1 1,-1 0 0,0-1 0,0 1 0,5-12-1,-11 20-608,1 0 0,-1 0 0,1 0 0,-1 0-1,0 0 1,1 0 0,-1 0 0,0-1-1,0 1 1,0 0 0,1 0 0,-1 0-1,-1 0 1,1 0 0,0 0 0,0 0 0,0 0-1,0 0 1,-1 0 0,1 0 0,-1 0-1,1 0 1,-1 0 0,1 0 0,-1 0-1,1 0 1,-1 0 0,0 0 0,1 0 0,-1 1-1,0-1 1,0 0 0,0 1 0,1-1-1,-1 0 1,0 1 0,0-1 0,0 1 0,0-1-1,0 1 1,0 0 0,0-1 0,-3 1-1,-1-1 57,0 1-1,0-1 0,0 1 1,-1 1-1,1-1 1,0 1-1,0 0 0,-7 2 1,-11 3-58,0 2 0,1 1 1,0 1-1,1 1 0,0 0 1,1 2-1,0 0 0,1 1 1,1 2-1,0-1 0,1 2 1,-16 20-1,31-35-63,0 1 0,0-1 0,0 1 0,0 0 0,1 0-1,0 0 1,-1 0 0,1 0 0,0 1 0,0-1 0,0 6 0,1-8-3,0 0-1,0 1 1,0-1-1,1 0 0,-1 0 1,0 0-1,1 0 1,-1 0-1,1 0 1,-1 0-1,1 0 1,-1 0-1,1 0 1,0 0-1,0 0 1,-1 0-1,1 0 1,0-1-1,0 1 0,0 0 1,0 0-1,0-1 1,0 1-1,0-1 1,0 1-1,0-1 1,0 1-1,0-1 1,0 0-1,0 0 1,1 1-1,-1-1 1,0 0-1,0 0 0,2 0 1,7 0-6,0 0 0,0 0 0,0-1 0,0 0 0,0-1 0,0 0 0,-1-1 0,1 0 0,14-6 0,-1-2-58,0-1 1,31-22 0,-54 34 55,0-1 0,1 1 0,-1 0 1,0-1-1,1 1 0,-1 0 0,1 0 0,-1-1 1,1 1-1,-1 0 0,1 0 0,-1 0 0,0 0 1,1-1-1,-1 1 0,1 0 0,-1 0 0,1 0 0,-1 0 1,1 0-1,-1 0 0,1 0 0,-1 0 0,1 1 1,2 9-70,-11 21 30,6-26 32,-5 25 39,2 1-1,-3 37 0,6-35 163,-12 52-1,13-81-147,0 1-1,0-1 1,-1 0 0,1 0-1,-1-1 1,0 1-1,0 0 1,0 0-1,0-1 1,-1 1 0,0-1-1,1 0 1,-1 0-1,0 0 1,-1 0-1,1 0 1,0-1 0,-7 4-1,6-5 18,1 1 0,-1-1-1,0 0 1,0 0 0,-1-1 0,1 1-1,0-1 1,0 0 0,0 0-1,0-1 1,0 1 0,0-1 0,0 1-1,0-1 1,0-1 0,0 1 0,0 0-1,-7-5 1,-4-1 200,1-2 0,-26-18 0,34 22-279,0-1-1,0 1 1,0-1 0,0 0-1,1-1 1,0 1-1,-7-12 1,12 18-13,0-1 0,0 1-1,0 0 1,0-1 0,0 1 0,0 0-1,0-1 1,0 1 0,0-1 0,0 1-1,0 0 1,0-1 0,0 1 0,0 0-1,0-1 1,0 1 0,0-1 0,0 1-1,0 0 1,0-1 0,0 1 0,1 0-1,-1-1 1,0 1 0,0 0 0,1 0-1,-1-1 1,0 1 0,0 0 0,1-1-1,-1 1 1,0 0 0,0 0 0,1 0-1,-1-1 1,0 1 0,1 0 0,-1 0-1,1 0 1,14-4-1046,42 1-69,-17 2 421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0.882"/>
    </inkml:context>
    <inkml:brush xml:id="br0">
      <inkml:brushProperty name="width" value="0.05" units="cm"/>
      <inkml:brushProperty name="height" value="0.05" units="cm"/>
    </inkml:brush>
  </inkml:definitions>
  <inkml:trace contextRef="#ctx0" brushRef="#br0">51 1 17692,'-12'27'1848,"4"4"-1168,-2 1-304,1-2 801,2-3-297,4-5-880,2-4-568,2-12 496,8-6-200,1-10-160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1.303"/>
    </inkml:context>
    <inkml:brush xml:id="br0">
      <inkml:brushProperty name="width" value="0.05" units="cm"/>
      <inkml:brushProperty name="height" value="0.05" units="cm"/>
    </inkml:brush>
  </inkml:definitions>
  <inkml:trace contextRef="#ctx0" brushRef="#br0">0 86 17772,'17'-3'1754,"0"0"0,30 0 1,-27 2-1199,30-4 1,124-41 491,-92 22-1049,-69 23-34,-10 8 9,-12 12 3,9-18 23,-100 141 98,69-102 60,2 1 1,2 2-1,-33 66 1,57-99 266,-3 3-4011,5-12 3495,1-1-1,0 0 1,-1 0 0,1 0 0,-1 0 0,1 0 0,-1 0 0,1 0-1,0 0 1,-1 0 0,1 0 0,-1-1 0,1 1 0,-1 0-1,1 0 1,0 0 0,-1 0 0,1-1 0,-1 1 0,1 0-1,0 0 1,-1-1 0,1 1 0,0 0 0,-1-1 0,1 1 0,0 0-1,0-1 1,-1 1 0,1 0 0,0-1 0,0 1 0,0-1-1,0 1 1,-1-1 0,-4-8-1145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1.734"/>
    </inkml:context>
    <inkml:brush xml:id="br0">
      <inkml:brushProperty name="width" value="0.05" units="cm"/>
      <inkml:brushProperty name="height" value="0.05" units="cm"/>
    </inkml:brush>
  </inkml:definitions>
  <inkml:trace contextRef="#ctx0" brushRef="#br0">1 29 17932,'8'-1'1824,"7"1"-1072,3 0-312,7 0 817,3 0-233,4 0-512,1 0-400,-1-3-992,-1-1-248,1-1 840,-4 0-233,-1-6-231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2.203"/>
    </inkml:context>
    <inkml:brush xml:id="br0">
      <inkml:brushProperty name="width" value="0.05" units="cm"/>
      <inkml:brushProperty name="height" value="0.05" units="cm"/>
    </inkml:brush>
  </inkml:definitions>
  <inkml:trace contextRef="#ctx0" brushRef="#br0">0 51 17868,'24'-1'1817,"0"-1"0,39-10 0,-4 1-976,-6 1-605,-36 6-243,-1 0 1,1 1 0,0 1-1,27 1 1,-43 1 4,0 0-1,-1 0 1,1 0 0,-1 0-1,1 0 1,-1 0 0,1 0-1,0 0 1,-1 1 0,1-1-1,-1 0 1,1 1-1,-1-1 1,1 0 0,-1 1-1,1-1 1,-1 0 0,1 1-1,-1-1 1,0 1 0,1-1-1,-1 1 1,0-1 0,1 1-1,-1-1 1,0 1 0,1 0-1,-1 0 0,0 1 0,0-1 1,0 1-1,0-1 0,0 1 0,0 0 0,0-1 0,0 1 0,0-1 0,-2 3 0,-17 37-6,17-37 11,-92 147 302,-25 49 528,109-178-1672,2 1 0,-11 45 1,15-51-815,1-21 127,0-10 572</inkml:trace>
  <inkml:trace contextRef="#ctx0" brushRef="#br0" timeOffset="1">7 302 17308,'0'3'1744,"10"3"-936,5-1-312,11 3 729,4-1-169,8-2-320,1 0-280,5-5-1056,-2-2 1552,1-3-968,0 0-40,-4-3-80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2.632"/>
    </inkml:context>
    <inkml:brush xml:id="br0">
      <inkml:brushProperty name="width" value="0.05" units="cm"/>
      <inkml:brushProperty name="height" value="0.05" units="cm"/>
    </inkml:brush>
  </inkml:definitions>
  <inkml:trace contextRef="#ctx0" brushRef="#br0">420 269 18404,'-15'15'1984,"-10"6"-1392,-6 1-247,1 3 1159,-8 8-896,1 5-152,4 0-160,2 1-104,6-3-200,10-3-72,4-7-200,1-2-184,6-12-584,3-11-48,-5-7 752,6-10-217,0-6-111</inkml:trace>
  <inkml:trace contextRef="#ctx0" brushRef="#br0" timeOffset="1">195 62 18028,'-34'10'1320,"9"-3"-478,-37 16 0,56-21-673,0 1 1,1 0-1,-1 0 1,1 1-1,0-1 0,0 1 1,0 0-1,1 1 1,-1-1-1,1 1 1,-6 9-1,9-13-142,0 0 0,0 0 0,1 1 0,-1-1 0,0 0 0,1 1 0,-1-1 0,1 0 0,0 1 0,-1-1 0,1 0 0,0 1 0,0-1 0,0 1-1,0-1 1,0 1 0,0-1 0,0 0 0,0 1 0,1-1 0,-1 0 0,1 1 0,-1-1 0,1 0 0,0 3 0,1-2-11,0 0-1,0 0 1,0-1-1,0 1 0,0 0 1,0-1-1,1 1 1,-1-1-1,0 0 1,1 0-1,-1 0 1,5 2-1,4 0-7,0-1-1,0 0 1,1 0 0,-1-1-1,15-1 1,-14-1 3,0-1-1,0 0 0,-1-1 1,1 0-1,0-1 0,-1 0 1,0-1-1,0 0 1,0-1-1,16-12 0,-23 15-2,1 0-1,-1-1 0,0 1 1,-1-1-1,1 0 1,-1-1-1,1 1 0,-1-1 1,0 1-1,-1-1 1,4-8-1,-5 10-1,0-1 0,-1 1-1,1-1 1,-1 1 0,1-1 0,-1 1 0,0-1 0,-1 0-1,1 1 1,-1-1 0,1 1 0,-1-1 0,0 1-1,0-1 1,-1 1 0,1 0 0,-1-1 0,-3-5 0,2 6-7,0-1 0,0 1 0,-1 0 0,1 0 1,-1 0-1,0 0 0,0 0 0,0 1 0,0 0 1,0 0-1,0 0 0,-1 0 0,1 1 0,-1-1 1,1 1-1,-1 0 0,0 1 0,1-1 1,-1 1-1,0 0 0,1 0 0,-1 0 0,0 1 1,1 0-1,-6 1 0,6-1-55,0 0-1,1 0 1,-1 0-1,0 1 1,0-1-1,0 1 1,1 0-1,-1 1 1,1-1-1,0 0 1,0 1-1,-6 5 1,7-5-22,0-1 0,1 1 0,-1-1 0,1 1 0,-1 0 0,1 0 0,0-1 0,0 1 0,0 0-1,1 0 1,-1 0 0,1 0 0,0 0 0,-1 0 0,1 0 0,0 0 0,1 0 0,-1 0 0,1 4 0,5 11-352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23.040"/>
    </inkml:context>
    <inkml:brush xml:id="br0">
      <inkml:brushProperty name="width" value="0.05" units="cm"/>
      <inkml:brushProperty name="height" value="0.05" units="cm"/>
    </inkml:brush>
  </inkml:definitions>
  <inkml:trace contextRef="#ctx0" brushRef="#br0">51 1 13507,'-7'10'410,"0"2"-1,1-1 1,1 1-1,0 0 1,1 0 0,0 0-1,0 1 1,2-1-1,-1 1 1,2 0 0,-1 18-1,2-25-264,0 1 0,1-1 0,0 1 1,0-1-1,1 1 0,-1-1 0,1 0 0,1 0 0,-1 0 0,1 0 0,0 0 0,1 0 0,-1-1 0,1 1 0,0-1 0,0 0 0,1-1 0,0 1 0,-1-1 0,2 1 1,-1-1-1,0-1 0,1 1 0,6 2 0,-8-4-47,-1 0 1,1 0 0,0-1-1,0 0 1,0 1 0,0-2-1,0 1 1,0 0 0,0-1-1,0 1 1,0-1 0,0-1-1,0 1 1,0 0 0,0-1-1,0 0 1,0 0 0,0 0-1,0 0 1,-1-1 0,1 1-1,0-1 1,-1 0 0,1 0-1,-1 0 1,0-1 0,0 1-1,0-1 1,0 0 0,0 0 0,4-6-1,-3 4-14,-1 0 1,0 0-1,0 0 0,0 0 0,-1-1 0,0 1 0,0-1 0,-1 1 1,1-1-1,-1 0 0,0 0 0,-1 0 0,1 0 0,-1 0 1,0 1-1,-1-1 0,1 0 0,-1 0 0,-1 0 0,1 0 1,-3-7-1,0 7-218,1-1 0,-1 1 0,0-1 0,-1 2 0,0-1 0,0 0 0,0 1 1,0 0-1,-1 0 0,0 0 0,0 1 0,0 0 0,0 0 0,-1 0 0,0 1 0,0 0 0,0 1 0,0-1 1,0 1-1,0 0 0,-11 0 0,17 1-461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0.942"/>
    </inkml:context>
    <inkml:brush xml:id="br0">
      <inkml:brushProperty name="width" value="0.05" units="cm"/>
      <inkml:brushProperty name="height" value="0.05" units="cm"/>
    </inkml:brush>
  </inkml:definitions>
  <inkml:trace contextRef="#ctx0" brushRef="#br0">0 1 14915,'3'1'435,"-1"1"0,0-1 0,1 0-1,-1 0 1,1 0 0,-1-1 0,1 1 0,-1 0 0,1-1-1,-1 0 1,1 0 0,0 1 0,-1-2 0,1 1 0,0 0-1,2-1 1,26 2 1449,-27 0-1794,-1 0 1,0 1-1,0-1 1,0 1 0,0-1-1,0 1 1,0 0 0,0 0-1,0 0 1,-1 0 0,1 1-1,-1-1 1,0 1 0,0-1-1,3 4 1,-1 2-88,-1 0 0,1 0 1,-1 0-1,3 13 0,-3-8 41,-2-13-40,0 1-1,-1 0 0,1 0 0,0-1 0,0 1 0,0-1 0,0 1 0,0-1 0,0 1 0,0-1 0,0 1 0,0-1 0,0 0 0,0 0 0,0 0 0,3 1 0,10 3 7,-10-1-24,1 1 1,-1 0-1,1 1 1,-1-1 0,0 1-1,-1 0 1,1 0-1,-1 0 1,0 0-1,0 0 1,3 11-1,-1-6-10,-1-1-1,1 0 0,7 10 1,-8-15 18,-2-1-6,1 1 1,0-1 0,-1 0-1,0 1 1,0 0-1,2 5 1,-3-8 11,-1 0 1,0 0-1,0 0 1,0 0 0,0 0-1,0 0 1,0 0-1,0 0 1,0 0-1,0 1 1,-1-1 0,1 0-1,0-1 1,-1 1-1,1 0 1,0 0-1,-1 0 1,1 0-1,-1 0 1,0 0 0,1 0-1,-1-1 1,0 1-1,1 0 1,-1 0-1,0-1 1,0 1-1,0-1 1,0 1 0,0-1-1,-1 2 1,-10 4 104,-1 1 0,0-1 0,-21 6 0,27-10-32,-1 0-1,1 0 1,-1-1 0,0 0 0,0 0-1,1-1 1,-1 0 0,-8-1 0,13 0-123,1 1 1,-1-1 0,1 0-1,-1 0 1,1 0 0,-1 0 0,1-1-1,0 1 1,0 0 0,0-1-1,0 0 1,0 1 0,0-1 0,0 0-1,0 0 1,0 0 0,1 0-1,-1-1 1,1 1 0,0 0-1,0 0 1,0-1 0,0 1 0,0-1-1,0 1 1,0-1 0,0-3-1,2 5-17,-1 1-1,0 0 0,0-1 1,0 1-1,0-1 1,1 1-1,-1-1 0,0 1 1,0-1-1,1 1 0,-1 0 1,0-1-1,1 1 1,-1 0-1,0-1 0,1 1 1,-1 0-1,1-1 0,-1 1 1,1 0-1,-1 0 0,0 0 1,1-1-1,-1 1 1,1 0-1,-1 0 0,1 0 1,-1 0-1,1 0 0,-1 0 1,1 0-1,-1 0 0,1 0 1,0 0-1,8 1-705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40.233"/>
    </inkml:context>
    <inkml:brush xml:id="br0">
      <inkml:brushProperty name="width" value="0.05" units="cm"/>
      <inkml:brushProperty name="height" value="0.05" units="cm"/>
    </inkml:brush>
  </inkml:definitions>
  <inkml:trace contextRef="#ctx0" brushRef="#br0">1 111 14491,'16'9'1264,"4"-8"-896,-3-6-240,16-5 825,6-2-1073,16-1-617,7 2-415,11-1 848,5 2-208,5 3-232</inkml:trace>
  <inkml:trace contextRef="#ctx0" brushRef="#br0" timeOffset="1">1288 10 12355,'44'-3'904,"-9"0"-736,-5 0-96,-4 3 256,-3 3-136,-2 1-128,-2 3-56,1-1-40,-2 1-64,5-4-1504,0-3 1440,6-4-144,3-3-81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1.410"/>
    </inkml:context>
    <inkml:brush xml:id="br0">
      <inkml:brushProperty name="width" value="0.05" units="cm"/>
      <inkml:brushProperty name="height" value="0.05" units="cm"/>
    </inkml:brush>
  </inkml:definitions>
  <inkml:trace contextRef="#ctx0" brushRef="#br0">517 142 13211,'-8'-13'443,"1"0"0,-2 1 0,0 1-1,0-1 1,-1 1 0,-1 1 0,-12-11 0,16 16-273,0 1 1,0-1-1,-1 1 0,1 1 0,-1-1 1,0 1-1,0 1 0,0-1 0,-1 2 0,1-1 1,-1 1-1,1 0 0,-15 1 0,11 0-40,0 2 0,0 0 0,1 0 0,-1 1 0,0 0-1,1 1 1,0 1 0,0 0 0,0 0 0,1 1 0,0 0-1,0 1 1,0 0 0,1 0 0,0 1 0,1 0-1,-1 1 1,1 0 0,-10 16 0,6-7-101,1 0 0,0 1 0,2 0 0,0 1 0,1 0 0,1 0 0,1 1 0,1 0 0,1 0 0,-2 24 0,5-38-28,0 1 0,1 0 0,0-1 0,1 1 0,-1-1-1,1 1 1,1-1 0,-1 1 0,1-1 0,1 0 0,-1 0 0,1 0 0,1 0 0,-1 0 0,1-1 0,0 1 0,0-1 0,1 0 0,0 0 0,0-1 0,1 1 0,-1-1 0,1 0 0,0-1 0,0 1 0,1-1 0,-1-1 0,1 1 0,0-1-1,0 0 1,14 3 0,3 1 98,1-2-1,-1-1 1,1 0-1,0-2 1,0-1-1,0-1 0,0-2 1,0 0-1,-1-1 1,1-2-1,-1 0 1,1-2-1,-2 0 1,1-2-1,32-16 0,-48 20-23,-1 1 0,0-1-1,0-1 1,-1 1 0,1-1-1,-1 0 1,0-1 0,-1 1 0,0-1-1,0 0 1,7-13 0,-10 15-44,1-1 0,-1 0 0,0 0 0,-1 0 0,0 0 0,0 0 0,0 0 0,0 0 0,-1-1 0,0 1 0,-1 0 0,1 0 0,-1 0 0,0 0 0,-1 0 0,1 0 0,-4-6 0,1 1-43,-2 0-1,1 0 1,-2 1-1,1 0 1,-1 0-1,-1 1 1,0 0-1,0 0 1,0 1-1,-1 0 1,-1 0-1,1 1 1,-1 1-1,-11-7 1,-13-4-478,-1 2 1,0 1-1,-40-11 1,49 18 62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14.308"/>
    </inkml:context>
    <inkml:brush xml:id="br0">
      <inkml:brushProperty name="width" value="0.05" units="cm"/>
      <inkml:brushProperty name="height" value="0.05" units="cm"/>
    </inkml:brush>
  </inkml:definitions>
  <inkml:trace contextRef="#ctx0" brushRef="#br0">3862 233 12251,'-22'-24'304,"-2"1"1,-47-34-1,55 45-297,-1 2 0,-1 0 1,0 1-1,0 1 0,-36-11 0,-5 5 201,-106-12 0,-65 10 306,160 12-403,-565 5 206,3 61-230,125 18 288,444-66-302,-97 34 1,-57 37 150,48-17-108,-193 83 307,298-123-221,40-17-108,1 0-1,0 1 1,0 1-1,-21 18 1,36-24-71,-1 0 1,1 1-1,1 0 1,0 0-1,0 1 0,0-1 1,1 2-1,1-1 1,0 1-1,0 0 1,0 0-1,-3 13 1,-6 40-2,2 0 1,-5 103-1,16-155-21,-1 10-5,2 1 0,0-1 1,2 1-1,0-1 0,2 0 1,0 1-1,1-1 0,2-1 1,8 21-1,-4-16-5,1-2 1,1 1-1,1-2 0,1 0 0,1-1 0,34 36 1,-25-34-32,0 0-1,1-2 1,2-2 0,0 0 0,0-2 0,2 0 0,0-3 0,1 0 0,0-2 0,1-1 0,1-2 0,39 7 0,21-5-137,0-4 0,101-4 0,188-27-100,-2 1 201,97 26 66,101-4 10,-367-7 0,212-12 138,-345 14-101,-1-5 0,0-2 1,-1-4-1,-1-3 0,-1-3 1,135-63-1,-179 71-35,0-1 0,-1-2 0,-1-1 0,0-1 0,33-32 0,-51 43 20,-2 0 1,1-1-1,-2 0 1,1 0 0,-1-1-1,-1 0 1,0 0-1,0 0 1,-1-1-1,0 0 1,-1 0-1,-1 0 1,0 0-1,-1-1 1,0 1-1,-1-1 1,0-20-1,-3 9 35,-1 0-1,-1 1 0,-1-1 0,-2 1 0,-15-40 0,8 33-23,0 1 0,-2 0 1,-34-46-1,23 41-38,-2 2 0,-2 1 0,-1 2 0,-1 1 1,-69-45-1,-198-93-393,-151-54-127,285 139 359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4.785"/>
    </inkml:context>
    <inkml:brush xml:id="br0">
      <inkml:brushProperty name="width" value="0.05" units="cm"/>
      <inkml:brushProperty name="height" value="0.05" units="cm"/>
    </inkml:brush>
  </inkml:definitions>
  <inkml:trace contextRef="#ctx0" brushRef="#br0">1 361 16780,'1'2'1432,"4"-5"-832,9-8-430,-9 6 135,59-49 524,-2-3-1,-4-2 1,77-100 0,-121 145-381,-19 32-142,2-11-298,-27 77 507,3 1 0,-19 113 0,46-197-517,-1 5-133,0 0-1,0 0 1,1 0-1,-1 0 1,2 12-1,-1-18 123,0 0 0,0 0 0,1 0-1,-1 1 1,0-1 0,0 0-1,0 0 1,0 0 0,0 0 0,0 0-1,0 0 1,0 1 0,1-1-1,-1 0 1,0 0 0,0 0-1,0 0 1,0 0 0,0 0 0,1 0-1,-1 0 1,0 0 0,0 0-1,0 0 1,0 0 0,1 0 0,-1 0-1,0 0 1,0 0 0,0 0-1,0 0 1,0 0 0,1 0-1,-1 0 1,0 0 0,0 0 0,0 0-1,0 0 1,0 0 0,1 0-1,-1 0 1,0 0 0,0-1 0,0 1-1,0 0 1,0 0 0,0 0-1,1 0 1,-1 0 0,0 0-1,0-1 1,0 1 0,0 0 0,0 0-1,0 0 1,0 0 0,0 0-1,0-1 1,0 1 0,0 0 0,0 0-1,7-11-144,6-17-197,1-6-125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5.216"/>
    </inkml:context>
    <inkml:brush xml:id="br0">
      <inkml:brushProperty name="width" value="0.05" units="cm"/>
      <inkml:brushProperty name="height" value="0.05" units="cm"/>
    </inkml:brush>
  </inkml:definitions>
  <inkml:trace contextRef="#ctx0" brushRef="#br0">104 36 16011,'7'-6'283,"0"2"334,0-1 0,-1 1 0,2 0 0,-1 1 0,9-4 0,-14 6-489,0 1 0,-1 0 0,1-1-1,0 1 1,0 0 0,-1 0 0,1 0 0,0 0 0,0 0 0,0 0-1,-1 0 1,1 1 0,0-1 0,-1 1 0,1-1 0,0 1 0,-1 0-1,1 0 1,0-1 0,-1 1 0,1 0 0,-1 0 0,0 1 0,1-1-1,-1 0 1,0 0 0,0 1 0,1-1 0,0 2 0,1 2-91,0 0 0,0 0-1,-1 0 1,0 0 0,1 0 0,-2 0 0,1 0 0,-1 1 0,1-1 0,-1 1 0,-1-1 0,1 1 0,-1-1 0,0 1-1,0-1 1,-1 1 0,0-1 0,0 1 0,0-1 0,0 1 0,-1-1 0,0 0 0,0 0 0,-1 0 0,1 0-1,-1 0 1,0 0 0,0-1 0,-1 1 0,-7 6 0,-10 9 235,-40 28 0,42-34-143,0 0 1,1 1 0,-22 25 0,38-38-129,0 0 1,1 0-1,-1 0 1,1 0-1,-1 1 1,1-1-1,0 0 1,0 1-1,0 0 1,0-1-1,0 1 1,0 3-1,1-5-8,0 0 0,0 0-1,1 1 1,-1-1 0,0 0-1,1 0 1,-1 0 0,1 0-1,-1 0 1,1 0 0,-1 0-1,1 0 1,0 0 0,-1 0 0,1 0-1,0 0 1,0-1 0,-1 1-1,1 0 1,0 0 0,0-1-1,0 1 1,0-1 0,0 1-1,0-1 1,0 1 0,1-1-1,-1 1 1,0-1 0,0 0 0,1 0-1,9 3-264,-1-2 0,1 1 0,-1-2 0,1 1 0,0-1 0,-1-1 0,1 0 0,-1 0 0,15-5 0,13-4-923,41-18 0,-67 23 1139,34-13-854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5.750"/>
    </inkml:context>
    <inkml:brush xml:id="br0">
      <inkml:brushProperty name="width" value="0.05" units="cm"/>
      <inkml:brushProperty name="height" value="0.05" units="cm"/>
    </inkml:brush>
  </inkml:definitions>
  <inkml:trace contextRef="#ctx0" brushRef="#br0">1 274 17668,'3'0'271,"1"1"1,0-1-1,-1 1 1,1-1-1,0 0 1,-1 0-1,1-1 1,0 1-1,-1-1 0,1 0 1,-1 0-1,8-3 1,44-22 893,-40 17-613,22-11-252,-2-1-1,0-2 0,-2-2 0,-1-1 1,-1-1-1,48-54 0,-79 81-299,0-1 0,0 0 0,1 1 0,-1-1-1,1 1 1,-1-1 0,0 0 0,1 1 0,-1-1 0,1 1-1,-1 0 1,1-1 0,-1 1 0,1-1 0,0 1-1,-1 0 1,1-1 0,0 1 0,-1 0 0,1 0 0,-1-1-1,1 1 1,1 0 0,-4 15-19,-15 30-20,16-42 37,-17 41-125,-59 159-1337,76-199 1114,-4 17-877,5-20 1180,-1 0-1,1-1 1,0 1-1,0 0 1,0-1-1,0 1 1,0 0-1,0 0 1,0-1-1,0 1 1,0 0-1,0-1 1,1 1 0,-1 0-1,0-1 1,0 1-1,1 0 1,-1-1-1,0 1 1,1 0-1,-1-1 1,0 1-1,1-1 1,-1 1-1,2 0 1,10 1-764</inkml:trace>
  <inkml:trace contextRef="#ctx0" brushRef="#br0" timeOffset="1">504 394 18124,'-7'34'1472,"-2"7"-1096,2-1-320,4-2-48,2-2-312,1-7 416,1-3-200,3-6-296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6.256"/>
    </inkml:context>
    <inkml:brush xml:id="br0">
      <inkml:brushProperty name="width" value="0.05" units="cm"/>
      <inkml:brushProperty name="height" value="0.05" units="cm"/>
    </inkml:brush>
  </inkml:definitions>
  <inkml:trace contextRef="#ctx0" brushRef="#br0">124 83 17804,'-5'2'341,"-1"0"0,1 1 0,0 0 0,-1 0 0,2 1 0,-1-1 0,0 1 1,1 0-1,-1 0 0,1 1 0,1-1 0,-1 1 0,0 0 0,1 0 0,0 0 0,-3 7 0,6-11-327,0 0-1,-1 0 0,1 0 0,0 0 0,0 0 0,0 0 1,0 0-1,0 0 0,1 0 0,-1 0 0,0 0 0,0 0 1,0-1-1,1 1 0,-1 0 0,1 0 0,-1 0 0,1 0 1,-1-1-1,1 1 0,-1 0 0,1 0 0,0-1 0,-1 1 1,1 0-1,0-1 0,-1 1 0,1-1 0,0 1 1,0-1-1,0 1 0,0-1 0,-1 0 0,1 1 0,0-1 1,0 0-1,1 1 0,5 0-120,0 1 0,0-1 0,13 0 0,-13 0 42,16 0-148,-5 0-110,0 0 1,0 1-1,21 6 0,-35-7 273,-1 0 0,1 0-1,-1 0 1,0 0-1,0 0 1,0 1 0,0 0-1,0-1 1,0 1-1,0 0 1,0 1-1,-1-1 1,1 0 0,-1 1-1,0-1 1,1 1-1,-1 0 1,0 0 0,-1 0-1,1 0 1,-1 0-1,1 0 1,0 4-1,-1-3 103,-1 0-1,0 0 1,0 0-1,-1 0 0,1 0 1,-1 0-1,0 0 1,0 0-1,0-1 0,-1 1 1,1 0-1,-1 0 1,0-1-1,0 1 0,0-1 1,0 0-1,-1 0 1,1 1-1,-1-2 0,0 1 1,-4 4-1,-3 1 227,0 1 0,-1-1 0,0-1 1,0 0-1,-17 8 0,23-12-256,-1-1 0,1 0 1,-1 0-1,1 0 0,-1-1 0,0 0 1,0 0-1,0-1 0,0 1 1,1-1-1,-1 0 0,0-1 0,0 0 1,-7-1-1,8 0-77,1 1-1,-1-1 0,1-1 1,-1 1-1,1-1 1,0 1-1,0-1 1,0 0-1,0-1 1,1 1-1,-1-1 1,1 1-1,0-1 0,0 0 1,0 0-1,0-1 1,-1-4-1,-8-23-297</inkml:trace>
  <inkml:trace contextRef="#ctx0" brushRef="#br0" timeOffset="1">181 44 19044,'20'-10'1512,"5"3"-1128,1 1-312,4 3-56,0-3-1576,-4 3 1464,-2-1-312,-3 0-296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26.705"/>
    </inkml:context>
    <inkml:brush xml:id="br0">
      <inkml:brushProperty name="width" value="0.05" units="cm"/>
      <inkml:brushProperty name="height" value="0.05" units="cm"/>
    </inkml:brush>
  </inkml:definitions>
  <inkml:trace contextRef="#ctx0" brushRef="#br0">3 154 15859,'0'1'127,"0"0"-1,-1 0 1,1 0-1,0 0 1,-1 1-1,1-1 0,0 0 1,0 0-1,0 0 1,0 1-1,0-1 1,0 0-1,0 0 0,1 0 1,-1 0-1,0 1 1,1-1-1,-1 0 1,0 0-1,1 0 0,0 0 1,-1 0-1,1 0 1,0 1-1,1-1-11,0-1-1,-1 1 1,1-1 0,0 1-1,-1-1 1,1 0-1,0 0 1,-1 0 0,1 0-1,0 0 1,0 0-1,-1 0 1,1 0 0,0-1-1,-1 1 1,4-2-1,14-4 77,-1-1-1,0-1 0,0 0 0,-1-2 1,0 0-1,21-16 0,-1-3-294,49-49 1,-89 90 71,-11 24 128,-6 15 52,14-33-212,1 0 0,1 1 1,0 0-1,2 0 0,0 0 1,1 0-1,2 26 0,3-20-78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48.477"/>
    </inkml:context>
    <inkml:brush xml:id="br0">
      <inkml:brushProperty name="width" value="0.05" units="cm"/>
      <inkml:brushProperty name="height" value="0.05" units="cm"/>
    </inkml:brush>
  </inkml:definitions>
  <inkml:trace contextRef="#ctx0" brushRef="#br0">225 170 11554,'-209'-3'5250,"209"3"-5192,-1 0 1,1 0 0,-1-1 0,1 1-1,-1 0 1,1 0 0,-1 0 0,1 0 0,-1 0-1,1 0 1,-1 0 0,1 1 0,-1-1-1,1 0 1,-1 0 0,1 0 0,-1 0 0,1 1-1,-1-1 1,1 0 0,0 0 0,-1 1-1,1-1 1,-1 0 0,1 1 0,0-1-1,-1 0 1,1 1 0,0-1 0,-1 1 0,1-1-1,0 0 1,0 1 0,0-1 0,-1 1-1,1-1 1,0 1 0,0 0 0,0 2-1,0-1 1,0 0 0,1 0-1,-1 1 1,1-1 0,-1 0-1,1 0 1,0 0-1,1 3 1,4 6-66,0-1-1,12 16 1,-8-15 14,0-1-1,1-1 1,0 0-1,0-1 1,1 0 0,0 0-1,0-1 1,1-1-1,0 0 1,0-1-1,0-1 1,26 6-1,0-2 9,0-2 0,0-2 0,53-1-1,-12-5 34,145-24 1,77-36 48,-167 32-65,501-89 130,11 47 180,-252 56-17,-395 16-352,1 0 0,-1 0-1,0 0 1,1 0 0,-1 0 0,0 0 0,1 0-1,-1 0 1,0 0 0,0 0 0,1 0-1,-1 0 1,0-1 0,0 1 0,1 0-1,-1 0 1,0 0 0,0 0 0,1-1-1,-1 1 1,0 0 0,0 0 0,0-1 0,1 1-1,-1 0 1,0 0 0,0-1 0,0 1-1,0 0 1,0-1 0,0 1 0,0 0-1,0 0 1,0-1 0,1 1 0,-1 0 0,0-1-1,0 1 1,-1 0 0,1-1 0,0 1-1,0 0 1,0 0 0,0-1 0,0 1-1,0 0 1,0-1 0,0 1 0,0 0 0,-1 0-1,1-1 1,0 1 0,-1-1 0,-7-13-703,-2 7 342,-2-3-111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14.594"/>
    </inkml:context>
    <inkml:brush xml:id="br0">
      <inkml:brushProperty name="width" value="0.05" units="cm"/>
      <inkml:brushProperty name="height" value="0.05" units="cm"/>
    </inkml:brush>
  </inkml:definitions>
  <inkml:trace contextRef="#ctx0" brushRef="#br0">2110 276 10842,'-88'-40'1567,"-100"-62"0,154 83-1294,0 0 0,-2 3-1,0 1 1,-1 1 0,0 3-1,-1 0 1,-1 3 0,-63-7-1,45 11-155,0 2 0,0 3 0,0 2 0,0 3 0,-71 17 0,21 6 289,1 6-1,-192 92 1,209-87-127,35-17-168,-64 38 0,101-50-108,0 0-1,1 1 0,0 1 0,1 1 0,1 0 1,0 0-1,-18 27 0,16-18-4,2 1-1,1 0 1,0 1 0,2 1 0,1-1-1,2 2 1,0-1 0,1 1 0,-2 30-1,6-33-6,1-1 0,2 0 0,0 1-1,2-1 1,0 1 0,2-1 0,0 0 0,2 0-1,0-1 1,2 1 0,10 22 0,123 193-46,-25-46 52,-51-57 36,-42-82 33,4 0 1,52 78-1,-63-110-49,2-1 0,1-1 0,0 0 0,1-2 0,1 0 0,38 23 0,148 68-8,-195-102-9,2 1 2,234 105 59,-218-101-46,1-1-1,0-1 1,1-2-1,-1-1 1,2-2-1,-1-1 1,52-1-1,-33-6 1,0-2 0,-1-1 0,0-3 0,54-19 0,41-8 9,159-21 1,-274 53-25,74-18 16,-2-4-1,150-61 1,-18-16-43,-222 97 28,0 0-1,0-1 1,-1 0 0,0-1 0,0-1-1,-1 1 1,0-2 0,-1 1-1,0-1 1,9-17 0,-5 5 2,-1 0 1,-1-1 0,-1-1 0,10-39 0,72-221 44,-84 264-47,-1-2 0,-1 1-1,-1-1 1,2-28 0,-6 36 0,-1-1 0,0 1 0,-1 0-1,-1 0 1,0 0 0,-1 0 0,-8-22-1,-3-3 14,-3 1 0,-1 0 0,-30-48-1,33 64 11,-1 1 0,-1 0 0,-1 1-1,0 1 1,-2 0 0,-28-21 0,36 33-4,-1 0 0,-1 0 1,0 1-1,0 1 0,0 0 0,-26-6 1,-95-13 88,-1 0-57,72 4-53,1-4 1,-74-39-1,83 37-301,-3 1-1,0 3 1,-62-16 0,65 26 118,7 3-67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24.707"/>
    </inkml:context>
    <inkml:brush xml:id="br0">
      <inkml:brushProperty name="width" value="0.05" units="cm"/>
      <inkml:brushProperty name="height" value="0.05" units="cm"/>
    </inkml:brush>
  </inkml:definitions>
  <inkml:trace contextRef="#ctx0" brushRef="#br0">470 107 10754,'-58'30'972,"1"2"0,-58 45 0,98-64-859,0 1 0,1 1 0,0 1 0,1 0 0,1 1 0,1 0 0,0 1 0,1 1 0,1 0 0,-9 24 0,3 2 2,3 1 1,1 1 0,3 0 0,1 0-1,3 1 1,0 64 0,7-20 36,4-1-1,23 128 1,-14-144-71,30 89 1,-29-118-45,3 0 1,2-1 0,26 43 0,-39-74-14,1-1 0,1-1 0,0 1 0,1-1 0,0-1 0,1 0 0,0 0 0,0-1 0,1-1 0,1 0 0,0 0 0,0-1 0,0-1 0,1 0 0,0-1 0,28 8 0,26 2 64,1-2 1,110 8-1,143-14 69,-175-17-128,171-31-1,108-8 37,-381 47-58,91-7 17,-113 5-27,-1 0 1,1-2-1,-1-1 1,22-9-1,318-153 7,-330 150 1,0-1-1,-1-2 0,-1 0 0,0-2 0,-2-2 0,-1 0 1,36-45-1,188-271 194,-245 330-179,0-1-1,-1 1 0,0-1 0,0 0 0,-2 0 1,1 0-1,-2-1 0,1 1 0,0-18 0,-2-14 72,-5-59 1,1 54-51,3 21-12,-3 0 0,0 0 0,-9-35 0,10 55-4,-1-1 1,0 1-1,0 0 0,-1 0 0,0 1 1,0-1-1,-1 1 0,0 0 1,0 0-1,-1 1 0,1-1 0,-2 1 1,1 0-1,-14-9 0,-158-85 470,69 40-377,81 44-107,-33-19 6,-1 2-1,-72-27 0,115 53 2,-1 1 0,1 0 0,-1 2 0,0 0 0,-1 1 0,1 1-1,0 1 1,-1 1 0,1 0 0,-1 2 0,-37 7 0,-4 11 144,-76 34 0,-46 14 194,162-62-313,-1-1 0,0 0 0,0-2-1,0-1 1,-1-1 0,-34-2-1,29-3-41,0-1-1,1-2 0,0 0 1,0-2-1,-43-20 0,-125-76-1195,160 84 771,-121-80-1148,119 72 1031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40.682"/>
    </inkml:context>
    <inkml:brush xml:id="br0">
      <inkml:brushProperty name="width" value="0.05" units="cm"/>
      <inkml:brushProperty name="height" value="0.05" units="cm"/>
    </inkml:brush>
  </inkml:definitions>
  <inkml:trace contextRef="#ctx0" brushRef="#br0">208 48 12275,'-4'0'928,"1"-4"-728,1-2-176,-2-1-1240,1-2 1296,3-2-264,2 1-136</inkml:trace>
  <inkml:trace contextRef="#ctx0" brushRef="#br0" timeOffset="1">60 227 12715,'-12'25'904,"2"2"-736,2 0-104,4 6 168,-2 2-104,5 3-64,-2 4-64,2 4-96,-1 5-96,-1 5 112,0 0-8,-4 9-16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02.198"/>
    </inkml:context>
    <inkml:brush xml:id="br0">
      <inkml:brushProperty name="width" value="0.05" units="cm"/>
      <inkml:brushProperty name="height" value="0.05" units="cm"/>
    </inkml:brush>
  </inkml:definitions>
  <inkml:trace contextRef="#ctx0" brushRef="#br0">9246 507 12027,'-24'-7'209,"0"-1"1,1-1-1,0 0 1,1-2-1,0-1 1,-37-27 0,10 8-93,24 17-77,-1 1 0,0 1 1,-1 1-1,-1 2 0,1 0 0,-31-4 0,-177-18 145,86 15-139,-369-34 163,-364 0 38,601 31-142,-1399-81 642,1470 91-797,-556-15-11,1 63 87,-340 144-25,236 24 22,683-158-23,-260 85 161,415-121-130,-1 1 0,2 1 0,0 2 0,0 1 0,2 2 0,1 0 0,-49 48 0,18-7-74,3 2-1,3 2 0,-54 87 1,86-116 26,1 1 0,1 1 0,3 1 0,1 0 0,1 0 1,3 2-1,1-1 0,2 1 0,2 0 0,0 77 0,6-95-2,2 1-1,1-1 1,0 0-1,2 0 1,1 0-1,1 0 1,0-1-1,18 32 1,12 11-25,61 80 1,-66-100 41,11 17-8,69 74 0,-93-114 9,2-2 1,0-1-1,1 0 1,1-2-1,1 0 1,41 19-1,16-3 1,1-3 0,115 25 0,-36-12 2,-7 4 5,400 98-38,55-58 114,-447-66-41,50 7 3,351 41-18,203-23-70,-311-23 63,739-15 75,-811-21-74,456-27 31,-653 22-52,-1-8 0,-1-8 0,195-62 0,191-129-57,-396 150 44,-99 42 6,-1-2 1,127-83-1,-173 98 6,0-2-1,-2-1 1,-1-1-1,-1-1 1,-1-1 0,-1-1-1,-1-1 1,-2-1 0,20-38-1,-14 12 48,-3-1-1,-1-1 0,21-95 1,18-185 199,-45 239-226,-7 43 25,-2 0 0,-3 0 0,-2-1 0,-3 1 0,-14-101 0,11 131 9,-2 0 0,-1 0 0,0 1 0,-2 0 0,-1 1 1,-1 0-1,-1 0 0,0 1 0,-2 1 0,-1 0 1,0 1-1,-2 0 0,0 1 0,-39-31 0,-89-58-397,86 61 197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06.324"/>
    </inkml:context>
    <inkml:brush xml:id="br0">
      <inkml:brushProperty name="width" value="0.05" units="cm"/>
      <inkml:brushProperty name="height" value="0.05" units="cm"/>
    </inkml:brush>
  </inkml:definitions>
  <inkml:trace contextRef="#ctx0" brushRef="#br0">0 6806 11851,'27'-13'272,"-1"-1"1,0-1 0,33-26-1,10-5-93,48-19-122,166-66 0,-64 33-123,105-79-69,-33 15 121,319-120 273,-68 23-556,-391 184 159,287-148-227,113-56 175,72-48 230,-109 55 187,71-37 127,136-68 37,-213 119-258,164-78-36,-493 253-79,375-179 36,-14 3-18,153-77-8,253-137 6,-487 244 32,203-96 47,579-199 314,-1232 520-422,681-246 197,-474 183-187,275-48 0,-229 73 383,401-13 0,-500 63 411,-58-1 512,-102-7-1337,1 0-1,-1 0 1,1 0-1,-1 0 1,1-1-1,-1 0 1,0 0-1,1 0 1,-1 0 0,0 0-1,0 0 1,1-1-1,-1 0 1,0 0-1,-1 0 1,1 0-1,0 0 1,0 0 0,-1-1-1,4-3 1,1-1-192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06.754"/>
    </inkml:context>
    <inkml:brush xml:id="br0">
      <inkml:brushProperty name="width" value="0.05" units="cm"/>
      <inkml:brushProperty name="height" value="0.05" units="cm"/>
    </inkml:brush>
  </inkml:definitions>
  <inkml:trace contextRef="#ctx0" brushRef="#br0">292 0 16988,'-6'21'1015,"3"-12"-685,0 1-1,0 0 1,-1 15 0,4-21-268,0-1 0,0 1 0,0-1 0,0 0 0,1 1 0,0-1 1,-1 0-1,1 1 0,0-1 0,1 0 0,-1 0 0,0 0 0,1 0 1,3 5-1,2 0-37,1 0 0,-1-1 0,1 1 0,1-1 0,-1-1 0,1 0 0,0 0 0,1-1 1,-1 0-1,1 0 0,0-1 0,0-1 0,1 0 0,17 3 0,9 1-183,0-3-1,70 0 1,2-9-175,-61 2 23,61 3-1,-106 0 303,0 0 0,0 1 0,0-1 0,0 0 0,-1 1 0,1-1 0,0 1 0,0 0 0,-1 0 0,1 0 0,0 0 0,-1 1 0,1-1 0,-1 1 0,0 0 0,1-1 0,-1 1 0,0 0 0,0 0 0,2 3 0,-3-2 14,0-1 1,0 1-1,-1 0 0,0-1 0,1 1 0,-1 0 1,0-1-1,0 1 0,0 0 0,-1-1 1,1 1-1,0 0 0,-1-1 0,0 1 0,0-1 1,0 1-1,0-1 0,0 1 0,0-1 0,-1 1 1,1-1-1,-3 2 0,-10 17 68,-1-1 0,0 0 0,-37 33 0,-67 48 172,91-78-192,-70 58 123,-306 226-530,373-288 307,-38 17 0,45-26-44,-40 10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5.882"/>
    </inkml:context>
    <inkml:brush xml:id="br0">
      <inkml:brushProperty name="width" value="0.05" units="cm"/>
      <inkml:brushProperty name="height" value="0.05" units="cm"/>
    </inkml:brush>
  </inkml:definitions>
  <inkml:trace contextRef="#ctx0" brushRef="#br0">354 24 18828,'-5'-4'168,"0"1"1,0 1-1,-1-1 1,1 1-1,0 0 0,-1 0 1,1 0-1,-1 1 0,0 0 1,0 0-1,1 0 1,-1 1-1,-9 0 0,6 1 1,1 1 0,0 0 0,-1 0 0,1 0-1,0 1 1,0 0 0,1 1 0,-12 6 0,3 1 31,0 1 0,2 0 0,-1 0 1,2 2-1,-1-1 0,2 2 0,-18 26 1,23-31-127,1 0 0,1 1 1,0-1-1,0 1 0,1 1 1,-5 21-1,8-30-54,1 0 0,-1 1-1,1-1 1,0 1 0,0-1 0,0 1 0,1-1-1,-1 0 1,1 1 0,0-1 0,0 0-1,2 5 1,-2-6-9,1 1 0,-1-1 0,1 0 0,-1 0 0,1-1 0,0 1 1,0 0-1,0-1 0,0 1 0,0-1 0,0 1 0,0-1 0,0 0 0,1 0 0,-1 0 0,1 0 0,-1 0 0,0-1 0,4 1 0,2 0-1,0 0-1,1-1 1,-1 0-1,1 0 1,-1-1-1,1 0 0,-1 0 1,0-1-1,1-1 1,-1 1-1,0-1 1,-1 0-1,10-6 1,5-3 12,0-1 0,-1-1-1,23-20 1,-33 26-11,-1-2 0,0 1-1,-1-2 1,1 1 0,12-21-1,-34 54 15,2 0 0,0 1 0,1-1 0,2 2 0,0-1 0,2 1-1,0 0 1,2 0 0,1 1 0,2 48 0,0-72-22,3 49 110,-2-1-1,-9 75 1,7-111-51,-2 0 0,1-1 1,-2 1-1,0-1 0,-1 0 1,0 0-1,-1 0 1,0-1-1,-1 1 0,0-2 1,-1 1-1,0-1 0,-1 0 1,-11 10-1,18-19-19,-1 1-1,0-1 0,0 1 1,0-1-1,0 0 0,0 0 1,0-1-1,-1 1 1,1-1-1,-1 1 0,1-1 1,-1 0-1,0 0 1,1-1-1,-1 1 0,0-1 1,1 0-1,-1 0 1,0 0-1,0 0 0,1-1 1,-8-1-1,6 0 7,0 0 0,0-1 0,0 0-1,0 0 1,1 0 0,-1 0 0,1-1 0,0 1-1,0-1 1,0 0 0,0-1 0,1 1 0,0-1-1,-6-8 1,3 0-27,0 1 0,0-1 0,1 0 0,0 0 0,2-1-1,-1 1 1,2-1 0,0 0 0,0 1 0,1-1 0,1 0 0,1-16 0,0 22-177,0 0 0,1 0 1,-1 1-1,1-1 0,1 0 1,0 1-1,0-1 0,0 1 1,1 0-1,0 0 0,0 0 1,1 1-1,0-1 0,0 1 1,0 0-1,1 1 0,0-1 1,0 1-1,0 0 0,1 1 1,0-1-1,10-4 0,1 2-179,0 1-1,1 0 0,22-3 1,14-1-488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6.315"/>
    </inkml:context>
    <inkml:brush xml:id="br0">
      <inkml:brushProperty name="width" value="0.05" units="cm"/>
      <inkml:brushProperty name="height" value="0.05" units="cm"/>
    </inkml:brush>
  </inkml:definitions>
  <inkml:trace contextRef="#ctx0" brushRef="#br0">100 227 16163,'0'1'139,"0"0"-1,0 0 0,-1 1 0,1-1 1,0 0-1,0 0 0,0 0 0,0 0 1,0 0-1,0 0 0,1 0 0,-1 0 1,0 0-1,0 1 0,1-1 0,-1 0 1,1 0-1,-1 0 0,1 0 0,-1-1 1,1 1-1,0 0 0,0 1 0,1-1-39,-1-1-1,0 0 0,1 0 0,-1 0 1,0 0-1,1 0 0,-1 0 1,1 0-1,-1-1 0,0 1 1,0 0-1,1-1 0,-1 1 0,0-1 1,0 1-1,1-1 0,-1 0 1,0 0-1,2-1 0,4-3 61,0 0-1,0 0 1,0-1-1,0 0 1,-1-1-1,0 1 1,0-1 0,-1 0-1,0-1 1,0 1-1,4-11 1,-6 12-88,0 0-1,-1-1 1,0 1 0,0-1 0,0 1 0,-1-1 0,0 0 0,0 0 0,-1 1 0,1-1-1,-2 0 1,1 0 0,-1 0 0,0 0 0,-2-7 0,2 12-45,1 0-1,-1-1 1,0 1 0,0 0-1,0-1 1,0 1 0,0 0 0,-1 0-1,1 0 1,-1 0 0,1 0-1,-1 0 1,0 1 0,0-1 0,0 0-1,0 1 1,0-1 0,0 1-1,0 0 1,0 0 0,0 0 0,-1 0-1,1 0 1,0 0 0,-1 1-1,1-1 1,-1 1 0,1-1-1,-1 1 1,1 0 0,-1 0 0,1 0-1,-1 0 1,1 1 0,-1-1-1,-3 2 1,-1 0-5,0 0 0,1 1 0,-1 0 0,1 0 0,0 1 0,0-1 0,0 1 0,0 0 0,1 1 0,0 0 0,-10 10 0,7-5 8,1 0 1,0 1-1,0 0 1,1 1-1,1-1 0,0 1 1,0 0-1,1 1 1,1-1-1,0 1 1,1-1-1,0 1 0,0 24 1,2-34-80,0 0 1,1 1-1,0-1 0,-1 0 1,1 1-1,0-1 0,0 0 1,1 0-1,-1 0 0,1 0 1,0 0-1,0 0 0,-1 0 1,2-1-1,-1 1 0,0-1 1,1 1-1,-1-1 0,1 0 1,-1 0-1,1 0 0,0 0 1,0 0-1,0-1 0,0 0 1,6 2-1,4 1-174,1-1 1,-1 0-1,1-1 1,0-1-1,16 0 1,26-1-317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6.967"/>
    </inkml:context>
    <inkml:brush xml:id="br0">
      <inkml:brushProperty name="width" value="0.05" units="cm"/>
      <inkml:brushProperty name="height" value="0.05" units="cm"/>
    </inkml:brush>
  </inkml:definitions>
  <inkml:trace contextRef="#ctx0" brushRef="#br0">205 52 15139,'-7'-4'397,"0"1"-1,0 0 1,0 1-1,-1-1 0,1 1 1,-1 1-1,1-1 1,-1 1-1,0 1 1,0-1-1,1 1 1,-1 1-1,0-1 0,-8 3 1,12-2-289,0 0 0,-1 0 1,1 0-1,0 1 0,0 0 0,0-1 0,0 2 1,1-1-1,-1 0 0,0 1 0,1-1 1,0 1-1,-1 0 0,1 0 0,0 1 0,1-1 1,-1 1-1,1-1 0,-1 1 0,1 0 1,0 0-1,0 0 0,1 0 0,-1 0 0,1 0 1,-1 5-1,1-6-82,1 0 0,0 0 0,0 0-1,0 0 1,0 0 0,0-1 0,0 1 0,1 0 0,-1 0 0,1 0 0,0 0 0,0 0 0,0-1 0,0 1 0,1 0-1,-1-1 1,1 1 0,-1-1 0,1 0 0,0 1 0,0-1 0,0 0 0,0 0 0,0 0 0,1 0 0,-1-1 0,1 1-1,-1 0 1,1-1 0,-1 0 0,1 0 0,0 0 0,4 2 0,-1-2 22,-1 1 0,1-1 0,-1 0 0,0-1 0,1 1 0,0-1 0,-1 0 0,1 0 0,-1-1 0,1 1 0,-1-1 0,0 0 0,1-1 0,-1 0 0,0 1 0,0-2 0,7-2 1,-8 1 5,1 0 1,-1 0 0,0-1 0,0 1 0,0-1 0,0 0 0,-1 0 0,0 0 0,0-1 0,0 1 0,-1-1 0,0 1 0,0-1 0,2-11 0,-3 14-36,0-1 1,0 1-1,0-1 0,-1 0 1,0 1-1,0-1 0,0 0 0,0 1 1,-1-1-1,1 1 0,-1-1 0,0 0 1,0 1-1,0-1 0,0 1 0,-1 0 1,1-1-1,-1 1 0,0 0 1,0 0-1,0 0 0,0 0 0,-1 1 1,1-1-1,-5-3 0,6 5-18,0 1 1,0-1-1,0 1 0,0 0 0,0-1 0,0 1 1,0 0-1,-1 0 0,1-1 0,0 1 0,0 0 1,0 0-1,-2 1 0,0 1-12,10 1-12,3-2 5,0-1 1,0 1 0,0-2-1,-1 1 1,1-1 0,14-3-1,-13 1-3,1 2 0,-1-1 0,21 2 0,-27 0 15,-1 1-1,0-1 0,1 1 0,-1 1 0,0-1 0,0 0 0,0 1 1,1 0-1,-2 0 0,1 0 0,0 1 0,0-1 0,5 6 0,-5-4 2,-1-1-1,0 0 0,0 1 0,-1-1 1,1 1-1,-1 0 0,0 0 0,0 0 0,0 0 1,2 7-1,-1 1-12,-1-1 1,1 20 0,2 9 31,-5-40-10,0 1 0,0-1-1,0 1 1,1-1 0,-1 1-1,0-1 1,0 1 0,0-1 0,0 1-1,1-1 1,-1 1 0,0-1 0,1 1-1,-1-1 1,0 0 0,1 1 0,-1-1-1,0 0 1,1 1 0,-1-1 0,1 0-1,-1 1 1,1-1 0,-1 0 0,0 0-1,1 0 1,-1 1 0,1-1-1,-1 0 1,1 0 0,-1 0 0,1 0-1,-1 0 1,1 0 0,0 0 0,-1 0-1,1 0 1,-1 0 0,1 0 0,-1 0-1,1 0 1,-1-1 0,1 1 0,-1 0-1,0 0 1,1-1 0,26-14 91,-21 10-75,4-1 2,63-38 86,-64 39-113,0 1 0,1 0 0,-1 1-1,1 0 1,0 0 0,12-1 0,-20 3 3,-1 1-1,0 0 0,0 0 0,0 0 0,0 0 0,0 0 1,0 0-1,0 0 0,1 0 0,-1 0 0,0 1 0,0-1 1,0 0-1,0 1 0,0-1 0,0 1 0,0-1 1,0 1-1,0-1 0,0 1 0,0 0 0,0-1 0,-1 1 1,1 0-1,0 0 0,0 0 0,-1 0 0,1-1 0,-1 1 1,1 0-1,-1 0 0,1 0 0,-1 0 0,1 0 0,-1 1 1,0-1-1,1 0 0,-1 0 0,0 0 0,0 0 0,0 2 1,0 2-5,0 1 1,-1-1-1,0 0 1,0 1-1,0-1 1,0 0-1,-3 6 1,3-11 8,1 1-1,0-1 1,0 0 0,0 0 0,0 1-1,0-1 1,-1 0 0,1 0 0,0 1 0,0-1-1,0 0 1,0 0 0,0 1 0,0-1 0,0 0-1,0 0 1,0 1 0,0-1 0,0 0-1,0 1 1,0-1 0,0 0 0,0 0 0,0 1-1,0-1 1,1 0 0,-1 0 0,0 1-1,0-1 1,0 0 0,0 0 0,0 0 0,1 1-1,-1-1 1,0 0 0,0 0 0,1 1 0,11-3 50,17-13 12,-27 14-59,16-10 6,42-22-85,-56 31 46,1 0 0,0 0 0,0 1 0,0-1 0,0 1 0,0 0 0,0 1 0,0-1 0,1 1 0,6 0 0,-11 1 20,0-1 0,1 0 0,-1 1 0,0-1 0,0 1-1,0-1 1,0 1 0,0 0 0,0 0 0,0-1 0,0 1-1,0 0 1,0 0 0,0 0 0,-1 0 0,1 0 0,0 0-1,-1 0 1,1 0 0,0 0 0,-1 0 0,0 0 0,1 1 0,-1-1-1,0 0 1,1 0 0,-1 0 0,0 1 0,0-1 0,0 0-1,0 0 1,0 1 0,0-1 0,-1 2 0,0 5 40,0 0 1,0 0-1,-5 13 0,-4 9-5,10-30-73,0 0 0,0 1 0,0-1 0,0 0 0,0 0 0,0 0 0,0 0 0,1 0 0,-1 0 0,0 1 0,0-1 0,0 0 0,0 0 0,0 0 0,0 0 0,0 0 0,1 0 0,-1 0 0,0 0 0,0 1 0,0-1-1,0 0 1,0 0 0,1 0 0,-1 0 0,0 0 0,0 0 0,0 0 0,0 0 0,0 0 0,1 0 0,-1 0 0,0 0 0,0 0 0,0 0 0,0 0 0,1 0 0,-1 0 0,0 0 0,0 0 0,0-1 0,0 1 0,0 0 0,1 0 0,-1 0 0,0 0 0,0 0 0,0 0 0,0 0 0,0 0 0,0-1 0,0 1 0,0 0 0,1 0 0,-1 0 0,11-7-571,-10 7 536,13-8-525,4 1-215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7.398"/>
    </inkml:context>
    <inkml:brush xml:id="br0">
      <inkml:brushProperty name="width" value="0.05" units="cm"/>
      <inkml:brushProperty name="height" value="0.05" units="cm"/>
    </inkml:brush>
  </inkml:definitions>
  <inkml:trace contextRef="#ctx0" brushRef="#br0">139 15 18020,'-21'11'1950,"16"-9"-1652,1 0-1,0 0 1,-1 1-1,1-1 1,0 1-1,0 0 1,0 0-1,0 0 1,1 1 0,-1-1-1,1 1 1,0 0-1,0 0 1,1 0-1,-4 5 1,6-9-270,0 1 1,0-1-1,-1 0 1,1 1-1,0-1 1,0 1-1,0-1 1,-1 1-1,1-1 1,0 1-1,0-1 1,0 1-1,0-1 1,0 1-1,0-1 1,0 1-1,0-1 1,0 1-1,0-1 1,0 1-1,1-1 1,-1 1-1,0-1 1,0 0-1,0 1 1,1-1-1,-1 1 1,0-1-1,0 1 1,1 0-1,0-1-4,0 0-1,0 0 0,-1 0 0,1 0 0,0 0 1,0 0-1,0 0 0,0 0 0,0 0 0,-1 0 1,1 0-1,0 0 0,0-1 0,0 1 0,1-1 1,2 0 0,-1-1 0,1 0 1,-1 0-1,1 0 0,-1-1 1,1 1-1,2-3 0,-4 1-6,0 0 0,0 1 0,0-1 0,0 0 1,-1 0-1,1 0 0,-1 0 0,0 0 0,-1-1 0,1 1 0,0-5 0,-1 8-14,0 0 0,0 0 1,0 0-1,0 0 0,0 0 1,-1 0-1,1 0 0,0 0 1,0 0-1,-1 1 0,1-1 1,-1 0-1,1 0 0,-1 0 0,1 0 1,-1 0-1,1 0 0,-1 1 1,0-1-1,0-1 0,0 2-1,-1-1-1,1 1 0,0 0 1,0 0-1,-1-1 0,1 1 0,0 0 1,0 0-1,-1 0 0,1 0 1,0 0-1,0 0 0,-1 1 0,1-1 1,0 0-1,0 1 0,0-1 1,0 1-1,-1-1 0,1 1 0,-1 0 1,-4 3-5,1-1 1,0 1 0,0 0 0,0 0-1,1 1 1,-1-1 0,1 1 0,0 0-1,0 0 1,1 1 0,-5 9 0,3-7-1,2 0 0,-1 0 0,1 0 0,0 0-1,1 1 1,0 0 0,0-1 0,0 10 0,2-15-22,0-1 0,0 1-1,0-1 1,1 1 0,-1-1-1,1 1 1,-1-1 0,1 1-1,0-1 1,0 0 0,0 1 0,0-1-1,0 0 1,1 0 0,-1 0-1,1 0 1,-1 0 0,1 0-1,0 0 1,0 0 0,0-1-1,0 1 1,0-1 0,0 1-1,0-1 1,0 0 0,1 0-1,-1 0 1,0 0 0,1 0 0,-1-1-1,1 1 1,-1-1 0,5 1-1,3 0-275,1 0 0,-1-1-1,0-1 1,0 0-1,1 0 1,-1 0 0,15-6-1,-13 3 129,1-1-1,-1 0 1,0 0 0,-1-2-1,1 1 1,10-10-1,28-25-601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7.956"/>
    </inkml:context>
    <inkml:brush xml:id="br0">
      <inkml:brushProperty name="width" value="0.05" units="cm"/>
      <inkml:brushProperty name="height" value="0.05" units="cm"/>
    </inkml:brush>
  </inkml:definitions>
  <inkml:trace contextRef="#ctx0" brushRef="#br0">100 0 18260,'-7'7'422,"0"1"-1,0-1 1,1 1-1,0 0 1,0 1 0,1-1-1,0 1 1,1 0 0,0 1-1,0-1 1,-2 10-1,-3 14 734,-8 64-1,14-74-956,1 0 1,1 25-1,1-42-183,0 0 0,1 0 0,-1 0 0,1 0 0,1 0 0,-1 0 0,1 0 0,0 0 0,0-1 0,1 1 1,0-1-1,0 0 0,5 7 0,-6-10-22,0 0 0,1 0 0,-1 0 1,1 0-1,-1-1 0,1 1 0,0-1 0,0 1 1,-1-1-1,1 0 0,0 0 0,0-1 1,0 1-1,0-1 0,0 1 0,6-1 1,4 0-105,0-1 1,23-5-1,4 1-239,-39 4 342,0 1-1,-1 0 1,1 0-1,0 0 1,0 0-1,-1 0 1,1 0-1,0 0 1,0 0-1,-1 0 1,1 1-1,0-1 1,-1 0-1,1 0 0,0 1 1,-1-1-1,1 0 1,0 1-1,-1-1 1,1 1-1,-1-1 1,1 0-1,-1 1 1,1-1-1,-1 1 1,1 0-1,-1-1 0,1 1 1,-1-1-1,0 1 1,1 0-1,-1-1 1,0 1-1,1 1 1,-1 1 20,0 1 0,0-1 0,0 1 0,0-1 0,-1 1 0,-1 4 0,2-6 15,-1 1 1,1-1 0,-1 1-1,1-1 1,0 1-1,0-1 1,0 1-1,1 3 1,-1-5-19,1-1-1,-1 1 1,1-1 0,-1 1 0,1-1 0,-1 1 0,1-1-1,0 0 1,-1 1 0,1-1 0,0 0 0,-1 1-1,1-1 1,0 0 0,-1 0 0,1 1 0,0-1-1,0 0 1,-1 0 0,1 0 0,0 0 0,0 0 0,-1 0-1,1 0 1,0 0 0,-1-1 0,1 1 0,0 0-1,0 0 1,-1-1 0,1 1 0,0 0 0,-1-1-1,1 1 1,-1 0 0,2-1 0,23-15 88,-12 6-81,-2-1 0,0-1 0,0 1 1,-1-2-1,0 0 0,-1 0 0,-1 0 1,0-1-1,9-23 0,-16 33 54,-4 7-11,-3 11 51,6-11-92,-1 0 1,1-1-1,0 1 0,0 0 1,0 0-1,0 0 0,0 0 1,1-1-1,-1 1 1,1 0-1,0 0 0,0-1 1,0 1-1,0 0 0,0-1 1,1 1-1,-1-1 0,3 3 1,-1-2-2,0 0 0,0 0 1,0-1-1,0 0 0,1 1 1,-1-1-1,1 0 0,-1-1 1,1 1-1,0-1 0,6 2 1,1-1-21,-1 0-1,0-1 1,1 0 0,-1 0 0,1-2 0,-1 1 0,1-1 0,-1-1 0,12-2-1,-13 1-25,-6 2 12,-1 0 0,1 0 1,-1 0-1,1 1 0,0-1 0,0 1 0,-1-1 0,1 1 0,0 0 0,0 0 0,4 1 0,-6 0 12,-1-1-1,1 1 1,-1-1-1,0 0 1,1 1-1,-1-1 1,0 1-1,1-1 1,-1 1-1,0-1 1,0 1-1,1 0 1,-1-1-1,0 1 0,0-1 1,0 1-1,0-1 1,0 1-1,0 0 1,0-1-1,0 1 1,0-1-1,0 1 1,0 0-1,0-1 1,0 1-1,0-1 1,-1 1-1,1-1 1,0 1-1,0-1 0,-1 1 1,1 0-1,-1 0 1,-12 24-29,11-21 35,-3 4 21,1 0 0,0 1 1,1-1-1,-1 0 1,2 1-1,-1 0 0,1 0 1,-1 15-1,3-24-48,-1 0 0,1 1 0,0-1 0,0 0-1,0 1 1,0-1 0,0 1 0,0-1 0,0 0 0,0 1 0,0-1 0,0 0 0,0 1-1,0-1 1,0 0 0,1 1 0,-1-1 0,0 0 0,0 1 0,0-1 0,0 0-1,0 0 1,1 1 0,-1-1 0,0 0 0,0 1 0,1-1 0,-1 0 0,0 0 0,0 0-1,1 1 1,-1-1 0,0 0 0,1 0 0,-1 0 0,0 0 0,1 1 0,-1-1 0,0 0-1,1 0 1,-1 0 0,0 0 0,1 0 0,-1 0 0,0 0 0,1 0 0,-1 0-1,0 0 1,1 0 0,-1 0 0,0 0 0,1 0 0,-1-1 0,0 1 0,1 0 0,-1 0-1,0 0 1,0 0 0,1-1 0,-1 1 0,0 0 0,1 0 0,-1-1 0,0 1 0,17-18-1194,-5-2 703,4-6-183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8.352"/>
    </inkml:context>
    <inkml:brush xml:id="br0">
      <inkml:brushProperty name="width" value="0.05" units="cm"/>
      <inkml:brushProperty name="height" value="0.05" units="cm"/>
    </inkml:brush>
  </inkml:definitions>
  <inkml:trace contextRef="#ctx0" brushRef="#br0">16 30 17540,'-5'-12'2456,"-1"2"-1472,1 3 3137,10 10-3360,3 1-1146,4 2-575,6 4 1664,4-1-872,4-1-96,2 2-112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8.795"/>
    </inkml:context>
    <inkml:brush xml:id="br0">
      <inkml:brushProperty name="width" value="0.05" units="cm"/>
      <inkml:brushProperty name="height" value="0.05" units="cm"/>
    </inkml:brush>
  </inkml:definitions>
  <inkml:trace contextRef="#ctx0" brushRef="#br0">179 1 15971,'-4'3'410,"-1"0"0,1-1-1,-1 1 1,0-1-1,0 0 1,0-1-1,0 1 1,0-1 0,0 0-1,-1 0 1,-6 0-1,-19 5 1434,21-4-1309,-34 12 849,42-13-1341,1-1 0,-1 1 0,0 0 0,1 0 0,-1 0 0,1 0 0,-1 0 0,1 0 0,0 0 0,-1 0 0,1 0 0,0 1 0,0-1 0,0 1 0,0-1 0,0 1 0,0-1 0,0 1 0,0-1 0,0 3 0,1-3-44,0 1 0,0-1 1,0 0-1,0 0 0,1 0 0,-1 0 0,0 0 0,1 0 0,-1 0 1,1 0-1,-1 0 0,1 0 0,-1 0 0,1 0 0,0-1 0,-1 1 1,1 0-1,0 0 0,0 0 0,-1-1 0,1 1 0,2 1 0,25 13-204,-22-12 158,53 23-424,-43-21 323,-1 1 0,0 1-1,0 0 1,-1 1-1,0 1 1,-1 0-1,17 15 1,-29-23 152,0-1 0,0 1 0,0 0 0,0 0 0,0 0 1,0 0-1,-1 0 0,1 0 0,0 0 0,-1 0 0,1 0 0,-1 0 1,1 0-1,-1 0 0,0 0 0,1 0 0,-1 1 0,0-1 0,0 0 1,0 0-1,0 0 0,0 1 0,0-1 0,0 0 0,0 0 0,0 0 1,-1 1-1,1-1 0,0 0 0,-1 0 0,1 0 0,-1 0 0,1 0 1,-1 0-1,0 0 0,1 0 0,-1 0 0,0 0 0,0 0 0,1 0 1,-1 0-1,0-1 0,0 1 0,0 0 0,0-1 0,0 1 0,0-1 1,0 1-1,-2 0 0,-6 3 156,0 0 0,-1-1 1,1 0-1,-15 3 0,-41 5 713,59-11-896,1 1 0,-1-1 0,0 0-1,0-1 1,1 1 0,-1-1-1,0-1 1,1 1 0,-7-3 0,11 4-21,1 0 1,-1 0 0,1 0 0,-1-1 0,1 1-1,-1 0 1,1 0 0,-1-1 0,1 1-1,-1 0 1,1-1 0,0 1 0,-1 0-1,1-1 1,-1 1 0,1-1 0,0 1-1,-1-1 1,1 1 0,0 0 0,0-1-1,-1 1 1,1-1 0,0 1 0,0-1 0,0 0-1,0 1 1,0-1 0,0 1 0,0-1-1,0 1 1,0-1 0,0 1 0,0-1-1,0 1 1,0-1 0,0 0 0,0 1-1,0-1 1,1 1 0,-1-1 0,0 1-1,0-1 1,1 1 0,-1 0 0,0-1-1,1 1 1,-1-1 0,1 0 0,22-19-846,0 5 98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41.082"/>
    </inkml:context>
    <inkml:brush xml:id="br0">
      <inkml:brushProperty name="width" value="0.05" units="cm"/>
      <inkml:brushProperty name="height" value="0.05" units="cm"/>
    </inkml:brush>
  </inkml:definitions>
  <inkml:trace contextRef="#ctx0" brushRef="#br0">55 0 10890,'-10'49'921,"-3"-8"-657,2-3-160,2-11 112,3-3-120,2-2-136,3 1-56</inkml:trace>
  <inkml:trace contextRef="#ctx0" brushRef="#br0" timeOffset="1">8 486 11298,'1'19'1041,"2"-2"-825,-3-3-88,3 0 424,1-1-352,1 0-248,2-4-648,1-5 664,-2-7-136,0-7-56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9.285"/>
    </inkml:context>
    <inkml:brush xml:id="br0">
      <inkml:brushProperty name="width" value="0.05" units="cm"/>
      <inkml:brushProperty name="height" value="0.05" units="cm"/>
    </inkml:brush>
  </inkml:definitions>
  <inkml:trace contextRef="#ctx0" brushRef="#br0">158 298 16900,'-6'1'389,"0"-1"0,1 1 0,-1 1 0,0-1 0,0 1 0,1 0 1,-1 1-1,-6 3 0,-39 25 1600,47-27-1785,-1-1-1,1 1 0,0 0 1,0 0-1,1 0 0,-1 0 0,1 1 1,0-1-1,0 1 0,0 0 1,-4 10-1,7-14-156,-1 1 0,1-1 0,0 1 0,0-1 1,-1 1-1,1-1 0,0 1 0,0-1 0,1 1 0,-1-1 0,0 0 0,0 1 1,1-1-1,-1 1 0,1-1 0,-1 1 0,1-1 0,1 3 0,0-2-19,-1-1 0,1 1 0,0 0 0,0-1 0,0 1 0,0-1-1,0 0 1,0 0 0,1 1 0,-1-1 0,0-1 0,1 1 0,-1 0 0,0-1-1,4 1 1,7 1-11,0-1 0,0 0-1,0-1 1,1 0 0,-1-1-1,0-1 1,0 0 0,0-1-1,-1 0 1,1-1 0,-1-1-1,1 1 1,-1-2 0,-1 0-1,18-11 1,-11 4-23,0 0 0,-1-1 1,0-1-1,-2 0 0,1-1 0,-2-1 1,0 0-1,17-29 0,-20 26-15,0 0 0,14-42-1,-22 54 16,-1 1-1,0-1 0,0 0 1,-1 0-1,0 0 0,0 0 0,-1-1 1,0 1-1,0 0 0,-1 0 1,-2-11-1,3 18 6,0-1-1,-1 0 1,1 1-1,-1-1 1,1 1-1,-1 0 1,1-1 0,-1 1-1,0-1 1,0 1-1,1 0 1,-1 0 0,0-1-1,0 1 1,0 0-1,-1 0 1,1 0-1,0 0 1,0 0 0,0 0-1,-1 1 1,1-1-1,0 0 1,-1 1 0,1-1-1,-1 1 1,1-1-1,-1 1 1,1-1-1,-1 1 1,1 0 0,-1 0-1,1 0 1,-1 0-1,0 0 1,1 0 0,-1 1-1,1-1 1,-1 0-1,-2 2 1,-1 0 5,-1 1 1,1 0-1,-1 0 1,1 0-1,0 1 1,0 0-1,0 0 1,1 0-1,-5 6 1,-1 2 33,1 0 0,0 1 0,1 0 0,0 0 0,1 1 0,1 0 0,0 1 0,1-1 0,0 1 0,2 0 0,-5 29 1,7-36-29,0 0 0,1-1 0,0 1 0,0 0 0,1-1 0,0 1 0,1-1 0,-1 1 0,1-1 0,1 0 0,-1 1 0,1-1 0,0 0 1,1-1-1,0 1 0,0-1 0,0 1 0,1-1 0,0 0 0,0-1 0,1 1 0,-1-1 0,1 0 0,0-1 0,12 8 0,-5-6-39,-1 0 0,1-1 0,0 0 0,0-1 0,0-1 0,1 0-1,-1-1 1,1 0 0,-1-1 0,1-1 0,0 0 0,0 0-1,-1-2 1,1 0 0,14-4 0,-16 3 7,0 0 0,-1-2 0,1 1 0,-1-1 0,0-1 0,-1 0 0,1 0 0,-1-1 0,-1-1 0,1 0 0,-1 0 0,-1 0 0,1-1 0,-1-1 0,-1 1 0,0-1 0,7-13 0,-13 21 12,0 0 0,0 0 0,0 1 0,0-1 0,-1 0 0,1 0 0,-1-1 0,1 1 0,-1 0 0,0 0 0,1 0 0,-1 0 0,0 0 0,-1 0 0,1-3 0,-1 4 5,1 0-1,-1 0 1,1 0-1,-1 0 1,1 0-1,-1 1 1,0-1-1,0 0 1,1 0-1,-1 0 1,0 1-1,0-1 1,0 0-1,0 1 1,0-1-1,0 1 1,0-1-1,0 1 1,0 0-1,0-1 1,0 1-1,0 0 1,0 0-1,0 0 1,-1-1-1,1 1 1,0 0-1,0 1 1,-1-1-1,-6 1 21,0 0-1,0 0 0,1 1 0,-1 0 0,1 0 0,-1 1 0,1 0 0,0 0 0,0 1 0,0 0 0,0 0 1,1 1-1,0-1 0,-9 10 0,11-11 32,0 1 1,0-1-1,1 1 0,0 0 1,0 0-1,0 1 0,0-1 1,0 1-1,1-1 0,0 1 1,0 0-1,0-1 0,1 1 1,-1 0-1,1 0 1,0 1-1,1-1 0,-1 0 1,1 0-1,0 0 0,1 0 1,0 10-1,1-12-56,-1 0 1,1 0-1,-1 0 1,1 0-1,0-1 0,0 1 1,0 0-1,0-1 1,1 1-1,-1-1 0,1 0 1,-1 0-1,1 0 0,0 0 1,0 0-1,0-1 1,0 1-1,0-1 0,0 0 1,0 1-1,1-2 0,-1 1 1,0 0-1,1-1 1,3 1-1,2 0-431,1 0 0,0-1 0,0 0 1,0-1-1,-1 0 0,1 0 0,14-5 0,-7 1-76,0-2 0,18-8 0,-1-5-542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19.735"/>
    </inkml:context>
    <inkml:brush xml:id="br0">
      <inkml:brushProperty name="width" value="0.05" units="cm"/>
      <inkml:brushProperty name="height" value="0.05" units="cm"/>
    </inkml:brush>
  </inkml:definitions>
  <inkml:trace contextRef="#ctx0" brushRef="#br0">392 9 17220,'-2'-1'159,"1"0"1,0 0-1,0 0 1,-1 1 0,1-1-1,-1 0 1,1 1-1,-1-1 1,1 1 0,0-1-1,-1 1 1,0 0-1,1-1 1,-1 1 0,1 0-1,-1 0 1,-2 1-1,-29 3 1319,30-3-1372,1-1-1,-1 1 1,1 0 0,-1 0 0,1 0-1,-1 0 1,1 0 0,-1 0-1,1 1 1,0-1 0,0 1 0,0 0-1,0-1 1,0 1 0,0 0 0,0 0-1,1 0 1,-1 0 0,1 1-1,-1-1 1,1 0 0,0 1 0,0-1-1,0 1 1,0-1 0,0 1 0,0 2-1,1-1-77,0-1 0,0 1 0,1-1 0,-1 1-1,1-1 1,0 1 0,0-1 0,0 0 0,0 1 0,1-1-1,-1 0 1,1 0 0,0 0 0,0 0 0,0 0 0,0 0-1,0-1 1,1 1 0,-1-1 0,5 4 0,5 3-37,1-1 0,-1-1 0,2 1 0,-1-2 1,17 6-1,-14-6-111,1 2 0,24 14 1,-40-22 112,0 1 0,-1-1 0,1 1 0,0-1 0,0 1 0,-1-1 0,1 1 0,0 0 0,-1-1 0,1 1 0,0 0 0,-1-1 0,1 1 0,-1 0 0,0 0 0,1 0 0,-1-1 0,1 1 0,-1 0 0,0 0 0,0 0 0,0 0 0,1 0 0,-1 0 0,0 1 0,-1-1 7,1 0 0,-1 0 0,1 0 0,-1 0 0,0 0 0,1 1 0,-1-1 0,0-1 0,0 1 0,0 0 0,0 0 0,1 0 0,-1 0 0,-1-1 0,-1 2 0,-6 3 61,0 0 0,-1-1 0,-14 4 0,21-7-43,-37 10 91,-1-1 0,0-2 0,-1-2 0,1-2 0,-1-2-1,-73-5 1,55-2-177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0.151"/>
    </inkml:context>
    <inkml:brush xml:id="br0">
      <inkml:brushProperty name="width" value="0.05" units="cm"/>
      <inkml:brushProperty name="height" value="0.05" units="cm"/>
    </inkml:brush>
  </inkml:definitions>
  <inkml:trace contextRef="#ctx0" brushRef="#br0">9 75 14219,'-1'1'64,"1"-1"0,0 0 0,-1 0 0,1 0 0,-1 0 0,1 0 0,0 1 0,-1-1 0,1 0 0,0 0 0,-1 1 0,1-1 0,0 0 0,-1 1 0,1-1-1,0 0 1,-1 1 0,1-1 0,0 0 0,0 1 0,0-1 0,-1 0 0,1 1 0,0-1 0,0 1 0,0-1 0,0 1 0,0-1 0,0 0 0,0 1 0,0-1 0,0 1 0,0-1 0,0 1 0,0-1 0,0 0 0,0 1 0,0-1 0,0 1 0,0-1 0,1 1 0,-1-1 0,0 0 0,0 1 0,1-1-1,-1 0 1,0 1 0,0-1 0,1 0 0,-1 1 0,0-1 0,1 0 0,-1 0 0,0 1 0,1-1 0,-1 0 0,0 0 0,1 0 0,-1 1 0,1-1 0,-1 0 0,1 0 0,0 0 0,39 9 1584,-29-7-798,309 32 2584,-228-27-3075,588 33 56,1-29 0,701-82 1,-937 25-193,151-13 470,-1 37 298,-404 30-561,-150-4-315,-1 2 0,63 17 1,-65-9-127,-26-5-66,-13-2-124,0-6 152,-1-1 1,1 1 0,0 0 0,0-1-1,-1 1 1,1-1 0,0 0 0,0 1 0,-1-1-1,1 0 1,-1 0 0,-1 0 0,-5 0-101,0-1 1,0 0-1,1-1 1,-1 0-1,0 0 1,1-1-1,0 0 1,-14-7-1,-5-7-245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1.033"/>
    </inkml:context>
    <inkml:brush xml:id="br0">
      <inkml:brushProperty name="width" value="0.05" units="cm"/>
      <inkml:brushProperty name="height" value="0.05" units="cm"/>
    </inkml:brush>
  </inkml:definitions>
  <inkml:trace contextRef="#ctx0" brushRef="#br0">99 149 15667,'7'-27'3028,"-7"25"-1246,-3 16-658,-42 149 1363,-11 52-931,56-213-1525,-1-1-1,1 1 1,0-1-1,-1 1 1,1-1 0,0 1-1,0 0 1,0-1-1,0 1 1,0-1 0,1 1-1,-1-1 1,1 2-1,-1-3-16,0 1 0,1-1-1,-1 0 1,0 0 0,1 0 0,-1 0-1,0 0 1,1 0 0,-1 0 0,0 0-1,1 0 1,-1 0 0,0 0-1,0 0 1,1 0 0,-1 0 0,0 0-1,1 0 1,-1 0 0,0 0-1,1 0 1,-1-1 0,0 1 0,0 0-1,1 0 1,-1 0 0,0 0-1,1-1 1,-1 1 0,0 0 0,0 0-1,0-1 1,1 1 0,-1 0 0,0-1-1,5-4 76,0-1 0,0 0-1,-1 0 1,4-8 0,13-26 14,-2-1 0,-2-1-1,-1-1 1,-3 0 0,-1-1 0,6-55 0,-17 95-106,0-2-7,0-1-1,0 1 1,-1-1 0,0 0 0,0 1-1,-1-1 1,-2-11 0,3 18 7,0-1 1,0 1 0,0-1 0,0 1 0,0-1 0,0 1-1,0-1 1,0 1 0,0 0 0,0-1 0,-1 1 0,1-1-1,0 1 1,0 0 0,-1-1 0,1 1 0,0 0 0,0-1-1,-1 1 1,1 0 0,0-1 0,-1 1 0,1 0-1,-1 0 1,1-1 0,0 1 0,-1 0 0,1 0 0,-1 0-1,1-1 1,0 1 0,-1 0 0,1 0 0,-1 0 0,-9 12-66,-3 25-10,11-25 64,0-1 0,1 0 0,0 1 0,0-1 0,3 20 0,-2-29 16,1 1-1,-1-1 0,1 1 0,0-1 1,-1 1-1,1-1 0,0 0 1,0 1-1,1-1 0,-1 0 0,0 0 1,1 0-1,3 3 0,-4-4 3,1 0 1,-1 0-1,1 0 0,-1 0 0,1 0 0,0-1 1,0 1-1,-1-1 0,1 1 0,0-1 0,0 0 1,0 1-1,-1-1 0,1 0 0,0 0 1,0-1-1,0 1 0,0 0 0,-1 0 0,1-1 1,2 0-1,5-2 12,-1-1 1,-1 1-1,1-2 1,0 1-1,-1-1 0,0 0 1,0 0-1,0-1 1,-1 0-1,0 0 0,6-8 1,8-11 68,26-42 0,-36 51-61,0 0-15,0 0-1,7-17 1,-16 30-45,-6 9 9,-6 14-8,-8 32 26,3 1 0,2 1 0,-10 73 0,20-100-13,1 0 1,1 1 0,1-1-1,4 34 1,-2-57-62,-1 0 1,1-1-1,0 0 0,0 1 1,0-1-1,0 1 0,1-1 1,-1 0-1,1 0 0,0 0 1,3 4-1,-5-6 13,1 0-1,0-1 1,0 1 0,0-1-1,0 1 1,-1 0 0,1-1-1,0 1 1,0-1 0,0 0-1,0 1 1,0-1 0,0 0-1,0 1 1,1-1 0,-1 0-1,0 0 1,0 0 0,0 0-1,0 0 1,0 0 0,0-1 0,0 1-1,0 0 1,0 0 0,0-1-1,0 1 1,0 0 0,0-1-1,0 1 1,0-1 0,0 0-1,-1 1 1,1-1 0,0 0-1,0 1 1,0-1 0,-1 0-1,2-1 1,4-5-169,-1 0-1,0 0 1,0-1 0,-1 0-1,6-11 1,7-20-757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2.446"/>
    </inkml:context>
    <inkml:brush xml:id="br0">
      <inkml:brushProperty name="width" value="0.05" units="cm"/>
      <inkml:brushProperty name="height" value="0.05" units="cm"/>
    </inkml:brush>
  </inkml:definitions>
  <inkml:trace contextRef="#ctx0" brushRef="#br0">0 344 12043,'2'1'135,"-1"-1"0,0 0 0,0 1 0,0-1 0,0 1 0,0-1 1,0 1-1,1-1 0,-2 1 0,1 0 0,0 0 0,0-1 0,0 1 1,0 0-1,0 0 0,0 0 0,-1 0 0,1 0 0,0 0 0,-1 0 1,1 0-1,-1 0 0,0 0 0,1 0 0,-1 1 0,0-1 0,1 0 1,-1 0-1,0 3 0,3 38 1276,-3-41-1321,-2 59 1869,0 24 567,2-82-2492,0-1 0,0 1 0,0 0 0,0-1 0,1 1 0,-1-1 0,0 1 0,1-1 1,-1 1-1,0-1 0,1 1 0,0-1 0,-1 0 0,1 1 0,0-1 0,0 0 0,0 1 0,0-1 0,0 0 0,0 0 0,0 0 0,0 0 0,0 0 0,1 0 0,-1 0 0,0 0 0,1 0 0,-1-1 0,1 1 0,-1-1 0,1 1 0,-1-1 0,1 1 0,-1-1 0,1 0 0,-1 0 0,1 0 0,-1 0 0,1 0 0,-1 0 0,1 0 0,0 0 0,-1 0 0,1-1 0,-1 1 0,3-2 0,4 0-93,-1-1 0,1 0 0,-1-1 0,1 0-1,-1 0 1,-1-1 0,13-9 0,1-6-348,-1-1 0,-1 0 0,-1-2 0,-1 0 0,-1-1 0,0 0 0,14-38 0,62-191-2262,-83 219 3049,-8 34-353,0 0 1,0 0-1,0 0 1,0 0-1,0 0 1,0 0-1,0 0 1,0 0-1,0 0 1,0 0-1,0 0 1,0 0-1,0 0 1,0 0 0,-1 0-1,1 0 1,0 0-1,0 0 1,0 0-1,0 0 1,0 0-1,0 0 1,0 0-1,0 0 1,0-1-1,-8 23 646,-11 41 142,2 2-1,3 0 0,2 1 1,4 0-1,3 1 1,3 72-1,2-129-740,0-6-47,0-1 1,0 1-1,0-1 0,1 1 1,-1-1-1,1 0 1,0 1-1,0-1 0,0 0 1,3 6-1,-4-9-25,0 0 0,0-1 1,0 1-1,0 0 0,0 0 0,0 0 0,1-1 0,-1 1 1,0 0-1,0 0 0,0 0 0,0 0 0,0-1 0,0 1 0,0 0 1,1 0-1,-1 0 0,0 0 0,0 0 0,0-1 0,0 1 1,1 0-1,-1 0 0,0 0 0,0 0 0,0 0 0,0 0 1,1 0-1,-1 0 0,0 0 0,0 0 0,0 0 0,1 0 1,-1 0-1,0 0 0,0 0 0,1 0 0,-1 0 0,0 0 1,0 0-1,0 0 0,1 0 0,-1 0 0,0 0 0,0 0 1,0 0-1,0 0 0,1 1 0,-1-1 0,0 0 0,0 0 1,0 0-1,0 0 0,0 0 0,1 1 0,-1-1 0,0 0 1,0 0-1,1-22 33,-6-32-95,-2 1 0,-3 0 0,-24-78 0,30 117 14,4 14 43,0 0 0,0 0 0,0 0 0,0 0 0,0 1 0,0-1-1,1 0 1,-1 0 0,0 0 0,0 0 0,0 0 0,0 0 0,0 0 0,0 0-1,0 0 1,0 0 0,1 0 0,-1 0 0,0 0 0,0 0 0,0 0 0,0 0-1,0 0 1,0 0 0,0 0 0,0 0 0,1 0 0,-1 0 0,0 0 0,0 0-1,0 0 1,0 0 0,0 0 0,0 0 0,0 0 0,0 0 0,0 0 0,1 0-1,-1-1 1,0 1 0,0 0 0,0 0 0,0 0 0,0 0 0,0 0 0,0 0-1,0 0 1,0 0 0,0 0 0,0-1 0,0 1 0,0 0 0,0 0-1,0 0 1,0 0 0,0 0 0,0 0 0,0 0 0,0 0 0,0-1 0,0 1-1,0 0 1,14 10-42,0 0-23,-11-9 20,0 0 1,0-1 0,0 1 0,0-1 0,0 0 0,0 0 0,1 0-1,-1-1 1,0 1 0,0-1 0,0 1 0,0-1 0,-1 0 0,1 0-1,0 0 1,0-1 0,0 1 0,-1-1 0,1 1 0,-1-1-1,3-2 1,6-5-355,-2 0 1,1 0-1,11-16 0,-4 3-200,-1 0 0,-1-1 0,-1 0 0,-1-1 1,-2-1-1,0 0 0,-1 0 0,10-47 0,-19 57 829,-5 12 571,3 4-688,-1 1-1,1-1 0,0 0 0,0 0 0,0 1 0,0-1 0,0 1 1,0-1-1,0 1 0,0-1 0,-1 3 0,-12 31 447,1 0-1,2 1 1,1 1-1,2 0 1,1 0-1,3 0 1,0 1-1,3-1 1,1 1-1,1 0 1,3-1-1,15 72 1,-5-69-510,-11-34-363,-11-26-283,0 1 186,-74-201-3471,82 220 3892,0 0-1,0 0 1,0 0-1,0-1 0,0 1 1,-1 0-1,1 0 0,0 0 1,0 0-1,0 0 1,0-1-1,0 1 0,0 0 1,0 0-1,0 0 0,0 0 1,0-1-1,0 1 1,0 0-1,0 0 0,0 0 1,0 0-1,0-1 0,0 1 1,0 0-1,0 0 0,0 0 1,0 0-1,0 0 1,0-1-1,0 1 0,1 0 1,-1 0-1,0 0 0,0 0 1,0 0-1,0-1 1,0 1-1,0 0 0,0 0 1,1 0-1,-1 0 0,0 0 1,0 0-1,0 0 0,0 0 1,0 0-1,1 0 1,-1 0-1,0 0 0,0-1 1,0 1-1,0 0 0,1 0 1,-1 0-1,0 0 1,0 0-1,0 0 0,0 1 1,1-1-1,-1 0 0,0 0 1,0 0-1,0 0 0,0 0 1,0 0-1,1 0 1,-1 0-1,9 5 284,-4 0-237,1-1 0,-1 0 0,1 0 0,0 0 0,0-1 0,0 0 0,1 0 0,-1 0 0,1-1 0,-1 0 0,1-1 0,0 1 0,0-1 0,-1 0 0,10-1 0,-9 0-337,-1-1 1,1 0-1,-1 0 1,1-1-1,-1 0 0,0 0 1,1 0-1,-1-1 1,-1 0-1,9-5 1,-7 4 59,0 1 0,0 0 1,14-5-1,-12 6 802,-1-1-1,0 0 0,12-7 1,-10 4-65,40-28 853,-48 32-1321,1 0 0,-1 0 0,0-1 0,1 1 1,-1 0-1,0-1 0,-1 1 0,1-1 0,0 0 0,-1 0 0,1 0 0,-1 1 0,0-1 0,0 0 0,1-6 0,-2 9-36,0-1-1,0 1 1,0-1-1,0 1 1,0-1-1,0 0 1,0 1-1,0-1 1,-1 1-1,1-1 1,0 1-1,0-1 0,0 1 1,-1-1-1,1 1 1,0-1-1,-1 1 1,1 0-1,0-1 1,-1 1-1,1-1 1,-1 1-1,1 0 1,0-1-1,-1 1 1,1 0-1,-1 0 1,1-1-1,-1 1 1,1 0-1,-1 0 0,1 0 1,-1 0-1,0-1 1,1 1-1,-1 0 1,1 0-1,-1 0 1,1 0-1,-1 0 1,1 0-1,-1 1 1,1-1-1,-1 0 1,0 0-1,-27 10 209,20-5-174,1 1 0,-1 0 0,1 1 0,0-1 0,0 2 0,1-1 0,0 1 0,0 0 0,-6 11 0,2-1 66,1 1 0,1-1 0,-9 30 0,16-42-59,-1-1 0,1 1-1,0 0 1,0 0 0,0 0 0,1 0 0,0 0 0,0 0 0,1 0 0,1 7 0,-2-11-22,1 1 1,0-1-1,0 0 1,0 1-1,1-1 0,-1 0 1,0 0-1,1 0 1,0 0-1,-1 0 0,1 0 1,0 0-1,0-1 1,0 1-1,0-1 0,0 1 1,0-1-1,0 0 1,1 0-1,-1 1 0,1-2 1,-1 1-1,0 0 1,1 0-1,-1-1 1,5 1-1,4 0 17,1-1 0,-1 0 0,1 0 0,-1-1-1,0 0 1,1-1 0,-1-1 0,0 0 0,0 0 0,0-1 0,0 0 0,-1-1 0,0 0-1,10-7 1,1-2-12,0-1-1,-1-1 0,-1-1 0,0 0 1,20-26-1,-15 16 0,-2-1-1,-2-1 1,0-1 0,-2 0 0,-1-2 0,21-56 0,-35 81-43,-1 0 1,-1-1-1,1 1 1,-1 0 0,0-15-1,-1 21 3,0-1 0,0 0 0,0 1 0,0-1 0,-1 0 0,1 1 0,-1-1 0,1 1 0,-1-1 0,1 0 0,-1 1 0,0 0 0,0-1 0,0 1-1,0-1 1,0 1 0,0 0 0,0 0 0,0-1 0,0 1 0,0 0 0,-1 0 0,1 0 0,-1 0 0,1 1 0,-1-1 0,1 0 0,-1 0 0,1 1 0,-4-1-1,1 0-10,-1 1-1,0 0 1,0 0-1,0 0 1,1 1-1,-1-1 1,0 1-1,1 0 1,-1 1-1,0-1 1,1 1-1,-1 0 1,1 0-1,0 0 1,0 1-1,0 0 1,0-1-1,0 1 1,-4 5-1,-2 2-9,0-1 0,1 1 0,1 1 0,-1 0 0,-10 20 0,7-9 21,1 2-1,1 0 0,2 0 1,0 0-1,1 1 0,-5 37 1,10-47 4,1 1 1,0 0 0,1-1 0,0 1 0,1 0 0,1-1-1,1 1 1,0-1 0,1 0 0,1 0 0,11 25 0,-12-33-87,0 0 1,0 0 0,1-1-1,0 1 1,10 9-1,-12-14-123,0 1-1,0 0 0,1-1 0,-1 1 0,1-1 1,-1 0-1,1 0 0,0 0 0,0-1 0,0 1 0,8 0 1,-11-1 184,-1-1 0,1 0 0,-1 0 0,1 0 0,0 0 0,-1 0 0,1 0 0,0 0 0,-1 0-1,1 0 1,0 0 0,-1 0 0,1 0 0,0 0 0,-1-1 0,1 1 0,-1 0 0,1 0 0,0-1 0,-1 1 0,1 0 0,-1-1 0,1 1 0,-1-1 0,1 1 0,-1-1 0,1 1 0,-1-1 0,0 1 0,1-1 0,-1 1 0,0-1 0,1 1 0,-1-1 0,0 0 0,0 1 0,1-1 0,-1 0 0,0 1 0,0-2 0,-3-23-800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2.858"/>
    </inkml:context>
    <inkml:brush xml:id="br0">
      <inkml:brushProperty name="width" value="0.05" units="cm"/>
      <inkml:brushProperty name="height" value="0.05" units="cm"/>
    </inkml:brush>
  </inkml:definitions>
  <inkml:trace contextRef="#ctx0" brushRef="#br0">1 0 19140,'0'0'1360,"8"6"-1232,5-1-440,9 6 624,-2-1-40,1-9-272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4.336"/>
    </inkml:context>
    <inkml:brush xml:id="br0">
      <inkml:brushProperty name="width" value="0.05" units="cm"/>
      <inkml:brushProperty name="height" value="0.05" units="cm"/>
    </inkml:brush>
  </inkml:definitions>
  <inkml:trace contextRef="#ctx0" brushRef="#br0">152 276 16596,'0'-1'111,"-1"0"1,1 0 0,-1 0 0,1 0 0,-1 0 0,1 0 0,-1 0 0,1 0 0,-1 0 0,0 1 0,0-1 0,1 0 0,-1 0 0,0 1 0,0-1 0,0 1 0,0-1 0,0 1 0,0-1 0,0 1-1,0-1 1,0 1 0,0 0 0,0 0 0,0-1 0,0 1 0,0 0 0,0 0 0,0 0 0,-2 0 0,1 1 23,-1 0 1,0 0-1,1 1 0,-1-1 0,1 1 1,0-1-1,-1 1 0,1 0 0,0-1 1,0 1-1,-3 3 0,-4 7 99,-1 0 0,2 1 0,-10 16 0,10-15-100,1 0 0,0 0-1,1 1 1,1-1 0,0 2 0,1-1 0,-2 19 0,5-33-114,1 0-1,0 1 1,0-1 0,0 0 0,0 1 0,0-1 0,0 0 0,1 1-1,-1-1 1,0 0 0,1 0 0,-1 1 0,0-1 0,1 0-1,0 0 1,0 2 0,0-2-4,-1-1-1,1 0 0,0 1 1,-1-1-1,1 0 0,-1 1 1,1-1-1,0 0 0,-1 1 1,1-1-1,0 0 0,-1 0 1,1 0-1,0 0 1,-1 0-1,1 0 0,0 0 1,0 0-1,-1 0 0,1 0 1,0 0-1,0 0 0,3-2 28,0 1 0,0-1 0,0 0 0,0 0 0,-1 0-1,1 0 1,-1-1 0,7-5 0,12-13 97,-1-2-1,-1-1 1,27-41 0,-17 17 33,25-55 0,-52 97-159,38-87 125,-37 84-118,-1 1 1,-1-1-1,1 0 0,-2-1 0,1 1 1,-1 0-1,0 0 0,-2-11 1,2 20-21,-1-1 1,0 1 0,0 0 0,0-1 0,0 1-1,0 0 1,-1-1 0,1 1 0,0 0 0,0-1-1,0 1 1,0 0 0,0 0 0,0-1 0,0 1-1,-1 0 1,1 0 0,0-1 0,0 1 0,0 0-1,0 0 1,-1-1 0,1 1 0,0 0-1,0 0 1,-1 0 0,1 0 0,0-1 0,0 1-1,-1 0 1,1 0 0,0 0 0,-1 0 0,1 0-1,0 0 1,0 0 0,-1 0 0,1 0 0,0 0-1,-1 0 1,1 0 0,0 0 0,-1 0 0,-11 8 39,3 3-27,0 0 0,1 1 0,0 0 0,1 0 0,1 1 1,-9 23-1,2 0 0,-10 50 1,20-72-10,1 0 1,0 0 0,0 0 0,2 0 0,-1 0 0,4 21 0,-3-32-4,1 0 0,-1-1 0,1 1 0,0 0 0,0 0 1,0 0-1,1-1 0,-1 1 0,1 0 0,-1-1 0,1 0 1,0 1-1,0-1 0,0 0 0,3 3 0,-2-3 0,-1-1 0,1 0 0,0 0 0,-1 0-1,1 0 1,0 0 0,0-1 0,0 1 0,0-1-1,0 0 1,-1 1 0,1-1 0,0-1 0,0 1 0,0 0-1,0-1 1,0 0 0,0 1 0,2-2 0,10-4 4,-1 1 0,0-2 1,-1 0-1,1-1 0,-1 0 0,-1 0 1,19-18-1,-13 10 0,-1-2 0,0 0 0,-1 0 0,14-23 0,-27 36-7,-2 4 1,1-1-1,-1 1 1,0-1-1,0 1 1,0-1-1,0 1 1,0-1-1,-1 0 1,1 0-1,0 0 1,-1 1-1,1-1 1,-1 0-1,0 0 1,1 0-1,-1 0 1,0-3-1,-1 5 1,1 0-1,0 0 1,0-1-1,0 1 1,0 0-1,-1 0 1,1 0-1,0 0 1,0-1-1,0 1 1,-1 0-1,1 0 1,0 0-1,0 0 1,-1 0-1,1 0 1,0-1-1,0 1 1,-1 0-1,1 0 1,0 0-1,-1 0 1,1 0-1,0 0 1,0 0-1,-1 0 1,1 0-1,0 0 1,0 1-1,-1-1 1,1 0-1,0 0 1,0 0-1,-1 0 1,1 0-1,0 0 1,0 0-1,0 1 1,-1-1-1,1 0 1,-12 9-9,11-8 6,-10 8-2,0 2-1,1-1 1,1 2-1,0-1 0,0 1 1,1 0-1,1 1 1,0 0-1,1 0 1,-7 19-1,13-30 8,-1 0-1,0 1 1,0-1-1,1 0 1,-1 0-1,1 0 1,0 1 0,-1-1-1,1 0 1,0 1-1,0-1 1,1 0-1,-1 0 1,0 1 0,1-1-1,0 0 1,-1 0-1,1 0 1,0 0-1,0 1 1,0-1 0,0 0-1,0-1 1,1 1-1,-1 0 1,1 0 0,-1-1-1,1 1 1,0 0-1,-1-1 1,1 0-1,0 1 1,0-1 0,0 0-1,0 0 1,0 0-1,0 0 1,0 0-1,1-1 1,-1 1 0,0-1-1,0 1 1,4-1-1,17 3 17,0-1-1,35-1 0,-43-2-16,1 0 0,0 2 0,0 0-1,0 0 1,0 2 0,-1 0 0,27 9 0,-31-3 38,-8-7 154,-5-7 18,-7-21 188,-10-40 0,13 43-270,2 9-222,1 0 1,-2-25-1,5 39 51,0-1 0,0 1 0,0-1 0,0 1 0,0-1 0,0 1 0,0-1-1,0 1 1,0-1 0,1 1 0,-1-1 0,0 1 0,0-1 0,1 1 0,-1-1 0,0 1 0,1-1-1,-1 1 1,0 0 0,1-1 0,-1 1 0,0 0 0,1-1 0,-1 1 0,1 0 0,-1-1 0,1 1-1,-1 0 1,1 0 0,-1 0 0,1-1 0,-1 1 0,1 0 0,0 0 0,24 0-1212,-11 0 1123,17-5-405,3-6-148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4.972"/>
    </inkml:context>
    <inkml:brush xml:id="br0">
      <inkml:brushProperty name="width" value="0.05" units="cm"/>
      <inkml:brushProperty name="height" value="0.05" units="cm"/>
    </inkml:brush>
  </inkml:definitions>
  <inkml:trace contextRef="#ctx0" brushRef="#br0">0 25 17188,'19'-21'2201,"-18"20"-2153,-1 1 0,0 0 0,1 0 0,-1-1 1,0 1-1,1 0 0,-1 0 0,1 0 0,-1-1 0,0 1 0,1 0 0,-1 0 1,1 0-1,-1 0 0,1 0 0,-1 0 0,0 0 0,1 0 0,-1 0 0,1 0 1,-1 0-1,1 0 0,0 1 11,-1-1 0,1 1 0,-1-1-1,1 1 1,-1 0 0,0-1 0,1 1 0,-1-1 0,0 1 0,1 0 0,-1-1 0,0 1 0,0 0 0,1-1-1,-1 1 1,0 0 0,0-1 0,0 1 0,0 1 0,0 15 460,0 0 1,-1 0-1,-1 0 1,-5 22-1,-1 17-219,-2 132 267,10-164-925,2 1 1,1-2-1,1 1 0,1 0 0,14 41 1,-18-62 64,0-2 206,0 0 0,-1 1 0,1-1 0,-1 0 1,1 0-1,-1 0 0,1 1 0,-1-1 1,0 0-1,0 0 0,1 1 0,-1-1 1,0 0-1,0 0 0,0 1 0,0-1 0,-1 0 1,1 1-1,-1 0 0,-9 2-664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5.496"/>
    </inkml:context>
    <inkml:brush xml:id="br0">
      <inkml:brushProperty name="width" value="0.05" units="cm"/>
      <inkml:brushProperty name="height" value="0.05" units="cm"/>
    </inkml:brush>
  </inkml:definitions>
  <inkml:trace contextRef="#ctx0" brushRef="#br0">105 645 14779,'-1'0'138,"1"0"-1,-1 1 0,0-1 1,1 0-1,-1 1 1,1-1-1,-1 1 1,1-1-1,-1 1 0,1-1 1,-1 1-1,1 0 1,-1-1-1,1 1 0,0 0 1,-1-1-1,1 1 1,0 0-1,0-1 1,-1 1-1,1 0 0,0-1 1,0 1-1,0 1 1,0-2-17,1 1 1,-1-1-1,1 1 1,-1-1-1,1 1 1,-1-1-1,1 0 1,-1 1-1,1-1 1,0 1-1,-1-1 1,1 0-1,-1 0 1,1 1-1,0-1 1,-1 0-1,1 0 1,0 0-1,-1 0 0,2 0 1,6 1 424,0 0 1,0-1-1,12-2 1,22-4-97,-1-2 1,1-1 0,-1-3 0,66-28-1,-100 38-613,-1-1 0,1 0-1,-1-1 1,0 0 0,0 0-1,-1 0 1,1-1 0,-1 1 0,5-7-1,-8 8-73,1-1 0,-1 0-1,0 1 1,0-1 0,0 0-1,-1 0 1,0 0 0,1 0-1,-1-1 1,-1 1 0,1 0-1,0 0 1,-1-1 0,0 1-1,-1-9 1,-5-24-701,-6-6-255</inkml:trace>
  <inkml:trace contextRef="#ctx0" brushRef="#br0" timeOffset="1">7 64 17764,'-7'-7'1960,"9"0"-1072,8-2-335,15 1 975,8-1-152,10 0-432,6 2-296,6 3-527,2 1-354,-4 3-927,-4 1 1048,-6 8-240,-7 0-104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5.915"/>
    </inkml:context>
    <inkml:brush xml:id="br0">
      <inkml:brushProperty name="width" value="0.05" units="cm"/>
      <inkml:brushProperty name="height" value="0.05" units="cm"/>
    </inkml:brush>
  </inkml:definitions>
  <inkml:trace contextRef="#ctx0" brushRef="#br0">6 1 17348,'0'0'35,"-3"24"1197,0 40 1,3-58-1060,0-1 0,1 0-1,-1 1 1,1-1 0,0 0 0,0 1 0,1-1 0,0 0 0,-1 0-1,2 0 1,-1-1 0,1 1 0,-1 0 0,5 4 0,-5-7-121,0-1 0,0 1 0,0-1 0,0 0 0,0 0 0,1 0-1,-1 0 1,0 0 0,0 0 0,1-1 0,-1 1 0,1-1 0,-1 1 0,1-1 0,-1 0 0,1 0 0,-1 0 0,0 0 0,1-1 0,-1 1 0,1-1 0,-1 1 0,0-1 0,1 0 0,-1 0 0,0 0 0,4-2 0,6-3 3,-1-1 0,1 0 1,14-14-1,-26 21-55,28-25 72,-23 18-59,1 1 1,1 1 0,-1-1 0,1 1 0,0 0-1,14-8 1,-20 13-12,-1 0-1,0 0 0,0 0 1,1 0-1,-1 0 1,0 0-1,0 0 0,1 0 1,-1 0-1,0 0 1,1 0-1,-1 0 0,0 0 1,1 0-1,-1 0 1,0 0-1,0 0 0,1 0 1,-1 0-1,0 0 1,1 0-1,-1 1 0,0-1 1,0 0-1,1 0 1,-1 0-1,0 0 0,0 1 1,0-1-1,1 0 1,-1 0-1,0 0 0,0 1 1,0-1-1,1 1 1,1 13 61,-7 23 59,4-32-100,-6 37 124,1-11 89,-3 40 0,12-55-301,-3-16 45,0 1-1,0-1 1,0 0-1,0 0 1,1 1 0,-1-1-1,0 0 1,0 0 0,0 0-1,1 1 1,-1-1-1,0 0 1,0 0 0,0 0-1,1 0 1,-1 1 0,0-1-1,0 0 1,1 0-1,-1 0 1,0 0 0,1 0-1,-1 0 1,0 0 0,0 0-1,1 0 1,-1 0 0,0 0-1,1 0 1,0 0-20,0-1 1,0 0 0,0 1-1,0-1 1,0 0 0,0 0-1,0 1 1,0-1 0,-1 0-1,1 0 1,0 0 0,0 0-1,-1 0 1,1 0 0,-1 0-1,1 0 1,-1 0 0,1-1-1,0-1 1,4-17-256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1.244"/>
    </inkml:context>
    <inkml:brush xml:id="br0">
      <inkml:brushProperty name="width" value="0.05" units="cm"/>
      <inkml:brushProperty name="height" value="0.05" units="cm"/>
    </inkml:brush>
  </inkml:definitions>
  <inkml:trace contextRef="#ctx0" brushRef="#br0">0 47 12107,'0'1'59,"0"0"1,0-1-1,0 1 1,0 0-1,0-1 1,0 1 0,1 0-1,-1-1 1,0 1-1,0 0 1,1-1-1,-1 1 1,0-1 0,1 1-1,-1 0 1,0-1-1,1 1 1,-1-1-1,1 1 1,-1-1 0,1 1-1,-1-1 1,1 0-1,0 1 1,-1-1-1,1 0 1,-1 1 0,1-1-1,1 1 1,22 12 697,-13-9-501,1-1-1,-1 0 1,1-1 0,0-1 0,0 0-1,0 0 1,17-2 0,88-12 768,-93 9-863,113-17 444,135-18-7,-186 31-509,100 2 1,-178 6-91,1 0-66,0 0 0,0 1-1,0-1 1,0 2 0,0-1-1,0 1 1,0 1 0,16 6-1,-25-9 55,0 0 0,1 0-1,-1 0 1,1 0 0,-1 0 0,0 1-1,1-1 1,-1 0 0,0 0 0,1 1-1,-1-1 1,0 0 0,1 0-1,-1 1 1,0-1 0,0 0 0,1 1-1,-1-1 1,0 1 0,0-1 0,0 0-1,1 1 1,-1-1 0,0 1-1,0-1 1,0 0 0,0 1 0,0-1-1,0 1 1,0-1 0,0 0-1,0 1 1,0-1 0,0 1 0,0 0-1,-1-1 4,1 0 0,0 1-1,-1-1 1,1 1-1,-1-1 1,1 0 0,-1 0-1,1 1 1,-1-1 0,1 0-1,-1 0 1,1 0-1,-1 1 1,1-1 0,-1 0-1,1 0 1,-1 0 0,0 0-1,1 0 1,-1 0-1,1 0 1,-1 0 0,1 0-1,-2-1 1,-13-4-242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6.350"/>
    </inkml:context>
    <inkml:brush xml:id="br0">
      <inkml:brushProperty name="width" value="0.05" units="cm"/>
      <inkml:brushProperty name="height" value="0.05" units="cm"/>
    </inkml:brush>
  </inkml:definitions>
  <inkml:trace contextRef="#ctx0" brushRef="#br0">82 20 17492,'0'-1'87,"0"0"0,0 0 0,0 0 0,0 0 1,-1 0-1,1 0 0,0 0 0,-1 0 0,1 0 0,-1 0 1,1 1-1,-1-1 0,1 0 0,-1 0 0,0 0 0,1 1 1,-1-1-1,0 0 0,0 1 0,0-1 0,0 0 0,0 1-27,0 1 0,0-1 0,0 1 0,0-1 0,0 1 0,0 0 0,1-1 0,-1 1 0,0 0 0,1 0 0,-1 0 0,0-1 0,1 1 0,-1 0 0,1 0 0,-1 0 0,1 0 0,0 0 0,-1 0 0,1 0 0,0 0 0,-1 1-1,-9 32 555,2 0-1,0 1 0,-3 57 0,8-64-377,-9 116 994,9 171 1,4-282-1134,2-1 0,8 37 1,-7-59 69,2-14 53,1-20 51,-3-23-121,-2 0-1,-2 0 1,-7-58-1,6 89-161,-1 0-4,0-12-51,1-33-1,1 60 61,0-1 0,0 1 0,0-1-1,1 0 1,-1 1 0,1-1 0,-1 1 0,1 0-1,0-1 1,0 1 0,-1-1 0,1 1 0,0 0-1,0 0 1,0-1 0,1 1 0,-1 0 0,2-2-1,28-12-48,-11 6 36,-2-2 16,0-2 0,0 0 0,-2 0 0,1-2-1,-2 0 1,0-1 0,22-30 0,-26 31 12,-1-1 0,-1 0 0,0-1 0,-1 0 0,0 0 0,-2-1 0,0 0 0,-1 0 0,3-21-1,-7 36-5,-1 0-1,0-1 0,0 1 1,0-1-1,0 1 0,-1 0 0,1-1 1,-1 1-1,0 0 0,-1-5 1,1 7-2,1 1 0,-1-1 0,1 0 0,-1 0 0,1 1 0,-1-1 0,0 0 0,1 1 0,-1-1 0,0 0 0,1 1 0,-1-1 0,0 1 0,0-1 0,0 1 0,1 0 0,-1-1 0,0 1 0,0 0 0,0 0 0,0-1 0,0 1 0,0 0 0,0 0 0,1 0 0,-1 0 0,0 0 0,0 0 0,0 0 0,0 0 0,0 1 0,0-1 0,0 0 0,0 1 0,1-1 0,-1 0 0,0 1 0,0-1 0,0 1 0,1-1 0,-2 2 0,-4 2 0,1 0 0,-1 0 0,1 1 0,0 0 0,1 0 0,-1 0 0,1 0 0,0 1 0,0 0 0,-5 10 1,-4 11 31,-10 31 0,10-22 41,2 0-1,2 0 0,-6 46 1,12-63-69,2 0 1,0 0 0,1 0 0,1 0-1,0 0 1,2 0 0,0 0 0,8 24 0,-9-38-182,0 0 0,0 1 0,1-1 0,-1 0 1,1 0-1,7 8 0,-9-12 98,0 0 0,0 0 0,0 0 0,0 0 0,0 0 0,1 0 0,-1 0 0,0 0 0,1 0-1,-1-1 1,1 1 0,-1 0 0,1-1 0,-1 0 0,1 1 0,0-1 0,-1 0 0,1 0 0,-1 1 0,1-1 0,0-1 0,-1 1 0,1 0 0,-1 0 0,1 0 0,-1-1 0,1 1 0,2-2-1,10-5-641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7.186"/>
    </inkml:context>
    <inkml:brush xml:id="br0">
      <inkml:brushProperty name="width" value="0.05" units="cm"/>
      <inkml:brushProperty name="height" value="0.05" units="cm"/>
    </inkml:brush>
  </inkml:definitions>
  <inkml:trace contextRef="#ctx0" brushRef="#br0">60 336 18164,'-4'10'386,"-10"19"1014,-16 47-1,27-67-1164,0 1-1,1-1 1,1 1-1,-1 0 1,2 0-1,-1 0 1,1-1-1,1 1 1,2 14-1,-3-22-174,1 1 0,-1 0 0,1-1 0,0 1 0,0-1 0,0 1 0,0-1 0,0 0 0,1 1 0,-1-1 0,1 0 0,0 0 1,-1 0-1,1 0 0,0 0 0,0 0 0,0-1 0,1 1 0,-1 0 0,0-1 0,5 2 0,-4-2-26,0 0 0,0-1 0,0 1 0,0-1 0,0 1 0,0-1 0,0 0 0,0-1 0,0 1 0,0 0 0,1-1 1,-1 0-1,0 1 0,0-1 0,-1 0 0,1-1 0,0 1 0,0-1 0,2-1 0,2-2 5,0 0 0,0-1 0,0 0 0,-1-1 0,0 1 0,-1-1 0,1 0 0,-1 0 0,-1-1 0,1 0 0,-1 1 0,4-14 0,-3 8-34,0 0 0,-2-1 1,1 0-1,-2 0 0,0 0 0,-1 0 0,0-16 0,-1 29-9,1-1-1,-1 1 1,0 0-1,-1 0 1,1 0-1,0 0 1,0-1-1,0 1 1,-1 0 0,1 0-1,0 0 1,-1 0-1,1 0 1,-1 0-1,1 0 1,-1 0-1,0 0 1,1 0-1,-1 0 1,-1-1-1,1 2 2,0 0 0,0 0 0,1 0 0,-1 1 0,0-1-1,0 0 1,1 0 0,-1 1 0,0-1 0,1 0 0,-1 1 0,0-1 0,1 1-1,-1-1 1,1 1 0,-1-1 0,1 1 0,-1-1 0,1 1 0,-1-1-1,1 1 1,0 0 0,-1-1 0,1 1 0,0 0 0,-1 0 0,1-1 0,0 1-1,0 0 1,0-1 0,0 1 0,-1 1 0,-2 8-12,0 1 0,0-1 0,1 1 0,-1 20 0,3-27 14,0 1 0,0-1 0,0 0 0,1 0 0,0 1 0,2 7 0,-3-11 1,1 1 1,-1-1-1,1 1 0,0-1 0,0 0 0,0 0 0,-1 1 0,1-1 1,0 0-1,1 0 0,-1 0 0,0 0 0,0 0 0,0 0 0,1 0 1,-1 0-1,0-1 0,1 1 0,1 0 0,0 0-1,0-1 0,0 0 0,0 0 0,0 0 0,0 0 0,1 0-1,-1-1 1,0 1 0,0-1 0,0 0 0,0 0 0,-1 0 0,1-1 0,0 1 0,0 0-1,-1-1 1,1 0 0,0 0 0,2-3 0,8-5-16,-1-1 0,13-16 0,-25 27 17,19-23-22,-1 0 1,-1-1-1,-1-1 1,-1 0-1,-1-1 1,-1-1-1,-2 0 1,-1 0-1,-1-2 0,-1 1 1,-1-1-1,3-34 1,-10 59 19,0 0 1,0 0-1,0 0 0,-1-1 1,1 1-1,-1 0 1,0 0-1,-2-7 0,2 10 3,1 1 1,-1-1-1,1 0 0,0 0 0,-1 1 0,1-1 0,-1 0 0,1 0 0,-1 1 0,0-1 0,1 1 0,-1-1 0,0 1 0,1-1 0,-1 1 0,0-1 0,0 1 0,0-1 1,1 1-1,-1 0 0,0-1 0,0 1 0,0 0 0,0 0 0,0 0 0,1 0 0,-1 0 0,0 0 0,0 0 0,0 0 0,0 0 0,0 0 0,0 0 0,1 1 1,-1-1-1,0 0 0,0 1 0,0-1 0,1 0 0,-1 1 0,0-1 0,0 1 0,1-1 0,-2 2 0,-1 0 8,0 1-1,0 0 0,0 0 1,1 0-1,-1 0 0,1 0 1,0 1-1,0-1 0,0 1 1,0-1-1,1 1 0,-1 0 1,1-1-1,-1 7 1,-2 5 32,1 1 1,-1 22 0,3-7 12,1 0 0,8 57 1,20 62 40,2 11-30,-29-153 15,0-9-19,-1-22 17,-1-37 8,-2-9-7,-21-121 1,28 200-87,-1-1 0,2-1 1,-1 1-1,1-1 0,1 1 1,-1-1-1,2-1 0,-1 1 1,1-1-1,0 0 0,0-1 1,16 11-1,-21-16 6,0 0 0,1 0-1,-1 0 1,1-1 0,-1 1 0,0-1 0,1 1 0,-1-1-1,1 0 1,-1 0 0,1 0 0,-1-1 0,1 1 0,-1 0-1,0-1 1,1 0 0,-1 1 0,0-1 0,1 0 0,-1 0-1,0-1 1,0 1 0,0 0 0,0-1 0,0 1-1,0-1 1,0 1 0,2-4 0,1 0-11,-1 1 0,0-1 1,0 0-1,-1 0 0,1 0 0,-1-1 1,5-10-1,-13 33-6,-20 84 24,22-87 21,1 0 0,1 0 0,0 0 0,1 0-1,2 18 1,-1-29-12,-1 0 0,1 1 0,0-1-1,0 0 1,1 0 0,-1 0 0,1 1 0,-1-1-1,5 4 1,-6-6-29,1 0 0,-1-1 0,1 1 0,0-1 0,-1 1 0,1-1 0,0 1 1,-1-1-1,1 1 0,0-1 0,0 1 0,-1-1 0,1 0 0,0 1 0,0-1 0,0 0 0,-1 0 0,1 0 0,0 0 0,0 1 0,0-1 0,0 0 0,0-1 0,-1 1 0,1 0 0,0 0 0,0 0 0,0 0 1,0-1-1,-1 1 0,1 0 0,0-1 0,0 1 0,-1-1 0,1 1 0,0-1 0,0 1 0,-1-1 0,1 1 0,-1-1 0,1 0 0,-1 1 0,1-1 0,0-1 0,2-1-173,-1-1 0,0 1-1,0-1 1,0 0 0,0 1 0,-1-1-1,1 0 1,-1 0 0,0 0 0,1-9-1,1-45-580,-3 46 620,1-38-579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7.607"/>
    </inkml:context>
    <inkml:brush xml:id="br0">
      <inkml:brushProperty name="width" value="0.05" units="cm"/>
      <inkml:brushProperty name="height" value="0.05" units="cm"/>
    </inkml:brush>
  </inkml:definitions>
  <inkml:trace contextRef="#ctx0" brushRef="#br0">3 1 15443,'-2'4'1377,"2"7"-961,0 2-208,1 2 488,3-1-632,2 0 40,3-1-96,2 0-168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8.025"/>
    </inkml:context>
    <inkml:brush xml:id="br0">
      <inkml:brushProperty name="width" value="0.05" units="cm"/>
      <inkml:brushProperty name="height" value="0.05" units="cm"/>
    </inkml:brush>
  </inkml:definitions>
  <inkml:trace contextRef="#ctx0" brushRef="#br0">141 0 14163,'0'2'262,"-1"1"0,0-1 0,0 0 0,0 0 0,0 0-1,0-1 1,0 1 0,0 0 0,-1 0 0,1-1 0,-1 1 0,1 0 0,-1-1 0,0 0-1,0 1 1,1-1 0,-5 2 0,-7 7 1256,2 0-1049,1 0 1,0 0-1,1 0 0,0 2 1,0-1-1,2 1 0,-1 0 0,1 1 1,-9 24-1,15-35-448,0 0 0,1-1 0,-1 1 0,1 0 0,-1 0 1,1-1-1,0 1 0,0 0 0,0 0 0,0 0 0,0-1 0,0 1 0,0 0 0,0 0 0,1 0 1,-1-1-1,1 1 0,0 0 0,-1-1 0,1 1 0,0 0 0,0-1 0,0 1 0,0-1 0,0 0 0,0 1 1,0-1-1,1 0 0,-1 1 0,1-1 0,-1 0 0,0 0 0,1 0 0,0 0 0,-1 0 0,1-1 0,-1 1 1,1 0-1,0-1 0,0 0 0,-1 1 0,1-1 0,0 0 0,0 0 0,0 1 0,-1-2 0,1 1 0,2 0 1,4-1 2,0-1 1,0 1 0,-1-2-1,1 1 1,0-1 0,-1 0 0,0 0-1,0-1 1,0 0 0,7-5-1,8-8 3,31-30 0,-27 23-78,-25 23 47,-1 1 0,0-1-1,1 1 1,-1-1 0,1 1-1,-1 0 1,1-1 0,-1 1 0,1-1-1,-1 1 1,1 0 0,-1 0-1,1-1 1,0 1 0,-1 0-1,1 0 1,-1 0 0,1 0-1,0 0 1,-1 0 0,1 0-1,0 0 1,-1 0 0,2 0 0,-2 0 0,1 1 0,-1-1 1,1 1-1,-1-1 1,0 1-1,1-1 1,-1 1-1,0-1 1,1 1-1,-1-1 0,0 1 1,0 0-1,1-1 1,-1 1-1,0 0 1,0-1-1,0 1 0,0 1 1,-1 35-48,0-33 49,-1 12-2,-3 32 46,5-44-31,0-1-1,0 1 0,1-1 1,-1 0-1,1 1 0,-1-1 1,1 0-1,0 1 1,0-1-1,3 5 0,-3-7-38,-1 0 0,1-1 0,-1 0 0,1 1 0,-1-1 0,1 1 0,-1-1 0,1 0 0,-1 1 0,1-1 0,0 0 0,-1 1 0,1-1 0,-1 0 0,1 0 0,0 0 0,-1 0-1,1 1 1,0-1 0,-1 0 0,1 0 0,0 0 0,-1 0 0,1-1 0,0 1 0,-1 0 0,1 0 0,0 0 0,-1 0 0,1-1 0,0 1 0,-1 0 0,1-1 0,-1 1 0,2-1 0,18-16-1429,-9 6 1128,-1-1-1,10-14 0,4-11-346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8.474"/>
    </inkml:context>
    <inkml:brush xml:id="br0">
      <inkml:brushProperty name="width" value="0.05" units="cm"/>
      <inkml:brushProperty name="height" value="0.05" units="cm"/>
    </inkml:brush>
  </inkml:definitions>
  <inkml:trace contextRef="#ctx0" brushRef="#br0">103 0 17452,'-16'7'1510,"4"-3"-581,1 2 0,-1-1-1,-14 10 1,24-14-838,0 1-1,1-1 0,-1 0 0,0 0 1,1 1-1,-1-1 0,1 1 0,-1-1 1,1 1-1,0-1 0,0 1 0,0 0 0,0 0 1,0 0-1,0 0 0,0 0 0,0 0 1,1 0-1,-1 0 0,1 0 0,0 0 1,-1 0-1,1 0 0,0 0 0,0 0 1,1 0-1,-1 3 0,3 0-85,-1 0 0,1-1 0,1 1 0,-1-1 0,1 0 0,-1 0 0,1 0 0,0 0 0,0 0 0,1-1 0,5 4 0,4 3-68,27 23-160,32 27-172,-64-52 348,-1 1 0,0 0-1,0 0 1,-1 0 0,10 17 0,-16-25 54,0 1 0,0 0 1,-1 0-1,1-1 0,0 1 1,-1 0-1,1 0 0,-1 0 1,1 0-1,-1 0 0,0 0 1,0 0-1,0 0 0,0 0 0,0 0 1,0 0-1,-1 0 0,1 0 1,-1-1-1,0 4 0,-1-3 19,1 0 1,-1 0-1,1 0 0,-1 0 0,0 0 0,0 0 0,1 0 0,-1-1 0,-1 1 0,1-1 0,0 1 1,0-1-1,-4 2 0,-4 0 71,0 0 0,-1 0 1,1 0-1,-1-2 0,1 1 1,-15-1-1,19-1-111,0 0-1,-1 0 1,1-1 0,0 0-1,-1 0 1,1-1 0,-9-3-1,14 5 13,-1-1 0,0 0-1,1 1 1,-1-1 0,1 0 0,-1 0-1,1 0 1,0 0 0,-1 0 0,1 0-1,0-1 1,0 1 0,0 0 0,0-1-1,0 1 1,0-1 0,0 1 0,0-1-1,1 1 1,-1-1 0,0 0 0,1 1-1,0-1 1,-1 0 0,1 1 0,0-1-1,0 0 1,0 1 0,0-1-1,0 0 1,0 0 0,1-2 0,4-14-160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8.937"/>
    </inkml:context>
    <inkml:brush xml:id="br0">
      <inkml:brushProperty name="width" value="0.05" units="cm"/>
      <inkml:brushProperty name="height" value="0.05" units="cm"/>
    </inkml:brush>
  </inkml:definitions>
  <inkml:trace contextRef="#ctx0" brushRef="#br0">269 123 12643,'-2'-17'875,"-7"-41"721,9 55-1410,-1-1 0,0 1-1,0 0 1,0-1 0,-1 1-1,1 0 1,-1 0 0,0 0-1,0 0 1,0 0-1,0 0 1,-5-4 0,7 7-116,-1-1-1,0 1 1,1 0 0,-1-1 0,0 1-1,1 0 1,-1 0 0,0 0 0,0-1-1,1 1 1,-1 0 0,0 0 0,0 0-1,0 0 1,1 1 0,-1-1 0,0 0-1,0 0 1,1 0 0,-1 1 0,0-1-1,1 0 1,-1 0 0,0 1 0,1-1-1,-1 1 1,0-1 0,1 1 0,-1-1-1,1 1 1,-1-1 0,1 1 0,-2 1-1,-16 22 1034,16-19-887,-13 20 235,1 2 0,1-1 0,2 2-1,0 0 1,2 0 0,1 1 0,2 0 0,0 0 0,-2 59 0,7-40-198,2 1 1,2-1-1,3 0 0,1 0 1,18 62-1,-22-97-221,1-1 0,0 0-1,1-1 1,0 1 0,0-1-1,1 0 1,1 0 0,9 12 0,-9-18 26,-8-11-26,-7-13 2,-52-96-289,-45-129 0,101 233 236,0 1 0,1-1 0,0 0-1,-1-12 1,4 22 19,0 1-1,0-1 0,0 1 1,0-1-1,0 0 1,0 1-1,0-1 1,1 0-1,-1 1 1,0-1-1,0 1 1,0-1-1,1 0 1,-1 1-1,0-1 0,0 1 1,1-1-1,-1 1 1,1-1-1,-1 1 1,0-1-1,1 1 1,-1-1-1,1 1 1,-1 0-1,1-1 0,-1 1 1,1 0-1,0-1 1,-1 1-1,1 0 1,-1 0-1,1-1 1,0 1-1,-1 0 1,1 0-1,0 0 0,0 0 1,25 4-47,-23-4 32,42 12-213,71 15-2532,-100-24 2313,0-1 0,1-1 1,-1 0-1,0-1 0,19-3 0,-4-4-568</inkml:trace>
  <inkml:trace contextRef="#ctx0" brushRef="#br0" timeOffset="1">405 324 16924,'-4'0'257,"0"0"0,0 1 0,1 0 1,-1-1-1,0 1 0,0 1 1,0-1-1,1 1 0,-1-1 0,1 1 1,-1 0-1,1 0 0,-1 1 0,1-1 1,0 1-1,0-1 0,1 1 0,-1 0 1,0 0-1,1 0 0,0 0 1,0 1-1,0-1 0,-3 7 0,1 1 111,0-1 1,0 0-1,1 1 0,1-1 0,0 1 0,0 0 0,0 22 0,2-31-320,0 1-1,0-1 1,0 1-1,0-1 1,1 1-1,-1 0 1,1-1-1,-1 0 1,1 1-1,0-1 1,0 1-1,0-1 1,0 0-1,1 1 1,-1-1-1,0 0 0,1 0 1,0 0-1,-1 0 1,1-1-1,0 1 1,0 0-1,0-1 1,0 1-1,4 1 1,-3-2-39,0 0 0,0 0 0,0-1 0,0 0 0,0 1 0,0-1 0,0 0 0,0-1 0,0 1 0,-1 0 0,1-1 0,0 1 0,0-1 0,0 0 0,0 0 0,-1 0 0,1-1 0,0 1 0,-1-1 0,1 1 0,-1-1 0,4-3 0,5-4-120,-1-1-1,0 0 1,-1 0-1,0-1 1,-1 0-1,0-1 1,0 0 0,-1 0-1,-1-1 1,0 1-1,-1-1 1,5-20 0,-9 32 91,-1 1 0,0-1 0,0 1 0,0-1 0,1 1 0,-1-1 0,0 0 1,0 1-1,0-1 0,0 1 0,0-1 0,0 0 0,0 1 0,0-1 1,0 1-1,-1-1 0,1 0 0,0 1 0,0-1 0,0 1 0,-1-2 0,-7 8-216,-10 20 75,12-8 174,1-1 0,1 1 1,0 0-1,1 0 0,1 0 1,1 1-1,1 32 0,0-47-66,1-1-1,-1 1 1,1 0-1,0-1 0,0 1 1,0-1-1,1 1 1,-1-1-1,3 4 0,-3-6-15,-1 0-1,1-1 1,-1 1-1,1 0 1,-1-1-1,1 1 1,0 0-1,-1-1 1,1 1-1,0-1 1,0 1-1,-1-1 1,1 1-1,0-1 0,0 0 1,0 1-1,0-1 1,-1 0-1,1 0 1,0 0-1,0 0 1,0 1-1,0-1 1,0 0-1,0-1 1,0 1-1,-1 0 0,1 0 1,0 0-1,0 0 1,0-1-1,0 1 1,0 0-1,-1-1 1,1 1-1,0-1 1,0 1-1,-1-1 1,1 1-1,0-1 0,-1 1 1,2-2-1,3-3-112,0 0 0,0 0 0,-1-1 0,1 0 0,-1 0 0,4-8 0,-4 8 16,20-34-789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9.383"/>
    </inkml:context>
    <inkml:brush xml:id="br0">
      <inkml:brushProperty name="width" value="0.05" units="cm"/>
      <inkml:brushProperty name="height" value="0.05" units="cm"/>
    </inkml:brush>
  </inkml:definitions>
  <inkml:trace contextRef="#ctx0" brushRef="#br0">10 0 17404,'-7'102'6171,"4"203"-3538,4-304-2618,4 39 534,-5-40-528,0 1 1,0 0 0,0-1-1,0 1 1,1 0 0,-1-1-1,0 1 1,0 0-1,0-1 1,1 1 0,-1-1-1,0 1 1,1 0-1,-1-1 1,1 1 0,-1-1-1,1 1 1,-1-1-1,1 1 1,-1-1 0,1 0-1,-1 1 1,1-1-1,-1 1 1,1-1 0,0 0-1,-1 0 1,1 1-1,0-1 1,-1 0 0,1 0-1,0 0 1,-1 0-1,1 0 1,0 0 0,-1 0-1,1 0 1,0 0-1,-1 0 1,1 0 0,0 0-1,-1 0 1,1-1-1,0 1 1,-1 0 0,1 0-1,0-1 1,-1 1 0,1 0-1,-1-1 1,2 0-1,7-7 117,-1 1-1,1-2 1,-2 1-1,1-1 1,-1-1 0,7-11-1,34-65 90,-41 70-414,29-64-221,-32 71-94,-2 1 1,1-1 0,-1 1 0,0-1 0,-1 0-1,0 0 1,0-12 0,-1 20 439,0 1 1,0 0-1,0-1 0,0 1 1,0 0-1,0 0 1,0-1-1,0 1 0,0 0 1,0 0-1,0-1 1,0 1-1,0 0 0,0 0 1,-1-1-1,1 1 1,0 0-1,0 0 0,0 0 1,0-1-1,0 1 1,-1 0-1,1 0 0,0 0 1,0-1-1,0 1 1,-1 0-1,1 0 0,0 0 1,0 0-1,-1 0 1,1-1-1,0 1 0,-1 0 1,-7 7-1216,0 4 298</inkml:trace>
  <inkml:trace contextRef="#ctx0" brushRef="#br0" timeOffset="1">120 347 15139,'2'39'1825,"5"-1"-873,0-3-400,5-4 888,-1-4-159,-1-12-561,2-8-512,-2-14-920,-2-10 752,2-16-320,2-3-105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29.831"/>
    </inkml:context>
    <inkml:brush xml:id="br0">
      <inkml:brushProperty name="width" value="0.05" units="cm"/>
      <inkml:brushProperty name="height" value="0.05" units="cm"/>
    </inkml:brush>
  </inkml:definitions>
  <inkml:trace contextRef="#ctx0" brushRef="#br0">95 0 17204,'-2'40'2120,"-3"-1"-1336,4 1-248,1 3 857,1 4-401,2 1-64,4-4-296,1 1-216,0-5-392,-1-2-192,-1-5-376,0-4-184,-5-9-320,-1-4-208,-3-13 751,-1-3-223,-3-9-88</inkml:trace>
  <inkml:trace contextRef="#ctx0" brushRef="#br0" timeOffset="1">10 366 16155,'-9'-12'1761,"9"5"-929,3 1-328,7 5 936,3 1-239,4 3-393,4 0-216,1 1-640,1 0-352,0-1-2361,0-2 2473,-5-1-384,4-4-224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0:30.626"/>
    </inkml:context>
    <inkml:brush xml:id="br0">
      <inkml:brushProperty name="width" value="0.05" units="cm"/>
      <inkml:brushProperty name="height" value="0.05" units="cm"/>
    </inkml:brush>
  </inkml:definitions>
  <inkml:trace contextRef="#ctx0" brushRef="#br0">135 29 15483,'-6'6'749,"0"0"-1,1 0 1,0 1-1,0 0 1,1 0-1,0 0 0,-4 10 1,-8 12 27,-14 12 93,21-30-550,0 0-1,2 0 1,-11 19 0,18-29-311,0-1 1,-1 0-1,1 1 1,0-1-1,0 0 0,0 0 1,0 1-1,-1-1 1,1 0-1,0 1 1,0-1-1,0 1 1,0-1-1,0 0 1,0 1-1,0-1 1,0 0-1,0 1 1,0-1-1,0 0 1,0 1-1,0-1 1,0 0-1,0 1 1,0-1-1,0 0 1,1 1-1,-1-1 1,0 0-1,0 1 1,0-1-1,1 0 1,-1 1-1,0-1 1,0 0-1,1 0 1,-1 1-1,0-1 1,0 0-1,1 0 1,-1 0-1,0 1 1,1-1-1,-1 0 1,0 0-1,1 0 1,-1 0-1,0 0 1,1 0-1,-1 0 1,1 0-1,-1 0 1,0 0-1,1 0 1,-1 0-1,0 0 1,1 0-1,23-5 36,-6 0-77,1 0 1,-1 1-1,1 0 0,0 2 1,27-1-1,-39 4 12,-1-1 0,1 1-1,0 0 1,-1 0-1,0 1 1,1 0-1,-1 0 1,10 5 0,-12-5 11,-1 0 0,0 0 1,0 0-1,0 0 0,-1 1 1,1 0-1,0-1 0,-1 1 1,0 0-1,0 0 0,0 0 1,0 1-1,0-1 0,0 0 1,-1 1-1,2 5 1,-3-8 8,1 0 1,-1 1 0,1-1 0,-1 1 0,1-1 0,0 0 0,0 1 0,-1-1 0,1 0 0,0 0 0,0 0 0,2 2 0,5-3 33,-1-13 7,-1-8-5,-2-1 1,0 0-1,1-30 1,-4 31-12,1 1 1,1 0-1,1 0 0,10-30 1,-14 49-21,0 0 0,1 0 1,-1 0-1,0 0 0,1 0 0,-1 0 1,1 1-1,-1-1 0,1 0 1,0 0-1,-1 0 0,1 1 1,0-1-1,0 0 0,-1 1 0,1-1 1,0 1-1,0-1 0,0 1 1,0-1-1,-1 1 0,1-1 1,0 1-1,0 0 0,0 0 0,0-1 1,0 1-1,0 0 0,0 0 1,0 0-1,0 0 0,0 0 1,0 0-1,0 1 0,0-1 0,2 1 1,3 1 16,0 1 1,0-1-1,-1 1 1,1 1-1,5 4 1,12 6 40,-17-12-52,-1 1 1,1-2-1,0 1 0,-1-1 0,1 0 0,0 0 0,0 0 0,0-1 0,0 0 0,6-1 0,-10 1-6,0 0-1,0-1 1,0 1-1,0-1 1,0 1-1,0-1 0,0 0 1,-1 1-1,1-1 1,0 0-1,0 0 0,-1-1 1,1 1-1,0 0 1,-1 0-1,0-1 1,1 1-1,-1-1 0,0 1 1,1-1-1,-1 0 1,0 0-1,0 1 1,0-1-1,-1 0 0,1 0 1,0 0-1,-1 0 1,1 0-1,-1 0 1,0 0-1,1-3 0,-1 4 1,0 0 0,0 1 0,0-1-1,0 0 1,0 0 0,0 0-1,0 1 1,0-1 0,0 0-1,0 0 1,-1 0 0,1 0 0,0 1-1,-1-1 1,1 0 0,0 0-1,-1 1 1,1-1 0,-1 0-1,1 1 1,-1-1 0,1 1 0,-1-1-1,0 0 1,1 1 0,-1-1-1,0 0 1,-1 1 8,1 0 0,-1-1 0,1 1 0,-1 0 0,0 0 0,1 0 0,-1 0 0,1 0 0,-1 0 0,1 0 0,-1 0 0,1 1 0,-3 0 0,-2 1 52,0 0-1,0 1 0,0-1 0,1 1 1,-1 1-1,-6 4 0,5-1 32,1-1-1,0 1 1,0 1 0,1-1-1,0 1 1,0 0-1,-6 14 1,10-19-59,-1 1 1,1-1-1,0 1 1,0 0-1,1-1 1,-1 1-1,1-1 1,0 1-1,0 7 1,0-9-23,1 0-1,-1 0 1,1-1 0,-1 1 0,1 0-1,0-1 1,-1 1 0,1 0 0,0-1-1,0 1 1,0-1 0,1 0 0,-1 1-1,0-1 1,0 0 0,1 0 0,-1 1-1,1-1 1,-1 0 0,1 0 0,1 0 0,1 1-13,-1-1 0,1 0 0,0 1 1,-1-2-1,1 1 0,0 0 0,0-1 1,-1 0-1,1 1 0,0-1 1,0-1-1,0 1 0,-1-1 0,1 1 1,0-1-1,7-3 0,3-2-50,0 0 0,-1-2 0,14-8-1,21-11-211,-47 26 258,-1 1 0,0 0 0,1 0 0,-1-1 0,1 1 0,-1 0 0,1 0 0,-1 0-1,1-1 1,-1 1 0,1 0 0,-1 0 0,1 0 0,-1 0 0,0 0 0,1 0 0,-1 0-1,1 0 1,-1 0 0,1 0 0,-1 0 0,1 1 0,-1-1 0,1 0 0,-1 0 0,1 0-1,-1 1 1,0-1 0,1 0 0,-1 0 0,1 1 0,-1-1 0,0 0 0,1 1 0,-1-1-1,0 0 1,1 1 0,-1-1 0,0 1 0,0-1 0,1 1 0,-1-1 0,0 0 0,0 1-1,0-1 1,0 1 0,0-1 0,0 1 0,1-1 0,-1 1 0,0-1 0,0 1 0,0-1-1,-1 1 1,1 0 0,-5 36 129,1-21-60,4-11-33,-1 0 1,1 0-1,0 0 1,0 0 0,0 0-1,1 0 1,0 0-1,1 5 1,-1-9-30,-1 1 1,1-1-1,0 0 1,-1 0-1,1 0 1,0 0-1,0 0 0,0 0 1,0 0-1,0 0 1,0-1-1,0 1 1,0 0-1,0 0 1,0-1-1,1 1 1,-1-1-1,0 1 1,0-1-1,1 0 1,-1 1-1,0-1 0,0 0 1,1 0-1,-1 0 1,0 0-1,1 0 1,-1 0-1,0 0 1,1 0-1,-1-1 1,0 1-1,0 0 1,1-1-1,1 0 1,8-3-92,1 0 1,-1-1 0,13-7 0,20-9-394,-43 21 472,-1 0 0,1-1 0,-1 1 0,1 0-1,-1 0 1,1 0 0,-1-1 0,1 1 0,0 0-1,-1 0 1,1 0 0,-1 0 0,1 0 0,0 0-1,-1 0 1,1 0 0,-1 0 0,1 1 0,-1-1-1,1 0 1,0 0 0,-1 0 0,1 1 0,-1-1-1,1 0 1,-1 1 0,1-1 0,-1 0 0,1 1-1,-1-1 1,0 1 0,1-1 0,-1 0 0,1 1-1,-1-1 1,0 1 0,0-1 0,1 1 0,-1 0-1,0-1 1,0 1 0,0-1 0,1 1 0,-1-1-1,0 1 1,0 0 0,0-1 0,0 1 0,0-1-1,0 1 1,0 0 0,0-1 0,0 1 0,-1-1-1,1 1 1,0 0 0,-9 38 91,8-35-77,-7 18 20,3-7-76,0 1 1,1-1-1,0 1 1,-2 32-1,6-48 32,0 0 0,0 1 0,0-1 0,0 0-1,0 0 1,0 1 0,0-1 0,0 0 0,0 0 0,0 0-1,0 1 1,0-1 0,0 0 0,0 0 0,0 1 0,0-1-1,0 0 1,0 0 0,0 0 0,0 1 0,0-1 0,0 0 0,0 0-1,-1 0 1,1 1 0,0-1 0,0 0 0,0 0 0,0 0-1,0 1 1,-1-1 0,1 0 0,0 0 0,0 0 0,0 0-1,-1 0 1,1 0 0,0 0 0,0 1 0,0-1 0,-1 0-1,1 0 1,0 0 0,-1 0 0,-9-9-362,-1-6-30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6.396"/>
    </inkml:context>
    <inkml:brush xml:id="br0">
      <inkml:brushProperty name="width" value="0.05" units="cm"/>
      <inkml:brushProperty name="height" value="0.05" units="cm"/>
    </inkml:brush>
  </inkml:definitions>
  <inkml:trace contextRef="#ctx0" brushRef="#br0">18 312 17132,'-7'12'1498,"-3"3"-724,9-14 37,7-8 751,230-284 1164,-198 252-2712,-38 39-14,0-1 0,0 1 0,0 0 0,0 0 0,0 0 0,0 0 0,0 0 0,0 0 0,0 0 0,0 0 0,0-1 0,0 1 0,1 0-1,-1 0 1,0 0 0,0 0 0,0 0 0,0 0 0,0 0 0,0 0 0,0 0 0,0 0 0,1 0 0,-1 0 0,0 0 0,0 0 0,0 0 0,0 0 0,0 0 0,0 0-1,0 0 1,1 0 0,-1 0 0,0 0 0,0 0 0,0 0 0,0 0 0,0 0 0,0 0 0,0 0 0,1 0 0,-1 0 0,0 0 0,0 0 0,0 0 0,0 0 0,0 0 0,0 1-1,0-1 1,0 0 0,0 0 0,0 0 0,0 0 0,1 0 0,-1 0 0,0 0 0,0 0 0,0 1 0,0-1 0,0 0 0,0 0 0,0 0 0,0 0 0,0 0 0,-1 9-12,1-8 11,-23 90-48,-4 20 20,21-85-230,3-1 0,0 1 0,1 0 1,3 46-1,4-56-419,-1-9 265,-2-10-284,-1-19 112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2.121"/>
    </inkml:context>
    <inkml:brush xml:id="br0">
      <inkml:brushProperty name="width" value="0.05" units="cm"/>
      <inkml:brushProperty name="height" value="0.05" units="cm"/>
    </inkml:brush>
  </inkml:definitions>
  <inkml:trace contextRef="#ctx0" brushRef="#br0">1 224 11538,'0'0'48,"0"1"0,0 0-1,0 0 1,0 0 0,0-1-1,0 1 1,0 0 0,0 0-1,0-1 1,0 1 0,1 0-1,-1 0 1,0-1 0,1 1-1,-1 0 1,0-1 0,1 1-1,-1 0 1,1-1-1,-1 1 1,1-1 0,-1 1-1,1-1 1,0 1 0,-1-1-1,1 1 1,0-1 0,-1 1-1,1-1 1,0 0 0,-1 1-1,1-1 1,0 0 0,0 0-1,-1 0 1,1 1 0,0-1-1,0 0 1,1 0-1,40 4 816,-37-4-738,68 0 589,0-3 0,0-4 0,87-18 0,212-67 403,-371 92-1117,49-13 0,196-51 352,3 21-2075,-246 43 1538,-1-1 163,0 1-1,0 0 1,0-1-1,0 1 1,0 0-1,0 0 1,0 0-1,-1 1 1,1-1-1,0 0 1,0 1-1,0-1 1,0 1-1,2 0 1,-4 2-197,-4-3 65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6.857"/>
    </inkml:context>
    <inkml:brush xml:id="br0">
      <inkml:brushProperty name="width" value="0.05" units="cm"/>
      <inkml:brushProperty name="height" value="0.05" units="cm"/>
    </inkml:brush>
  </inkml:definitions>
  <inkml:trace contextRef="#ctx0" brushRef="#br0">485 0 13019,'-16'1'282,"0"0"0,0 0 0,0 2 0,0 0 0,1 1 0,0 0 0,-1 1 1,1 1-1,-27 15 0,24-10-52,1 0 1,0 2-1,1 0 0,0 1 1,1 1-1,-26 32 1,20-18-83,2 0 1,1 2 0,1 0-1,2 2 1,1-1 0,2 2-1,1-1 1,-12 63 0,18-65-99,1 0 0,2 0 1,1 0-1,4 36 0,-2-51-40,1 0-1,1-1 0,0 0 0,1 1 0,1-1 0,0-1 0,1 1 0,1-1 1,0 0-1,9 13 0,-11-20-2,0-1 0,0 0 0,1-1 1,-1 1-1,1-1 0,0 0 0,1-1 0,-1 0 1,1 0-1,0 0 0,0 0 0,10 2 0,-6-2 18,-1-2-1,1 0 0,0 0 1,0-1-1,0 0 1,0-1-1,0 0 0,12-2 1,-3-1 44,0-1 1,0-1-1,0-1 0,-1-1 1,0 0-1,0-2 1,-1 0-1,0-1 0,18-13 1,-10 3 74,0-2 1,-1 0 0,-2-2 0,0 0 0,26-39 0,-32 39-33,-2 0-1,-1 0 1,0-1 0,-2-1 0,-1-1 0,12-46 0,-19 58-88,-2 0 1,0-1-1,0 1 0,-2 0 0,0-1 1,0 1-1,-1 0 0,-1 0 1,-1 0-1,-6-19 0,7 25-95,-2 0 1,1 0-1,-1 0 0,-1 1 0,0 0 1,0 0-1,0 0 0,-1 0 0,0 1 0,-1 0 1,0 1-1,0-1 0,0 1 0,0 0 0,-1 1 1,0 0-1,-14-7 0,10 8-142,0 0-1,0 1 1,0 0 0,0 1-1,-1 0 1,1 1-1,-1 0 1,1 1 0,-1 0-1,1 1 1,-1 1 0,-17 4-1,-21 9-563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8.825"/>
    </inkml:context>
    <inkml:brush xml:id="br0">
      <inkml:brushProperty name="width" value="0.05" units="cm"/>
      <inkml:brushProperty name="height" value="0.05" units="cm"/>
    </inkml:brush>
  </inkml:definitions>
  <inkml:trace contextRef="#ctx0" brushRef="#br0">22 460 15603,'-18'13'1843,"15"-8"-924,14-7-4,-1-4-535,1 1 1,0-2-1,-1 1 0,-1-1 0,11-10 1,46-46 470,-40 36-555,46-45 227,-3-3 0,75-109 1,-137 178-461,-6 10-9,-32 78 26,3-6-36,24-65-65,-22 80-1012,23-78 790,1 0 1,0 1-1,1-1 0,0 27 1,1-40 234,2 9-307,-2-9 305,0 0 0,0 0 0,0 0 0,0 1 0,0-1 1,0 0-1,0 0 0,0 0 0,1 0 0,-1 0 0,0 0 0,0 0 0,0 1 0,0-1 0,0 0 0,0 0 0,0 0 1,0 0-1,1 0 0,-1 0 0,0 0 0,0 0 0,0 0 0,0 0 0,0 0 0,0 0 0,1 0 0,-1 0 0,0 1 0,0-1 1,0 0-1,0 0 0,0-1 0,1 1 0,-1 0 0,0 0 0,0 0 0,0 0 0,0 0 0,0 0 0,1 0 0,-1 0 1,0 0-1,0 0 0,0 0 0,0 0 0,0 0 0,0 0 0,0 0 0,1-1 0,-1 1 0,0 0 0,0 0 0,0 0 1,9-11-604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9.266"/>
    </inkml:context>
    <inkml:brush xml:id="br0">
      <inkml:brushProperty name="width" value="0.05" units="cm"/>
      <inkml:brushProperty name="height" value="0.05" units="cm"/>
    </inkml:brush>
  </inkml:definitions>
  <inkml:trace contextRef="#ctx0" brushRef="#br0">16 88 21061,'-8'21'1728,"5"-5"-1280,-1-10 624,5-12-680,6-11-888,3-5 960,5-6-512,0-1-80,4 0-104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39.689"/>
    </inkml:context>
    <inkml:brush xml:id="br0">
      <inkml:brushProperty name="width" value="0.05" units="cm"/>
      <inkml:brushProperty name="height" value="0.05" units="cm"/>
    </inkml:brush>
  </inkml:definitions>
  <inkml:trace contextRef="#ctx0" brushRef="#br0">331 18 15451,'0'-1'82,"1"1"0,-1 0 0,1-1 0,-1 1 0,1 0 0,-1-1 0,0 1 0,1-1 0,-1 1 0,0-1 0,1 1 0,-1-1 0,0 1 0,0-1 0,1 1 0,-1-1 1,0 1-1,0-1 0,0 0 0,0 1 0,0-1 0,1 1 0,-1-1 0,0 1 0,0-1 0,-1 0 0,1 0 0,-1 0 13,1 1 1,-1 0-1,0-1 0,0 1 1,0 0-1,1 0 1,-1 0-1,0 0 1,0 0-1,0 0 1,1 0-1,-1 0 0,0 0 1,0 0-1,0 0 1,-1 1-1,-40 14 1593,19-1-1585,1 1 1,0 1-1,1 0 1,1 2-1,1 0 1,0 2-1,2 0 1,0 0-1,1 2 1,1 0-1,1 1 1,-13 30-1,22-42-89,0 1-1,1 0 1,1 0-1,0 1 0,0-1 1,1 1-1,0 24 0,2-32-6,0-1 0,1 0 0,0 1 0,-1-1 0,1 0 0,1 0 0,-1 0 0,1 0 0,-1 0-1,1 0 1,4 5 0,-4-6-1,0-1 0,0 1 0,1-1 0,-1 0 0,0 0 0,1 0 0,0 0 0,0-1-1,-1 1 1,1-1 0,0 1 0,0-1 0,0 0 0,1 0 0,-1 0 0,0-1 0,3 1 0,3 0 11,0-1 0,-1 0 0,1-1 0,-1 0 0,1 0 0,-1-1 0,0 0 0,1-1 0,-1 1 1,0-1-1,0-1 0,-1 0 0,1 0 0,-1 0 0,0-1 0,0 0 0,11-11 0,-3 2 57,-1-1 0,-1 0 0,0 0-1,-1-1 1,-1-1 0,14-28 0,-17 29 9,-1 0 0,-1 0 1,6-23-1,-10 32-46,-1-1 0,1 1 0,-2-1 0,1 0 0,-1 1 0,0-1 0,0 0 0,-1 1 0,-4-16 0,5 21-57,-1 0 1,0 0-1,0 0 1,0 0 0,0 1-1,0-1 1,0 0-1,-1 0 1,1 1 0,-1-1-1,1 1 1,-1-1-1,1 1 1,-1 0 0,0 0-1,0-1 1,1 1-1,-1 0 1,0 1 0,0-1-1,0 0 1,0 1-1,0-1 1,0 1 0,-1-1-1,1 1 1,0 0-1,0 0 1,0 0 0,0 0-1,0 0 1,0 0-1,-1 1 1,1-1 0,-4 2-1,2-1-102,0 1-1,0-1 1,0 1-1,0-1 1,1 1 0,-1 0-1,0 1 1,1-1-1,-1 0 1,1 1 0,0 0-1,0 0 1,0 0-1,0 0 1,0 1-1,1-1 1,-4 6 0,5 2-372,5-1-117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0.089"/>
    </inkml:context>
    <inkml:brush xml:id="br0">
      <inkml:brushProperty name="width" value="0.05" units="cm"/>
      <inkml:brushProperty name="height" value="0.05" units="cm"/>
    </inkml:brush>
  </inkml:definitions>
  <inkml:trace contextRef="#ctx0" brushRef="#br0">52 0 13507,'0'30'1560,"-3"2"-664,0 1-255,0-2 743,-1 1-96,0-3-168,-2-2-127,-1-7-321,1-3-168,2-5-488,0-2-304,1-3-656,0-3 2176,1-2-1576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0.507"/>
    </inkml:context>
    <inkml:brush xml:id="br0">
      <inkml:brushProperty name="width" value="0.05" units="cm"/>
      <inkml:brushProperty name="height" value="0.05" units="cm"/>
    </inkml:brush>
  </inkml:definitions>
  <inkml:trace contextRef="#ctx0" brushRef="#br0">31 4 18028,'2'-1'143,"0"1"-1,-1-1 1,1 1 0,0 0-1,0-1 1,0 1 0,0 0-1,-1 0 1,1 0 0,0 0-1,0 0 1,0 1 0,0-1-1,-1 0 1,1 1 0,0 0-1,0-1 1,-1 1 0,1 0-1,1 1 1,-1-1-84,-1 0 0,0 0-1,0 1 1,-1-1 0,1 0 0,0 1 0,0-1 0,-1 1 0,1-1-1,-1 1 1,1-1 0,-1 1 0,1-1 0,-1 1 0,0 0 0,0-1 0,0 1-1,0-1 1,0 1 0,0 0 0,-1-1 0,1 1 0,0-1 0,-1 3-1,-6 18 63,-1-1-1,0 1 1,-16 26-1,0 3-63,23-49-57,0 0 0,0 0 0,0 0 0,0 0-1,0 1 1,1-1 0,0 0 0,-1 0 0,1 1 0,0-1-1,0 0 1,0 1 0,0-1 0,0 0 0,1 0 0,0 4-1,0-4-7,0 0 1,0-1-1,1 1 0,-1 0 0,0-1 0,1 1 0,-1-1 1,1 0-1,-1 0 0,1 1 0,0-1 0,-1 0 0,1 0 0,0-1 1,0 1-1,0 0 0,0-1 0,3 2 0,11 2-69,0 1-1,0 1 0,-1 0 0,0 2 1,0-1-1,20 15 0,-30-18 79,-1-1-1,1 1 0,-1 1 0,0-1 0,0 0 0,0 1 1,0 0-1,-1 0 0,0 0 0,0 0 0,0 1 0,-1-1 1,0 1-1,0 0 0,0 0 0,0-1 0,-1 1 0,0 0 1,-1 0-1,1 0 0,-1 8 0,-1-7 78,-1-1 0,1 0 0,-1 1 0,0-1 0,0 0 0,-1 0 0,0-1 0,0 1 0,0 0 0,-1-1 0,0 0 0,0 0 0,0 0 0,-1 0 0,1-1-1,-1 1 1,0-1 0,0-1 0,-1 1 0,1-1 0,-1 0 0,0 0 0,0 0 0,0-1 0,0 0 0,0 0 0,0 0 0,-1-1 0,1 0 0,-1-1 0,1 1 0,-1-1 0,1 0 0,-10-2 0,13 1-136,0 0 1,0 0-1,0 0 1,0-1-1,0 1 1,1-1-1,-1 0 1,1 0-1,-1 0 1,1 0-1,0 0 1,-1-1-1,1 1 1,0-1-1,1 1 1,-1-1-1,0 0 1,1 1-1,0-1 1,-1 0-1,1 0 1,0 0-1,0 0 1,1 0-1,-1 0 1,1-1-1,0 1 1,-1 0-1,1 0 1,0 0-1,1 0 1,-1-1-1,1 1 1,-1 0-1,3-5 1,10-22-435</inkml:trace>
  <inkml:trace contextRef="#ctx0" brushRef="#br0" timeOffset="1">920 77 18172,'0'7'1864,"-9"12"-1104,-4 5-327,-1 9 1407,1 2-992,4 6-352,2 1-56,6-2-280,1 0-160,4-5-352,2-7-280,0-8-608,-2-2 2184,-6-11-1144,-2-2-112,-6-5-32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0.939"/>
    </inkml:context>
    <inkml:brush xml:id="br0">
      <inkml:brushProperty name="width" value="0.05" units="cm"/>
      <inkml:brushProperty name="height" value="0.05" units="cm"/>
    </inkml:brush>
  </inkml:definitions>
  <inkml:trace contextRef="#ctx0" brushRef="#br0">5 57 16396,'-4'-10'1688,"12"6"-960,10 0-280,9 4 760,3 0-135,10 0-601,5 0-632,-2-9 256,-3-4-56,1-4-200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2.810"/>
    </inkml:context>
    <inkml:brush xml:id="br0">
      <inkml:brushProperty name="width" value="0.05" units="cm"/>
      <inkml:brushProperty name="height" value="0.05" units="cm"/>
    </inkml:brush>
  </inkml:definitions>
  <inkml:trace contextRef="#ctx0" brushRef="#br0">284 5 10810,'0'0'216,"0"1"-1,1-1 1,-1 1 0,1-1-1,-1 0 1,1 0-1,-1 1 1,1-1-1,-1 0 1,1 0-1,0 1 1,-1-1-1,1 0 1,-1 0 0,1 0-1,4-3 4307,-14 2-3255,-18 1-700,0 1 0,0 2 0,1 0 1,-31 9-1,47-10-580,1 1 1,0 1-1,0 0 1,1 0-1,-1 1 1,-12 9-1,17-11 19,0 0 0,0 1 0,0 0 0,1-1-1,-1 2 1,1-1 0,0 0 0,0 1 0,1-1 0,-1 1 0,1 0-1,0-1 1,-1 7 0,2-8-5,0 1 0,0-1 0,0 0 0,1 0 0,0 1 0,-1-1 0,1 0-1,0 1 1,1-1 0,-1 0 0,1 1 0,-1-1 0,1 0 0,0 0 0,0 1 0,0-1 0,1 0 0,-1 0-1,1 0 1,0 0 0,-1-1 0,1 1 0,1 0 0,-1-1 0,0 0 0,1 1 0,-1-1 0,4 3-1,0-2 4,0 0-1,0 0 0,0 0 0,1-1 0,-1 0 1,0 0-1,1-1 0,0 0 0,-1 0 0,1 0 0,0-1 1,-1 0-1,11-1 0,0-2 12,0 0 1,0-1-1,-1-1 0,1-1 0,-1 0 1,-1-1-1,21-12 0,-18 8 70,-1 0 0,0-1 0,-1-1-1,-1 0 1,27-29 0,-40 39-50,0 0 0,1 0 0,-1-1 0,0 1 1,-1 0-1,1-1 0,0 1 0,-1-1 0,0 0 1,2-7-1,-3 10-20,0-1-1,0 1 1,0 0 0,0 0 0,0-1 0,-1 1 0,1 0 0,0 0-1,-1 0 1,1-1 0,0 1 0,-1 0 0,0 0 0,1 0-1,-1 0 1,0 0 0,1 0 0,-1 0 0,0 0 0,0 0 0,0 0-1,0 0 1,0 0 0,0 1 0,0-1 0,0 0 0,0 1-1,0-1 1,0 1 0,0-1 0,-1 1 0,1-1 0,0 1 0,0 0-1,-3-1 1,-4 1 22,0-1 1,0 1-1,0 0 0,0 1 0,0 0 0,0 0 1,0 0-1,0 1 0,0 1 0,-12 4 0,14-4-92,0-1-1,-1 1 1,1 0 0,1 1-1,-1 0 1,0 0-1,1 0 1,0 0 0,0 1-1,0 0 1,1 0-1,-1 0 1,-3 7-1,7-11-13,0 0-1,1 1 0,-1-1 0,0 1 0,0-1 0,1 1 0,-1 0 0,1-1 0,-1 1 0,1 0 0,0-1 0,0 1 1,0 0-1,0-1 0,0 1 0,0 0 0,0 0 0,0-1 0,1 1 0,-1 0 0,1-1 0,-1 1 0,1-1 0,0 1 0,-1-1 1,2 3-1,1-2 3,-1 0 1,0-1 0,0 1 0,0-1 0,1 1-1,-1-1 1,1 0 0,-1 1 0,1-1-1,0-1 1,-1 1 0,1 0 0,0-1 0,0 1-1,4-1 1,30 1-629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3.239"/>
    </inkml:context>
    <inkml:brush xml:id="br0">
      <inkml:brushProperty name="width" value="0.05" units="cm"/>
      <inkml:brushProperty name="height" value="0.05" units="cm"/>
    </inkml:brush>
  </inkml:definitions>
  <inkml:trace contextRef="#ctx0" brushRef="#br0">46 1 16179,'-11'51'1593,"-1"-12"-1065,1-10-208,2-8 656,6-2-712,5-11-608,3-3 1864,5-11-1471,3 2-49,3-6-41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3.648"/>
    </inkml:context>
    <inkml:brush xml:id="br0">
      <inkml:brushProperty name="width" value="0.05" units="cm"/>
      <inkml:brushProperty name="height" value="0.05" units="cm"/>
    </inkml:brush>
  </inkml:definitions>
  <inkml:trace contextRef="#ctx0" brushRef="#br0">184 8 14051,'0'0'52,"0"0"-1,0-1 1,0 1 0,0 0-1,0 0 1,0-1 0,1 1-1,-1 0 1,0 0 0,-1-1-1,1 1 1,0 0-1,0 0 1,0-1 0,0 1-1,0 0 1,0 0 0,0-1-1,0 1 1,0 0 0,0 0-1,-1 0 1,1-1 0,0 1-1,0 0 1,0 0 0,0 0-1,-1 0 1,1-1 0,0 1-1,0 0 1,0 0 0,-1 0-1,1 0 1,0 0 0,0 0-1,0-1 1,-1 1-1,1 0 1,0 0 0,0 0-1,-1 0 1,1 0 0,0 0-1,0 0 1,-1 0 0,1 0-1,0 0 1,0 0 0,-1 1-1,-19 6 1560,-19 19-151,20-12-1180,1 1 0,-23 23 0,38-34-263,-1 0-1,0 0 1,1 0-1,-1 1 1,1-1-1,1 1 1,-1 0-1,1 0 1,-1 0-1,1 0 1,1 1-1,-1-1 1,1 0-1,0 1 1,-1 10-1,3-13-22,-1 0 0,1 0-1,0 0 1,0 0 0,0 0-1,0 0 1,0-1 0,1 1-1,0 0 1,-1-1 0,1 1-1,0-1 1,0 0 0,0 0-1,0 0 1,1 0 0,-1 0-1,0 0 1,1 0 0,-1-1-1,1 1 1,0-1 0,0 0-1,4 2 1,8 2-108,1 0 0,0-1 0,21 3 1,-22-5 26,-1 0-21,-1 1 0,0 0 0,0 1 0,0 1-1,0 0 1,17 9 0,-27-12 101,1 1 1,-1-1 0,0 0-1,0 1 1,0 0-1,0 0 1,0-1 0,-1 2-1,0-1 1,1 0-1,-1 0 1,0 1-1,0-1 1,-1 1 0,1 0-1,-1 0 1,0-1-1,0 1 1,0 0-1,0 0 1,-1 0 0,0 0-1,1 0 1,-1 0-1,-1 0 1,0 6-1,-1-3 146,1 1-1,-2-1 1,1 1-1,-1-1 0,0 0 1,-1 0-1,0 0 0,0 0 1,0-1-1,-1 1 0,0-1 1,0-1-1,0 1 1,-1-1-1,0 1 0,0-2 1,0 1-1,-1-1 0,0 0 1,1 0-1,-2-1 0,1 1 1,-12 2-1,16-5-75,1-1 0,-1 1 0,1-1 0,0 0 0,-1 0 0,1 0 0,-1 0 1,1 0-1,0-1 0,-1 1 0,1-1 0,0 0 0,-1 1 0,1-1 0,0 0 0,0 0 0,0-1 0,0 1 0,-4-3 0,4 2-7,0-1 0,-1 0-1,1 0 1,0 0 0,0 0 0,0 0-1,1 0 1,-1 0 0,1-1 0,0 1-1,-2-7 1,1-2-21,0-1-1,1 1 0,1 0 1,0-1-1,0 1 1,4-20-1,-1 18-65,1 0 1,0 0-1,1 0 0,0 1 0,1-1 0,0 2 0,1-1 0,1 0 0,16-19 0,-3 8-40,2 1-1,0 0 1,35-24-1,-52 43 76,0-1 0,-1 0-1,0 0 1,0-1 0,0 0-1,0 1 1,3-8-1,-7 12 1,-1 0-1,1-1 1,0 1-1,-1 0 1,1-1-1,-1 1 1,0 0-1,0-1 1,1 1-1,-1-1 1,0 1-1,0-1 1,0 1-1,0 0 1,0-1-1,-1 1 1,0-3-1,1 3 2,-1-1-1,0 1 0,0 0 0,0-1 1,0 1-1,0 0 0,-1 0 1,1 0-1,0-1 0,-1 1 0,1 1 1,0-1-1,-1 0 0,1 0 1,-1 0-1,0 1 0,1-1 1,-3 0-1,-2 0 4,0-1 1,0 1-1,0 0 0,0 1 0,0 0 1,0 0-1,0 0 0,-7 2 1,9-2-135,0 1 1,0 0 0,0 0-1,1 0 1,-1 0 0,0 0-1,1 1 1,0 0-1,-1 0 1,1 0 0,0 0-1,0 0 1,-5 6 0,7-8 101,1 0 1,-1 1 0,1-1 0,-1 1 0,1 0 0,-1-1 0,1 1 0,0-1 0,-1 1 0,1-1 0,0 1 0,0 0 0,-1-1 0,1 1 0,0 0 0,0-1 0,0 1-1,0 0 1,0 0 0,0-1 0,0 1 0,0 0 0,0-1 0,0 1 0,0 0 0,0-1 0,0 1 0,1 0 0,-1-1 0,1 2 0,6 9-429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6.265"/>
    </inkml:context>
    <inkml:brush xml:id="br0">
      <inkml:brushProperty name="width" value="0.05" units="cm"/>
      <inkml:brushProperty name="height" value="0.05" units="cm"/>
    </inkml:brush>
  </inkml:definitions>
  <inkml:trace contextRef="#ctx0" brushRef="#br0">28 66 15243,'13'-66'4463,"-17"133"-3836,-12 73 0,3-33-2247,5-47-507,8-51 1462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4.034"/>
    </inkml:context>
    <inkml:brush xml:id="br0">
      <inkml:brushProperty name="width" value="0.05" units="cm"/>
      <inkml:brushProperty name="height" value="0.05" units="cm"/>
    </inkml:brush>
  </inkml:definitions>
  <inkml:trace contextRef="#ctx0" brushRef="#br0">42 0 17148,'-13'23'2128,"3"-1"-1160,3-4-416,1-8 1841,0 2-1185,6-11-624,0 1-328,5-14-1176,-1-3 888,6-8-192,1 1-104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4.672"/>
    </inkml:context>
    <inkml:brush xml:id="br0">
      <inkml:brushProperty name="width" value="0.05" units="cm"/>
      <inkml:brushProperty name="height" value="0.05" units="cm"/>
    </inkml:brush>
  </inkml:definitions>
  <inkml:trace contextRef="#ctx0" brushRef="#br0">300 33 18484,'0'-1'85,"0"0"0,0 0 0,0-1 0,0 1 0,0 0-1,0 0 1,-1 0 0,1-1 0,-1 1 0,1 0 0,-1 0 0,1 0 0,-1 0 0,0 0 0,1 0 0,-1 0-1,0 0 1,0 0 0,0 0 0,0 0 0,-1-1 0,0 1-7,0 0-1,-1 0 1,1 0-1,-1 0 1,1 0-1,0 1 1,-1-1 0,1 1-1,-1-1 1,-3 1-1,-1 0 91,0 0 0,-1 1 0,1 0 0,0 0 0,-1 1 0,-13 4 0,9 0-103,1 0 1,-1 1-1,1 1 1,0-1-1,1 2 1,0-1-1,0 1 1,1 1-1,0 0 1,-14 20-1,15-18-59,-1 2-1,2-1 1,0 1-1,0 0 0,2 0 1,-1 1-1,2 0 1,0 0-1,-2 16 1,5-23-2,1-1 1,0 1-1,0-1 1,0 1-1,1 0 1,0-1-1,1 1 1,-1-1-1,1 0 1,5 11-1,-5-15 1,-1 1-1,1-1 0,0 0 1,0 0-1,0 0 0,1 0 1,-1 0-1,1-1 0,0 1 1,0-1-1,0 0 0,0 1 1,0-1-1,0-1 0,0 1 0,1 0 1,-1-1-1,1 1 0,-1-1 1,1 0-1,-1-1 0,1 1 1,4 0-1,0-1 8,0 0 0,0-1 0,0 0 0,0-1-1,0 1 1,-1-2 0,1 1 0,0-1 0,-1 0 0,0 0 0,0-1 0,12-8 0,-2 0 53,-1 0 1,0-2 0,25-26-1,-28 24 31,0 0 0,-1 0-1,-1-1 1,14-29 0,-20 37-32,-1-1 1,0 1 0,-1-1 0,0 1 0,-1-1 0,0 0-1,0 0 1,-1 0 0,-1-1 0,0 1 0,-1-12 0,1 20-52,0 0 0,0 1 0,0-1 0,-1 1 1,1-1-1,0 1 0,-1-1 0,1 1 0,-1-1 0,0 1 1,0-1-1,1 1 0,-1 0 0,0-1 0,0 1 0,0 0 1,0 0-1,0 0 0,-1 0 0,1 0 0,0 0 0,0 0 1,-1 0-1,1 0 0,-1 1 0,1-1 0,-1 0 1,1 1-1,-1 0 0,1-1 0,-1 1 0,1 0 0,-1-1 1,1 1-1,-1 0 0,0 0 0,-2 1 0,0 0-28,-1 0 0,1 0-1,-1 0 1,1 1 0,0-1-1,-1 1 1,1 0 0,0 1-1,0-1 1,1 1 0,-1 0-1,-4 4 1,3-2-175,0 0 1,1 1-1,-1 0 1,1 0-1,0 0 0,-3 7 1,6-9 120,-1-1 0,1 1 0,0-1 1,0 1-1,0-1 0,0 1 0,0-1 0,1 1 1,0 0-1,0-1 0,0 1 0,0 0 0,0-1 1,1 5-1,9 10-427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5.134"/>
    </inkml:context>
    <inkml:brush xml:id="br0">
      <inkml:brushProperty name="width" value="0.05" units="cm"/>
      <inkml:brushProperty name="height" value="0.05" units="cm"/>
    </inkml:brush>
  </inkml:definitions>
  <inkml:trace contextRef="#ctx0" brushRef="#br0">22 1 14035,'-8'51'1624,"2"-6"-871,2-9-297,1-11 920,3-2-608,3-11-360,4-9-376,7-10-824,3-11 720,3-13-256,2-14-152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5.590"/>
    </inkml:context>
    <inkml:brush xml:id="br0">
      <inkml:brushProperty name="width" value="0.05" units="cm"/>
      <inkml:brushProperty name="height" value="0.05" units="cm"/>
    </inkml:brush>
  </inkml:definitions>
  <inkml:trace contextRef="#ctx0" brushRef="#br0">1 28 17428,'0'-1'251,"1"0"1,0 0 0,0 1 0,-1-1-1,1 0 1,0 1 0,0-1 0,0 1 0,0-1-1,0 1 1,0-1 0,0 1 0,0-1-1,0 1 1,0 0 0,0 0 0,1-1-1,-1 1 1,0 0 0,0 0 0,0 0-1,0 0 1,0 1 0,0-1 0,0 0-1,0 0 1,2 1 0,18 2-414,18-3 232,0-1 1,43-9 0,38-1-77,-117 11 4,-1 0 0,1 0 1,-1 0-1,0 0 0,1 0 0,-1 1 0,1-1 0,-1 1 0,1-1 0,-1 1 0,0 0 0,1 0 0,-1 0 1,2 2-1,-3-2 1,0 0 0,0 0 0,0 1 0,0-1 0,-1 0 0,1 1 0,-1-1 1,1 1-1,-1-1 0,1 1 0,-1-1 0,0 1 0,0-1 0,0 1 0,0-1 1,0 1-1,0-1 0,0 1 0,0-1 0,0 1 0,-1-1 0,1 1 0,-1-1 0,0 2 1,-13 39 30,-1-1 0,-26 47 0,14-30 54,13-27-75,-51 127-160,64-170-807,0 1 0,-5-18 1,-3-6 315</inkml:trace>
  <inkml:trace contextRef="#ctx0" brushRef="#br0" timeOffset="1">32 200 14947,'7'4'2081,"3"-1"-1137,13-3-320,3 0 1400,11 0-975,8-1-97,12-2-648,5 0-416,1-4-720,1 0 744,-8-2-256,0 0-136</inkml:trace>
  <inkml:trace contextRef="#ctx0" brushRef="#br0" timeOffset="2">946 81 18204,'-4'0'1904,"8"1"-1112,4 1-327,3-2 1079,5 0-480,4 0-392,1-2-224,7 0-592,0 0-384,0-1-752,-5 2 1072,-11 1-216,-3 4-160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6.019"/>
    </inkml:context>
    <inkml:brush xml:id="br0">
      <inkml:brushProperty name="width" value="0.05" units="cm"/>
      <inkml:brushProperty name="height" value="0.05" units="cm"/>
    </inkml:brush>
  </inkml:definitions>
  <inkml:trace contextRef="#ctx0" brushRef="#br0">5 44 18492,'-5'5'1672,"14"-3"-1120,8-5-232,12-1 697,4-2-225,4-1-384,0 0-320,1 1-688,-3-1-384,-12 2 792,-4 3-184,-10-1-153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6.434"/>
    </inkml:context>
    <inkml:brush xml:id="br0">
      <inkml:brushProperty name="width" value="0.05" units="cm"/>
      <inkml:brushProperty name="height" value="0.05" units="cm"/>
    </inkml:brush>
  </inkml:definitions>
  <inkml:trace contextRef="#ctx0" brushRef="#br0">211 15 18444,'-2'-2'96,"0"1"0,0-1 0,0 1 0,0-1 0,-1 1 0,1 0 0,0 0 1,-1 0-1,1 1 0,-1-1 0,1 0 0,-1 1 0,1 0 0,-1-1 0,1 1 0,-1 0 0,1 1 0,-4-1 0,1 1-4,1 1-1,-1-1 0,0 1 1,1 0-1,0 0 0,-1 0 1,1 0-1,0 1 1,-4 3-1,-3 3-10,1 1 0,1-1-1,0 1 1,0 1 0,1 0 0,-8 15 0,8-13-72,2 1 1,0 0 0,0 0-1,2 1 1,-5 16-1,8-24-5,0 0 0,0 0 0,1 0-1,0 0 1,0 0 0,2 8 0,-2-12 2,1 0 0,-1 0 0,1 0 0,0 0-1,0-1 1,1 1 0,-1 0 0,1 0 0,-1-1 0,1 1 0,0-1 0,0 1 0,0-1 0,3 3 0,-2-3 10,-1 0 1,1 0-1,0-1 1,0 1-1,0-1 0,0 0 1,0 1-1,1-1 0,-1-1 1,0 1-1,1 0 1,-1-1-1,0 0 0,1 0 1,-1 0-1,0 0 1,1 0-1,-1-1 0,0 1 1,1-1-1,-1 0 1,0 0-1,0 0 0,0-1 1,0 1-1,5-4 0,3-1 81,-1-1 0,0-1 1,0 1-1,-1-1 0,0-1 0,8-10 0,-6 7 128,-1-1 1,16-28-1,-23 36-145,0-2 0,0 1-1,-1 0 1,1 0 0,-2-1 0,1 1-1,-1-1 1,0 1 0,1-14-1,-2 19-64,0 0-1,0-1 0,0 1 1,0 0-1,0 0 1,0-1-1,0 1 0,-1 0 1,1-1-1,0 1 1,-1 0-1,1 0 0,-1-1 1,1 1-1,-1 0 0,0 0 1,1 0-1,-1 0 1,0 0-1,0 0 0,0 0 1,0 0-1,0 0 1,0 0-1,0 1 0,0-1 1,0 0-1,0 1 1,0-1-1,0 0 0,-1 1 1,1 0-1,0-1 0,0 1 1,-1 0-1,1-1 1,0 1-1,0 0 0,-1 0 1,1 0-1,-2 1 1,-1-1-86,1 1 1,-1 0 0,1 0 0,0 0 0,-1 0 0,1 1-1,0-1 1,0 1 0,0 0 0,0 0 0,0 0 0,0 0-1,1 1 1,-4 2 0,4-2-26,0-1 0,0 1 0,0-1 0,0 1-1,0-1 1,1 1 0,-1 0 0,1 0 0,0 0 0,0 0-1,0 0 1,0 0 0,1 0 0,-1 0 0,1 0 0,-1 0-1,1 1 1,1 2 0,4 11-453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6.850"/>
    </inkml:context>
    <inkml:brush xml:id="br0">
      <inkml:brushProperty name="width" value="0.05" units="cm"/>
      <inkml:brushProperty name="height" value="0.05" units="cm"/>
    </inkml:brush>
  </inkml:definitions>
  <inkml:trace contextRef="#ctx0" brushRef="#br0">6 0 14187,'1'45'1616,"-2"-1"-983,-2-6-249,0-8 752,3-4-824,3-14-1368,4-9 1256,3-11-464,3-12-232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7.330"/>
    </inkml:context>
    <inkml:brush xml:id="br0">
      <inkml:brushProperty name="width" value="0.05" units="cm"/>
      <inkml:brushProperty name="height" value="0.05" units="cm"/>
    </inkml:brush>
  </inkml:definitions>
  <inkml:trace contextRef="#ctx0" brushRef="#br0">162 43 17732,'-5'1'216,"0"0"1,0 0 0,1 0-1,-1 1 1,0 0 0,1 0-1,-1 0 1,1 0-1,0 1 1,0-1 0,-7 6-1,-41 38 867,52-45-1068,-5 4 65,-1 0 1,1 1 0,0-1 0,1 1 0,-1 0 0,1 1-1,0-1 1,-3 9 0,6-13-80,1 1-1,-1-1 1,0 1 0,1 0-1,0 0 1,0-1-1,0 1 1,0 0 0,0-1-1,0 1 1,0 0 0,1-1-1,0 1 1,-1 0 0,1-1-1,0 1 1,0-1 0,1 1-1,-1-1 1,0 0 0,1 1-1,0-1 1,-1 0-1,1 0 1,3 3 0,14 12-308,34 25 1,-33-28 84,0 2 0,31 31 0,-47-43 200,0 1-1,0 0 1,0 0 0,-1 0-1,0 1 1,0-1 0,0 1-1,-1-1 1,1 1 0,-2 0-1,1 0 1,0 0-1,-1 1 1,0-1 0,0 11-1,-2-12 46,0 1 0,0 0 0,0-1 0,-1 0 0,0 1 0,0-1 0,0 0 0,-1 0 0,1 0-1,-1 0 1,0 0 0,-1-1 0,1 1 0,-1-1 0,0 0 0,0 0 0,0-1 0,-1 1 0,-8 5-1,10-7 16,-1 0 0,1 0 0,0 0 0,-1-1-1,1 1 1,-1-1 0,1 0 0,-1 0 0,1 0-1,-1 0 1,0-1 0,1 0 0,-1 0 0,0 0-1,0 0 1,1 0 0,-1-1 0,0 1 0,1-1-1,-1 0 1,0 0 0,1 0 0,-1-1 0,1 1-1,0-1 1,0 0 0,-1 0 0,1 0-1,0-1 1,-3-2 0,1-1-25,0 0 0,0-1-1,1 1 1,0-1 0,0 0-1,1 0 1,0 0 0,0 0 0,1 0-1,0-1 1,0 1 0,0-1 0,1 0-1,0 1 1,1-1 0,0 0-1,0 0 1,1 1 0,0-1 0,3-13-1,-2 11-52,1 0-1,0 0 0,0 0 0,1 1 1,1-1-1,0 1 0,0 0 0,1 0 1,0 0-1,0 1 0,1 0 0,0 0 0,1 1 1,15-13-1,-4 9 67,0 1-1,1 0 1,35-11-1,-39 16 157,0-1 1,-1 0-1,0-1 0,0-1 1,0 0-1,-1-1 0,20-17 0,-32 25-140,0-1 0,0 0 0,0 0 0,-1 1 0,1-1 0,-1 0 0,1-1-1,-1 1 1,1 0 0,-1 0 0,0-1 0,0 1 0,0 0 0,-1-1 0,1 1-1,0-1 1,-1 1 0,0-1 0,1 1 0,-1-1 0,0 0 0,0 1 0,-1-1-1,1 1 1,0-1 0,-1 1 0,0-1 0,1 1 0,-1-1 0,-1-1 0,-1-1-4,0 1-1,0 0 1,-1 0 0,1 1 0,-1-1 0,0 1 0,0-1 0,0 1 0,0 1 0,0-1 0,-1 0 0,1 1 0,-1 0-1,-6-2 1,2 1-101,-1 0-1,1 1 1,-1 0-1,0 1 0,0 0 1,1 0-1,-1 1 1,0 1-1,0-1 0,0 2 1,0-1-1,1 1 1,-1 1-1,1 0 0,-18 7 1,25-9-49,0 0 0,1 0 1,-1 0-1,0 1 0,0-1 0,0 0 1,1 1-1,-1-1 0,0 1 0,1 0 1,0-1-1,-1 1 0,1 0 0,-2 4 1,3-5 61,-1 0 1,1 1 0,0-1 0,0 1 0,0-1-1,0 0 1,0 1 0,0-1 0,0 0 0,0 1-1,0-1 1,1 1 0,-1-1 0,0 0 0,1 0-1,-1 1 1,1-1 0,0 0 0,-1 0 0,1 1 0,0-1-1,0 0 1,0 0 0,0 0 0,1 1 0,16 14-560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09:47.796"/>
    </inkml:context>
    <inkml:brush xml:id="br0">
      <inkml:brushProperty name="width" value="0.05" units="cm"/>
      <inkml:brushProperty name="height" value="0.05" units="cm"/>
    </inkml:brush>
  </inkml:definitions>
  <inkml:trace contextRef="#ctx0" brushRef="#br0">260 0 16043,'-16'14'685,"-16"12"857,2 2-1,-41 47 1,64-67-1360,0 0 1,1 1-1,0 0 1,1 0-1,0 1 0,0-1 1,1 1-1,0 0 1,1 1-1,0-1 0,1 0 1,0 1-1,0-1 1,1 21-1,1-25-149,1 1 0,1-1 0,-1 0 0,1 0 0,0 0 0,0 0-1,1 0 1,0-1 0,0 1 0,0-1 0,1 1 0,0-1 0,0 0 0,0-1 0,7 7-1,-9-9-28,1 0-1,-1 1 0,1-1 0,0-1 0,0 1 0,-1 0 1,1-1-1,1 1 0,-1-1 0,0 0 0,0 0 0,0 0 0,1-1 1,-1 1-1,0-1 0,1 1 0,-1-1 0,0 0 0,1-1 1,-1 1-1,0 0 0,1-1 0,-1 0 0,0 0 0,0 0 1,0 0-1,1 0 0,-1-1 0,-1 1 0,6-4 0,-6 4 4,0-1-1,0 1 1,0-1-1,-1 1 1,1-1-1,0 1 1,-1-1-1,1 0 1,-1 0-1,1 0 1,-1 0-1,0 0 1,0 0-1,0-1 1,0 1-1,0 0 1,0-3-1,-1 2 4,0 1 0,0 0 0,0 0 0,0 0 1,-1 0-1,1 0 0,-1 0 0,1 0 0,-1 0 0,0 1 0,1-1 0,-1 0 0,0 0 0,0 0 0,-1 1 1,-1-3-1,-1-1 8,0 1 0,-1 0 0,0 0 0,0 0 0,0 0 0,0 1 0,-1 0 0,1 0 0,-1 0 0,1 1 0,-1 0 0,-7-2 0,-8 1-372,0 0 0,1 2 0,-1 0 0,-25 3 0,38-2-11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2.174"/>
    </inkml:context>
    <inkml:brush xml:id="br0">
      <inkml:brushProperty name="width" value="0.05" units="cm"/>
      <inkml:brushProperty name="height" value="0.05" units="cm"/>
    </inkml:brush>
  </inkml:definitions>
  <inkml:trace contextRef="#ctx0" brushRef="#br0">28 42 18876,'-4'0'431,"-16"0"1099,17-3-871,11-4-136,6 1-295,0 1 0,0 0-1,1 1 1,0 0-1,0 2 1,0-1 0,0 2-1,20 0 1,-32 1-222,-1 0 0,0 0 0,0 0 0,0 0 0,1 0 0,-1 1 0,0-1 0,0 1 0,0 0 0,0 0 0,0 0-1,0 0 1,0 0 0,0 0 0,0 0 0,0 0 0,-1 1 0,1-1 0,0 1 0,-1-1 0,1 1 0,-1 0 0,0 0 0,0-1 0,1 1 0,-1 0 0,0 0 0,-1 0 0,1 0 0,0 1 0,0-1 0,-1 0 0,0 0 0,1 0 0,-1 0 0,0 1 0,0 1 0,0 7 0,-1 0 1,-1-1 0,0 1-1,0-1 1,-1 1 0,-6 13-1,-58 126 46,43-102-25,-35 102 0,57-144-24,0 1 1,1-1 0,0 1 0,0-1-1,0 1 1,1 0 0,1 11 0,-1-17-4,0 0 1,0 0-1,1 0 1,-1 0-1,0 0 1,1 0-1,-1 1 1,1-1-1,0 0 1,-1 0-1,1-1 0,0 1 1,-1 0-1,1 0 1,0 0-1,0 0 1,0-1-1,0 1 1,-1 0-1,3 0 1,-1 0-5,0-1 1,0 1-1,0-1 1,0 0-1,0 0 1,0 0-1,0 0 1,1 0-1,-1 0 1,0 0-1,0-1 1,0 1-1,0-1 1,0 1-1,3-3 1,7-2-161,1-2 1,-1 1-1,0-2 1,-1 0-1,0 0 1,0-1-1,-1 0 1,0-1-1,0 0 1,-1-1-1,12-17 1,8-25-205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6.682"/>
    </inkml:context>
    <inkml:brush xml:id="br0">
      <inkml:brushProperty name="width" value="0.05" units="cm"/>
      <inkml:brushProperty name="height" value="0.05" units="cm"/>
    </inkml:brush>
  </inkml:definitions>
  <inkml:trace contextRef="#ctx0" brushRef="#br0">26 16 14499,'-3'4'117,"0"0"0,0 0 0,1 0 1,0 0-1,0 0 0,0 0 0,0 0 0,1 1 0,-1-1 0,1 1 0,0-1 0,1 1 1,-1 0-1,1 5 0,0 10 277,3 37 0,11 31 337,-12-79-612,0 0 0,1 0 0,0 0 0,1 0 0,0 0 0,0 0 0,8 9 0,-12-17-86,1 0 0,-1-1-1,1 1 1,-1 0 0,1 0 0,0-1 0,0 1 0,-1-1 0,1 1 0,0 0 0,0-1 0,0 0 0,0 1 0,-1-1 0,1 1 0,0-1-1,0 0 1,0 0 0,0 1 0,0-1 0,0 0 0,0 0 0,0 0 0,1 0 0,0-1 21,0 1 0,-1-1-1,1 0 1,0 1 0,-1-1 0,1 0-1,0 0 1,-1 0 0,1 0 0,-1 0 0,3-3-1,3-4 166,1-1-1,-2 0 1,9-14-1,-12 19-144,33-56-120,-1-2 1,26-68-1,-53 105-252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2.654"/>
    </inkml:context>
    <inkml:brush xml:id="br0">
      <inkml:brushProperty name="width" value="0.05" units="cm"/>
      <inkml:brushProperty name="height" value="0.05" units="cm"/>
    </inkml:brush>
  </inkml:definitions>
  <inkml:trace contextRef="#ctx0" brushRef="#br0">553 1 16404,'-18'-1'179,"-1"1"0,0 1 0,1 0 0,-1 2 0,1 0 0,-1 1 0,1 0 0,0 2 0,1 0 0,0 1 0,0 1 0,0 1 0,1 0 0,-21 16 0,14-8-140,1 1-1,0 1 0,1 0 1,2 2-1,0 1 1,1 0-1,1 1 0,-24 44 1,30-44-30,1 0 0,1 0 1,1 2-1,1-1 0,1 1 1,2-1-1,0 2 0,1-1 1,2 0-1,1 0 0,0 1 1,2-1-1,10 46 0,-8-49-6,2-1 1,1 1-1,1-1 0,0-1 0,2 0 1,0 0-1,1-1 0,1 0 0,1-1 1,1 0-1,0-1 0,1-1 0,1 0 0,1-1 1,0-1-1,19 12 0,-25-19 10,1 0 0,0-1 0,0-1 1,0 0-1,0 0 0,1-2 0,0 1 0,-1-2 0,1 0 0,1 0 0,-1-1 0,0-1 0,0 0 1,0 0-1,0-2 0,0 0 0,0 0 0,0-1 0,0 0 0,-1-2 0,24-10 0,-6 0 106,-1-2-1,-1-1 1,-1-2-1,-1 0 1,43-44-1,-38 32 172,-2-2 0,-1-2-1,41-70 1,-57 85-130,0-1 0,-2-1 0,-1 0 1,-1 0-1,0-1 0,-2 0 0,4-33 0,-8 45-90,-1 0-1,-1-1 1,0 1 0,-1 0-1,0 0 1,-1 0-1,0 0 1,-1 0 0,0 0-1,-1 1 1,-1-1 0,1 1-1,-2 0 1,0 0-1,0 1 1,-13-17 0,7 14-111,-1 0 1,0 0 0,-1 1 0,-1 1-1,0 1 1,0 0 0,-1 1 0,0 0-1,0 1 1,-1 1 0,0 1 0,0 0 0,-1 2-1,0 0 1,0 0 0,0 2 0,0 0-1,0 1 1,0 1 0,0 1 0,-1 0-1,1 2 1,-18 4 0,29-6-72,1 1 0,-1 0 0,0 1 1,1-1-1,-1 1 0,1 0 0,0 1 0,0 0 0,0 0 0,1 0 1,-1 1-1,1-1 0,0 1 0,0 0 0,-7 11 0,1 9-387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4.414"/>
    </inkml:context>
    <inkml:brush xml:id="br0">
      <inkml:brushProperty name="width" value="0.05" units="cm"/>
      <inkml:brushProperty name="height" value="0.05" units="cm"/>
    </inkml:brush>
  </inkml:definitions>
  <inkml:trace contextRef="#ctx0" brushRef="#br0">38 358 15619,'-38'49'2752,"39"-49"-2708,-1 0 0,0 0 1,0 0-1,0 0 0,0 0 1,1 0-1,-1 0 0,0 0 1,0 0-1,0 0 0,0 0 1,1 0-1,-1 0 1,0 0-1,0 0 0,0 0 1,0 0-1,0 0 0,0 0 1,1 1-1,-1-1 0,0 0 1,0 0-1,0 0 0,0 0 1,0 0-1,0 0 1,0 1-1,0-1 0,0 0 1,1 0-1,-1 0 0,0 0 1,0 0-1,0 1 0,0-1 1,0 0-1,0 0 0,0 0 1,0 0-1,0 1 0,0-1 1,0 0-1,0 0 1,0 0-1,0 1 0,14-11 826,179-187 1555,-84 80-2026,-83 89-355,-20 20-38,1 0 1,0 0-1,1 1 0,0 0 1,0 0-1,14-7 0,-19 14 3,-5 7-6,-6 9 1,-16 26-126,1 1 1,2 1-1,3 1 0,1 1 0,-16 70 0,30-102 19,2-1-1,-1 19 0,1-29 128,1 0-1,0-1 1,0 1 0,1 0-1,-1 0 1,1 0-1,-1 0 1,1 0-1,0 0 1,0-1-1,0 1 1,1 0-1,-1-1 1,1 1 0,-1-1-1,4 5 1,-4-6-29,-1-1 0,1 0 1,-1 0-1,1 1 0,-1-1 1,1 0-1,-1 0 0,1 0 1,-1 1-1,1-1 0,-1 0 1,1 0-1,-1 0 0,1 0 1,-1 0-1,1 0 0,-1 0 1,1 0-1,0 0 0,-1 0 1,1-1-1,-1 1 0,1 0 1,-1 0-1,1 0 0,-1-1 1,0 1-1,1 0 0,0-1 1,17-16-167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4.830"/>
    </inkml:context>
    <inkml:brush xml:id="br0">
      <inkml:brushProperty name="width" value="0.05" units="cm"/>
      <inkml:brushProperty name="height" value="0.05" units="cm"/>
    </inkml:brush>
  </inkml:definitions>
  <inkml:trace contextRef="#ctx0" brushRef="#br0">66 1 14499,'-4'23'1880,"-2"10"-847,-3 2-409,-1 6 1664,-1 2-1095,2 1-409,1-1-56,2-7-520,3-5-360,3-12-688,3-5-272,3-11 839,4 0-215,3-7-200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5.249"/>
    </inkml:context>
    <inkml:brush xml:id="br0">
      <inkml:brushProperty name="width" value="0.05" units="cm"/>
      <inkml:brushProperty name="height" value="0.05" units="cm"/>
    </inkml:brush>
  </inkml:definitions>
  <inkml:trace contextRef="#ctx0" brushRef="#br0">150 18 15091,'0'-1'72,"0"1"0,0-1 0,1 0 0,-1 1 0,0-1 1,0 0-1,0 1 0,1-1 0,-1 0 0,0 1 0,0-1 0,0 0 0,0 0 0,0 1 0,0-1 0,-1 0 0,1 1 0,0-1 0,-1-1 0,1 2-31,0 0 1,-1-1-1,1 1 0,0 0 0,-1 0 0,1 0 0,-1-1 1,1 1-1,0 0 0,-1 0 0,1 0 0,-1 0 0,1 0 1,-1 0-1,1 0 0,0 0 0,-1 0 0,1 0 0,-1 0 1,1 0-1,-1 0 0,1 0 0,-1 1 0,-3 0 154,1 0 1,-1 1-1,1 0 0,-1 0 0,1 0 1,-5 4-1,-3 3 7,1 1-1,1 1 1,-1 0 0,2 0 0,-1 0 0,2 1 0,0 1-1,0-1 1,-6 18 0,9-21-176,1 0 0,0 1 0,0 0 0,1 0 0,0 0 0,1 0 0,0 0 0,1 0 1,0 0-1,0 0 0,1 0 0,0 0 0,5 16 0,-5-22-15,0-1 1,0 0 0,0 0-1,0 0 1,1-1-1,-1 1 1,1 0-1,0 0 1,0-1-1,0 1 1,0-1 0,0 0-1,1 1 1,-1-1-1,1 0 1,-1-1-1,1 1 1,0 0-1,0-1 1,0 1 0,0-1-1,0 0 1,0 0-1,0 0 1,0 0-1,0-1 1,0 1 0,0-1-1,1 0 1,-1 0-1,4 0 1,1-2 27,-1 1 1,1-1-1,-1 0 1,0 0 0,0-1-1,0 0 1,0 0-1,-1-1 1,1 0-1,-1 0 1,0 0 0,8-8-1,-5 4 69,0-1 0,-1-1 0,0 1-1,0-2 1,-1 1 0,-1-1 0,1 1 0,-2-2 0,7-16 0,-11 24-74,1 0 0,-1 0 1,0-1-1,0 1 0,-1 0 1,1-1-1,-1 1 0,0-1 1,0 1-1,0-1 0,-1 1 1,1-1-1,-1 1 0,0 0 1,-1-1-1,1 1 0,-1 0 1,1 0-1,-1 0 0,-1 0 1,1 0-1,-1 0 0,1 1 1,-1-1-1,0 1 0,0 0 1,0 0-1,-1 0 0,-3-3 1,0 2-194,0 0 1,0 1 0,0 0 0,0 0 0,-1 1 0,1 0 0,-1 0 0,-9-1 0,-23-6-1595,42 9 1126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5.656"/>
    </inkml:context>
    <inkml:brush xml:id="br0">
      <inkml:brushProperty name="width" value="0.05" units="cm"/>
      <inkml:brushProperty name="height" value="0.05" units="cm"/>
    </inkml:brush>
  </inkml:definitions>
  <inkml:trace contextRef="#ctx0" brushRef="#br0">56 0 16908,'12'0'594,"0"1"0,-1 0 0,1 1 0,-1 1 0,17 4 0,-24-5-405,1-1 1,-1 1-1,0 0 0,1 0 1,-1 0-1,0 1 0,0 0 1,0-1-1,-1 1 0,1 1 0,-1-1 1,0 0-1,0 1 0,0 0 1,0-1-1,3 6 0,-6-7-167,1 0 0,-1 0-1,1 0 1,-1-1 0,0 1-1,0 0 1,0 0 0,0 0 0,0 0-1,0-1 1,0 1 0,-1 0-1,1 0 1,-1 0 0,1-1-1,-1 1 1,0 0 0,0-1-1,1 1 1,-1 0 0,0-1-1,-1 1 1,1-1 0,-1 2-1,-5 5-6,-1-1 0,1 0 0,-11 7 0,7-4 32,-8 5-19,11-9-24,0 0 0,0 0 0,1 1 0,0 0 1,1 1-1,-10 12 0,16-20-8,0 1 0,-1 0 0,1-1 0,0 1 0,0 0-1,-1 0 1,1-1 0,0 1 0,0 0 0,0 0 0,0-1 0,0 1 0,0 0 0,0 0 0,0-1 0,0 1 0,0 0 0,1 0 0,-1-1 0,0 1-1,0 0 1,1 0 0,-1-1 0,0 1 0,1 0 0,-1-1 0,1 1 0,-1-1 0,1 1 0,-1 0 0,1-1 0,-1 1 0,1-1 0,0 1 0,-1-1 0,1 0-1,0 1 1,-1-1 0,2 1 0,33 9-109,-30-9 93,50 9-142,-25-6 84,36 11 0,-58-13 71,-1 1 1,0 0-1,0 0 1,0 0-1,0 1 1,0 0-1,-1 0 1,1 0-1,-1 1 1,5 5-1,-8-6 18,0 0 0,-1-1 0,1 1-1,-1 0 1,0 0 0,0 0 0,0 1-1,-1-1 1,1 0 0,-1 1 0,0-1-1,-1 1 1,1-1 0,-1 1 0,1-1-1,-1 1 1,-1-1 0,1 1 0,-1-1-1,0 1 1,0-1 0,0 1 0,0-1-1,-1 0 1,-2 6 0,-2 2 82,0 0 0,-1 0 0,0 0 0,-1-1 0,0 0 0,-1-1 1,-12 13-1,10-13-19,0-1-1,0-1 1,-1 1 0,1-2 0,-2 0 0,1 0 0,-1-1 0,-21 7 0,28-11-164,-1 0 0,1 0 0,-1-1 1,0 0-1,1-1 0,-1 1 0,0-1 0,1 0 0,-1-1 0,1 0 1,-1 0-1,0 0 0,1-1 0,0 0 0,-1 0 0,1 0 0,0-1 1,0 0-1,0 0 0,-7-6 0,-7-10-394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6.056"/>
    </inkml:context>
    <inkml:brush xml:id="br0">
      <inkml:brushProperty name="width" value="0.05" units="cm"/>
      <inkml:brushProperty name="height" value="0.05" units="cm"/>
    </inkml:brush>
  </inkml:definitions>
  <inkml:trace contextRef="#ctx0" brushRef="#br0">1 309 14483,'3'2'214,"2"1"-1,-1-1 0,0 0 1,0 0-1,1 0 1,-1-1-1,0 0 0,1 1 1,0-2-1,6 2 1,52-1 691,-43-2-393,92-3 1167,116-21 1,112-34-70,-207 34-1219,1241-145 422,-1322 168-828,-4 1-47,68-12 1,-118 11-402,-13-2 560,-29-3 561,30 4-664,-17-3 42,2-1 36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6.958"/>
    </inkml:context>
    <inkml:brush xml:id="br0">
      <inkml:brushProperty name="width" value="0.05" units="cm"/>
      <inkml:brushProperty name="height" value="0.05" units="cm"/>
    </inkml:brush>
  </inkml:definitions>
  <inkml:trace contextRef="#ctx0" brushRef="#br0">545 83 12811,'-4'-4'724,"0"1"0,0-1-1,0 0 1,1-1 0,-4-4 0,5 5-401,0 1 0,-1-1 0,0 1 0,1 0 0,-1 0 0,0 0 0,0 1 0,-1-1 0,1 1 0,0-1 0,-1 1 0,-4-2 0,-4 0-98,0 1 0,0 1 1,0 0-1,0 0 1,0 1-1,0 1 1,0 0-1,-1 0 1,1 1-1,0 1 0,0 0 1,0 1-1,-15 6 1,5-2-148,2 1-1,-1 1 1,1 1 0,0 1 0,1 1 0,-25 20-1,30-20-71,0 0-1,2 1 1,-1 1-1,2 0 0,0 0 1,-12 21-1,19-28-13,0-1 0,1 1 0,0 0 0,0 0 0,0 0 0,1 0-1,0 1 1,1-1 0,0 0 0,0 1 0,0-1 0,1 1 0,0 0 0,1-1 0,-1 1 0,1-1-1,4 13 1,-4-16 0,1-1 1,-1 0-1,0 0 0,1 0 0,0 0 0,0 0 0,0 0 0,0-1 0,0 1 1,1-1-1,-1 1 0,1-1 0,-1 0 0,1 0 0,0 0 0,6 3 0,-4-3-3,0-1 0,0 1 0,0-1-1,0 0 1,1 0 0,-1 0 0,0-1-1,1 0 1,9-1 0,0-1-5,-1-1 0,-1 0 0,1-1 0,0 0 1,-1-1-1,0-1 0,15-9 0,-5 1 28,0-1 1,-1 0-1,32-32 1,-45 39 12,-1-1 1,1-1-1,-1 0 1,-1 0-1,0 0 1,0-1 0,-1 0-1,0-1 1,7-21-1,-12 31-35,-1-1 0,1 0 0,0 0 0,-1 0 0,0 0 0,0 0 0,0 0 0,0 1 0,0-1 0,0 0 0,-1 0 0,1 0 0,-1 0 0,0 0 0,0 1 0,0-1 0,-2-3 0,2 5-61,0-1 1,0 1 0,-1 0 0,1 0 0,0 0-1,-1 0 1,1 0 0,0 0 0,-1 0-1,0 0 1,1 1 0,-1-1 0,1 1 0,-1-1-1,0 1 1,1-1 0,-1 1 0,0 0 0,0 0-1,1 0 1,-1 0 0,0 0 0,1 0-1,-1 1 1,0-1 0,1 0 0,-1 1 0,0-1-1,-1 2 1,-1-1-19,1 0 1,0 1-1,0 0 0,0-1 0,0 1 1,1 0-1,-1 0 0,0 0 0,1 1 1,-4 2-1,-6 10-585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7.377"/>
    </inkml:context>
    <inkml:brush xml:id="br0">
      <inkml:brushProperty name="width" value="0.05" units="cm"/>
      <inkml:brushProperty name="height" value="0.05" units="cm"/>
    </inkml:brush>
  </inkml:definitions>
  <inkml:trace contextRef="#ctx0" brushRef="#br0">1 1 12931,'0'51'1712,"1"-2"-896,1-5-384,-2-5 1977,0-3-1857,1-10-784,-1-8-1624,6-9 1672,1-8-297,3-12-295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7.823"/>
    </inkml:context>
    <inkml:brush xml:id="br0">
      <inkml:brushProperty name="width" value="0.05" units="cm"/>
      <inkml:brushProperty name="height" value="0.05" units="cm"/>
    </inkml:brush>
  </inkml:definitions>
  <inkml:trace contextRef="#ctx0" brushRef="#br0">4 1 6785,'0'1'369,"-1"-1"-273,-2 0-32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8.615"/>
    </inkml:context>
    <inkml:brush xml:id="br0">
      <inkml:brushProperty name="width" value="0.05" units="cm"/>
      <inkml:brushProperty name="height" value="0.05" units="cm"/>
    </inkml:brush>
  </inkml:definitions>
  <inkml:trace contextRef="#ctx0" brushRef="#br0">180 96 7986,'5'-5'993,"0"1"1,0-1-1,-1 0 0,0 0 1,0 0-1,0-1 1,-1 1-1,4-9 1,-6 13-771,0-1 1,-1 1-1,1 0 1,-1-1-1,1 1 1,-1-1-1,0 1 0,0-1 1,0 1-1,1-1 1,-1 0-1,-1 1 1,1-1-1,0 1 1,0-1-1,-1-2 1,0 3-119,0 0 0,0 0 0,0 0 1,0 0-1,0 0 0,0 0 0,0 0 1,0 0-1,0 1 0,0-1 0,-1 0 1,1 1-1,0-1 0,0 1 0,-1-1 1,1 1-1,0 0 0,-1 0 0,1-1 1,0 1-1,-1 0 0,1 0 0,-2 0 1,-2 1-9,0-1 0,0 1 0,0 0-1,0 0 1,0 1 0,0-1 0,0 1 0,0 0 0,1 0 0,-1 1 0,-7 5 0,-1 1-61,-1 2-1,-14 14 0,20-16-36,0-1 0,0 1 1,1 0-1,0 1 0,0 0 0,1 0 0,-8 20 0,13-27-5,-1 0-1,1 0 1,0 0 0,0 0-1,1 0 1,-1 1-1,1-1 1,0 0 0,0 1-1,0-1 1,0 0 0,0 0-1,1 1 1,-1-1-1,1 0 1,0 0 0,0 1-1,0-1 1,0 0 0,1 0-1,-1 0 1,1-1 0,0 1-1,0 0 1,0-1-1,0 1 1,0-1 0,1 1-1,-1-1 1,1 0 0,-1 0-1,4 2 1,6 2-26,1 0-1,-1 0 1,25 6 0,20 9-27,-52-19 56,0 1-1,0-1 1,0 1 0,-1 1 0,1-1-1,-1 0 1,0 1 0,5 6-1,-6-7 3,-1 1 0,0 0 0,0 0-1,0 0 1,-1 0 0,0 0 0,1 0-1,-1 1 1,0-1 0,-1 0-1,1 1 1,-1-1 0,0 0 0,0 1-1,0-1 1,-1 1 0,0-1 0,0 0-1,0 0 1,0 1 0,-3 6-1,-1 0 24,0 0-1,0-1 0,-1 1 1,0-1-1,-1-1 1,-15 18-1,17-22 32,-1 1 0,-1-1 0,1-1 0,-1 1 0,0-1-1,0 0 1,0-1 0,0 0 0,-1 0 0,-14 4 0,20-7-39,-1 1 1,1-1-1,0 1 0,-1-1 0,1 0 0,0 0 1,-1 0-1,1 0 0,0 0 0,0 0 0,-1-1 0,1 1 1,0-1-1,-1 1 0,1-1 0,0 0 0,0 0 1,0 0-1,0 0 0,0-1 0,0 1 0,0 0 1,0-1-1,1 1 0,-1-1 0,0 0 0,1 1 1,0-1-1,-1 0 0,1 0 0,0 0 0,0 0 1,0 0-1,0-1 0,0 1 0,0 0 0,1 0 1,-1 0-1,1-1 0,-1-3 0,1-1-15,0 0 1,0-1-1,0 1 0,1 0 0,0 0 0,0 0 1,1-1-1,0 2 0,0-1 0,1 0 0,0 0 1,0 1-1,6-10 0,4-3-42,0 0-1,31-33 1,65-48-18,-25 26 275,-79 69-173,0 0-1,-1 1 1,0-2-1,0 1 1,0 0 0,0-1-1,-1 0 1,4-9-1,-6 13-22,-1 0 0,1 0 0,-1 0 0,1 0 0,-1 0 0,0 0 0,0-1 0,0 1 0,0 0 0,-1 0 0,1 0 0,0 0 0,-1 0 0,1 0 0,-1 0 0,0 0 0,0 0 0,0 0 0,0 0 0,0 0 0,0 0 0,-1 0-1,1 1 1,0-1 0,-1 1 0,1-1 0,-1 1 0,0-1 0,-2-1 0,-1 0-23,1 0-1,-1 0 1,0 1-1,0-1 1,0 1-1,0 0 1,0 0-1,-9-1 1,11 2-133,0 1 1,0 0 0,1-1-1,-1 1 1,0 0-1,0 1 1,0-1-1,1 0 1,-1 1 0,0 0-1,0 0 1,1-1-1,-1 2 1,1-1-1,-1 0 1,1 0 0,-1 1-1,-3 2 1,5-3 105,1-1 0,-1 1 0,1-1 0,-1 1 0,0-1 0,1 1 0,-1 0 1,1-1-1,-1 1 0,1 0 0,0-1 0,-1 1 0,1 0 0,0-1 0,-1 1 0,1 0 1,0 0-1,0 0 0,0-1 0,0 1 0,0 0 0,-1 0 0,1 0 0,1-1 0,-1 1 1,0 0-1,0 0 0,0 0 0,0-1 0,1 1 0,-1 0 0,0 0 0,1 0 0,8 16-674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7.074"/>
    </inkml:context>
    <inkml:brush xml:id="br0">
      <inkml:brushProperty name="width" value="0.05" units="cm"/>
      <inkml:brushProperty name="height" value="0.05" units="cm"/>
    </inkml:brush>
  </inkml:definitions>
  <inkml:trace contextRef="#ctx0" brushRef="#br0">8 51 13291,'3'-12'746,"-3"7"-441,1 0-1,1-1 0,-1 1 1,1 0-1,3-7 0,-4 12-232,-1 0 0,1 0 0,-1 1-1,0-1 1,1 0 0,-1 1 0,0-1 0,1 0-1,-1 1 1,0-1 0,0 1 0,1-1-1,-1 0 1,0 1 0,0-1 0,0 1-1,0-1 1,1 1 0,-1-1 0,0 1 0,0-1-1,0 1 1,0-1 0,0 1 0,0-1-1,0 1 1,1 42 765,-2-1 0,-9 66 0,2-24-630,1-18-2015,4-64 1069,4-5 267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9.049"/>
    </inkml:context>
    <inkml:brush xml:id="br0">
      <inkml:brushProperty name="width" value="0.05" units="cm"/>
      <inkml:brushProperty name="height" value="0.05" units="cm"/>
    </inkml:brush>
  </inkml:definitions>
  <inkml:trace contextRef="#ctx0" brushRef="#br0">119 1 17084,'-37'51'2816,"27"-40"-2572,1 1 0,0 0-1,1 0 1,1 1 0,0-1 0,0 2 0,1-1-1,1 1 1,-4 16 0,7-17-212,0 0-1,1 1 0,1-1 1,0 1-1,1-1 1,1 0-1,0 1 0,4 13 1,-5-21-33,0-1-1,1 0 1,0 1 0,0-1 0,0 0 0,0 0 0,1-1-1,0 1 1,0 0 0,1-1 0,-1 0 0,1 0 0,0 0 0,0 0-1,0 0 1,0-1 0,1 0 0,-1 0 0,1 0 0,0 0-1,0-1 1,6 2 0,-7-3 8,1 0 0,0-1 0,-1 0 1,1 0-1,0 0 0,-1 0 0,1-1 0,0 0 0,-1 0 0,1 0 0,-1-1 0,0 1 1,1-1-1,-1 0 0,0 0 0,0-1 0,0 1 0,0-1 0,0 0 0,-1 0 0,5-5 1,-1 1 57,0 0 0,-1 0 0,0 0 0,-1-1 0,1 0 1,-1-1-1,-1 1 0,0-1 0,5-12 0,-8 16-11,0 1-1,0-1 0,-1 1 0,1-1 1,-1 0-1,0 1 0,0-1 0,-1 1 1,1-1-1,-2-5 0,1 8-27,1 0-1,-1 0 1,1 1 0,-1-1-1,0 0 1,0 0-1,0 1 1,0-1 0,0 0-1,0 1 1,0-1 0,-1 1-1,1-1 1,0 1-1,-1 0 1,0 0 0,1 0-1,-1 0 1,1 0 0,-1 0-1,0 0 1,0 0-1,0 0 1,1 1 0,-1-1-1,-3 0 1,-1 1 4,0 0 0,-1 1 0,1-1 0,0 1 0,0 0 0,0 1 0,0 0 0,0 0 0,0 0 0,0 0 0,1 1 0,-1 0 0,1 0 0,-7 6 0,4-4-235,0 1 0,1 0-1,0 1 1,0 0 0,1 0-1,0 0 1,0 1 0,-8 14-1,9-9-126,5-12 319,0-1 1,-1 0-1,1 1 0,0-1 0,0 0 0,0 1 1,0-1-1,0 0 0,0 0 0,0 1 1,0-1-1,0 0 0,0 1 0,0-1 0,0 0 1,0 1-1,0-1 0,0 0 0,1 1 1,-1-1-1,0 0 0,0 1 0,0-1 0,0 0 1,0 0-1,1 1 0,-1-1 0,0 0 1,0 0-1,1 1 0,-1-1 0,0 0 0,0 0 1,1 0-1,-1 1 0,17-2-512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2:59.655"/>
    </inkml:context>
    <inkml:brush xml:id="br0">
      <inkml:brushProperty name="width" value="0.05" units="cm"/>
      <inkml:brushProperty name="height" value="0.05" units="cm"/>
    </inkml:brush>
  </inkml:definitions>
  <inkml:trace contextRef="#ctx0" brushRef="#br0">12 0 14987,'-12'13'1785,"14"-3"-945,8-1-256,16-7 1384,8 0-679,18-4-233,8-2-120,16 0-288,3-2-96,4 2-208,-7 1-184,-12 0-512,-5 3-288,-22 0-680,-9 4-1393,-30-1 2137,-14 0-464,-18-1-248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0.086"/>
    </inkml:context>
    <inkml:brush xml:id="br0">
      <inkml:brushProperty name="width" value="0.05" units="cm"/>
      <inkml:brushProperty name="height" value="0.05" units="cm"/>
    </inkml:brush>
  </inkml:definitions>
  <inkml:trace contextRef="#ctx0" brushRef="#br0">1 51 15643,'0'30'1681,"20"-14"-817,7-10-232,17-6 760,6-6-215,9-3-137,1-4-64,-2-1-544,-4 1-472,-15 0 160,-10-3-104,-22-2-128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0.506"/>
    </inkml:context>
    <inkml:brush xml:id="br0">
      <inkml:brushProperty name="width" value="0.05" units="cm"/>
      <inkml:brushProperty name="height" value="0.05" units="cm"/>
    </inkml:brush>
  </inkml:definitions>
  <inkml:trace contextRef="#ctx0" brushRef="#br0">1 504 14339,'-1'0'63,"1"1"-1,0-1 1,0 0 0,0 0-1,0 1 1,0-1-1,0 0 1,0 0 0,0 1-1,0-1 1,0 0 0,0 0-1,0 1 1,0-1-1,0 0 1,0 0 0,0 1-1,1-1 1,-1 0-1,0 0 1,0 0 0,0 1-1,0-1 1,0 0 0,0 0-1,1 0 1,-1 1-1,0-1 1,0 0 0,0 0-1,1 0 1,-1 0 0,0 0-1,0 1 1,0-1-1,1 0 1,-1 0 0,0 0-1,0 0 1,1 0 0,-1 0-1,11-7 1208,7-16 269,152-264 3263,-67 107-4347,-93 166-434,-5 13 13,-2 24 22,-3-15-55,1 25 20,7 41 0,-6-63-197,0 0-1,1 0 1,0 0 0,1 0 0,0-1 0,0 1 0,8 11 0,-12-22 162,0 1 0,1-1 1,-1 1-1,0-1 0,0 1 0,0-1 1,1 1-1,-1-1 0,0 1 1,1-1-1,-1 0 0,0 1 1,1-1-1,-1 1 0,1-1 0,-1 0 1,0 1-1,1-1 0,-1 0 1,1 1-1,-1-1 0,1 0 0,-1 0 1,1 0-1,-1 0 0,1 1 1,-1-1-1,1 0 0,0 0 0,-1 0 1,1 0-1,-1 0 0,1 0 1,-1 0-1,1 0 0,-1 0 1,1-1-1,-1 1 0,1 0 0,-1 0 1,1 0-1,0-1 0,5-11-347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2.069"/>
    </inkml:context>
    <inkml:brush xml:id="br0">
      <inkml:brushProperty name="width" value="0.05" units="cm"/>
      <inkml:brushProperty name="height" value="0.05" units="cm"/>
    </inkml:brush>
  </inkml:definitions>
  <inkml:trace contextRef="#ctx0" brushRef="#br0">236 0 17516,'-3'10'1488,"-1"6"-1032,-5 11-184,-17 21 720,-4 13-415,0 9-265,0-1-16,7-4-120,2-5-64,8-11-288,1-9-232,2-17-513,0-15 785,3-22-144,0-12-104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2.516"/>
    </inkml:context>
    <inkml:brush xml:id="br0">
      <inkml:brushProperty name="width" value="0.05" units="cm"/>
      <inkml:brushProperty name="height" value="0.05" units="cm"/>
    </inkml:brush>
  </inkml:definitions>
  <inkml:trace contextRef="#ctx0" brushRef="#br0">1 0 16804,'17'2'1712,"10"9"-912,3 2-248,13 7 681,3 2-169,13 5-136,2 3-120,1 4-464,-2 2-280,-8 3-864,-2 0-72,-16-1 656,-6-3-200,-20-14-152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2.919"/>
    </inkml:context>
    <inkml:brush xml:id="br0">
      <inkml:brushProperty name="width" value="0.05" units="cm"/>
      <inkml:brushProperty name="height" value="0.05" units="cm"/>
    </inkml:brush>
  </inkml:definitions>
  <inkml:trace contextRef="#ctx0" brushRef="#br0">1 133 18916,'43'2'1848,"18"-6"-1135,11-6-273,26-3 584,12-2-80,15-5-136,1-1-216,-2 2-360,-5 1-136,-14 9-296,-9 3-168,-23 6-368,-11 0-224,-26 6-456,-8 0 952,-19-2-65,-9 5-215,-12-2 32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3.304"/>
    </inkml:context>
    <inkml:brush xml:id="br0">
      <inkml:brushProperty name="width" value="0.05" units="cm"/>
      <inkml:brushProperty name="height" value="0.05" units="cm"/>
    </inkml:brush>
  </inkml:definitions>
  <inkml:trace contextRef="#ctx0" brushRef="#br0">1 463 18916,'2'0'157,"-1"0"1,1-1-1,-1 1 0,1-1 1,-1 1-1,1-1 0,-1 0 1,0 0-1,1 0 0,-1 0 1,0 0-1,1 0 0,0-1 0,0 0 8,88-68 1550,92-95-1,-117 96-1405,-25 24-206,58-48 0,-84 86-116,-13 7 12,-1 0 1,0 0-1,0 0 1,0 0-1,1 0 1,-1 0-1,0 0 1,0 0-1,0 1 0,0-1 1,1 0-1,-1 0 1,0 0-1,0 0 1,0 0-1,0 1 1,1-1-1,-1 0 1,0 0-1,0 0 1,0 0-1,0 1 1,0-1-1,0 0 1,0 0-1,0 0 1,0 1-1,1-1 1,-1 0-1,0 0 1,0 1-1,0-1 1,0 0-1,0 0 1,0 1-1,-6 25-29,4-21 29,-39 128-66,-13 49-178,53-179 280,-1 5-309,0 0-1,1 0 1,-2 16 0,3-24 231,0 1 1,0 0 0,0 0-1,0 0 1,0 0-1,0 0 1,0-1 0,0 1-1,0 0 1,1 0 0,-1 0-1,0 0 1,0-1-1,1 1 1,-1 0 0,1 0-1,-1-1 1,0 1 0,1 0-1,-1-1 1,1 1-1,0 0 1,-1-1 0,1 1-1,0-1 1,-1 1 0,1-1-1,0 1 1,-1-1-1,1 1 1,0-1 0,0 0-1,0 1 1,-1-1 0,1 0-1,0 0 1,0 0-1,0 1 1,0-1 0,-1 0-1,1 0 1,0 0 0,0-1-1,0 1 1,0 0-1,1 0 1,22-9-493,7-9-188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03.739"/>
    </inkml:context>
    <inkml:brush xml:id="br0">
      <inkml:brushProperty name="width" value="0.05" units="cm"/>
      <inkml:brushProperty name="height" value="0.05" units="cm"/>
    </inkml:brush>
  </inkml:definitions>
  <inkml:trace contextRef="#ctx0" brushRef="#br0">101 49 17628,'-10'25'777,"0"0"0,-15 23 0,-14 33 104,36-72-695,0 1 0,0-1 1,1 1-1,0-1 1,0 1-1,0 18 1,2-25-160,1 0-1,-1 0 1,1-1 0,-1 1 0,1 0-1,0-1 1,0 1 0,0-1 0,0 1 0,0-1-1,0 1 1,1-1 0,-1 0 0,1 0-1,0 0 1,0 0 0,-1 0 0,1 0 0,1 0-1,-1 0 1,0-1 0,0 1 0,1-1-1,-1 0 1,0 1 0,1-1 0,0 0 0,-1-1-1,1 1 1,-1 0 0,1-1 0,4 1-1,5 0-11,0 0 0,0 0 0,0-1 0,0-1 0,1 0 0,13-4 0,-11 2 36,0 0 1,0-2 0,0 0-1,-1 0 1,0-1-1,0-1 1,0-1-1,-1 0 1,0 0-1,21-19 1,-32 25-25,0-1 1,0 1 0,0 0-1,0-1 1,0 1 0,-1-1-1,1 1 1,-1-1-1,1 0 1,-1 0 0,0 0-1,0 0 1,0 0 0,-1 0-1,1 0 1,0-5 0,-1 6-1,-1-1 1,1 0-1,-1 1 0,0-1 1,1 1-1,-1-1 1,0 1-1,0-1 1,-1 1-1,1 0 1,0 0-1,-1 0 1,0-1-1,1 1 0,-5-3 1,0 0 19,-1 0 0,0 0 1,0 0-1,-1 1 0,1 0 0,-1 1 0,0 0 0,0 0 1,0 0-1,-14-2 0,4 3-48,0 0-1,0 1 0,-1 0 1,-17 3-1,29-1-65,0-1-1,0 1 1,0 1-1,0-1 1,1 1 0,-1 1-1,1-1 1,-1 1-1,1 0 1,0 0-1,0 1 1,0 0-1,-8 7 1,13-11 11,0 1 1,0 0-1,1-1 1,-1 1 0,0 0-1,0 0 1,1 0-1,-1 0 1,0 0-1,1 0 1,-1 0-1,1 0 1,-1 0-1,1 0 1,-1 0-1,1 0 1,0 1 0,0-1-1,-1 0 1,1 0-1,0 0 1,0 0-1,0 1 1,0-1-1,0 0 1,1 0-1,-1 0 1,0 0-1,1 1 1,-1-1 0,0 0-1,1 0 1,-1 0-1,1 0 1,0 0-1,-1 0 1,1 0-1,0 0 1,1 1-1,2 1-65,-1-1-1,1 1 0,-1-1 0,1 0 0,0-1 1,0 1-1,0 0 0,0-1 0,0 0 1,6 1-1,42 2-526,13-10-118</inkml:trace>
  <inkml:trace contextRef="#ctx0" brushRef="#br0" timeOffset="1">677 1 17500,'-31'45'1687,"8"-13"-506,-20 39-1,38-61-914,1-1-1,0 1 0,0 0 0,0 0 0,2 1 0,-1-1 0,1 1 0,-1 20 0,3-28-220,0 0 0,0 0 0,0 0 0,1 0 0,-1 0 0,1 0 0,0-1-1,0 1 1,0 0 0,0 0 0,0-1 0,1 1 0,-1 0 0,1-1-1,0 1 1,-1-1 0,1 0 0,0 0 0,3 3 0,-1-3-27,0 1 0,0-1 0,0 0 0,0 0 0,0 0 0,0-1 0,0 1 0,1-1 0,-1 0 0,1 0 1,-1-1-1,7 1 0,2-1-6,0-1 0,0 0 0,0-1 0,-1 0 0,1-1 0,0-1 0,-1 0 0,0 0 0,0-1 0,12-7 0,-15 7 28,0 0 0,0 0-1,-1-1 1,0 0 0,0-1 0,0 0 0,-1 0-1,0-1 1,-1 1 0,1-1 0,-1-1 0,-1 1-1,7-13 1,-11 16-3,1 1-1,-1-1 1,1 1-1,-1-1 1,-1 0-1,1 1 0,-1-1 1,1 0-1,-1 0 1,-1 1-1,1-1 1,-1 0-1,0 1 1,0-1-1,0 0 1,0 1-1,-1-1 1,0 1-1,0 0 1,-4-8-1,1 6-22,0 0 0,1 0-1,-2 1 1,1 0 0,-1-1 0,0 2-1,0-1 1,0 1 0,-1 0 0,1 0-1,-1 1 1,-9-4 0,8 4-69,1 1 0,0 0 1,0 0-1,-1 0 0,1 1 0,-1 1 1,0-1-1,1 1 0,-1 0 1,1 1-1,-1 0 0,-9 2 0,12-2-35,1 1-1,-1 0 0,1-1 0,0 2 1,0-1-1,0 0 0,0 1 0,0 0 1,0-1-1,1 2 0,-1-1 0,1 0 1,0 1-1,0-1 0,0 1 0,1 0 1,-1 0-1,1 0 0,0 0 1,-3 9-1,-4 18-468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28.643"/>
    </inkml:context>
    <inkml:brush xml:id="br0">
      <inkml:brushProperty name="width" value="0.05" units="cm"/>
      <inkml:brushProperty name="height" value="0.05" units="cm"/>
    </inkml:brush>
  </inkml:definitions>
  <inkml:trace contextRef="#ctx0" brushRef="#br0">5 104 17116,'-3'-8'1944,"1"6"-1056,2-1-312,6 1 921,6 1-161,9-5-360,6-1-184,9-3-336,4-2-143,3 2-249,3 0-136,-4 0-353,-4 3-311,-8 1-664,-7 1 1104,-10 5-232,-4-5-232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7.534"/>
    </inkml:context>
    <inkml:brush xml:id="br0">
      <inkml:brushProperty name="width" value="0.05" units="cm"/>
      <inkml:brushProperty name="height" value="0.05" units="cm"/>
    </inkml:brush>
  </inkml:definitions>
  <inkml:trace contextRef="#ctx0" brushRef="#br0">12 358 13427,'-11'13'3139,"18"-20"-2319,10-11-189,-2-1-1,0-1 1,-1 0-1,15-31 0,-6 14-121,11-24 84,-17 31-411,0 1 0,26-33 0,-42 61-186,1 0-1,-1-1 1,0 1 0,0 0-1,1 0 1,-1 0-1,1 0 1,-1 0 0,1 0-1,-1 0 1,1 0-1,-1 1 1,1-1 0,0 1-1,-1-1 1,1 1-1,0-1 1,0 1 0,-1 0-1,1 0 1,0 0-1,2 0 1,0 1-7,0 0 0,-1 0 0,1 0 0,-1 1 0,1-1 0,-1 1 0,1 0 0,-1 0 0,6 5 0,3 3-427,0 1 0,-1 1 0,17 23 0,-26-33 361,-2-1 46,1 0 0,0 0 1,-1 0-1,1 0 0,0 0 1,0 0-1,-1-1 0,1 1 1,0 0-1,0 0 0,0-1 1,0 1-1,0-1 0,0 1 1,0-1-1,0 1 0,2 0 1,4-2-384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29.064"/>
    </inkml:context>
    <inkml:brush xml:id="br0">
      <inkml:brushProperty name="width" value="0.05" units="cm"/>
      <inkml:brushProperty name="height" value="0.05" units="cm"/>
    </inkml:brush>
  </inkml:definitions>
  <inkml:trace contextRef="#ctx0" brushRef="#br0">1 91 16299,'24'0'1841,"6"0"-1249,9-9-248,4-2 720,7-2-912,3-3-320,-1-1 432,-7 2-176,-4 5-312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29.452"/>
    </inkml:context>
    <inkml:brush xml:id="br0">
      <inkml:brushProperty name="width" value="0.05" units="cm"/>
      <inkml:brushProperty name="height" value="0.05" units="cm"/>
    </inkml:brush>
  </inkml:definitions>
  <inkml:trace contextRef="#ctx0" brushRef="#br0">0 18 17340,'14'0'1257,"0"-2"1,24-5-1,-24 4-668,0 1-1,21-2 0,-24 4-490,1 1 0,-1 0 0,1 0 0,-1 1 0,0 0 0,1 1 0,-1 1 0,0-1-1,-1 2 1,18 9 0,-23-11-91,0 0-1,0 0 1,-1 1-1,1-1 1,-1 1-1,0 0 1,0 1-1,-1-1 0,1 1 1,-1 0-1,0-1 1,0 1-1,-1 1 1,1-1-1,-1 0 1,0 1-1,-1-1 0,1 1 1,-1-1-1,0 1 1,0 0-1,-1-1 1,0 8-1,-1 2 4,-2 0 0,1 0 0,-2 0 0,0 0 0,-1-1 0,0 0 0,-1 0 0,-1 0 0,0-1 0,-15 22 0,-8 5-450,-64 67-1,68-81 311,2-6-65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29.883"/>
    </inkml:context>
    <inkml:brush xml:id="br0">
      <inkml:brushProperty name="width" value="0.05" units="cm"/>
      <inkml:brushProperty name="height" value="0.05" units="cm"/>
    </inkml:brush>
  </inkml:definitions>
  <inkml:trace contextRef="#ctx0" brushRef="#br0">339 5 16868,'16'-5'1792,"-15"12"-1056,-6 12-312,-14 17 1137,0 11-625,-8 16-328,-4 8-80,-4 6-272,2 2-104,3-5-72,4-8-88,6-16-392,4-12-144,5-23-584,2-10-1457,2-17 2097,2-11-376,-3-28-352</inkml:trace>
  <inkml:trace contextRef="#ctx0" brushRef="#br0" timeOffset="1">1 205 16363,'16'29'1657,"5"-2"-905,5 5-320,8 1 672,6-2-119,5 1-449,-1-4-648,-1-2 240,0-3-80,-15-10-224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0.362"/>
    </inkml:context>
    <inkml:brush xml:id="br0">
      <inkml:brushProperty name="width" value="0.05" units="cm"/>
      <inkml:brushProperty name="height" value="0.05" units="cm"/>
    </inkml:brush>
  </inkml:definitions>
  <inkml:trace contextRef="#ctx0" brushRef="#br0">0 40 18540,'25'5'1784,"10"-5"-1168,8 0-223,13-5 567,3-2-120,4-2-280,-1-1-344,-9 3-928,-7 1-128,-21 6 648,-7 0-208,-14 6-160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0.794"/>
    </inkml:context>
    <inkml:brush xml:id="br0">
      <inkml:brushProperty name="width" value="0.05" units="cm"/>
      <inkml:brushProperty name="height" value="0.05" units="cm"/>
    </inkml:brush>
  </inkml:definitions>
  <inkml:trace contextRef="#ctx0" brushRef="#br0">1 61 17948,'31'19'1912,"7"-15"-1208,-1-4-296,10-4 705,5-5-345,-1-4-888,0-3 536,-14-4-424,-4-1-184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1.199"/>
    </inkml:context>
    <inkml:brush xml:id="br0">
      <inkml:brushProperty name="width" value="0.05" units="cm"/>
      <inkml:brushProperty name="height" value="0.05" units="cm"/>
    </inkml:brush>
  </inkml:definitions>
  <inkml:trace contextRef="#ctx0" brushRef="#br0">0 534 15563,'2'0'91,"-1"0"0,0-1 1,0 1-1,1-1 0,-1 1 0,0 0 0,0-1 0,1 0 0,-1 1 0,0-1 0,0 0 0,0 0 0,0 1 0,0-1 0,0 0 0,0 0 0,0 0 0,0 0 0,-1 0 1,1 0-1,0-1 0,0 0 0,4-5 168,43-51 876,235-299 3054,-220 263-3458,-72 113-710,0 0 0,2 0 0,0 1 0,-5 24 0,-12 85 43,24-127-64,-13 123-319,13-106 161,0 0 0,1 0 1,1 0-1,7 29 0,-8-44 36,0 1 1,1-1-1,-1 1 1,1-1-1,0 0 0,0 0 1,5 6-1,-7-9 102,1 0-1,0 0 1,0 0-1,0 0 1,0-1-1,0 1 0,0 0 1,0-1-1,0 1 1,0 0-1,0-1 1,1 0-1,-1 1 1,0-1-1,0 0 1,0 1-1,1-1 1,-1 0-1,0 0 1,0 0-1,1 0 1,-1 0-1,0 0 1,0 0-1,1-1 1,-1 1-1,0 0 1,0-1-1,0 1 0,0-1 1,1 1-1,-1-1 1,0 1-1,1-2 1,27-20-494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1.632"/>
    </inkml:context>
    <inkml:brush xml:id="br0">
      <inkml:brushProperty name="width" value="0.05" units="cm"/>
      <inkml:brushProperty name="height" value="0.05" units="cm"/>
    </inkml:brush>
  </inkml:definitions>
  <inkml:trace contextRef="#ctx0" brushRef="#br0">19 480 14867,'-10'52'1296,"4"-12"-1104,3-10-312,11-17 593,6-7-185,9-26 8</inkml:trace>
  <inkml:trace contextRef="#ctx0" brushRef="#br0" timeOffset="1">498 36 15171,'-1'-2'176,"1"-1"0,0 1-1,-1 0 1,0-1 0,1 1 0,-1 0-1,0-1 1,0 1 0,-3-3 0,3 4-130,0 0 0,0 0 1,0 0-1,0 1 1,0-1-1,0 0 1,0 1-1,0-1 1,0 1-1,-1-1 1,1 1-1,0 0 1,0-1-1,0 1 0,-1 0 1,1 0-1,0 0 1,-1 0-1,1 0 1,0 0-1,0 0 1,-2 1-1,-6 1 156,1 0 0,-1 1 0,1 0 1,0 0-1,0 1 0,0 0 0,0 0 0,1 1 0,-1 0 0,1 0 0,0 1 0,1 0 0,0 0 0,-10 11 0,9-8-152,1-1 0,0 1-1,0 1 1,1-1 0,0 1 0,0 0-1,1 0 1,0 0 0,1 0-1,1 1 1,-4 18 0,6-25-40,0-1 1,0 1 0,0-1-1,0 1 1,1-1 0,-1 1-1,1-1 1,0 0 0,0 1-1,0-1 1,0 0 0,0 0 0,1 1-1,0-1 1,-1 0 0,1-1-1,0 1 1,1 0 0,-1 0-1,0-1 1,1 0 0,-1 1-1,1-1 1,0 0 0,0 0-1,0 0 1,0-1 0,0 1 0,0-1-1,5 2 1,-1-1 29,0 0 0,0-1 0,0 0 0,0 0 0,0-1 0,0 0 0,0 0 0,0 0 0,1-1 1,-1 0-1,0-1 0,-1 1 0,1-1 0,9-4 0,-6 1 57,0 0 0,0-1 0,-1 0 0,0 0-1,0-1 1,0 0 0,-1-1 0,0 0 0,8-10 0,-12 13-50,-1 0 0,1 0 0,-1-1 0,0 1 0,0-1 0,0 0 0,-1 0-1,0 0 1,0 0 0,0 0 0,-1-1 0,0 1 0,0 0 0,-1-1 0,0 1 0,0 0 0,-2-10 0,1 12-56,0 0 0,-1 0 0,1 0 0,-1 0 0,0 1 0,0-1 1,-1 0-1,1 1 0,-1 0 0,0-1 0,0 1 0,0 0 0,0 1 1,0-1-1,-1 0 0,1 1 0,-1 0 0,0 0 0,1 0 0,-1 0 1,0 1-1,0-1 0,0 1 0,-1 0 0,1 0 0,0 1 1,0-1-1,0 1 0,-1 0 0,1 0 0,0 0 0,0 0 0,-1 1 1,1 0-1,-7 2 0,-4 6-174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2.048"/>
    </inkml:context>
    <inkml:brush xml:id="br0">
      <inkml:brushProperty name="width" value="0.05" units="cm"/>
      <inkml:brushProperty name="height" value="0.05" units="cm"/>
    </inkml:brush>
  </inkml:definitions>
  <inkml:trace contextRef="#ctx0" brushRef="#br0">103 42 19628,'36'-13'1659,"0"3"-1,46-8 1,-82 18-1625,1 0 0,-1 0-1,1 0 1,0-1 0,-1 1 0,1 0 0,-1 0-1,1 0 1,0 0 0,-1 0 0,1 0 0,0 0-1,-1 1 1,1-1 0,-1 0 0,1 0 0,0 0 0,-1 1-1,1-1 1,-1 0 0,1 0 0,-1 1 0,1 0-1,-6 8 291,-21 11-196,-17 9-59,-58 48-1,100-76-68,0 0 0,-1 0 0,1 0 0,0 0 0,0 1 0,0-1-1,0 0 1,0 0 0,0 1 0,0-1 0,1 1 0,-1-1 0,0 1 0,0 2 0,1-3-1,1 0 0,-1 0 1,0-1-1,1 1 0,-1 0 1,1 0-1,-1 0 0,1-1 1,-1 1-1,1 0 0,-1 0 1,1-1-1,0 1 0,-1-1 1,1 1-1,0 0 0,0-1 1,0 1-1,-1-1 0,1 0 1,0 1-1,0-1 1,0 0-1,0 1 0,0-1 1,0 0-1,-1 0 0,1 0 1,1 0-1,24 5-57,1-1 0,-1-1-1,39-1 1,13 1-168,-64-2 169,1 0-43,0 0-1,18 5 0,-30-6 71,0 1 1,0 0-1,-1 0 1,1 0-1,0 0 1,0 0 0,-1 1-1,1-1 1,-1 1-1,1 0 1,-1 0-1,1 0 1,-1 0-1,0 0 1,0 0 0,0 0-1,2 4 1,-3-5 14,-1 1 1,1-1 0,-1 1 0,1-1 0,-1 0 0,0 1 0,0-1 0,0 1 0,1-1-1,-1 1 1,0-1 0,-1 1 0,1-1 0,0 1 0,0-1 0,-1 0 0,1 1-1,-2 1 1,1 1-3,-1-1-1,0 0 0,0 0 0,0 0 1,0 0-1,-1-1 0,-3 4 0,-5 3-1,0 0 0,-24 12-1,35-20 21,-34 17-64,1-1 1,-58 20 0,71-30 55,0-1-1,-1-2 1,0 0-1,0-1 1,-1-1-1,-23 0 1,3-5-84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2.470"/>
    </inkml:context>
    <inkml:brush xml:id="br0">
      <inkml:brushProperty name="width" value="0.05" units="cm"/>
      <inkml:brushProperty name="height" value="0.05" units="cm"/>
    </inkml:brush>
  </inkml:definitions>
  <inkml:trace contextRef="#ctx0" brushRef="#br0">0 533 14979,'75'-19'1938,"82"-33"0,-17 5-246,671-158 2338,-515 137-3855,-291 66-179,120-27-1052,171-64 1,-294 92 855,1 0 0,0 0 1,0 0-1,-1 0 0,1-1 0,-1 1 0,1-1 1,-1 0-1,4-3 0,-8 5 154,1 0 0,-1 0-1,0 0 1,0 0 0,1 1-1,-1-1 1,0 1 0,0-1 0,1 1-1,-1 0 1,1-1 0,-4 3-1,-1 0-56,-19 7-203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2.888"/>
    </inkml:context>
    <inkml:brush xml:id="br0">
      <inkml:brushProperty name="width" value="0.05" units="cm"/>
      <inkml:brushProperty name="height" value="0.05" units="cm"/>
    </inkml:brush>
  </inkml:definitions>
  <inkml:trace contextRef="#ctx0" brushRef="#br0">389 0 18732,'-12'1'208,"0"0"0,1 1-1,-1 1 1,1-1 0,0 2 0,0 0-1,0 0 1,0 1 0,1 0 0,0 1 0,-18 12-1,6-1 41,1 1 0,0 1 0,-33 38 0,36-35-68,1 0-1,1 2 1,-24 47 0,35-61-129,0 0-1,1 0 1,1 1 0,-1 0 0,2-1-1,-1 1 1,2 1 0,-1-1 0,2 0-1,-1 0 1,2 0 0,1 18 0,-1-26-32,-1 0 0,1 0 0,0 0 0,0 0 0,0 0-1,0 0 1,1 0 0,-1 0 0,1 0 0,0-1 0,0 1 0,0-1 0,0 1 0,0-1 0,0 0 0,0 0 0,1 0 0,4 3 0,-4-3 9,0-1-1,1 0 1,0 0 0,-1 0-1,1 0 1,0 0 0,-1-1-1,1 0 1,0 0 0,0 0-1,0 0 1,-1 0 0,6-2-1,4-1 53,-1 0 1,0-2-1,-1 1 0,1-1 0,-1-1 1,0 0-1,0-1 0,10-8 0,3-4 145,-1-1 0,0-1-1,-2-1 1,27-37-1,-39 48-154,-1-2-1,0 1 0,-1-1 1,0 0-1,-1-1 0,-1 1 1,0-1-1,0 0 0,-2-1 1,0 1-1,2-21 0,-5 33-88,0 0 0,0-1-1,0 1 1,0 0 0,-1-1-1,1 1 1,-1-1-1,1 1 1,-1 0 0,0 0-1,0-1 1,0 1-1,0 0 1,0 0 0,0 0-1,-3-2 1,3 3-30,0 0-1,0 0 1,0 1 0,0-1 0,0 1-1,0-1 1,-1 1 0,1-1 0,0 1-1,0 0 1,0-1 0,-1 1 0,1 0-1,0 0 1,0 0 0,-1 0 0,1 0-1,0 0 1,-1 0 0,1 1 0,0-1-1,0 0 1,0 1 0,-1-1-1,1 1 1,0-1 0,0 1 0,0-1-1,0 1 1,0 0 0,-2 1 0,0 1-138,-1 0 1,1 0-1,0 0 1,1 0 0,-1 0-1,0 1 1,1-1-1,0 1 1,0 0 0,0 0-1,0 0 1,1 0-1,-1 0 1,1 0 0,0 0-1,0 0 1,1 0-1,-1 1 1,1-1 0,0 0-1,1 6 1,7 10-704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39:43.852"/>
    </inkml:context>
    <inkml:brush xml:id="br0">
      <inkml:brushProperty name="width" value="0.05" units="cm"/>
      <inkml:brushProperty name="height" value="0.05" units="cm"/>
    </inkml:brush>
  </inkml:definitions>
  <inkml:trace contextRef="#ctx0" brushRef="#br0">1 569 12179,'1'-8'447,"0"0"1,1 0-1,0 0 1,1 0 0,0 0-1,0 1 1,1-1-1,0 1 1,7-11-1,-1 2 40,20-35-5,2 1 0,3 2 1,1 1-1,3 2 0,1 2 0,66-55 0,-87 83-668,33-20 0,-45 31-16,0 0 0,0 0 0,1 1-1,-1 0 1,1 1 0,0 0-1,0 0 1,12-1 0,-8 2-197,-3-4-122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8.776"/>
    </inkml:context>
    <inkml:brush xml:id="br0">
      <inkml:brushProperty name="width" value="0.05" units="cm"/>
      <inkml:brushProperty name="height" value="0.05" units="cm"/>
    </inkml:brush>
  </inkml:definitions>
  <inkml:trace contextRef="#ctx0" brushRef="#br0">12 208 15115,'-12'9'1184,"25"-6"-775,13-1-121,17-15 360,20-5-80,18-7-104,10 0-24,15-3-80,0 3-184,-5 0-408,-5 5-240,-13 4-264,-7 5 568,-13 2-152,-9 2-152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3.318"/>
    </inkml:context>
    <inkml:brush xml:id="br0">
      <inkml:brushProperty name="width" value="0.05" units="cm"/>
      <inkml:brushProperty name="height" value="0.05" units="cm"/>
    </inkml:brush>
  </inkml:definitions>
  <inkml:trace contextRef="#ctx0" brushRef="#br0">17 1 15155,'2'43'2057,"-5"1"-1185,-6 2-400,2 0 1704,7-7-1431,2-8-225,8-17-736,6-6-440,6-23 559,6-10-223,3-20-136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3.733"/>
    </inkml:context>
    <inkml:brush xml:id="br0">
      <inkml:brushProperty name="width" value="0.05" units="cm"/>
      <inkml:brushProperty name="height" value="0.05" units="cm"/>
    </inkml:brush>
  </inkml:definitions>
  <inkml:trace contextRef="#ctx0" brushRef="#br0">128 115 13787,'0'-1'50,"0"1"-1,0-1 1,0 1 0,0-1 0,0 1-1,0-1 1,0 1 0,0-1 0,0 1-1,-1-1 1,1 1 0,0-1 0,0 1-1,0-1 1,-1 1 0,1 0 0,0-1-1,0 1 1,-1-1 0,1 1 0,0 0-1,-1-1 1,1 1 0,-1-1 0,1 1-1,0 0 1,-1 0 0,1-1 0,-1 1-1,1 0 1,-1 0 0,0-1 0,0 1 9,0 1 1,-1-1 0,1 0-1,0 1 1,0-1 0,0 0-1,0 1 1,-1-1 0,1 1 0,0 0-1,0-1 1,0 1 0,-1 1-1,-31 32 1421,22-20-860,0 0 0,-16 29 0,24-38-541,0 0 0,1 1-1,0-1 1,0 0 0,0 1 0,1-1 0,-1 1-1,1-1 1,1 1 0,-1 0 0,1-1 0,1 12-1,-1-14-52,1-1 0,0 1-1,1 0 1,-1-1 0,1 1-1,-1 0 1,1-1-1,0 0 1,-1 1 0,1-1-1,0 0 1,1 0 0,-1 0-1,0 0 1,1 0-1,-1-1 1,1 1 0,-1-1-1,1 0 1,5 2 0,5 2 56,0-1 0,28 5 0,-34-8-50,29 6 89,-13-4-51,-1 1 0,0 1 0,0 1 1,41 18-1,-60-23-65,0 1 0,0-1 0,0 1 1,-1 0-1,1 0 0,0 0 0,-1 0 1,0 1-1,0-1 0,1 1 0,-1-1 1,-1 1-1,1 0 0,0-1 0,-1 1 1,1 0-1,-1 0 0,0 1 0,1 3 1,-1-2 9,-1 0 1,0 0-1,0-1 1,0 1 0,-1 0-1,1 0 1,-1 0-1,0-1 1,-1 1 0,1 0-1,-5 7 1,-1 2 84,-1 0 1,-1-1-1,0 0 1,0 0-1,-2-1 1,1 0-1,-13 9 1,17-16-31,0 0 0,0-1 0,0 1 0,-1-2 0,1 1 0,-1-1 0,0 0 0,0 0 0,0-1 0,-9 2 0,14-3-49,-1-1 1,1 0-1,-1 1 0,0-1 1,1 0-1,-1 0 0,0-1 1,1 1-1,-1-1 0,1 1 1,-1-1-1,1 0 0,-1 0 1,1 0-1,-1 0 0,1 0 1,0 0-1,-1-1 0,1 1 0,0-1 1,0 0-1,0 0 0,0 1 1,1-1-1,-1 0 0,0-1 1,1 1-1,0 0 0,-1 0 1,1-1-1,-1-3 0,-1-1-16,1 0-1,1-1 1,0 1-1,0-1 0,0 1 1,1-1-1,0 0 1,0 1-1,1-1 1,0 1-1,0-1 0,1 1 1,0 0-1,0-1 1,7-11-1,0-2-36,2 0 1,0 1-1,27-36 0,-9 23 35,1 1-1,59-49 1,3-2 115,-85 76-99,-1 0 1,1 0 0,-2-1-1,1 0 1,-1 0 0,7-14-1,-11 20-16,0 0 0,0 0-1,0 0 1,-1 0-1,1 0 1,-1 0 0,1 0-1,-1-1 1,0 1-1,0 0 1,0 0-1,0 0 1,0-1 0,-1 1-1,1 0 1,0 0-1,-1 0 1,0 0-1,0-1 1,1 1 0,-1 0-1,0 1 1,-1-1-1,1 0 1,0 0-1,0 0 1,-1 1 0,1-1-1,-1 0 1,0 1-1,1 0 1,-1-1-1,0 1 1,-3-2 0,-4-1-19,0-1 1,0 2-1,0 0 1,-1 0 0,0 0-1,1 1 1,-1 1-1,0-1 1,-12 1-1,7 1-222,0 1-1,0 0 1,1 1-1,-1 0 1,-21 7-1,33-9 65,0 1 0,0 0 0,1 0-1,-1 0 1,0 0 0,0 0 0,0 1 0,1-1 0,-1 1 0,1 0 0,-1 0 0,1 0-1,0 0 1,0 0 0,-4 5 0,8-2-475,8-4-105</inkml:trace>
  <inkml:trace contextRef="#ctx0" brushRef="#br0" timeOffset="1">798 49 14699,'-4'41'2457,"-17"69"0,13-79-1306,2 1 0,1 0 0,-2 64 0,8-90-1069,0 1 1,0-1-1,0 0 0,1 1 1,0-1-1,0 0 0,0 0 1,1 0-1,5 8 0,-7-12-75,0-1-1,0 1 1,0 0 0,0-1-1,0 1 1,1-1-1,-1 1 1,1-1 0,-1 0-1,1 1 1,0-1-1,-1 0 1,1 0-1,0 0 1,0 0 0,-1-1-1,1 1 1,0 0-1,0-1 1,0 1 0,0-1-1,0 0 1,0 0-1,0 0 1,0 0-1,0 0 1,0 0 0,0 0-1,0 0 1,0-1-1,0 1 1,0-1 0,0 0-1,3-1 1,-2 0 0,-1 1 0,1-1 0,-1 0 0,1 0-1,-1 0 1,0 0 0,0 0 0,0-1 0,0 1 0,0 0 0,0-1 0,-1 0 0,1 1 0,-1-1 0,0 0 0,1 0 0,-1 0 0,-1 0 0,1 0 0,0 0 0,-1 0-1,1 0 1,-1 0 0,0 0 0,0 0 0,-1 0 0,1-4 0,-1 3-9,0 1 0,1-1 0,-1 1 0,0-1 0,-1 1 0,1-1 0,0 1 0,-1 0 1,0-1-1,0 1 0,0 0 0,0 0 0,-1 0 0,1 1 0,-1-1 0,1 1 0,-1-1 0,0 1 0,0 0 0,0 0 0,0 0 0,-6-2 0,4 2-177,1 1 0,-1 0-1,0 0 1,0 0 0,0 0 0,1 1-1,-1 0 1,0 0 0,0 0 0,0 1-1,0-1 1,0 1 0,1 0 0,-1 1-1,0-1 1,-6 4 0,21-7-933,10-8 439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4.181"/>
    </inkml:context>
    <inkml:brush xml:id="br0">
      <inkml:brushProperty name="width" value="0.05" units="cm"/>
      <inkml:brushProperty name="height" value="0.05" units="cm"/>
    </inkml:brush>
  </inkml:definitions>
  <inkml:trace contextRef="#ctx0" brushRef="#br0">9 68 19668,'-7'15'2105,"5"-4"-1473,4-11-312,5-3 1208,4-6-1384,-1-2-696,3-11 560,0-1-176,-3-3-192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4.618"/>
    </inkml:context>
    <inkml:brush xml:id="br0">
      <inkml:brushProperty name="width" value="0.05" units="cm"/>
      <inkml:brushProperty name="height" value="0.05" units="cm"/>
    </inkml:brush>
  </inkml:definitions>
  <inkml:trace contextRef="#ctx0" brushRef="#br0">1 525 18660,'8'-3'321,"0"0"1,1 0-1,-2-1 0,1 0 0,0 0 1,-1-1-1,0 0 0,0 0 1,0-1-1,7-8 0,6-7 36,30-41 0,-23 23-307,-3-2 1,-1 0 0,-2-2-1,-1 0 1,-3-1 0,23-91-1,-65 254 1151,-10 132-1,34-246-1196,0 8 154,1 0 0,0 1-1,3 19 1,-2-30-173,-1-1-1,1 1 1,0-1 0,0 1-1,0 0 1,0-1 0,0 0-1,0 1 1,1-1 0,2 3-1,-4-4-37,1 0-1,0 0 1,0 0-1,1-1 0,-1 1 1,0 0-1,0-1 1,0 1-1,0-1 1,0 1-1,1-1 0,-1 1 1,0-1-1,0 0 1,1 0-1,-1 0 1,0 0-1,1 0 1,-1 0-1,0 0 0,0 0 1,2 0-1,1-1 3,-1 0 0,0 0 0,-1-1 0,1 1 0,0 0 0,0-1 0,0 0 0,-1 1 0,1-1 0,-1 0 0,0 0 0,1-1 0,2-3 0,17-21-399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5.017"/>
    </inkml:context>
    <inkml:brush xml:id="br0">
      <inkml:brushProperty name="width" value="0.05" units="cm"/>
      <inkml:brushProperty name="height" value="0.05" units="cm"/>
    </inkml:brush>
  </inkml:definitions>
  <inkml:trace contextRef="#ctx0" brushRef="#br0">82 1 17004,'-11'15'522,"1"2"1,0-1 0,1 1 0,1 1 0,1-1 0,-6 21-1,9-25-259,1 0-1,1 0 0,0 1 1,1-1-1,0 1 0,1-1 0,0 0 1,1 1-1,5 19 0,-5-27-215,1 0 1,1 0-1,-1 0 0,1 0 0,0-1 0,0 1 1,0-1-1,1 0 0,0 0 0,0 0 0,0 0 1,1-1-1,0 0 0,0 0 0,0 0 0,0 0 1,0-1-1,1 0 0,9 4 0,-10-5-43,0 0 0,0 0 1,0-1-1,0 0 0,0 0 0,0 0 0,0-1 0,1 0 0,-1 0 0,0 0 1,0 0-1,0-1 0,0 0 0,1 0 0,-1-1 0,0 1 0,-1-1 0,1 0 0,0 0 1,0-1-1,-1 1 0,0-1 0,1 0 0,5-6 0,-4 3-2,-1 0-1,0 0 0,0-1 1,-1 0-1,0 0 1,0 0-1,-1 0 0,0-1 1,0 0-1,0 1 1,-1-1-1,-1 0 1,1 0-1,-1 0 0,0 0 1,-1 0-1,0 0 1,0 0-1,-1 0 0,0 0 1,0 0-1,-1 0 1,0 0-1,-1 0 0,1 0 1,-2 1-1,1 0 1,-1-1-1,0 1 0,0 1 1,-1-1-1,0 0 1,0 1-1,0 0 0,-9-6 1,10 9-5,0 1 1,-1 0-1,1 0 1,-1 0 0,0 0-1,0 1 1,0 0-1,0 0 1,0 0-1,0 0 1,0 1-1,0 0 1,0 0-1,0 0 1,0 1-1,0 0 1,0 0-1,0 0 1,1 1 0,-1-1-1,-6 4 1,7-4-28,1 1 0,0-1 1,0 1-1,0 0 1,0 0-1,0 0 0,0 0 1,0 0-1,1 0 1,-1 1-1,1 0 0,0-1 1,0 1-1,0 0 1,0 0-1,0 0 0,0 0 1,1 0-1,0 1 1,0-1-1,0 0 0,0 1 1,0-1-1,0 1 1,1-1-1,0 1 0,0-1 1,0 1-1,0-1 1,0 1-1,1 4 0,0-6-51,0 0-1,-1 1 1,1-1 0,0 0-1,0 0 1,0 0-1,1 1 1,-1-1 0,1 0-1,-1-1 1,1 1-1,-1 0 1,1 0-1,0-1 1,0 1 0,0-1-1,0 1 1,0-1-1,0 0 1,0 0 0,0 0-1,1 0 1,-1 0-1,3 0 1,1 0-25,1 0 0,-1 0 0,0-1 0,1 0 0,-1 0 0,0 0-1,1-1 1,9-2 0,32-12-618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5.419"/>
    </inkml:context>
    <inkml:brush xml:id="br0">
      <inkml:brushProperty name="width" value="0.05" units="cm"/>
      <inkml:brushProperty name="height" value="0.05" units="cm"/>
    </inkml:brush>
  </inkml:definitions>
  <inkml:trace contextRef="#ctx0" brushRef="#br0">156 0 18500,'-14'11'621,"0"0"-1,1 1 1,0 0-1,1 1 1,1 0 0,0 1-1,-10 16 1,15-19-415,0 0-1,0 0 1,1 1-1,0 0 1,1-1 0,0 1-1,1 1 1,1-1 0,0 0-1,-1 20 1,3-27-186,1 0 0,-1-1 0,1 1 0,0 0-1,0 0 1,1-1 0,-1 1 0,1-1 0,0 1 0,1-1 0,-1 0 0,1 0 0,-1 0 0,1 0 0,1 0 0,-1-1-1,0 1 1,1-1 0,0 0 0,-1 0 0,1 0 0,0 0 0,1-1 0,-1 0 0,0 0 0,1 0 0,-1 0 0,7 1 0,-3-1-29,0 0 0,0 0 1,0-1-1,0 0 1,1 0-1,-1-1 1,0 0-1,1 0 0,-1-1 1,0 0-1,0-1 1,0 0-1,0 0 1,0-1-1,0 0 0,9-4 1,-9 2 4,0-1 0,-1 0 0,1 0 0,-1-1 0,0 0 0,-1 0 0,0-1 0,0 1 0,0-1 1,-1-1-1,0 1 0,-1-1 0,0 0 0,0 0 0,-1 0 0,3-14 0,-4 17 6,-1 0-1,0-1 1,0 1 0,-1-1-1,1 0 1,-1 1 0,-1-1-1,1 1 1,-1-1 0,-1 1-1,1-1 1,-1 1 0,0 0-1,0 0 1,-1-1 0,0 2-1,0-1 1,0 0 0,-1 1-1,0-1 1,0 1 0,0 0-1,-1 0 1,-9-7 0,9 8-53,0 1 0,0 0 0,-1 0 0,0 1 1,1 0-1,-1 0 0,0 0 0,0 0 0,0 1 1,0 0-1,0 0 0,-7 1 0,-5 0-174,0 1 0,-30 5-1,24-2-46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5.913"/>
    </inkml:context>
    <inkml:brush xml:id="br0">
      <inkml:brushProperty name="width" value="0.05" units="cm"/>
      <inkml:brushProperty name="height" value="0.05" units="cm"/>
    </inkml:brush>
  </inkml:definitions>
  <inkml:trace contextRef="#ctx0" brushRef="#br0">1 68 20684,'31'-12'1577,"11"4"-1249,-1 1-144,1-9 296,8 4-424,-4 5-848,-4 2 808,-15 5-272,-7 0-112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6.364"/>
    </inkml:context>
    <inkml:brush xml:id="br0">
      <inkml:brushProperty name="width" value="0.05" units="cm"/>
      <inkml:brushProperty name="height" value="0.05" units="cm"/>
    </inkml:brush>
  </inkml:definitions>
  <inkml:trace contextRef="#ctx0" brushRef="#br0">0 151 15483,'36'7'1721,"5"-9"-1177,11-13-192,8-1 536,10-4-960,2-2-1056,-5-7 1136,2 2-208,-6 1-360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6.837"/>
    </inkml:context>
    <inkml:brush xml:id="br0">
      <inkml:brushProperty name="width" value="0.05" units="cm"/>
      <inkml:brushProperty name="height" value="0.05" units="cm"/>
    </inkml:brush>
  </inkml:definitions>
  <inkml:trace contextRef="#ctx0" brushRef="#br0">1 741 18188,'0'0'76,"1"1"1,-1-1-1,1 1 0,-1-1 0,1 0 1,-1 1-1,1-1 0,0 0 1,-1 1-1,1-1 0,-1 0 1,1 0-1,0 0 0,0 1 1,-1-1-1,1 0 0,0 0 1,-1 0-1,1 0 0,0 0 0,-1 0 1,1-1-1,0 1 0,-1 0 1,1 0-1,0 0 0,-1-1 1,1 1-1,-1 0 0,1-1 1,0 1-1,-1 0 0,1-1 1,-1 1-1,1-1 0,-1 1 0,1-1 1,26-24 114,-20 18 137,54-50 1371,101-122 0,-121 124-1473,-2-1 0,-2-2 0,38-84 1,-71 134-213,-2 4-5,0-1 0,0 1 1,-1 0-1,1 0 0,-1-1 0,1 1 1,-2-1-1,1 1 0,0-1 0,-1 0 1,0 1-1,0-8 0,0 12-8,0 0 0,0-1-1,0 1 1,0 0-1,0 0 1,0-1 0,0 1-1,0 0 1,0-1 0,0 1-1,0 0 1,0 0 0,-1-1-1,1 1 1,0 0-1,0 0 1,0-1 0,0 1-1,0 0 1,-1 0 0,1-1-1,0 1 1,0 0 0,0 0-1,0 0 1,-1 0-1,1-1 1,0 1 0,0 0-1,-1 0 1,1 0 0,0 0-1,0 0 1,-1 0 0,1-1-1,0 1 1,-1 0-1,1 0 1,0 0 0,0 0-1,-1 0 1,1 0 0,0 0-1,0 0 1,-1 0 0,1 0-1,0 1 1,-1-1 0,1 0-1,0 0 1,0 0-1,-1 0 1,1 0 0,0 0-1,0 1 1,-1-1 0,1 0-1,0 0 1,-12 16 11,3 2-12,1 0 0,1 1 0,1-1 0,0 1 1,-2 20-1,0 7 5,-2 47-1,10-76-10,0 0 0,0 0 0,2 0 0,3 19 0,-3-29-53,-1 0 0,1 0 0,1 0 1,-1 0-1,1-1 0,0 1 0,1-1 0,-1 0 1,1 0-1,0 0 0,1 0 0,6 6 0,-10-11 46,1 1-1,0-1 0,0 1 0,0-1 0,0 0 0,0 0 0,0 0 0,1 0 0,-1-1 0,0 1 1,0 0-1,1-1 0,-1 0 0,0 1 0,1-1 0,-1 0 0,0 0 0,4-1 0,21-2-186</inkml:trace>
  <inkml:trace contextRef="#ctx0" brushRef="#br0" timeOffset="1">651 431 14283,'18'-6'1672,"-1"-2"0,0 0 0,0-1 0,23-17 0,-15 8-807,-2-1 0,33-34 0,-34 30-693,-2-1 1,0-1-1,-2-1 0,-1 0 1,-1-2-1,23-53 0,-37 76-137,0-1-1,-1 0 0,1 1 0,-1-1 1,0 0-1,0-10 0,-1 16-33,0 0 0,0 0 1,0 0-1,0 0 0,0 0 0,0 0 0,0 0 0,0 0 0,0 0 0,0 0 0,0 0 0,0 0 0,0 1 0,0-1 0,0 0 0,0 0 0,0 0 0,0 0 0,0 0 0,0 0 0,-1 0 0,1 0 0,0 0 1,0 0-1,0 0 0,0 0 0,0 0 0,0 0 0,0 0 0,0 0 0,0 0 0,0 0 0,0 0 0,0 0 0,0 0 0,-1 0 0,1 0 0,0 0 0,0 0 0,0 0 0,0 0 0,0 0 0,0 0 1,0 0-1,0 0 0,0 0 0,0 0 0,0 0 0,0 0 0,-1 0 0,1 0 0,0 0 0,0 0 0,0 0 0,-4 10 3,-2 31-8,-2 75 0,8-93 1,-1 2 18,2-1 1,5 37-1,-4-48-187,0 0-1,2 0 1,0 0 0,0-1-1,1 1 1,8 14 0,-12-25 85,0 1 0,1-1 1,-1 0-1,1 0 0,0 1 1,-1-1-1,1 0 0,0 0 1,0-1-1,0 1 0,0 0 1,1-1-1,-1 1 0,0-1 1,1 0-1,-1 0 0,1 0 0,-1 0 1,1 0-1,4 1 0,15-1-470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7.332"/>
    </inkml:context>
    <inkml:brush xml:id="br0">
      <inkml:brushProperty name="width" value="0.05" units="cm"/>
      <inkml:brushProperty name="height" value="0.05" units="cm"/>
    </inkml:brush>
  </inkml:definitions>
  <inkml:trace contextRef="#ctx0" brushRef="#br0">194 77 17924,'0'-5'232,"-1"0"0,1 0 0,-1 0 1,0 0-1,0 0 0,0 0 0,-1 1 0,0-1 1,-3-6-1,5 10-177,-1-1 0,0 1 0,0-1 1,0 1-1,0 0 0,0 0 0,0-1 0,-1 1 1,1 0-1,0 0 0,-1 0 0,1 0 0,0 0 1,-1 1-1,1-1 0,-1 0 0,1 1 0,-1-1 1,0 1-1,1-1 0,-1 1 0,0 0 0,1 0 1,-1 0-1,0 0 0,1 0 0,-1 0 0,1 0 1,-1 0-1,0 1 0,1-1 0,-3 1 0,-2 2 77,0 0-1,-1 0 0,1 1 0,1-1 1,-1 1-1,0 1 0,1-1 0,0 1 1,0 0-1,0 0 0,1 1 0,-6 7 1,1 0 33,1 0 0,1 1 0,0-1 1,-8 25-1,13-32-112,0 1 1,0 0 0,1 0-1,0 0 1,0 0-1,0 0 1,1 0-1,0 0 1,1 0 0,-1-1-1,2 1 1,1 8-1,-2-12-36,0 0 0,0 0-1,1 0 1,-1 0 0,1 0 0,0-1-1,0 1 1,0 0 0,0-1 0,0 0-1,1 1 1,-1-1 0,1 0 0,-1 0-1,1-1 1,0 1 0,-1 0-1,1-1 1,0 0 0,0 1 0,0-1-1,1 0 1,-1-1 0,0 1 0,0 0-1,0-1 1,1 0 0,3 0 0,4 0-11,1-1 0,0-1 1,0 0-1,-1 0 0,0-1 1,1-1-1,-1 0 0,0 0 1,0-1-1,-1-1 1,0 0-1,16-11 0,-9 4-14,-2 0 0,1 0-1,-2-1 1,0-1-1,-1-1 1,19-26 0,-22 23-24,-10 19 31,0 0 0,0 0 0,1 0 0,-1 0 0,0 0 0,0-1 1,0 1-1,0 0 0,0 0 0,0 0 0,0 0 0,0 0 0,0-1 1,0 1-1,1 0 0,-1 0 0,0 0 0,0 0 0,0 0 0,0-1 1,0 1-1,0 0 0,0 0 0,0 0 0,0 0 0,0 0 0,0-1 0,-1 1 1,1 0-1,0 0 0,0 0 0,0 0 0,0 0 0,0-1 0,0 1 1,0 0-1,0 0 0,0 0 0,0 0 0,0 0 0,-1 0 0,1-1 1,0 1-1,0 0 0,0 0 0,0 0 0,0 0 0,-1 0 0,-5 4-35,-1 4 23,1 1 0,1 0 0,0 0 1,0 0-1,1 1 0,0-1 0,-5 20 0,5-11 11,0-1-1,1 1 0,-1 34 0,5-46 4,-1 1 0,1 0 0,0 0-1,0-1 1,1 1 0,0-1 0,0 1 0,0-1-1,1 0 1,0 0 0,0 0 0,1 0-1,-1 0 1,1-1 0,5 6 0,6 4 3,1-1 0,0 0 0,25 16-1,12 10-5,-52-39 3,1 0 0,0 1 0,-1-1 0,1 1 0,-1-1 0,0 1 0,0-1 0,1 1 1,-1 0-1,0 0 0,0 0 0,1 3 0,-2-4 1,0 0 0,0 0 0,0-1 0,-1 1 0,1 0 0,0 0 0,0 0 0,-1 0 0,1 0 0,0-1 0,-1 1 0,1 0 0,0 0 0,-1-1 0,1 1 0,-1 0 0,0-1 0,1 1 0,-1 0 0,0-1 0,1 1 0,-1-1 0,0 1 0,1-1 0,-1 1 0,0-1 0,0 0 0,0 1 0,1-1 0,-1 0 0,-1 1 0,-11 3 36,1 0 0,-1-1 0,0 0 0,1-1-1,-17 1 1,-68-2 121,62-1-178,28 0-11,2 0-113,-1 0 0,1 0 0,-1-1 0,1 1 0,0-1 0,-6-2 0,11 3 113,-1 0 0,1 0 0,0 0 0,0 0 0,0 0 0,-1 0 0,1 0 0,0 0 0,0 0-1,0 0 1,-1 0 0,1 0 0,0 0 0,0-1 0,0 1 0,-1 0 0,1 0 0,0 0 0,0 0 0,0 0-1,0-1 1,-1 1 0,1 0 0,0 0 0,0 0 0,0 0 0,0-1 0,0 1 0,0 0 0,0 0 0,-1 0-1,1-1 1,0 1 0,0 0 0,0 0 0,0-1 0,0 1 0,9-4-412,18-1 35,13 2-217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6:59.167"/>
    </inkml:context>
    <inkml:brush xml:id="br0">
      <inkml:brushProperty name="width" value="0.05" units="cm"/>
      <inkml:brushProperty name="height" value="0.05" units="cm"/>
    </inkml:brush>
  </inkml:definitions>
  <inkml:trace contextRef="#ctx0" brushRef="#br0">2 0 15035,'-1'12'1168,"9"-1"-871,7-7-105,9-1 744,6 3-576,9 5-224,1 5-16,0 7 8,-4 3-40,-10 8-80,-9 8-40,-17 11-136,-13 6-104,-16 7-240,-3-2 392,-3-10-56,4-8-80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7.795"/>
    </inkml:context>
    <inkml:brush xml:id="br0">
      <inkml:brushProperty name="width" value="0.05" units="cm"/>
      <inkml:brushProperty name="height" value="0.05" units="cm"/>
    </inkml:brush>
  </inkml:definitions>
  <inkml:trace contextRef="#ctx0" brushRef="#br0">39 1 17036,'-9'24'1992,"-1"3"-1120,0 8-400,3-2 1705,4-2-1353,6-5-824,6-6-456,5-17 456,2-6-192,1-14-208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8.240"/>
    </inkml:context>
    <inkml:brush xml:id="br0">
      <inkml:brushProperty name="width" value="0.05" units="cm"/>
      <inkml:brushProperty name="height" value="0.05" units="cm"/>
    </inkml:brush>
  </inkml:definitions>
  <inkml:trace contextRef="#ctx0" brushRef="#br0">0 168 15819,'0'-1'204,"0"1"-1,0-1 1,1 1-1,-1-1 1,0 1-1,0-1 1,0 1-1,1-1 0,-1 1 1,0 0-1,0-1 1,1 1-1,-1 0 1,0-1-1,1 1 1,-1 0-1,1-1 1,-1 1-1,0 0 0,1 0 1,-1-1-1,1 1 1,-1 0-1,1 0 1,-1 0-1,1 0 1,-1-1-1,1 1 1,-1 0-1,1 0 0,-1 0 1,1 0-1,24-4 1118,-21 3-976,47-9 631,85-30 0,-108 30-1033,0-2 0,-1-1 0,-1-1 1,35-24-1,-41 23-62,-35 29 43,1 2-1,-23 30 1,22-22 114,1 0 1,1 1-1,1 1 1,1 0-1,1 0 1,2 1-1,0 0 1,2 0-1,1 1 1,2 0-1,0 0 1,2 0-1,3 44 1,-1-65-222,0 1 1,0-1 0,0 0 0,1 1 0,0-1 0,1 0 0,-1 0 0,1 0 0,1 0 0,-1-1 0,1 1 0,1-1-1,-1 0 1,9 9 0,-2-9-308,-1-5-173</inkml:trace>
  <inkml:trace contextRef="#ctx0" brushRef="#br0" timeOffset="1">72 447 16323,'-5'-16'1537,"14"2"-961,7 0-264,11 1 632,7-2-264,5-2-936,3-3-1296,2-6 1400,2-1-240,-6-2-296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3:38.677"/>
    </inkml:context>
    <inkml:brush xml:id="br0">
      <inkml:brushProperty name="width" value="0.05" units="cm"/>
      <inkml:brushProperty name="height" value="0.05" units="cm"/>
    </inkml:brush>
  </inkml:definitions>
  <inkml:trace contextRef="#ctx0" brushRef="#br0">1 201 20188,'24'-1'937,"1"-1"0,-1-1 0,41-11 0,68-30 531,-96 29-1369,0-1 0,-1-3 0,0 0 0,61-47 0,-93 65-179,-5 7 48,-8 16-24,-19 33 0,0 1 8,16-24-88,0 0 0,2 1 0,2 0 0,1 0 1,-4 45-1,6-5-603,7 102 0,-1-167 449,-2 38-939,0-44 1151,1 1 0,-1 0 1,1-1-1,-1 1 0,0 0 1,0-1-1,0 1 0,-1-1 1,1 0-1,0 1 0,-1-1 1,0 0-1,1 0 0,-4 3 1,-14 9-897</inkml:trace>
  <inkml:trace contextRef="#ctx0" brushRef="#br0" timeOffset="1">88 631 11779,'-27'-29'1608,"11"-1"-480,11 0-352,13 4 1425,11 2-769,21 7-176,7 1-71,15 3-313,4 0-504,7-4-128,-3 1-32,-2-5-152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2.770"/>
    </inkml:context>
    <inkml:brush xml:id="br0">
      <inkml:brushProperty name="width" value="0.05" units="cm"/>
      <inkml:brushProperty name="height" value="0.05" units="cm"/>
    </inkml:brush>
  </inkml:definitions>
  <inkml:trace contextRef="#ctx0" brushRef="#br0">0 105 18964,'16'-4'764,"0"0"0,0-1 0,-1-1 0,0-1 0,22-12 0,28-12 7,-43 23-563,27-7 0,-43 14-197,-1-1 0,0 1 0,0 1 0,1-1 0,-1 1 0,0 0 0,1 0 1,-1 0-1,0 1 0,1 0 0,8 2 0,-13-2-9,1 0-1,-1 0 1,1-1-1,-1 1 1,1 0-1,-1 0 1,0 0 0,0 0-1,1 1 1,-1-1-1,0 0 1,0 0-1,0 1 1,0-1 0,0 0-1,-1 1 1,1-1-1,0 1 1,0 3-1,0-2 2,0 0 0,-1 1 0,0-1 0,0 0 0,0 1 0,0-1 0,-1 0 0,1 1 0,-2 4 0,-2 3 9,0 1 0,-1-1 0,0 0 0,-9 13 0,-70 96 75,84-120-91,0 0 0,0 1 0,0-1 0,-1 0 0,1 1 0,0-1 0,0 0 0,0 1 0,0-1 0,0 0 0,0 1 0,0-1 0,0 0 0,0 1 0,0-1 0,0 0 0,0 1 1,0-1-1,0 0 0,0 1 0,0-1 0,0 0 0,0 1 0,0-1 0,1 0 0,-1 1 0,0-1 0,0 0 0,0 0 0,0 1 0,1-1 0,-1 0 0,0 1 0,0-1 0,1 0 0,-1 0 0,0 0 0,1 1 0,-1-1 0,0 0 0,1 0 0,-1 0 0,0 0 0,1 0 0,18 6-148,-15-5 100,7 2-59,1 0 1,-1 2-1,0-1 0,0 1 0,-1 1 0,14 9 0,-20-12 88,0 0 0,-1 0 0,1 0 0,-1 0 0,0 1 0,0 0 0,0 0 0,4 6 0,-6-8 30,0 1 0,0-1 1,0 1-1,-1-1 0,1 1 0,-1-1 0,1 1 0,-1 0 0,0-1 0,0 1 0,0 0 0,0-1 0,0 1 0,-1-1 0,1 1 0,-2 3 0,0-2 41,0 0 0,0-1 0,0 1 0,0-1 0,-1 1 0,1-1 0,-1 0 0,0 0 0,0 0 0,0 0 0,-1 0 0,1-1 0,-1 1 0,1-1 0,-1 0 0,0 0 0,0-1 0,-7 3 0,-1 0 58,0-1 1,0 0-1,-1-1 0,1 0 0,-15 0 0,18-2-219,0 0 0,0-1-1,-1 0 1,1 0 0,0-1 0,-12-4 0,18 5 56,0 0-1,0 0 1,0-1 0,0 1 0,1-1 0,-1 0-1,0 0 1,1 0 0,-1 0 0,1 0-1,0 0 1,-1-1 0,1 1 0,0-1-1,1 1 1,-1-1 0,0 0 0,1 0-1,0 0 1,-1 0 0,0-3 0,0-21-426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3.255"/>
    </inkml:context>
    <inkml:brush xml:id="br0">
      <inkml:brushProperty name="width" value="0.05" units="cm"/>
      <inkml:brushProperty name="height" value="0.05" units="cm"/>
    </inkml:brush>
  </inkml:definitions>
  <inkml:trace contextRef="#ctx0" brushRef="#br0">415 1 15651,'-32'8'604,"-1"1"0,2 2 0,-1 1 0,-57 31 0,74-34-393,1 1-1,0 0 0,0 1 0,1 1 0,0 0 1,1 1-1,0 0 0,1 1 0,1 0 0,0 1 1,-9 19-1,12-19-82,1-1 1,0 1-1,1 0 1,0 1-1,2-1 0,-1 1 1,2-1-1,0 1 1,1 0-1,2 30 1,1-34-101,0 1 0,0-1 1,1 1-1,1-1 1,0 0-1,1 0 1,0 0-1,1-1 0,0 0 1,1 0-1,0 0 1,1-1-1,0 0 1,9 9-1,-5-8-22,1 0-1,0 0 1,0-2-1,1 1 1,0-2 0,1 0-1,-1 0 1,2-2 0,-1 0-1,1 0 1,28 5 0,-23-8 26,1 0 0,-1-2 1,1 0-1,0-2 1,-1 0-1,1-1 1,-1-1-1,32-9 1,-29 5 78,0-1 0,0-1 0,-1-1 0,0-1 0,-1-1 0,0-1 0,-1-1 0,-1-1 1,0-1-1,0-1 0,-2 0 0,0-1 0,-2-1 0,0-1 0,-1 0 0,14-24 0,-24 34-34,0-1 0,0 1 0,-1-1 0,-1 0 0,0 0 0,0-1 0,-1 1 0,0 0 0,-1-1 0,0 0 0,-1 1 0,-1-1 0,-2-16 0,1 17-45,-1 1 0,0 0-1,-1-1 1,0 2 0,0-1 0,-1 0 0,0 1 0,-1 0-1,0 0 1,0 1 0,-1-1 0,0 2 0,-1-1 0,-13-10-1,8 8-96,0 1-1,0 0 1,-1 1-1,0 1 0,-1 0 1,1 1-1,-1 0 1,-1 1-1,1 1 1,-27-4-1,22 6-158,0 1 0,0 1 0,0 1 0,0 1 0,0 0 1,0 1-1,0 2 0,-21 7 0,-12 5-208,7-3-95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4.869"/>
    </inkml:context>
    <inkml:brush xml:id="br0">
      <inkml:brushProperty name="width" value="0.05" units="cm"/>
      <inkml:brushProperty name="height" value="0.05" units="cm"/>
    </inkml:brush>
  </inkml:definitions>
  <inkml:trace contextRef="#ctx0" brushRef="#br0">8 701 12483,'-7'60'3243,"7"-60"-3174,0 0-1,0 0 1,0 0 0,0 0-1,1-1 1,-1 1 0,0 0-1,0 0 1,0 0 0,0 0-1,0 0 1,1 0 0,-1 0-1,0 0 1,0 0 0,0 0-1,0 0 1,0 0 0,1 0-1,-1 0 1,0 0 0,0 1-1,0-1 1,0 0 0,0 0-1,1 0 1,-1 0 0,0 0-1,0 0 1,0 0-1,0 0 1,0 0 0,0 1-1,0-1 1,1 0 0,-1 0-1,0 0 1,0 0 0,0 0-1,0 0 1,0 1 0,0-1-1,0 0 1,0 0 0,0 0-1,0 0 1,0 0 0,0 1-1,9-16 685,-8 14-640,69-143 2433,75-219 0,-125 309-2314,35-116 72,-47 154-317,-7 16 13,-1-1-1,0 1 0,0 0 1,0 0-1,0 0 0,1 0 0,-1 0 1,0 1-1,0-1 0,0 0 1,0 0-1,1 0 0,-1 0 1,0 0-1,0 0 0,0 0 1,0 0-1,0 0 0,1 0 1,-1 0-1,0 0 0,0 1 0,0-1 1,0 0-1,0 0 0,0 0 1,1 0-1,-1 0 0,0 0 1,0 1-1,0-1 0,0 0 1,0 0-1,0 0 0,0 0 1,0 1-1,0-1 0,0 0 0,0 0 1,0 0-1,0 0 0,0 1 1,0-1-1,0 0 0,0 0 1,2 34-60,-1-26 57,1 118-74,10 123-2223,-11-242 2153,0 0 0,1 0 1,0 0-1,0-1 0,5 12 0,5 0-435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5.353"/>
    </inkml:context>
    <inkml:brush xml:id="br0">
      <inkml:brushProperty name="width" value="0.05" units="cm"/>
      <inkml:brushProperty name="height" value="0.05" units="cm"/>
    </inkml:brush>
  </inkml:definitions>
  <inkml:trace contextRef="#ctx0" brushRef="#br0">4 370 17404,'-1'9'558,"0"-7"-412,1 0 0,-1 0 0,1 0-1,-1 0 1,1 1 0,0-1-1,0 0 1,0 0 0,0 0-1,1 0 1,0 4 0,-1-5-115,1-1 1,-1 0-1,0 0 0,1 0 1,-1-1-1,0 1 1,1 0-1,-1 0 0,0 0 1,0 0-1,1 0 1,-1 0-1,0 0 0,1 0 1,-1-1-1,0 1 1,0 0-1,1 0 0,-1 0 1,0 0-1,0-1 1,0 1-1,1 0 0,-1 0 1,0-1-1,0 1 1,0 0-1,0 0 0,0-1 1,1 1-1,-1 0 1,0-1-1,0 1 0,0-1 1,8-12 612,16-35 17,-2 0 0,-3-1-1,-1-1 1,-3-1 0,13-76 0,-27 111-487,-5 21 4,-5 28-71,1 18-143,2 2 0,3-1 0,1 1 0,12 99-1,-10-151 34,1 7-150,0 0 0,1 0 0,6 16 0,-8-23 95,1 0-1,-1 1 0,1-1 0,-1 0 1,0 0-1,1 0 0,0 0 0,-1 0 1,1 0-1,0-1 0,-1 1 0,1 0 1,0 0-1,0 0 0,0-1 1,0 1-1,0 0 0,0-1 0,0 1 1,0-1-1,0 1 0,0-1 0,0 0 1,0 1-1,0-1 0,0 0 0,0 0 1,0 1-1,1-1 0,-1 0 0,0 0 1,0 0-1,0-1 0,0 1 0,0 0 1,0 0-1,1-1 0,0 0 1,5-3 28,-1 0 0,0-1 0,-1 0 1,1 0-1,-1-1 0,0 0 0,0 0 1,-1 0-1,1 0 0,5-13 0,-10 18 25,25-41-489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5.819"/>
    </inkml:context>
    <inkml:brush xml:id="br0">
      <inkml:brushProperty name="width" value="0.05" units="cm"/>
      <inkml:brushProperty name="height" value="0.05" units="cm"/>
    </inkml:brush>
  </inkml:definitions>
  <inkml:trace contextRef="#ctx0" brushRef="#br0">45 146 12755,'4'-13'796,"12"-52"1010,-16 61-1553,1-1 1,-1 1-1,1 0 0,-1-1 0,0 1 1,-1-1-1,1 1 0,-1 0 0,0 0 1,0-1-1,0 1 0,-2-4 0,3 7-215,-1 1 0,1 0 0,0-1 0,0 1 1,0-1-1,-1 1 0,1 0 0,0-1 0,0 1 0,-1 0 0,1-1 0,0 1 0,-1 0 0,1 0 0,0-1 0,-1 1 0,1 0 0,-1 0 0,1 0 0,0 0 0,-1-1 0,1 1 0,-1 0 0,1 0 0,0 0 0,-1 0 0,1 0 0,-1 0 1,1 0-1,-1 0 0,1 0 0,0 0 0,-1 0 0,1 0 0,-1 0 0,1 1 0,0-1 0,-1 0 0,1 0 0,-1 0 0,1 1 0,0-1 0,-1 0 0,1 0 0,0 1 0,-1-1 0,1 0 0,0 0 0,-1 1 0,1-1 0,0 1 0,0-1 1,0 0-1,-1 1 0,-11 20 470,6-8-367,2 0 0,0 1 0,0-1 1,1 1-1,-2 26 0,4-34-120,1 1 1,0-1-1,0 0 0,0 1 1,1-1-1,0 1 0,0-1 1,0 0-1,1 0 0,0 0 1,1 0-1,-1 0 0,1 0 0,6 10 1,-7-15-2,-1 1 1,1-1-1,-1 0 1,1 1-1,0-1 1,0 0-1,0 0 1,-1 0-1,1 0 1,0 0-1,0-1 1,0 1-1,1 0 1,-1-1-1,0 0 1,0 1-1,0-1 1,0 0-1,0 0 1,0 0-1,1 0 1,-1-1-1,0 1 1,0-1-1,0 1 1,0-1-1,0 0 1,0 1-1,0-1 1,0 0-1,0-1 1,2 0-1,3-3 55,0 0 0,0 0 0,-1 0 0,0-1 0,0 0 0,11-13 0,-8 6 4,0 0-1,-1 0 1,-1-1-1,0 0 0,0 0 1,-2-1-1,0 1 1,0-1-1,3-24 1,-8 33-86,-2 6-12,-5 15-39,-6 24-44,8-19 105,1 0 1,1 1-1,-1 33 0,4-42 24,1 0-1,0 0 1,1 0 0,0 0 0,1 0-1,0 0 1,8 17 0,-6-16-9,6 10 69,-1 2 0,-1-1 0,6 33 0,-13-51-21,-1 0 1,0 0-1,0 0 1,-1 1-1,0-1 1,0 0-1,-1 0 1,1 0-1,-1 0 1,-1 0-1,1 1 1,-1-2 0,0 1-1,0 0 1,-1 0-1,0-1 1,0 1-1,0-1 1,-6 7-1,8-10-55,0 0-1,0-1 1,-1 1-1,1 0 0,-1-1 1,1 1-1,-1-1 1,0 0-1,0 0 1,1 0-1,-1 1 0,0-2 1,0 1-1,0 0 1,0 0-1,0-1 1,0 1-1,0-1 1,0 1-1,-1-1 0,1 0 1,0 0-1,0 0 1,0 0-1,0 0 1,0 0-1,-1-1 0,1 1 1,0-1-1,0 0 1,0 1-1,0-1 1,-3-2-1,2 1-106,1-1 0,-1 1 0,1-1 0,-1 1-1,1-1 1,0 0 0,0 0 0,1 0 0,-1 0 0,0 0-1,1-1 1,0 1 0,0 0 0,0-1 0,0 1 0,0-1 0,1 1-1,-1-1 1,1 1 0,0-5 0,6-27-382,5-1-163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6.324"/>
    </inkml:context>
    <inkml:brush xml:id="br0">
      <inkml:brushProperty name="width" value="0.05" units="cm"/>
      <inkml:brushProperty name="height" value="0.05" units="cm"/>
    </inkml:brush>
  </inkml:definitions>
  <inkml:trace contextRef="#ctx0" brushRef="#br0">19 0 19428,'0'43'1897,"-7"2"-1289,-1-4-280,5-9 744,3-5-616,6-14-1040,2-13-168,6-17 488,-2-12-232,-1-11-209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6.773"/>
    </inkml:context>
    <inkml:brush xml:id="br0">
      <inkml:brushProperty name="width" value="0.05" units="cm"/>
      <inkml:brushProperty name="height" value="0.05" units="cm"/>
    </inkml:brush>
  </inkml:definitions>
  <inkml:trace contextRef="#ctx0" brushRef="#br0">1 182 19028,'1'2'113,"0"-1"0,0 1 1,0 0-1,0-1 0,1 1 0,-1-1 0,0 1 0,1-1 0,0 0 1,-1 1-1,1-1 0,0 0 0,-1 0 0,1 0 0,0-1 1,0 1-1,0 0 0,0-1 0,0 1 0,2 0 0,0-1 32,0 0-1,1 0 1,-1 0-1,0-1 1,0 0-1,0 1 1,0-1-1,0-1 1,6-1-1,5-4 204,0-1-1,0-1 1,24-18 0,-5 1-197,-2-3-1,55-60 1,-82 85-199,-5 10 12,-29 106 27,-2 8 170,21-68 68,-4 67-1,13-101-492,1 1 0,1-1 0,0 0 0,1 1 0,2-1 0,-1 0 0,10 23 0,-4-14-778,-9-23 464</inkml:trace>
  <inkml:trace contextRef="#ctx0" brushRef="#br0" timeOffset="1">109 501 20316,'11'-12'1881,"6"-3"-1265,4-1-280,12-2 856,0-1-376,6-1-824,0-1-544,-8 1 512,-2 1-152,-9 0-160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0.066"/>
    </inkml:context>
    <inkml:brush xml:id="br0">
      <inkml:brushProperty name="width" value="0.05" units="cm"/>
      <inkml:brushProperty name="height" value="0.05" units="cm"/>
    </inkml:brush>
  </inkml:definitions>
  <inkml:trace contextRef="#ctx0" brushRef="#br0">9 0 18156,'2'15'1136,"-2"21"-1024,-3 5-80,-2 9 264,3 16-224,2 7-232,0 0-200,0-7-328,2-7-112,1-16 568,-3-11-136,-4-17-184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7.209"/>
    </inkml:context>
    <inkml:brush xml:id="br0">
      <inkml:brushProperty name="width" value="0.05" units="cm"/>
      <inkml:brushProperty name="height" value="0.05" units="cm"/>
    </inkml:brush>
  </inkml:definitions>
  <inkml:trace contextRef="#ctx0" brushRef="#br0">0 135 18500,'17'0'692,"-1"-2"0,1 0 0,-1-1 1,0-1-1,0-1 0,25-10 0,-7 0-396,59-35 0,-33 12-217,-60 38-78,1 0 1,-1 0-1,0 0 1,0 0 0,1 0-1,-1 0 1,0 0-1,0 0 1,1 0-1,-1 0 1,0 0-1,0 0 1,1 0-1,-1 0 1,0 0 0,0 0-1,0 0 1,1 0-1,-1 1 1,0-1-1,0 0 1,0 0-1,1 0 1,-1 0-1,0 1 1,0-1 0,0 0-1,0 0 1,0 0-1,1 1 1,-1-1-1,0 0 1,0 0-1,0 0 1,0 1-1,0-1 1,0 0 0,0 0-1,0 1 1,0-1-1,0 0 1,0 0-1,0 1 1,0-1-1,0 0 1,0 0-1,0 1 1,0-1 0,0 0-1,0 0 1,0 0-1,0 1 1,0-1-1,-1 0 1,1 0-1,0 1 1,-3 14 36,-12 58 237,4 0 0,-4 114 0,15-156-143,6 43 1,-3-44-1407,-1 43 0,-2-71 1147,1-1 75,-1 0 1,0 0 0,0 0 0,0 0 0,-1 0 0,1 0 0,0 0 0,0 0 0,-1 0 0,1 0 0,0 0 0,-1 0 0,1 0 0,-1 0 0,1 0 0,-2 1 0,-5 0-634</inkml:trace>
  <inkml:trace contextRef="#ctx0" brushRef="#br0" timeOffset="1">135 491 16011,'-9'-13'2345,"9"-1"-1065,7-1-496,14 1 2145,4-5-1209,13 1-687,2 2-281,3-1-576,1 1-240,-5 0-776,-6 2-545,-6-3 1097,-1 0-224,-10-2-208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7.612"/>
    </inkml:context>
    <inkml:brush xml:id="br0">
      <inkml:brushProperty name="width" value="0.05" units="cm"/>
      <inkml:brushProperty name="height" value="0.05" units="cm"/>
    </inkml:brush>
  </inkml:definitions>
  <inkml:trace contextRef="#ctx0" brushRef="#br0">0 122 20900,'3'16'2089,"2"-13"-1569,2-16-368,3-3 2217,5-4-2914,4-1-559,-2-1 952,-2-1-184,-4-3-144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8.078"/>
    </inkml:context>
    <inkml:brush xml:id="br0">
      <inkml:brushProperty name="width" value="0.05" units="cm"/>
      <inkml:brushProperty name="height" value="0.05" units="cm"/>
    </inkml:brush>
  </inkml:definitions>
  <inkml:trace contextRef="#ctx0" brushRef="#br0">1 596 14971,'0'2'163,"0"-1"-1,-1 0 1,1 1 0,0-1-1,0 1 1,0-1-1,0 0 1,0 1 0,1-1-1,-1 0 1,0 1-1,1-1 1,-1 0-1,1 2 1,0-3-99,-1 0 1,0 0-1,1 0 1,-1 0-1,1 0 0,-1 0 1,0 0-1,1 0 1,-1 0-1,0 0 0,1 0 1,-1-1-1,1 1 0,-1 0 1,0 0-1,1 0 1,-1-1-1,0 1 0,0 0 1,1 0-1,-1-1 1,0 1-1,0 0 0,1 0 1,-1-1-1,0 1 0,0 0 1,1-1-1,-1 1 1,0-1-1,24-40 2016,-23 39-2053,34-69 971,-2-2 0,-4-1 1,-3-1-1,30-148 0,-54 211-944,-1 8-37,0-1 1,-1 1-1,1 0 1,-1-1-1,0 1 1,0 0-1,-1-6 1,1 10-18,0 0 0,0 0 0,0 0 0,0 0 0,0 0 0,0 0 1,0 0-1,0 0 0,0 0 0,0 0 0,0 0 0,0 0 0,0 0 0,0 0 0,0 0 1,0 0-1,-1 1 0,1-1 0,0 0 0,0 0 0,0 0 0,0 0 0,0 0 1,0 0-1,0 0 0,0 0 0,0 0 0,0 0 0,0 0 0,0 0 0,0 0 1,0 0-1,-1 0 0,1 0 0,0 0 0,0 0 0,0 0 0,0 0 0,0 0 0,0 0 1,0-1-1,0 1 0,0 0 0,0 0 0,0 0 0,0 0 0,0 0 0,0 0 1,0 0-1,0 0 0,0 0 0,-1 0 0,1 0 0,0 0 0,0 0 0,0 0 0,0 0 1,0 0-1,0 0 0,0-1 0,-4 12-6,-2 15-13,1 15-210,2 0 0,2 0 0,2 0 0,1 0 0,9 40-1,-10-75 50,0-1-1,0 0 0,1 0 0,0 0 1,0 0-1,0-1 0,1 1 0,3 5 1,-5-9 133,0 0 0,0 0 1,0 0-1,0 0 0,0 0 1,0 0-1,0-1 0,1 1 1,-1 0-1,0-1 1,1 1-1,-1 0 0,0-1 1,1 0-1,-1 1 0,0-1 1,1 0-1,-1 0 0,1 0 1,-1 0-1,1 0 0,-1 0 1,0 0-1,1 0 1,-1 0-1,1-1 0,-1 1 1,0-1-1,1 1 0,-1-1 1,0 1-1,1-1 0,1-1 1,26-19-577,0-7-115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8.524"/>
    </inkml:context>
    <inkml:brush xml:id="br0">
      <inkml:brushProperty name="width" value="0.05" units="cm"/>
      <inkml:brushProperty name="height" value="0.05" units="cm"/>
    </inkml:brush>
  </inkml:definitions>
  <inkml:trace contextRef="#ctx0" brushRef="#br0">104 14 15691,'-7'5'389,"0"1"-1,1 1 1,-1-1-1,1 1 1,1 0-1,-1 1 1,1-1-1,-7 14 0,3-2 338,1 0 0,-9 33 0,14-42-543,1 1 1,0-1 0,1 1-1,0 0 1,1-1 0,0 1 0,1-1-1,1 12 1,-1-19-133,0 0 0,0 0 0,0 0 0,0 1 0,0-1 0,0 0 0,1 0 0,0-1 0,-1 1 0,1 0 0,0-1 0,5 6 0,-5-7-24,0 0 1,0 1 0,0-1 0,0 0 0,1 0 0,-1 0-1,0 0 1,0-1 0,1 1 0,-1-1 0,1 1 0,-1-1-1,0 0 1,1 0 0,-1 0 0,1 0 0,-1 0 0,0-1-1,5 0 1,0-1 35,-1-1-1,1 1 1,-1-1 0,0-1-1,0 1 1,0-1-1,0 0 1,-1 0 0,1-1-1,-1 1 1,0-1-1,-1 0 1,1-1 0,-1 1-1,0-1 1,0 0-1,4-9 1,-2 3 53,-1 1 0,0-2 0,0 1 0,-1 0 0,-1-1 0,0 0 0,-1 0 0,1-19 0,-3 27-119,0-1 0,-1 1 0,1 0 0,-1-1 0,0 1 0,0 0 0,-1 0 0,0 0 0,0 0 0,0 0-1,0 0 1,-1 1 0,0-1 0,0 1 0,0 0 0,0-1 0,-1 2 0,1-1 0,-8-6 0,7 8-88,1 0-1,0 0 1,-1 0 0,1 0 0,-1 1 0,0-1-1,1 1 1,-1 0 0,0 0 0,0 1 0,0-1-1,1 1 1,-1 0 0,0 0 0,0 0 0,0 0-1,0 1 1,0-1 0,1 1 0,-1 0 0,0 0-1,0 1 1,1-1 0,-1 1 0,1 0 0,-1-1-1,-3 4 1,5-3-83,0 0 0,0-1 1,0 1-1,0 0 0,0 0 0,0 0 0,1 0 0,-1 0 1,1 1-1,-1-1 0,1 0 0,-1 4 0,1-4 117,1-1-1,-1 0 1,1 0-1,0 1 1,0-1-1,0 0 1,0 1-1,-1-1 1,2 0 0,-1 0-1,0 1 1,0-1-1,0 0 1,1 1-1,-1-1 1,0 0-1,1 0 1,-1 1-1,1-1 1,0 0-1,-1 0 1,1 0-1,0 0 1,0 0 0,0 0-1,1 2 1,18 8-657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8.960"/>
    </inkml:context>
    <inkml:brush xml:id="br0">
      <inkml:brushProperty name="width" value="0.05" units="cm"/>
      <inkml:brushProperty name="height" value="0.05" units="cm"/>
    </inkml:brush>
  </inkml:definitions>
  <inkml:trace contextRef="#ctx0" brushRef="#br0">143 23 18084,'-4'1'237,"0"1"0,0 0 1,0 0-1,1 1 0,-1-1 0,1 1 0,0 0 1,0-1-1,-4 6 0,-24 32 232,22-27 27,-1 0-210,2 1 1,-1 0 0,2 0 0,-11 28-1,16-35-218,-1 1 0,1 0-1,1-1 1,-1 1 0,1 0-1,0 0 1,1 0 0,0 0-1,0 0 1,1 0 0,3 13-1,-4-18-52,1-1-1,0 1 1,0 0-1,0-1 1,1 1-1,-1 0 1,1-1-1,-1 0 0,1 1 1,0-1-1,0 0 1,0 0-1,0 0 1,0 0-1,0 0 1,1 0-1,4 2 0,-3-2 0,0-1 0,0 1 0,1-1 0,-1 0 0,0 0-1,1-1 1,-1 1 0,1-1 0,-1 0 0,8-1 0,1-1 9,-1 0 0,0-1 1,1-1-1,-1 0 0,0 0 1,-1-1-1,15-9 0,-8 3 49,0-1 0,-1-1 1,0 0-1,18-20 0,-26 24-26,-1-1 1,0 0-1,0 0 1,-1-1-1,0 0 1,-1 0-1,0-1 1,6-16-1,-11 24-34,0 0 1,0 0-1,0 0 1,0 0-1,0 0 1,-1 0-1,0 0 1,0 0-1,0 0 0,0 0 1,-1 0-1,1 0 1,-1 0-1,0 1 1,0-1-1,-1 0 1,1 0-1,-1 1 1,0-1-1,0 0 0,0 1 1,0 0-1,-1 0 1,1-1-1,-1 1 1,0 1-1,0-1 1,0 0-1,0 1 0,0-1 1,0 1-1,-1 0 1,1 0-1,-1 1 1,0-1-1,1 1 1,-1-1-1,0 1 0,0 0 1,0 1-1,-6-1 1,0 0-9,1 0 0,0 1-1,-1 0 1,1 1 0,0 0 0,-1 1 0,1 0 0,0 0 0,-11 5 0,14-5-5,0 1 0,0 0-1,1 0 1,-1 0 0,1 0 0,-1 1 0,1 0 0,0 1 0,1-1 0,-1 1 0,1-1 0,-1 2 0,2-1 0,-5 6-1,7-9 2,0-1 0,0 1 0,0-1-1,1 1 1,-1 0 0,0-1 0,1 1-1,-1 0 1,1 0 0,0 0-1,0-1 1,-1 1 0,1 0 0,0 0-1,0 0 1,1 0 0,-1-1 0,0 1-1,1 0 1,-1 0 0,1-1-1,-1 1 1,1 0 0,0-1 0,0 1-1,0 0 1,0-1 0,0 1 0,0-1-1,0 0 1,3 3 0,2 1-57,1 0 0,0-1 1,0 0-1,1 0 0,14 5 0,8 4-986,-30-12 1051,0-1 0,1 1-1,-1-1 1,1 1 0,-1-1-1,0 1 1,1-1 0,-1 1 0,0 0-1,1-1 1,-1 1 0,0-1-1,0 1 1,0 0 0,0-1 0,0 1-1,0 0 1,0-1 0,0 1-1,0 0 1,0-1 0,0 1 0,0 0-1,0-1 1,0 1 0,0-1 0,-1 1-1,1 0 1,0-1 0,-1 1-1,1-1 1,0 1 0,-1-1 0,1 1-1,-1-1 1,1 1 0,0-1-1,-1 1 1,1-1 0,-1 1 0,-1 0-1,-9 7-171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39.576"/>
    </inkml:context>
    <inkml:brush xml:id="br0">
      <inkml:brushProperty name="width" value="0.05" units="cm"/>
      <inkml:brushProperty name="height" value="0.05" units="cm"/>
    </inkml:brush>
  </inkml:definitions>
  <inkml:trace contextRef="#ctx0" brushRef="#br0">0 183 15363,'1'1'127,"-1"-1"-1,0 1 0,1-1 1,-1 0-1,0 1 0,1-1 1,-1 0-1,1 0 1,-1 1-1,0-1 0,1 0 1,-1 0-1,1 0 0,-1 1 1,1-1-1,-1 0 0,1 0 1,-1 0-1,1 0 0,-1 0 1,1 0-1,-1 0 1,1 0-1,-1 0 0,0 0 1,1 0-1,-1 0 0,1-1 1,-1 1-1,1 0 0,-1 0 1,1 0-1,-1-1 1,1 1-1,-1 0 0,0 0 1,1-1-1,-1 1 0,1-1 1,26-15 1799,-18 9-1184,95-43 1403,-34 18-1905,-69 32-239,0-1 0,-1 1 0,1 0 0,0-1 0,0 1 0,0-1 0,0 1 1,-1-1-1,1 0 0,0 1 0,-1-1 0,1 0 0,0 1 0,-1-1 0,1 0 0,-1 0 0,2-1 0,-3 2-1,1-1 0,0 1 0,0 0 0,0-1 0,0 1 0,0 0 0,-1-1-1,1 1 1,0 0 0,0-1 0,-1 1 0,1 0 0,0 0 0,0-1 0,-1 1-1,1 0 1,0 0 0,-1-1 0,1 1 0,0 0 0,-1 0 0,1 0 0,-1 0-1,1 0 1,0-1 0,-1 1 0,0 0 0,-3-1-2,0 1-1,-1-1 1,1 0 0,-1 1-1,1 0 1,-6 1 0,-7 3 2,0 0 1,0 2-1,1 0 1,0 1-1,0 0 1,0 1-1,1 1 1,0 1-1,0 0 1,-20 19-1,84-56-127,24-12 112,113-46-1,-180 82 17,-1 1 19,-6 1-8,-14 3-4,-23 7-6,1 2-260,1 1 0,1 2-1,-52 27 1,74-30 568,12-9-305,0-1-1,-1 0 0,1 1 1,-1-1-1,0 0 1,1 0-1,-1 0 1,0 0-1,-3 1 1,3-1-179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0.400"/>
    </inkml:context>
    <inkml:brush xml:id="br0">
      <inkml:brushProperty name="width" value="0.05" units="cm"/>
      <inkml:brushProperty name="height" value="0.05" units="cm"/>
    </inkml:brush>
  </inkml:definitions>
  <inkml:trace contextRef="#ctx0" brushRef="#br0">1 1587 14411,'0'0'28,"0"0"0,1-1 0,-1 1 0,0 0 0,0 0 0,0 0 0,1 0 0,-1 0 0,0-1 0,0 1-1,1 0 1,-1 0 0,0 0 0,0 0 0,1 0 0,-1 0 0,0 0 0,0 0 0,1 0 0,-1 0 0,0 0 0,0 0 0,1 0 0,-1 0 0,0 0 0,0 1 0,1-1 0,-1 0-1,0 0 1,0 0 0,0 0 0,1 0 0,-1 0 0,0 1 0,0-1 0,0 0 0,1 0 0,-1 0 0,0 1 0,0-1 0,0 0 0,0 0 0,0 0 0,1 1 0,-1-1 0,0 0-1,0 0 1,0 1 0,0-1 0,0 0 0,0 0 0,0 1 0,0-1 0,0 0 0,0 0 0,0 1 0,0-1 0,0 0 0,0 1 0,0-1 0,0 0 0,0 0 0,-1 0 0,1 1-1,0-1 1,0 0 0,0 1 0,26-14 575,288-146 2820,-240 123-2985,540-217 1660,19 46-1105,-272 91-827,488-195 449,-209 24 66,-315 137-436,-298 138-220,94-38 94,-176 78-504,42-23-232,0-1 0,-1-1 0,0 0-1,1 0 1,-1-2 0,0 1 0,0-2 0,-21-1 0,-1-2-405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0.898"/>
    </inkml:context>
    <inkml:brush xml:id="br0">
      <inkml:brushProperty name="width" value="0.05" units="cm"/>
      <inkml:brushProperty name="height" value="0.05" units="cm"/>
    </inkml:brush>
  </inkml:definitions>
  <inkml:trace contextRef="#ctx0" brushRef="#br0">1 514 17372,'0'-1'264,"0"-1"0,0 0 1,0 0-1,1 0 1,-1 0-1,1 0 0,-1 1 1,1-1-1,-1 0 0,2-2 1,-1 3-139,79-176 3431,-29 69-3041,-35 73-421,56-136 191,-72 256-171,1-55-65,1 0 0,10 45 1,-9-61-71,0-1 0,1 0 0,0 0 0,1-1-1,1 1 1,0-1 0,15 22 0,-20-33-36,0 1 0,0-1-1,0 1 1,0-1 0,0 1-1,0-1 1,1 0-1,-1 0 1,1 1 0,-1-1-1,0 0 1,1 0 0,0-1-1,-1 1 1,1 0 0,-1 0-1,1-1 1,0 1-1,0-1 1,-1 1 0,1-1-1,0 0 1,0 0 0,0 0-1,-1 0 1,1 0 0,0 0-1,0 0 1,0 0-1,-1-1 1,1 1 0,0-1-1,0 0 1,-1 1 0,1-1-1,-1 0 1,3-1 0,2-3-105,0 0 0,0-1 0,-1 1 0,0-1 0,0 0 0,0-1 0,5-9 1,18-32-549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1.345"/>
    </inkml:context>
    <inkml:brush xml:id="br0">
      <inkml:brushProperty name="width" value="0.05" units="cm"/>
      <inkml:brushProperty name="height" value="0.05" units="cm"/>
    </inkml:brush>
  </inkml:definitions>
  <inkml:trace contextRef="#ctx0" brushRef="#br0">84 0 16756,'-58'130'3730,"52"-115"-3541,2 0-1,-1 0 0,2 0 1,0 0-1,1 1 0,0 29 1,2-43-165,0 1 0,0-1 0,0 0 0,0 0 0,1 1 0,-1-1 0,1 0 0,-1 0 0,1 0 0,0 0 1,-1 0-1,1 0 0,1 0 0,-1 0 0,0 0 0,0 0 0,1 0 0,-1-1 0,3 3 0,-3-3-9,1 0-1,-1-1 1,1 1-1,-1-1 1,1 1-1,0-1 1,-1 0-1,1 0 0,-1 1 1,1-1-1,0 0 1,-1 0-1,1-1 1,0 1-1,-1 0 1,1 0-1,0-1 1,-1 1-1,3-2 1,4-2 21,-1 1 1,0-2-1,0 1 1,-1-1-1,1 0 1,-1 0-1,0 0 1,-1-1-1,6-7 1,-1 0 115,0-1 1,-2 0-1,15-30 1,-21 38-99,1 1 0,-1-1 0,-1 1 0,1-1 1,-1 0-1,0 0 0,0 0 0,-1 0 0,1 0 0,-1 0 0,-1 1 0,1-1 0,-1 0 0,-3-10 1,4 14-33,-1 0 0,0 0-1,0-1 1,0 1 0,0 0 0,-1 0 0,1 1 0,0-1 0,-1 0 0,0 0 0,1 1 0,-1-1 0,0 1 0,0-1 0,0 1 0,0 0 0,0-1 0,0 1 0,0 0 0,-5-1 0,4 1-6,-1 1 0,0-1 0,0 1 0,0 0-1,0 0 1,0 1 0,0-1 0,0 1 0,0 0 0,0 0 0,-6 2-1,4-1-78,0 1-1,0 0 0,0 0 0,0 0 1,1 1-1,-1 0 0,1 0 1,0 0-1,0 0 0,0 1 0,1 0 1,0 0-1,0 0 0,-6 10 0,9-14-16,1 1 0,-1-1 0,1 0 0,-1 0 0,1 0-1,0 0 1,0 0 0,-1 1 0,1-1 0,0 0-1,0 0 1,0 0 0,0 1 0,0-1 0,0 0 0,0 0-1,1 0 1,-1 1 0,1 0 0,-1-1 19,1-1-1,-1 1 1,1-1 0,0 1 0,-1-1 0,1 1-1,0-1 1,-1 0 0,1 1 0,0-1 0,-1 0-1,1 0 1,0 1 0,0-1 0,-1 0 0,1 0-1,0 0 1,0 0 0,-1 0 0,1 0 0,0 0-1,1 0 1,4-2-170,1 1 0,0-1 0,-1 0 0,1 0-1,7-5 1,23-11-601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1.762"/>
    </inkml:context>
    <inkml:brush xml:id="br0">
      <inkml:brushProperty name="width" value="0.05" units="cm"/>
      <inkml:brushProperty name="height" value="0.05" units="cm"/>
    </inkml:brush>
  </inkml:definitions>
  <inkml:trace contextRef="#ctx0" brushRef="#br0">161 1 15635,'-59'92'2152,"-22"39"-204,78-125-1814,-1 1 1,1 0-1,1-1 1,-1 1-1,-1 12 1,3-18-117,1 1 1,0-1 0,0 0-1,0 1 1,0-1 0,0 0-1,0 0 1,0 1 0,0-1-1,0 0 1,0 1-1,1-1 1,-1 0 0,1 0-1,-1 1 1,1-1 0,-1 0-1,1 0 1,0 0-1,0 0 1,-1 0 0,1 0-1,0 0 1,0 0 0,0 0-1,0 0 1,0-1 0,0 1-1,0 0 1,0 0-1,1-1 1,-1 1 0,0-1-1,0 1 1,0-1 0,1 0-1,1 1 1,5 0 3,0 0 1,1-1 0,-1 0-1,0-1 1,0 1-1,0-2 1,0 1-1,0-1 1,0 0-1,0-1 1,-1 0-1,14-6 1,-3-1 112,-1 0 1,0-1-1,0-1 0,15-15 0,-24 20 25,-1-1 0,0 1-1,-1-1 1,1 0-1,-2-1 1,1 1 0,6-16-1,-11 22-100,1-1 0,-1 1 0,0-1-1,0 1 1,-1-1 0,1 0-1,0 1 1,-1-1 0,0 0 0,0 1-1,0-1 1,0 0 0,0 1 0,0-1-1,0 0 1,-1 1 0,0-1 0,1 1-1,-1-1 1,0 1 0,0-1 0,0 1-1,-1-1 1,1 1 0,-1 0 0,1 0-1,-1-1 1,0 1 0,0 1 0,1-1-1,-2 0 1,1 0 0,-4-2-1,-2 0-108,-1 0-1,1 0 0,-1 1 0,0 1 0,0-1 0,0 1 0,-1 1 0,1 0 0,0 0 0,-1 1 0,1 0 0,0 1 0,-1 0 0,1 0 0,0 1 1,0 0-1,0 0 0,0 1 0,0 1 0,-16 8 0,23-12 16,0 1 1,0 0-1,1 0 1,-1 0-1,0 0 1,0 1-1,1-1 0,-1 0 1,1 1-1,-1-1 1,1 1-1,-1 0 1,1-1-1,0 1 0,0 0 1,0 0-1,0 0 1,0 0-1,0 0 1,1 0-1,-1 0 0,1 0 1,-1 2-1,3 21-506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0.496"/>
    </inkml:context>
    <inkml:brush xml:id="br0">
      <inkml:brushProperty name="width" value="0.05" units="cm"/>
      <inkml:brushProperty name="height" value="0.05" units="cm"/>
    </inkml:brush>
  </inkml:definitions>
  <inkml:trace contextRef="#ctx0" brushRef="#br0">1 241 13963,'0'-8'135,"1"1"-1,0-1 1,0 0 0,1 1-1,0 0 1,0-1-1,1 1 1,0 0 0,0 0-1,0 0 1,1 1 0,0-1-1,1 1 1,0 0 0,0 0-1,0 1 1,0-1-1,1 1 1,0 0 0,0 1-1,0-1 1,12-5 0,6-4 116,0 2 0,2 0 0,-1 2 0,1 1 0,1 1 0,0 1 0,0 1 0,0 2 0,1 0 0,38 1 1,-59 3-246,0 1-1,0-1 1,-1 1 0,1 0 0,0 1 0,0 0 0,-1 0 0,1 0 0,-1 1 0,8 3 0,-11-3-10,0-1 0,0 0 0,0 0 1,-1 1-1,1 0 0,-1-1 0,1 1 0,-1 0 1,0 0-1,0 1 0,0-1 0,0 0 0,-1 1 1,1-1-1,-1 1 0,0-1 0,0 1 0,0-1 0,-1 1 1,1 6-1,-1 1-2,-1-1 0,0 1 0,0-1 0,-1 0 0,-1 1 0,1-1 0,-2 0 0,1-1-1,-2 1 1,1-1 0,-9 15 0,-9 8 29,-41 50-1,-25 19 891,99-114-777,10-9 16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2.227"/>
    </inkml:context>
    <inkml:brush xml:id="br0">
      <inkml:brushProperty name="width" value="0.05" units="cm"/>
      <inkml:brushProperty name="height" value="0.05" units="cm"/>
    </inkml:brush>
  </inkml:definitions>
  <inkml:trace contextRef="#ctx0" brushRef="#br0">5 157 17164,'-4'10'1864,"11"-6"-944,9-4-288,10-8 1137,8-4-473,10-5-360,8-2-128,7-4-423,0 0-273,-9 2-769,-6 2-471,-17 4 888,-8 4-216,-20 9-176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2.612"/>
    </inkml:context>
    <inkml:brush xml:id="br0">
      <inkml:brushProperty name="width" value="0.05" units="cm"/>
      <inkml:brushProperty name="height" value="0.05" units="cm"/>
    </inkml:brush>
  </inkml:definitions>
  <inkml:trace contextRef="#ctx0" brushRef="#br0">2 235 15723,'-1'27'1745,"21"-24"-913,6-9-272,14-15 832,4-8-295,6-5-241,5-3-376,-5-1-984,-3-2 624,-17 9-208,-5 2-136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3.074"/>
    </inkml:context>
    <inkml:brush xml:id="br0">
      <inkml:brushProperty name="width" value="0.05" units="cm"/>
      <inkml:brushProperty name="height" value="0.05" units="cm"/>
    </inkml:brush>
  </inkml:definitions>
  <inkml:trace contextRef="#ctx0" brushRef="#br0">4 723 15571,'-4'20'1602,"4"-20"-1585,0 0 0,0 0 0,0 0 0,0-1 0,0 1 0,0 0 0,0 0 0,1 0 0,-1 0 0,0 0 0,0 0 0,0 0 0,0 0 0,0 0 0,0 0 0,0 0 0,0 0 0,0 0 0,0 0 0,0 0 0,0 0 0,0 0 0,0 0 0,1 0 0,-1 0 0,0-1 0,0 1 0,0 0 0,0 0 0,0 0 0,0 0 0,0 1 0,0-1 0,0 0 0,0 0 0,1 0 0,-1 0 0,0 0 0,0 0 0,0 0 0,0 0 0,0 0 0,0 0 0,0 0 0,0 0 0,0 0 0,0 0 0,0 0 0,0 0 0,0 0 0,0 0 0,0 0 0,1 0 0,-1 1 0,0-1 0,0 0 0,0 0 0,0 0 0,0 0 0,0 0 0,0 0 0,19-31 1266,-6 9-409,175-281 2568,-29-15-2159,-134 250-1139,-34 111-163,1 0-1,-1 61 0,7 90 9,1-165-108,2 0 0,2 0 0,0 0 0,2 0 0,10 34 0,-15-61 3,1 0 0,0 0 0,0 1 0,0-1 0,0 0 1,0 0-1,0 0 0,0 0 0,1 0 0,-1 0 0,1 0 0,0-1 0,-1 1 0,1-1 0,4 4 0,-5-5 29,1 0-1,-1 0 1,0 0-1,1 0 1,-1 0-1,0 0 1,1 0 0,-1 0-1,0 0 1,1-1-1,-1 1 1,0 0-1,0-1 1,1 0-1,-1 1 1,0-1 0,0 1-1,0-1 1,0 0-1,1 0 1,-1 0-1,0 0 1,-1 0-1,1 0 1,0 0 0,0 0-1,1-2 1,20-25-743,2-7-270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3.492"/>
    </inkml:context>
    <inkml:brush xml:id="br0">
      <inkml:brushProperty name="width" value="0.05" units="cm"/>
      <inkml:brushProperty name="height" value="0.05" units="cm"/>
    </inkml:brush>
  </inkml:definitions>
  <inkml:trace contextRef="#ctx0" brushRef="#br0">208 17 16187,'0'0'47,"0"-1"0,1 1-1,-1 0 1,0-1-1,1 1 1,-1-1-1,0 1 1,1-1 0,-1 1-1,0-1 1,0 1-1,0 0 1,1-1-1,-1 1 1,0-1-1,0 1 1,0-1 0,0 0-1,0 1 1,0-1-1,0 1 1,0-1-1,0 1 1,0-1-1,0 1 1,-1-1 0,1 1-1,0-1 1,0 1-1,-1-1 1,1 1-8,-1-1 0,0 1 0,0 0 0,0 0 0,0 0 0,0 0 0,1 0 0,-1 0 0,0 0 0,0 0 0,0 0 0,0 0 0,0 0 0,1 1-1,-3 0 1,-35 17 723,23-8-480,1 0-1,1 2 1,0 0-1,1 0 1,-20 25-1,25-28-185,0 1 0,0 1 0,1-1 0,1 1 0,0 1 0,0-1 0,1 0 0,0 1 0,-2 13 0,6-21-57,-1 0 1,1 1 0,-1-1 0,2 1 0,-1-1 0,1 8-1,0-11-28,-1 0-1,0 1 0,0-1 0,1 0 0,-1 0 0,1 0 0,-1 0 0,1 0 0,0 0 0,-1 0 0,1 0 0,0 0 0,0 0 0,-1 0 0,1 0 0,0-1 1,0 1-1,0 0 0,0-1 0,0 1 0,0 0 0,0-1 0,1 1 0,-1-1 0,0 0 0,0 1 0,0-1 0,0 0 0,1 0 0,0 0 0,2 0 1,0 0-1,0-1 1,0 1-1,-1-1 0,1 0 1,0 0-1,0-1 1,-1 1-1,1-1 0,-1 1 1,1-1-1,3-3 1,40-33 34,-43 34-39,14-12 4,0-1-1,-2-1 1,0 0 0,0-2-1,-2 0 1,-1 0 0,15-30-1,-24 38-91,-10 19 38,-11 21-10,5 2 35,2 0 0,1 1 0,-6 37-1,11-49 49,2 1-1,1-1 0,0 0 1,1 1-1,1-1 0,6 32 1,-4-42-7,-1 1 0,2 0 0,0-1 1,0 0-1,0 1 0,12 14 0,1 0 66,22 21-1,-22-26-13,-15-16-21,0-1 1,0 0-1,0 1 0,0 0 1,-1-1-1,1 1 0,1 5 1,-3-7-36,0-1 0,1 1 0,-1 0 0,0-1 0,0 1 0,0-1 0,-1 1 0,1 0 0,0-1 0,0 1 0,0-1 0,0 1 0,-1 0 0,1-1 0,0 1 0,0-1 0,-1 1 0,1-1 0,0 1 0,-1-1 0,1 1 0,-1-1 0,1 1 0,-1-1 0,1 0 1,-1 1-1,1-1 0,-1 0 0,1 1 0,-1-1 0,1 0 0,-1 0 0,1 1 0,-1-1 0,0 0 0,1 0 0,-1 0 0,1 0 0,-1 0 0,0 0 0,1 0 0,-1 0 0,0 0 0,-9 1 150,1-1-1,-1 0 0,0-1 1,1 1-1,-1-2 0,1 0 1,-17-5-1,4 0-162,0-1 0,-22-13 0,13-1-1322,31 21 1232,-1 1 0,0-1 0,1 0 0,-1 1 0,1-1 0,-1 0-1,1 1 1,-1-1 0,1 0 0,-1 0 0,1 1 0,0-1 0,0 0-1,-1 0 1,1 0 0,0-1 0,0 1 36,0 1 0,1-1 0,-1 1 0,0-1 0,1 1 0,-1-1 0,1 1 0,-1-1 0,1 1 0,-1 0 0,0-1 0,1 1 0,0 0 0,-1-1 0,1 1 0,-1 0 0,1 0 0,-1-1 0,1 1 0,0 0 0,-1 0 0,1 0 0,-1 0 0,1 0 0,0 0 0,-1 0 0,1 0 0,0 0 0,19 0-777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3.879"/>
    </inkml:context>
    <inkml:brush xml:id="br0">
      <inkml:brushProperty name="width" value="0.05" units="cm"/>
      <inkml:brushProperty name="height" value="0.05" units="cm"/>
    </inkml:brush>
  </inkml:definitions>
  <inkml:trace contextRef="#ctx0" brushRef="#br0">16 0 16764,'-6'15'1848,"3"9"-1056,-1 6-320,3 3 1337,-1 3-841,4-3-496,2-2-256,3-11-760,3-5-432,3-17 776,0-8-192,0-11-169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4.313"/>
    </inkml:context>
    <inkml:brush xml:id="br0">
      <inkml:brushProperty name="width" value="0.05" units="cm"/>
      <inkml:brushProperty name="height" value="0.05" units="cm"/>
    </inkml:brush>
  </inkml:definitions>
  <inkml:trace contextRef="#ctx0" brushRef="#br0">1 151 17604,'23'-10'3010,"85"-28"-509,41-15-2064,-31 6-363,-102 45-89,-15 2 14,-1 0 0,0 0 1,0 0-1,1 0 1,-1 0-1,0 0 1,1 1-1,-1-1 1,0 0-1,0 0 1,1 0-1,-1 1 1,0-1-1,0 0 1,0 0-1,1 0 1,-1 1-1,0-1 1,0 0-1,0 0 0,0 1 1,0-1-1,0 0 1,1 1-1,-1-1 1,0 0-1,0 1 1,0-1-1,0 4-1,-1-1 0,1 0-1,-1 0 1,0 0 0,0 1 0,-2 4-1,-1 4 6,-26 84 232,4 1 0,5 1 0,-12 122-1,33-204-362,0-12-113,0 1-1,0 0 1,0-1-1,-1 1 1,0-1-1,0 1 0,0-1 1,-2 6-1,2-9 207,1-1 0,-1 0 0,1 0 0,-1 0 0,1 0 0,-1 0 0,1 0 0,-1 1 0,1-1 0,-1-1 0,1 1 0,-1 0 0,1 0 0,-1 0 0,1 0 0,-1 0 0,0 0 0,1-1 0,0 1 0,-1 0 0,1 0 0,-1-1 0,1 1 0,-1 0 0,1-1 0,-1 1 0,1 0 0,-1-1 0,1 0 9,-15-11-692</inkml:trace>
  <inkml:trace contextRef="#ctx0" brushRef="#br0" timeOffset="1">100 475 16628,'-5'-9'1936,"8"-1"-1040,6 0-344,11-1 1049,9 1-337,6-5-432,7 2-288,4-2-824,3-1-600,-1-6 768,1-1-184,-4-2-136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4.765"/>
    </inkml:context>
    <inkml:brush xml:id="br0">
      <inkml:brushProperty name="width" value="0.05" units="cm"/>
      <inkml:brushProperty name="height" value="0.05" units="cm"/>
    </inkml:brush>
  </inkml:definitions>
  <inkml:trace contextRef="#ctx0" brushRef="#br0">19 149 18564,'0'-1'155,"0"-1"1,0 1-1,0 0 0,0 0 1,0 0-1,0 0 1,0-1-1,0 1 0,1 0 1,-1 0-1,0 0 1,1 0-1,-1 0 0,1 0 1,-1 0-1,1 0 0,0 0 1,-1 0-1,1 0 1,0 0-1,0 0 0,-1 0 1,1 0-1,0 1 0,0-1 1,0 0-1,0 1 1,0-1-1,2 0 0,36-17 1277,-32 15-1268,10-3 41,198-76 28,-210 80-241,28-6-176,-32 8 178,-1 0 1,1 0 0,-1 0 0,1 0-1,-1 0 1,0 0 0,1 0-1,-1 0 1,1 1 0,-1-1 0,1 0-1,-1 0 1,1 0 0,-1 0-1,0 1 1,1-1 0,-1 0 0,1 1-1,-1-1 1,0 0 0,1 1 0,-1 0-1,1-1 1,-1 1 0,0 0 0,0 0 0,0 0 0,0 0 0,0-1 0,0 1 0,0 0 0,0 0 0,0 0 0,0 0 0,0 0 0,0-1 0,-1 1 0,1 0 0,0 0 0,-1 1 0,-67 146-66,42-97 237,-33 94 0,47-100-443,3 1 0,2 0 0,-2 65 0,8-96-89,0-10 88,-3 33-859,4-37 1094,-1 0-1,1 0 1,0 0 0,0 0-1,0 0 1,0 0 0,-1 0-1,1-1 1,-1 1 0,1 0-1,0 0 1,-1 0 0,1-1-1,-1 1 1,0 0 0,1 0-1,-1-1 1,0 1 0,1 0-1,-1-1 1,0 1 0,0-1-1,1 1 1,-1-1 0,0 1-1,0-1 1,0 0 0,0 1-1,0-1 1,0 0 0,-1 0-1,-12-3-720</inkml:trace>
  <inkml:trace contextRef="#ctx0" brushRef="#br0" timeOffset="1">4 485 14835,'-3'-21'2129,"3"2"-1161,7 2-320,6 1 1392,10 4-839,4-1-209,6 0-392,7 1-272,4 4-776,4-1-544,3-2 816,5 2-168,-1 0-152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5.257"/>
    </inkml:context>
    <inkml:brush xml:id="br0">
      <inkml:brushProperty name="width" value="0.05" units="cm"/>
      <inkml:brushProperty name="height" value="0.05" units="cm"/>
    </inkml:brush>
  </inkml:definitions>
  <inkml:trace contextRef="#ctx0" brushRef="#br0">493 315 17612,'-5'20'1608,"-25"12"-976,-4 4-224,-6 8 961,-2 6-617,2 3-168,4-1-64,9-5-216,3-4-152,12-8-464,4-7-288,5-12-616,3-14 984,-2-5-208,1-15-185</inkml:trace>
  <inkml:trace contextRef="#ctx0" brushRef="#br0" timeOffset="1">156 44 15667,'-6'2'238,"-1"-1"0,1 1-1,0 0 1,0 1 0,0 0-1,1 0 1,-1 0 0,1 0-1,-1 1 1,1 0 0,0 0-1,-6 6 1,2-1 136,1 1 1,-1 0-1,2 1 0,-1-1 1,-6 14-1,11-16-213,-1 0-1,1 0 1,1 0 0,-1 0-1,1 0 1,1 1 0,0-1-1,0 1 1,0 11-1,1-17-134,0-1-1,0 1 1,1-1-1,-1 0 1,0 1-1,1-1 1,-1 0-1,1 1 1,0-1-1,0 0 1,0 0-1,0 0 0,0 1 1,1-1-1,-1 0 1,0-1-1,1 1 1,0 0-1,-1 0 1,1-1-1,0 1 1,0-1-1,0 1 1,0-1-1,0 0 0,0 0 1,0 0-1,0 0 1,1 0-1,-1 0 1,0-1-1,1 1 1,-1-1-1,0 1 1,1-1-1,-1 0 1,3 0-1,2-1-5,0 0 0,-1 0-1,1 0 1,-1-1 0,0 0 0,1 0 0,-1-1-1,0 0 1,0 0 0,-1 0 0,1-1 0,-1 0 0,1 0-1,-1 0 1,0-1 0,-1 1 0,8-10 0,-4 4 15,-1 0 0,0 0 0,0-1 0,-1 0 0,0 0 0,-1 0 0,-1-1 0,6-18 0,-9 23-25,0 0 0,0-1 0,0 1 0,-1 0 0,0 0 0,-1-1 0,0 1 0,0 0 0,0 0 0,-1 0 0,0 0 0,-4-9 0,6 14-24,-2-1 0,1 1-1,0 0 1,0 0 0,-1 0-1,1 0 1,-1 0 0,0 0 0,1 1-1,-1-1 1,0 0 0,0 1 0,0 0-1,0-1 1,0 1 0,-1 0-1,1 0 1,0 0 0,0 0 0,-1 0-1,1 1 1,-1-1 0,1 1 0,-1 0-1,1-1 1,-1 1 0,1 0-1,0 0 1,-1 1 0,1-1 0,-1 1-1,1-1 1,-1 1 0,1 0 0,0-1-1,-1 1 1,1 0 0,-4 3-1,1-1-135,-1 1 0,0-1 1,1 1-1,0 1 0,0-1 0,0 1 0,0 0 0,1 0 0,0 0 0,0 0 0,0 1 0,1 0 0,-1 0 0,2 0 0,-1 0 0,-3 11 0,2-4-110,1 0 1,0 1 0,1 0-1,0 0 1,1 0-1,1-1 1,1 18-1,6 17-477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5:45.647"/>
    </inkml:context>
    <inkml:brush xml:id="br0">
      <inkml:brushProperty name="width" value="0.05" units="cm"/>
      <inkml:brushProperty name="height" value="0.05" units="cm"/>
    </inkml:brush>
  </inkml:definitions>
  <inkml:trace contextRef="#ctx0" brushRef="#br0">168 1 17988,'-29'27'1532,"1"1"-1,-28 39 1,50-59-1308,0 1 0,0-1 1,0 2-1,1-1 0,1 1 0,0-1 0,0 1 0,1 0 1,0 1-1,1-1 0,0 0 0,0 1 0,1 13 1,1-22-198,0 0 1,0 1 0,0-1 0,1 1 0,-1-1 0,1 0 0,-1 1 0,1-1 0,0 0 0,0 0 0,0 0 0,0 0 0,0 0 0,1 0 0,-1 0 0,1 0 0,-1 0 0,1 0 0,0-1 0,-1 1 0,1-1 0,0 1 0,0-1 0,0 0 0,0 0-1,1 0 1,-1 0 0,0 0 0,0 0 0,1 0 0,-1-1 0,3 1 0,1 0-14,-1-1-1,1 0 1,0 0-1,-1 0 1,1-1 0,0 0-1,-1 0 1,1 0-1,-1-1 1,1 0-1,-1 0 1,9-5-1,-2 0 0,-1 0-1,0-1 0,-1-1 1,0 1-1,0-2 0,-1 0 1,0 0-1,9-13 0,-13 16-5,1-1 0,-2-1 1,1 1-1,-1-1 0,0 0 0,-1 0 0,0 0 1,0 0-1,-1 0 0,0-1 0,-1 1 0,0-12 0,-1 17-15,0 1-1,0 0 0,0 0 0,-1-1 0,0 1 0,0 0 0,0 0 1,0 0-1,0 0 0,0 0 0,-1 0 0,0 0 0,1 0 0,-1 1 0,0-1 1,0 0-1,-1 1 0,1 0 0,0 0 0,-1-1 0,1 1 0,-1 1 1,0-1-1,0 0 0,-5-2 0,4 3-124,0-1 0,-1 1 0,1 0 0,-1 0 0,0 1 0,1-1 0,-1 1 1,0 0-1,1 0 0,-1 1 0,0-1 0,1 1 0,-1 0 0,1 0 0,-1 1 0,1-1 0,-7 4 0,10-5 94,0 0-1,0 1 1,0-1-1,0 1 0,0-1 1,0 1-1,1 0 1,-1-1-1,0 1 1,0 0-1,0 0 0,0-1 1,1 1-1,-1 0 1,0 0-1,1 0 1,-1 0-1,1 0 1,-1 0-1,1 0 0,0 0 1,-1 0-1,1 1 1,-1 9-528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2.189"/>
    </inkml:context>
    <inkml:brush xml:id="br0">
      <inkml:brushProperty name="width" value="0.05" units="cm"/>
      <inkml:brushProperty name="height" value="0.05" units="cm"/>
    </inkml:brush>
  </inkml:definitions>
  <inkml:trace contextRef="#ctx0" brushRef="#br0">215 185 15755,'4'-1'408,"-1"-1"-1,0 0 1,0 0-1,0 0 0,-1-1 1,1 1-1,0-1 0,-1 1 1,0-1-1,1 0 1,-1 0-1,2-5 0,-3 7-297,-1 0 1,1 0-1,-1 0 0,0 0 0,1 0 0,-1-1 0,0 1 0,0 0 0,0 0 0,0 0 0,0 0 0,0-1 0,0 1 0,0 0 0,-1 0 0,1 0 0,0 0 0,-1 0 0,1 0 0,-1 0 0,1-1 1,-1 1-1,1 1 0,-1-1 0,0 0 0,0 0 0,1 0 0,-1 0 0,0 0 0,0 1 0,0-1 0,0 0 0,0 1 0,0-1 0,0 0 0,0 1 0,0 0 0,0-1 0,0 1 0,0 0 0,-2-1 0,-3-1-69,0 0 1,0 1-1,0 0 0,0 0 0,0 0 0,-1 0 0,1 1 0,0 0 0,0 1 0,-1-1 0,1 1 0,0 1 0,0-1 0,0 1 0,0 0 0,0 0 0,0 1 0,1-1 0,-1 1 0,1 1 0,0-1 0,0 1 0,0 0 0,-8 7 0,5-3 9,1 0 1,0 1 0,0 0 0,1 0-1,0 1 1,0 0 0,1 0-1,0 0 1,1 0 0,0 1-1,1 0 1,-4 21 0,5-22-46,2 0 0,-1 1 1,1-1-1,1 0 0,-1 0 0,5 18 1,-4-24-3,0-1-1,0-1 1,0 1 0,0 0 0,0 0 0,1 0 0,-1 0 0,1-1 0,-1 1 0,1-1 0,0 1 0,0-1 0,1 0 0,-1 0 0,0 0 0,1 0 0,-1 0 0,1 0 0,-1-1 0,1 1 0,0-1 0,0 0 0,0 1 0,0-1 0,0-1 0,5 2 0,-2-2 19,1 0 1,0 0-1,0-1 0,-1 0 0,1 0 0,0-1 0,-1 1 1,1-2-1,-1 1 0,0-1 0,0 0 0,0 0 0,0 0 1,9-7-1,-2-1 10,1 0 1,-1 0 0,-1-2 0,19-21-1,-26 27-223,1 0 0,-1-1 0,0 1-1,0-1 1,-1 0 0,0-1 0,-1 1-1,1-1 1,-2 0 0,1 0 0,-1 0-1,-1 0 1,0 0 0,0 0 0,0 0-1,-1 0 1,-1 0 0,0 0 0,0-1-1,-1 1 1,1 0 0,-2 1 0,0-1-1,0 0 1,0 1 0,-8-13 0,-10-19-714,-1-4-178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0.960"/>
    </inkml:context>
    <inkml:brush xml:id="br0">
      <inkml:brushProperty name="width" value="0.05" units="cm"/>
      <inkml:brushProperty name="height" value="0.05" units="cm"/>
    </inkml:brush>
  </inkml:definitions>
  <inkml:trace contextRef="#ctx0" brushRef="#br0">112 152 15587,'-36'73'1184,"21"-45"-940,1 1-1,2 0 1,0 1 0,-9 40-1,21-68-218,-1 0 1,1 0-1,0 0 0,0 0 0,0 0 0,0 0 1,0 1-1,0-1 0,1 3 0,-1-4-20,0-1 0,0 0 1,1 1-1,-1-1 0,0 0 0,0 1 0,0-1 0,1 0 0,-1 1 1,0-1-1,1 0 0,-1 1 0,0-1 0,0 0 0,1 0 1,-1 0-1,0 1 0,1-1 0,-1 0 0,1 0 0,-1 0 0,0 0 1,1 1-1,-1-1 0,0 0 0,1 0 0,-1 0 0,1 0 0,0 0 1,1-1-3,0 0 0,1 0 0,-1 0 1,0 0-1,0 0 0,0 0 0,0 0 0,0-1 1,0 1-1,0-1 0,-1 0 0,1 1 0,-1-1 1,3-3-1,6-9 3,-2 0 0,1 0 0,-2-1 0,0 0 0,0 0 0,-2-1 0,5-17 0,-3 2 156,-1-1 1,3-54-1,-8 81-110,-1-1 1,0 0 0,0 0 0,0 1-1,-1-1 1,0 0 0,0 1 0,-3-9-1,-2 7 207,2 12-51,3 14-5,1-14-186,0 1-1,1-1 1,0 0 0,0 0 0,0 0 0,1 0-1,-1 0 1,1 0 0,0 0 0,1 0-1,-1-1 1,1 1 0,0-1 0,0 0-1,5 5 1,-5-6-11,0-1 0,-1 1 1,2-1-1,-1 0 0,0 0 0,0 0 0,1-1 0,-1 1 0,1-1 0,-1 0 0,1 1 1,0-2-1,-1 1 0,1 0 0,0-1 0,-1 0 0,1 0 0,0 0 0,0 0 0,0-1 1,6-1-1,0-1 14,-1 0 0,1-1 0,-1 0 0,0-1 0,0 0-1,0 0 1,0-1 0,-1 0 0,0 0 0,0-1 0,11-13 0,-2 0 87,-1 0 0,-1-2 0,16-28 0,-45 110 238,8-32-319,1 1 0,1-1 0,2 1-1,2 43 1,0-70-24,0 0-1,0 0 1,0 1-1,0-1 1,1 0 0,-1 0-1,1 1 1,-1-1-1,1 0 1,0 0-1,0 0 1,0 0-1,0 0 1,0 0-1,0 0 1,1 0 0,-1-1-1,1 1 1,-1 0-1,1-1 1,0 1-1,0-1 1,-1 0-1,1 0 1,0 1-1,3 0 1,-1-1 0,-1-1 0,1 0 0,-1 0 0,1 0 0,-1 0 1,1 0-1,-1-1 0,1 0 0,-1 1 0,1-1 0,-1-1 0,0 1 0,0 0 0,1-1 0,-1 1 1,5-5-1,12-8 2,0-1 1,-1 0 0,0-2 0,21-25 0,60-81 36,-52 58-30,-88 159 171,33-78-174,1-3-42,1 2 0,0-1 0,0 0 0,1 1 0,1 0 0,-1 21 0,4-36 20,0 0 0,0 0 1,-1 0-1,1 1 1,0-1-1,0 0 0,0 0 1,1 0-1,-1 0 0,0 1 1,0-1-1,0 0 1,0 0-1,0 0 0,0 0 1,0 1-1,0-1 1,0 0-1,0 0 0,0 0 1,0 0-1,1 0 0,-1 1 1,0-1-1,0 0 1,0 0-1,0 0 0,0 0 1,0 0-1,1 0 0,-1 0 1,0 0-1,0 0 1,0 0-1,0 1 0,1-1 1,-1 0-1,0 0 1,0 0-1,0 0 0,0 0 1,1 0-1,-1 0 0,0 0 1,0 0-1,0 0 1,0 0-1,1-1 0,-1 1 1,0 0-1,0 0 0,0 0 1,0 0-1,1 0 1,-1 0-1,0 0 0,0 0 1,0 0-1,0 0 1,0-1-1,0 1 0,1 0 1,-1 0-1,0 0 0,0 0 1,0-1-1,10-10-283,-4-3 102,0 0 0,7-31 0,-13 43 172,13-48-440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2.678"/>
    </inkml:context>
    <inkml:brush xml:id="br0">
      <inkml:brushProperty name="width" value="0.05" units="cm"/>
      <inkml:brushProperty name="height" value="0.05" units="cm"/>
    </inkml:brush>
  </inkml:definitions>
  <inkml:trace contextRef="#ctx0" brushRef="#br0">95 1 17124,'3'1'1832,"-3"21"-984,-6 5-328,-2 16 1049,-3 9-313,0 8-432,-2 4-144,0 5-264,3 3-96,0-2-160,3-1-24,3-5-176,1 1-176,1-6-536,2-5-344,2-11 872,-2-3-168,0-17-168</inkml:trace>
  <inkml:trace contextRef="#ctx0" brushRef="#br0" timeOffset="1">291 726 16524,'-4'49'1616,"0"-2"-1064,-3-2-264,2-7 736,1-6-472,4-12-728,-4-9-360,4-8 408,0-8-168,1-13-152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3.812"/>
    </inkml:context>
    <inkml:brush xml:id="br0">
      <inkml:brushProperty name="width" value="0.05" units="cm"/>
      <inkml:brushProperty name="height" value="0.05" units="cm"/>
    </inkml:brush>
  </inkml:definitions>
  <inkml:trace contextRef="#ctx0" brushRef="#br0">19 0 17292,'-10'7'2360,"3"-1"-1392,5-3-295,8 0 1599,2-3-912,7 0-183,6 0-401,4 0-168,2-2-224,3 2-80,-3 0-248,-1 0-184,-4 0-552,-5 2-360,-7-4 832,-3-2-176,-1-2-169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4.233"/>
    </inkml:context>
    <inkml:brush xml:id="br0">
      <inkml:brushProperty name="width" value="0.05" units="cm"/>
      <inkml:brushProperty name="height" value="0.05" units="cm"/>
    </inkml:brush>
  </inkml:definitions>
  <inkml:trace contextRef="#ctx0" brushRef="#br0">30 1 20020,'5'7'1705,"-10"13"-1217,-1 2-232,-2 8 704,1 0-344,2 8-216,1 3-128,4 0-184,0-1-40,4 0-128,-1-2-104,3-5-440,-2-3-296,2-12-224,-3-6 840,-5-15-257,-2-4-183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4.666"/>
    </inkml:context>
    <inkml:brush xml:id="br0">
      <inkml:brushProperty name="width" value="0.05" units="cm"/>
      <inkml:brushProperty name="height" value="0.05" units="cm"/>
    </inkml:brush>
  </inkml:definitions>
  <inkml:trace contextRef="#ctx0" brushRef="#br0">16 423 11354,'-7'24'4777,"3"-2"-3632,8-14-249,6-3-272,7-5 1024,6 0-319,10-2-329,3-2-144,4-3-280,3 0-144,-6-2-344,0-1-192,-6-2-576,-7 1-344,-11-5 800,-7-1-152,-12-5-208</inkml:trace>
  <inkml:trace contextRef="#ctx0" brushRef="#br0" timeOffset="1">0 4 19284,'3'-3'2057,"9"2"-1473,5 2-248,7 1 952,11 2-552,5-1-216,4 0-656,3 0-392,-1 1-672,-3-1 1000,-1 1-224,-5-1-160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13.066"/>
    </inkml:context>
    <inkml:brush xml:id="br0">
      <inkml:brushProperty name="width" value="0.05" units="cm"/>
      <inkml:brushProperty name="height" value="0.05" units="cm"/>
    </inkml:brush>
  </inkml:definitions>
  <inkml:trace contextRef="#ctx0" brushRef="#br0">9 18 15515,'-3'-18'4746,"4"37"-1038,1 15-2809,-7 38-380,3-42-368,0-1-1,4 48 1,-2-78-144,0 1-1,0 0 1,1 0 0,-1 0 0,0 0-1,0 0 1,0 0 0,0 0 0,0 0 0,0 0-1,0 0 1,1 0 0,-1-1 0,0 1-1,0 0 1,0 0 0,0 0 0,0 0-1,1 0 1,-1 0 0,0 0 0,0 0 0,0 0-1,0 0 1,0 0 0,1 0 0,-1 0-1,0 1 1,0-1 0,0 0 0,0 0-1,0 0 1,0 0 0,1 0 0,-1 0-1,0 0 1,0 0 0,0 0 0,0 0 0,0 0-1,0 1 1,0-1 0,0 0 0,1 0-1,-1 0 1,0 0 0,0 0 0,0 0-1,0 1 1,0-1 0,0 0 0,0 0 0,6-13 122,-6 12-113,17-52 376,-14 39-321,1 0-1,1 0 1,0 0-1,1 1 1,1 0-1,0 0 1,10-15-1,-16 27-70,-1 1 1,1-1-1,0 0 0,-1 0 1,1 0-1,0 0 0,0 1 0,-1-1 1,1 0-1,0 1 0,0-1 1,0 1-1,0-1 0,0 1 0,0-1 1,0 1-1,0 0 0,0-1 1,0 1-1,0 0 0,1 0 0,-1 0 1,1 0-1,-1 0-4,0 1 1,0-1-1,0 1 1,0-1-1,0 1 0,0 0 1,0 0-1,0-1 1,0 1-1,0 0 1,0 0-1,-1 0 0,1 0 1,0 0-1,0 0 1,-1 0-1,1 1 1,2 4-14,-1 0 0,0 0 1,0 0-1,0 0 1,-1 1-1,1 10 1,-3 12-29,0 7-580,3-30-952,2-13-1420,2-13 2047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13.861"/>
    </inkml:context>
    <inkml:brush xml:id="br0">
      <inkml:brushProperty name="width" value="0.05" units="cm"/>
      <inkml:brushProperty name="height" value="0.05" units="cm"/>
    </inkml:brush>
  </inkml:definitions>
  <inkml:trace contextRef="#ctx0" brushRef="#br0">194 34 16796,'1'-1'165,"-1"-1"-1,0 1 1,1-1 0,-1 1 0,0-1 0,0 0 0,0 1 0,0-1 0,-1 1 0,1-1 0,0 1 0,-1-1 0,1 1-1,-1-1 1,1 1 0,-1-1 0,0 1 0,-1-2 0,2 3-111,0-1 0,0 1 1,-1 0-1,1 0 0,0-1 0,-1 1 0,1 0 1,0 0-1,-1-1 0,1 1 0,0 0 0,-1 0 1,1 0-1,0 0 0,-1 0 0,1 0 0,-1 0 1,1 0-1,0 0 0,-1 0 0,1 0 0,-1 0 1,1 0-1,0 0 0,-1 0 0,1 0 0,-1 0 0,0 1 50,0 0-1,0-1 1,-1 1-1,1 0 0,0 0 1,0 0-1,0 0 0,1 0 1,-1 0-1,0 0 0,0 0 1,-1 2-1,-7 16 388,0-1 0,2 1 0,-8 25 0,-12 62 33,26-103-502,-39 221 778,36-178-552,1 0 0,7 87 0,-2-119-49,-2-17 101,-2-25-30,-24-77 49,-2-18-553,29 105-51,0 18 272,-1 0 0,0-1 0,0 1 0,0-1 0,1 1-1,-1 0 1,0 0 0,0-1 0,1 1 0,-1 0 0,0-1-1,1 1 1,-1 0 0,0 0 0,1 0 0,-1-1 0,1 1-1,-1 0 1,0 0 0,1 0 0,-1 0 0,1 0 0,0 0-1,2 0-57,0 0 0,0 1 0,0-1 0,0 1-1,0 0 1,0 0 0,4 3 0,11 2-131,-11-4 166,0-1 1,0 0-1,0 0 0,1-1 1,-1 0-1,0 0 1,0-1-1,0 0 1,0 0-1,0-1 1,0 0-1,11-4 0,-8 1 45,0 0-1,0-1 0,0 0 0,-1 0 0,0-1 0,0 0 0,11-13 0,-5 2 87,0 0 1,-1-1-1,-1-1 0,-1 0 0,-1-1 0,0 0 1,8-25-1,-14 32-16,-1 0 0,0 0-1,0-1 1,-2 1 0,2-20 0,-7 25-19,-3 12-53,-5 13-31,10-15 23,-63 136-95,58-122 97,1 1 0,1-1 0,0 1 0,1 0 0,0 0 1,2 0-1,0 23 0,1-35-44,0 0 1,1 0-1,0 0 1,0 1-1,0-1 1,1 0-1,-1 0 1,1 0-1,0-1 0,0 1 1,4 5-1,-5-8-58,0 1 1,1 0-1,-1-1 0,1 1 0,0-1 0,-1 1 0,1-1 0,0 0 0,0 0 0,0 0 0,0 0 0,0 0 0,0 0 0,0 0 0,0-1 1,0 1-1,0-1 0,0 0 0,0 1 0,1-1 0,-1 0 0,0 0 0,4-1 0,7-1-447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15.133"/>
    </inkml:context>
    <inkml:brush xml:id="br0">
      <inkml:brushProperty name="width" value="0.05" units="cm"/>
      <inkml:brushProperty name="height" value="0.05" units="cm"/>
    </inkml:brush>
  </inkml:definitions>
  <inkml:trace contextRef="#ctx0" brushRef="#br0">1 38 18012,'3'16'2414,"4"12"-141,-7-27-2146,0 0-1,0 0 1,1 0-1,-1 0 1,0 0-1,1 0 1,-1 0-1,1 0 1,0 0-1,-1-1 1,1 1-1,-1 0 1,1 0-1,0-1 1,0 1-1,-1 0 1,1-1-1,0 1 1,2 0-1,-3-1-68,1 0-1,0 0 1,0 0-1,0 0 1,0-1-1,0 1 1,0 0-1,0 0 1,-1-1-1,1 1 1,0-1-1,0 1 1,0 0-1,-1-1 1,1 0-1,0 1 1,-1-1-1,1 1 1,0-1-1,-1 0 1,1 1-1,0-2 1,12-17 539,-13 19-582,16-32 888,-16 30-843,1 0 0,0 1-1,-1-1 1,1 0 0,-1 0-1,1 0 1,-1 0 0,0 0-1,0 1 1,0-1 0,0 0 0,0 0-1,0 0 1,0 0 0,-2-3-1,2 5-49,0-1-1,0 1 0,0 0 1,0 0-1,-1-1 1,1 1-1,0 0 0,0 0 1,0-1-1,-1 1 1,1 0-1,0 0 0,0 0 1,-1-1-1,1 1 0,0 0 1,0 0-1,-1 0 1,1 0-1,0 0 0,-1 0 1,1 0-1,0-1 1,0 1-1,-1 0 0,1 0 1,0 0-1,-1 0 1,1 0-1,0 0 0,-1 1 1,1-1-1,-1 0 1,-10 7 117,-7 14-67,4 15-229,14-36 133,10-15-1136,-10 14 1117,0 1 1,0 0-1,0-1 0,0 1 0,0 0 1,1-1-1,-1 1 0,0 0 0,0-1 1,1 1-1,-1 0 0,0-1 0,1 1 1,-1 0-1,0 0 0,1-1 1,-1 1-1,0 0 0,1 0 0,-1 0 1,0-1-1,1 1 0,-1 0 0,1 0 1,-1 0-1,0 0 0,1 0 0,-1 0 1,1 0-1,-1 0 0,1 0 0,0 0 1,-1 3-542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15.772"/>
    </inkml:context>
    <inkml:brush xml:id="br0">
      <inkml:brushProperty name="width" value="0.05" units="cm"/>
      <inkml:brushProperty name="height" value="0.05" units="cm"/>
    </inkml:brush>
  </inkml:definitions>
  <inkml:trace contextRef="#ctx0" brushRef="#br0">210 0 16163,'8'6'381,"0"1"0,0-1 0,-1 1-1,0 1 1,0-1 0,0 1-1,-1 1 1,-1-1 0,8 15 0,3 10 510,15 43 0,-17-34-543,-2 0 0,-2 1 0,-2 0 1,-1 1-1,-3 0 0,-1 0 0,-3 0 0,-1 0 1,-14 84-1,8-87-477,-2-1 0,-2 0 0,-2-1 0,-1 0 0,-2-1 0,-2-1 0,-1 0 0,-2-2 0,-2 0 0,-44 53 0,54-74 4,0-1 0,-1 0 0,0-1 0,-1 0 0,-24 13 0,-9-3-360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3.381"/>
    </inkml:context>
    <inkml:brush xml:id="br0">
      <inkml:brushProperty name="width" value="0.05" units="cm"/>
      <inkml:brushProperty name="height" value="0.05" units="cm"/>
    </inkml:brush>
  </inkml:definitions>
  <inkml:trace contextRef="#ctx0" brushRef="#br0">129 388 8002,'2'0'123,"-1"0"-1,0-1 1,1 1 0,-1-1 0,0 0 0,0 1 0,0-1 0,1 0-1,-1 0 1,0 0 0,0 0 0,0 0 0,0 0 0,0 0 0,0 0-1,-1 0 1,1 0 0,0 0 0,-1-1 0,2-1 0,12-31 635,-13 32-582,57-136 2252,7-15 1197,-64 150-3347,-1 0 0,1 0 0,0 0-1,-1 0 1,1 0 0,-1 1 0,0-1 0,0 0-1,0-4 1,0 7-211,0-1 0,0 1 0,-1-1 1,1 1-1,0 0 0,0-1 0,0 1 0,0 0 0,-1-1 0,1 1 0,0 0 0,0-1 0,-1 1 0,1 0 0,0 0 0,-1-1 1,1 1-1,0 0 0,-1 0 0,1-1 0,0 1 0,-1 0 0,1 0 0,0 0 0,-1 0 0,0 0 0,0 0 12,-1 0 0,1 0 1,0 0-1,-1 0 0,1 1 0,-1-1 0,1 0 0,0 1 0,-1-1 0,1 1 0,0 0 0,-1 0 0,-6 4 116,1 0-1,-1 1 1,2 0-1,-1 0 1,1 1 0,-8 8-1,-31 49 323,20-24-320,3 2-1,1 0 0,2 1 0,2 1 0,2 1 0,2 1 0,2-1 1,2 2-1,2-1 0,2 1 0,2 0 0,4 61 0,1-83-165,0-1-1,2 1 1,1-1-1,12 37 1,-14-51-199,1 0 0,1 0 0,0-1 0,0 0 0,0 0 0,1 0 0,1 0 0,0-1 0,0 0 0,0-1 0,1 1 0,0-1 0,10 6 0,-5-5-148,-1-1-1,20 9 1,-8-9-322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4.066"/>
    </inkml:context>
    <inkml:brush xml:id="br0">
      <inkml:brushProperty name="width" value="0.05" units="cm"/>
      <inkml:brushProperty name="height" value="0.05" units="cm"/>
    </inkml:brush>
  </inkml:definitions>
  <inkml:trace contextRef="#ctx0" brushRef="#br0">52 413 16452,'-3'2'322,"-28"34"1404,29-34-1534,0 1-1,1-1 1,-1 0 0,1 1-1,-1-1 1,1 1-1,0 0 1,0 0 0,0-1-1,0 1 1,0 0 0,0 5-1,1-8-158,0 1-1,0-1 1,0 0 0,0 0-1,0 0 1,1 0 0,-1 0-1,0 1 1,0-1 0,0 0-1,0 0 1,0 0 0,1 0-1,-1 0 1,0 0 0,0 1-1,0-1 1,0 0 0,1 0-1,-1 0 1,0 0-1,0 0 1,0 0 0,0 0-1,1 0 1,-1 0 0,0 0-1,0 0 1,0 0 0,1 0-1,-1 0 1,0 0 0,0 0-1,0 0 1,0 0 0,1 0-1,-1 0 1,0 0 0,0-1-1,0 1 1,0 0-1,1 0 1,-1 0 0,0 0-1,0 0 1,0 0 0,0 0-1,0-1 1,0 1 0,1 0-1,11-9 391,-11 8-261,30-27 507,-2-1 1,0-2-1,25-36 1,-34 41-421,67-91 606,36-43-37,-120 157-805,16-15 77,-11 17-53,-5 11-11,-2 8-13,-1 0 0,-2 0 0,1 0 0,-7 25 0,-24 72 14,18-66-29,0-5-56,7-25-311,1 0 1,1 0 0,1 0 0,-3 37 0,9-46 204,-2-10 153,0 0 0,0 0 0,1 0 1,-1 0-1,0 0 0,0 0 0,1 0 0,-1 1 0,0-1 0,0 0 0,1 0 1,-1 0-1,0 0 0,0 0 0,1 0 0,-1 0 0,0 0 0,0 0 0,1 0 1,-1-1-1,0 1 0,0 0 0,1 0 0,-1 0 0,0 0 0,0 0 0,0 0 1,1 0-1,-1-1 0,0 1 0,0 0 0,0 0 0,1 0 0,-1-1 0,11-9-461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1.395"/>
    </inkml:context>
    <inkml:brush xml:id="br0">
      <inkml:brushProperty name="width" value="0.05" units="cm"/>
      <inkml:brushProperty name="height" value="0.05" units="cm"/>
    </inkml:brush>
  </inkml:definitions>
  <inkml:trace contextRef="#ctx0" brushRef="#br0">10 1 13459,'-8'15'1024,"6"1"-904,5 0-192,10-10 752,16 2-560,11-5-152</inkml:trace>
  <inkml:trace contextRef="#ctx0" brushRef="#br0" timeOffset="1">354 64 14203,'-44'47'2587,"26"-29"-1327,2 0 0,-29 40 0,45-58-1252,-1 0 1,1 1 0,0-1-1,-1 0 1,1 1 0,0-1-1,-1 1 1,1-1 0,0 0-1,0 1 1,-1-1-1,1 1 1,0-1 0,0 1-1,0-1 1,0 0 0,-1 1-1,1-1 1,0 1 0,0-1-1,0 1 1,0-1-1,0 1 1,0-1 0,0 1-1,0-1 1,1 1 0,-1-1-1,0 1 1,0-1 0,0 1-1,0-1 1,1 1 0,-1-1-1,0 0 1,0 1-1,1-1 1,-1 1 0,0-1-1,1 0 1,-1 1 0,1-1-1,-1 0 1,0 0 0,1 1-1,-1-1 1,1 0-1,-1 0 1,1 1 0,-1-1-1,0 0 1,1 0 0,-1 0-1,1 0 1,-1 0 0,1 0-1,0 0 1,38-3-678,-23 1 414,-12 2 205,0 0 1,0 0-1,0 0 1,0 1-1,-1-1 1,1 1-1,0 0 1,0 0-1,-1 1 1,1-1-1,0 1 1,-1-1-1,0 1 1,1 0-1,-1 1 0,0-1 1,0 0-1,4 5 1,-3-2 41,-1-1 0,0 1 1,0 0-1,0 0 0,-1 0 1,1 0-1,-1 0 0,-1 1 0,1-1 1,-1 1-1,0-1 0,1 9 0,-1-8 59,-1-1-1,0 0 0,0 1 0,-1-1 0,1 1 0,-1-1 1,0 0-1,-1 1 0,1-1 0,-1 0 0,0 0 0,0 0 1,-1 0-1,1-1 0,-1 1 0,0 0 0,-5 4 1,3-4 1,0 0 1,0 0 0,-1-1 0,1 0 0,-1 0 0,0 0-1,0-1 1,0 0 0,-1 0 0,1-1 0,-1 1 0,1-1 0,-9 1-1,13-3-30,0 1-1,0-1 0,-1 1 0,1-1 0,0 0 0,0 0 0,-1 0 0,1 0 0,0-1 0,0 1 0,-1 0 1,1-1-1,0 0 0,0 1 0,0-1 0,0 0 0,0 0 0,0 0 0,0 0 0,0-1 0,0 1 1,0-1-1,1 1 0,-1-1 0,0 1 0,1-1 0,0 0 0,-1 0 0,1 1 0,0-1 0,0 0 0,-2-5 1,-3-22-30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4.540"/>
    </inkml:context>
    <inkml:brush xml:id="br0">
      <inkml:brushProperty name="width" value="0.05" units="cm"/>
      <inkml:brushProperty name="height" value="0.05" units="cm"/>
    </inkml:brush>
  </inkml:definitions>
  <inkml:trace contextRef="#ctx0" brushRef="#br0">175 3 16692,'4'-3'1640,"1"7"-1224,-4 11-192,-1 1 920,0 5-712,0 8-144,0 5-104,0 2-23,-3 4-73,-1 0 0,1-2-24,-1-4-176,1-10-649,2-5 713,2-19-80,2-9-96</inkml:trace>
  <inkml:trace contextRef="#ctx0" brushRef="#br0" timeOffset="1">12 149 15483,'-12'5'2105,"15"5"-1001,4 0-392,8-2 1993,5-1-1257,5-1-520,4-3-152,1-3-320,2 0-311,-4-3-626,-3 0-471,-4 0 800,1 1-208,-6-1-104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5.661"/>
    </inkml:context>
    <inkml:brush xml:id="br0">
      <inkml:brushProperty name="width" value="0.05" units="cm"/>
      <inkml:brushProperty name="height" value="0.05" units="cm"/>
    </inkml:brush>
  </inkml:definitions>
  <inkml:trace contextRef="#ctx0" brushRef="#br0">310 51 13731,'1'-2'390,"1"1"0,-1-1 1,0 0-1,1 0 0,-1 1 0,0-1 1,0 0-1,0 0 0,0 0 0,-1 0 1,1-1-1,0 1 0,-1 0 0,1-3 1,-1 4-256,-1 0 1,1 0 0,0 0 0,-1 0 0,1 0 0,-1 1 0,1-1-1,-1 0 1,0 0 0,1 0 0,-1 0 0,0 1 0,1-1 0,-1 0-1,0 1 1,0-1 0,0 0 0,0 1 0,0-1 0,0 1 0,1 0-1,-1-1 1,0 1 0,0 0 0,0-1 0,0 1 0,0 0 0,-1 0-1,1 0 1,0 0 0,0 0 0,-2 0 0,-6 0 71,-1 1 1,1-1 0,0 2-1,-1-1 1,1 1-1,0 0 1,0 1 0,0 0-1,0 1 1,-9 5-1,-2 1 11,0 2 0,1 1 0,-18 14 0,26-18-131,0 1 0,1 0 0,0 1 1,-12 16-1,19-22-73,0-1 1,0 1-1,0 0 1,1-1 0,0 1-1,0 0 1,0 1 0,0-1-1,1 0 1,0 0-1,0 1 1,0-1 0,1 1-1,0 9 1,0-13-11,1 0 1,-1 0-1,0 0 0,1 0 0,-1 0 1,1 0-1,0 0 0,0 0 0,0 0 1,0 0-1,0-1 0,0 1 1,0 0-1,1 0 0,-1-1 0,0 1 1,1-1-1,0 0 0,-1 1 0,1-1 1,3 2-1,-2-2 2,1 1 0,-1-1 0,1-1 0,0 1 0,-1 0 0,1-1 0,-1 0 1,1 0-1,0 0 0,-1 0 0,7-1 0,3-2 13,0-1 1,0 0 0,-1 0-1,0-1 1,0-1-1,12-6 1,-9 3-34,-1-1 0,0 0-1,-1-1 1,0-1 0,0 0 0,-1 0 0,-1-1 0,0-1-1,-1 0 1,15-26 0,-24 37-140,0-1 1,0 1-1,0-1 1,0 1-1,0-1 1,-1 1-1,1-1 0,-1-3 1,0 6 99,0 1 0,0-1 0,0 1 0,0-1 0,0 0 0,0 1 1,0-1-1,0 0 0,0 1 0,-1-1 0,1 1 0,0-1 0,0 1 0,-1-1 1,1 0-1,0 1 0,-1-1 0,1 1 0,0-1 0,-1 1 0,1 0 0,-1-1 1,1 1-1,-1-1 0,1 1 0,-1 0 0,1-1 0,-1 1 0,1 0 0,-1 0 1,1-1-1,-1 1 0,0 0 0,1 0 0,-1 0 0,1 0 0,-1 0 0,0-1 1,1 1-1,-1 0 0,1 1 0,-1-1 0,0 0 0,1 0 0,-1 0 0,1 0 1,-1 0-1,0 1 0,-8 3-793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6.108"/>
    </inkml:context>
    <inkml:brush xml:id="br0">
      <inkml:brushProperty name="width" value="0.05" units="cm"/>
      <inkml:brushProperty name="height" value="0.05" units="cm"/>
    </inkml:brush>
  </inkml:definitions>
  <inkml:trace contextRef="#ctx0" brushRef="#br0">408 1 17964,'-1'2'272,"0"0"0,-1 0 0,1 0 0,-1 0 0,1 0 0,-1 0 0,1 0 0,-5 2 0,-8 11 106,-92 159 2690,63-98-2617,39-68-432,-55 92 29,-77 177 0,130-260-896,0 1 0,1 0 0,0 0 0,-1 21 0,8-30 61,4-9-278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6.636"/>
    </inkml:context>
    <inkml:brush xml:id="br0">
      <inkml:brushProperty name="width" value="0.05" units="cm"/>
      <inkml:brushProperty name="height" value="0.05" units="cm"/>
    </inkml:brush>
  </inkml:definitions>
  <inkml:trace contextRef="#ctx0" brushRef="#br0">0 18 19492,'1'1'1761,"4"4"-1121,3-4-208,11 0 824,8-1-320,5-1-328,1-3-184,1-1-384,1 1-272,-4 0-904,-4-1 648,-2 4 232,-5 0-208,-2 1-160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7.066"/>
    </inkml:context>
    <inkml:brush xml:id="br0">
      <inkml:brushProperty name="width" value="0.05" units="cm"/>
      <inkml:brushProperty name="height" value="0.05" units="cm"/>
    </inkml:brush>
  </inkml:definitions>
  <inkml:trace contextRef="#ctx0" brushRef="#br0">55 1 16484,'3'1'1664,"0"6"-1032,-3 3-232,0 5 720,0 3-191,-1 7-281,-1 3-168,-4 4-240,1 4-80,-3 2-88,1 0-64,0-3-288,0-5-216,1-5-472,-1-7 783,4-10-127,2-4-144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7.498"/>
    </inkml:context>
    <inkml:brush xml:id="br0">
      <inkml:brushProperty name="width" value="0.05" units="cm"/>
      <inkml:brushProperty name="height" value="0.05" units="cm"/>
    </inkml:brush>
  </inkml:definitions>
  <inkml:trace contextRef="#ctx0" brushRef="#br0">0 545 16404,'13'7'1816,"6"-5"-1184,2-7-208,5-3 776,5-2-423,4-3-57,-1 0-424,-2 0-248,-6 1-704,-3 1-281,-8 1 721,-2-3-192,-7-1-144</inkml:trace>
  <inkml:trace contextRef="#ctx0" brushRef="#br0" timeOffset="1">45 38 17644,'2'-8'1784,"10"3"-1016,1-1-280,4 0 849,4 0-225,4 2-440,1 1-168,1 5-488,0 2-344,-3 3-704,-1 0 856,-4 2-152,-3 0-152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7.945"/>
    </inkml:context>
    <inkml:brush xml:id="br0">
      <inkml:brushProperty name="width" value="0.05" units="cm"/>
      <inkml:brushProperty name="height" value="0.05" units="cm"/>
    </inkml:brush>
  </inkml:definitions>
  <inkml:trace contextRef="#ctx0" brushRef="#br0">1 75 17924,'0'2'106,"0"-1"1,0 1-1,1-1 1,-1 1-1,0-1 1,1 1-1,-1-1 1,1 1-1,-1-1 1,1 0-1,0 1 1,0-1-1,-1 0 1,1 0 0,0 1-1,0-1 1,0 0-1,0 0 1,1 0-1,-1 0 1,0 0-1,0-1 1,1 1-1,-1 0 1,0 0-1,1-1 1,-1 1-1,1-1 1,-1 1-1,1-1 1,-1 0-1,1 0 1,-1 1-1,1-1 1,-1 0-1,1 0 1,-1 0-1,1-1 1,-1 1-1,1 0 1,-1-1-1,1 1 1,-1-1-1,2 0 1,18-5 197,0-2 0,0 0 0,38-21 0,-41 18-272,1 2 0,0 0 1,1 1-1,28-7 0,-46 14-28,-1 1 0,1-1-1,-1 1 1,0 0-1,1-1 1,-1 1-1,1 0 1,-1 0-1,1 0 1,-1 0-1,1 0 1,-1 1-1,1-1 1,-1 0 0,0 1-1,1-1 1,-1 1-1,1-1 1,-1 1-1,0 0 1,0-1-1,1 1 1,-1 0-1,0 0 1,0 0-1,0 0 1,0 0-1,0 0 1,0 0 0,0 0-1,0 1 1,0-1-1,-1 0 1,1 0-1,0 1 1,-1-1-1,1 1 1,-1-1-1,0 0 1,1 1-1,-1-1 1,0 1-1,0-1 1,0 2 0,0 8 21,0 0 0,-1 0 0,0 0 0,-6 19 1,5-21-9,-33 133-982,58-200-732,-9 33 1119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8.471"/>
    </inkml:context>
    <inkml:brush xml:id="br0">
      <inkml:brushProperty name="width" value="0.05" units="cm"/>
      <inkml:brushProperty name="height" value="0.05" units="cm"/>
    </inkml:brush>
  </inkml:definitions>
  <inkml:trace contextRef="#ctx0" brushRef="#br0">160 0 16468,'-3'8'1965,"-23"41"-1290,3 1 0,3 0 0,1 2 0,3 1 0,2 0 0,2 1 0,3 0 0,2 1 0,3-1 0,2 67 0,3-112-629,-2-2-12,2 0-1,-1 0 1,1 0 0,0-1-1,1 1 1,-1 0 0,6 12 0,-7-19-33,0 1 0,0-1 0,0 0-1,0 0 1,0 0 0,0 0 0,0 0 0,0 1 0,0-1 0,0 0 0,1 0 0,-1 0 0,0 0 0,0 0 0,0 0 0,0 0 0,0 1 0,0-1 0,1 0 0,-1 0 0,0 0 0,0 0 0,0 0 0,0 0 0,0 0 0,0 0 0,1 0 0,-1 0 0,0 0 0,0 0 0,0 0 0,0 0 0,1 0 0,-1 0 0,0 0 0,0 0 0,0 0 0,0 0 0,0 0 0,1 0 0,-1 0 0,0 0-1,0 0 1,0 0 0,0-1 0,5-7 22,-1-11-1,-3-36-114,-1 1-1,-4-1 1,-1 1 0,-19-76 0,26 134 60,1 0 0,-1 0 1,1 0-1,0-1 0,0 1 1,0-1-1,0 0 1,0 0-1,1 0 0,-1 0 1,1-1-1,0 1 0,0-1 1,0 0-1,0 0 1,0 0-1,0-1 0,1 1 1,-1-1-1,0 0 1,1 0-1,-1-1 0,7 1 1,-5-2-38,1-1 1,-1 1-1,1-1 1,-1-1 0,0 1-1,0-1 1,0 0-1,0 0 1,7-6 0,49-40-520,-50 38 479,9-7 75,-2-1-1,0-1 1,-1 0-1,-1-2 1,-1 0-1,-1 0 1,18-36-1,-26 43 54,0 2 60,0 0-1,-2 0 0,8-25 0,-12 38-68,-1-1-1,0 1 0,1-1 0,-1 0 0,0 1 0,0-1 1,0 1-1,0-1 0,0 0 0,0 1 0,0-1 0,0 0 1,0 1-1,0-1 0,0 0 0,0 1 0,0-1 0,0 1 1,0-1-1,-1 0 0,1 1 0,0-1 0,-1 1 0,0-2 1,1 2-2,-1 0 0,0 0 0,1 0 0,-1 1 0,1-1 1,-1 0-1,0 0 0,1 0 0,-1 1 0,0-1 0,1 0 0,-1 1 1,1-1-1,-1 0 0,1 1 0,-1-1 0,1 1 0,-1 0 1,-25 28 168,-70 123 163,80-123-188,1 2 1,1 0-1,-12 43 0,23-66-110,1 1-1,1 0 1,-1-1-1,1 1 0,1 0 1,0 0-1,0-1 0,1 1 1,0 0-1,0 0 0,1-1 1,3 10-1,-4-15-119,1 1 0,-1-1 0,1 0-1,0 1 1,0-1 0,0 0 0,1 0-1,-1 0 1,1-1 0,-1 1 0,1-1 0,0 1-1,0-1 1,0 0 0,0 0 0,1 0-1,-1 0 1,1-1 0,-1 1 0,1-1 0,-1 0-1,1 0 1,0-1 0,-1 1 0,1-1-1,0 1 1,0-1 0,-1 0 0,1 0 0,6-2-1,21-4-378,0-4-135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8.919"/>
    </inkml:context>
    <inkml:brush xml:id="br0">
      <inkml:brushProperty name="width" value="0.05" units="cm"/>
      <inkml:brushProperty name="height" value="0.05" units="cm"/>
    </inkml:brush>
  </inkml:definitions>
  <inkml:trace contextRef="#ctx0" brushRef="#br0">18 6 19716,'-7'17'2049,"3"-2"-1337,-1-4-320,4-7 1216,1-1-784,3-7-1056,0-6-728,1-3 816,0-1-248,0-1-160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29.285"/>
    </inkml:context>
    <inkml:brush xml:id="br0">
      <inkml:brushProperty name="width" value="0.05" units="cm"/>
      <inkml:brushProperty name="height" value="0.05" units="cm"/>
    </inkml:brush>
  </inkml:definitions>
  <inkml:trace contextRef="#ctx0" brushRef="#br0">125 12 14811,'1'-1'244,"0"0"-1,1 0 0,-1 0 1,1 0-1,-1 0 1,1 0-1,-1 0 0,1 1 1,0-1-1,-1 0 1,1 1-1,0-1 1,2 1-1,-2 0-105,0 1 0,-1 0 0,1 0 0,-1-1 1,1 1-1,-1 0 0,0 0 0,1 0 0,-1 1 0,0-1 0,0 0 0,1 0 1,-1 1-1,0-1 0,-1 1 0,2 1 0,13 19 50,-1 1 1,-1 0-1,-1 1 0,-1 0 0,-1 1 1,-2 1-1,0-1 0,-2 1 0,0 0 0,-2 1 1,-1-1-1,-1 1 0,-2-1 0,0 1 1,-2 0-1,-1-1 0,-1 1 0,-1-1 1,-14 43-1,-2-16-532,-2-1-1,-3 0 1,-2-2 0,-2-2-1,-51 65 1,39-63-93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2.139"/>
    </inkml:context>
    <inkml:brush xml:id="br0">
      <inkml:brushProperty name="width" value="0.05" units="cm"/>
      <inkml:brushProperty name="height" value="0.05" units="cm"/>
    </inkml:brush>
  </inkml:definitions>
  <inkml:trace contextRef="#ctx0" brushRef="#br0">7 41 15131,'-3'12'2413,"2"1"-1514,0-3-597,0 0 1,1 1 0,0-1 0,0 0-1,1 0 1,0 1 0,4 10-1,-5-19-286,1-1 0,0 0-1,-1 0 1,1 1-1,0-1 1,0 0-1,0 0 1,0 0 0,0 0-1,0 0 1,0 0-1,0-1 1,1 1-1,-1 0 1,0 0-1,0-1 1,1 1 0,-1-1-1,0 1 1,1-1-1,-1 0 1,0 1-1,1-1 1,-1 0 0,1 0-1,-1 0 1,0 0-1,1 0 1,-1 0-1,1 0 1,-1-1 0,0 1-1,1 0 1,-1-1-1,0 1 1,3-2-1,7-3 12,0 1-1,-1-2 0,15-9 0,-19 12-9,81-58 71,14-8-24,-99 67-64,0 1 0,1-1 1,-1 1-1,1 0 0,-1 0 0,1 0 1,-1 1-1,1-1 0,0 0 0,-1 1 1,6-1-1,-8 2 0,1-1 0,0 0 0,-1 0 0,1 0 0,-1 0 0,1 1 0,-1-1 0,1 0 0,-1 0 0,1 1 1,-1-1-1,1 0 0,-1 1 0,0-1 0,1 0 0,-1 1 0,1-1 0,-1 1 0,0-1 0,1 1 0,-1 0 0,1 1 1,-1 0 0,1-1-1,-1 1 1,0 0-1,1-1 1,-1 1-1,0 0 1,0-1 0,-1 1-1,1 3 1,-22 93 41,4-21 20,18-75-60,-1-1 1,1 1-1,0-1 1,-1 1-1,1 0 1,0-1-1,0 1 1,0-1-1,0 1 0,0-1 1,1 1-1,-1-1 1,0 1-1,1-1 1,-1 1-1,1-1 1,1 4-1,-2-5 0,1 0-1,0 1 0,-1-1 1,1 0-1,0 1 0,-1-1 1,1 0-1,0 0 0,0 0 1,-1 0-1,1 0 0,0 0 0,0 0 1,-1 0-1,1 0 0,0 0 1,0 0-1,-1 0 0,1 0 1,0 0-1,-1-1 0,1 1 1,0 0-1,-1-1 0,2 0 1,7-4 6,0-1 0,0 0 0,13-13 0,-17 15-7,20-18 2,-5 3-23,1 0 0,1 1 1,1 2-1,43-24 0,-64 39 15,-1 0 0,0 1 1,0-1-1,0 1 0,1-1 1,-1 1-1,0-1 0,0 1 1,1 0-1,-1 0 0,0 0 1,1-1-1,-1 1 0,1 1 1,-1-1-1,0 0 0,0 0 1,1 0-1,-1 1 0,0-1 0,3 1 1,-3 0 0,-1 0 1,1 0-1,0 0 1,-1 0-1,1 0 0,-1 0 1,1 0-1,-1 0 1,0 0-1,1 0 1,-1 0-1,0 0 0,1 0 1,-1 1-1,0-1 1,0 0-1,0 0 1,0 0-1,-1 2 1,0 8-13,-2-1 1,1 0 0,-9 20-1,10-27 16,-21 60-352,21-56-66,4-8 186,6-13 21,3-5-29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5.553"/>
    </inkml:context>
    <inkml:brush xml:id="br0">
      <inkml:brushProperty name="width" value="0.05" units="cm"/>
      <inkml:brushProperty name="height" value="0.05" units="cm"/>
    </inkml:brush>
  </inkml:definitions>
  <inkml:trace contextRef="#ctx0" brushRef="#br0">4 95 15323,'-3'3'1761,"4"-3"-761,8-3-288,12-5 976,5-1-215,11 1-249,5-1-128,8-1-352,0 3-136,3 0-327,-2 1-161,-7 2-392,-4 1-185,-11-2-391,-2 0-304,-13-1 848,-4-1-256,-8 7-136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5.984"/>
    </inkml:context>
    <inkml:brush xml:id="br0">
      <inkml:brushProperty name="width" value="0.05" units="cm"/>
      <inkml:brushProperty name="height" value="0.05" units="cm"/>
    </inkml:brush>
  </inkml:definitions>
  <inkml:trace contextRef="#ctx0" brushRef="#br0">1 32 19700,'7'13'2209,"6"1"-1457,12-7-248,7 1 1024,14-7-544,4-1-119,7-6-321,1-2-224,-1-4-464,-7 1-320,-8-1-889,-8-1 1129,-9 6-200,-7 1-184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6.668"/>
    </inkml:context>
    <inkml:brush xml:id="br0">
      <inkml:brushProperty name="width" value="0.05" units="cm"/>
      <inkml:brushProperty name="height" value="0.05" units="cm"/>
    </inkml:brush>
  </inkml:definitions>
  <inkml:trace contextRef="#ctx0" brushRef="#br0">10 506 16780,'-3'10'922,"2"-6"-681,0 0 0,0 0 1,0-1-1,0 1 0,1 0 1,-1 0-1,1 0 0,0 0 1,1 6-1,-1-10-185,0 0 1,0 1-1,1-1 1,-1 0-1,0 0 1,0 1-1,1-1 0,-1 0 1,0 0-1,1 0 1,-1 0-1,0 1 1,1-1-1,-1 0 0,0 0 1,1 0-1,-1 0 1,0 0-1,1 0 0,-1 0 1,1 0-1,-1 0 1,0 0-1,1 0 1,-1 0-1,0 0 0,1 0 1,-1 0-1,0-1 1,1 1-1,-1 0 1,1 0-1,13-7 869,0-3-446,0 0 0,-1-1 0,0 0 0,-1-1-1,0-1 1,10-14 0,57-88 989,-56 78-1233,-3-2-1,-1 0 1,-1-2 0,-3 0 0,-1 0-1,13-68 1,-27 127-448,1-1-1,5 28 1,2 29 25,-5 11 54,10 128-1475,-8-201 263,3-14 134,6-17-142,-12 16 1337,10-17-835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7.099"/>
    </inkml:context>
    <inkml:brush xml:id="br0">
      <inkml:brushProperty name="width" value="0.05" units="cm"/>
      <inkml:brushProperty name="height" value="0.05" units="cm"/>
    </inkml:brush>
  </inkml:definitions>
  <inkml:trace contextRef="#ctx0" brushRef="#br0">0 67 16668,'16'-10'1031,"0"1"0,0 1 1,0 0-1,1 1 1,1 1-1,18-5 0,-29 9-908,0 0 0,0 1-1,0 0 1,0 0 0,0 1-1,0 0 1,0 0-1,0 1 1,0 0 0,0 0-1,0 0 1,0 1 0,0 0-1,-1 0 1,1 1 0,-1 0-1,1 0 1,8 6 0,-12-6-110,-1-1-1,1 1 1,-1-1 0,0 1 0,0 0 0,0 0 0,0 0 0,0 0 0,-1 1 0,1-1 0,-1 0-1,0 1 1,0-1 0,0 0 0,0 1 0,-1 0 0,0-1 0,1 1 0,-1-1 0,0 1 0,-1-1-1,1 1 1,-1-1 0,1 1 0,-1-1 0,0 1 0,-3 5 0,-3 8 69,-1 0 0,0 0 0,-21 29 0,25-41-59,-53 74 290,32-46-112,-37 63 0,60-93-194,1 0 0,0-1 1,-1 1-1,1 0 0,1 0 1,-1-1-1,0 1 0,1 0 1,-1 0-1,1 0 0,0 0 1,0 0-1,0 0 0,1 5 1,0-6-9,-1 0 0,1 0 0,0 0 1,0-1-1,0 1 0,0 0 0,0-1 1,1 1-1,-1-1 0,0 1 0,1-1 1,-1 0-1,1 1 0,-1-1 0,1 0 1,0 0-1,0 0 0,-1 0 0,1-1 1,0 1-1,0 0 0,0-1 0,2 1 1,4 1-103,1-1 0,-1 1 0,1-2 1,-1 1-1,1-1 0,-1-1 1,1 0-1,-1 0 0,14-3 0,5-4-1193,41-19-1,-34 13 581,-10 4-31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7.886"/>
    </inkml:context>
    <inkml:brush xml:id="br0">
      <inkml:brushProperty name="width" value="0.05" units="cm"/>
      <inkml:brushProperty name="height" value="0.05" units="cm"/>
    </inkml:brush>
  </inkml:definitions>
  <inkml:trace contextRef="#ctx0" brushRef="#br0">5 503 16804,'-5'14'2980,"5"-14"-2940,15-22 1881,208-414 4352,-212 416-6141,-8 16-95,0-1-1,-1 1 1,0-1-1,0 0 1,0 0-1,2-6 1,-5 19-35,0-1 0,-1 1 0,0-1 1,-3 8-1,-2 12-14,-12 63-27,5 0 0,-4 124 1,17-207-20,1-4-93,0 1-1,0 0 0,0 0 0,0 0 0,0 0 1,1-1-1,0 1 0,0 0 0,0 0 0,1 3 1,-1-6 89,-1-1 0,0 0 1,0 0-1,1 1 0,-1-1 1,0 0-1,1 0 1,-1 1-1,0-1 0,1 0 1,-1 0-1,0 0 0,1 0 1,-1 0-1,1 0 0,-1 0 1,0 0-1,1 1 0,-1-1 1,0 0-1,1-1 1,-1 1-1,1 0 0,-1 0 1,0 0-1,1 0 0,2-1-614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8.348"/>
    </inkml:context>
    <inkml:brush xml:id="br0">
      <inkml:brushProperty name="width" value="0.05" units="cm"/>
      <inkml:brushProperty name="height" value="0.05" units="cm"/>
    </inkml:brush>
  </inkml:definitions>
  <inkml:trace contextRef="#ctx0" brushRef="#br0">12 1 17508,'-1'46'1744,"-2"-5"-1280,0-5-216,0 0 1129,2-8-1297,2-2-272,0-7-593,2-5 665,5-4-160,-4-3-144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8.813"/>
    </inkml:context>
    <inkml:brush xml:id="br0">
      <inkml:brushProperty name="width" value="0.05" units="cm"/>
      <inkml:brushProperty name="height" value="0.05" units="cm"/>
    </inkml:brush>
  </inkml:definitions>
  <inkml:trace contextRef="#ctx0" brushRef="#br0">150 1 18492,'-8'11'556,"1"1"1,0 0-1,1 1 0,0-1 1,-7 25-1,5-17-45,5-11-384,-1 1 62,0 0 1,1 0 0,0 0 0,1 1 0,-2 19-1,4-30-172,0 1 0,0-1 0,0 1 0,0-1 0,0 0-1,0 1 1,1-1 0,-1 0 0,0 1 0,0-1-1,0 0 1,1 0 0,-1 1 0,0-1 0,1 0 0,-1 1-1,0-1 1,0 0 0,1 0 0,-1 0 0,0 1 0,1-1-1,-1 0 1,1 0 0,-1 0 0,0 0 0,1 0 0,-1 0-1,0 0 1,1 0 0,-1 0 0,1 0 0,-1 0 0,0 0-1,1 0 1,-1 0 0,0 0 0,1 0 0,23-4 389,-8 1-90,-12 3-280,-1 0-1,1 0 1,-1 1-1,0 0 1,1 0-1,-1-1 1,0 2-1,0-1 1,0 0-1,0 1 1,0-1-1,0 1 1,0 0-1,4 3 1,-2 0-18,-1-1 0,0 1 0,0 0 0,0 0 0,0 1 0,-1-1 0,4 8 0,-1 0-27,-1 0 0,-1 0 0,0 1 1,0 0-1,-2-1 0,3 22 0,-5-26 14,0-1 0,-1 1 1,0 0-1,0-1 0,-1 1 0,0-1 0,0 0 1,-1 0-1,0 0 0,0 0 0,-1 0 0,-8 12 0,8-14 2,0-1-1,0 1 0,-1-1 0,1 0 1,-1 0-1,-1-1 0,1 0 0,-1 1 1,0-2-1,1 1 0,-2-1 0,1 0 1,0 0-1,-1 0 0,1-1 0,-9 2 1,13-4-74,-1 1 0,0-1 1,1 0-1,-1 0 1,0 0-1,0 0 1,1 0-1,-1 0 1,0-1-1,1 1 1,-1-1-1,0 0 1,1 0-1,-1 0 0,1 0 1,-1 0-1,1-1 1,0 1-1,-1-1 1,1 1-1,-2-4 1,0 1 6,0-1 1,0 0 0,1 0-1,0 0 1,0 0-1,0 0 1,1-1 0,0 1-1,-2-8 1,-10-44-364</inkml:trace>
  <inkml:trace contextRef="#ctx0" brushRef="#br0" timeOffset="1">58 61 19556,'9'3'2017,"8"-2"-1257,2-1-312,5-2 976,5-1-328,-1-3-696,1-1-584,-5-3 232,-4 1-112,-5 2-128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39.248"/>
    </inkml:context>
    <inkml:brush xml:id="br0">
      <inkml:brushProperty name="width" value="0.05" units="cm"/>
      <inkml:brushProperty name="height" value="0.05" units="cm"/>
    </inkml:brush>
  </inkml:definitions>
  <inkml:trace contextRef="#ctx0" brushRef="#br0">1 603 18068,'2'0'180,"1"0"-1,-1-1 1,0 1 0,0-1-1,1 1 1,-1-1 0,0 0-1,0 0 1,1 0 0,-1 0-1,0 0 1,0-1-1,0 1 1,-1-1 0,1 1-1,0-1 1,-1 0 0,3-1-1,2-6 154,1 0-1,8-17 0,-5 9 619,129-229 1637,-113 193-2219,-2-2-1,28-99 0,-49 141-121,-6 20-128,-6 22-68,-61 476-156,69-493 114,-2 16-605,2 0 0,0 0 1,5 32-1,1-43 180,3-7-135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3.643"/>
    </inkml:context>
    <inkml:brush xml:id="br0">
      <inkml:brushProperty name="width" value="0.05" units="cm"/>
      <inkml:brushProperty name="height" value="0.05" units="cm"/>
    </inkml:brush>
  </inkml:definitions>
  <inkml:trace contextRef="#ctx0" brushRef="#br0">1 104 13699,'14'-6'439,"0"0"0,1 1 1,0 1-1,0 0 0,0 1 0,22-2 0,-5 1-79,55-9 63,101-2 1,-142 14-495,0 3-1,-1 1 1,1 3 0,46 12 0,-28-5 67,0-1 0,0-4 1,1-3-1,114-4 0,-31-3 102,-122 4-55,-1 1 1,1 0-1,41 13 0,-53-12-6,0 0 1,-1-1-1,1-1 1,1 0-1,-1-1 1,0-1-1,0 0 1,21-3-1,-18-1 34,0 0 0,-1 0-1,1-2 1,-1 0 0,0-1-1,22-13 1,19-18 117,-37 24-278,36-19 0,-56 32 65,1 1 0,0-1 0,-1 1 0,1 0 0,0-1 1,-1 1-1,1 0 0,0-1 0,-1 1 0,1 0 0,0 0 0,0 0 0,-1-1 0,1 1 0,0 0 0,0 0 0,-1 0 1,1 0-1,0 0 0,0 1 0,-1-1 0,1 0 0,0 0 0,-1 0 0,2 1 0,-1 0-11,-1 0 0,0 0 0,1 0 0,-1 0 0,0 1 0,0-1-1,0 0 1,0 0 0,0 0 0,0 0 0,0 0 0,0 0 0,0 0 0,-1 1 0,1 0-1,-3 14-313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4.106"/>
    </inkml:context>
    <inkml:brush xml:id="br0">
      <inkml:brushProperty name="width" value="0.05" units="cm"/>
      <inkml:brushProperty name="height" value="0.05" units="cm"/>
    </inkml:brush>
  </inkml:definitions>
  <inkml:trace contextRef="#ctx0" brushRef="#br0">5 2 15707,'-4'-2'1418,"5"10"-819,9 13 237,5 2-422,1-2-1,1 0 1,27 26 0,65 50-234,-31-29-64,-58-50-100,36 35-514,-50-46 392,0-1 0,-1 1-1,1 0 1,-2 0 0,1 1 0,4 10-1,-8-17 96,-1 0 0,1 0 0,-1 0 0,0 0 0,1 0 0,-1 0 0,0-1 0,1 1 0,-1 0 0,0 0 0,0 0 0,0 0 0,0 0 0,0 0 0,0 0 0,0 0 0,0 0 0,-1 0 0,1 0 0,0 0 0,-1 0 0,1 0 0,0 0 0,-1 0 0,1-1 0,-1 1 0,1 0 0,-1 0 0,0 0 0,1-1 0,-1 1 0,0 0 0,1-1 0,-1 1 0,-1 0 0,-15 8-322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2.567"/>
    </inkml:context>
    <inkml:brush xml:id="br0">
      <inkml:brushProperty name="width" value="0.05" units="cm"/>
      <inkml:brushProperty name="height" value="0.05" units="cm"/>
    </inkml:brush>
  </inkml:definitions>
  <inkml:trace contextRef="#ctx0" brushRef="#br0">114 162 16011,'-11'7'2464,"29"-21"-1189,-10 7-1125,12-10 113,22-23 1,-37 35-245,-1 0 0,0 0 0,0 0 0,0-1 0,-1 1 0,0-1 0,0 0 0,-1 0 0,1 0 0,2-10 0,-5 15-15,0 1-1,0-1 1,0 0-1,0 1 0,0-1 1,0 0-1,0 1 1,0-1-1,0 0 1,0 1-1,0-1 0,0 0 1,0 1-1,-1-1 1,1 1-1,0-1 0,0 0 1,-1 1-1,1-1 1,0 1-1,-1-1 0,1 1 1,-1-1-1,1 1 1,-1-1-1,1 1 0,-1-1 1,1 1-1,-1-1 1,1 1-1,-1 0 1,1 0-1,-1-1 0,0 1 1,1 0-1,-1 0 1,1-1-1,-1 1 0,0 0 1,1 0-1,-1 0 1,0 0-1,1 0 0,-1 0 1,0 0-1,1 0 1,-1 0-1,0 1 1,1-1-1,-2 0 0,-3 1 21,0 0 1,0 1-1,0-1 0,1 1 0,-8 3 0,-3 4 67,0 0 1,0 2-1,1-1 1,1 2-1,-15 14 0,19-16-2,0-1 0,1 2 0,0-1 0,1 1 0,0 0-1,1 1 1,-9 21 0,14-32-93,1 1 0,-1-1 0,1 0 0,-1 1 0,1-1 0,-1 1 0,1-1 0,0 1 0,0-1 0,0 1 0,0-1 0,0 1 0,0-1 0,0 0 0,0 1 0,0-1 0,1 1 0,-1-1 0,1 1 0,-1-1 0,1 0 0,-1 1 0,1-1 0,0 0 0,0 1 0,0-1 0,0 0 0,0 0 0,0 0 0,0 0 0,0 0 0,0 0 0,0 0 0,0 0 0,2 0 0,1 1 21,0-1 0,1 0 0,-1 0 0,0 0 0,0-1 0,1 1 0,-1-1 0,0 0 0,1-1 0,-1 1 0,5-1 0,18-5-78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4.524"/>
    </inkml:context>
    <inkml:brush xml:id="br0">
      <inkml:brushProperty name="width" value="0.05" units="cm"/>
      <inkml:brushProperty name="height" value="0.05" units="cm"/>
    </inkml:brush>
  </inkml:definitions>
  <inkml:trace contextRef="#ctx0" brushRef="#br0">0 329 16043,'0'-13'1665,"9"-4"-1137,8-12-136,7-3 664,15-5-336,5 0-176,6-3-544,2 0-376,0 4 424,-1 9-104,-3 6-200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2.554"/>
    </inkml:context>
    <inkml:brush xml:id="br0">
      <inkml:brushProperty name="width" value="0.05" units="cm"/>
      <inkml:brushProperty name="height" value="0.05" units="cm"/>
    </inkml:brush>
  </inkml:definitions>
  <inkml:trace contextRef="#ctx0" brushRef="#br0">365 130 18748,'0'-1'116,"1"0"0,0 1 0,-1-1 0,1 0 0,-1 0 0,1 0 0,-1 0 1,1 0-1,-1 1 0,0-1 0,1 0 0,-1 0 0,0 0 0,0 0 0,0 0 0,0 0 0,0 0 0,0 0 0,0 0 0,0 0 0,0 0 0,0 0 0,0 0 1,-1 0-1,1 0 0,0 0 0,-1 0 0,1 0 0,0 0 0,-2 0 0,1-1 56,-1 0 0,0 1 0,0-1 0,0 1 0,0 0 1,0-1-1,-1 1 0,1 0 0,0 0 0,0 1 0,-5-2 0,-6-1 159,1 1 1,-1 0-1,-22 1 0,22 1-288,1 1 1,-1 1-1,0 0 0,1 0 0,0 2 1,0-1-1,0 1 0,0 1 0,0 0 1,1 1-1,0 0 0,-12 9 1,15-9-41,0 1 0,0 0 0,1 0 0,0 1 0,1 0 0,-1 0 0,1 1 0,1-1 1,0 1-1,0 0 0,1 1 0,0-1 0,0 1 0,1 0 0,-2 14 0,3-15-3,1 0 0,0 1 0,0-1 0,1 1 0,0-1 0,1 1 0,0-1 0,1 0-1,5 18 1,-6-22 2,1-1-1,0 0 1,0 0-1,0 0 1,0 0-1,1 0 0,0-1 1,0 1-1,0-1 1,0 1-1,0-1 1,1 0-1,-1 0 0,1-1 1,0 1-1,0-1 1,0 0-1,0 0 1,0 0-1,0 0 0,1-1 1,6 2-1,-1-2 29,-1 0 0,1-1 0,0 0 0,-1-1-1,1 0 1,0 0 0,-1-1 0,0 0 0,1-1-1,-1 0 1,0 0 0,0-1 0,11-6 0,0-2 116,-1 1 0,-1-2 0,0 0 0,28-29 1,-36 33-35,-1-1 1,0-1-1,-1 1 1,0-1-1,-1-1 1,10-20-1,-15 27-85,0 0-1,0 0 1,0 0-1,-1-1 1,0 1-1,0 0 1,0-1-1,-1 1 1,0-1-1,0 1 1,0-1-1,-1 1 1,0-1-1,0 1 1,0 0-1,-1-1 1,1 1-1,-1 0 1,-4-7-1,1 4-206,0 0 0,-1 0 0,0 1 0,0-1 0,-1 1 1,0 0-1,-1 1 0,1 0 0,-16-9 0,8 6-311,0 1-1,0 1 1,-1 0 0,-29-7 0,6 4-319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2.951"/>
    </inkml:context>
    <inkml:brush xml:id="br0">
      <inkml:brushProperty name="width" value="0.05" units="cm"/>
      <inkml:brushProperty name="height" value="0.05" units="cm"/>
    </inkml:brush>
  </inkml:definitions>
  <inkml:trace contextRef="#ctx0" brushRef="#br0">1 0 19084,'1'10'1512,"6"7"-1112,2 5-135,8 11 535,5 6-192,5 11-280,7 3-64,8 8-80,1 1-48,4 0-64,0 1-88,1-7-320,-4-2-240,-2-9-504,-8-5-649,-7-16 1345,-2-10-328,-7-11-248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3.393"/>
    </inkml:context>
    <inkml:brush xml:id="br0">
      <inkml:brushProperty name="width" value="0.05" units="cm"/>
      <inkml:brushProperty name="height" value="0.05" units="cm"/>
    </inkml:brush>
  </inkml:definitions>
  <inkml:trace contextRef="#ctx0" brushRef="#br0">2 1 19524,'-1'1'1985,"2"5"-1417,9 0-256,6-2 1088,10 0-760,2 1-128,11-4-312,1 1-192,2-4-592,1-2-424,-9 1 840,2 2-168,-10 1-112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3.838"/>
    </inkml:context>
    <inkml:brush xml:id="br0">
      <inkml:brushProperty name="width" value="0.05" units="cm"/>
      <inkml:brushProperty name="height" value="0.05" units="cm"/>
    </inkml:brush>
  </inkml:definitions>
  <inkml:trace contextRef="#ctx0" brushRef="#br0">1 2 17356,'0'-1'56,"1"1"1,-1 0-1,0 0 1,1 0-1,-1 0 1,0 0-1,1 0 1,-1 0-1,0-1 1,1 1 0,-1 0-1,0 0 1,1 0-1,-1 0 1,0 1-1,1-1 1,-1 0-1,0 0 1,1 0-1,-1 0 1,0 0-1,1 0 1,-1 0-1,0 1 1,1-1-1,-1 0 1,0 0-1,0 0 1,1 1 0,-1-1-1,0 0 1,0 0-1,1 1 1,-1-1-1,0 0 1,0 1-1,0-1 1,1 0-1,-1 1 1,0-1-1,0 0 1,0 1-1,0-1 1,0 0-1,0 1 1,0-1 0,0 0-1,0 1 1,0-1-1,0 0 1,0 1-1,0 28 748,-1-19-358,-1 60 459,-1-16-457,2-1-1,3 0 0,12 78 1,-13-125-405,0 0 1,1 0-1,0 0 1,0 0-1,0 0 1,1-1-1,4 7 1,-6-11-38,0 1 0,0-1 0,0 0 0,0 0 0,0 0 0,0 0 0,0 0 0,0 0 0,0 0 0,1 0 0,-1-1 0,0 1 0,1 0 0,-1-1-1,0 1 1,1-1 0,-1 0 0,1 1 0,-1-1 0,1 0 0,-1 0 0,1 0 0,-1 0 0,1 0 0,-1 0 0,1 0 0,-1 0 0,1-1 0,-1 1 0,0-1 0,1 1 0,-1-1 0,1 1 0,1-2 0,8-5 11,-1-1 0,0 1 0,0-2 0,0 1 1,-1-1-1,15-20 0,-14 16 0,1 1 1,1 0-1,17-14 1,-28 25-17,1 0 1,-1 0-1,1 0 1,-1 0 0,1 0-1,-1 0 1,1 0-1,0 0 1,0 1 0,-1-1-1,1 1 1,0-1-1,0 1 1,-1 0-1,1-1 1,0 1 0,0 0-1,0 0 1,0 0-1,-1 1 1,1-1 0,0 0-1,0 1 1,0-1-1,-1 1 1,1 0 0,0-1-1,-1 1 1,3 2-1,1 1 6,0 0 1,-1 1-1,0-1 0,0 1 0,-1 0 1,1 1-1,3 6 0,-6-10-2,-1-1 0,1 0 0,0 1 0,0-1 0,0 0 0,0 0 0,0 0 0,0 0 0,0 0 0,0 0 0,0 0 0,0 0 0,0-1 0,1 1 0,-1 0 0,0-1-1,1 1 1,-1-1 0,0 1 0,1-1 0,-1 1 0,1-1 0,-1 0 0,0 0 0,1 0 0,-1 0 0,1 0 0,-1 0 0,1 0 0,-1 0 0,2-1 0,4-2 15,0 0 1,0 0-1,-1 0 0,1-1 0,7-5 1,-8 4-12,0 2 1,0-1-1,1 1 1,7-4-1,-11 6-2,0 1 0,0-1-1,0 1 1,0 0 0,0 0-1,0 0 1,-1 0 0,1 0-1,0 0 1,0 1 0,0 0 0,0-1-1,-1 1 1,1 0 0,0 0-1,-1 1 1,1-1 0,-1 1 0,1-1-1,-1 1 1,1 0 0,-1 0-1,0 0 1,0 0 0,0 0 0,0 0-1,-1 0 1,1 1 0,1 2-1,2 3 36,-1 0 0,0 0-1,0 1 1,-1-1 0,0 1 0,0 0-1,2 16 1,-5-23-590,-7-8-1005,1 2 1096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4.612"/>
    </inkml:context>
    <inkml:brush xml:id="br0">
      <inkml:brushProperty name="width" value="0.05" units="cm"/>
      <inkml:brushProperty name="height" value="0.05" units="cm"/>
    </inkml:brush>
  </inkml:definitions>
  <inkml:trace contextRef="#ctx0" brushRef="#br0">87 66 16067,'0'94'3382,"4"210"826,0-224-3577,28 138 0,-27-200-536,-4-15-22,-1-5 3,-8-26 85,-12-14-95,-2 2 0,-2 0 0,-34-43 0,60 85-75,1 0-1,-1-1 1,1 1 0,-1-1-1,1 1 1,0-1-1,0 0 1,0 0-1,0 0 1,0-1 0,-1 1-1,1-1 1,0 1-1,0-1 1,6 0 0,-1 0 1,0 0 0,0-1 1,0 0-1,0 0 1,15-5-1,-11 1 6,0-1 0,0 0 0,0-1 0,-1 0 0,0-1 0,-1-1 0,17-15 0,60-76 21,-59 63 30,-1-2 0,-2 0 0,-2-2 0,-2 0 1,-1-2-1,14-44 0,-32 82-33,-1-1 1,0 0-1,0 1 0,1-12 1,-2 16-16,0 1 1,0-1-1,0 0 0,0 1 1,0-1-1,0 1 1,0-1-1,0 1 0,0-1 1,0 1-1,0-1 1,0 1-1,0-1 0,-1 0 1,1 1-1,0-1 1,0 1-1,-1-1 0,1 1 1,0 0-1,-1-1 1,1 1-1,0-1 0,-1 1 1,1 0-1,-1-1 0,1 1 1,-1 0-1,1-1 1,-1 1-1,1 0 0,-1 0 1,1-1-1,-1 1 1,1 0-1,-1 0 0,1 0 1,-1 0-1,1 0 1,-1 0-1,0 0 0,1 0 1,-1 0-1,1 0 1,-1 0-1,1 0 0,-1 0 1,1 0-1,-1 0 1,1 1-1,-1-1 0,1 0 1,-1 0-1,1 1 0,-2-1 1,-2 3-1,1 0 0,-1 0-1,0 0 1,1 0 0,0 0 0,-1 1 0,1-1 0,0 1 0,1 0 0,-1 0-1,-3 7 1,3-5 0,-19 33 10,1 1 1,-28 83 0,39-94 15,2 1 1,1 0 0,2 1-1,1-1 1,-1 36 0,5-62-22,0-1 1,0 0 0,0 1-1,0-1 1,1 0-1,0 0 1,-1 0-1,1 1 1,0-1 0,0 0-1,1 0 1,-1 0-1,0 0 1,1 0-1,3 3 1,-3-4-29,0-1 1,0 1-1,0-1 1,0 0-1,0 0 1,1 0-1,-1 0 1,0 0-1,1-1 1,-1 1-1,0-1 1,1 1-1,-1-1 1,1 0-1,-1 0 1,0 0-1,1 0 1,-1 0-1,1-1 1,3 0-1,37-12-1688,-34 10 1143,0 0 0,0 0 0,16-2 0,-10 5-191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5.478"/>
    </inkml:context>
    <inkml:brush xml:id="br0">
      <inkml:brushProperty name="width" value="0.05" units="cm"/>
      <inkml:brushProperty name="height" value="0.05" units="cm"/>
    </inkml:brush>
  </inkml:definitions>
  <inkml:trace contextRef="#ctx0" brushRef="#br0">173 258 16820,'-1'2'139,"1"-1"1,-1 1 0,0-1-1,1 1 1,-1-1-1,0 1 1,0-1 0,0 0-1,0 1 1,-1-1 0,1 0-1,0 0 1,0 0 0,-1 0-1,1 0 1,-2 1-1,-5 4 200,-11 12 370,1 0-1,1 2 1,-17 22-1,26-30-584,0 1 0,0-1 1,1 1-1,1 1 0,0-1 0,-7 28 1,12-39-116,1 0 1,0-1-1,0 1 1,-1 0 0,1-1-1,0 1 1,0 0-1,0-1 1,1 1-1,-1 0 1,1 1 0,-1-3-7,0 1 1,0-1 0,0 0 0,1 1 0,-1-1 0,0 0 0,0 1 0,1-1-1,-1 0 1,0 1 0,0-1 0,1 0 0,-1 0 0,0 1 0,1-1 0,-1 0-1,1 0 1,-1 0 0,0 0 0,1 1 0,-1-1 0,0 0 0,1 0 0,-1 0-1,1 0 1,-1 0 0,0 0 0,1 0 0,2-1 0,-1 1 0,0-1 0,1 0-1,-1 0 1,0 0 0,0 0 0,0 0 0,0-1 0,0 1 0,0 0-1,0-1 1,0 0 0,2-2 0,12-15 2,0-1 0,-1 0 0,-1-1 0,-1-1 0,-1 0 0,-1-1 1,0 0-1,13-48 0,-30 101-47,1 0 0,2 1 1,1 59-1,3-84 41,-1 0-1,1 0 1,0-1-1,0 1 1,0 0 0,1-1-1,0 1 1,3 6-1,-4-11 2,0 1 0,0-1 0,0 1 0,0-1 0,0 0 0,1 1 0,-1-1 0,0 0 1,1 0-1,-1 0 0,0 0 0,1 0 0,0 0 0,-1 0 0,1 0 0,-1-1 0,1 1 0,0-1 0,-1 1 0,1-1 0,0 0 0,0 1 0,-1-1 0,1 0 0,0 0 0,0 0 0,0 0 0,-1-1 0,1 1 0,2-1 0,4-2 3,0 0 1,0 0-1,-1-1 0,0 0 0,0-1 1,0 1-1,0-1 0,0 0 1,-1-1-1,10-10 0,4-8 18,26-38 0,-12 8-23,-2 0 0,-3-2 1,35-93-1,-46 85-143,-19 56 37,-2 10 77,-2 6 45,0 0 1,1 0 0,0 0-1,-3 14 1,-4 5 78,0 0-18,1 0 0,1 1 0,2 0 0,0 0 1,2 1-1,1-1 0,2 1 0,1 0 0,1 0 1,1 0-1,2 0 0,0 0 0,2-1 0,14 45 1,-18-71-74,-1 1 1,1-1-1,0 0 1,0 0-1,0 0 1,0 0-1,0 0 1,0 0-1,3 2 1,-4-4 0,0 0-1,0 0 1,0 0 0,1 1-1,-1-1 1,0 0 0,0 0-1,1 0 1,-1 0 0,0 0-1,1 0 1,-1 0 0,0 1-1,0-1 1,1 0 0,-1 0-1,0 0 1,1 0 0,-1 0-1,0 0 1,0 0 0,1-1-1,-1 1 1,0 0-1,1 0 1,-1 0 0,0 0-1,0 0 1,1 0 0,-1 0-1,0-1 1,0 1 0,0 0-1,1 0 1,-1 0 0,0 0-1,0-1 1,1 1 0,1-4 20,0 1 1,0 0 0,-1-1-1,1 0 1,-1 1 0,0-1-1,0 0 1,1-5 0,6-41 91,-2-1 1,-3 0 0,-3-69-1,1 128-156,1 0-1,-1 0 1,2 1-1,-1-1 0,1-1 1,0 1-1,1 0 0,-1-1 1,8 11-1,-8-14 26,-1 0 0,1 0 1,0-1-1,0 1 0,0-1 0,1 0 0,-1 0 1,1 0-1,0 0 0,-1 0 0,1-1 0,0 0 0,1 0 1,-1 0-1,0 0 0,1-1 0,-1 1 0,1-1 1,-1 0-1,7 0 0,-4-1-8,-1-1 1,0 1-1,0-1 1,0-1-1,0 1 1,0-1-1,0 0 1,0 0-1,0-1 1,-1 0-1,1 0 1,-1 0-1,9-7 1,0-3-67,0-1 1,24-29 0,-35 39 81,-3 4 6,0-1 0,0 1 0,0 0 0,0 0 0,0 0-1,1 0 1,-1 0 0,0 0 0,0-1 0,0 1 0,0 0 0,0 0 0,0 0-1,0 0 1,0 0 0,1 0 0,-1 0 0,0 0 0,0-1 0,0 1 0,0 0-1,0 0 1,0 0 0,1 0 0,-1 0 0,0 0 0,0 0 0,0 0 0,0 0-1,0 0 1,1 0 0,-1 0 0,0 0 0,0 0 0,0 0 0,0 0 0,1 0-1,-1 0 1,0 0 0,0 0 0,0 0 0,0 1 0,0-1 0,0 0 0,1 0-1,-1 0 1,0 0 0,0 0 0,0 0 0,0 0 0,0 0 0,0 1 0,0-1-1,0 0 1,1 0 0,-1 0 0,0 0 0,0 0 0,0 0 0,0 1 0,0-1-1,0 0 1,0 0 0,0 0 0,0 0 0,0 1 0,0-1 0,0 0 0,0 0-1,1 10 56,-1 0 0,1 0 0,-2 0-1,-2 19 1,0 0 74,2-12-53,-1-7-28,1 0 1,1-1 0,0 1-1,0 0 1,1-1-1,0 1 1,4 14 0,-5-23-62,0-1 0,0 0 0,0 0 0,0 1 0,0-1-1,0 0 1,0 0 0,0 1 0,0-1 0,0 0 0,1 1 0,-1-1 0,0 0 0,0 0 0,0 0 0,0 1 0,0-1 0,1 0 0,-1 0 0,0 1 0,0-1 0,0 0 0,1 0 0,-1 0 0,0 0 0,0 0 0,1 1 0,-1-1 0,0 0 0,0 0 0,1 0 0,-1 0 0,0 0 0,1 0 0,-1 0 0,0 0 0,0 0 0,1 0 0,-1 0 0,0 0 0,0 0 0,1 0 0,-1 0 0,0 0 0,1 0 0,-1 0-1,0-1 1,0 1 0,1 0 0,-1 0 0,0 0 0,0 0 0,0 0 0,1-1 0,-1 1 0,0 0 0,0 0 0,0 0 0,1-1 0,-1 1 0,0 0 0,0-1 0,8-15-781,-4-1 538,-1 1 1,2-24-1,0-12-280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5.899"/>
    </inkml:context>
    <inkml:brush xml:id="br0">
      <inkml:brushProperty name="width" value="0.05" units="cm"/>
      <inkml:brushProperty name="height" value="0.05" units="cm"/>
    </inkml:brush>
  </inkml:definitions>
  <inkml:trace contextRef="#ctx0" brushRef="#br0">31 1 17988,'-6'2'1728,"-1"6"-1168,1 0-224,0 2 761,3 0-689,2 2-912,-1-2 600,4 3-208,4-2-184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6.303"/>
    </inkml:context>
    <inkml:brush xml:id="br0">
      <inkml:brushProperty name="width" value="0.05" units="cm"/>
      <inkml:brushProperty name="height" value="0.05" units="cm"/>
    </inkml:brush>
  </inkml:definitions>
  <inkml:trace contextRef="#ctx0" brushRef="#br0">137 10 19300,'-2'0'399,"0"0"1,0 0-1,0 0 0,0 0 0,0-1 1,0 1-1,0-1 0,0 1 0,-3-3 1,4 3-262,0-1 0,-1 1 1,1-1-1,0 1 0,0-1 0,-1 1 1,1-1-1,0 1 0,-1 0 1,1 0-1,0 0 0,-1 0 1,1 0-1,-1 0 0,1 0 1,0 0-1,-1 1 0,1-1 1,0 0-1,0 1 0,-1-1 1,1 1-1,-2 1 0,-1 1-61,0 1-1,0 0 0,0 0 0,1 0 1,0 0-1,0 1 0,0-1 0,0 1 1,-2 6-1,-18 50-30,18-44-21,2-9-25,0-2-7,1 0-1,0 1 1,0-1 0,1 0-1,-1 1 1,1-1 0,1 1-1,-1 0 1,2 9 0,-1-15 4,0-1 1,0 1-1,0-1 1,0 1 0,1-1-1,-1 1 1,0-1 0,0 1-1,1-1 1,-1 1 0,0-1-1,1 0 1,-1 1 0,0-1-1,1 1 1,-1-1 0,1 0-1,-1 1 1,0-1-1,1 0 1,-1 1 0,1-1-1,-1 0 1,1 0 0,-1 0-1,1 1 1,-1-1 0,1 0-1,0 0 1,-1 0 0,1 0-1,-1 0 1,1 0 0,-1 0-1,1 0 1,-1 0 0,1 0-1,-1 0 1,1-1-1,-1 1 1,1 0 0,0 0-1,0-1 1,21-12-57,-21 13 56,71-62-134,-54 44 123,2 2 0,0 0 0,26-17 0,-44 32 13,-1 0-1,1 0 1,0 1 0,-1-1 0,1 0 0,0 0 0,-1 1 0,1-1-1,0 1 1,0 0 0,-1-1 0,1 1 0,0 0 0,0 0-1,0 0 1,-1 0 0,1 0 0,0 1 0,0-1 0,0 1-1,1 0 1,-1 0 1,0 0-1,0 1 0,-1-1 0,1 1 0,0 0 1,-1-1-1,0 1 0,1 0 0,-1 0 1,0 0-1,0 0 0,0 0 0,0 0 0,0 0 1,0 1-1,0 1 0,-1-1-1,1 0 1,0 0-1,0 0 0,0-1 1,0 1-1,1 0 0,-1-1 1,1 1-1,-1-1 0,1 0 1,0 1-1,4 2 0,-5-4 0,1 0 1,-1-1-1,1 1 0,0-1 0,-1 1 0,1-1 0,0 0 0,-1 1 1,1-1-1,0 0 0,-1 0 0,1 0 0,0-1 0,0 1 0,-1 0 0,1-1 1,0 1-1,-1-1 0,1 1 0,-1-1 0,1 0 0,-1 0 0,3-1 0,10-6-12,-3 2-6,1 0 0,-1 1-1,25-7 1,-33 11 15,1 0 0,0 0 0,-1 1 0,1 0 0,0 0 0,-1 0 0,1 0 0,0 0 0,0 1 0,-1 0 0,1-1 0,-1 1 0,1 1 0,-1-1 0,1 0 0,-1 1 0,1 0 0,3 2 0,-1 2-3,0-1 0,0 1 0,-1 0-1,1 0 1,-1 1 0,0-1 0,3 9 0,-2-6 94,0 0 0,15 16 0,-21-25-86,-11 11-2316,0-2 1921,-3-2-152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7.625"/>
    </inkml:context>
    <inkml:brush xml:id="br0">
      <inkml:brushProperty name="width" value="0.05" units="cm"/>
      <inkml:brushProperty name="height" value="0.05" units="cm"/>
    </inkml:brush>
  </inkml:definitions>
  <inkml:trace contextRef="#ctx0" brushRef="#br0">1 3 19652,'5'6'1761,"4"0"-1409,2 1-320,-2-3 808,-6-4-1680,4-4 800,0-6-192,6-2-112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3.001"/>
    </inkml:context>
    <inkml:brush xml:id="br0">
      <inkml:brushProperty name="width" value="0.05" units="cm"/>
      <inkml:brushProperty name="height" value="0.05" units="cm"/>
    </inkml:brush>
  </inkml:definitions>
  <inkml:trace contextRef="#ctx0" brushRef="#br0">210 20 17356,'10'-12'1329,"-10"12"-1300,0-1 0,0 1 0,0 0 0,0 0 0,0 0 1,0-1-1,0 1 0,0 0 0,0 0 0,0-1 0,0 1 0,0 0 1,0 0-1,0 0 0,0-1 0,0 1 0,0 0 0,0 0 0,0 0 1,0-1-1,0 1 0,-1 0 0,1 0 0,0 0 0,0 0 0,0 0 1,0-1-1,0 1 0,-1 0 0,1 0 0,0 0 0,0 0 0,0 0 0,0 0 1,-1-1-1,-1 1 79,1 0 1,-1 0-1,0 0 0,0 0 1,0 0-1,0 0 0,1 0 1,-1 0-1,0 1 1,0-1-1,1 1 0,-1-1 1,-2 2-1,-10 4 3,1 1 0,0 1 0,1 0 1,-1 0-1,2 2 0,-1-1 0,1 1 0,1 1 0,0 0 0,0 0 0,1 1 0,1 1 0,0-1 0,0 1 0,1 0 1,-8 24-1,14-33-163,0 0 1,0 1-1,0-1 1,0 0-1,1 0 1,0 1 0,0-1-1,0 0 1,1 1-1,-1-1 1,1 0-1,0 0 1,0 0 0,2 6-1,-2-8 38,1-1 0,-1 1 0,0 0 0,0 0 0,1-1 0,-1 1 0,0-1 0,1 0 0,0 1 0,-1-1 0,1 0 0,0 0 0,0 0-1,0 0 1,-1 0 0,1 0 0,0 0 0,0-1 0,0 1 0,0-1 0,0 0 0,1 1 0,-1-1 0,0 0 0,0 0 0,0 0 0,0 0 0,0-1 0,0 1 0,3-1 0,3-2-20,0 1 0,1-1 0,-1-1 0,0 1 0,0-2 0,11-6 0,22-16-208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38.032"/>
    </inkml:context>
    <inkml:brush xml:id="br0">
      <inkml:brushProperty name="width" value="0.05" units="cm"/>
      <inkml:brushProperty name="height" value="0.05" units="cm"/>
    </inkml:brush>
  </inkml:definitions>
  <inkml:trace contextRef="#ctx0" brushRef="#br0">11 53 16652,'-5'16'1856,"5"-7"-1296,-1-9-368,-3-5 1304,9-7-1568,4-4-416,2 0 464,2-1-240,2 5-168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55.797"/>
    </inkml:context>
    <inkml:brush xml:id="br0">
      <inkml:brushProperty name="width" value="0.05" units="cm"/>
      <inkml:brushProperty name="height" value="0.05" units="cm"/>
    </inkml:brush>
  </inkml:definitions>
  <inkml:trace contextRef="#ctx0" brushRef="#br0">6 580 16796,'-1'0'44,"1"0"0,0 0 1,0 0-1,0 0 0,0 0 1,0 0-1,-1 0 0,1 0 1,0 0-1,0 0 0,0 0 1,0 0-1,-1 0 0,1 0 1,0 0-1,0 0 1,0 0-1,0 0 0,0 0 1,-1 0-1,1 0 0,0 0 1,0 0-1,0 0 0,0 0 1,0 0-1,-1-1 0,1 1 1,0 0-1,0 0 0,0 0 1,0 0-1,0 0 0,0 0 1,0 0-1,0-1 0,0 1 1,-1 0-1,1 0 1,0 0-1,0 0 0,0 0 1,0-1-1,0 1 0,0 0 1,0 0-1,0 0 0,0 0 1,0-1-1,4-11 757,9-12 33,330-435 2811,-331 442-3544,-5 7-5,1 0 0,0 1 0,0 0 0,1 0 1,10-7-1,-19 15-90,0 1-1,0 0 1,0 0 0,0 0 0,0 0 0,0 0 0,0 0 0,1 0 0,-1 0 0,0 0-1,0 0 1,0 0 0,0 0 0,0 0 0,0 0 0,0 0 0,1 0 0,-1 0 0,0 0-1,0 0 1,0 0 0,0 0 0,0 1 0,0-1 0,0 0 0,0 0 0,1 0 0,-1 0-1,0 0 1,0 0 0,0 0 0,0 0 0,0 0 0,0 0 0,0 0 0,0 1 0,0-1-1,0 0 1,0 0 0,0 0 0,0 0 0,0 0 0,1 0 0,-1 0 0,0 1 0,0-1-1,0 0 1,1 11 119,0 9 1,-26 222 394,16-165-408,0-12-12,-5 51-86,14-114-83,0 0 0,0 0 1,0-1-1,0 1 0,0 0 0,0 0 1,0-1-1,1 1 0,-1 0 1,1-1-1,-1 1 0,2 1 1,-2-2 48,0-1 0,0 0 0,0 0 0,0 0 0,0 0 0,1 0 0,-1 0 0,0 0 1,0 0-1,0 0 0,0 0 0,0 0 0,1 0 0,-1 0 0,0 0 0,0 1 1,0-1-1,0 0 0,1-1 0,-1 1 0,0 0 0,0 0 0,0 0 0,0 0 1,0 0-1,1 0 0,-1 0 0,0 0 0,0 0 0,0 0 0,0 0 0,0 0 1,1 0-1,-1 0 0,0-1 0,0 1 0,0 0 0,0 0 0,0 0 0,8-14-182,3-12-137,7-13-124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56.220"/>
    </inkml:context>
    <inkml:brush xml:id="br0">
      <inkml:brushProperty name="width" value="0.05" units="cm"/>
      <inkml:brushProperty name="height" value="0.05" units="cm"/>
    </inkml:brush>
  </inkml:definitions>
  <inkml:trace contextRef="#ctx0" brushRef="#br0">239 30 16492,'1'0'85,"-1"-1"1,1 1 0,-1 0 0,1-1 0,-1 1 0,1-1 0,-1 0 0,1 1 0,-1-1 0,1 1 0,-1-1 0,0 0 0,0 1 0,1-1 0,-1 0 0,0 1 0,0-1 0,0 0 0,1 1-1,-1-1 1,0 0 0,0 1 0,0-1 0,0 0 0,0 0 0,-1 1 0,1-1 0,0 0 0,0 1 0,0-1 0,-1 0 0,1 1 0,0-1 0,-1 1 0,1-1 0,0 0 0,-1 1 0,0-2-1,0 2 38,-1-1 0,1 0-1,-1 1 1,1-1-1,-1 1 1,1-1-1,-1 1 1,1 0-1,-1 0 1,1 0-1,-1 0 1,1 0-1,-1 0 1,1 0-1,-1 0 1,1 1-1,-1-1 1,1 0 0,-3 2-1,-4 1 63,-1 1 0,1 1-1,-1-1 1,2 1 0,-1 1 0,0 0-1,1 0 1,0 0 0,0 1 0,1 0-1,0 0 1,-10 15 0,2 1-75,0 1 0,2 0 0,-12 33 0,14-30-23,1 0 0,-5 29 0,12-44-52,0 0 0,1 0-1,0 1 1,1-1 0,0 0 0,1 0 0,2 14 0,-3-23-25,1-1-1,-1 0 0,1 1 1,0-1-1,0 1 0,0-1 1,0 0-1,0 0 1,0 0-1,0 1 0,1-1 1,-1 0-1,1-1 1,0 1-1,-1 0 0,1 0 1,0-1-1,0 1 0,2 1 1,-1-2 4,-1-1 1,0 1-1,1 0 1,-1-1-1,1 0 1,-1 1-1,1-1 1,-1 0-1,1 0 1,-1 0-1,0-1 1,1 1-1,-1-1 1,1 1-1,3-2 1,3-2 47,1-1 0,-1 0 1,-1 0-1,1 0 1,-1-1-1,0-1 1,12-11-1,-6 3 91,0-1 0,-1 0 0,-1-1 0,-1-1 0,18-36 0,-25 46-98,0 0-1,-1 0 1,0-1 0,-1 1-1,1-1 1,-2 0 0,1 0-1,-1 0 1,-1 0 0,0 0-1,0 0 1,0 1-1,-1-1 1,-1 0 0,1 0-1,-5-10 1,5 16-48,0 0 0,0 0-1,-1 1 1,1-1 0,-1 0 0,1 1 0,-1-1-1,0 1 1,0 0 0,0 0 0,-1 0-1,1 0 1,-1 0 0,1 0 0,-1 0 0,1 1-1,-1-1 1,-5-1 0,4 2-94,0 0 0,1 1 0,-1-1 0,0 1 0,0 0 0,0 0 0,0 0 0,0 1 0,0-1 0,0 1 0,0 0 0,1 0 0,-5 2 0,2-1-178,0 0 1,1 1-1,-1 0 1,1 0-1,0 1 1,0-1-1,0 1 1,0 0-1,1 1 1,-1-1-1,1 1 1,0 0-1,1 0 1,-1 0-1,1 0 1,0 1-1,0-1 1,-3 10-1,5-3-689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56.620"/>
    </inkml:context>
    <inkml:brush xml:id="br0">
      <inkml:brushProperty name="width" value="0.05" units="cm"/>
      <inkml:brushProperty name="height" value="0.05" units="cm"/>
    </inkml:brush>
  </inkml:definitions>
  <inkml:trace contextRef="#ctx0" brushRef="#br0">122 29 16444,'1'-1'584,"8"-20"1501,-9 21-2033,0 1 0,-1-1 0,1 0 0,0 0 0,0 0 1,0 0-1,-1 0 0,1 1 0,0-1 0,0 0 0,-1 0 1,1 0-1,0 0 0,0 0 0,-1 0 0,1 0 0,0 0 1,0 0-1,-1 0 0,1 0 0,0 0 0,0 0 0,-1 0 1,1 0-1,0 0 0,0 0 0,-1 0 0,1 0 0,0-1 1,0 1-1,0 0 0,-1 0 0,1 0 0,0 0 1,0 0-1,0-1 0,-1 1 0,1 0 0,0 0 0,0 0 1,0-1-1,0 1 0,0 0 0,-1 0 0,1 0 0,0-1 1,0 1-1,0 0 0,0 0 0,0-1 0,0 1 0,0 0 1,0 0-1,0-1 0,0 1 0,0 0 0,0 0 0,0-1 1,0 1-1,0 0 0,0 0 0,0-1 0,0 1 0,-4 3 96,0 0-1,0 0 1,0 0-1,1 1 1,-1-1-1,1 1 1,-1 0-1,1 0 1,1 1-1,-4 4 1,-22 50 278,26-55-381,-9 23 176,1 0-1,-12 55 0,19-67-134,1 0-1,1 0 0,0 0 0,1 0 1,0 0-1,1 0 0,4 21 0,-4-32-59,0 0 0,0 0-1,0 0 1,1 0 0,0-1-1,-1 1 1,1-1 0,0 1 0,1-1-1,-1 1 1,1-1 0,-1 0-1,1 0 1,0-1 0,0 1-1,6 4 1,-6-6-4,0 1 0,1-1 0,-1 0 0,1 0 0,-1 0 0,1 0 0,-1 0 0,1-1-1,0 0 1,-1 0 0,1 0 0,-1 0 0,1 0 0,0-1 0,-1 0 0,1 1 0,-1-1 0,7-3 0,2-2 56,0 1 0,-1-2 0,0 0 0,0 0 0,-1-1 0,1 0 1,-2-1-1,1 0 0,-1-1 0,7-10 0,-7 9 15,-1-1 0,0 1 1,-1-2-1,0 1 0,-1-1 0,-1 0 0,0 0 0,0-1 1,2-15-1,-6 24-81,-1-1 1,1 1-1,-1 0 0,0-1 1,-1 1-1,1 0 1,-1-1-1,0 1 0,0 0 1,-1 0-1,1 0 1,-1 0-1,-1 0 0,1 0 1,0 0-1,-1 1 1,0-1-1,0 1 1,-7-7-1,7 8-142,-1 0 1,1 0 0,0 1-1,-1 0 1,1 0-1,-1 0 1,0 0-1,0 0 1,0 0-1,0 1 1,0 0-1,0 0 1,0 0-1,0 1 1,0-1-1,-1 1 1,1 0 0,0 0-1,0 0 1,0 1-1,-1-1 1,1 1-1,0 0 1,0 0-1,-6 4 1,6-4 22,1 1 0,-1 0 0,1-1 1,0 2-1,0-1 0,0 0 0,0 1 0,0-1 1,0 1-1,1 0 0,-1 0 0,-2 5 0,-7 19-770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6:57.967"/>
    </inkml:context>
    <inkml:brush xml:id="br0">
      <inkml:brushProperty name="width" value="0.05" units="cm"/>
      <inkml:brushProperty name="height" value="0.05" units="cm"/>
    </inkml:brush>
  </inkml:definitions>
  <inkml:trace contextRef="#ctx0" brushRef="#br0">255 14 16067,'1'0'57,"-1"-1"-1,0 1 0,0 0 0,1 0 1,-1-1-1,0 1 0,0 0 0,0 0 1,1-1-1,-1 1 0,0 0 0,0-1 0,0 1 1,0 0-1,0-1 0,0 1 0,0 0 1,1-1-1,-1 1 0,0 0 0,0-1 1,0 1-1,0 0 0,0-1 0,-1 1 0,1 0 1,0-1-1,0 1 0,0 0 0,0-1 1,0 1-1,0 0 0,0-1 0,-1 1 1,1 0-1,0 0 0,0-1 0,0 1 1,-1 0-1,1 0 0,0-1 0,-1 1 0,-18 2 1651,13 0-1336,-1 0 0,1 1 0,0 0-1,-10 7 1,4 0-178,1 1 0,1 1 0,0 0 0,0 0 0,2 1 0,-1 0 0,2 1 0,0 0 0,-6 15 0,-5 20 172,-16 65-1,19-55-63,-11 89-1,24-120-317,0 1 1,1 0-1,2 0 1,1 0-1,8 36 1,-8-57-80,0 1 0,0-1 1,1 0-1,1 0 1,-1 0-1,1 0 0,1 0 1,4 6-1,-5-9 42,0 0 1,0-1-1,1 0 0,-1 0 0,1 0 0,0 0 0,0-1 1,0 0-1,0 0 0,1 0 0,-1 0 0,9 1 0,17 5-323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0.542"/>
    </inkml:context>
    <inkml:brush xml:id="br0">
      <inkml:brushProperty name="width" value="0.05" units="cm"/>
      <inkml:brushProperty name="height" value="0.05" units="cm"/>
    </inkml:brush>
  </inkml:definitions>
  <inkml:trace contextRef="#ctx0" brushRef="#br0">52 359 13155,'-7'10'1061,"-25"40"2214,30-47-2911,0 0 0,1 1 0,0-1 0,-1 0 0,1 0 0,0 1 0,0-1 0,1 0-1,-1 1 1,1-1 0,0 1 0,0-1 0,0 6 0,0-9-335,0 0 1,0 1-1,1-1 0,-1 0 1,0 0-1,0 0 0,0 0 1,0 0-1,0 1 0,0-1 1,1 0-1,-1 0 0,0 0 1,0 0-1,0 0 0,0 0 1,1 0-1,-1 0 0,0 0 1,0 0-1,0 0 0,1 0 1,-1 0-1,0 0 0,0 0 0,0 0 1,0 0-1,1 0 0,-1 0 1,0 0-1,0 0 0,0 0 1,0 0-1,1 0 0,-1 0 1,0 0-1,0 0 0,0 0 1,0 0-1,1-1 0,-1 1 1,0 0-1,0 0 0,0 0 1,0 0-1,0-1 0,9-6 380,23-27 204,-2-1 0,45-70-1,-42 56-392,9-13-43,72-93 117,-91 134-238,-14 18-25,-9 4-30,0-1 1,1 1-1,-1-1 0,0 1 1,0-1-1,1 1 1,-1-1-1,0 1 0,0-1 1,0 1-1,0-1 0,0 1 1,1-1-1,-1 1 1,0-1-1,0 1 0,0 0 1,0-1-1,-1 1 0,1-1 1,0 2-1,-7 37 14,-1 1 1,-21 56-1,8-29-1,9-26-46,4-18-261,1 2 0,1-1 0,1 1 1,-3 38-1,8-63 269,0 0 0,0 0 0,1 0 0,-1 0 0,0 0 0,0 0 0,0 0 0,0 0 0,0 0 0,0-1 0,0 1 0,0 0 0,0 0 0,0 0 0,0 0 0,0 0 0,0 0 0,0 0 0,0 0 0,0 0 0,0 0 0,1 0 0,-1 0 0,0 0 0,0 0 0,0 0 0,0 0 0,0 0 0,0 1 0,0-1 0,0 0 0,0 0 0,0 0 0,0 0 0,0 0 0,0 0 0,0 0 0,0 0 0,0 0 0,0 0 0,0 0 0,0 0 0,0 0 0,1 0 0,-1 0 0,0 0 0,0 0 0,0 0 0,0 0 0,0 0 0,0 0 0,0 1 0,0-1 0,0 0 0,0 0 0,0 0 0,0 0 0,0 0 0,5-8-631,6-15 129,0-8-153,2-2-151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0.981"/>
    </inkml:context>
    <inkml:brush xml:id="br0">
      <inkml:brushProperty name="width" value="0.05" units="cm"/>
      <inkml:brushProperty name="height" value="0.05" units="cm"/>
    </inkml:brush>
  </inkml:definitions>
  <inkml:trace contextRef="#ctx0" brushRef="#br0">76 0 16612,'0'1'94,"0"-1"0,1 1 0,-1-1 0,0 1 0,1-1 0,-1 1 0,0 0 0,0-1 0,1 1 0,-1-1 0,0 1 0,0 0 0,0-1 0,0 1 0,0 0 0,0-1 0,0 1 0,0-1 0,0 1 0,0 0 0,0-1 0,-1 1 0,1 0 0,0 0 0,-5 23 207,4-23-160,-15 63 1489,-27 126 728,37-156-2226,2-1 0,2 1 0,2 58 0,1-84-634,0 0 1,1 0-1,4 14 1,-5-21-67,-1-5 297,1-7-288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01.415"/>
    </inkml:context>
    <inkml:brush xml:id="br0">
      <inkml:brushProperty name="width" value="0.05" units="cm"/>
      <inkml:brushProperty name="height" value="0.05" units="cm"/>
    </inkml:brush>
  </inkml:definitions>
  <inkml:trace contextRef="#ctx0" brushRef="#br0">4 27 19484,'-3'0'1841,"4"2"-1129,3-1-280,11 1 984,5 0-280,7-2-488,3 0-167,5 0-233,2-2-144,-1-3-416,-2 1-361,-5 0 1410,-6-2-817,-6 0-56,-3-1-40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7.736"/>
    </inkml:context>
    <inkml:brush xml:id="br0">
      <inkml:brushProperty name="width" value="0.05" units="cm"/>
      <inkml:brushProperty name="height" value="0.05" units="cm"/>
    </inkml:brush>
  </inkml:definitions>
  <inkml:trace contextRef="#ctx0" brushRef="#br0">3 58 19516,'-3'1'1601,"12"-1"-1089,-5 2-160,13-4 560,15-2-200,9-4-144,5-2-56,4-2-176,0 1-64,-4 2-192,-3 5-152,-8 4-472,-5 5-256,-14 7-488,-9 1-120,-10 1 943,-7-1-351,-13 0-192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8.169"/>
    </inkml:context>
    <inkml:brush xml:id="br0">
      <inkml:brushProperty name="width" value="0.05" units="cm"/>
      <inkml:brushProperty name="height" value="0.05" units="cm"/>
    </inkml:brush>
  </inkml:definitions>
  <inkml:trace contextRef="#ctx0" brushRef="#br0">2 1 15555,'-2'19'1473,"12"-5"-809,5-4-144,12-4 704,7-5-120,9-2-247,4-5-113,5-3-328,3 1-272,-5 1-736,-4 2-16,-9 4 416,-10 1-209,-13 0-135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3.403"/>
    </inkml:context>
    <inkml:brush xml:id="br0">
      <inkml:brushProperty name="width" value="0.05" units="cm"/>
      <inkml:brushProperty name="height" value="0.05" units="cm"/>
    </inkml:brush>
  </inkml:definitions>
  <inkml:trace contextRef="#ctx0" brushRef="#br0">164 1 16235,'-97'144'3642,"85"-123"-3247,1 0-1,1 1 0,1 1 1,1-1-1,-6 27 0,13-45-353,1 0 0,-1 0 0,1-1 0,-1 1 0,1 0 0,0 0 0,1-1 0,-1 1 0,0 0 0,1-1 0,0 1 0,0 0 0,0-1 0,3 7 0,-2-9-45,-1 1-1,0 0 1,1 0-1,-1-1 1,1 1-1,0-1 1,-1 0-1,1 1 1,0-1-1,0 0 1,0 0-1,0 0 1,0 0-1,0 0 1,0-1-1,0 1 1,1-1-1,-1 1 1,0-1-1,0 0 1,0 0-1,1 0 1,-1 0-1,0 0 1,0 0-1,3-1 1,6-2-74,-1 0 0,1-1 1,-1 0-1,0 0 0,0-1 1,-1 0-1,1-1 0,-1 0 1,14-14-1,32-17-297,-54 36 369,0 0 1,0 1 0,0-1 0,0 1 0,0-1-1,0 1 1,1-1 0,-1 1 0,0-1 0,0 1-1,1 0 1,-1 0 0,0 0 0,0 0 0,1 0 0,-1 0-1,0 0 1,1 0 0,1 1 0,-2-1 12,0 1 0,-1 0 0,1-1-1,0 1 1,-1 0 0,1-1 0,0 1 0,-1 0 0,1 0 0,-1 0 0,1 0 0,-1-1 0,0 1 0,1 0 0,-1 0 0,0 0 0,1 0 0,-1 0-1,0 2 1,0 5 83,0 1 0,0 0-1,-1-1 1,-2 14 0,2-16-57,-19 99-364,20-98 223,2-7-64,2-10-89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8.826"/>
    </inkml:context>
    <inkml:brush xml:id="br0">
      <inkml:brushProperty name="width" value="0.05" units="cm"/>
      <inkml:brushProperty name="height" value="0.05" units="cm"/>
    </inkml:brush>
  </inkml:definitions>
  <inkml:trace contextRef="#ctx0" brushRef="#br0">5 327 16035,'0'1'131,"-1"0"-1,1 0 0,-1-1 0,1 1 0,-1 0 1,1 0-1,0 0 0,0-1 0,-1 1 0,1 0 1,0 0-1,0 0 0,0 0 0,0 0 0,0 0 1,0-1-1,0 1 0,0 0 0,0 0 0,1 0 1,-1 0-1,0 0 0,1 1 0,0-2-27,0 0-1,1 1 1,-1-1-1,0 0 1,0 0-1,0 0 1,1 0-1,-1 0 1,0 0-1,0 0 1,1 0-1,-1 0 0,0-1 1,0 1-1,0 0 1,0-1-1,0 1 1,1-1-1,0-1 1,13-5 265,-1 0-1,-1-2 1,1 0 0,-1 0 0,-1-1 0,0-1-1,14-14 1,6-12 167,30-42-1,28-63 75,-90 142-609,0 1 0,-1-1 0,1 0 1,0 0-1,0 1 0,0-1 0,0 0 1,0 0-1,0 1 0,1-1 0,-1 0 1,0 0-1,0 0 0,0 1 0,0-1 1,0 0-1,0 0 0,0 1 0,0-1 1,1 0-1,-1 0 0,0 0 0,0 1 1,0-1-1,0 0 0,1 0 0,-1 0 1,0 0-1,0 0 0,0 1 0,1-1 1,-1 0-1,0 0 0,0 0 0,0 0 1,1 0-1,-1 0 0,0 0 0,0 0 1,1 0-1,-1 0 0,0 0 1,0 0-1,1 0 0,-1 0 0,0 0 1,0 0-1,1 0 0,-1 0 0,0 0 1,0 0-1,0 0 0,1-1 0,-1 1 1,0 0-1,0 0 0,0 0 0,1 0 1,-1 0-1,0-1 0,0 1 0,0 0 1,0 0-1,1 0 0,-1-1 0,0 1 1,0 0-1,2 18-7,-2-17 7,-8 175-101,1 8-6,10-153-954,2-21-410,-5-10 1418,0 0 0,0 0 0,1 0-1,-1 0 1,0 0 0,1 0 0,-1 0 0,0 0 0,1 0-1,-1 0 1,0 0 0,0 0 0,1 0 0,-1-1 0,0 1-1,1 0 1,-1 0 0,0 0 0,0 0 0,0-1 0,1 1-1,-1 0 1,0 0 0,0 0 0,1-1 0,-1 1 0,0 0-1,0 0 1,0-1 0,0 1 0,0 0 0,1-1 0,-1 1-1,0-1 1,6-9-806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9.303"/>
    </inkml:context>
    <inkml:brush xml:id="br0">
      <inkml:brushProperty name="width" value="0.05" units="cm"/>
      <inkml:brushProperty name="height" value="0.05" units="cm"/>
    </inkml:brush>
  </inkml:definitions>
  <inkml:trace contextRef="#ctx0" brushRef="#br0">0 27 17292,'4'1'242,"0"0"1,-1-1 0,1 0 0,0 1-1,0-1 1,0-1 0,0 1 0,0 0-1,-1-1 1,1 0 0,0 0-1,6-2 1,12-3 576,96-9 1506,-102 13-2184,0 2 1,0 0-1,0 1 1,0 1-1,21 5 1,-33-6-145,-1 0-1,0 0 1,1 0-1,-1 0 1,0 1 0,0 0-1,0-1 1,0 1 0,0 0-1,0 0 1,0 1 0,-1-1-1,1 1 1,-1-1 0,0 1-1,0 0 1,0 0-1,0 0 1,0 0 0,2 6-1,-2-4-5,-1 1-1,0 0 1,0 0-1,0 0 1,-1-1-1,0 1 0,0 0 1,0 0-1,-1 0 1,0 0-1,0 0 1,-2 5-1,-8 18 82,0 1-1,-2-2 0,-2 0 1,0-1-1,-26 35 1,16-25 81,-32 64 0,56-98-262,-1 1 1,1-1-1,-1 0 0,1 1 1,0 0-1,0-1 0,1 1 0,-1 3 1,1-6 79,0-1-1,0 0 1,0 0 0,0 1 0,0-1 0,0 0 0,0 1-1,0-1 1,1 0 0,-1 0 0,0 1 0,0-1 0,0 0-1,0 1 1,1-1 0,-1 0 0,0 0 0,0 0 0,0 1 0,1-1-1,-1 0 1,0 0 0,0 0 0,1 1 0,-1-1 0,0 0-1,1 0 1,-1 0 0,0 0 0,0 0 0,1 0 0,-1 0-1,19-5-389,1-6-28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49.936"/>
    </inkml:context>
    <inkml:brush xml:id="br0">
      <inkml:brushProperty name="width" value="0.05" units="cm"/>
      <inkml:brushProperty name="height" value="0.05" units="cm"/>
    </inkml:brush>
  </inkml:definitions>
  <inkml:trace contextRef="#ctx0" brushRef="#br0">165 3 16884,'-4'-1'226,"-1"0"1,1 1 0,-1 0-1,0 0 1,1 0 0,-1 0-1,1 1 1,-1-1 0,1 1-1,-1 0 1,1 1 0,0-1-1,-1 1 1,-6 4-1,4-2-52,0 0 0,1 1 0,-1-1 0,1 1 0,1 1 0,-1-1 0,1 1 0,-8 11 0,9-12-124,1 1 0,-1-1 0,1 1 1,1 0-1,-1 0 0,1 0 1,0 0-1,1 1 0,-1-1 0,0 11 1,2-13-32,0-1 0,0 1 0,0 0 0,1 0 1,-1 0-1,1-1 0,0 1 0,0 0 0,1-1 1,-1 1-1,1-1 0,0 1 0,0-1 0,0 0 0,0 0 1,0 0-1,1 0 0,3 4 0,-1-3 11,0-1 1,0 0-1,0 0 0,0 0 0,0-1 0,1 1 1,0-1-1,-1 0 0,1-1 0,0 0 0,0 0 1,0 0-1,-1 0 0,1-1 0,0 0 0,0 0 0,0-1 1,0 0-1,0 0 0,0 0 0,7-3 0,-3 1 77,0 0-1,0-1 0,-1 0 0,0 0 0,0-1 0,0 0 0,-1-1 0,1 0 1,-1 0-1,-1-1 0,13-13 0,-17 16-33,0 0 0,0 0 1,-1 0-1,1 0 0,-1 0 0,0-1 0,0 1 1,-1-1-1,1 1 0,-1-1 0,0 1 0,0-1 1,0-8-1,-2 9-32,1 1 0,0 0 0,-1 0-1,0 0 1,0 0 0,0 0 0,0 0 0,0 0 0,-1 0 0,1 1 0,-1-1-1,1 0 1,-1 1 0,0-1 0,0 1 0,-1 0 0,1 0 0,0 0 0,-1 0 0,1 0-1,-6-3 1,0 1-24,0 0-1,0 0 1,0 0-1,0 1 1,-1 1-1,-15-4 0,19 5-112,0 1-1,0-1 0,-1 1 0,1 0 1,0 1-1,0-1 0,0 1 0,-1 0 1,1 0-1,0 0 0,0 1 0,-8 3 0,12-4 8,-1-1-1,1 1 0,0 0 0,0-1 0,0 1 0,0 0 0,0 0 0,0-1 0,0 1 0,0 0 0,0 0 1,0 0-1,1 0 0,-1 0 0,0 0 0,0 1 0,1-1 0,-1 0 0,1 0 0,-1 2 0,1-2 3,0 0 0,0 0-1,0 0 1,1 0-1,-1 0 1,0 0 0,0 0-1,1 0 1,-1 0 0,1 0-1,-1 0 1,1 0-1,-1 0 1,1-1 0,0 1-1,-1 0 1,1 0-1,0 0 1,1 0 0,3 3-182,0 0 1,0-1 0,1 0-1,-1 0 1,1 0-1,10 3 1,18 4-779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0.400"/>
    </inkml:context>
    <inkml:brush xml:id="br0">
      <inkml:brushProperty name="width" value="0.05" units="cm"/>
      <inkml:brushProperty name="height" value="0.05" units="cm"/>
    </inkml:brush>
  </inkml:definitions>
  <inkml:trace contextRef="#ctx0" brushRef="#br0">121 7 16283,'5'-6'1931,"-9"5"-905,-13 7 313,8 3-1076,-1 0 0,1 1 0,0 0-1,1 0 1,0 1 0,1 0 0,0 1 0,1-1 0,-7 16 0,10-19-232,0 0 0,0 0 1,1 1-1,-1-1 0,2 1 1,-1-1-1,1 12 0,1-17-18,0-1-1,0 0 0,0 0 1,0 1-1,0-1 1,1 0-1,-1 0 1,1 0-1,0 1 0,0-1 1,0 0-1,0 0 1,0 0-1,0 0 0,0-1 1,0 1-1,1 0 1,-1 0-1,1-1 0,0 1 1,-1-1-1,1 1 1,0-1-1,0 0 1,0 0-1,0 1 0,0-2 1,0 1-1,0 0 1,0 0-1,0 0 0,3-1 1,5 2 48,1-1 1,-1 0-1,1-1 1,0-1-1,-1 0 1,1 0 0,-1-1-1,1 0 1,-1 0-1,0-1 1,0-1-1,12-5 1,-3-1 111,0 0-1,-1-1 1,0 0 0,-1-2-1,18-16 1,-29 23-67,1 0 1,-1-1-1,0 0 0,0 0 0,-1-1 1,7-11-1,-11 17-84,0 1-1,0-1 1,-1 0 0,1 1 0,0-1-1,-1 0 1,1 0 0,-1 1-1,0-1 1,1 0 0,-1 0 0,0 0-1,0 0 1,0 0 0,0 1 0,-1-1-1,1 0 1,0 0 0,-1 0-1,0 1 1,1-1 0,-1 0 0,0 0-1,0 1 1,0-1 0,0 1-1,0-1 1,0 1 0,0-1 0,0 1-1,-1 0 1,1-1 0,0 1 0,-1 0-1,1 0 1,-1 0 0,0 0-1,-2-1 1,-3-1-65,-1 0 0,0 1 1,0-1-1,0 2 0,-1-1 0,1 1 0,0 0 0,-1 1 1,1 0-1,0 0 0,-16 3 0,16-2-164,1 1 0,-1 0 0,0 0 1,0 0-1,1 1 0,0 0 0,-1 1 0,1-1 0,1 1 0,-1 1 1,0-1-1,-7 8 0,4 1-400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0.882"/>
    </inkml:context>
    <inkml:brush xml:id="br0">
      <inkml:brushProperty name="width" value="0.05" units="cm"/>
      <inkml:brushProperty name="height" value="0.05" units="cm"/>
    </inkml:brush>
  </inkml:definitions>
  <inkml:trace contextRef="#ctx0" brushRef="#br0">244 29 17100,'6'-24'2272,"-6"24"-2243,0 0 0,0 0-1,0 0 1,0-1-1,0 1 1,0 0-1,0 0 1,0 0 0,0-1-1,0 1 1,0 0-1,0 0 1,-1 0-1,1-1 1,0 1 0,0 0-1,0 0 1,0 0-1,0 0 1,0 0-1,-1-1 1,1 1 0,0 0-1,0 0 1,0 0-1,0 0 1,-1 0-1,1 0 1,0-1 0,0 1-1,0 0 1,0 0-1,-1 0 1,1 0-1,-13 6 869,6-1-653,0 1 1,0 0-1,1 0 1,0 1-1,0 0 1,-8 13-1,-28 52 151,31-51-289,-16 30 109,-36 94 0,55-122-138,1 0 1,0 0-1,2 1 0,1 0 0,2 0 1,-1 46-1,3-63-60,1-1 1,0 0 0,0 0-1,0 0 1,1 0-1,-1 0 1,2 0-1,-1-1 1,1 1-1,-1-1 1,6 7-1,-5-8-77,0 0 0,0-1 0,1 1-1,-1-1 1,1 0 0,0 0 0,0 0-1,0-1 1,0 1 0,1-1-1,-1 0 1,0-1 0,1 1 0,9 2-1,-3-2-14,0-1-1,1 0 1,-1 0-1,0-1 1,18-2-1,14-5-208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1.409"/>
    </inkml:context>
    <inkml:brush xml:id="br0">
      <inkml:brushProperty name="width" value="0.05" units="cm"/>
      <inkml:brushProperty name="height" value="0.05" units="cm"/>
    </inkml:brush>
  </inkml:definitions>
  <inkml:trace contextRef="#ctx0" brushRef="#br0">19 301 14827,'-16'17'2502,"14"-15"-750,11-11-310,160-160 2711,-74 72-3674,-90 92-466,0 0-6,0-1-1,1 1 1,0 0 0,0 1-1,12-8 1,-18 11-8,1 1 0,0 0-1,-1 0 1,1-1 0,0 1 0,-1 0-1,1 0 1,-1 0 0,1 0 0,0 0-1,-1 0 1,1 0 0,0 0 0,-1 0 0,1 0-1,0 0 1,-1 0 0,1 0 0,0 0-1,-1 1 1,1-1 0,0 0 0,-1 1-1,1-1 1,-1 0 0,1 1 0,-1-1-1,1 1 1,-1-1 0,1 0 0,-1 1 0,1-1-1,-1 1 1,0 0 0,1-1 0,-1 1-1,0-1 1,1 1 0,-1 0 0,0 0-1,5 26-38,-5-25 38,1 31-18,-2-1-1,-2 1 1,-8 45 0,-2 15-553,14-75-329,-1-18 880,0 0 1,0 0-1,0 1 1,0-1-1,1 0 0,-1 0 1,0 0-1,0 1 1,0-1-1,0 0 1,1 0-1,-1 0 0,0 1 1,0-1-1,0 0 1,1 0-1,-1 0 1,0 0-1,0 0 0,1 0 1,-1 0-1,0 1 1,0-1-1,1 0 0,-1 0 1,0 0-1,0 0 1,1 0-1,-1 0 1,0 0-1,0 0 0,1 0 1,2-2-46,-1 1 0,0 0 1,1 0-1,-1-1 0,0 0 0,0 1 1,0-1-1,0 0 0,3-4 0,20-24-483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1.870"/>
    </inkml:context>
    <inkml:brush xml:id="br0">
      <inkml:brushProperty name="width" value="0.05" units="cm"/>
      <inkml:brushProperty name="height" value="0.05" units="cm"/>
    </inkml:brush>
  </inkml:definitions>
  <inkml:trace contextRef="#ctx0" brushRef="#br0">141 0 15811,'-5'34'1481,"-5"4"-1161,0 3-128,0 4 536,4 1-408,1-3-104,5-6-520,2-4-96,1-10 320,1-3-88,-1-10-104</inkml:trace>
  <inkml:trace contextRef="#ctx0" brushRef="#br0" timeOffset="1">1 238 17332,'0'4'1536,"10"-1"-1016,4-3-232,9-1 664,4-5-327,9 0-505,3-1-288,1-2-1761,2 2 1761,-9 3-328,-5 3-192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2.318"/>
    </inkml:context>
    <inkml:brush xml:id="br0">
      <inkml:brushProperty name="width" value="0.05" units="cm"/>
      <inkml:brushProperty name="height" value="0.05" units="cm"/>
    </inkml:brush>
  </inkml:definitions>
  <inkml:trace contextRef="#ctx0" brushRef="#br0">51 1 18396,'-3'21'1288,"6"1"-1048,2-2-136,7 5 480,2 0-328,6 1-120,2-3-63,-1 1-170,2-1-95,-3-3-344,0-1-200,-10-4 560,-1 4-120,-8 0-144</inkml:trace>
  <inkml:trace contextRef="#ctx0" brushRef="#br0" timeOffset="1">1 390 18924,'7'-14'1784,"11"-9"-1111,5-1-281,7-11 784,6-3-296,2-5-328,3 1-168,-5 2-464,-2 4-296,-8 10-688,-4 2 888,-12 3-208,-6 1-104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2.830"/>
    </inkml:context>
    <inkml:brush xml:id="br0">
      <inkml:brushProperty name="width" value="0.05" units="cm"/>
      <inkml:brushProperty name="height" value="0.05" units="cm"/>
    </inkml:brush>
  </inkml:definitions>
  <inkml:trace contextRef="#ctx0" brushRef="#br0">115 1 16147,'3'4'1729,"-3"5"-1249,0 8-208,3 4 1608,2 8-1480,1 7-151,4 7-89,2 5-16,-2 7-16,-3 2-8,-6 2-16,-5 1-48,-12 0-216,-7-1-400,-15-12 504,-5-4-65,-5-14-95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3.341"/>
    </inkml:context>
    <inkml:brush xml:id="br0">
      <inkml:brushProperty name="width" value="0.05" units="cm"/>
      <inkml:brushProperty name="height" value="0.05" units="cm"/>
    </inkml:brush>
  </inkml:definitions>
  <inkml:trace contextRef="#ctx0" brushRef="#br0">1 112 17404,'4'-9'523,"0"-1"1,1 1 0,0 0 0,1 1-1,0-1 1,0 1 0,14-13 0,-17 18-396,0 0 1,0 1-1,0-1 1,1 1-1,-1 0 1,1 0-1,-1 0 1,1 0-1,0 1 1,-1-1-1,1 1 1,0 0-1,0 0 1,0 1-1,0-1 1,0 1-1,0 0 1,0 0-1,1 0 1,-1 0-1,0 1 1,6 1-1,-6 0-100,-1-1 0,1 1-1,-1-1 1,0 1-1,1 0 1,-1 1 0,0-1-1,0 0 1,0 1 0,-1 0-1,1-1 1,-1 1-1,1 0 1,-1 0 0,0 1-1,0-1 1,0 0 0,-1 1-1,1-1 1,-1 1-1,0 0 1,0-1 0,0 1-1,0 0 1,-1 0 0,1 4-1,0 3-21,-1-1 1,-1 1-1,1 0 0,-2-1 0,1 1 0,-1-1 0,-1 0 1,-4 13-1,1-8 15,-1-1-1,0 0 1,-1 0 0,-1-1 0,0 0 0,0-1-1,-1 0 1,-1-1 0,-18 17 0,26-26-20,-13 15 102,17-10-54,12-2-53,131 17-2234,-104-13 1821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1:23.377"/>
    </inkml:context>
    <inkml:brush xml:id="br0">
      <inkml:brushProperty name="width" value="0.05" units="cm"/>
      <inkml:brushProperty name="height" value="0.05" units="cm"/>
    </inkml:brush>
  </inkml:definitions>
  <inkml:trace contextRef="#ctx0" brushRef="#br0">39 0 17428,'-5'3'768,"-10"-3"-560,-3-1-96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4.168"/>
    </inkml:context>
    <inkml:brush xml:id="br0">
      <inkml:brushProperty name="width" value="0.05" units="cm"/>
      <inkml:brushProperty name="height" value="0.05" units="cm"/>
    </inkml:brush>
  </inkml:definitions>
  <inkml:trace contextRef="#ctx0" brushRef="#br0">217 61 14595,'0'-2'187,"1"0"-1,-1-1 1,0 1-1,0 0 1,1 0-1,-2-1 1,1 1 0,0 0-1,0 0 1,-1-1-1,1 1 1,-1 0-1,0 0 1,1 0-1,-1 0 1,0 0-1,-2-3 1,2 4-85,-1-1 0,1 1 0,-1 0 0,1 0 0,-1 0 0,1 1 0,-1-1 0,1 0 1,-1 1-1,0-1 0,1 0 0,-1 1 0,0 0 0,0-1 0,1 1 0,-1 0 0,0 0 0,0 0 0,1 0 0,-1 1 0,0-1 0,-3 1 0,-2 1 15,0 0-1,1 1 0,-1-1 0,0 2 0,1-1 1,0 1-1,0-1 0,0 2 0,0-1 1,1 1-1,0-1 0,0 2 0,0-1 1,-8 12-1,3-2-66,0 0 1,1 1 0,1 0-1,-12 31 1,17-38-42,0 0 1,1 0-1,0 0 1,-2 17 0,4-25-7,-1 0 0,1 1 0,0-1 0,0 1 0,0-1 0,0 1 1,1-1-1,-1 1 0,0-1 0,1 1 0,-1-1 0,1 0 0,-1 1 1,1-1-1,-1 0 0,1 1 0,0-1 0,0 0 0,0 0 1,0 1-1,0-1 0,0 0 0,0 0 0,0 0 0,0 0 0,0-1 1,0 1-1,1 0 0,-1 0 0,0-1 0,1 1 0,-1-1 1,1 1-1,-1-1 0,0 0 0,1 1 0,-1-1 0,3 0 0,4 0 13,0 0-1,0-1 0,0 0 1,-1-1-1,1 0 0,0 0 1,0 0-1,-1-1 0,13-6 1,65-42 91,-71 42-91,190-132 174,-204 141-190,0 0 0,0 0 0,0-1 0,1 1 0,-1 0 0,0 0 0,0 0 0,0 0 0,1 0 0,-1-1 0,0 1 0,0 0 0,0 0 0,1 0 0,-1 0 0,0 0 0,0 0 0,1 0 0,-1 0 0,0 0 0,0 0 0,1 0 0,-1 0 0,0 0 0,0 0 0,1 0 0,-1 0 0,0 0 0,0 0 0,1 0 0,-1 0 0,0 1 0,0-1 0,1 0 0,-2 9-1,-8 14-6,9-21 6,-3 5-2,-12 28-5,15-33 10,-1 0 1,0 1 0,1-1-1,-1 0 1,1 0-1,0 0 1,0 1 0,0-1-1,0 0 1,0 0-1,0 0 1,1 1 0,0 2-1,0-4 1,-1 0-1,1-1 0,-1 1 1,1 0-1,0-1 0,-1 1 1,1-1-1,0 1 0,-1-1 0,1 0 1,0 1-1,0-1 0,-1 0 1,1 1-1,0-1 0,0 0 1,0 0-1,-1 0 0,1 1 1,0-1-1,0 0 0,0 0 1,0 0-1,-1-1 0,1 1 1,0 0-1,0 0 0,1-1 1,23-7 41,-7 0-18,-1-2 0,0 0 0,24-20-1,-20 14-21,29-15 0,-49 30-7,0 1 0,0-1 0,0 0 0,0 1 0,0-1 1,0 1-1,1 0 0,-1-1 0,0 1 0,0 0 0,0 0 0,1 0 0,1 0 0,-3 0 2,0 0 0,1 0-1,-1 0 1,1 1-1,-1-1 1,0 0 0,1 0-1,-1 1 1,0-1-1,1 0 1,-1 0-1,0 1 1,0-1 0,1 0-1,-1 1 1,0-1-1,0 0 1,0 1 0,1-1-1,-1 1 1,0-1-1,0 0 1,0 1 0,0-1-1,0 1 1,0 0-1,0 4-4,0 0 1,0 1-1,-1-1 0,0 1 0,-1 6 0,0-8 15,1 0 1,1 0-1,-1 0 1,1 0-1,-1 0 0,1 5 1,1-9-6,-1 1-1,0 0 1,1-1 0,-1 1-1,1 0 1,-1-1 0,1 1-1,-1-1 1,1 1 0,-1-1 0,1 1-1,0-1 1,-1 1 0,1-1-1,-1 0 1,1 1 0,0-1-1,0 0 1,-1 0 0,1 1-1,0-1 1,-1 0 0,1 0-1,0 0 1,0 0 0,-1 0 0,1 0-1,0 0 1,0 0 0,-1 0-1,2-1 1,25-5 85,2-5-21,-1-2 1,40-23-1,-43 22-86,0 1-1,1 1 1,32-11 0,-57 22 11,1 1 1,-1 0 0,0-1-1,0 1 1,0 0-1,0 0 1,0 0 0,1 0-1,-1 0 1,0 0-1,0 0 1,0 0 0,0 0-1,0 0 1,1 1-1,0 0 1,-1-1 2,-1 0 0,0 1 1,1-1-1,-1 1 0,1-1 0,-1 0 0,0 1 0,1-1 1,-1 1-1,0-1 0,0 1 0,0-1 0,1 1 0,-1 0 1,0-1-1,0 1 0,0-1 0,0 1 0,0-1 1,0 1-1,0-1 0,0 1 0,0 0 0,-1 5-8,0 0 0,-1-1 0,0 1 1,0-1-1,-3 6 0,3-6 18,-14 25 33,11-23-10,1 0 0,0 0 1,1 0-1,0 0 0,0 1 0,0-1 0,1 1 0,0 0 0,1 0 0,-1 8 0,2-16-26,0 1-1,-1-1 1,1 0 0,0 1-1,0-1 1,0 0-1,1 1 1,-1-1 0,0 0-1,0 1 1,0-1 0,0 0-1,0 1 1,0-1 0,0 0-1,1 0 1,-1 1-1,0-1 1,0 0 0,0 1-1,1-1 1,-1 0 0,0 0-1,0 1 1,1-1-1,-1 0 1,0 0 0,0 0-1,1 0 1,-1 1 0,0-1-1,1 0 1,-1 0 0,0 0-1,1 0 1,13-6-67,9-16-462,-15 11 552,-1 0 0,-1-1 0,0 0 0,0 0 0,-1 0-1,-1-1 1,0 1 0,-1-1 0,2-16 0,3-16-134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3.796"/>
    </inkml:context>
    <inkml:brush xml:id="br0">
      <inkml:brushProperty name="width" value="0.05" units="cm"/>
      <inkml:brushProperty name="height" value="0.05" units="cm"/>
    </inkml:brush>
  </inkml:definitions>
  <inkml:trace contextRef="#ctx0" brushRef="#br0">9 52 18028,'-8'17'1608,"9"-5"-1120,9-8-184,10-4 969,6-4-649,11-6-304,6-2-64,5-2-336,-1 1-232,-7 2-528,-4 2-185,-18 3 785,-15 5-224,-4-3-184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4.186"/>
    </inkml:context>
    <inkml:brush xml:id="br0">
      <inkml:brushProperty name="width" value="0.05" units="cm"/>
      <inkml:brushProperty name="height" value="0.05" units="cm"/>
    </inkml:brush>
  </inkml:definitions>
  <inkml:trace contextRef="#ctx0" brushRef="#br0">0 42 18828,'5'18'1768,"12"-12"-1207,4-2-217,9-4 616,8-1-232,6-6-632,2-2-600,-7-5 528,-6-5-200,-12-1-136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4.647"/>
    </inkml:context>
    <inkml:brush xml:id="br0">
      <inkml:brushProperty name="width" value="0.05" units="cm"/>
      <inkml:brushProperty name="height" value="0.05" units="cm"/>
    </inkml:brush>
  </inkml:definitions>
  <inkml:trace contextRef="#ctx0" brushRef="#br0">4 330 15779,'0'2'95,"-1"2"371,0 1 0,0 0 0,1-1 0,-1 1 0,2 6 0,-1-10-421,0-1 0,0 0 0,0 0 0,0 1-1,0-1 1,0 0 0,0 0 0,0 1 0,0-1 0,0 0 0,0 0 0,1 1 0,-1-1 0,0 0 0,0 0 0,0 0 0,0 1 0,1-1 0,-1 0 0,0 0 0,0 0 0,0 0 0,1 1 0,-1-1 0,0 0 0,0 0 0,1 0 0,-1 0 0,0 0 0,0 0 0,1 0 0,-1 0 0,0 0 0,0 0 0,1 0 0,-1 0 0,1 0 0,0 0 102,1-1-1,0 0 1,0 0-1,-1 0 0,1 0 1,-1 0-1,1 0 1,-1-1-1,3-2 0,49-53 1244,-3-2-1,48-75 1,-28 38-851,-58 83-462,-12 13-76,0 0 0,0 0 0,0 0 0,1 0 0,-1 0 0,0 0 0,0 0 0,0 0 0,0 0 0,0 0 0,1 1 0,-1-1 0,0 0-1,0 0 1,0 0 0,0 0 0,0 0 0,0 0 0,0 0 0,1 0 0,-1 0 0,0 0 0,0 0 0,0 1 0,0-1 0,0 0-1,0 0 1,0 0 0,0 0 0,0 0 0,0 0 0,0 1 0,0-1 0,1 0 0,-1 0 0,0 0 0,0 0 0,0 0 0,0 1 0,0-1-1,0 0 1,0 0 0,0 0 0,-1 0 0,1 0 0,0 1 0,0-1 0,0 0 0,-6 31 20,4-23-26,-15 76-321,-7 97-1,19-67-3961,4-101 2411,6-30 721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5.093"/>
    </inkml:context>
    <inkml:brush xml:id="br0">
      <inkml:brushProperty name="width" value="0.05" units="cm"/>
      <inkml:brushProperty name="height" value="0.05" units="cm"/>
    </inkml:brush>
  </inkml:definitions>
  <inkml:trace contextRef="#ctx0" brushRef="#br0">1 57 19260,'0'-1'128,"1"-1"0,-1 1 0,1 0 1,-1 0-1,1 0 0,0 0 0,-1 0 0,1 0 0,0 0 0,0 0 0,0 0 1,0 0-1,0 0 0,0 0 0,0 1 0,0-1 0,0 0 0,0 1 0,0-1 1,0 1-1,2-1 0,29-11 589,-29 11-407,21-6 530,40-7-1,-56 13-778,1 0 1,-1 1 0,1-1 0,0 1-1,0 1 1,-1 0 0,1 0-1,9 3 1,-16-3-55,0 0 0,0-1 0,0 1 0,0 0 0,0 0 0,0 0 0,0 0 0,0 1 0,-1-1 0,1 0 0,-1 1 0,1-1 0,-1 1 0,1-1 0,-1 1 0,0 0 0,0 0 0,0 0 0,0-1 0,0 1 0,0 0 0,-1 0 0,1 0 0,0 0 0,-1 0 0,0 1 0,1-1-1,-1 0 1,0 0 0,0 0 0,0 0 0,0 0 0,-1 0 0,1 0 0,-2 4 0,-1 4 2,0-1 0,0 0 1,-1 0-1,-1 0 0,0 0 0,-8 11 0,-86 101 90,18-24-65,80-95-34,-1-1 1,1 1-1,0 0 0,0 0 1,0-1-1,0 1 0,0 0 0,0 0 1,0 0-1,1 0 0,-1 0 0,1 0 1,-1 0-1,1 0 0,0 0 1,0 0-1,0 4 0,1-5-2,-1 1 0,1-1-1,0 1 1,0-1 0,0 1 0,0-1 0,0 0 0,0 0-1,0 1 1,0-1 0,0 0 0,1 0 0,-1 0-1,0 0 1,1-1 0,-1 1 0,1 0 0,-1 0 0,1-1-1,-1 1 1,1-1 0,3 1 0,16 5-83,1-1 1,0-1 0,0-1-1,1 0 1,-1-2-1,0-1 1,1-1-1,-1 0 1,40-10 0,-16-2-82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5.675"/>
    </inkml:context>
    <inkml:brush xml:id="br0">
      <inkml:brushProperty name="width" value="0.05" units="cm"/>
      <inkml:brushProperty name="height" value="0.05" units="cm"/>
    </inkml:brush>
  </inkml:definitions>
  <inkml:trace contextRef="#ctx0" brushRef="#br0">0 442 15547,'1'1'64,"-1"-1"-1,1 1 1,-1-1-1,1 0 1,-1 1 0,1-1-1,0 0 1,-1 1-1,1-1 1,-1 0-1,1 1 1,0-1-1,-1 0 1,1 0-1,0 0 1,0 0-1,-1 0 1,1 0 0,0 0-1,-1 0 1,1 0-1,0 0 1,-1 0-1,1 0 1,0 0-1,-1-1 1,1 1-1,0 0 1,-1 0-1,2-1 1,19-16 502,-16 11-348,325-343 5808,-305 321-5737,16-16 99,-41 44-384,0 0-1,0 0 1,0 0 0,0 1 0,0-1-1,0 0 1,0 0 0,0 0 0,0 0-1,0 0 1,0 1 0,0-1-1,0 0 1,0 0 0,1 0 0,-1 0-1,0 0 1,0 1 0,0-1 0,0 0-1,0 0 1,0 0 0,0 0-1,0 0 1,0 0 0,1 0 0,-1 0-1,0 1 1,0-1 0,0 0 0,0 0-1,0 0 1,0 0 0,1 0 0,-1 0-1,0 0 1,0 0 0,0 0-1,0 0 1,0 0 0,1 0 0,-1 0-1,0 0 1,0 0 0,0 0 0,0 0-1,1 0 1,-1 0 0,0 0-1,0 0 1,0 0 0,0 0 0,0 0-1,0-1 1,1 1 0,-1 0 0,0 0-1,0 0 1,0 0 0,-2 12 8,-13 55-266,3 0-1,3 1 1,0 108 0,8-164 171,1 0 0,1 0 0,0 0 0,3 15 0,8 2-192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7.304"/>
    </inkml:context>
    <inkml:brush xml:id="br0">
      <inkml:brushProperty name="width" value="0.05" units="cm"/>
      <inkml:brushProperty name="height" value="0.05" units="cm"/>
    </inkml:brush>
  </inkml:definitions>
  <inkml:trace contextRef="#ctx0" brushRef="#br0">0 0 17740,'4'6'1616,"1"11"-984,-4 0-248,1 8 769,-2 4-313,3 3-264,-2 4-88,0-1-152,2-1-192,-3-10-632,2-2-360,-2-12 704,0-9-112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7.737"/>
    </inkml:context>
    <inkml:brush xml:id="br0">
      <inkml:brushProperty name="width" value="0.05" units="cm"/>
      <inkml:brushProperty name="height" value="0.05" units="cm"/>
    </inkml:brush>
  </inkml:definitions>
  <inkml:trace contextRef="#ctx0" brushRef="#br0">131 1 18684,'-22'59'4087,"-8"23"-3554,30-81-530,0-1-1,0 0 1,0 1 0,-1-1 0,1 0 0,0 1 0,0-1 0,0 1 0,0-1-1,0 1 1,0-1 0,0 0 0,0 1 0,0-1 0,0 1 0,0-1 0,0 1 0,0-1-1,0 0 1,0 1 0,0-1 0,0 1 0,0-1 0,1 0 0,-1 1 0,0-1-1,0 1 1,1-1 0,-1 0 0,0 1 0,0-1 0,1 0 0,-1 0 0,0 1 0,1-1-1,-1 0 1,0 0 0,1 1 0,-1-1 0,1 0 0,-1 0 0,0 0 0,1 0-1,-1 1 1,1-1 0,-1 0 0,1 0 0,-1 0 0,0 0 0,1 0 0,-1 0 0,1 0-1,-1 0 1,1 0 0,-1-1 0,0 1 0,1 0 0,-1 0 0,1 0 0,34-13 66,-20 6-35,-11 6-32,-1 0 1,1 0-1,0 0 1,-1 1 0,1-1-1,0 1 1,0 0-1,-1 0 1,1 0-1,0 1 1,0-1 0,-1 1-1,1 0 1,0 0-1,-1 0 1,1 0-1,-1 1 1,1-1 0,-1 1-1,0 0 1,0 0-1,4 3 1,-2 0-7,-1 0 0,0 0 0,0 0 0,0 1 0,-1-1 0,0 1 0,0 0 0,0 0 0,-1 0 1,0 0-1,0 1 0,1 6 0,-1-3 37,-1-1 0,0 1 0,-1-1 0,0 1 0,0-1 1,-1 1-1,0-1 0,0 1 0,-1-1 0,-1 0 0,0 0 0,-7 16 0,7-17 45,-1-1 0,0-1-1,0 1 1,0 0-1,-1-1 1,0 0-1,0 0 1,-1-1-1,0 1 1,0-1-1,0 0 1,0-1-1,-1 1 1,0-1-1,-13 5 1,16-7-165,1-1 1,-1 0-1,0 0 1,0-1-1,1 1 1,-1-1-1,0 0 1,0 0-1,0 0 1,1 0-1,-1-1 1,0 0-1,0 1 1,1-1-1,-1-1 1,0 1-1,1 0 1,-1-1-1,1 0 1,0 0-1,-1 0 1,1 0-1,0 0 1,0-1-1,1 1 1,-1-1-1,0 0 1,1 0-1,-1 0 1,-2-6-1,-2-2-372,1 0 0,0 0 0,1-1 0,0 0 0,1 0 0,0 0-1,1 0 1,-2-16 0,3-19-894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8.199"/>
    </inkml:context>
    <inkml:brush xml:id="br0">
      <inkml:brushProperty name="width" value="0.05" units="cm"/>
      <inkml:brushProperty name="height" value="0.05" units="cm"/>
    </inkml:brush>
  </inkml:definitions>
  <inkml:trace contextRef="#ctx0" brushRef="#br0">1 91 15795,'7'-13'1809,"6"5"-825,1 0-352,3 0 1168,3 2-399,6 0-457,2 2-240,3-2-464,2 1-344,1 2-832,-1-3-48,-5 2 688,-3-2-216,-6-1-241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7:58.607"/>
    </inkml:context>
    <inkml:brush xml:id="br0">
      <inkml:brushProperty name="width" value="0.05" units="cm"/>
      <inkml:brushProperty name="height" value="0.05" units="cm"/>
    </inkml:brush>
  </inkml:definitions>
  <inkml:trace contextRef="#ctx0" brushRef="#br0">1 263 16107,'4'12'923,"-4"-9"-642,1 0 1,0 0-1,1 0 1,-1-1-1,0 1 1,1 0-1,0-1 0,3 5 1,-4-6-175,0 0 0,0-1 0,0 1 0,0 0 0,0-1 0,1 1 0,-1-1 0,0 0 0,0 1 0,1-1 0,-1 0 0,0 0 0,1 0 0,-1 0 0,0 0 0,1 0 0,-1 0 0,0 0 0,1 0 0,-1-1 0,0 1 0,0-1 0,1 1 0,-1-1 0,2-1 0,11-4 335,-1-1 0,0-1 0,-1 0 0,0-1 0,19-17 0,52-58 513,-77 77-880,117-130 554,-122 136-629,-1 0 1,1 0-1,0 0 0,0 0 0,0 0 0,0 0 0,0 0 0,0 1 0,0-1 1,0 0-1,0 1 0,0-1 0,0 1 0,1-1 0,-1 1 0,2-1 0,-3 1-2,1 1 0,-1-1 0,0 0 0,1 0-1,-1 0 1,1 1 0,-1-1 0,0 0 0,1 0-1,-1 1 1,0-1 0,1 0 0,-1 1 0,0-1-1,1 1 1,-1-1 0,0 0 0,0 1 0,1-1 0,-1 1-1,0-1 1,0 0 0,0 1 0,0-1 0,0 1-1,0-1 1,0 1 0,0 0 0,1 6-21,-1-1 1,0 1-1,0 0 0,-3 11 1,-21 114-87,10-67-414,-10 125 0,25-177 443,-1-13 75,0 0 0,-1 0 0,1 0 0,0 1 1,0-1-1,0 0 0,0 0 0,0 0 0,0 0 0,0 0 0,0 1 0,0-1 0,0 0 0,0 0 0,0 0 0,0 0 0,0 1 0,0-1 0,0 0 0,0 0 0,0 0 0,0 0 0,0 0 0,1 1 1,-1-1-1,0 0 0,0 0 0,0 0 0,0 0 0,0 0 0,0 0 0,0 1 0,0-1 0,1 0 0,-1 0 0,0 0 0,0 0 0,0 0 0,0 0 0,0 0 0,1 0 0,-1 0 0,0 0 1,0 0-1,0 0 0,0 0 0,0 0 0,1 0 0,-1 0 0,0 0 0,0 0 0,0 0 0,1 0 0,4-7-250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03.183"/>
    </inkml:context>
    <inkml:brush xml:id="br0">
      <inkml:brushProperty name="width" value="0.05" units="cm"/>
      <inkml:brushProperty name="height" value="0.05" units="cm"/>
    </inkml:brush>
  </inkml:definitions>
  <inkml:trace contextRef="#ctx0" brushRef="#br0">7 0 16227,'-1'1'129,"0"1"-1,0-1 1,1 0-1,-1 1 0,1-1 1,-1 0-1,1 1 0,-1-1 1,1 1-1,0-1 0,0 1 1,0-1-1,0 1 0,0-1 1,0 1-1,0-1 0,0 1 1,1-1-1,-1 1 0,0-1 1,1 1-1,-1-1 0,1 0 1,0 1-1,1 1 0,0-1 19,0 0-1,0 0 0,1 0 0,-1 0 0,1-1 1,-1 1-1,1-1 0,-1 0 0,1 0 1,0 1-1,0-2 0,3 2 0,11 1 285,-1 0 0,1-2 0,25 0-1,-41-1-390,147-9 1227,-83 3-1091,-62 6-278,1 0 1,0 0-1,0 0 1,0 0 0,-1 0-1,1 1 1,0-1-1,4 2 1,-8-1 39,1-1 1,-1 0-1,1 0 0,-1 1 0,1-1 0,-1 0 1,1 1-1,-1-1 0,0 0 0,1 1 1,-1-1-1,1 1 0,-1-1 0,0 1 1,1-1-1,-1 1 0,0-1 0,0 1 0,1-1 1,-1 1-1,0-1 0,0 2 0,0-1-34,0 0 0,0 1 0,0-1 0,0 0 0,-1 0-1,1 1 1,0-1 0,-1 0 0,1 0 0,-1 1 0,0-1-1,1 0 1,-2 2 0,-8 11-552,-3 0-171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4.582"/>
    </inkml:context>
    <inkml:brush xml:id="br0">
      <inkml:brushProperty name="width" value="0.05" units="cm"/>
      <inkml:brushProperty name="height" value="0.05" units="cm"/>
    </inkml:brush>
  </inkml:definitions>
  <inkml:trace contextRef="#ctx0" brushRef="#br0">14 1 17084,'-5'7'1256,"0"2"-1160,2 1-304,4 0 2352,2 1-1752,13 3-63,4 4 15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03.646"/>
    </inkml:context>
    <inkml:brush xml:id="br0">
      <inkml:brushProperty name="width" value="0.05" units="cm"/>
      <inkml:brushProperty name="height" value="0.05" units="cm"/>
    </inkml:brush>
  </inkml:definitions>
  <inkml:trace contextRef="#ctx0" brushRef="#br0">0 0 15811,'0'22'1753,"14"-4"-977,5-1-296,7-5 1272,5-3-887,11-7-329,1-2-200,6-2-600,-2-6-480,-3-3 616,-2-5-169,-10 0-111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04.047"/>
    </inkml:context>
    <inkml:brush xml:id="br0">
      <inkml:brushProperty name="width" value="0.05" units="cm"/>
      <inkml:brushProperty name="height" value="0.05" units="cm"/>
    </inkml:brush>
  </inkml:definitions>
  <inkml:trace contextRef="#ctx0" brushRef="#br0">0 13 16988,'2'2'162,"0"-1"1,0 1 0,0-1 0,0 0-1,0 0 1,0 0 0,0 0-1,0-1 1,1 1 0,-1 0 0,0-1-1,0 1 1,1-1 0,-1 0 0,0 0-1,4 0 1,42-7 904,-23 3-418,5 0-151,63-6 593,-83 10-1016,-1 0 1,1 0 0,-1 1-1,0 1 1,1-1 0,-1 1-1,13 5 1,-18-5-70,0 0 1,-1 0-1,1 0 1,-1 1 0,0-1-1,0 1 1,0 0-1,0 0 1,-1 0-1,1 0 1,-1 0 0,1 1-1,-1-1 1,0 1-1,-1 0 1,1-1 0,0 1-1,-1 0 1,0 0-1,0 0 1,0 0-1,-1 0 1,1 0 0,-1 0-1,0 6 1,0 9 0,-2 0-1,0 0 1,-1 0 0,-5 19 0,-7 21 56,-39 99-1,40-124-91,-2-1-1,-1-1 1,-1-1 0,-28 36 0,11-32-128,18-19 340,16-13-227,3 0-29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09.274"/>
    </inkml:context>
    <inkml:brush xml:id="br0">
      <inkml:brushProperty name="width" value="0.05" units="cm"/>
      <inkml:brushProperty name="height" value="0.05" units="cm"/>
    </inkml:brush>
  </inkml:definitions>
  <inkml:trace contextRef="#ctx0" brushRef="#br0">15 559 13795,'-3'7'727,"3"-5"-605,-1 0 1,1-1-1,-1 1 0,0 0 0,0 0 0,0-1 0,0 1 1,0-1-1,0 1 0,-3 2 0,19-22 4276,2-23-2852,-5 9-745,27-42 340,65-94 0,63-63-957,-150 209-160,-24 38-42,0 1-1,-5 21 1,2-6 32,-4 14-190,3-1 0,1 1-1,2 1 1,3 0 0,1 0 0,4 73-1,0-118 119,0 10-826,-2-10 357,-1-8 135,-3-12-184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0.311"/>
    </inkml:context>
    <inkml:brush xml:id="br0">
      <inkml:brushProperty name="width" value="0.05" units="cm"/>
      <inkml:brushProperty name="height" value="0.05" units="cm"/>
    </inkml:brush>
  </inkml:definitions>
  <inkml:trace contextRef="#ctx0" brushRef="#br0">12 151 18140,'-1'-1'88,"0"0"-1,0 1 1,0-1 0,1 0-1,-1 1 1,0-1 0,1 0 0,-1 0-1,0 0 1,1 1 0,-1-1-1,1 0 1,0 0 0,-1 0 0,1 0-1,-1 0 1,1 0 0,0 0-1,0 0 1,0 0 0,0 0 0,0 0-1,0-1 1,0-1 32,1 1 0,-1-1 0,1 1 1,0 0-1,0-1 0,0 1 0,0 0 0,0 0 0,3-4 0,3-3 214,1 1 0,0-1 0,11-8-1,-18 15-256,8-5 92,0 0 0,0 0 0,1 1 0,18-10 0,-22 14-120,-1 0 0,1 0 0,0 0 0,0 0 0,-1 1 0,1 0 0,0 0 0,0 1 0,0 0 0,11 1 1,-15-1-43,0 0 1,-1 0 0,1 1 0,0-1-1,-1 1 1,1-1 0,0 1 0,-1-1 0,1 1-1,-1 0 1,1 0 0,-1 0 0,1 0 0,-1 0-1,0 0 1,1 1 0,-1-1 0,0 0-1,0 1 1,0-1 0,0 0 0,0 1 0,0 0-1,0-1 1,-1 1 0,1-1 0,-1 1 0,1 0-1,-1-1 1,1 1 0,-1 0 0,0 0-1,0-1 1,0 1 0,0 0 0,0 2 0,-1 1 3,0 0 0,1 0 0,-2 0 0,1 1 0,-1-1 0,0 0 1,0-1-1,0 1 0,0 0 0,-6 7 0,-46 48 107,39-46-89,1 1 0,0 1 0,-21 32 1,32-43-30,0 0-1,1 0 1,0 0 0,0 1 0,0-1 0,0 1-1,1-1 1,0 1 0,0-1 0,1 1 0,-1 0-1,1-1 1,0 1 0,1 0 0,-1-1 0,1 1-1,1 0 1,2 8 0,-3-11-59,0 0 1,0-1-1,0 1 0,0-1 0,1 0 1,-1 1-1,1-1 0,-1 0 0,1 0 1,0 0-1,0 0 0,0 0 0,0 0 1,0 0-1,0-1 0,1 1 1,-1-1-1,1 0 0,-1 0 0,1 0 1,-1 0-1,1 0 0,0 0 0,-1 0 1,1-1-1,0 0 0,-1 1 0,5-1 1,0-1-82,1 1 0,-1-2 0,0 1 0,0-1 0,0 0 0,0 0 0,0-1 0,0 0 0,9-5 0,22-13-444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0.756"/>
    </inkml:context>
    <inkml:brush xml:id="br0">
      <inkml:brushProperty name="width" value="0.05" units="cm"/>
      <inkml:brushProperty name="height" value="0.05" units="cm"/>
    </inkml:brush>
  </inkml:definitions>
  <inkml:trace contextRef="#ctx0" brushRef="#br0">1 282 17764,'5'-4'266,"1"-1"-1,0 1 1,-1-2 0,0 1 0,0 0 0,-1-1-1,1 0 1,-1 0 0,4-8 0,5-6 299,108-167 1824,-108 174-2172,-13 13-212,0 0 0,0 0 0,0 0 1,1 0-1,-1 0 0,0 0 0,0 0 1,0 0-1,1 0 0,-1 0 0,0 0 0,0 0 1,0 0-1,0 0 0,1 0 0,-1 1 1,0-1-1,0 0 0,0 0 0,0 0 0,1 0 1,-1 0-1,0 0 0,0 1 0,0-1 0,0 0 1,0 0-1,0 0 0,0 0 0,0 1 1,1-1-1,-1 0 0,0 0 0,0 0 0,0 0 1,0 1-1,0-1 0,0 0 0,0 0 0,0 0 1,0 1-1,0-1 0,-3 33 240,-15 69-29,-14 109-146,33-190-813,2-21 265,3-10 312,1-5-102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1.236"/>
    </inkml:context>
    <inkml:brush xml:id="br0">
      <inkml:brushProperty name="width" value="0.05" units="cm"/>
      <inkml:brushProperty name="height" value="0.05" units="cm"/>
    </inkml:brush>
  </inkml:definitions>
  <inkml:trace contextRef="#ctx0" brushRef="#br0">25 1 18980,'5'10'1584,"-7"12"-1184,-9 2-159,4 9 847,1 1-632,3 6-248,3-1-96,0-6-320,0-4-208,4-11-408,1-8-193,-1-15 737,-1-13-240,0-12-128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1.683"/>
    </inkml:context>
    <inkml:brush xml:id="br0">
      <inkml:brushProperty name="width" value="0.05" units="cm"/>
      <inkml:brushProperty name="height" value="0.05" units="cm"/>
    </inkml:brush>
  </inkml:definitions>
  <inkml:trace contextRef="#ctx0" brushRef="#br0">113 54 18228,'-36'67'2381,"20"-38"-1434,1 0 0,-14 40 0,29-68-939,0 0-1,-1-1 1,1 1-1,0 0 1,0 0-1,-1 0 0,1-1 1,0 1-1,0 0 1,0 0-1,0 0 1,0 0-1,0 0 0,0-1 1,0 1-1,0 0 1,1 0-1,-1 0 1,1 1-1,-1-2-12,1 0-1,-1 1 1,1-1 0,-1 0-1,1 0 1,-1 0 0,1 1-1,-1-1 1,1 0 0,-1 0-1,1 0 1,-1 0 0,1 0-1,-1 0 1,1 0 0,-1 0-1,1 0 1,-1-1-1,1 1 1,-1 0 0,1 0-1,-1 0 1,1-1 0,35-21-407,-29 18 399,0-1-25,0 0-1,0 1 0,0 0 0,1 1 1,0 0-1,0 0 0,0 0 1,0 1-1,15-2 0,-20 4 43,0 0 1,1 0-1,-1 0 1,1 0-1,-1 1 1,0-1-1,1 1 0,-1 0 1,0 0-1,0 1 1,0-1-1,0 0 0,0 1 1,0 0-1,0 0 1,0 0-1,0 0 0,-1 0 1,1 0-1,-1 1 1,0-1-1,0 1 1,0 0-1,0 0 0,0 0 1,2 5-1,-1-1 45,1 1-1,-2 0 1,1 0 0,-1 0-1,0 0 1,-1 0-1,0 0 1,0 0 0,-1 0-1,0 1 1,-1-1-1,1 0 1,-1 0 0,-1 1-1,0-1 1,0 0-1,-1-1 1,1 1 0,-8 12-1,6-12 27,-1 0 1,1 0-1,-1-1 0,-1 0 0,0 0 0,0 0 1,0-1-1,-1 0 0,1 0 0,-1-1 0,-1 0 0,1 0 1,-1 0-1,0-1 0,0 0 0,0-1 0,-1 0 1,-10 3-1,16-6-121,-1 1 0,1 0 0,-1-1 0,1 0 1,-1 0-1,0 0 0,1 0 0,-1-1 0,1 1 0,-1-1 1,1 0-1,0 0 0,-1 0 0,1 0 0,0-1 0,-1 1 0,1-1 1,0 0-1,0 0 0,1 0 0,-1 0 0,0-1 0,1 1 1,-1-1-1,1 1 0,-4-6 0,-4-18-210</inkml:trace>
  <inkml:trace contextRef="#ctx0" brushRef="#br0" timeOffset="1">68 44 17308,'8'-6'1944,"7"3"-1136,4-3-328,7 2 1401,4-2-841,6 5-488,-2-1-192,3 2-736,2 0-576,-5-1 808,-5-3-168,-6-6-104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2.146"/>
    </inkml:context>
    <inkml:brush xml:id="br0">
      <inkml:brushProperty name="width" value="0.05" units="cm"/>
      <inkml:brushProperty name="height" value="0.05" units="cm"/>
    </inkml:brush>
  </inkml:definitions>
  <inkml:trace contextRef="#ctx0" brushRef="#br0">0 476 19996,'7'-15'885,"0"1"-1,13-20 1,0 0-238,168-332 467,-181 354-1041,-11 30 10,2-13-77,-52 231 450,41-165-1328,-5 100 0,18-160 599,1-4-94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2.875"/>
    </inkml:context>
    <inkml:brush xml:id="br0">
      <inkml:brushProperty name="width" value="0.05" units="cm"/>
      <inkml:brushProperty name="height" value="0.05" units="cm"/>
    </inkml:brush>
  </inkml:definitions>
  <inkml:trace contextRef="#ctx0" brushRef="#br0">0 186 15891,'14'3'399,"0"0"-1,0-2 0,1 1 0,-1-2 0,0 0 1,0-1-1,18-2 0,6 0 32,481-9 1579,-113 6-1717,-1-25-198,515-105 770,-919 136-862,5-1 44,0 0 0,0 0 0,0 1 0,9 0 0,-14 0-29,0 0 1,0 0-1,0 1 0,0-1 0,0 0 1,0 0-1,0 0 0,0 1 1,-1-1-1,1 1 0,0-1 1,0 1-1,0-1 0,0 1 1,-1-1-1,1 1 0,0-1 0,-1 1 1,1 0-1,0 0 0,-1-1 1,1 1-1,-1 0 0,1 0 1,-1 0-1,1-1 0,-1 1 1,0 0-1,1 0 0,-1 0 1,0 0-1,0 0 0,0 0 0,0 0 1,0 1-1,-14-1-1235,10-1 964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3.686"/>
    </inkml:context>
    <inkml:brush xml:id="br0">
      <inkml:brushProperty name="width" value="0.05" units="cm"/>
      <inkml:brushProperty name="height" value="0.05" units="cm"/>
    </inkml:brush>
  </inkml:definitions>
  <inkml:trace contextRef="#ctx0" brushRef="#br0">1 364 15435,'0'0'40,"0"1"0,0-1 0,0 0 0,0 0 0,0 1 0,0-1 0,0 0 0,0 0 0,0 1 0,0-1 0,0 0 0,1 0 0,-1 1 0,0-1 0,0 0 0,0 0 0,0 1 0,1-1 0,-1 0 0,0 0 0,0 0 0,0 0 0,1 1 0,-1-1 0,0 0 0,0 0 0,1 0 0,-1 0 0,0 0 0,0 0 0,1 0 0,-1 0 0,0 0 0,0 1 0,1-1 0,-1 0 0,0 0-1,1 0 1,-1-1 0,0 1 0,0 0 0,1 0 0,-1 0 0,0 0 0,0 0 0,1 0 0,-1 0 0,0 0 0,0 0 0,1-1 0,-1 1 0,0 0 0,0 0 0,0 0 0,1-1 0,-1 1 0,0 0 0,0-1 0,15-14 324,-13 13-213,215-257 4629,-203 242-4607,-7 6-67,2 1 0,-1 0 0,2 0-1,-1 0 1,14-9 0,-23 19-102,0 0-1,1-1 1,-1 1 0,0 0 0,1 0-1,-1-1 1,0 1 0,1 0-1,-1 0 1,1 0 0,-1-1-1,0 1 1,1 0 0,-1 0-1,1 0 1,-1 0 0,0 0-1,1 0 1,-1 0 0,1 0 0,-1 0-1,1 0 1,-1 0 0,0 0-1,1 0 1,-1 0 0,1 1-1,-1-1 1,0 0 0,1 0-1,-1 0 1,1 0 0,-1 1-1,0-1 1,1 0 0,-1 1-1,0-1 1,1 0 0,-1 1 0,0-1-1,0 0 1,1 1 0,-1-1-1,0 0 1,0 1 0,0-1-1,0 0 1,1 1 0,-1-1-1,0 1 1,0-1 0,0 1-1,0-1 1,0 0 0,0 1-1,0 0 1,1 31 35,-2-24-14,-2 103 38,0-57-180,3 1 0,12 105 1,-12-159 112,0 0 1,0-1 0,0 1 0,0 0-1,1 0 1,-1-1 0,0 1-1,0 0 1,1 0 0,-1-1 0,0 1-1,1 0 1,-1-1 0,0 1 0,1 0-1,-1-1 1,1 1 0,-1-1-1,1 1 1,0-1 0,-1 1 0,1-1-1,0 1 1,0-1-1,-1 0-1,1 0 1,0 0 0,-1-1 0,1 1-1,0 0 1,-1-1 0,1 1 0,-1 0-1,1-1 1,-1 1 0,1 0 0,-1-1-1,1 1 1,-1-1 0,1 1 0,-1-1-1,1 1 1,-1-1 0,0 1-1,1-1 1,-1 0 0,0 1 0,1-2-1,8-18-128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4.968"/>
    </inkml:context>
    <inkml:brush xml:id="br0">
      <inkml:brushProperty name="width" value="0.05" units="cm"/>
      <inkml:brushProperty name="height" value="0.05" units="cm"/>
    </inkml:brush>
  </inkml:definitions>
  <inkml:trace contextRef="#ctx0" brushRef="#br0">121 1 15763,'-3'4'500,"0"0"0,0 0-1,0-1 1,0 1 0,-1-1-1,1 0 1,-1 0 0,0 0-1,0 0 1,-1 0 0,-5 2-1,6-3-340,-1 0 0,1 1 0,0-1-1,0 1 1,0 0 0,0 1-1,1-1 1,-1 0 0,1 1-1,-4 5 1,7-9-185,0 1 0,0 0 1,0-1-1,0 1 0,0 0 0,0-1 0,0 1 0,0-1 1,1 1-1,-1 0 0,0-1 0,0 1 0,1-1 0,-1 1 1,0-1-1,0 1 0,1-1 0,-1 1 0,1-1 0,-1 1 1,0-1-1,1 1 0,-1-1 0,1 1 0,-1-1 0,1 0 1,-1 1-1,1-1 0,0 0 0,-1 0 0,2 1 0,22 10-672,-21-9 549,1-1 34,11 5-261,-1 1 0,0 0 1,0 1-1,-1 0 1,14 11-1,-25-17 405,0 0 0,1 0 0,-1 0 0,-1 0 0,1 0 1,0 0-1,0 0 0,-1 1 0,0-1 0,1 1 0,-1-1 0,0 1 0,0-1 0,0 1 1,0 0-1,-1-1 0,1 1 0,-1 0 0,0 0 0,0 0 0,0-1 0,0 1 0,0 0 1,0 0-1,-1-1 0,1 1 0,-1 0 0,0-1 0,0 1 0,0 0 0,0-1 0,0 1 1,-1-1-1,1 0 0,-1 1 0,-2 2 0,-1 1 205,0 0 0,0-1 1,0 0-1,-1 0 0,0 0 0,0-1 0,0 0 0,0 0 0,-1-1 1,-7 4-1,11-5-174,-1-1 0,0 0 0,0 1-1,0-1 1,0 0 0,0-1 0,1 1 0,-1-1 0,0 0 0,-1 0 0,1 0 0,0 0 0,0-1 0,1 0 0,-1 1 0,0-1 0,0-1-1,0 1 1,0-1 0,-3-2 0,5 4-150,1-1-1,0 0 1,0 0 0,-1 0-1,1 0 1,0 0-1,0 0 1,0 0 0,0-1-1,1 1 1,-1 0-1,0-1 1,0 1 0,1 0-1,-1-1 1,1 1-1,-1-1 1,1 1 0,-1-1-1,1 1 1,0-1-1,0 1 1,0-1-1,0 1 1,0-1 0,0 1-1,0-1 1,1 1-1,-1-1 1,0 1 0,2-3-1,0-1-179,0 0 0,1 0 0,-1 1 0,1-1-1,0 1 1,1 0 0,6-8 0,11-6-637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4.730"/>
    </inkml:context>
    <inkml:brush xml:id="br0">
      <inkml:brushProperty name="width" value="0.05" units="cm"/>
      <inkml:brushProperty name="height" value="0.05" units="cm"/>
    </inkml:brush>
  </inkml:definitions>
  <inkml:trace contextRef="#ctx0" brushRef="#br0">218 49 15587,'0'-2'186,"1"0"0,-2 0-1,1 0 1,0 0-1,0 0 1,-1 0-1,1 1 1,-1-1 0,1 0-1,-1 0 1,0 0-1,0 0 1,0 1 0,0-1-1,0 0 1,0 1-1,0-1 1,0 1 0,-1-1-1,1 1 1,-1 0-1,1 0 1,-1-1 0,1 1-1,-1 0 1,0 0-1,1 1 1,-1-1-1,0 0 1,0 0 0,0 1-1,0-1 1,0 1-1,0 0 1,1 0 0,-1-1-1,-2 1 1,-2 0-11,0 1 0,1-1 0,-1 1-1,0 0 1,1 0 0,-1 0 0,1 1 0,-1 0 0,1 0 0,0 0 0,-10 7 0,7-4-162,1 1 0,-1 1 0,1 0 0,1-1 0,-1 2 0,1-1 0,0 1 0,1 0 0,0 0 0,0 1 0,1 0 0,0-1 0,0 1 0,1 1 0,0-1 0,1 0 0,0 1 0,0-1 0,1 1 0,0 0 0,1 0 0,0-1 0,1 1 0,0 0 0,3 13 0,-3-20-13,-1 0-1,1 1 1,0-1-1,1 0 0,-1 0 1,0-1-1,1 1 0,0 0 1,-1 0-1,1-1 1,0 1-1,0-1 0,1 1 1,-1-1-1,0 0 1,1 0-1,0 0 0,-1 0 1,1-1-1,0 1 0,0-1 1,0 1-1,0-1 1,0 0-1,0 0 0,0 0 1,0-1-1,0 1 1,1-1-1,-1 0 0,6 0 1,-1-1 12,-1 0 0,1 0 0,0-1 0,-1 0 0,1 0 0,-1-1 0,0 0 0,1-1-1,-1 1 1,-1-1 0,1-1 0,7-5 0,-2 0 60,0-1-1,-1-1 1,0 0 0,-1 0-1,0-1 1,10-17-1,-17 24-15,1-1-1,-1 1 1,0 0-1,0-1 1,-1 1 0,0-1-1,0 0 1,-1 0-1,0 0 1,0 0 0,0 0-1,-1 0 1,0 0-1,0 0 1,-1 0-1,-2-11 1,2 16-39,0-1 0,0 0 0,0 1-1,0-1 1,-1 1 0,1-1 0,-1 1 0,0 0 0,1 0-1,-1 0 1,0 0 0,0 0 0,0 0 0,-1 0 0,1 1-1,0-1 1,-1 1 0,1-1 0,-1 1 0,1 0 0,-1 0-1,0 0 1,1 0 0,-1 1 0,0-1 0,0 1 0,1 0 0,-1 0-1,0-1 1,0 2 0,0-1 0,-4 1 0,1 0-107,0 0 0,1 0 0,-1 1 0,0 0 0,1 0 1,-1 1-1,1-1 0,0 1 0,0 0 0,0 0 0,0 1 0,1-1 1,-1 1-1,-6 8 0,8-8-176,0 0 0,1 0 0,-1 0 0,1 0 0,0 0 1,1 1-1,-3 5 0,4-9 197,-1 1 1,1-1-1,0 1 1,0-1-1,-1 1 1,1-1 0,0 1-1,0-1 1,1 1-1,-1-1 1,0 1-1,0-1 1,1 0-1,-1 1 1,1-1-1,-1 1 1,1-1 0,0 0-1,-1 1 1,1-1-1,0 0 1,0 0-1,0 1 1,0-1-1,0 0 1,1 1-1,17 6-810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5.191"/>
    </inkml:context>
    <inkml:brush xml:id="br0">
      <inkml:brushProperty name="width" value="0.05" units="cm"/>
      <inkml:brushProperty name="height" value="0.05" units="cm"/>
    </inkml:brush>
  </inkml:definitions>
  <inkml:trace contextRef="#ctx0" brushRef="#br0">83 106 18692,'-8'5'369,"1"0"-1,-1 0 1,1 1-1,1 0 1,-1 0 0,-10 13-1,14-15-312,0 1-1,1-1 0,-1 1 1,1 0-1,0 0 0,0 0 1,1 0-1,0 0 1,0 0-1,0 0 0,0 0 1,1 0-1,0 8 0,0-7-41,0 0-1,1 1 0,0-1 0,0 0 1,0 1-1,1-1 0,0 0 0,1 0 1,-1 0-1,1-1 0,0 1 0,0-1 0,1 1 1,5 6-1,-6-9 10,1 0 0,-1 0 1,0 0-1,1-1 0,0 1 1,-1-1-1,1 0 0,0 0 0,0 0 1,0-1-1,1 1 0,-1-1 1,0 0-1,0 0 0,1-1 0,-1 1 1,1-1-1,-1 0 0,0 0 1,1-1-1,6 0 0,-2-1 69,0-1 0,-1 0-1,0 0 1,1-1 0,-1 0-1,-1 0 1,1 0 0,0-1-1,-1-1 1,0 1 0,0-1 0,-1 0-1,0-1 1,0 1 0,0-1-1,-1 0 1,0-1 0,8-15-1,-8 13 43,0-1 1,0 0-1,-2 1 0,1-1 0,-1-1 0,-1 1 0,0 0 0,0-1 1,-1 1-1,-1-1 0,0 1 0,0-1 0,-2 1 0,-2-14 0,4 21-98,-1 1 0,0-1 0,0 1 0,0 0-1,-1 0 1,1-1 0,-1 1 0,0 0 0,0 0 0,0 0-1,0 1 1,0-1 0,-1 1 0,1-1 0,-1 1 0,0-1-1,0 1 1,-5-3 0,4 4-5,0-1 1,0 1-1,-1 0 0,1 0 1,0 0-1,-1 1 1,1-1-1,0 1 0,-1 0 1,1 1-1,-1-1 0,1 1 1,-5 1-1,-4 1-200,1 1-1,1 1 1,-1 0 0,0 0-1,1 1 1,0 0 0,1 1-1,0 1 1,-15 12 0,9 1-880,16-21 1020,-1 1-1,1-1 1,-1 1 0,1 0 0,0-1-1,-1 1 1,1 0 0,0-1-1,0 1 1,-1 0 0,1 0 0,0-1-1,0 1 1,0 0 0,0 0 0,0-1-1,0 1 1,0 0 0,0 0-1,0-1 1,0 1 0,1 0 0,-1-1-1,0 1 1,0 0 0,1 0-1,-1-1 1,1 1 0,-1-1 0,0 1-1,1 0 1,-1-1 0,2 2-1,15 3-683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5.640"/>
    </inkml:context>
    <inkml:brush xml:id="br0">
      <inkml:brushProperty name="width" value="0.05" units="cm"/>
      <inkml:brushProperty name="height" value="0.05" units="cm"/>
    </inkml:brush>
  </inkml:definitions>
  <inkml:trace contextRef="#ctx0" brushRef="#br0">164 1 15699,'0'7'238,"0"0"0,0 0-1,1 0 1,1 0 0,-1 0 0,1-1-1,0 1 1,0 0 0,1-1-1,4 8 1,5 7 564,24 32-1,-11-17-120,-5-4-439,-2 1 0,-1 1 0,-2 0 0,-2 1 0,-1 1 1,-1 0-1,-2 0 0,-2 1 0,-1 0 0,-2 1 0,-2-1 1,-4 69-1,-2-57-226,-2 1 0,-2-1 0,-3-1 1,-2 0-1,-1 0 0,-3-1 0,-2-1 0,-2-1 1,-33 53-1,38-73 107,-1 0 0,-2-1-1,-1 0 1,0-2 0,-2 0 0,-27 20 0,-10 0-62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6.324"/>
    </inkml:context>
    <inkml:brush xml:id="br0">
      <inkml:brushProperty name="width" value="0.05" units="cm"/>
      <inkml:brushProperty name="height" value="0.05" units="cm"/>
    </inkml:brush>
  </inkml:definitions>
  <inkml:trace contextRef="#ctx0" brushRef="#br0">364 5 16700,'0'0'44,"0"0"1,0 0 0,0-1 0,0 1 0,0 0-1,0 0 1,0 0 0,0-1 0,0 1 0,-1 0-1,1 0 1,0-1 0,0 1 0,0 0 0,0 0-1,-1 0 1,1 0 0,0-1 0,0 1 0,0 0-1,-1 0 1,1 0 0,0 0 0,0 0 0,-1 0-1,1 0 1,0 0 0,0-1 0,0 1 0,-1 0-1,1 0 1,0 0 0,-1 0 0,1 0 0,-15 2 445,-13 7 91,20-4-412,0 1 0,0 0 0,0 0 0,1 1 0,0 0 0,0 1 0,1-1 0,0 1 0,-10 17 0,-2 8 187,-17 44 0,33-71-316,-36 93 367,5 1 0,4 1 1,5 2-1,-21 200 0,39-237-332,3 1 1,8 103-1,-2-139-240,2 0 0,1-1 0,1 0 0,2 0 0,1-1 0,1 0 0,26 46 1,-23-50-17,1 0 1,27 31-1,-5-20-156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7.084"/>
    </inkml:context>
    <inkml:brush xml:id="br0">
      <inkml:brushProperty name="width" value="0.05" units="cm"/>
      <inkml:brushProperty name="height" value="0.05" units="cm"/>
    </inkml:brush>
  </inkml:definitions>
  <inkml:trace contextRef="#ctx0" brushRef="#br0">0 55 16420,'28'-51'5613,"-28"51"-5568,0 0 0,0 0 0,0 0 1,0-1-1,0 1 0,0 0 0,0 0 0,0 0 1,0 0-1,1-1 0,-1 1 0,0 0 1,0 0-1,0 0 0,0 0 0,0 0 0,0-1 1,0 1-1,1 0 0,-1 0 0,0 0 1,0 0-1,0 0 0,0 0 0,0 0 0,1 0 1,-1-1-1,0 1 0,0 0 0,0 0 1,1 0-1,-1 0 0,0 0 0,0 0 0,0 0 1,0 0-1,1 0 0,-1 0 0,5 7 678,0 12-365,-1 7-225,-2 0-1,-1 0 1,-1 1-1,-4 33 0,0 42-28,4-101-146,0 0 1,0 0-1,0 1 0,0-1 1,0 0-1,0 0 1,1 0-1,-1 1 0,0-1 1,1 0-1,-1 0 1,1 0-1,-1 0 0,1 0 1,1 2-1,-2-3-3,1 1 1,-1-1-1,0 0 0,1 0 0,-1 0 0,0 0 1,1 0-1,-1 0 0,1 0 0,-1 0 0,0 0 1,1 0-1,-1 0 0,0 0 0,1 0 0,-1 0 1,1 0-1,-1-1 0,0 1 0,1 0 0,-1 0 0,0 0 1,1-1-1,-1 1 0,0 0 0,1 0 0,-1-1 1,0 1-1,0 0 0,1-1 0,1-2-142,1 1 0,-1-1-1,0 0 1,0 0-1,0 0 1,-1 0 0,1-1-1,1-5 1,0-8-518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7.501"/>
    </inkml:context>
    <inkml:brush xml:id="br0">
      <inkml:brushProperty name="width" value="0.05" units="cm"/>
      <inkml:brushProperty name="height" value="0.05" units="cm"/>
    </inkml:brush>
  </inkml:definitions>
  <inkml:trace contextRef="#ctx0" brushRef="#br0">0 103 18756,'12'10'2048,"1"-4"-1351,7-4-249,4-2 1024,12-9-616,3-2-96,7-7-248,-5 1-119,2-3-321,-6 1-152,-5 7-577,-5 0-287,-11 9-368,-6 3 952,-3 0-256,-5 0-256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7.919"/>
    </inkml:context>
    <inkml:brush xml:id="br0">
      <inkml:brushProperty name="width" value="0.05" units="cm"/>
      <inkml:brushProperty name="height" value="0.05" units="cm"/>
    </inkml:brush>
  </inkml:definitions>
  <inkml:trace contextRef="#ctx0" brushRef="#br0">0 35 15931,'1'1'188,"0"-1"-1,0 1 0,0-1 0,0 1 0,0-1 1,0 1-1,0-1 0,0 0 0,0 1 0,0-1 1,0 0-1,0 0 0,0 0 0,0 0 0,0 0 1,0 0-1,0 0 0,2 0 0,22-7 723,-16 4 30,16-4-251,0 0 0,0 2 0,0 0 0,1 2 0,-1 1 0,29 1 1,-51 1-677,0 1 1,-1-1 0,1 0-1,-1 1 1,1-1 0,-1 1-1,1 0 1,-1 0 0,0 0 0,1 0-1,-1 0 1,0 1 0,0-1-1,0 1 1,0-1 0,0 1-1,0 0 1,0 0 0,0 0-1,-1 0 1,1 0 0,-1 0 0,1 0-1,-1 0 1,0 1 0,0-1-1,1 4 1,-1 0-9,0-1 1,-1 0-1,1 0 1,-1 0-1,0 1 0,-1-1 1,1 0-1,-1 0 0,0 1 1,0-1-1,-1 0 1,-3 8-1,-3 3 13,-1 0 0,0-1 1,-1-1-1,-1 0 0,0 0 0,-1-1 1,0 0-1,-1-1 0,-1 0 0,0-1 1,-25 15-1,38-26-18,1 0 1,0 0 0,0 0 0,0 0-1,-1 0 1,1 0 0,0 0 0,0 1-1,-1-1 1,1 0 0,0 0 0,0 0-1,0 0 1,0 0 0,-1 1 0,1-1-1,0 0 1,0 0 0,0 0-1,0 0 1,0 1 0,-1-1 0,1 0-1,0 0 1,0 0 0,0 1 0,0-1-1,0 0 1,0 0 0,0 1 0,0-1-1,0 0 1,0 0 0,0 0 0,0 1-1,0-1 1,0 0 0,0 0-1,0 1 1,0-1 0,12 4 17,26-3-3,-30-1-12,31 2 175,-23 0-736,0-1-1,1-1 1,-1 0 0,0-1 0,1-1 0,23-6-1,-24 2-134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8.591"/>
    </inkml:context>
    <inkml:brush xml:id="br0">
      <inkml:brushProperty name="width" value="0.05" units="cm"/>
      <inkml:brushProperty name="height" value="0.05" units="cm"/>
    </inkml:brush>
  </inkml:definitions>
  <inkml:trace contextRef="#ctx0" brushRef="#br0">2 85 16732,'-2'0'1752,"9"-3"-968,8 1-248,13-4 1465,11-3-881,14-1-376,6 0-88,8-6-136,2 3-80,-4 5-208,-5 1-136,-13 7-280,-8 3-240,-15 7-632,-8 1-280,-15 5 992,-2 1-280,-9 3-137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8.991"/>
    </inkml:context>
    <inkml:brush xml:id="br0">
      <inkml:brushProperty name="width" value="0.05" units="cm"/>
      <inkml:brushProperty name="height" value="0.05" units="cm"/>
    </inkml:brush>
  </inkml:definitions>
  <inkml:trace contextRef="#ctx0" brushRef="#br0">0 1 15323,'12'14'2073,"9"-1"-1009,2 0-368,13-4 2153,3-4-1505,14-2-456,1-3-80,5-3-280,-4-1-127,-8-2-161,-6 1-152,-10-1-336,-4 2-377,-13 1-607,-5 0 1000,-8 3-184,1 0-176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19.711"/>
    </inkml:context>
    <inkml:brush xml:id="br0">
      <inkml:brushProperty name="width" value="0.05" units="cm"/>
      <inkml:brushProperty name="height" value="0.05" units="cm"/>
    </inkml:brush>
  </inkml:definitions>
  <inkml:trace contextRef="#ctx0" brushRef="#br0">9 600 14027,'-1'1'246,"0"1"1,0-1-1,0 1 0,0 0 1,0-1-1,1 1 0,-1 0 1,1-1-1,-1 1 1,1 3-1,0-5-183,0 1-1,0-1 1,0 0-1,0 0 1,0 1 0,1-1-1,-1 0 1,0 0 0,0 0-1,0 1 1,0-1 0,0 0-1,1 0 1,-1 0 0,0 0-1,0 1 1,1-1 0,-1 0-1,0 0 1,0 0-1,0 0 1,1 0 0,-1 0-1,0 0 1,0 0 0,1 0-1,-1 0 1,0 0 0,0 0-1,1 0 1,-1 0 0,0 0-1,1 0 1,-1 0-1,0 0 1,0 0 0,1 0-1,-1 0 1,0 0 0,1 0-1,4-3 233,0 1 1,0 0-1,0-1 0,0 0 0,0-1 0,4-3 0,42-37 690,-2-1-1,66-81 1,73-117 437,-184 237-1391,85-130 547,-89 136-574,0 0-1,0 0 0,0 1 0,0-1 0,0 0 1,0 0-1,0 0 0,1 0 0,-1 0 1,0 0-1,0 0 0,0 1 0,0-1 0,0 0 1,0 0-1,0 0 0,0 0 0,1 0 1,-1 0-1,0 0 0,0 0 0,0 0 0,0 0 1,0 0-1,0 0 0,1 0 0,-1 1 1,0-1-1,0 0 0,0 0 0,0 0 0,0 0 1,1 0-1,-1-1 0,0 1 0,0 0 1,0 0-1,0 0 0,0 0 0,1 0 1,-1 0-1,0 0 0,0 0 0,0 0 0,0 0 1,0 0-1,0 0 0,1-1 0,-2 17 7,-28 132-398,-16 253-1,44-388 45,1 34-1081,0-45 1338,0 0-1,0 0 0,1 0 0,-1 0 1,0 1-1,1-1 0,0 0 0,0 0 0,-1 0 1,1 0-1,0-1 0,1 1 0,-1 0 0,0 0 1,0-1-1,4 4 0,6-1-657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5.372"/>
    </inkml:context>
    <inkml:brush xml:id="br0">
      <inkml:brushProperty name="width" value="0.05" units="cm"/>
      <inkml:brushProperty name="height" value="0.05" units="cm"/>
    </inkml:brush>
  </inkml:definitions>
  <inkml:trace contextRef="#ctx0" brushRef="#br0">100 1 17252,'-2'5'375,"0"0"-1,-1 0 1,0 0 0,0 0 0,0 0 0,0-1 0,-6 7 0,-9 12 647,6-5-437,6-10-347,0 0-1,1 1 1,0-1-1,1 1 1,-1 1 0,-5 17-1,10-26-226,0 0 1,0 0-1,0 0 1,-1 0-1,1-1 1,0 1-1,0 0 0,0 0 1,0 0-1,0 0 1,1 0-1,-1 0 1,0 0-1,0 0 0,1 0 1,-1-1-1,0 1 1,1 0-1,-1 0 1,1 0-1,-1 0 0,1-1 1,-1 1-1,1 0 1,0-1-1,-1 1 1,2 0-1,0 0-6,-1 0 1,1-1-1,0 1 1,0 0-1,-1-1 1,1 0-1,0 0 0,0 1 1,0-1-1,0 0 1,0 0-1,3-1 1,5-1-35,0 0 1,-1 0 0,18-8-1,10-8-241,-2-1 0,1-2 0,33-26 0,-47 31 22,-1 6-125,-15 13 186,-5 10 170,-5 6 65,3-14 0,0 1 1,0 0-1,0 0 0,0-1 0,1 11 0,0-15-35,0 0-1,1 0 0,-1 0 0,0 0 0,1 1 0,-1-1 1,0 0-1,1 0 0,-1 0 0,1 0 0,0 0 0,-1 0 0,1 0 1,0 0-1,0-1 0,-1 1 0,1 0 0,0 0 0,0 0 0,0-1 1,0 1-1,0-1 0,0 1 0,0-1 0,0 1 0,1-1 0,-1 1 1,0-1-1,0 0 0,0 0 0,0 1 0,0-1 0,2 0 1,8 0 23,1 0 1,-1-1-1,1 0 1,-1 0-1,1-1 1,15-5 0,68-28-120,-65 23 34,25-10-109,-21 7-111,42-12-1,-75 27 261,-1 0 0,1-1 0,0 1 0,0 0 0,-1 0 0,1 0 0,0 0 0,-1-1 0,1 1 0,0 0 0,0 0 0,-1 1 0,1-1 0,0 0 0,0 0 0,-1 0 0,1 0 0,0 1 0,-1-1-1,1 0 1,1 1 0,-2 0 10,0-1-1,1 1 1,-1-1-1,0 1 1,0 0-1,1-1 1,-1 1-1,0-1 1,0 1-1,0 0 1,0-1-1,0 1 0,0 0 1,0-1-1,0 1 1,0-1-1,0 1 1,0 0-1,-1-1 1,1 2-1,-20 37 357,13-24-150,6-14-172,0 1-1,0 0 1,0 0-1,0 0 1,1 0 0,-1 0-1,1 0 1,0 0-1,-1 0 1,1 0 0,0 0-1,0 0 1,0 0-1,1 0 1,-1 0 0,0 0-1,1-1 1,-1 1-1,1 0 1,1 2-1,-1-2-11,0-1-1,0 0 1,1 0-1,-1 0 0,1 0 1,-1 0-1,1 0 0,-1-1 1,1 1-1,0 0 0,-1-1 1,1 1-1,0-1 1,-1 0-1,1 1 0,0-1 1,0 0-1,-1 0 0,1 0 1,0 0-1,0-1 0,-1 1 1,3-1-1,9-1 4,1-1 0,-1 0 0,0-1 1,0-1-1,16-8 0,58-36-381,-20 10-372,-67 39 716,0-1 0,0 1 0,1 0 0,-1 0 0,0 0 0,0 0 0,0 0 0,0-1 0,1 1 0,-1 0 0,0 0 0,0 0 1,0 0-1,1 0 0,-1 0 0,0 0 0,0 0 0,1 0 0,-1 0 0,0 0 0,0 0 0,0 0 0,1 0 0,-1 0 0,0 0 0,0 0 1,0 0-1,1 0 0,-1 0 0,0 0 0,0 1 0,0-1 0,1 0 0,-1 0 0,0 0 0,0 0 0,0 0 0,1 1 0,-2 9-61,-13 21 450,9-20-197,5-9-120,-1 0 0,0 0 0,0 0 1,1 0-1,-1 1 0,1-1 0,-1 0 1,1 0-1,0 0 0,0 1 0,0-1 1,0 2-1,1-3-41,-1-1 0,0 1 0,0-1 0,0 1 0,1-1 0,-1 0 0,0 1 0,1-1 1,-1 0-1,0 1 0,1-1 0,-1 0 0,0 1 0,1-1 0,-1 0 0,1 0 0,-1 1 0,0-1 1,1 0-1,-1 0 0,1 0 0,0 0 0,18-1 174,104-38-589,4-2-1764,-122 40 1943,0 0 0,0 1-1,0-1 1,9 1 0,-12 0 146,-1 0 0,0 0 0,0 0 0,0 0 0,0 1-1,1-1 1,-1 0 0,0 1 0,0-1 0,0 1 0,0-1 0,0 1 0,0 0 0,0-1 0,0 1 0,0 0 0,0 0 0,-1 0 0,1 0 0,0 0 0,0-1 0,-1 1-1,1 1 1,1 1 0,-2-2 5,0 0-1,1 0 0,-1 0 1,0-1-1,1 1 0,0 0 1,-1 0-1,1 0 0,-1 0 1,1-1-1,0 1 0,0 0 1,-1-1-1,1 1 0,0 0 1,0-1-1,0 1 0,0-1 1,0 1-1,-1-1 0,1 0 1,2 1-1,-1-1 31,1 0 0,-1 1 0,1-2 0,-1 1 1,0 0-1,1 0 0,-1-1 0,5-1 0,20-7-214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20.199"/>
    </inkml:context>
    <inkml:brush xml:id="br0">
      <inkml:brushProperty name="width" value="0.05" units="cm"/>
      <inkml:brushProperty name="height" value="0.05" units="cm"/>
    </inkml:brush>
  </inkml:definitions>
  <inkml:trace contextRef="#ctx0" brushRef="#br0">32 2 18700,'1'0'45,"-1"-1"1,0 1-1,0 0 1,0 0-1,0 0 0,0 0 1,1 0-1,-1 0 1,0 0-1,0 0 0,0-1 1,1 1-1,-1 0 1,0 0-1,0 0 0,0 0 1,1 0-1,-1 0 1,0 0-1,0 0 0,0 0 1,1 0-1,-1 1 0,0-1 1,0 0-1,0 0 1,1 0-1,-1 0 0,0 0 1,0 0-1,0 0 1,0 0-1,1 0 0,-1 1 1,0-1-1,0 0 1,0 0-1,0 0 0,0 0 1,0 0-1,1 1 1,-1-1-1,0 0 0,0 0 1,0 0-1,0 1 1,0-1-1,1 16 747,-6 19-108,5-34-516,-30 196 1803,26-152-1874,2 0 0,5 63 0,-2-95-192,1 1 0,1-1 0,0 0 0,7 19 0,7-1-3219,-16-30 2512,-2-2 65,0-4-260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20.601"/>
    </inkml:context>
    <inkml:brush xml:id="br0">
      <inkml:brushProperty name="width" value="0.05" units="cm"/>
      <inkml:brushProperty name="height" value="0.05" units="cm"/>
    </inkml:brush>
  </inkml:definitions>
  <inkml:trace contextRef="#ctx0" brushRef="#br0">1 42 18956,'0'-3'1792,"10"6"-1111,3-1-257,14-2 1056,7 0-568,7 0-344,3 0-128,2-1-192,-2-2-176,-2-1-632,-5 0-536,-10-2 912,-5-3-160,-9-8-152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21.161"/>
    </inkml:context>
    <inkml:brush xml:id="br0">
      <inkml:brushProperty name="width" value="0.05" units="cm"/>
      <inkml:brushProperty name="height" value="0.05" units="cm"/>
    </inkml:brush>
  </inkml:definitions>
  <inkml:trace contextRef="#ctx0" brushRef="#br0">406 1 16147,'-11'20'3957,"-18"35"-2926,-30 46-50,-4-2-1,-130 157 1,190-254-998,0 2-152,0-1 0,0 0 0,0 1 0,-1-1 0,-5 3 0,9-5 140,-1-1 0,1 0 1,-1 0-1,1 1 0,-1-1 0,1 0 1,-1 0-1,1 0 0,-1 0 1,1 0-1,-1 0 0,1 0 0,-1 0 1,1 0-1,-1 0 0,1 0 1,-1 0-1,1 0 0,-1 0 0,1 0 1,0 0-1,-2-1 0,2 0 4,-1 1-1,0-1 1,1 0-1,-1 0 1,0 1 0,1-1-1,-1 0 1,1 0-1,-1 0 1,1 0-1,0 0 1,-1 0-1,1 0 1,0 0-1,-1-1 1,-2-24-468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21.595"/>
    </inkml:context>
    <inkml:brush xml:id="br0">
      <inkml:brushProperty name="width" value="0.05" units="cm"/>
      <inkml:brushProperty name="height" value="0.05" units="cm"/>
    </inkml:brush>
  </inkml:definitions>
  <inkml:trace contextRef="#ctx0" brushRef="#br0">1 2 16580,'0'-2'1664,"4"5"-928,3 6-240,6 8 920,6 5-343,8 6-329,6 4-176,7 4-200,7 2-56,3 0-168,2-1-40,0-4-168,-4-5-280,-3-5-656,-5-3 872,-4 1-128,-8-4-96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38.031"/>
    </inkml:context>
    <inkml:brush xml:id="br0">
      <inkml:brushProperty name="width" value="0.05" units="cm"/>
      <inkml:brushProperty name="height" value="0.05" units="cm"/>
    </inkml:brush>
  </inkml:definitions>
  <inkml:trace contextRef="#ctx0" brushRef="#br0">130 18 12219,'-13'-4'761,"-46"-8"628,54 12-959,0-1 0,0 1 1,0 0-1,-1 0 0,1 0 1,0 1-1,0 0 0,0 0 1,-5 2-1,10-3-398,-1 0 0,1 0-1,0 0 1,0 0 0,0 0 0,0 0-1,0 0 1,0 0 0,0 0 0,0 0 0,0 0-1,0 0 1,0 0 0,0 0 0,0 0 0,-1 0-1,1 0 1,0 0 0,0 0 0,0 0-1,0 1 1,0-1 0,0 0 0,0 0 0,0 0-1,0 0 1,0 0 0,0 0 0,0 0 0,0 0-1,0 0 1,0 0 0,0 0 0,0 1-1,0-1 1,0 0 0,0 0 0,0 0 0,0 0-1,0 0 1,0 0 0,0 0 0,0 0-1,0 0 1,0 0 0,0 0 0,0 0 0,0 1-1,1-1 1,-1 0 0,0 0 0,0 0 0,0 0-1,0 0 1,0 0 0,0 0 0,0 0-1,0 0 1,0 0 0,0 0 0,0 0 0,0 0-1,1 0 1,-1 0 0,0 0 0,0 0 0,0 0-1,0 0 1,0 0 0,12 4 1039,14 3-130,173 26 962,-68-10-5125,-121-22 2079,-11 2 380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38.464"/>
    </inkml:context>
    <inkml:brush xml:id="br0">
      <inkml:brushProperty name="width" value="0.05" units="cm"/>
      <inkml:brushProperty name="height" value="0.05" units="cm"/>
    </inkml:brush>
  </inkml:definitions>
  <inkml:trace contextRef="#ctx0" brushRef="#br0">1 1 13811,'12'10'1784,"6"-3"-983,9-4-137,6-3 808,8 0-248,4-5-72,6 0-247,0-1-145,0 3-256,-2 2-240,-8 3-720,-2 3-424,-12 0 736,-7 1-160,-9-3-96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39.347"/>
    </inkml:context>
    <inkml:brush xml:id="br0">
      <inkml:brushProperty name="width" value="0.05" units="cm"/>
      <inkml:brushProperty name="height" value="0.05" units="cm"/>
    </inkml:brush>
  </inkml:definitions>
  <inkml:trace contextRef="#ctx0" brushRef="#br0">0 308 15155,'1'1'157,"0"0"-1,0 0 0,0-1 0,0 1 1,0 0-1,0-1 0,0 1 0,0-1 1,0 1-1,1-1 0,-1 1 0,0-1 1,0 0-1,0 1 0,1-1 0,-1 0 1,0 0-1,0 0 0,1 0 0,-1 0 1,2-1-1,1 0 28,-1 0 0,0 0 1,0 0-1,0-1 0,0 0 0,0 1 1,0-1-1,3-3 0,6-5 206,-1-1-1,18-21 1,-24 25-143,26-33 503,40-68-1,-19 26-401,-52 82-346,1-1 0,-1 0 0,0 1 0,1-1 0,-1 1 0,0-1 0,1 1 0,-1-1 0,1 1 0,-1-1 0,1 1 0,-1-1 0,1 1-1,-1 0 1,1-1 0,0 1 0,-1 0 0,1-1 0,0 1 0,0 0 0,-1 0-1,1 0-1,-1 0 1,0 1 0,1-1-1,-1 0 1,0 1 0,1-1 0,-1 0-1,0 0 1,0 1 0,1-1-1,-1 1 1,0-1 0,0 0-1,0 1 1,0-1 0,1 0-1,-1 1 1,0-1 0,0 1-1,0-1 1,0 0 0,0 2-1,0 33 1,0-30-1,-24 285-544,26-279 27,-2-11 504,0 0 0,1 0 0,-1 0 1,1 0-1,-1 0 0,0-1 0,1 1 1,-1 0-1,1 0 0,-1-1 0,0 1 0,1 0 1,-1-1-1,0 1 0,0 0 0,1-1 1,-1 1-1,0 0 0,0-1 0,1 1 0,-1-1 1,0 1-1,0 0 0,0-1 0,0 1 1,0-1-1,0 1 0,0-1 0,0 0 0,11-28-253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39.761"/>
    </inkml:context>
    <inkml:brush xml:id="br0">
      <inkml:brushProperty name="width" value="0.05" units="cm"/>
      <inkml:brushProperty name="height" value="0.05" units="cm"/>
    </inkml:brush>
  </inkml:definitions>
  <inkml:trace contextRef="#ctx0" brushRef="#br0">25 40 16035,'25'-10'1573,"49"-13"0,-66 21-1411,0 1 0,1-1 0,-1 1 0,0 1 0,1 0 0,-1 0 0,0 0 0,1 1 0,-1 1 0,10 1 0,-16-2-124,1 0 1,-1 0-1,1 0 0,-1 0 1,0 1-1,0-1 0,1 1 1,-1-1-1,0 1 0,0 0 1,0 0-1,-1 0 0,1 0 1,0 0-1,-1 0 0,1 0 1,-1 0-1,0 1 0,0-1 0,0 1 1,0-1-1,0 1 0,0-1 1,-1 1-1,1-1 0,-1 1 1,0 0-1,0-1 0,0 1 1,0-1-1,0 1 0,0 0 1,-1 3-1,-2 4 76,1 0 0,-1-1 1,0 1-1,-1-1 0,0 1 0,-1-1 0,-8 12 1,-1-1 117,0-1 1,-2 0 0,-25 23-1,-59 43 398,80-69-530,18-14-87,-1 0 0,1 0 0,0 0 0,0 1 0,0-1 0,0 1 0,0-1 0,1 1-1,-1 0 1,-1 3 0,3-5-11,0 0 0,-1 0-1,1 0 1,0 0 0,0 0-1,0 0 1,0 0-1,0 0 1,0 0 0,0 0-1,0 0 1,0 0 0,0 0-1,1 0 1,-1-1 0,0 1-1,1 0 1,-1 0-1,1 0 1,-1 0 0,1 0-1,-1 0 1,1-1 0,0 1-1,-1 0 1,1 0 0,0-1-1,0 1 1,-1 0 0,1-1-1,0 1 1,0-1-1,0 1 1,0-1 0,1 1-1,7 3-62,0-1 0,1 0 0,-1 0 0,1-1 0,-1-1 0,1 1 0,0-2 0,0 1 0,-1-1 0,12-2 0,4-1-73,-1-1 0,44-13 0,-26 3-61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0.150"/>
    </inkml:context>
    <inkml:brush xml:id="br0">
      <inkml:brushProperty name="width" value="0.05" units="cm"/>
      <inkml:brushProperty name="height" value="0.05" units="cm"/>
    </inkml:brush>
  </inkml:definitions>
  <inkml:trace contextRef="#ctx0" brushRef="#br0">0 248 16251,'0'1'126,"0"0"0,1 1 0,-1-1-1,0 1 1,0-1 0,1 0-1,-1 1 1,1-1 0,-1 0 0,1 1-1,0-1 1,-1 0 0,1 0-1,0 0 1,0 0 0,0 0 0,0 0-1,0 0 1,0 0 0,2 2-1,-2-3-35,1 0-1,-1 0 0,1 0 1,-1 0-1,0-1 0,0 1 1,1 0-1,-1-1 0,0 1 1,1-1-1,-1 1 0,0-1 1,0 1-1,0-1 0,0 0 1,0 0-1,1 0 0,-1 1 1,-1-1-1,1 0 0,0 0 0,0 0 1,1-2-1,19-22 806,-2-2 1,32-54-1,-35 52-626,2 0 1,33-39-1,-51 68-269,0 1 1,0-1-1,-1 0 0,1 1 0,0-1 0,0 0 1,1 1-1,-1-1 0,0 0 0,0 1 0,0-1 0,0 0 1,0 1-1,0-1 0,0 0 0,0 1 0,1-1 1,-1 0-1,0 1 0,0-1 0,0 0 0,1 0 1,-1 1-1,0-1 0,0 0 0,1 0 0,-1 1 0,0-1 1,1 0-1,-1 0 0,0 0 0,0 0 0,1 0 1,-1 1-1,0-1 0,1 0 0,-1 0 0,0 0 0,1 0 1,-1 0-1,1 0 0,-1 0 0,0 0 0,1 0 1,-1 0-1,0 0 0,1 0 0,-1 0 0,0-1 1,1 1-1,-1 0 0,0 0 0,1 0 0,-1 0 0,0-1 1,0 1-1,1 0 0,-1 0 0,0 0 0,0-1 1,1 1-1,-1 0 0,0 0 0,0-1 0,0 1 0,1 0 1,-1-1-1,0 35-8,0-30 7,-14 143 63,0 43-1393,13-189 1330,1-1 0,0 0 1,0 1-1,0-1 1,0 0-1,0 1 1,0-1-1,0 0 0,0 1 1,0-1-1,0 0 1,0 1-1,0-1 0,0 0 1,0 1-1,1-1 1,-1 0-1,0 0 0,0 1 1,0-1-1,0 0 1,0 1-1,1-1 0,-1 0 1,0 0-1,0 1 1,1-1-1,-1 0 1,1 1-1,6-12-244,1-10-63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0.611"/>
    </inkml:context>
    <inkml:brush xml:id="br0">
      <inkml:brushProperty name="width" value="0.05" units="cm"/>
      <inkml:brushProperty name="height" value="0.05" units="cm"/>
    </inkml:brush>
  </inkml:definitions>
  <inkml:trace contextRef="#ctx0" brushRef="#br0">16 0 15387,'0'32'1825,"-1"2"-1225,-5-6-248,2-1 936,1-7-984,1-6-224,2-17-56,6-10-248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5.807"/>
    </inkml:context>
    <inkml:brush xml:id="br0">
      <inkml:brushProperty name="width" value="0.05" units="cm"/>
      <inkml:brushProperty name="height" value="0.05" units="cm"/>
    </inkml:brush>
  </inkml:definitions>
  <inkml:trace contextRef="#ctx0" brushRef="#br0">381 0 15107,'-51'43'2617,"22"-19"-801,0 1 1,-31 36-1,59-59-1752,-1 0 0,1 0-1,-1 0 1,1 1 0,0-1 0,0 0-1,0 0 1,0 1 0,0-1 0,0 4-1,0-6-73,1 1 0,0 0 0,1 0 0,-1-1 0,0 1 0,0 0 0,0 0 0,0-1 0,1 1 0,-1 0 0,0-1 0,0 1 0,1 0 0,-1-1 0,1 1 0,-1-1 0,0 1 0,1 0 0,0-1 0,-1 1 0,1-1 0,-1 1 0,1-1 0,-1 0 0,1 1-1,0-1 1,-1 1 0,1-1 0,0 0 0,-1 0 0,1 1 0,0-1 0,0 0 0,-1 0 0,1 0 0,0 0 0,1 0 0,56 4-1554,-47-4 1307,-1 0 1,1 1 0,0 0 0,-1 0 0,1 1 0,0 1 0,-1 0 0,0 0 0,15 8 0,-24-11 282,1 1-1,-1 0 1,0-1 0,0 1-1,1 0 1,-1 0 0,0 0-1,0 0 1,0 0 0,0 0-1,0 0 1,0 0 0,-1 1-1,1-1 1,0 0 0,-1 1-1,1-1 1,-1 0 0,1 1-1,-1-1 1,1 1 0,-1-1-1,0 0 1,0 1 0,0-1-1,0 1 1,0-1 0,0 1-1,0-1 1,0 1 0,-1-1-1,1 1 1,0-1-1,-1 0 1,1 1 0,-1-1-1,0 0 1,1 1 0,-1-1-1,0 0 1,0 0 0,0 0-1,0 1 1,-2 0 0,-4 5 290,1 0 0,-2-1-1,1 0 1,-1 0 0,-13 7 0,6-5-16,-1-1 0,0 0-1,-1-1 1,0 0 0,0-1 0,-23 3 0,-6-3-161,-55 1 1,41-6-211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1.079"/>
    </inkml:context>
    <inkml:brush xml:id="br0">
      <inkml:brushProperty name="width" value="0.05" units="cm"/>
      <inkml:brushProperty name="height" value="0.05" units="cm"/>
    </inkml:brush>
  </inkml:definitions>
  <inkml:trace contextRef="#ctx0" brushRef="#br0">25 42 16147,'-1'35'3791,"0"-12"-3333,1-1-1,3 30 1,-2-51-430,-1 0 0,0 0 0,0 0 0,0 0 0,1 0 1,-1 0-1,0-1 0,1 1 0,-1 0 0,1 0 0,-1-1 0,1 1 0,-1 0 0,1-1 0,0 1 0,-1 0 0,1-1 0,0 1 0,-1-1 0,1 1 0,0-1 0,0 1 0,-1-1 0,1 0 0,0 1 0,0-1 0,0 0 1,0 0-1,1 1 0,30-2 470,0 0-308,-25 3-193,0 0 0,-1 1 1,1 0-1,0 0 0,-1 1 1,0-1-1,0 1 0,0 1 0,0-1 1,-1 1-1,1 0 0,-1 1 1,-1-1-1,1 1 0,-1 0 1,0 0-1,0 0 0,0 0 0,-1 1 1,0 0-1,-1 0 0,1-1 1,-1 1-1,-1 1 0,1-1 0,-1 0 1,0 0-1,-1 1 0,0 12 1,-1-16 52,-1 0 1,1-1 0,0 1 0,-1-1 0,0 1 0,0-1 0,0 1 0,0-1-1,0 0 1,-1 0 0,0 0 0,1-1 0,-1 1 0,0-1 0,0 1 0,0-1-1,-1 0 1,1 0 0,-1 0 0,1-1 0,-1 1 0,1-1 0,-1 0-1,-7 2 1,4-1-91,-1-1 0,1 1-1,-1-1 1,0-1 0,1 1 0,-1-1-1,0-1 1,0 1 0,1-1-1,-1-1 1,-11-3 0,15 4-37,1-1 0,0 1 0,0-1 0,0 0 0,0 0 0,0-1 0,1 1 0,-1 0 1,1-1-1,-1 0 0,1 1 0,0-1 0,0 0 0,0 0 0,0 0 0,1-1 0,-1 1 0,1 0 0,0-1 1,0 1-1,0 0 0,0-1 0,0-3 0,-4-33-460</inkml:trace>
  <inkml:trace contextRef="#ctx0" brushRef="#br0" timeOffset="0.49">69 0 15355,'3'6'1713,"3"1"-961,1 2-320,4-2 1216,1-2-648,4 1-375,1-1-177,4-5-512,2 0-256,3 0-537,-2-2 737,-3-1-168,-3-1-80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1.523"/>
    </inkml:context>
    <inkml:brush xml:id="br0">
      <inkml:brushProperty name="width" value="0.05" units="cm"/>
      <inkml:brushProperty name="height" value="0.05" units="cm"/>
    </inkml:brush>
  </inkml:definitions>
  <inkml:trace contextRef="#ctx0" brushRef="#br0">12 289 17676,'-3'11'584,"1"-6"-362,1 0 0,-1 0 0,1 0 0,0 0 0,0 0 0,1 1 1,-1-1-1,1 0 0,0 0 0,2 9 0,-2-14-187,0 1 1,0-1-1,0 0 0,0 0 1,1 1-1,-1-1 0,0 0 0,0 0 1,0 0-1,0 1 0,1-1 1,-1 0-1,0 0 0,0 0 0,0 0 1,1 0-1,-1 1 0,0-1 1,0 0-1,1 0 0,-1 0 0,0 0 1,0 0-1,1 0 0,-1 0 1,0 0-1,0 0 0,1 0 0,-1 0 1,0 0-1,0 0 0,1 0 1,-1 0-1,0 0 0,0 0 0,1 0 1,-1 0-1,0 0 0,0-1 1,1 1-1,10-8 780,5-12-340,-1-1 0,-1-1 0,21-40 0,-18 29-279,10-16 6,-8 11-90,41-57 1,-59 94-114,0-1 0,0 0 0,0 1 0,1-1-1,-1 1 1,1-1 0,-1 1 0,1 0 0,-1-1 0,1 1 0,0 0 0,-1 0-1,4-1 1,-5 2 0,1 0-1,-1 0 0,1 0 1,-1 0-1,1 0 0,-1 1 1,1-1-1,-1 0 0,1 0 1,-1 0-1,1 0 1,-1 1-1,1-1 0,-1 0 1,0 0-1,1 1 0,-1-1 1,0 0-1,1 1 0,-1-1 1,0 1-1,1-1 0,-1 0 1,0 1-1,1-1 0,-1 1 1,0-1-1,0 1 1,0-1-1,0 0 0,1 1 1,-1 0-1,1 6-11,1 0 0,-1 1-1,-1-1 1,1 1 0,-2 9 0,-7 91-70,3-72-41,2-1-1,2 0 1,1 1-1,2 0 1,6 36-1,-5-61-7,-3-8-56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2.375"/>
    </inkml:context>
    <inkml:brush xml:id="br0">
      <inkml:brushProperty name="width" value="0.05" units="cm"/>
      <inkml:brushProperty name="height" value="0.05" units="cm"/>
    </inkml:brush>
  </inkml:definitions>
  <inkml:trace contextRef="#ctx0" brushRef="#br0">1 65 12411,'56'3'5730,"-43"-1"-5180,0 1 1,0 0 0,0 1-1,15 7 1,-2-1-171,0 0 0,1-2 0,0-1 0,0-2 0,43 4 1,-27-7-167,-1-2 1,82-10-1,-44-1-81,170-19 194,-204 28-267,-1 1-1,1 3 0,68 10 1,-101-10-57,134 20 39,-120-19-37,0-2 0,0-1 0,41-6 0,125-28 15,106-12-9,20 11 114,-277 31-25,0 1 0,1 2 0,-1 2 0,1 2 0,-1 1 0,73 19 0,-97-21-23,-16-2-176,-12-1-324,4 0-57,0 0 0,-1-1-1,1 1 1,-10-5 0,4 1 182,-10-3-326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3.799"/>
    </inkml:context>
    <inkml:brush xml:id="br0">
      <inkml:brushProperty name="width" value="0.05" units="cm"/>
      <inkml:brushProperty name="height" value="0.05" units="cm"/>
    </inkml:brush>
  </inkml:definitions>
  <inkml:trace contextRef="#ctx0" brushRef="#br0">9 243 16676,'-8'11'1483,"8"-11"-1442,0 0 0,0 1 0,0-1-1,0 0 1,0 0 0,0 1-1,0-1 1,0 0 0,0 0-1,0 0 1,0 1 0,0-1-1,0 0 1,0 0 0,0 1-1,1-1 1,-1 0 0,0 0 0,0 0-1,0 0 1,0 1 0,0-1-1,1 0 1,-1 0 0,0 0-1,0 0 1,0 0 0,1 1-1,-1-1 1,0 0 0,0 0-1,1 0 1,0 0 39,0 0 0,1 1 0,-1-1 0,0 0 0,1 0 0,-1 0 1,0-1-1,0 1 0,1 0 0,-1 0 0,0-1 0,1 1 0,-1-1 0,0 1 0,0-1 0,0 1 0,0-1 0,2 0 0,18-17 292,0-1-1,0 0 1,-2-2-1,19-25 1,10-10 16,-39 46-319,2-3 24,23-19-1,-31 30-89,-1-1 0,1 1 0,0 1 0,-1-1 0,1 0 0,0 1 0,0-1 0,0 1 0,0 0 0,0 0 0,1 0 0,-1 1 0,0-1-1,0 1 1,6-1 0,-7 2-5,-1-1 0,1 1 0,0-1 0,-1 1 0,0-1 0,1 1 0,-1 0 0,1 0 0,-1 0 0,0 0 0,0 0 0,1 0 0,-1 0 0,0 1 0,0-1 0,0 0 0,0 0 0,0 1 0,-1-1 0,1 1 0,0-1 0,-1 1 0,1-1 0,-1 1 0,1-1 0,-1 3 0,2 5-9,0 0-1,-1 0 1,0 12 0,-1-19 9,1 16-4,-1 0-1,-1-1 1,-1 1-1,-1 0 1,0-1 0,-1 0-1,-1 0 1,-1 0-1,-12 26 1,10-33-352,4-15-244,3-22-294,1 22 932,0-12-368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4.604"/>
    </inkml:context>
    <inkml:brush xml:id="br0">
      <inkml:brushProperty name="width" value="0.05" units="cm"/>
      <inkml:brushProperty name="height" value="0.05" units="cm"/>
    </inkml:brush>
  </inkml:definitions>
  <inkml:trace contextRef="#ctx0" brushRef="#br0">13 216 14115,'-13'7'2939,"17"-14"604,18-15-914,5-5-1858,33-42 0,20-20-642,-80 88-130,1 0-1,-1 1 0,1-1 1,0 0-1,-1 1 0,1-1 0,-1 1 1,1-1-1,0 1 0,0 0 1,-1-1-1,1 1 0,0 0 1,0-1-1,-1 1 0,1 0 1,0 0-1,0 0 0,0 0 1,-1-1-1,1 1 0,0 0 0,0 1 1,0-1-1,0 0 0,0 0 1,0 1-2,0-1 1,0 1 0,0 0-1,0 0 1,-1 0-1,1 0 1,0-1 0,-1 1-1,1 0 1,0 0 0,-1 0-1,1 0 1,-1 1-1,0-1 1,1 0 0,-1 1-1,2 7-12,0 0 0,-1 0 0,0 14 0,-1-22 13,-3 91 123,-1-16-1889,13-93-248,0 0 1326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5.112"/>
    </inkml:context>
    <inkml:brush xml:id="br0">
      <inkml:brushProperty name="width" value="0.05" units="cm"/>
      <inkml:brushProperty name="height" value="0.05" units="cm"/>
    </inkml:brush>
  </inkml:definitions>
  <inkml:trace contextRef="#ctx0" brushRef="#br0">84 9 11258,'21'-9'4941,"-31"12"-3021,2 0-1463,1 0 1,0 1-1,-1 0 1,1 0-1,1 0 1,-8 6-1,11-7-382,0-1 1,0 1-1,0 0 0,0 0 0,0 0 0,0 1 0,1-1 0,-1 1 0,1-1 0,0 1 0,0 0 1,0 0-1,-1 4 0,3-8-70,0 1-1,0-1 1,0 0 0,0 0 0,0 1-1,0-1 1,0 0 0,0 0 0,0 0-1,0 1 1,0-1 0,0 0 0,0 0-1,0 1 1,0-1 0,0 0 0,0 0-1,0 1 1,0-1 0,0 0 0,0 0-1,1 0 1,-1 1 0,0-1 0,0 0-1,0 0 1,0 0 0,0 1 0,1-1-1,-1 0 1,0 0 0,0 0 0,0 0-1,1 0 1,-1 1 0,0-1 0,0 0-1,11-2 77,10-11-18,4-8-37,-20 16-48,0 0 1,1 0-1,-1 1 1,1-1 0,0 1-1,0 1 1,1-1 0,12-4-1,-18 8 11,0 0-1,1 0 1,-1 0-1,0 0 1,0 0 0,0 0-1,0 0 1,0 0-1,0 1 1,0-1-1,0 0 1,0 1 0,0-1-1,0 1 1,0-1-1,0 1 1,0 0-1,0-1 1,-1 1 0,1 0-1,0 0 1,0-1-1,-1 1 1,1 0-1,0 0 1,-1 0 0,1 0-1,-1 0 1,1 0-1,0 2 1,10 37-216,-9-30 168,5 17-55,-6-17 146,1 0 0,1-1 0,-1 1 0,1-1 0,1 1 0,0-1 0,0 0 0,1 0-1,0-1 1,12 15 0,-17-22-16,1 0-1,0-1 0,0 1 0,0 0 1,0 0-1,-1 0 0,1 0 0,-1 1 0,1-1 1,0 0-1,-1 0 0,0 0 0,1 0 1,-1 0-1,0 1 0,0-1 0,1 0 0,-1 0 1,0 1-1,0-1 0,0 0 0,-1 0 1,1 2-1,-1 0 26,0-1-1,0 0 1,0 0 0,0 1 0,-1-1 0,1 0 0,-1 0 0,1-1-1,-1 1 1,0 0 0,-2 2 0,-4 1 134,1 1 0,-1-1 0,-1 0 0,1-1 0,-12 5 0,6-5 36,0 0 0,-1-1 0,0 0 1,1-1-1,-1 0 0,-21-2 0,81-28-3505,-20 13 2650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5.548"/>
    </inkml:context>
    <inkml:brush xml:id="br0">
      <inkml:brushProperty name="width" value="0.05" units="cm"/>
      <inkml:brushProperty name="height" value="0.05" units="cm"/>
    </inkml:brush>
  </inkml:definitions>
  <inkml:trace contextRef="#ctx0" brushRef="#br0">0 1 14659,'2'17'1576,"1"7"-879,-3 2-241,1 6 832,-1-1-328,0 1-288,0-4-208,0-6-728,0-8 1993,0-22-1569,0-12 48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5.997"/>
    </inkml:context>
    <inkml:brush xml:id="br0">
      <inkml:brushProperty name="width" value="0.05" units="cm"/>
      <inkml:brushProperty name="height" value="0.05" units="cm"/>
    </inkml:brush>
  </inkml:definitions>
  <inkml:trace contextRef="#ctx0" brushRef="#br0">1 11 15507,'2'0'421,"1"0"0,0 0 0,-1 1 0,1-1-1,-1 1 1,1 0 0,-1-1 0,1 1 0,-1 0 0,0 1-1,0-1 1,4 3 0,11 4 198,-10-7-558,0 0 0,0-1 1,-1 1-1,1-1 1,0-1-1,0 1 1,0-1-1,0 0 1,0-1-1,-1 1 0,1-1 1,-1-1-1,7-2 1,-5 1-54,1 1 1,-1 1-1,1-1 1,0 1-1,-1 1 1,1 0-1,10-1 1,-18 3-5,1-1 0,0 0 0,-1 0-1,1 1 1,-1-1 0,1 1 0,-1-1 0,1 1 0,-1-1 0,0 1 0,1 0 0,-1 0-1,0 0 1,1 0 0,-1 0 0,0 0 0,0 0 0,0 0 0,2 3 0,-1-1 2,-1 0 1,1 1-1,0-1 0,-1 1 1,0-1-1,1 1 0,0 7 1,-1 1 46,0 1 0,0 0-1,-1-1 1,-2 15 0,-3 3 160,-2 1-1,-13 39 1,-6 25-43,17-56-378,9-39 191,0 1 0,0-1 0,0 0 0,0 0 0,0 0 0,0 0 0,0 1 0,0-1 0,0 0 0,0 0 0,-1 0 0,1 0 0,0 1 0,0-1 0,0 0 0,0 0 0,0 0 0,-1 0 0,1 0 0,0 0 0,0 0 0,0 1 0,0-1 0,-1 0 0,1 0 0,0 0 0,0 0 0,0 0 0,-1 0 0,1 0 0,0 0 0,0 0 0,0 0 0,-1 0 0,1 0 0,0 0 0,0 0 0,0 0 0,-1 0 0,1 0 0,0-1 0,0 1 0,0 0 0,0 0 0,-1 0 0,1 0 0,0 0 0,0 0 0,0 0 0,0-1 0,0 1 0,-1 0 0,1 0 0,0 0 0,0 0 0,0-1 0,0 1 0,0 0 0,0 0 0,0 0 0,0 0 0,0-1 0,0 1 0,-1 0 0,-6-14-702,-6-42-88,6 22 308</inkml:trace>
  <inkml:trace contextRef="#ctx0" brushRef="#br0" timeOffset="1">124 186 15099,'4'5'1841,"6"0"-1073,5-5-176,5 0 920,1-2-456,5-1-119,1-2-209,-2-1-152,2-1-592,-1-2-200,-5 1 208,2 0-112,-4 4-56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6.417"/>
    </inkml:context>
    <inkml:brush xml:id="br0">
      <inkml:brushProperty name="width" value="0.05" units="cm"/>
      <inkml:brushProperty name="height" value="0.05" units="cm"/>
    </inkml:brush>
  </inkml:definitions>
  <inkml:trace contextRef="#ctx0" brushRef="#br0">0 47 14891,'12'-7'1883,"1"0"1,18-5-1,-18 7-1367,1 1 1,0 0-1,0 1 0,21-1 0,-28 3-490,-1 1 0,1 0-1,-1 1 1,1-1 0,-1 1 0,1 0-1,-1 1 1,1 0 0,-1 0-1,0 0 1,0 1 0,0 0 0,0 0-1,-1 0 1,1 1 0,-1 0 0,0 0-1,0 0 1,0 0 0,-1 1-1,1 0 1,-1 0 0,0 0 0,-1 1-1,1-1 1,-1 1 0,0 0-1,0 0 1,-1 0 0,0 0 0,0 1-1,0-1 1,-1 0 0,1 12-1,-3 16-280,-1 0-1,-2 0 0,-1 0 0,-13 43 1,18-76 225,0 0 1,0-1-1,-1 1 1,1 0-1,0-1 1,0 1-1,0-1 1,0 1-1,0 0 1,-1-1-1,1 1 1,0-1-1,-1 1 1,1-1-1,0 1 1,-1-1-1,1 1 1,-1-1-1,1 1 1,0-1 0,-1 1-1,1-1 1,-1 0-1,0 1 1,1-1-1,-1 0 1,1 0-1,-1 1 1,1-1-1,-2 0 1,1 0 0,0-1 1,0 1 0,0-1-1,0 1 1,0-1-1,0 1 1,0-1-1,0 0 1,0 0 0,0 0-1,0 1 1,0-1-1,0 0 1,0 0 0,0-2-1,-14-18-494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6.830"/>
    </inkml:context>
    <inkml:brush xml:id="br0">
      <inkml:brushProperty name="width" value="0.05" units="cm"/>
      <inkml:brushProperty name="height" value="0.05" units="cm"/>
    </inkml:brush>
  </inkml:definitions>
  <inkml:trace contextRef="#ctx0" brushRef="#br0">0 53 15739,'14'3'2177,"4"-2"-1201,7-2-312,1-5 1209,10 2-553,1-2-168,5-1-368,-2-2-176,-1 4-336,-5-1-664,-8 2 808,0-1-432,-6 4-24,-3-2-48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7:06.441"/>
    </inkml:context>
    <inkml:brush xml:id="br0">
      <inkml:brushProperty name="width" value="0.05" units="cm"/>
      <inkml:brushProperty name="height" value="0.05" units="cm"/>
    </inkml:brush>
  </inkml:definitions>
  <inkml:trace contextRef="#ctx0" brushRef="#br0">90 808 15267,'-78'46'1202,"77"-46"-1195,0 1 1,0-1 0,0 1-1,1 0 1,-1 0 0,0-1-1,0 1 1,0 0 0,1 0-1,-1 0 1,0 0-1,1 0 1,-1 1 0,1-1 0,0-1 0,-1 0 0,1 1 0,0-1 1,0 1-1,0-1 0,0 1 0,0-1 0,1 1 1,-1-1-1,0 0 0,0 1 0,0-1 0,0 1 1,0-1-1,1 1 0,-1-1 0,0 0 0,0 1 1,1-1-1,-1 0 0,0 1 0,1 0 0,1 0 25,1 1 0,0 0 0,-1-1 0,1 0 0,0 1 0,0-1-1,0 0 1,0 0 0,5 0 0,45 6 48,-1-2 0,1-2 1,60-6-1,-81 3-66,756-70 76,-787 70-91,1354-204 400,-1035 151-152,78-12 125,2042-323 1200,-2392 381-1554,806-101 551,-829 106-542,19-2 39,77 4-1,-118 0-97,0 0-1,1 1 1,-1 0-1,0 0 1,0 0-1,0 0 1,0 0-1,3 3 1,-5-4 37,-1 0 1,1 0 0,-1 0-1,1 1 1,-1-1 0,0 0-1,1 0 1,-1 1-1,1-1 1,-1 0 0,0 1-1,1-1 1,-1 1 0,0-1-1,0 0 1,1 1 0,-1-1-1,0 1 1,0-1-1,0 1 1,1-1 0,-1 1-1,0-1 1,0 0 0,0 1-1,0-1 1,0 1 0,0-1-1,0 1 1,0-1-1,0 1 1,0-1 0,0 1-1,0-1 1,-1 1 0,1-1-1,0 1 1,0-1 0,0 1-1,-1-1 1,1 0-1,0 1 1,-1-1 0,1 1-1,0-1 1,0 0 0,-1 1-1,1-1 1,-1 0 0,1 0-1,0 1 1,-1-1-1,0 1 1,0-1 1,1 0 1,-1 1-1,1-1 0,-1 0 0,0 0 1,1 1-1,-1-1 0,0 0 0,1 0 1,-1 0-1,1 0 0,-1 0 0,0 0 1,1 0-1,-1 0 0,0 0 0,1 0 1,-1 0-1,0 0 0,1 0 0,-1 0 1,0-1-1,1 1 0,-1 0 0,1 0 1,-2-1-1,-5-7 31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7.291"/>
    </inkml:context>
    <inkml:brush xml:id="br0">
      <inkml:brushProperty name="width" value="0.05" units="cm"/>
      <inkml:brushProperty name="height" value="0.05" units="cm"/>
    </inkml:brush>
  </inkml:definitions>
  <inkml:trace contextRef="#ctx0" brushRef="#br0">4 75 19652,'-3'24'2286,"3"-24"-2252,0 1 0,0-1-1,0 1 1,0-1 0,0 0 0,0 1 0,0-1 0,0 1 0,0-1 0,0 0 0,0 1 0,0-1 0,1 1-1,-1-1 1,0 0 0,0 1 0,0-1 0,1 0 0,-1 1 0,0-1 0,1 0 0,-1 0 0,0 1 0,1-1-1,-1 0 1,0 0 0,1 1 0,-1-1 0,0 0 0,1 0 0,-1 0 0,1 0 0,-1 1 0,0-1 0,1 0-1,-1 0 1,1 0 0,-1 0 0,0 0 0,1 0 0,-1 0 0,1 0 0,-1 0 0,0-1 0,1 1 0,-1 0-1,1 0 1,-1 0 0,0 0 0,1 0 0,-1-1 0,0 1 0,1 0 0,-1 0 0,0-1 0,1 1-1,2-3 34,0 1 0,0-1 0,0 1 0,0-1 0,0 0 0,-1 0 0,1 0 0,-1 0 0,0-1 0,0 1 0,0-1 0,1-4 0,0 3 65,-1-1-1,0 0 1,0 0 0,0-1-1,-1 1 1,1-11 0,-2 16-120,1 1 0,-1 0 0,0 0 0,0-1 0,0 1 0,0 0 0,0-1 0,0 1 1,0 0-1,0-1 0,0 1 0,0 0 0,0 0 0,0-1 0,0 1 0,-1 0 0,1-1 0,0 1 0,0 0 0,0 0 0,0-1 1,0 1-1,-1 0 0,1 0 0,0 0 0,0-1 0,0 1 0,-1 0 0,1 0 0,0 0 0,0-1 0,-1 1 0,1 0 0,0 0 1,-1 0-1,-8 6 136,-7 16-131,5 28-501,8-71 1100,4 0-613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7.745"/>
    </inkml:context>
    <inkml:brush xml:id="br0">
      <inkml:brushProperty name="width" value="0.05" units="cm"/>
      <inkml:brushProperty name="height" value="0.05" units="cm"/>
    </inkml:brush>
  </inkml:definitions>
  <inkml:trace contextRef="#ctx0" brushRef="#br0">1 612 15395,'0'-1'81,"-1"1"-1,1 0 0,0-1 1,0 1-1,0-1 1,0 1-1,0-1 0,0 1 1,0-1-1,0 1 1,0-1-1,0 1 0,0-1 1,1 1-1,-1-1 1,0 1-1,0-1 0,0 1 1,1 0-1,-1-1 0,0 1 1,0-1-1,1 1 1,-1 0-1,0-1 0,1 1 1,-1 0-1,0-1 1,1 1-1,-1 0 0,1-1 1,7-8 462,53-87 2239,235-340 341,-289 428-3094,-3 1-3,1 1 0,0 0-1,0 1 1,0-1 0,1 1 0,7-5-1,-13 10-24,0-1 0,0 1 0,1 0 0,-1 0 0,0 0 0,0-1 0,0 1 0,0 0 0,1 0 0,-1 0 0,0 0 0,0 0 0,0-1 0,1 1 0,-1 0 0,0 0 0,0 0 0,1 0 0,-1 0 0,0 0 0,0 0 0,1 0 0,-1 0 0,0 0 0,0 0 1,1 0-1,-1 0 0,0 0 0,0 0 0,0 0 0,1 0 0,-1 0 0,0 1 0,0-1 0,1 0 0,-1 0 0,0 0 0,0 0 0,0 0 0,1 0 0,-1 1 0,0-1 0,0 0 0,0 0 0,0 0 0,1 1 0,-1-1 0,0 0 0,0 0 0,0 0 0,0 1 0,0-1 0,0 0 0,0 0 0,0 1 0,0-1 0,0 0 0,0 0 0,0 1 0,0-1 0,0 0 0,0 0 0,0 1 0,0-1 0,0 0 0,0 0 0,0 1 0,0-1 0,0 0 0,-6 22 10,5-19-10,-26 96-442,-21 137 0,24-9-3599,23-211 3421,2-19-32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8.285"/>
    </inkml:context>
    <inkml:brush xml:id="br0">
      <inkml:brushProperty name="width" value="0.05" units="cm"/>
      <inkml:brushProperty name="height" value="0.05" units="cm"/>
    </inkml:brush>
  </inkml:definitions>
  <inkml:trace contextRef="#ctx0" brushRef="#br0">21 372 14699,'-4'7'531,"1"-3"-271,1 0 0,0-1-1,0 1 1,1 0 0,-1 0 0,1 0 0,0 1 0,-1 7 0,2-12-177,1 0 0,-1 1 0,1-1 0,-1 0 0,1 0 0,-1 0 0,1 0 0,-1 0 0,1 0 0,-1 0 0,1 0 0,-1 0 0,1-1 0,-1 1 1,1 0-1,-1 0 0,1 0 0,-1-1 0,0 1 0,1 0 0,-1 0 0,1-1 0,-1 1 0,0 0 0,1-1 0,-1 1 0,0 0 0,1-1 0,-1 1 0,1-1 0,18-22 595,-1 0 0,-1-1 0,-1-1 0,17-35 0,-11 20-247,23-50 176,23-35-170,-60 117-418,-5 14-15,-4 21-13,1-22 8,-31 294-693,24-229-1008,5-63 1451,2-5 201,0-1-1,-1 1 1,1 0-1,0-1 1,0 1 0,0 0-1,0-1 1,0 1 0,0 0-1,0-1 1,1 1-1,-1-1 1,2 3 0,1-1-550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8.980"/>
    </inkml:context>
    <inkml:brush xml:id="br0">
      <inkml:brushProperty name="width" value="0.05" units="cm"/>
      <inkml:brushProperty name="height" value="0.05" units="cm"/>
    </inkml:brush>
  </inkml:definitions>
  <inkml:trace contextRef="#ctx0" brushRef="#br0">231 96 16524,'-21'-35'2368,"16"26"-1824,0 0-1,-1 0 1,0 0-1,-8-8 1,13 16-494,0 0 0,1 1 0,-1-1 0,0 0 0,0 1 1,0-1-1,1 1 0,-1-1 0,0 1 0,0 0 0,0-1 0,0 1 0,0 0 0,0 0 0,0-1 0,0 1 1,0 0-1,0 0 0,0 0 0,0 0 0,0 0 0,0 0 0,-1 1 0,0 0 13,0-1 0,0 1 1,0 0-1,0 1 0,0-1 0,0 0 0,0 0 0,1 1 0,-1-1 0,-1 3 0,-4 4 111,1 0-1,-1 0 1,-5 14-1,11-21-149,1-1-20,-22 46 338,21-44-337,0 1-1,0-1 1,1 1-1,-1-1 1,1 1 0,-1-1-1,1 1 1,0 0-1,0-1 1,0 1-1,0 0 1,1-1 0,-1 1-1,1-1 1,0 1-1,1 3 1,-1-4-12,0-1 0,0 0 0,0 0 0,0 0 0,0 0 0,0 0 1,0-1-1,0 1 0,0 0 0,1 0 0,-1-1 0,0 1 0,0-1 0,1 1 0,-1-1 0,1 1 0,-1-1 0,0 0 1,1 0-1,-1 0 0,1 0 0,-1 0 0,0 0 0,1 0 0,-1 0 0,1 0 0,2-1 0,2-1-57,1 0-1,0 0 1,-1 0-1,8-5 1,0-1-165,-1 0 0,0-2 0,-1 1 0,0-2 0,18-19 0,-18 18-34,-12 31 231,-3 11 115,2 1-1,1-1 0,1 0 0,2 0 0,0 0 0,3-1 1,0 1-1,2-1 0,19 48 0,-22-65-43,0-4 68,-2 0 1,1 0-1,-1 1 0,-1 0 0,4 16 1,-6-23-68,0 0 1,0-1-1,0 1 1,0 0 0,-1-1-1,1 1 1,0 0-1,-1-1 1,1 1 0,-1-1-1,1 1 1,-1-1-1,0 1 1,0-1 0,0 1-1,0-1 1,0 1-1,0-1 1,0 0-1,0 0 1,0 0 0,-1 0-1,1 0 1,0 0-1,-1 0 1,1 0 0,-1 0-1,1 0 1,-1-1-1,1 1 1,-1-1 0,1 1-1,-1-1 1,0 0-1,1 1 1,-1-1 0,0 0-1,-2 0 1,-10 1 177,0-1 0,0 0 1,0-1-1,0 0 0,-19-5 0,-71-23 292,44 12-473,38 15-353,17 6-238,11 6-307,-1-6 553,0 0-1,0-1 1,0 1-1,0-1 1,0 0-1,11 4 1,9 2-316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9.460"/>
    </inkml:context>
    <inkml:brush xml:id="br0">
      <inkml:brushProperty name="width" value="0.05" units="cm"/>
      <inkml:brushProperty name="height" value="0.05" units="cm"/>
    </inkml:brush>
  </inkml:definitions>
  <inkml:trace contextRef="#ctx0" brushRef="#br0">62 0 17916,'6'14'1752,"-6"4"-1280,-3 2-216,-3 1 865,1 4-633,-1 0-192,0-3-768,-3-2-809,-2-6 1137,0-5-224,1-8-152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49.931"/>
    </inkml:context>
    <inkml:brush xml:id="br0">
      <inkml:brushProperty name="width" value="0.05" units="cm"/>
      <inkml:brushProperty name="height" value="0.05" units="cm"/>
    </inkml:brush>
  </inkml:definitions>
  <inkml:trace contextRef="#ctx0" brushRef="#br0">42 44 15003,'-30'-16'1893,"19"4"-802,11 11-1019,0 1 0,0-1-1,0 1 1,-1-1 0,1 1 0,0 0 0,0-1 0,0 1-1,0-1 1,0 1 0,1-1 0,-1 1 0,0-1 0,0 1-1,0 0 1,0-1 0,0 1 0,1-1 0,-1 1 0,0 0-1,0-1 1,1 1 0,-1 0 0,0-1 0,0 1 0,1 0-1,-1-1 1,0 1 0,1 0 0,0-1 0,0 1 36,0-1 1,0 1 0,0-1-1,1 1 1,-1 0-1,0 0 1,0-1 0,0 1-1,1 0 1,-1 0 0,0 0-1,0 1 1,0-1 0,0 0-1,1 0 1,-1 1-1,2 0 1,24 9 624,-14-4-429,134 31 412,-145-36-713,0-1-1,0 1 0,0 0 0,-1 0 1,1 0-1,0 0 0,-1 0 0,1 0 0,-1 1 1,1-1-1,-1 1 0,1-1 0,-1 1 0,0-1 1,0 1-1,0-1 0,0 1 0,0 0 1,0 0-1,0 0 0,-1-1 0,1 1 0,-1 0 1,1 0-1,-1 0 0,0 0 0,0 0 1,0 0-1,0 0 0,0 0 0,0 0 0,-1 3 1,-1 6 4,-1 1 1,0-1-1,-1 0 1,-7 16-1,3-8 4,-16 49-22,4 1 0,-23 142-1,43-209 134,-5 21-1072,2-18-18,-2-14 349,2-9 194,2-8-141</inkml:trace>
  <inkml:trace contextRef="#ctx0" brushRef="#br0" timeOffset="1">32 394 18140,'8'7'1632,"8"-11"-1064,3-2-224,5-2 641,2-1-273,2-4-680,0 2-544,-5-8 528,-5-3-136,-2 5-184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0.357"/>
    </inkml:context>
    <inkml:brush xml:id="br0">
      <inkml:brushProperty name="width" value="0.05" units="cm"/>
      <inkml:brushProperty name="height" value="0.05" units="cm"/>
    </inkml:brush>
  </inkml:definitions>
  <inkml:trace contextRef="#ctx0" brushRef="#br0">1 11 17236,'1'-1'218,"0"0"1,0 0 0,1 0 0,-1 0-1,0 0 1,0 1 0,1-1-1,-1 0 1,1 1 0,-1-1-1,1 1 1,-1-1 0,0 1 0,1 0-1,0 0 1,-1 0 0,3 0-1,33 1 876,-24 0-770,26-1-3,-5 0-247,61 9 1,-93-9-74,0 0 0,-1 1 0,1-1 0,0 1 0,-1 0 0,1-1 1,0 1-1,-1 0 0,1 0 0,-1 0 0,1 0 0,-1 0 0,0 0 0,1 1 1,-1-1-1,0 0 0,0 1 0,0-1 0,0 1 0,0-1 0,0 1 0,-1 0 1,1-1-1,0 1 0,-1 0 0,1-1 0,-1 1 0,1 0 0,-1 0 1,0-1-1,0 4 0,0 6 8,-1-1 1,0 0 0,-1 0 0,-3 15-1,1-11 1,-91 345 68,90-346-653,0-13-84,2-22 107,3-11 142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0.787"/>
    </inkml:context>
    <inkml:brush xml:id="br0">
      <inkml:brushProperty name="width" value="0.05" units="cm"/>
      <inkml:brushProperty name="height" value="0.05" units="cm"/>
    </inkml:brush>
  </inkml:definitions>
  <inkml:trace contextRef="#ctx0" brushRef="#br0">5 25 14219,'-4'8'1864,"15"1"-927,2-3-329,10-6 2064,6 0-1479,7-3-545,4-3-72,1 0-352,2-1-312,-6 0 408,-4-2-288,-11 4-64,-3 0-56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1.252"/>
    </inkml:context>
    <inkml:brush xml:id="br0">
      <inkml:brushProperty name="width" value="0.05" units="cm"/>
      <inkml:brushProperty name="height" value="0.05" units="cm"/>
    </inkml:brush>
  </inkml:definitions>
  <inkml:trace contextRef="#ctx0" brushRef="#br0">1 131 14443,'-1'0'57,"1"0"-1,0 1 1,0-1 0,0 0-1,0 1 1,0-1 0,0 0-1,0 1 1,0-1 0,1 0-1,-1 1 1,0-1 0,0 0-1,0 1 1,0-1-1,0 0 1,0 1 0,1-1-1,-1 0 1,0 0 0,0 1-1,0-1 1,1 0 0,-1 0-1,0 1 1,0-1 0,1 0-1,-1 0 1,0 0 0,1 1-1,-1-1 1,0 0 0,0 0-1,1 0 1,-1 0-1,0 0 1,1 0 0,-1 0-1,0 0 1,1 0 0,-1 0-1,0 0 1,1 0 0,-1 0-1,0 0 1,1 0 0,0 0-1,24-3 550,-14 1 11,103-11 1058,1 5 0,222 15 0,-139 6-1618,0-8 0,226-24 0,-307 6-51,159-14 15,-189 23-14,104 7 0,-150 0-1,0-1 0,47-5-1,-75 2 8,0-1 0,0 0 0,-1-2 0,1 1 0,-1-1 0,1-1 0,-1 0-1,-1-1 1,1 0 0,20-15 0,-30 20-27,24-17 134,-26 17-120,0 1 1,1 0-1,-1 0 1,0 0-1,0 0 0,1 0 1,-1-1-1,0 1 0,0 0 1,1 0-1,-1 0 0,0 0 1,0 0-1,1 0 0,-1 0 1,0 0-1,1 0 1,-1 0-1,0 0 0,0 0 1,1 0-1,-1 0 0,0 0 1,1 0-1,-1 0 0,0 1 1,0-1-1,1 0 1,-1 0-1,0 0 0,-3 16-205,2-15 125,0 1 1,1 0-1,-1-1 1,0 1-1,0-1 1,0 1-1,0-1 0,0 1 1,0-1-1,0 0 1,-1 0-1,1 1 0,0-1 1,-1 0-1,1 0 1,-1 0-1,1 0 0,-1-1 1,0 1-1,1 0 1,-1-1-1,0 1 1,0-1-1,1 0 0,-1 1 1,0-1-1,0 0 1,1 0-1,-1 0 0,-3-1 1,-9-2-423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1.780"/>
    </inkml:context>
    <inkml:brush xml:id="br0">
      <inkml:brushProperty name="width" value="0.05" units="cm"/>
      <inkml:brushProperty name="height" value="0.05" units="cm"/>
    </inkml:brush>
  </inkml:definitions>
  <inkml:trace contextRef="#ctx0" brushRef="#br0">11 205 14787,'-9'-1'2627,"7"-3"-701,16-9 314,29-11-813,-42 23-1353,123-76 1112,-8 4-1033,-112 71-155,-1 1 0,0-1 0,1 1 0,-1-1 0,1 1 0,0 0 0,-1 0 1,1 1-1,4-1 0,-7 1 0,0 0 0,0 0 0,1 1 0,-1-1 0,0 0 1,0 1-1,0-1 0,0 0 0,0 1 0,0-1 0,0 1 0,0 0 1,0-1-1,0 1 0,0 0 0,0 0 0,0 0 0,0-1 0,-1 1 1,1 0-1,0 0 0,-1 0 0,1 0 0,0 0 0,-1 0 0,0 0 1,1 1-1,-1-1 0,1 0 0,-1 0 0,0 2 0,2 6-5,-1 1-1,0 0 1,0 0-1,-1 0 1,-1 0-1,1-1 1,-4 17-1,-23 67-141,13-46-467,20-49-3702,11-9 4075,-16 10-140,17-10-673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8:49.641"/>
    </inkml:context>
    <inkml:brush xml:id="br0">
      <inkml:brushProperty name="width" value="0.05" units="cm"/>
      <inkml:brushProperty name="height" value="0.05" units="cm"/>
    </inkml:brush>
  </inkml:definitions>
  <inkml:trace contextRef="#ctx0" brushRef="#br0">4556 90 10362,'-153'-31'687,"-301"-22"-1,257 47-768,-223 22 0,127 18 216,1 12-1,-332 97 1,484-103 94,1 6 0,3 7 1,2 5-1,3 6 0,-136 90 1,-26 52-139,219-145-99,-115 121 1,142-131-33,2 2 0,3 3 0,2 1-1,2 2 1,-45 96 0,9 31-261,-77 302 0,122-375 241,5 2-1,4 1 1,-5 174-1,24-232 67,3 0-1,2-1 1,3 1-1,2-1 1,3-1-1,2 0 0,3-1 1,2 0-1,29 57 1,-20-61-8,2-2 0,3 0 1,1-3-1,3 0 0,2-3 0,1-1 1,86 68-1,-26-35-311,3-5 1,183 92-1,130 21-767,16-33 71,-96-49 810,5-14 1,527 63 0,-410-106 569,664-21 0,-388-72-23,-495 18-122,246-65 1,-336 54-70,-1-6 1,-3-7-1,209-111 0,-281 126-54,-3-2 0,-1-4 0,-3-3-1,-2-2 1,-2-3 0,-2-3 0,-3-3-1,-3-1 1,64-96 0,-95 121-36,-2-1 0,-2 0 0,-1-2 0,-2 0-1,-2-1 1,-1-1 0,-3 0 0,-1 0 0,-1-1 0,-3 0 0,-2-1 0,-1 1 0,-2 0 0,-2-1 0,-2 1 0,-2 0-1,-2 0 1,-1 1 0,-2 0 0,-23-53 0,6 33-25,-3 1 0,-3 1-1,-2 2 1,-2 1 0,-51-55 0,11 26-40,-3 3 1,-109-84 0,98 96-306,-3 4 1,-166-87 0,130 89-354,-231-77 0,153 76 245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2.226"/>
    </inkml:context>
    <inkml:brush xml:id="br0">
      <inkml:brushProperty name="width" value="0.05" units="cm"/>
      <inkml:brushProperty name="height" value="0.05" units="cm"/>
    </inkml:brush>
  </inkml:definitions>
  <inkml:trace contextRef="#ctx0" brushRef="#br0">54 38 16155,'0'0'39,"0"0"-1,0 0 0,0 0 1,0 0-1,1-1 0,-1 1 0,0 0 1,0 0-1,0 0 0,0 0 1,0 0-1,0-1 0,0 1 0,0 0 1,0 0-1,0 0 0,0 0 1,0-1-1,0 1 0,0 0 0,0 0 1,0 0-1,0 0 0,0 0 1,-1-1-1,1 1 0,0 0 0,0 0 1,0 0-1,0 0 0,0 0 1,0 0-1,0-1 0,0 1 0,0 0 1,-1 0-1,1 0 0,0 0 1,0 0-1,0 0 0,0 0 0,0 0 1,-1 0-1,-7 3 576,-8 9 244,13-7-746,-1 0-1,1 1 1,0-1 0,1 0-1,-1 1 1,1-1 0,0 1-1,1 0 1,-1 0 0,1 0-1,0 0 1,1 0 0,-1 0-1,1 0 1,1 0 0,-1 0-1,3 11 1,-3-14-83,1 0 0,-1 0 0,1-1 0,0 1 0,0 0 0,0 0 0,0-1-1,0 1 1,1-1 0,-1 1 0,1-1 0,0 0 0,0 0 0,-1 1 0,1-1 0,1 0 0,-1-1 0,0 1 0,0 0 0,1-1-1,-1 1 1,1-1 0,-1 0 0,1 0 0,0 0 0,-1 0 0,1 0 0,0 0 0,0-1 0,0 1 0,-1-1 0,1 0 0,0 0-1,0 0 1,0 0 0,0-1 0,0 1 0,4-2 0,3-1 111,-1-1 0,0 0 0,0 0-1,-1-1 1,1 0 0,-1 0 0,0-1 0,0 0 0,-1-1-1,13-14 1,-16 17-68,-1 1 1,-1-1-1,1 0 0,0 0 0,-1-1 1,0 1-1,0 0 0,-1-1 0,1 1 1,1-10-1,-2 11-38,-1 0 0,0 0 0,0 1 0,-1-1 0,1 0-1,0 0 1,-1 0 0,0 1 0,0-1 0,0 0 0,0 1 0,0-1 0,0 1 0,0-1 0,-1 1 0,0-1 0,1 1 0,-1 0 0,-4-4-1,2 2-18,-1 1 0,0-1-1,-1 1 1,1 0 0,-1 0-1,1 0 1,-1 1-1,0 0 1,0 0 0,0 0-1,-7 0 1,8 1-128,1 0-1,0 0 1,-1 1-1,1 0 1,-1 0 0,1 0-1,0 0 1,-1 1-1,1 0 1,0 0 0,-1 0-1,1 0 1,0 1-1,0 0 1,0-1-1,-6 5 1,9-5 28,-1 0 0,1 0 0,0 1 1,0-1-1,0 0 0,0 0 0,0 1 0,0-1 0,0 1 0,0-1 1,1 0-1,-1 1 0,0 0 0,1-1 0,0 1 0,-1-1 0,1 1 1,0 0-1,0-1 0,0 1 0,0 0 0,0-1 0,0 1 1,0-1-1,0 1 0,1 2 0,8 11-625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2.674"/>
    </inkml:context>
    <inkml:brush xml:id="br0">
      <inkml:brushProperty name="width" value="0.05" units="cm"/>
      <inkml:brushProperty name="height" value="0.05" units="cm"/>
    </inkml:brush>
  </inkml:definitions>
  <inkml:trace contextRef="#ctx0" brushRef="#br0">72 24 17852,'-4'1'132,"0"1"0,0 0 0,0 0 0,1 0 0,-1 0 0,0 0 0,1 1 0,0 0 0,-1 0 0,1 0 0,0 0 1,1 0-1,-1 0 0,0 1 0,1-1 0,0 1 0,0 0 0,0 0 0,0 0 0,-1 6 0,1-7-95,1 0 0,0 0 0,0 0 0,0 0-1,1 0 1,-1 0 0,1 0 0,0 0 0,-1 0 0,1 0 0,1 1-1,-1-1 1,0 0 0,1 0 0,0 0 0,-1 0 0,1 0 0,0 0-1,1 0 1,-1-1 0,0 1 0,1 0 0,0 0 0,-1-1 0,1 1-1,0-1 1,0 0 0,5 4 0,-4-4 8,0-1 0,1 0 0,-1 0 0,0 0 0,1 0 0,-1 0 0,1-1 0,-1 1 0,1-1 0,0 0 0,-1 0 0,1 0 0,-1-1 0,1 1 0,-1-1 0,6-1 0,0-1 86,1 0 1,-1-1 0,0 0-1,15-9 1,-13 6 67,-1 0 1,0-1-1,16-16 1,-23 22-147,-1-1-1,0 1 1,1 0-1,-1-1 1,0 0 0,-1 1-1,1-1 1,0 0 0,-1 0-1,0 0 1,1 0 0,-1-1-1,-1 1 1,1 0 0,0 0-1,-1 0 1,1-1 0,-1 1-1,0-6 1,-1 6-21,0 1-1,-1-1 1,1 1-1,0 0 1,-1 0-1,1-1 1,-1 1 0,0 0-1,1 0 1,-1 0-1,0 1 1,0-1-1,-1 0 1,1 1 0,0-1-1,0 1 1,-1 0-1,1 0 1,-1 0-1,1 0 1,-1 0 0,1 1-1,-1-1 1,-4 0-1,-3-1-34,-1 1 0,1 0 0,-1 1 0,-19 1-1,20 1-100,1-1 0,-1 2 0,0-1 0,-15 8 0,22-10 108,1 1 0,0 0 0,0-1 0,0 1 0,1 0 0,-1 0 0,0 1 0,0-1 0,0 0 0,1 1 0,-1-1 0,1 1 0,-1-1 0,1 1 0,0 0 0,-1-1 0,1 1 0,0 0 0,0 0 0,0 0 0,0 0 0,1 0 0,-1 0 0,1 0 0,-1 0 0,0 4 0,5 14-200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3.385"/>
    </inkml:context>
    <inkml:brush xml:id="br0">
      <inkml:brushProperty name="width" value="0.05" units="cm"/>
      <inkml:brushProperty name="height" value="0.05" units="cm"/>
    </inkml:brush>
  </inkml:definitions>
  <inkml:trace contextRef="#ctx0" brushRef="#br0">108 0 15955,'4'1'151,"0"0"-1,-1-1 0,1 2 0,-1-1 1,1 0-1,-1 1 0,1-1 1,-1 1-1,0 0 0,0 0 0,0 0 1,0 1-1,0-1 0,0 1 0,-1-1 1,1 1-1,1 4 0,9 9 494,18 33 1,-27-43-480,16 29 53,-2 2 0,-1 0 0,-2 1 0,-2 0 0,-1 1 0,-2 0 0,-2 1 0,4 52 0,-10-63-170,0 0 1,-2 0-1,-2-1 1,0 1 0,-2 0-1,-1-1 1,-2 0-1,0 0 1,-2-1 0,-1 0-1,-1 0 1,-22 37 0,12-34-196,-2-1 1,0 0 0,-2-2-1,-2-1 1,0-1 0,-32 21-1,11-8-91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4.244"/>
    </inkml:context>
    <inkml:brush xml:id="br0">
      <inkml:brushProperty name="width" value="0.05" units="cm"/>
      <inkml:brushProperty name="height" value="0.05" units="cm"/>
    </inkml:brush>
  </inkml:definitions>
  <inkml:trace contextRef="#ctx0" brushRef="#br0">401 46 12163,'2'-6'759,"5"-21"808,-7 27-1518,0-1 0,0 1 0,0 0 0,0-1 0,0 1-1,0-1 1,0 1 0,0-1 0,-1 1 0,1-1 0,0 1 0,0-1 0,0 1 0,0 0 0,-1-1 0,1 1 0,0-1 0,0 1 0,-1 0 0,1-1 0,0 1-1,-1 0 1,1-1 0,0 1 0,-1 0 0,1 0 0,0-1 0,-1 1 0,1 0 0,-1 0 0,1-1 0,-1 1 0,1 0 0,0 0 0,-1 0 0,1 0-1,-1 0 1,1 0 0,-1 0 0,1 0 0,-1 0 0,1 0 0,-1 0 0,1 0 0,0 0 0,-1 0 0,1 0 0,-1 1 0,0-1 0,-4 2 166,0 0 1,0 0 0,0 1-1,0-1 1,0 1-1,0 1 1,1-1 0,0 0-1,0 1 1,-6 6 0,-38 48 607,42-51-706,-30 43 61,3 2-1,1 1 0,3 1 0,3 1 1,1 2-1,4 0 0,1 2 0,4 0 1,2 1-1,2 1 0,-5 94 0,16-124-162,1 0 0,1 0 0,2 0-1,1-1 1,1 1 0,12 36-1,-12-51-107,1-1 1,0 0-1,1 0 0,1-1 0,0 0 0,1 0 0,1-1 0,0 0 0,1-1 0,0 0 1,1-1-1,0 0 0,20 14 0,-16-15 15,0-1 0,0-1 0,1 0 0,0-1 0,0-1 0,29 6 0,32 4-254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5.184"/>
    </inkml:context>
    <inkml:brush xml:id="br0">
      <inkml:brushProperty name="width" value="0.05" units="cm"/>
      <inkml:brushProperty name="height" value="0.05" units="cm"/>
    </inkml:brush>
  </inkml:definitions>
  <inkml:trace contextRef="#ctx0" brushRef="#br0">2 336 15587,'-1'1'68,"1"-1"-1,0 0 0,0 0 0,0 1 1,0-1-1,0 0 0,0 0 0,0 1 1,-1-1-1,1 0 0,0 1 1,0-1-1,0 0 0,0 0 0,0 1 1,0-1-1,0 0 0,0 1 0,0-1 1,1 0-1,-1 0 0,0 1 1,0-1-1,0 0 0,0 1 0,0-1 1,0 0-1,0 0 0,1 1 0,-1-1 1,0 0-1,0 0 0,1 1 1,8-8 1342,17-24-47,-17 20-901,33-38 454,0 2-125,-2-2 0,63-102 0,-112 173-638,2 0 0,-8 42 0,9-36-134,0-4-31,2-1-1,0 1 0,2 0 1,1 0-1,3 48 0,5-57-710,-7-14 696,0-1 0,0 0 0,1 0 1,-1 0-1,0 0 0,0 0 0,1 1 0,-1-1 0,0 0 0,1 0 0,-1 0 1,0 0-1,0 0 0,1 0 0,-1 0 0,0 0 0,1 0 0,-1 0 0,0 0 1,1 0-1,-1 0 0,0 0 0,0 0 0,1-1 0,-1 1 0,0 0 0,0 0 1,1 0-1,-1 0 0,0 0 0,0-1 0,1 1 0,-1 0 0,0 0 0,0 0 1,0-1-1,1 1 0,-1 0 0,0 0 0,0-1 0,0 1 0,0 0 0,0-1 1,1 1-1,-1 0 0,0 0 0,0-1 0,0 1 0,0 0 0,0-1 1,6-13-320,0-2-131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5.584"/>
    </inkml:context>
    <inkml:brush xml:id="br0">
      <inkml:brushProperty name="width" value="0.05" units="cm"/>
      <inkml:brushProperty name="height" value="0.05" units="cm"/>
    </inkml:brush>
  </inkml:definitions>
  <inkml:trace contextRef="#ctx0" brushRef="#br0">1 215 17276,'23'3'1736,"4"-12"-1048,3-6-264,6-5 873,1-3-401,5-5-304,-2 3-104,-6 0-640,-2 2-392,-11 3 480,-5 3-120,-5 4-56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6.314"/>
    </inkml:context>
    <inkml:brush xml:id="br0">
      <inkml:brushProperty name="width" value="0.05" units="cm"/>
      <inkml:brushProperty name="height" value="0.05" units="cm"/>
    </inkml:brush>
  </inkml:definitions>
  <inkml:trace contextRef="#ctx0" brushRef="#br0">34 91 14859,'-25'10'2962,"25"-10"-2907,-1 0-1,1 0 1,0 0 0,-1 0-1,1 0 1,0 0 0,-1 0 0,1 0-1,0 0 1,0 0 0,-1 0 0,1 0-1,0 0 1,-1 0 0,1 0-1,0 0 1,-1 0 0,1 0 0,0-1-1,0 1 1,-1 0 0,1 0 0,0 0-1,0 0 1,-1-1 0,1 1-1,0 0 1,0-1 31,0 0-1,0 0 1,0 1-1,0-1 0,0 0 1,0 0-1,0 1 1,0-1-1,0 0 1,1 0-1,-1 1 0,0-1 1,1 0-1,-1 1 1,0-1-1,1 0 1,0 0-1,4-6 120,1 0 1,0 0-1,0 1 0,1-1 1,0 2-1,0-1 0,0 1 0,0 0 1,1 0-1,0 1 0,0 0 1,0 0-1,1 1 0,-1 0 1,13-2-1,-19 5-190,0-1-1,0 1 1,0 0 0,0 0 0,0 0-1,0 0 1,0 0 0,0 0-1,0 1 1,0-1 0,0 1 0,0-1-1,0 1 1,0 0 0,0 0 0,0 0-1,-1 0 1,1 0 0,0 0 0,-1 0-1,1 0 1,-1 1 0,1-1-1,-1 1 1,0-1 0,1 1 0,-1 0-1,0-1 1,0 1 0,0 0 0,0 0-1,0 0 1,-1 0 0,1 0 0,-1-1-1,1 1 1,-1 0 0,0 1 0,1-1-1,-1 0 1,-1 3 0,1 4 10,0 0 0,-1-1 0,0 1 0,-1 0 0,0-1 0,0 0 0,-1 1 0,-7 13 0,1-7 57,-1 0 0,0 0-1,-1-1 1,-1-1 0,-16 15 0,-1 2 233,28-30-309,1 0 0,0 0 0,-1 1 0,1-1 0,0 0 0,-1 0 0,1 1 0,0-1 0,-1 0 0,1 1 0,0-1 0,0 0 0,-1 1 0,1-1 0,0 0 0,0 1 0,0-1 0,-1 1 0,1-1 0,0 0 0,0 1 0,0-1 1,0 1-1,0-1 0,0 1 0,0-1 0,0 0 0,0 1 0,0-1 0,0 1 0,0-1 0,0 1 0,0-1 0,0 0 0,1 1 0,-1-1 0,0 1 0,0-1 0,0 0 0,1 1 0,-1-1 0,0 0 0,0 1 0,1-1 1,-1 0-1,0 0 0,1 1 0,-1-1 0,0 0 0,1 0 0,-1 1 0,0-1 0,1 0 0,-1 0 0,1 0 0,-1 0 0,0 1 0,1-1 0,-1 0 0,1 0 0,-1 0 0,1 0 0,0 0 0,35 1 81,-26-1-75,6 1 84,47-1-1123,-57 0 834,0-1 0,0 0 0,1 0 0,-1-1 0,-1 1 0,1-1 0,10-5 0,-6 0-262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7.088"/>
    </inkml:context>
    <inkml:brush xml:id="br0">
      <inkml:brushProperty name="width" value="0.05" units="cm"/>
      <inkml:brushProperty name="height" value="0.05" units="cm"/>
    </inkml:brush>
  </inkml:definitions>
  <inkml:trace contextRef="#ctx0" brushRef="#br0">10 9 18668,'-9'-2'1368,"12"2"-1016,11 0-88,13 0 473,6 0-193,12 0-144,5 0-64,10 0-40,2-1-80,-3-1-304,-5 2-296,-8 0-624,-5 0 848,-22-1-144,-13-2-121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7.549"/>
    </inkml:context>
    <inkml:brush xml:id="br0">
      <inkml:brushProperty name="width" value="0.05" units="cm"/>
      <inkml:brushProperty name="height" value="0.05" units="cm"/>
    </inkml:brush>
  </inkml:definitions>
  <inkml:trace contextRef="#ctx0" brushRef="#br0">1 1 17172,'3'20'1416,"14"-4"-992,6-2-160,14-5 376,6-4-104,7-5-240,2-2-304,-2-10 104,-1 3-64,-15 1-96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8"/>
    </inkml:context>
    <inkml:brush xml:id="br0">
      <inkml:brushProperty name="width" value="0.05" units="cm"/>
      <inkml:brushProperty name="height" value="0.05" units="cm"/>
    </inkml:brush>
  </inkml:definitions>
  <inkml:trace contextRef="#ctx0" brushRef="#br0">0 519 16179,'0'1'86,"1"0"0,-1 0 0,1 0-1,-1-1 1,0 1 0,1 0 0,-1 0-1,1-1 1,0 1 0,-1-1 0,1 1-1,0 0 1,-1-1 0,1 1 0,0-1-1,0 1 1,-1-1 0,1 0 0,0 1-1,0-1 1,0 0 0,-1 0 0,1 1-1,0-1 1,1 0 0,1 0 44,-1 0 1,0-1 0,1 1-1,-1 0 1,0-1 0,0 0-1,1 1 1,-1-1 0,3-2-1,6-3 237,0-1-1,17-15 1,-24 18-276,28-23 277,-2-2-1,-1-2 1,-2 0 0,35-53 0,-22 22 238,52-111 0,-81 147-458,-2 5 21,-7 19-62,-3 9 21,-41 216 125,33-157-382,-1 95 0,10-160 116,2 27-856,-2-27 847,0-1 0,0 1 0,0-1-1,0 1 1,0-1 0,0 0 0,0 1 0,0-1-1,0 1 1,0-1 0,0 0 0,0 1 0,0-1-1,1 1 1,-1-1 0,0 0 0,0 1 0,0-1-1,1 0 1,-1 1 0,0-1 0,0 0-1,1 1 1,-1-1 0,0 0 0,1 1 0,-1-1-1,0 0 1,1 0 0,-1 0 0,1 1 0,-1-1-1,0 0 1,1 0 0,-1 0 0,1 0 0,-1 0-1,0 0 1,1 0 0,-1 0 0,1 0 0,-1 0-1,0 0 1,1 0 0,-1 0 0,1 0-1,-1 0 1,1 0 0,-1 0 0,0 0 0,1-1-1,-1 1 1,0 0 0,1-1 0,8-8-406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9:31.777"/>
    </inkml:context>
    <inkml:brush xml:id="br0">
      <inkml:brushProperty name="width" value="0.05" units="cm"/>
      <inkml:brushProperty name="height" value="0.05" units="cm"/>
    </inkml:brush>
  </inkml:definitions>
  <inkml:trace contextRef="#ctx0" brushRef="#br0">0 1 10770,'71'8'676,"110"-3"-1,-72-4-361,302 22-18,145 1 48,146-27-351,610 5-2,-125-3 125,-182-2-79,1682 64 52,-1973-39 13,161-17-73,1-24-3,-758 16-25,1341-1-78,-706 9 55,-651-6 57,254 12 517,-310 0-72,-45-12-408,-3-6 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8.468"/>
    </inkml:context>
    <inkml:brush xml:id="br0">
      <inkml:brushProperty name="width" value="0.05" units="cm"/>
      <inkml:brushProperty name="height" value="0.05" units="cm"/>
    </inkml:brush>
  </inkml:definitions>
  <inkml:trace contextRef="#ctx0" brushRef="#br0">165 0 17364,'2'13'1312,"1"7"-976,1 3-120,2 13 464,1 2-216,1 8-184,2 0-8,0 2-79,0-3-33,1-3-112,-1-3-184,-2-11-441,-2-3-183,-6-14 608,-2-4-136,-6-7-104</inkml:trace>
  <inkml:trace contextRef="#ctx0" brushRef="#br0" timeOffset="1">2 235 16964,'-2'-1'1616,"15"4"-896,6-1-248,10 0 857,4-2-433,11 0-296,8-3-8,2-3-552,3 1-416,-4-4 352,-10-1-104,-15-7-96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8.915"/>
    </inkml:context>
    <inkml:brush xml:id="br0">
      <inkml:brushProperty name="width" value="0.05" units="cm"/>
      <inkml:brushProperty name="height" value="0.05" units="cm"/>
    </inkml:brush>
  </inkml:definitions>
  <inkml:trace contextRef="#ctx0" brushRef="#br0">238 1 16740,'19'1'1456,"-10"11"-920,-7 6-152,-3 19 648,-8 6-176,-6 12-247,-3 4-121,-7 5-136,-3-1-40,0-4-144,-1-6-128,5-16-400,1-7-240,0-17 504,0-8-96,1-14-80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8:59.343"/>
    </inkml:context>
    <inkml:brush xml:id="br0">
      <inkml:brushProperty name="width" value="0.05" units="cm"/>
      <inkml:brushProperty name="height" value="0.05" units="cm"/>
    </inkml:brush>
  </inkml:definitions>
  <inkml:trace contextRef="#ctx0" brushRef="#br0">0 1 16644,'23'34'1552,"9"-1"-992,1-1-224,12-4 528,7 2-120,7-10-127,0 0-177,-6-5-704,-5-2-225,-10 1 425,-4 2-104,-11-5-80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01.300"/>
    </inkml:context>
    <inkml:brush xml:id="br0">
      <inkml:brushProperty name="width" value="0.05" units="cm"/>
      <inkml:brushProperty name="height" value="0.05" units="cm"/>
    </inkml:brush>
  </inkml:definitions>
  <inkml:trace contextRef="#ctx0" brushRef="#br0">19 92 10106,'-1'0'34,"0"0"0,0 0 0,0 0 0,0 0 0,0 0-1,0-1 1,0 1 0,0 0 0,0 0 0,0-1 0,0 1 0,0-1 0,0 1-1,-1-1 1,2 0-34,0 1 0,0 0 0,-1-1 0,1 1 0,0 0 0,0-1 0,-1 1-1,1-1 1,0 1 0,0 0 0,0-1 0,0 1 0,0-1 0,0 1 0,-1 0 0,1-1-1,0 1 1,0-1 0,0 1 0,1-1 0,-1 1 0,0-1 0,0 1 0,1-3-23,0 1 1,0-1-1,0 1 1,1-1 0,-1 1-1,1 0 1,-1 0-1,1 0 1,3-3 0,-5 5 96,0-1 1,1 1 0,-1 0 0,0-1 0,1 1 0,-1 0 0,1 0 0,-1-1-1,0 1 1,1 0 0,-1 0 0,1 0 0,-1 0 0,1-1 0,-1 1 0,0 0 0,1 0-1,-1 0 1,1 0 0,-1 0 0,1 0 0,-1 0 0,1 0 0,-1 0 0,1 0-1,-1 1 1,1-1 0,-1 0 0,0 0 0,1 0 0,-1 0 0,1 1 0,-1-1 0,1 0-1,-1 0 1,0 1 0,1-1 0,-1 0 0,0 1 0,1-1 0,-1 1 0,0-1-1,0 0 1,1 1 0,-1 0 0,1 0 75,0 0-1,0 0 1,0 0-1,1 0 1,-1 0-1,0 0 1,0-1-1,1 1 1,-1 0-1,1-1 1,2 2-1,18 1 464,1-1 0,32-1 0,18 2-125,-31 2-385,1-2-1,-1-1 0,84-9 1,23-17-96,-22 2 37,229-9 1,31 53 149,-21 1 57,101-47-132,-319 13 41,-135 9-110,40 0 119,-51 2-144,1 0 0,0 1 1,-1-1-1,1 0 0,0 1 0,-1 0 1,1-1-1,-1 1 0,1 0 0,-1 0 0,1 1 1,-1-1-1,0 0 0,0 1 0,3 2 1,-4-4-19,-1 0 0,0 0 1,0 1-1,0-1 1,1 0-1,-1 0 1,0 0-1,0 1 0,0-1 1,1 0-1,-1 0 1,0 1-1,0-1 0,0 0 1,0 0-1,0 1 1,0-1-1,0 0 1,0 0-1,0 1 0,0-1 1,1 0-1,-1 1 1,0-1-1,-1 0 1,1 0-1,0 1 0,0-1 1,0 0-1,0 0 1,0 1-1,0-1 0,0 0 1,0 0-1,0 1 1,0-1-1,-1 0 1,1 0-1,0 1 0,-13 3 106,-17-5-354,17-1-131,-1 1 0,1 0 0,-28 2 1,19 3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02.286"/>
    </inkml:context>
    <inkml:brush xml:id="br0">
      <inkml:brushProperty name="width" value="0.05" units="cm"/>
      <inkml:brushProperty name="height" value="0.05" units="cm"/>
    </inkml:brush>
  </inkml:definitions>
  <inkml:trace contextRef="#ctx0" brushRef="#br0">23 36 13515,'-19'-22'1363,"16"11"-898,3 11-442,1-1 1,-1 1-1,0 0 0,1 0 0,-1-1 0,1 1 0,-1 0 0,1 0 1,-1 0-1,0 0 0,1 0 0,-1-1 0,1 1 0,-1 0 0,1 0 1,-1 0-1,1 0 0,-1 0 0,1 0 0,-1 1 0,0-1 1,1 0-1,-1 0 0,1 0 0,-1 0 0,1 0 0,0 1 0,7 2 67,1 1-1,-1 0 1,0 0-1,0 1 0,9 6 1,-8-4-42,0-1 0,0-1 1,18 8-1,-17-10-35,1-1 0,-1 1 0,1-2 1,0 1-1,-1-2 0,1 1 0,0-2 0,11 0 1,88-19 10,-66 10 5,2 3 7,0 1 0,0 3 0,1 1 0,-1 2 0,1 3 0,-1 1 0,0 3 0,50 13 0,23 11-107,-5-1-251,223 30 0,-222-55 155,197-18-1,-199 5 168,-14 3 93,130 11-1,-165 0 1,0 3 0,-1 2 0,68 23 0,-117-29-71,34 10-67,0-2 0,53 8 1,-78-21-6,-14-6-12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37.011"/>
    </inkml:context>
    <inkml:brush xml:id="br0">
      <inkml:brushProperty name="width" value="0.05" units="cm"/>
      <inkml:brushProperty name="height" value="0.05" units="cm"/>
    </inkml:brush>
  </inkml:definitions>
  <inkml:trace contextRef="#ctx0" brushRef="#br0">367 27 14795,'0'-1'206,"1"1"0,0-1 0,0 1 0,0-1 1,-1 1-1,1-1 0,0 0 0,-1 0 0,1 1 0,0-1 0,-1 0 0,1 0 0,-1 0 0,1 1 0,-1-1 0,0 0 0,1 0 0,-1 0 0,0 0 1,1-2-1,-2 3-68,1-1 0,0 1 0,-1-1 0,1 1 0,0 0-1,-1-1 1,1 1 0,-1-1 0,1 1 0,0 0 0,-1-1 0,1 1 0,-1 0 0,1-1 0,-1 1 0,0 0 0,1 0 0,-1-1 0,1 1 0,-1 0 0,1 0 0,-1 0 0,-1 0 0,-3-1 207,1 1 1,-1 0-1,0 0 1,0 0-1,0 1 1,-8 1-1,5 2-253,0-1 0,1 1 0,-1 0 0,1 1 0,0-1 0,1 2 0,-1-1 0,1 1 0,0 0 0,0 0 0,1 0 0,-7 10 0,-6 12 47,-26 49 0,43-74-125,-29 57 93,3 1-1,2 1 0,3 2 0,-18 86 1,31-104-78,3 0 0,1 0 0,2 1-1,2-1 1,3 1 0,1 0 0,11 48 0,-10-71-10,2 0-1,1-1 1,13 30-1,-17-46-93,1 0-1,-1 0 0,1 0 0,0 0 0,1-1 0,0 0 1,0 0-1,0 0 0,1 0 0,-1-1 0,2 0 1,-1 0-1,0-1 0,9 5 0,-10-7-219,0 0 0,-1-1 0,1 1-1,0-1 1,0 0 0,1-1 0,-1 1-1,0-1 1,0 0 0,0 0 0,0-1-1,0 0 1,0 0 0,0 0 0,7-2 0,7-8-738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38.627"/>
    </inkml:context>
    <inkml:brush xml:id="br0">
      <inkml:brushProperty name="width" value="0.05" units="cm"/>
      <inkml:brushProperty name="height" value="0.05" units="cm"/>
    </inkml:brush>
  </inkml:definitions>
  <inkml:trace contextRef="#ctx0" brushRef="#br0">1 319 15251,'0'2'3475,"4"-4"-1240,11-13-377,18-20-885,23-33 261,52-84 0,-93 129-1135,3 1-60,-18 22-40,1 0 1,-1-1 0,0 1 0,0 0-1,1 0 1,-1-1 0,0 1 0,0 0-1,1 0 1,-1 0 0,0-1 0,1 1-1,-1 0 1,0 0 0,1 0 0,-1 0-1,1 0 1,-1 0 0,0 0 0,1-1-1,-1 1 1,0 0 0,1 0-1,-1 1 1,0-1 0,1 0 0,-1 0-1,1 0 1,-1 0 0,0 0 0,1 0-1,-1 0 1,0 1 0,1-1 0,-1 0-1,0 0 1,1 0 0,-1 1 0,0-1-1,0 0 1,1 0 0,-1 1 0,0-1-1,0 0 1,1 1 0,-1-1 0,0 0-1,0 1 1,0-1 0,0 0-1,0 1 1,1-1 0,-1 0 0,0 1-1,0-1 1,0 0 0,0 1 0,0-1-1,0 1 1,0-1 0,0 1 0,1 11-8,0-1 0,0 1 0,-1 0 0,0 0 0,-3 14 1,-14 60 13,9-48 4,-24 136-881,47-205-2543,-3 10 2553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39.116"/>
    </inkml:context>
    <inkml:brush xml:id="br0">
      <inkml:brushProperty name="width" value="0.05" units="cm"/>
      <inkml:brushProperty name="height" value="0.05" units="cm"/>
    </inkml:brush>
  </inkml:definitions>
  <inkml:trace contextRef="#ctx0" brushRef="#br0">114 5 14891,'1'-1'155,"1"0"0,-1 1 0,0-1 0,1 1 0,-1-1-1,1 1 1,0 0 0,-1-1 0,1 1 0,-1 0 0,1 0 0,2 1-1,-3-1-60,-1 0 0,1 0 0,0 1 0,-1-1 0,1 0-1,0 1 1,-1-1 0,1 0 0,-1 1 0,1-1 0,0 1 0,-1-1-1,1 1 1,-1 0 0,1-1 0,-1 1 0,0-1 0,1 1-1,0 1 1,0 2 169,0 0-1,0 0 0,0 1 1,-1-1-1,1 0 1,-1 1-1,-1 7 0,-17 154 1928,7-78-2187,4-96-2046,0-8 1765,-1-4-246</inkml:trace>
  <inkml:trace contextRef="#ctx0" brushRef="#br0" timeOffset="1">2 136 16748,'-1'3'1640,"2"-1"-912,3-2-240,9 0 864,3 0-143,7-3-313,4 1-152,6-2-232,1 1-56,2-1-208,-3 3-216,-1 1-680,-4 0-424,-5 7 872,-3 3-168,-4-2-152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0.550"/>
    </inkml:context>
    <inkml:brush xml:id="br0">
      <inkml:brushProperty name="width" value="0.05" units="cm"/>
      <inkml:brushProperty name="height" value="0.05" units="cm"/>
    </inkml:brush>
  </inkml:definitions>
  <inkml:trace contextRef="#ctx0" brushRef="#br0">18 4 14731,'0'0'59,"0"0"-1,0-1 1,0 1-1,0 0 1,1 0-1,-1 0 1,0-1 0,0 1-1,1 0 1,-1 0-1,0 0 1,0 0-1,1-1 1,-1 1-1,0 0 1,0 0-1,1 0 1,-1 0-1,0 0 1,0 0 0,1 0-1,-1 0 1,0 0-1,1 0 1,-1 0-1,0 0 1,1 0-1,-1 0 1,0 0-1,0 0 1,1 0 0,-1 0-1,0 0 1,0 0-1,1 0 1,-1 1-1,0-1 1,0 0-1,1 0 1,-1 0-1,0 0 1,0 1 0,1-1-1,-1 0 1,0 0-1,0 0 1,0 1-1,0-1 1,1 0-1,-1 0 1,0 1-1,0-1 1,0 0 0,0 1-1,0-1 1,0 0-1,0 0 1,0 1-1,0-1 1,0 0-1,0 1 1,3 23 1354,-3-20-1124,3 81 2390,-14 149 0,12-207-1269,0-23-1376,-1 1 0,0-1 1,0 1-1,0-1 0,-1 8 0,-8 32-24,-7 49-9,18-126-1873,-3-37-1,-1 51 1160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1.001"/>
    </inkml:context>
    <inkml:brush xml:id="br0">
      <inkml:brushProperty name="width" value="0.05" units="cm"/>
      <inkml:brushProperty name="height" value="0.05" units="cm"/>
    </inkml:brush>
  </inkml:definitions>
  <inkml:trace contextRef="#ctx0" brushRef="#br0">7 45 14867,'-1'-2'320,"0"0"0,0 0 0,0 0-1,1-1 1,-1 1 0,1 0 0,-1 0-1,1 0 1,0 0 0,0-1 0,0 1-1,0-4 1,1 5-185,0 0 1,0 0-1,0 0 0,0 0 0,0 0 0,0 1 1,0-1-1,0 0 0,0 0 0,0 1 0,1-1 0,-1 1 1,0-1-1,0 1 0,1-1 0,-1 1 0,0 0 1,1 0-1,-1-1 0,0 1 0,1 0 0,-1 0 1,2 1-1,28-2 448,0 2 1,0 1-1,37 8 1,44 3-2231,-109-13 1472,-2 0 75,1 0 0,-1 1 0,1-1 0,0 0 0,-1 0 0,1 0 0,0-1 0,-1 1 0,1 0 0,0-1 0,-1 1 0,1-1 1,-1 1-1,1-1 0,-1 0 0,1 0 0,2-1 0,-1-4-574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02.619"/>
    </inkml:context>
    <inkml:brush xml:id="br0">
      <inkml:brushProperty name="width" value="0.05" units="cm"/>
      <inkml:brushProperty name="height" value="0.05" units="cm"/>
    </inkml:brush>
  </inkml:definitions>
  <inkml:trace contextRef="#ctx0" brushRef="#br0">0 58 13211,'3'3'67,"0"0"0,0 0 0,0 0 0,0-1 0,0 1 0,1-1 0,-1 0 1,1 0-1,0 0 0,-1 0 0,1-1 0,0 1 0,0-1 0,0 0 0,0 0 0,0-1 0,8 1 0,7 0-68,-1-1-1,33-5 0,-30 3 75,220-35-197,-158 21 42,1 4 1,145-3 0,70 44 0,-108-5 82,338-12 75,2-43-5,-127 5-41,1006 13 74,-739 17-45,-628-5-55,799 3 57,3 22 12,-453-4-27,1077 44 118,-492-43-3,1081 31 89,-850-19-227,-3-38-12,-535-21 4,58-2 6,-2 23 11,223 41 30,-287-6 47,-424-23 44,273 11 649,-504-17-816,30 0-19,-37-1 33,1 0-1,-1 0 1,1 0-1,-1 0 1,1 0 0,-1 0-1,1 0 1,-1 0 0,1 0-1,-1-1 1,1 1-1,-1 0 1,1 0 0,-1 0-1,1-1 1,-1 1 0,1 0-1,-1 0 1,1-1-1,-1 1 1,0 0 0,1-1-1,-1 1 1,0-1 0,1 1-1,-1 0 1,0-1 0,1 1-1,-1-1 1,0 1-1,0-1 1,1 1 0,-1-1-1,0 1 1,0-1 0,0 1-1,0-1 1,0 1-1,0-1 1,0 0 0,0 1-1,0-1 1,0 1 0,0-1-1,0 1 1,0-1-1,-1 1 1,1-1 0,0 1-1,0-1 1,0 1 0,-1-1-1,-16-22-54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1.468"/>
    </inkml:context>
    <inkml:brush xml:id="br0">
      <inkml:brushProperty name="width" value="0.05" units="cm"/>
      <inkml:brushProperty name="height" value="0.05" units="cm"/>
    </inkml:brush>
  </inkml:definitions>
  <inkml:trace contextRef="#ctx0" brushRef="#br0">5 69 16323,'-4'7'1953,"8"-5"-937,4-2-344,5-7 1337,3 0-505,3-4-464,4 0-192,2 1-271,1 0-153,0 3-216,0 2-144,-2 3-344,-1 2-224,-3 0-585,-3 0-279,-4 0 1000,-1-3-248,-8-2-232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2.090"/>
    </inkml:context>
    <inkml:brush xml:id="br0">
      <inkml:brushProperty name="width" value="0.05" units="cm"/>
      <inkml:brushProperty name="height" value="0.05" units="cm"/>
    </inkml:brush>
  </inkml:definitions>
  <inkml:trace contextRef="#ctx0" brushRef="#br0">1 0 15523,'4'13'895,"0"-1"0,-1 1-1,0-1 1,-1 1 0,0 0-1,-1 0 1,-1 0 0,-1 17-1,1-16-647,0-14-233,0 1 0,0-1 0,0 0 0,0 0 0,0 1 0,0-1 0,0 0 0,0 0 0,0 1 0,0-1 0,0 0 0,0 1 0,0-1 0,1 0 0,-1 0 0,0 1 0,0-1 0,0 0 0,0 0 0,0 0 0,1 1 0,-1-1 0,0 0 0,0 0 0,0 0 0,1 1 0,-1-1 0,0 0 0,0 0 0,0 0 0,1 0 0,-1 0 0,0 0 0,0 0 0,1 1 0,-1-1 1,13-4 342,17-17 95,-24 17-318,3-3 1,40-25 449,-46 31-564,0-1 1,1 0-1,-1 1 1,1 0-1,-1 0 0,1 0 1,-1 0-1,1 1 0,0-1 1,-1 1-1,1 0 1,-1 0-1,5 1 0,-5 0-20,-1 0 1,0 0-1,0 0 0,0 0 0,0 1 1,0-1-1,0 1 0,0 0 0,0-1 0,-1 1 1,1 0-1,-1 0 0,1 0 0,-1 0 0,0 0 1,0 1-1,0-1 0,0 0 0,0 0 0,0 1 1,-1-1-1,1 0 0,-1 1 0,0-1 0,1 4 1,0 1-2,-1 1 1,1 0-1,-1-1 1,-1 1 0,1-1-1,-4 15 1,5-25 201,7-31-1656,-7 31 1297,0 0-1,0 0 1,1 0 0,-1 0 0,1 1 0,-1-1-1,1 1 1,0-1 0,0 1 0,0 0 0,0-1 0,0 1-1,4-2 1,5-1-507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2.568"/>
    </inkml:context>
    <inkml:brush xml:id="br0">
      <inkml:brushProperty name="width" value="0.05" units="cm"/>
      <inkml:brushProperty name="height" value="0.05" units="cm"/>
    </inkml:brush>
  </inkml:definitions>
  <inkml:trace contextRef="#ctx0" brushRef="#br0">95 15 16123,'5'-15'2374,"-7"20"-526,-6 34-412,-14 228 868,21-222-1911,3 0 0,1 0-1,19 87 1,-9-93-308,-7-26 42,-8-25 147,-9-23-135,-2 0 0,-1 0 0,-24-39 0,36 70-140,0 0 0,0 0 0,0 0-1,-1 1 1,1-1 0,-1 1 0,0-1 0,0 1 0,-7-6 0,10 9 1,0 0 0,0 0 0,0 0-1,0 0 1,0 1 0,0-1 0,0 0 0,0 0 0,0 0-1,0 0 1,0 0 0,0 0 0,0 0 0,0 0 0,0 0-1,0 0 1,0 0 0,0 0 0,0 0 0,0 0 0,0 1-1,0-1 1,0 0 0,0 0 0,0 0 0,0 0 0,0 0-1,0 0 1,-1 0 0,1 0 0,0 0 0,0 0 0,0 0-1,0 0 1,0 0 0,0 0 0,0 0 0,0 0 0,0 0-1,0 0 1,0 0 0,0 0 0,0 0 0,0 0 0,0 0-1,0 1 1,-1-1 0,1 0 0,0 0 0,0 0 0,0 0-1,0 0 1,0 0 0,0-1 0,0 1 0,0 0 0,0 0-1,0 0 1,0 0 0,0 0 0,0 0 0,0 0 0,-1 0-1,1 0 1,0 0 0,0 0 0,0 0 0,0 0 0,3 9-18,10 10-5,-9-16 40,1-1 1,0 1-1,-1-1 1,1-1-1,0 1 1,0-1-1,0 1 1,0-2-1,0 1 1,1 0-1,-1-1 1,0 0-1,0 0 0,0-1 1,9-1-1,-9 1-23,0 0-1,0 0 0,0 0 0,0-1 0,-1 1 0,1-1 0,0-1 1,-1 1-1,0-1 0,1 1 0,-1-1 0,0 0 0,-1-1 0,1 1 0,0-1 1,2-3-1,-6 7-17,0 0 0,0 0 0,0 0 1,-1 0-1,1 0 0,0 0 0,0 0 0,-1 0 0,1 0 1,0 0-1,0 0 0,-1 0 0,1 0 0,0 0 1,0 0-1,-1 0 0,1 0 0,0 0 0,0 0 1,0 0-1,-1 0 0,1 0 0,0 0 0,0-1 1,0 1-1,-1 0 0,1 0 0,0 0 0,0 0 1,0 0-1,-1-1 0,1 1 0,0 0 0,0 0 1,0 0-1,0-1 0,0 1 0,0 0 0,0 0 0,-1-1 1,1 1-1,0 0 0,0 0 0,0-1 0,0 1 1,0 0-1,0 0 0,0 0 0,0-1 0,0 1 1,0 0-1,0 0 0,0-1 0,0 1 0,1 0 1,-1 0-1,0-1 0,0 1 0,0 0 0,0 0 1,0 0-1,0-1 0,1 1 0,-1 0 0,0 0 1,0 0-1,-8 2-422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3.149"/>
    </inkml:context>
    <inkml:brush xml:id="br0">
      <inkml:brushProperty name="width" value="0.05" units="cm"/>
      <inkml:brushProperty name="height" value="0.05" units="cm"/>
    </inkml:brush>
  </inkml:definitions>
  <inkml:trace contextRef="#ctx0" brushRef="#br0">28 1 15803,'12'0'3341,"-2"0"-2536,0-1 0,0 2 0,-1-1 1,1 2-1,0-1 0,10 4 0,-18-5-797,0 1-1,0 0 1,1 0-1,-1 0 1,0 0-1,0 1 1,0-1-1,0 0 1,-1 1-1,1 0 1,0-1-1,-1 1 1,1 0-1,-1 0 1,1 0-1,-1 0 0,0 0 1,0 0-1,0 0 1,0 0-1,0 0 1,0 1-1,-1-1 1,1 0-1,-1 1 1,1-1-1,-1 0 1,0 1-1,0-1 1,0 0-1,0 1 1,-1-1-1,0 5 1,0-1 22,-1 1 1,0 0 0,0-1-1,-1 0 1,1 0-1,-1 0 1,-1 0 0,1 0-1,-1 0 1,-6 7-1,-6 3 201,-30 28-1,1-3 165,43-40-382,1 0 0,0 1 0,0-1 0,0 0 0,0 0 0,0 1 0,0-1 0,1 1 0,-1-1 0,0 1 0,0 2 0,1-4-21,0 0 0,0 1 0,0-1 1,0 0-1,0 1 0,0-1 0,0 0 0,0 1 0,0-1 0,0 0 0,0 1 0,1-1 0,-1 0 0,0 0 0,0 1 0,0-1 0,0 0 0,1 0 1,-1 1-1,0-1 0,0 0 0,1 0 0,-1 0 0,0 1 0,0-1 0,1 0 0,-1 0 0,0 0 0,1 0 0,-1 0 0,0 1 0,0-1 0,1 0 1,3 0-132,-1 0 1,0 0-1,0 0 1,0 0-1,0 0 1,0-1-1,1 0 1,-1 1-1,0-1 1,3-2 0,7-2-311,-1-1 1,0 0-1,0-1 1,13-11 0,3-2-264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3.687"/>
    </inkml:context>
    <inkml:brush xml:id="br0">
      <inkml:brushProperty name="width" value="0.05" units="cm"/>
      <inkml:brushProperty name="height" value="0.05" units="cm"/>
    </inkml:brush>
  </inkml:definitions>
  <inkml:trace contextRef="#ctx0" brushRef="#br0">72 39 13579,'3'-11'9240,"-6"-5"-6127,2 15-3085,1 0 0,0 1 1,0-1-1,0 1 0,-1-1 0,1 1 1,0-1-1,-1 0 0,1 1 0,-1-1 1,1 1-1,0 0 0,-1-1 1,1 1-1,-1-1 0,1 1 0,-1 0 1,1-1-1,-1 1 0,0 0 0,1-1 1,-1 1-1,1 0 0,-1 0 0,1 0 1,-1 0-1,0-1 0,1 1 0,-1 0 1,0 0-1,1 0 0,-1 0 0,0 0 1,1 1-1,-1-1 0,1 0 0,-1 0 1,0 0-1,1 0 0,-1 1 0,1-1 1,-1 0-1,1 1 0,-1-1 0,1 0 1,-1 1-1,1-1 0,-1 1 0,-3 3-2,0 0-1,1 0 0,-1 0 0,1 1 1,0-1-1,1 1 0,-1 0 0,1 0 1,0 0-1,0 0 0,0 0 0,-1 8 1,0 6-26,0-1 0,0 23 1,2-32 0,1-1 0,0 1-1,1-1 1,0 1 0,0-1 0,5 16 0,-6-23-1,1 0 0,-1 0 1,1 1-1,0-1 0,-1 0 0,1 0 1,0 0-1,-1 0 0,1 0 0,0 0 0,0 0 1,0 0-1,0 0 0,0-1 0,0 1 1,0 0-1,0-1 0,1 1 0,-1 0 1,2 0-1,-1-1 1,0 0-1,0 0 1,0 0 0,0-1-1,0 1 1,0 0 0,0-1 0,0 1-1,0-1 1,0 0 0,-1 0 0,1 0-1,0 0 1,0 0 0,-1 0-1,1 0 1,2-3 0,6-4 6,-1-1 0,0 0 0,-1 0 0,0-1 0,12-19 0,-15 21 4,0 0 0,-1 0 0,0-1 0,-1 1 1,1-1-1,-2 0 0,1 0 0,1-13 1,-4 20-19,0 1 1,1 0 0,-1-1 0,0 1 0,0 0 0,0-1 0,-1 1 0,1 0 0,0-1-1,0 1 1,-1 0 0,1 0 0,0-1 0,-1 1 0,1 0 0,-1 0 0,0 0-1,1 0 1,-1-1 0,0 1 0,0 0 0,0 0 0,0 0 0,0 1 0,0-1 0,0 0-1,0 0 1,0 0 0,0 1 0,0-1 0,0 1 0,-1-1 0,1 1 0,0-1-1,0 1 1,-1 0 0,1-1 0,0 1 0,-1 0 0,1 0 0,0 0 0,-1 0-1,1 0 1,0 0 0,-1 1 0,1-1 0,0 0 0,-2 1 0,0 0-124,0 0-1,1-1 1,-1 1 0,0 0 0,1 0-1,-1 1 1,1-1 0,-1 0 0,1 1-1,-1 0 1,1-1 0,0 1 0,0 0-1,0 0 1,0 0 0,0 1 0,1-1-1,-1 0 1,1 1 0,-1-1 0,1 1 0,-1 2-1,2 0-525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4.168"/>
    </inkml:context>
    <inkml:brush xml:id="br0">
      <inkml:brushProperty name="width" value="0.05" units="cm"/>
      <inkml:brushProperty name="height" value="0.05" units="cm"/>
    </inkml:brush>
  </inkml:definitions>
  <inkml:trace contextRef="#ctx0" brushRef="#br0">1 6 19332,'4'-5'5215,"-1"18"-3656,0 22-1343,-3 56-73,3 43-1313,-3-129 77,1-6 752,-1-9 85,0-11-288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4.866"/>
    </inkml:context>
    <inkml:brush xml:id="br0">
      <inkml:brushProperty name="width" value="0.05" units="cm"/>
      <inkml:brushProperty name="height" value="0.05" units="cm"/>
    </inkml:brush>
  </inkml:definitions>
  <inkml:trace contextRef="#ctx0" brushRef="#br0">78 56 17196,'17'-17'3467,"-14"14"-1178,-11 10-862,-3 5-1325,2 1 1,0 0 0,0 0-1,1 1 1,0 0 0,2 0-1,-1 0 1,2 1 0,0 0-1,-6 30 1,11-44-97,0 1-1,-1 0 1,1 0-1,0 0 1,0-1 0,0 1-1,0 0 1,0 0-1,0 0 1,1 0 0,-1-1-1,1 1 1,-1 0-1,1 0 1,0-1 0,-1 1-1,3 3 1,-2-4-1,0-1-1,0 1 1,1 0 0,-1-1-1,0 1 1,0-1 0,0 0 0,1 1-1,-1-1 1,0 0 0,0 0-1,1 1 1,-1-1 0,0 0 0,0 0-1,1-1 1,-1 1 0,0 0-1,0 0 1,1 0 0,-1-1 0,0 1-1,0-1 1,0 1 0,1-1-1,0-1 1,35-19 63,-31 17-71,-1 0 1,0 1 0,1-1 0,-1 1 0,1 1 0,0-1 0,0 1 0,0 0 0,0 0 0,0 1 0,11-2 0,-16 3-4,0 1 0,0-1 0,0 0 1,0 0-1,1 1 0,-1-1 0,0 0 0,0 1 0,0-1 1,0 1-1,0-1 0,0 1 0,0 0 0,0 0 0,0-1 1,0 1-1,-1 0 0,1 0 0,0 0 0,0 0 1,0 1-1,1 1-6,-1 0 1,0 0-1,0 0 1,0 0-1,0 0 1,0 1-1,0 4 1,0 5-6,-1-1 0,0 0 1,-2 14-1,-1-5 73,-1 1 1,0-1-1,-1-1 0,-2 1 0,-9 20 1,16-39-46,-1 0 1,0-1 0,0 1 0,1-1 0,-1 1 0,-1 0 0,1-1 0,0 0 0,0 1-1,0-1 1,-1 0 0,1 1 0,-1-1 0,1 0 0,-1 0 0,1 0 0,-1-1 0,-2 2 0,3-2-4,0 0 1,0 0-1,0 0 1,-1 0-1,1 0 0,0 0 1,0 0-1,0 0 1,0 0-1,-1-1 1,1 1-1,0-1 1,0 1-1,0-1 1,0 1-1,0-1 1,0 1-1,0-1 1,0 0-1,-2-1 1,1-1 0,0 0 0,-1 1-1,1-1 1,0 0 0,1 0 0,-1 0 0,0-1 0,1 1 0,0 0 0,-1-1 0,1 1 0,1-1 0,-1 1 0,0-1 0,1 1 0,0-1 0,0-4 0,1 1-8,1 0-1,0-1 1,0 1 0,0 1 0,1-1-1,0 0 1,1 1 0,6-12 0,43-49-23,-19 26 10,-23 26 17,43-61 1,-47 65 69,-1-1-1,0 1 0,-1-1 1,8-23-1,-13 33-48,1 1 0,-1-1 1,0 0-1,1 0 0,-1 0 0,0 1 0,0-1 0,0 0 1,-1 0-1,1 0 0,0 1 0,-1-1 0,1 0 0,-1 0 1,1 1-1,-1-1 0,0 0 0,0 1 0,0-1 0,0 1 1,0-1-1,0 1 0,0-1 0,0 1 0,-1 0 0,1 0 1,0 0-1,-1-1 0,1 1 0,-1 1 0,1-1 0,-1 0 1,0 0-1,1 0 0,-4 0 0,-1-1-284,0 1 0,0-1 1,0 1-1,0 1 0,0-1 0,0 1 0,0 0 0,0 0 1,-10 2-1,15 0-204,1-1-162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5.330"/>
    </inkml:context>
    <inkml:brush xml:id="br0">
      <inkml:brushProperty name="width" value="0.05" units="cm"/>
      <inkml:brushProperty name="height" value="0.05" units="cm"/>
    </inkml:brush>
  </inkml:definitions>
  <inkml:trace contextRef="#ctx0" brushRef="#br0">90 1 19116,'15'14'564,"0"2"0,-1 0-1,0 0 1,-1 1 0,-1 1-1,-1 0 1,9 20 0,-12-20-477,-1 0 0,-1 1-1,0-1 1,-1 1 0,-1 0 0,-1 1 0,-1-1 0,0 0-1,-2 1 1,0-1 0,-1 1 0,-7 33 0,-4-2-77,-2-1 0,-33 75 1,-56 93 99,69-152-6,7-10-115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6.067"/>
    </inkml:context>
    <inkml:brush xml:id="br0">
      <inkml:brushProperty name="width" value="0.05" units="cm"/>
      <inkml:brushProperty name="height" value="0.05" units="cm"/>
    </inkml:brush>
  </inkml:definitions>
  <inkml:trace contextRef="#ctx0" brushRef="#br0">350 54 13299,'1'-3'325,"0"-1"0,-1 1 0,0 0 0,1 0 0,-1 0 0,-1 0 0,1 0 1,0-1-1,-1 1 0,1 0 0,-2-3 0,1 5-200,0 0 1,1 0-1,-1 0 1,0 0-1,1 0 0,-1 1 1,0-1-1,0 0 0,0 1 1,0-1-1,0 0 1,1 1-1,-1-1 0,0 1 1,0 0-1,0-1 1,-1 1-1,1 0 0,0-1 1,0 1-1,0 0 1,0 0-1,0 0 0,0 0 1,0 0-1,0 0 0,0 0 1,0 1-1,-1-1 1,1 0-1,0 1 0,0-1 1,0 0-1,0 1 1,-1 0-1,-11 5 80,0-1 1,1 2-1,0 0 1,0 0-1,0 1 0,1 1 1,0 0-1,1 0 0,0 1 1,0 1-1,1-1 1,-13 21-1,1 4-122,1 0-1,2 2 1,-15 41 0,19-41-51,2 1 1,1 0 0,2 1 0,2 0 0,2 1 0,1-1 0,2 1 0,4 49-1,0-63-128,1 0-1,1 0 0,1-1 0,1 0 1,2 0-1,0 0 0,2-1 0,0 0 1,2-1-1,0 0 0,2-1 0,0-1 1,28 32-1,-31-42 26,1 0 1,15 10 0,24 13-194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6.790"/>
    </inkml:context>
    <inkml:brush xml:id="br0">
      <inkml:brushProperty name="width" value="0.05" units="cm"/>
      <inkml:brushProperty name="height" value="0.05" units="cm"/>
    </inkml:brush>
  </inkml:definitions>
  <inkml:trace contextRef="#ctx0" brushRef="#br0">168 10 15875,'2'-9'4837,"-12"25"-2946,-29 90-582,-36 156-1,60-199-882,-12 109-1,25-144-596,1 0 0,1-1 0,1 1 0,2 0 0,0 0-1,13 41 1,-14-62 32,0 1 0,1-1 0,0 0 0,5 9 0,-7-14 116,0-1 0,-1 0 0,1 1 0,0-1 0,1 0 0,-1 0 0,0 0 0,0 0 0,0 0 0,1 0 0,-1 0-1,0 0 1,1 0 0,-1 0 0,1-1 0,-1 1 0,1-1 0,-1 1 0,1-1 0,0 1 0,-1-1 0,1 0 0,0 0 0,-1 0-1,3 0 1,20-7-462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2:27.673"/>
    </inkml:context>
    <inkml:brush xml:id="br0">
      <inkml:brushProperty name="width" value="0.05" units="cm"/>
      <inkml:brushProperty name="height" value="0.05" units="cm"/>
    </inkml:brush>
  </inkml:definitions>
  <inkml:trace contextRef="#ctx0" brushRef="#br0">311 287 13315,'-2'1'50,"0"-1"0,0 1 0,0 0 0,0 1 0,0-1 0,0 0 0,1 0 0,-1 1 0,0-1 0,1 1 0,-1 0 0,1-1 0,-1 1 0,1 0 0,0 0 0,0 0 0,0 0 0,0 0 0,0 0 0,0 0 0,1 0 0,-1 2 0,-3 9-37,1 1 0,-2 18 0,4-29 25,-10 144-173,9 201 1,5-202-187,-8 205-460,-61 443-1,5-378 1067,-44 386 617,87-588-535,18 377 0,8-492-308,5-1 1,45 178 0,-42-223-77,2-2 0,1 0 0,4-1 0,1-2 1,2 0-1,56 76 0,-58-96-22,1 0-1,1-2 1,1-1-1,2-1 1,0-2-1,1 0 1,1-2-1,1-2 1,1 0-1,1-3 1,0 0-1,43 11 1,-16-10-31,0-3 0,1-3 0,1-2 0,0-3 0,0-2 0,83-8 0,297-49-65,-2-26 177,-25 5 38,63 9-3,-352 55-55,229 12 0,-281 6-3,130 31-1,69 38 27,-39-10-24,-60-24-14,233 68-57,-375-99 64,-1 1 1,0 2-1,-1 1 0,-1 1 1,0 2-1,-1 1 0,-1 1 0,-1 2 1,36 35-1,74 116 344,0 0 40,-116-152-353,0 0 0,1-1 0,1-1 0,1-1 1,38 21-1,-18-17-32,0-2-1,1-2 1,1-2 0,0-3 0,50 9 0,244 22-64,39 9-27,-295-31 120,0 3 1,115 53 0,-142-55 1,0-1 0,1-3 0,65 12-1,-78-23-26,0-2 0,0-2-1,1-2 1,80-7 0,-62-4-24,0-2 0,109-35 0,111-63-64,247-165-91,-447 222 135,-1-3 0,-3-4 0,-3-3-1,-2-3 1,-4-4 0,-2-2 0,79-108 0,-96 108-111,-2-3 0,48-98-1,-80 134 120,-1-1 0,-1-1 0,-3-1 0,-1 0 0,-2 0 0,8-75 0,-16 26 104,-9-105 0,1 115-27,4 1-1,9-88 0,57-179-125,-1 13-150,-55 237 187,-3 0 1,-5 0 0,-4 0-1,-4 0 1,-4 1 0,-4 0-1,-34-107 1,-102-291-119,-19-119-1400,146 531 548,-3 2 0,-4 1 1,-3 1-1,-3 2 0,-64-92 0,48 90 1128,-4 2 0,-3 3 1,-3 3-1,-111-94 0,114 115 50,-3 2-1,-1 3 1,-3 2-1,-1 4 1,-136-53-1,27 32 883,-3 8 0,-333-48 0,-383 25 841,-1152 55-1344,628 131-72,1284-93-413,-726 115-78,716-108-14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7.240"/>
    </inkml:context>
    <inkml:brush xml:id="br0">
      <inkml:brushProperty name="width" value="0.05" units="cm"/>
      <inkml:brushProperty name="height" value="0.05" units="cm"/>
    </inkml:brush>
  </inkml:definitions>
  <inkml:trace contextRef="#ctx0" brushRef="#br0">10 400 14523,'-9'18'2353,"9"-18"-2313,0 0-1,0 0 0,0 0 0,0 0 0,0 0 0,0 0 0,0 0 0,0 0 0,1 1 0,-1-1 0,0 0 0,0 0 0,0 0 0,0 0 0,0 0 0,0 0 0,0 0 0,0 0 1,0 0-1,0 0 0,1 0 0,-1 0 0,0 0 0,0 0 0,0 0 0,0 0 0,0 0 0,0 0 0,0 0 0,0 0 0,1 0 0,-1 0 0,0 0 0,0 0 0,0 0 0,0 0 1,0 0-1,0 0 0,0 0 0,0 0 0,1 0 0,-1 0 0,0 0 0,0 0 0,0 0 0,0 0 0,0-1 0,0 1 0,0 0 0,0 0 0,0 0 0,0 0 0,0 0 0,0 0 1,0 0-1,0 0 0,0 0 0,0-1 0,1 1 0,-1 0 0,0 0 0,0 0 0,0 0 0,0 0 0,0 0 0,0 0 0,-1-1 0,26-27 2428,96-167 348,-7 10-2261,-114 185-554,0-1 0,1 1 1,-1 0-1,0-1 0,0 1 0,0-1 0,1 1 0,-1 0 1,0-1-1,0 1 0,1 0 0,-1 0 0,0-1 1,0 1-1,1 0 0,-1 0 0,0-1 0,1 1 0,-1 0 1,0 0-1,1 0 0,-1-1 0,1 1 0,-1 0 0,0 0 1,1 0-1,-1 0 0,1 0 0,-1 0 0,1 0 0,2 11-12,-6 20-30,-22 90 24,-5 33 254,30-152-236,-2 31-313,2-32 222,0 1-1,0-1 0,0 1 0,0-1 0,0 1 1,0-1-1,0 1 0,1-1 0,-1 1 0,0-1 1,1 0-1,-1 1 0,1-1 0,0 0 0,-1 1 1,3 1-1,0-4-219,3-4-109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7.701"/>
    </inkml:context>
    <inkml:brush xml:id="br0">
      <inkml:brushProperty name="width" value="0.05" units="cm"/>
      <inkml:brushProperty name="height" value="0.05" units="cm"/>
    </inkml:brush>
  </inkml:definitions>
  <inkml:trace contextRef="#ctx0" brushRef="#br0">134 1 17236,'-2'18'1456,"1"0"-1056,-2 0-200,0 4 704,2 1-360,-1 3-264,1 1-95,-1-1-113,1-2-32,1-3-296,0 0-273,0-7-335,-1-3 728,1-9-176,-6 2-80</inkml:trace>
  <inkml:trace contextRef="#ctx0" brushRef="#br0" timeOffset="1">2 177 17796,'-2'-1'1752,"4"1"-1080,6 1-272,5 2 961,3-2-273,3 2-456,5-1-256,1-2-728,0-3-456,1-1 728,-3 1-136,-6-4-152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8.462"/>
    </inkml:context>
    <inkml:brush xml:id="br0">
      <inkml:brushProperty name="width" value="0.05" units="cm"/>
      <inkml:brushProperty name="height" value="0.05" units="cm"/>
    </inkml:brush>
  </inkml:definitions>
  <inkml:trace contextRef="#ctx0" brushRef="#br0">4 497 14747,'-4'21'2382,"4"-21"-2327,1 0 0,-1 0 0,0 1 0,0-1 0,0 0 0,0 0 1,0 0-1,0 1 0,0-1 0,0 0 0,0 0 0,1 0 0,-1 0 0,0 1 0,0-1 0,0 0 0,0 0 0,1 0 0,-1 0 0,0 0 1,0 1-1,0-1 0,1 0 0,-1 0 0,0 0 0,0 0 0,0 0 0,1 0 0,-1 0 0,0 0 0,0 0 0,1 0 0,-1 0 1,0 0-1,0 0 0,0 0 0,1 0 0,-1 0 0,0 0 0,0 0 0,0 0 0,1-1 0,3-1 370,1 0 0,-1-1 0,0 0 0,0 0 0,7-7 0,18-19 273,-2 0 0,-1-2 0,-1-1 0,30-51 0,-21 24-424,48-120 1,-62 123-325,-84 439-72,62-371 65,-3 27 36,5-37-96,0 0 1,0 0-1,0 0 0,0 0 1,0 0-1,0 0 1,1 0-1,-1 0 1,1 0-1,0 0 0,-1 0 1,1 0-1,2 2 1,-3-4 94,0 1-1,1-1 1,-1 0 0,1 0-1,-1 1 1,1-1 0,0 0 0,-1 0-1,1 0 1,-1 0 0,1 0 0,-1 0-1,1 0 1,-1 0 0,1 0-1,-1 0 1,1 0 0,0 0 0,-1 0-1,1 0 1,-1-1 0,1 1 0,-1 0-1,1 0 1,-1 0 0,1-1 0,-1 1-1,2-1-49,12-7-359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9.559"/>
    </inkml:context>
    <inkml:brush xml:id="br0">
      <inkml:brushProperty name="width" value="0.05" units="cm"/>
      <inkml:brushProperty name="height" value="0.05" units="cm"/>
    </inkml:brush>
  </inkml:definitions>
  <inkml:trace contextRef="#ctx0" brushRef="#br0">119 2 13875,'0'0'143,"0"0"0,0 0 1,-1 0-1,1-1 0,0 1 1,0 0-1,0 0 0,0 0 0,-1 0 1,1 0-1,0 0 0,0-1 0,-1 1 1,1 0-1,0 0 0,0 0 1,0 0-1,-1 0 0,1 0 0,0 0 1,0 0-1,-1 0 0,1 0 0,0 0 1,0 0-1,-1 0 0,1 0 0,0 0 1,0 0-1,-1 0 0,1 1 1,0-1-1,0 0 0,0 0 0,-1 0 1,1 0-1,0 0 0,0 0 0,0 1 1,-8 12 2245,-1 25-1669,7-28-61,-2 4-454,-50 248 1615,47-216-1686,3 1 1,1 0 0,6 80 0,-2-121-123,4 30 84,-5-34-92,0-1-1,0 1 1,1 0-1,-1-1 0,1 1 1,0-1-1,-1 1 1,1-1-1,0 1 0,0-1 1,0 1-1,0-1 1,0 0-1,0 1 0,0-1 1,2 2-1,-3-3-10,1 0-1,-1 0 0,0 0 1,0 0-1,0 0 1,1 0-1,-1 0 0,0 0 1,1 0-1,-1 0 0,0 0 1,0 0-1,1 0 1,-1 0-1,0 0 0,0 0 1,1 0-1,-1 0 1,0 0-1,0 0 0,1 0 1,-1 0-1,0 0 0,0-1 1,0 1-1,1 0 1,-1 0-1,0 0 0,0 0 1,0 0-1,1-1 1,-1 1-1,0 0 0,0 0 1,0-1-1,5-11-395,-4-15-801,-2 18 824,0 0 1,-1 0 0,0 0 0,-1 1-1,0-1 1,0 0 0,-1 1 0,0 0-1,0 0 1,-7-9 0,-8-6-588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49.975"/>
    </inkml:context>
    <inkml:brush xml:id="br0">
      <inkml:brushProperty name="width" value="0.05" units="cm"/>
      <inkml:brushProperty name="height" value="0.05" units="cm"/>
    </inkml:brush>
  </inkml:definitions>
  <inkml:trace contextRef="#ctx0" brushRef="#br0">8 54 13251,'-4'9'1648,"1"-1"-672,4-1-303,8-1 1239,4 0-488,10-3-215,5-2-113,8-2-272,1-2-128,5-4-232,-1-1-136,-2-2-328,-2-1-208,-8-1-528,-5 1-336,-9 0 800,-4 1-176,-4 1-208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0.442"/>
    </inkml:context>
    <inkml:brush xml:id="br0">
      <inkml:brushProperty name="width" value="0.05" units="cm"/>
      <inkml:brushProperty name="height" value="0.05" units="cm"/>
    </inkml:brush>
  </inkml:definitions>
  <inkml:trace contextRef="#ctx0" brushRef="#br0">1 0 16508,'10'7'1848,"3"2"-920,0-3-344,10 2 921,0-1-289,11 5-256,-1-2-128,1 3-336,1 0-224,-2-2-568,-2 1-344,-5-2-624,1-3 1048,-8-6-224,-3-1-152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0.906"/>
    </inkml:context>
    <inkml:brush xml:id="br0">
      <inkml:brushProperty name="width" value="0.05" units="cm"/>
      <inkml:brushProperty name="height" value="0.05" units="cm"/>
    </inkml:brush>
  </inkml:definitions>
  <inkml:trace contextRef="#ctx0" brushRef="#br0">1 25 14051,'1'0'214,"-1"1"0,1-1 0,0 1 0,-1 0 0,1-1 0,0 1 0,-1 0 0,1-1 0,-1 1 0,1 0 0,-1 0 0,1-1 0,-1 1 0,0 0 0,1 0 0,-1 0 0,0 0 1,0-1-1,1 3 0,4 21 2315,-4-21-2123,5 12 451,2-13-34,-6-3-707,0 0 0,0 0 0,0-1 1,0 1-1,0-1 0,0 1 1,0-1-1,2-2 0,2-3-75,4-2 186,33-29 431,-40 36-645,-1 0 0,1 1 1,0-1-1,0 1 0,-1-1 0,1 1 1,0 0-1,0 0 0,0 0 0,0 0 1,0 1-1,1-1 0,-1 1 0,0 0 0,4 0 1,-6 1-15,0-1 0,1 1 1,-1-1-1,0 1 1,0 0-1,1-1 0,-1 1 1,0 0-1,0 0 1,0 0-1,0 0 0,0 0 1,0 0-1,0 0 0,-1 1 1,1-1-1,0 0 1,-1 0-1,1 1 0,0-1 1,-1 0-1,0 1 0,1-1 1,-1 0-1,0 1 1,0-1-1,1 0 0,-1 1 1,0-1-1,-1 1 1,1 2-1,-1 5 8,1 1 0,-2-1 0,-2 13 0,2-15 27,2-4-4,-1 0 0,1-1 0,-1 1 0,0 0 0,0 0-1,0 0 1,0-1 0,-1 1 0,-2 4 0,31-51-2580,0 15 1495,-13 16 313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1.387"/>
    </inkml:context>
    <inkml:brush xml:id="br0">
      <inkml:brushProperty name="width" value="0.05" units="cm"/>
      <inkml:brushProperty name="height" value="0.05" units="cm"/>
    </inkml:brush>
  </inkml:definitions>
  <inkml:trace contextRef="#ctx0" brushRef="#br0">71 12 15443,'3'-12'2405,"-10"31"-1272,-16 85 622,5 1 0,-6 126-1,24-228-1731,-1 15 66,1 1 0,0-1 0,1 1 0,1-1 0,7 29 1,-2-35-31,-2-20 12,-3-21 35,-23-160 350,21 188-455,0 0 1,0-1-1,-1 1 1,1 0-1,0 0 1,0-1-1,1 1 1,-1 0-1,0 0 1,0 0-1,1-1 1,-1 1-1,0 0 1,1 0-1,-1 0 1,1 0-1,0 0 1,-1 0-1,1 0 1,0 0-1,-1 0 1,2-1-1,1 1-15,-1 0 0,0 0 0,0 0 0,1 0 0,-1 0 0,0 1-1,1-1 1,4 1 0,16-5-75,-14 2 71,0-1-1,0 0 0,-1-1 1,0 0-1,1-1 0,-2 1 1,1-1-1,-1-1 0,0 0 0,0 0 1,0 0-1,-1-1 0,7-11 1,-2 2 26,-1 0-1,-1 0 1,-1-1 0,0 0 0,8-32 0,-15 47-5,4-22 17,-5 24-19,1 0 0,-1 0 0,0 0 0,0 0 0,0 0 0,0 0 0,0 0 0,0 1 0,0-1 0,0 0 0,0 0 0,0 0 0,-1 0 0,1 0-1,0 0 1,-1 0 0,1 0 0,-1 0 0,0-1 0,1 2-1,-1 0 0,0 0 0,1 1 0,-1-1 0,1 0 0,-1 0 0,0 0 0,1 0 0,-1 0 0,1 1-1,-1-1 1,1 0 0,-1 1 0,1-1 0,-1 0 0,1 1 0,-1-1 0,1 0 0,-1 1 0,1-1 0,0 1 0,-1-1 0,1 1-1,0-1 1,-1 1 0,1-1 0,0 1 0,0-1 0,-1 1 0,1 0 0,-10 21-15,-30 92 25,36-97 42,0 0 0,1 0 0,1 0 0,0 35-1,2-48-91,0 0 0,1-1 0,-1 1 0,1 0 0,0-1 0,0 1 0,0-1 0,0 1 0,1-1 0,-1 0 0,1 1 0,0-1 0,0 0 0,0 0 0,1 0 0,-1-1 0,1 1 0,-1 0 0,1-1 0,0 0 0,6 4 0,-4-3-262,0-1-1,1 0 1,-1 0-1,1 0 1,0-1-1,-1 0 1,1 0-1,0 0 0,0-1 1,-1 0-1,1 0 1,0 0-1,7-2 1,5-2-684</inkml:trace>
  <inkml:trace contextRef="#ctx0" brushRef="#br0" timeOffset="1">379 433 17140,'3'11'1464,"-2"-1"-1040,2-3-304,1-4 216,2-3 136,-5-5-320,-1-2-136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2.254"/>
    </inkml:context>
    <inkml:brush xml:id="br0">
      <inkml:brushProperty name="width" value="0.05" units="cm"/>
      <inkml:brushProperty name="height" value="0.05" units="cm"/>
    </inkml:brush>
  </inkml:definitions>
  <inkml:trace contextRef="#ctx0" brushRef="#br0">45 37 13083,'-1'0'293,"-1"-1"-1,1 1 1,0-1 0,0 1 0,0-1 0,0 0 0,0 0-1,0 1 1,0-1 0,0 0 0,0 0 0,0 0 0,0 0-1,1 0 1,-1 0 0,-1-2 0,2 2-147,0 1-1,0-1 1,0 1 0,0-1-1,0 1 1,1-1 0,-1 1-1,0-1 1,0 1 0,0-1-1,1 1 1,-1-1 0,0 1-1,0 0 1,1-1 0,-1 1-1,0 0 1,1-1 0,-1 1-1,1 0 1,-1-1 0,0 1-1,1 0 1,-1-1 0,1 1-1,-1 0 1,1 0-1,5-3 270,-1 2 0,0-1 0,1 1-1,-1-1 1,1 1 0,6 0 0,-4 1-292,1 0 0,-1 1 0,0-1 0,0 2 0,1-1 0,-1 1 0,0 0 0,0 1 1,-1 0-1,13 6 0,-18-8-116,1 1 1,0-1 0,0 1 0,-1 0-1,1 0 1,-1 0 0,0 0 0,0 0-1,1 1 1,-1-1 0,-1 1 0,1 0-1,0-1 1,-1 1 0,1 0-1,-1 0 1,0 0 0,0 0 0,0 0-1,0 0 1,-1 0 0,1 0 0,-1 0-1,0 1 1,0-1 0,0 0-1,0 0 1,0 0 0,-1 0 0,-1 5-1,-1 0-3,0 0 0,0 0-1,-1 0 1,0 0 0,-1-1-1,1 0 1,-1 0 0,-7 7-1,-52 50 31,53-54-29,-28 23 14,-13 13 26,51-46-44,0 1-1,1 0 0,-1-1 1,0 1-1,1 0 1,-1-1-1,1 1 0,-1 0 1,1 0-1,-1 0 0,1 0 1,-1-1-1,1 1 0,0 0 1,0 0-1,-1 0 0,1 0 1,0 0-1,0 2 1,0-3-1,0 1 0,1-1 0,-1 1 0,0-1 1,1 1-1,-1-1 0,1 1 0,-1-1 0,1 1 1,-1-1-1,0 0 0,1 1 0,-1-1 0,1 0 1,0 1-1,-1-1 0,1 0 0,-1 0 0,1 1 1,-1-1-1,1 0 0,0 0 0,7 1-11,-1 0 0,0 0 0,0-1 0,8-1 0,-9 1-15,10 0-270,0-2 0,0 0 0,-1 0 0,1-2 0,0 0 0,-1 0 0,0-2 0,0 0-1,0-1 1,-1 0 0,17-12 0,-3-2-377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2.940"/>
    </inkml:context>
    <inkml:brush xml:id="br0">
      <inkml:brushProperty name="width" value="0.05" units="cm"/>
      <inkml:brushProperty name="height" value="0.05" units="cm"/>
    </inkml:brush>
  </inkml:definitions>
  <inkml:trace contextRef="#ctx0" brushRef="#br0">71 16 13699,'8'-13'3592,"-4"11"-741,-3 9 207,-1-6-2931,0 0 0,-1 0 1,1-1-1,0 1 0,0 0 1,0 0-1,0 0 1,-1 0-1,1-1 0,0 1 1,-1 0-1,1 0 0,-1-1 1,1 1-1,-1 0 0,1-1 1,-1 1-1,1 0 0,-1-1 1,0 1-1,1-1 1,-1 1-1,0-1 0,1 1 1,-1-1-1,0 0 0,0 1 1,0-1-1,1 0 0,-1 1 1,-1-1-1,0 1-103,1 0 0,-1-1 0,0 1 0,1 1 0,-1-1 0,1 0-1,0 0 1,-1 0 0,1 1 0,0-1 0,0 1 0,-1-1 0,1 1 0,1 0 0,-1-1-1,0 1 1,0 0 0,0-1 0,0 5 0,-2 1-3,-4 9-20,0 1 1,1 0-1,1 0 1,1 1-1,0-1 1,2 1-1,0 0 1,0 0-1,2 0 0,2 21 1,-2-36-2,0 0 1,1-1 0,-1 1-1,1 0 1,0 0-1,0 0 1,0-1-1,0 1 1,0-1 0,0 1-1,1-1 1,-1 1-1,1-1 1,0 0-1,0 0 1,-1 1-1,6 2 1,-5-4 0,0 0-1,0 0 1,0 0-1,0-1 1,0 1-1,0-1 1,0 1 0,1-1-1,-1 0 1,0 0-1,0 0 1,0 0 0,0 0-1,1-1 1,-1 1-1,0-1 1,0 1-1,0-1 1,0 0 0,0 0-1,0 1 1,0-1-1,2-2 1,9-5 5,-1 0 0,0-1 0,-1 0 1,0-1-1,19-22 0,-22 23 6,-1 0 1,-1 0-1,1-1 1,-2 0-1,1 0 1,-1 0-1,-1-1 1,4-12-1,-7 18 6,0 1 1,-1 0-1,0-1 0,0 1 0,0 0 0,-1-1 0,1 1 0,-1 0 0,0 0 0,0-1 1,0 1-1,-1 0 0,1 0 0,-1 0 0,0 1 0,-4-6 0,4 6-145,1 0-1,-1 1 0,0-1 0,-1 1 1,1-1-1,0 1 0,-1 0 1,1 0-1,-1 0 0,0 0 1,1 1-1,-1-1 0,0 1 1,0 0-1,0-1 0,0 1 1,0 1-1,-1-1 0,1 0 1,0 1-1,0 0 0,-4-1 1,6 1 65,1 0 0,-1 0 0,0 0 0,1 0 0,-1 0 0,1 0 0,-1 1 0,0-1 0,1 0 0,-1 0 0,1 0 0,-1 0 0,1 1 0,-1-1 0,1 0 0,-1 1 0,1-1 0,-1 0 0,1 1 0,-1-1 0,1 1 0,-1-1 0,1 1 0,0-1 0,-1 1 0,1-1 0,0 1 0,0-1 0,-1 1 0,1-1 0,0 1 0,0-1 0,0 1 0,-1 0 0,1-1 0,0 1 0,0-1 0,0 2 0,1 6-850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02:01.329"/>
    </inkml:context>
    <inkml:brush xml:id="br0">
      <inkml:brushProperty name="width" value="0.05" units="cm"/>
      <inkml:brushProperty name="height" value="0.05" units="cm"/>
    </inkml:brush>
  </inkml:definitions>
  <inkml:trace contextRef="#ctx0" brushRef="#br0">0 21 15419,'10'-16'1441,"0"11"-1025,-1 8-192,-1 16 800,7 5-488,3 6-192,2 8-136,6 10-128,4 7-56,2 5-40,-2 0-40,-1-1-152,-1-2-112,-3-4-312,-4 0 1128,-9-4-616,-5-3-40,-7-12 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3:09.947"/>
    </inkml:context>
    <inkml:brush xml:id="br0">
      <inkml:brushProperty name="width" value="0.05" units="cm"/>
      <inkml:brushProperty name="height" value="0.05" units="cm"/>
    </inkml:brush>
  </inkml:definitions>
  <inkml:trace contextRef="#ctx0" brushRef="#br0">0 227 10034,'221'-9'2146,"-48"1"-1430,1193-62 856,-489 45-1271,1 42 140,-151-2-250,1488 59-259,-779-55 217,2-65-103,-869 24-51,608-14 5,-728 23-6,661-48-76,-135 4 1,-790 53 362,195 20-1,-361-15-204,1 2 0,-1 0-1,29 8 1,-47-10-65,-1-1 1,1 0-1,0 0 0,0 1 0,-1-1 1,1 0-1,0 1 0,-1-1 0,1 1 1,0-1-1,-1 1 0,1-1 0,-1 1 1,1-1-1,0 1 0,-1-1 0,0 1 0,1 0 1,-1-1-1,1 1 0,-1 0 0,0 0 1,1-1-1,-1 1 0,0 0 0,0 0 1,0 1-1,0-1-9,0 0-1,0 1 1,0-1 0,-1 0-1,1 0 1,-1 0 0,1 1 0,-1-1-1,1 0 1,-1 0 0,0 0-1,1 0 1,-1 0 0,0 0-1,0 0 1,-1 1 0,1-1-15,0 0 1,0 0-1,0 0 0,-1 0 0,1 0 1,0 0-1,-1 0 0,1 0 1,-1-1-1,1 1 0,-1-1 1,1 1-1,-1-1 0,1 1 1,-1-1-1,0 0 0,1 0 1,-1 1-1,1-1 0,-1-1 1,0 1-1,1 0 0,-1 0 1,1 0-1,-1-1 0,0 1 1,1-1-1,-1 1 0,1-1 0,-2-1 1,-17-19-98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3.344"/>
    </inkml:context>
    <inkml:brush xml:id="br0">
      <inkml:brushProperty name="width" value="0.05" units="cm"/>
      <inkml:brushProperty name="height" value="0.05" units="cm"/>
    </inkml:brush>
  </inkml:definitions>
  <inkml:trace contextRef="#ctx0" brushRef="#br0">26 1 18572,'2'7'1864,"-2"9"-1392,-3 8-215,-1 5 1087,-1 5-848,2 3-160,1 5-168,0-3-48,1-3-48,1-5-40,0-7-256,0-6-224,-3-18-1793,0-22 1761,2-4-168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3.903"/>
    </inkml:context>
    <inkml:brush xml:id="br0">
      <inkml:brushProperty name="width" value="0.05" units="cm"/>
      <inkml:brushProperty name="height" value="0.05" units="cm"/>
    </inkml:brush>
  </inkml:definitions>
  <inkml:trace contextRef="#ctx0" brushRef="#br0">157 5 19044,'0'-1'52,"0"1"0,1 0 1,-1 0-1,0 0 0,0 0 0,0 0 0,0 0 1,0 0-1,0 0 0,0 0 0,0 0 0,0 0 1,0 0-1,0 0 0,0-1 0,0 1 0,0 0 1,0 0-1,0 0 0,0 0 0,0 0 0,0 0 0,0 0 1,0 0-1,0 0 0,0-1 0,0 1 0,0 0 1,0 0-1,0 0 0,0 0 0,0 0 0,0 0 1,0 0-1,0 0 0,0 0 0,0-1 0,0 1 1,0 0-1,0 0 0,0 0 0,0 0 0,0 0 1,0 0-1,0 0 0,0 0 0,-1 0 0,1 0 0,0 0 1,0 0-1,0 0 0,0 0 0,0 0 0,0 0 1,0 0-1,0-1 0,0 1 0,-1 0 0,1 0 1,0 0-1,0 0 0,0 0 0,0 0 0,0 1 1,0-1-1,0 0 0,0 0 0,-1 0 0,-12 0 1548,-15 5-754,21-2-780,0 0 0,0 0 1,0 0-1,1 1 0,-1 0 0,1 1 1,0-1-1,-10 11 0,13-12-53,-1 1 1,1 0-1,-1 0 0,1 1 0,0-1 1,1 1-1,-1 0 0,1-1 0,0 1 0,0 0 1,0 0-1,1 1 0,-1 5 0,1-10-15,1-1-1,0 1 1,0 0-1,0-1 1,0 1 0,0 0-1,0-1 1,0 1-1,0-1 1,0 1-1,0 0 1,0-1 0,1 1-1,-1 0 1,0-1-1,0 1 1,0-1-1,1 1 1,-1-1 0,0 1-1,1-1 1,-1 1-1,1-1 1,-1 1-1,1-1 1,-1 1 0,0-1-1,1 1 1,0-1-1,-1 0 1,2 1-1,-1-1-2,1 1-1,-1-1 1,1 0-1,0 0 0,-1 0 1,1-1-1,-1 1 0,1 0 1,0 0-1,-1-1 0,1 1 1,1-2-1,6-2-31,0 0 0,0-1 0,8-5 0,65-55-259,-81 65 294,-1 0 0,0 0-1,0-1 1,0 1 0,0 0 0,1 0-1,-1 0 1,0 0 0,0 0-1,0 0 1,1 0 0,-1 0-1,0 0 1,0 0 0,0 0-1,0 0 1,1 0 0,-1 0 0,0 0-1,0 0 1,0 1 0,1-1-1,-1 0 1,0 0 0,0 0-1,0 0 1,0 0 0,0 0-1,1 0 1,-1 1 0,0-1 0,0 0-1,0 0 1,0 0 0,0 0-1,0 0 1,1 1 0,-1-1-1,0 0 1,0 0 0,0 0-1,0 1 1,0-1 0,0 0 0,0 0-1,0 0 1,0 1 0,4 13-36,-2-6 20,1-2 25,1 0 1,-1-1 0,2 0-1,-1 0 1,0 0 0,7 5 0,-7-7-6,-1 0 1,1 0 0,-1 0 0,0 0 0,0 1 0,-1-1 0,1 1 0,-1 0-1,1-1 1,-1 1 0,0 0 0,-1 1 0,1-1 0,-1 0 0,0 0 0,1 6-1,0 14 98,-1 0-1,-1 0 0,-1 1 0,-2-1 0,-7 34 0,10-55-51,-1 0 1,0 0-1,0 0 0,0 0 1,-1 0-1,1-1 0,-1 1 1,1 0-1,-1-1 0,0 1 0,0-1 1,0 0-1,0 1 0,0-1 1,-1 0-1,1-1 0,-1 1 0,1 0 1,-4 1-1,2-1 28,-1-1 0,1 0 0,-1 0-1,1 0 1,-1 0 0,1-1 0,-1 0 0,1 0 0,-1 0 0,1 0-1,-9-3 1,0 0-15,-1-1 0,0-1-1,1 0 1,0-1 0,0 0 0,1-1-1,-16-11 1,24 15 59,3 3-210,0-1 1,0 1-1,-1-1 1,1 0-1,0 1 1,1-1-1,-1 0 1,0 0-1,0 1 1,0-1-1,0 0 1,0 0-1,1 0 1,-1 0-1,1 0 1,-1 0-1,0 0 1,1-1-1,0 1 1,-1 0-1,1 0 1,0 0-1,-1 0 1,1-1-1,0 1 1,0 0-1,0 0 1,0 0-1,0-1 1,0 1-1,1 0 1,-1-2-1,4-14-473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4.613"/>
    </inkml:context>
    <inkml:brush xml:id="br0">
      <inkml:brushProperty name="width" value="0.05" units="cm"/>
      <inkml:brushProperty name="height" value="0.05" units="cm"/>
    </inkml:brush>
  </inkml:definitions>
  <inkml:trace contextRef="#ctx0" brushRef="#br0">0 27 11618,'1'-2'186,"0"1"-1,-1-1 1,1 1-1,0-1 1,0 0-1,0 1 1,0 0-1,0-1 1,1 1-1,-1 0 1,0 0-1,1 0 0,-1-1 1,1 1-1,-1 1 1,1-1-1,-1 0 1,1 0-1,-1 1 1,1-1-1,0 0 1,0 1-1,-1 0 1,4-1-1,0 2 138,-1-1 0,1 1 0,0 0 0,-1 0 0,1 0 1,-1 1-1,1 0 0,5 3 0,7 4 110,0 1 0,0 1 0,-1 0 0,0 2 0,-1-1 0,0 2 0,19 23 0,-8-5-39,-1 1 1,32 58-1,-44-68-328,-1 0 0,-1 1-1,-2 1 1,0-1-1,-1 2 1,-2-1-1,-1 1 1,0 0 0,-2 0-1,-1 0 1,-2 0-1,0 0 1,-2 0 0,0 0-1,-2 0 1,-1 0-1,-1 0 1,-1-1-1,-1 0 1,-2-1 0,0 0-1,-20 33 1,10-23-345,-34 45 0,45-68 204,0-1 0,0 0 0,-1 0 0,-1-1-1,1 0 1,-2-1 0,-19 13 0,5-12-165,6-8-75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5.157"/>
    </inkml:context>
    <inkml:brush xml:id="br0">
      <inkml:brushProperty name="width" value="0.05" units="cm"/>
      <inkml:brushProperty name="height" value="0.05" units="cm"/>
    </inkml:brush>
  </inkml:definitions>
  <inkml:trace contextRef="#ctx0" brushRef="#br0">1 62 12899,'0'-4'427,"0"-1"145,0 0-1,0 0 1,0 1-1,1-1 1,-1 0-1,1 0 1,1 1-1,-1-1 1,3-6-1,-4 11-505,0-1 0,0 1 0,0 0-1,0 0 1,0 0 0,1-1 0,-1 1-1,0 0 1,0 0 0,0 0 0,0 0 0,0-1-1,1 1 1,-1 0 0,0 0 0,0 0-1,0 0 1,1 0 0,-1 0 0,0-1-1,0 1 1,0 0 0,1 0 0,-1 0-1,0 0 1,0 0 0,0 0 0,1 0-1,-1 0 1,0 0 0,0 0 0,1 0 0,-1 0-1,0 0 1,0 0 0,0 0 0,1 0-1,-1 0 1,0 0 0,1 1 0,6 8 1377,1 15-351,14 98 497,-1-3-2242,3-41-4610,-25-73 2897,-3-6 1013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5.617"/>
    </inkml:context>
    <inkml:brush xml:id="br0">
      <inkml:brushProperty name="width" value="0.05" units="cm"/>
      <inkml:brushProperty name="height" value="0.05" units="cm"/>
    </inkml:brush>
  </inkml:definitions>
  <inkml:trace contextRef="#ctx0" brushRef="#br0">0 106 15979,'6'12'1905,"11"-9"-1209,7-12-200,7-2 904,9-8-455,7 2-113,3-2-368,-1 3-160,-5 5-680,-4 1-424,-9 6 664,-7-1-152,-10 5-161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19:56.021"/>
    </inkml:context>
    <inkml:brush xml:id="br0">
      <inkml:brushProperty name="width" value="0.05" units="cm"/>
      <inkml:brushProperty name="height" value="0.05" units="cm"/>
    </inkml:brush>
  </inkml:definitions>
  <inkml:trace contextRef="#ctx0" brushRef="#br0">1 23 19476,'9'0'857,"0"-1"0,1-1-1,-1 0 1,12-4 0,-10 3-452,-1 0 1,20-2-1,-21 5-289,1-1 0,0 1 0,0 1-1,0 0 1,0 0 0,12 4 0,-20-4-112,0-1 1,0 1-1,0-1 1,-1 1-1,1 0 0,0 0 1,0 0-1,0 0 1,-1 0-1,1 0 0,-1 0 1,1 1-1,-1-1 1,1 1-1,-1-1 0,0 1 1,0-1-1,1 1 1,-1 0-1,0-1 1,-1 1-1,1 0 0,0 0 1,0 0-1,-1 0 1,1 0-1,-1 0 0,0 0 1,0 0-1,1 0 1,-1 0-1,-1 0 0,1 0 1,0 0-1,0 0 1,-1 0-1,1 0 0,-1 2 1,-3 3-1,1 1 0,-1-1-1,0 0 1,0 0 0,-1 0 0,0-1 0,0 1-1,-1-1 1,0 0 0,0-1 0,-12 9 0,-22 24 3,39-38-8,1 1 0,-1-1 0,0 0-1,1 1 1,-1-1 0,1 1 0,0-1-1,-1 1 1,1-1 0,-1 1 0,1 0-1,0-1 1,-1 1 0,1-1 0,0 1 0,0 0-1,-1-1 1,1 1 0,0 0 0,0-1-1,0 1 1,0 0 0,0-1 0,0 1-1,0 0 1,0-1 0,0 1 0,0 0-1,0-1 1,0 1 0,1 0 0,-1-1 0,0 1-1,0 0 1,1-1 0,-1 1 0,0-1-1,1 1 1,-1-1 0,1 1 0,-1-1-1,1 1 1,-1-1 0,1 1 0,-1-1 0,1 1-1,-1-1 1,1 0 0,-1 1 0,1-1-1,0 0 1,-1 0 0,1 1 0,0-1-1,-1 0 1,1 0 0,0 0 0,-1 0 0,1 0-1,1 0 1,7 2-107,1-1 0,-1-1-1,14 0 1,-16 0-77,112-3-911,-72 2 782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31.987"/>
    </inkml:context>
    <inkml:brush xml:id="br0">
      <inkml:brushProperty name="width" value="0.05" units="cm"/>
      <inkml:brushProperty name="height" value="0.05" units="cm"/>
    </inkml:brush>
  </inkml:definitions>
  <inkml:trace contextRef="#ctx0" brushRef="#br0">0 632 13739,'37'-138'4195,"5"2"1,72-156 0,-107 278-4421,0 1 0,15-21 0,-22 34 178,0-1 0,0 1-1,0 0 1,0 0 0,0 0 0,0 0 0,0-1 0,0 1 0,0 0-1,0 0 1,0 0 0,0 0 0,0-1 0,1 1 0,-1 0-1,0 0 1,0 0 0,0 0 0,0 0 0,0 0 0,1 0 0,-1-1-1,0 1 1,0 0 0,0 0 0,0 0 0,0 0 0,1 0 0,-1 0-1,0 0 1,0 0 0,0 0 0,1 0 0,-1 0 0,0 0 0,0 0-1,0 0 1,0 0 0,1 0 0,-1 0 0,0 0 0,0 0 0,0 0-1,1 10-1497,-6 12 202,-5-5 514,-2 3-58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32.374"/>
    </inkml:context>
    <inkml:brush xml:id="br0">
      <inkml:brushProperty name="width" value="0.05" units="cm"/>
      <inkml:brushProperty name="height" value="0.05" units="cm"/>
    </inkml:brush>
  </inkml:definitions>
  <inkml:trace contextRef="#ctx0" brushRef="#br0">11 493 12419,'-4'26'1784,"0"-9"-648,1-5 2321,12-21-2129,9-18-239,7-10-41,9-15-248,5-5-160,2-8-336,-1-1-152,1 3-480,-4 2-360,-11 10 584,-3 13-160,-9 16-128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2.429"/>
    </inkml:context>
    <inkml:brush xml:id="br0">
      <inkml:brushProperty name="width" value="0.05" units="cm"/>
      <inkml:brushProperty name="height" value="0.05" units="cm"/>
    </inkml:brush>
  </inkml:definitions>
  <inkml:trace contextRef="#ctx0" brushRef="#br0">393 745 12123,'10'31'1644,"-7"-28"-743,-2-9-167,-1-13 113,-5-30-241,-3 1 1,-1-1 0,-3 1-1,-2 1 1,-1 0-1,-24-46 1,20 53-446,-2 1 0,-1 1-1,-3 1 1,0 1 0,-3 2 0,-62-63 0,89 97-159,-8-9 31,0 1 0,-1 0 0,0 1 1,-15-9-1,14 12 34,14 10-11,18 15 16,-18-18-66,59 48 54,2-2 1,2-3-1,1-3 0,91 43 0,-82-38-2121,-74-48 1651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2.875"/>
    </inkml:context>
    <inkml:brush xml:id="br0">
      <inkml:brushProperty name="width" value="0.05" units="cm"/>
      <inkml:brushProperty name="height" value="0.05" units="cm"/>
    </inkml:brush>
  </inkml:definitions>
  <inkml:trace contextRef="#ctx0" brushRef="#br0">0 1 14483,'16'36'1336,"9"4"-848,0-3-215,10-1 751,4-2-448,2-9-200,-2-4-56,-3-9-240,-6-4-136,-10-6-400,-9-4-72,-17-6 400,-11 1-96,-13-3-96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3:38.518"/>
    </inkml:context>
    <inkml:brush xml:id="br0">
      <inkml:brushProperty name="width" value="0.05" units="cm"/>
      <inkml:brushProperty name="height" value="0.05" units="cm"/>
    </inkml:brush>
  </inkml:definitions>
  <inkml:trace contextRef="#ctx0" brushRef="#br0">5 228 11330,'-1'-3'164,"0"0"-1,1 0 1,-1 0-1,0 0 1,1 0-1,0-6 1,0 8-129,0 1 1,0-1 0,0 0 0,1 0 0,-1 1 0,0-1-1,1 0 1,-1 1 0,0-1 0,1 0 0,-1 1 0,1-1 0,-1 0-1,1 1 1,-1-1 0,1 1 0,-1-1 0,1 1 0,0-1 0,-1 1-1,1 0 1,0-1 0,0 1 0,-1 0 0,1-1 0,0 1-1,-1 0 1,1 0 0,0 0 0,0 0 0,0 0 0,0 0 0,27-1 76,-1 1 0,1 1 1,28 5-1,-2 0-48,454 25-577,687-47-1,-733-13 332,955-41 103,-462 62 116,310-7 2,-333-27 136,3-1 283,-6 38 318,-606 24-691,-150-7-26,-111-9-64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3.761"/>
    </inkml:context>
    <inkml:brush xml:id="br0">
      <inkml:brushProperty name="width" value="0.05" units="cm"/>
      <inkml:brushProperty name="height" value="0.05" units="cm"/>
    </inkml:brush>
  </inkml:definitions>
  <inkml:trace contextRef="#ctx0" brushRef="#br0">183 514 13059,'-8'-70'5434,"-41"-140"-2576,40 180-2733,-2 0 1,-1 0-1,-2 1 0,-27-45 0,37 68-114,1 1 0,-1 0 1,-1-1-1,1 2 0,-8-8 1,12 12-12,0 0 1,-1-1 0,1 1-1,0 0 1,0 0-1,0 0 1,0 0 0,0 0-1,0 0 1,0 0-1,-1-1 1,1 1 0,0 0-1,0 0 1,0 0-1,0 0 1,0 0 0,-1 0-1,1 0 1,0 0-1,0 0 1,0 0 0,0 0-1,0 0 1,-1 0-1,1 0 1,0 0 0,0 0-1,0 0 1,0 0-1,-1 0 1,1 0 0,0 0-1,0 0 1,0 0 0,0 0-1,0 0 1,-1 0-1,1 1 1,0-1 0,0 0-1,0 0 1,0 0-1,0 0 1,0 0 0,-1 1-1,2 8 14,7 11 0,2-1-8,2 0 1,0-1-1,1 0 1,25 26-1,-5-10 1,41 32 0,-66-59-249,1 0 0,0-1 1,1 1-1,-1-2 0,1 1 0,17 5 0,-27-10 227,1-1 1,-1 0-1,0 0 1,0 0-1,1 0 1,-1 0-1,0 0 1,0 0-1,1 0 0,-1 0 1,0 0-1,0 0 1,1 0-1,-1 0 1,0 0-1,0 0 1,1 0-1,-1 0 1,0 0-1,0 0 1,1 0-1,-1-1 1,0 1-1,0 0 1,0 0-1,1 0 1,-1 0-1,0-1 1,0 1-1,0 0 1,0 0-1,1 0 1,-1-1-1,0 1 0,0 0 1,0 0-1,0 0 1,0-1-1,0 1 1,0 0-1,1 0 1,-1-1-1,0 1 1,0-1-1,0-6-421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4.308"/>
    </inkml:context>
    <inkml:brush xml:id="br0">
      <inkml:brushProperty name="width" value="0.05" units="cm"/>
      <inkml:brushProperty name="height" value="0.05" units="cm"/>
    </inkml:brush>
  </inkml:definitions>
  <inkml:trace contextRef="#ctx0" brushRef="#br0">99 4 13675,'-4'4'151,"1"0"1,0-1-1,0 1 0,0 1 0,0-1 1,0 0-1,1 1 0,0 0 1,0-1-1,0 1 0,0 0 0,1 0 1,0 0-1,0 0 0,0 0 1,1 0-1,-1 0 0,1 0 0,1 1 1,0 7-1,1 2 22,1-1-1,0 1 1,1-1-1,1 0 1,0 0-1,8 13 1,-6-12-65,2-1 0,0 0 0,0-1 0,2 0-1,-1-1 1,2 0 0,17 16 0,-21-22-52,-1 0 0,1-1 0,0 0-1,0 0 1,0 0 0,1-1 0,0-1 0,0 1-1,0-2 1,0 1 0,0-1 0,0 0 0,1-1-1,12 0 1,-18-1-9,0 0 0,-1 0-1,1-1 1,0 0 0,0 0-1,0 0 1,0 0 0,0-1-1,-1 1 1,1-1 0,-1 0-1,1 0 1,-1 0 0,0 0-1,0-1 1,0 1 0,0-1-1,0 0 1,0 0 0,-1 0-1,1 0 1,1-5 0,-1 3 27,-1 1 1,-1-1 0,1 0 0,-1 1 0,1-1 0,-1 0 0,-1 0 0,1 0 0,-1 0 0,0 0 0,0 0 0,0 0-1,-1 0 1,0 0 0,0 0 0,0 0 0,-3-8 0,-2 0 53,0 1 0,-1 0 0,-1 0-1,1 0 1,-2 1 0,0 0 0,0 1 0,-1 0 0,0 0-1,-1 1 1,-15-10 0,1 2 1,-1 1 0,-1 2 0,0 0 0,-35-11 0,61 24-130,-67-20 144,61 19-219,1 0-1,-1 1 0,1 0 0,-1 1 0,1-1 0,-1 1 0,1 0 1,-9 2-1,16-2 58,-1 0 1,0 0-1,0 0 1,0 0-1,0 0 1,0 0-1,0 0 1,0 0-1,0 0 1,0 0-1,0 0 0,0 0 1,0 0-1,0 0 1,0 0-1,0 0 1,0 1-1,0-1 1,0 0-1,0 0 1,0 0-1,0 0 1,0 0-1,0 0 1,0 0-1,0 0 1,1 0-1,-1 0 1,0 0-1,0 0 1,0 0-1,0 0 1,0 0-1,0 0 1,0 1-1,-1-1 0,1 0 1,0 0-1,0 0 1,0 0-1,0 0 1,0 0-1,0 0 1,0 0-1,0 0 1,0 0-1,0 0 1,0 0-1,0 0 1,0 0-1,0 0 1,0 0-1,0 0 1,0 0-1,0 0 1,0 0-1,0 0 1,0 0-1,0 1 0,0-1 1,0 0-1,-1 0 1,1 0-1,0 0 1,0 0-1,0 0 1,0 0-1,8 3-568,8 3 224,5-3-121,4-3-158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4.834"/>
    </inkml:context>
    <inkml:brush xml:id="br0">
      <inkml:brushProperty name="width" value="0.05" units="cm"/>
      <inkml:brushProperty name="height" value="0.05" units="cm"/>
    </inkml:brush>
  </inkml:definitions>
  <inkml:trace contextRef="#ctx0" brushRef="#br0">0 240 13771,'1'-19'709,"1"0"0,1 0-1,0 0 1,1 1 0,1-1 0,10-22 0,-12 35-481,0-1 1,0 1 0,1-1 0,0 1 0,1 0 0,-1 1 0,1-1-1,8-7 1,-9 11-122,-1-1 0,1 0-1,0 1 1,0 0 0,0 0-1,0 0 1,0 1 0,1-1 0,-1 1-1,1 0 1,-1 0 0,0 0-1,1 1 1,8-1 0,-9 2-84,1-1 0,-1 0 0,1 1 0,-1 0 0,0 0 0,1 1 0,-1-1-1,0 1 1,0 0 0,0 0 0,0 0 0,0 0 0,0 1 0,4 4 0,-2-2-9,-1 0 0,0 1 0,0 0 0,0 0 0,-1 1 0,0-1-1,5 14 1,1 5 27,-2 0-1,-1 0 1,7 47-1,-9-34 70,-1-10 40,8 31 0,-10-51-104,0-1 0,1 0 1,-1 1-1,2-1 0,-1 0 0,1-1 0,0 1 1,10 11-1,-12-16-39,-1 0 0,0-1 0,1 1 0,0-1 0,-1 1 0,1-1 0,0 0 0,-1 0 0,1 0 0,0 0 0,0 0 0,0 0 0,0 0 0,0 0 0,0-1 0,0 1 0,1-1 0,-1 0 0,0 0 0,0 0 0,0 0 0,0 0 0,0 0 0,0 0 0,1 0 0,-1-1 0,0 0 0,0 1 0,0-1 0,0 0 0,0 0 0,0 0 0,-1 0 0,1 0 0,0 0 0,0 0 0,1-2 0,2-2-120,0 0 0,-1 0 0,0 0-1,0 0 1,0 0 0,0-1 0,-1 0-1,0 0 1,0 0 0,-1 0 0,3-7 0,-1-8-212,0 0 0,-1 0 0,-1 0 0,-1-1 0,-3-32 0,-4-2-345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5.234"/>
    </inkml:context>
    <inkml:brush xml:id="br0">
      <inkml:brushProperty name="width" value="0.05" units="cm"/>
      <inkml:brushProperty name="height" value="0.05" units="cm"/>
    </inkml:brush>
  </inkml:definitions>
  <inkml:trace contextRef="#ctx0" brushRef="#br0">1 306 14187,'3'-32'1086,"1"1"0,2 0 0,13-40 1,-17 62-849,2 0 1,-1 1-1,1-1 1,1 0 0,0 1-1,0 0 1,0 0 0,1 1-1,0-1 1,1 1 0,-1 0-1,1 1 1,1 0 0,-1 0-1,12-6 1,-16 10-198,0 0 1,0 1-1,0-1 0,0 1 1,0 0-1,1-1 0,-1 2 0,0-1 1,1 0-1,-1 1 0,0-1 1,1 1-1,-1 0 0,1 0 1,-1 1-1,1-1 0,-1 1 0,0-1 1,1 1-1,-1 0 0,0 0 1,0 1-1,0-1 0,1 1 1,-2-1-1,1 1 0,0 0 0,0 0 1,0 1-1,-1-1 0,1 0 1,2 4-1,1 2-16,-1 1-1,1-1 1,-2 1-1,1 0 1,-1 1-1,0-1 1,-1 1-1,0-1 1,2 20-1,-2-7 22,-1 0 0,-1 30 0,-1-41-16,-1 0 1,0 0-1,-1 0 1,0 0-1,-1-1 1,-7 19-1,6-24 40,3-12-24,4-15 2,1 11-45,0 0-1,0 0 0,1 0 0,0 1 1,1-1-1,0 1 0,1 1 1,0-1-1,0 1 0,16-15 1,-22 23-6,0 0 1,0 1-1,1-1 1,-1 0 0,0 0-1,0 0 1,1 1 0,-1-1-1,1 1 1,-1-1-1,1 1 1,-1-1 0,1 1-1,-1 0 1,1 0-1,-1 0 1,1 0 0,-1 0-1,1 0 1,-1 0 0,3 1-1,-1 0 0,-1 0-1,0 0 0,0 0 1,0 0-1,-1 1 0,1-1 1,0 1-1,0-1 1,-1 1-1,1 0 0,-1 0 1,3 3-1,1 4-3,0 0 0,-1 0 0,0 0-1,-1 1 1,4 16 0,-4-11 45,0 1 0,-1 0 1,-1 0-1,-1 0 0,0 0 0,-1 0 1,0 0-1,-2 0 0,0-1 0,0 1 1,-2-1-1,0 1 0,0-2 0,-2 1 1,-10 19-1,5-19-442,12-14 376,0-1 0,-1 0 0,1 1 0,0-1 0,0 1 0,-1-1 0,1 0 0,0 1 0,-1-1 1,1 1-1,-1-1 0,1 0 0,0 0 0,-1 1 0,1-1 0,-1 0 0,1 0 0,-1 1 0,1-1 0,-1 0 0,1 0 1,0 0-1,-1 0 0,1 0 0,-1 0 0,1 0 0,-1 0 0,1 0 0,-1 0 0,0 0 0,1-5-200,3-5-77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49.690"/>
    </inkml:context>
    <inkml:brush xml:id="br0">
      <inkml:brushProperty name="width" value="0.05" units="cm"/>
      <inkml:brushProperty name="height" value="0.05" units="cm"/>
    </inkml:brush>
  </inkml:definitions>
  <inkml:trace contextRef="#ctx0" brushRef="#br0">1 561 13131,'0'0'57,"1"0"0,-1 0 1,0 0-1,1 0 0,-1-1 0,0 1 0,1 0 1,-1 0-1,0 0 0,1 0 0,-1 0 1,0 0-1,1 0 0,-1-1 0,0 1 1,0 0-1,1 0 0,-1 0 0,0-1 1,0 1-1,1 0 0,-1 0 0,0-1 1,0 1-1,0 0 0,1-1 0,-1 1 1,0 0-1,0-1 0,0 1 0,0-1 1,5-15 319,-3 10-107,58-239 3701,-47 178-3220,6-116 0,-19 181-671,4-21-1064,-4 22 868,0 0 0,0 1 0,1-1 0,-1 0 0,1 1 0,-1-1 0,1 1 1,-1-1-1,1 0 0,-1 1 0,1-1 0,-1 1 0,1-1 0,0 1 0,-1 0 1,1-1-1,0 1 0,-1 0 0,1-1 0,0 1 0,-1 0 0,1 0 0,0-1 1,0 1-1,0 0 0,-1 0 0,1 0 0,1 0 0,-1 0-427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0.154"/>
    </inkml:context>
    <inkml:brush xml:id="br0">
      <inkml:brushProperty name="width" value="0.05" units="cm"/>
      <inkml:brushProperty name="height" value="0.05" units="cm"/>
    </inkml:brush>
  </inkml:definitions>
  <inkml:trace contextRef="#ctx0" brushRef="#br0">1 533 13411,'7'-12'1312,"-3"-18"-656,2-11-144,5-12 521,-1-3-41,0-3-64,0 0-88,0 5-240,-1 4-184,1 14-392,-1 8-208,-4 11-496,1 4-152,-3 3 592,-2 2-192,1 2-112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0.604"/>
    </inkml:context>
    <inkml:brush xml:id="br0">
      <inkml:brushProperty name="width" value="0.05" units="cm"/>
      <inkml:brushProperty name="height" value="0.05" units="cm"/>
    </inkml:brush>
  </inkml:definitions>
  <inkml:trace contextRef="#ctx0" brushRef="#br0">0 112 12531,'7'2'232,"0"1"0,0-1 0,0 0 0,0-1 0,0 0 0,0 0 0,0 0 1,1-1-1,-1 0 0,0-1 0,0 1 0,0-1 0,1-1 0,9-2 0,4-3 112,0 0-1,-1-2 1,29-15-1,-39 18-266,-1-1 0,15-12 0,-17 12-43,1 1 1,0 0-1,1 0 1,9-5-1,-17 11-27,1-1 0,-1 1-1,1 0 1,-1-1 0,1 1-1,-1 0 1,1 0 0,-1 0 0,1 0-1,-1 1 1,1-1 0,-1 0 0,1 1-1,-1-1 1,1 1 0,-1-1-1,1 1 1,-1 0 0,0-1 0,1 1-1,-1 0 1,0 0 0,0 0-1,0 0 1,0 0 0,0 0 0,0 0-1,0 1 1,0-1 0,0 0-1,0 0 1,-1 1 0,2 1 0,4 7 25,-1 1-1,0 0 1,4 12 0,-6-15-2,14 45 84,-3 0 1,12 81 0,-16-78-482,-7-36 280,-1-9-54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1.069"/>
    </inkml:context>
    <inkml:brush xml:id="br0">
      <inkml:brushProperty name="width" value="0.05" units="cm"/>
      <inkml:brushProperty name="height" value="0.05" units="cm"/>
    </inkml:brush>
  </inkml:definitions>
  <inkml:trace contextRef="#ctx0" brushRef="#br0">157 0 15507,'1'56'1977,"18"107"0,-4-90-1569,2 0 0,40 98-1,-56-168-426,2 4-165,-1 0-1,1 1 1,-1-1 0,0 1-1,0 10 1,-1-18 164,-1 1 0,0-1 0,0 0-1,0 1 1,0-1 0,0 0 0,0 1 0,0-1 0,0 0 0,0 0 0,0 1-1,0-1 1,0 0 0,-1 1 0,1-1 0,0 0 0,0 1 0,0-1 0,0 0 0,0 0-1,-1 1 1,1-1 0,0 0 0,0 0 0,0 0 0,-1 1 0,1-1 0,0 0-1,0 0 1,-1 0 0,1 1 0,0-1 0,0 0 0,-1 0 0,1 0 0,0 0 0,-1 0-1,1 0 1,0 0 0,0 0 0,-1 0 0,1 0 0,0 0 0,-1 0 0,1 0-1,-1 0 1,-15-6-388,1-3-65</inkml:trace>
  <inkml:trace contextRef="#ctx0" brushRef="#br0" timeOffset="1">1 383 13987,'0'-7'1632,"5"4"-1024,11 0-215,4 3 1167,12 0-840,5-2-184,9 2-200,3 0-80,-1 0-120,0 2-152,-7-2-440,-5-2-200,-16 1 536,-17 1-104,-3-9-96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1.533"/>
    </inkml:context>
    <inkml:brush xml:id="br0">
      <inkml:brushProperty name="width" value="0.05" units="cm"/>
      <inkml:brushProperty name="height" value="0.05" units="cm"/>
    </inkml:brush>
  </inkml:definitions>
  <inkml:trace contextRef="#ctx0" brushRef="#br0">1 378 16652,'2'-12'1440,"3"-12"-968,2-4-168,7-7 544,2-4-176,3-7-280,-1 2-47,4 4-249,-4 2-112,-2 10-313,-1 5-167,-7 8-304,1 10-96,-4 9 584,-3 4-240,-4 11-24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1.965"/>
    </inkml:context>
    <inkml:brush xml:id="br0">
      <inkml:brushProperty name="width" value="0.05" units="cm"/>
      <inkml:brushProperty name="height" value="0.05" units="cm"/>
    </inkml:brush>
  </inkml:definitions>
  <inkml:trace contextRef="#ctx0" brushRef="#br0">0 220 13219,'3'11'1496,"3"-9"-808,4-8-248,9-14 865,2-6-361,5-7-248,4 0-176,-1-1-688,-1 2-256,-3 8 392,-2 5-120,-10 14-88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3:39.371"/>
    </inkml:context>
    <inkml:brush xml:id="br0">
      <inkml:brushProperty name="width" value="0.05" units="cm"/>
      <inkml:brushProperty name="height" value="0.05" units="cm"/>
    </inkml:brush>
  </inkml:definitions>
  <inkml:trace contextRef="#ctx0" brushRef="#br0">1 450 8290,'2095'-159'4271,"2"64"-3948,-871 81-80,-165 4 234,-4-33 127,-359-15-285,64-4-90,-592 54-230,-134 9 72,-30 1-49,-11 0-17,-22-2-4,-34-3 12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2.601"/>
    </inkml:context>
    <inkml:brush xml:id="br0">
      <inkml:brushProperty name="width" value="0.05" units="cm"/>
      <inkml:brushProperty name="height" value="0.05" units="cm"/>
    </inkml:brush>
  </inkml:definitions>
  <inkml:trace contextRef="#ctx0" brushRef="#br0">30 390 13811,'-4'-31'6450,"5"-48"-4899,1 20-1194,-3 40-315,2-12-6,-2-1-1,-2 1 0,0 0 0,-9-32 0,6 50-8,6 13-26,0 0 0,0 0 0,0-1 0,0 1 0,0 0 0,-1 0 0,1 0 0,0 0 0,0 0 0,0 0 0,0 0 0,0 0 0,0 0 0,0 0 0,0 0 0,0 0 0,0 0 0,-1 0 0,1 0 0,0 0 0,0 0 0,0 0 0,0 0 0,0 0 0,0 0 0,0 0 0,0 0 0,0 0 0,-1 0 0,1 0 0,0 0 0,0 0 0,0 1 0,0-1 0,0 0 0,0 0 0,0 0 0,0 0 0,0 0-1,0 0 1,0 0 0,0 0 0,0 0 0,0 0 0,0 0 0,0 0 0,-1 1 0,1-1 0,0 0 0,0 0 0,0 0 0,0 0 0,0 0 0,0 0 0,0 0 0,0 0 0,0 0 0,0 1 0,1-1 0,0 26 107,2-13-68,1-1-1,1 0 1,0 1 0,1-2 0,0 1-1,1-1 1,0 0 0,1 0 0,0-1 0,0 0-1,19 16 1,-19-19-57,0 0 1,1 0-1,0-1 0,0 0 1,1 0-1,0-1 0,0-1 0,0 1 1,0-2-1,1 0 0,0 0 1,-1 0-1,1-2 0,17 2 1,-27-3-61,1 0 1,-1 0 0,1 0 0,0 0-1,-1-1 1,1 1 0,-1 0 0,1-1-1,-1 1 1,3-2 0,-3 2 46,-1-1 1,0 1-1,1 0 1,-1 0-1,0-1 1,1 1-1,-1 0 1,0-1-1,1 1 0,-1 0 1,0-1-1,0 1 1,0-1-1,1 1 1,-1 0-1,0-1 1,0 1-1,0-1 1,0 1-1,0-1 1,0 1-1,0 0 0,0-1 1,0 1-1,0-1 1,-1-2-36,0 1 1,0 0-1,0 0 1,0 0 0,0 0-1,0 0 1,-1 0-1,1 0 1,-1 0-1,1 0 1,-1 1-1,-3-4 1,-18-13-487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3.046"/>
    </inkml:context>
    <inkml:brush xml:id="br0">
      <inkml:brushProperty name="width" value="0.05" units="cm"/>
      <inkml:brushProperty name="height" value="0.05" units="cm"/>
    </inkml:brush>
  </inkml:definitions>
  <inkml:trace contextRef="#ctx0" brushRef="#br0">1 59 13939,'2'-9'548,"3"-10"405,-1 18-488,2 9 11,2 11 107,-1 0-1,8 33 1,1 5 53,30 60 554,-39-102-996,1-1 0,0 0-1,1 0 1,0-1-1,19 20 1,-26-30-146,1-1 1,-1 0-1,1 0 1,0 0-1,0 0 1,0 0-1,0 0 1,0-1-1,0 1 1,0-1 0,1 0-1,-1 0 1,0 0-1,4 0 1,-4-1-21,-1 0 0,0 0 0,0 0 1,0-1-1,0 1 0,0 0 0,0-1 0,0 0 1,0 1-1,0-1 0,0 0 0,0 0 1,0 0-1,0 0 0,-1 0 0,1-1 0,0 1 1,-1 0-1,1-1 0,-1 1 0,1-1 0,-1 0 1,0 1-1,1-3 0,3-5 43,-1 0-1,0 0 1,0 0-1,-1-1 1,0 0 0,-1 1-1,0-1 1,-1 0-1,0 0 1,0-16-1,-1 11-7,-1 1-1,-1-1 0,0 1 1,-1 0-1,0-1 0,-10-23 0,7 26-44,0 0 0,0 0 0,-2 1-1,1 0 1,-1 1 0,-1-1 0,0 2-1,0-1 1,-18-13 0,22 19-26,-1 0 1,0 0 0,0 0-1,0 1 1,0 0 0,-1 0-1,0 0 1,1 1 0,-1 0-1,0 0 1,0 1 0,0 0-1,0 0 1,0 0 0,0 1-1,0 0 1,0 1 0,0 0-1,-12 2 1,17-2-34,0-1 0,-1 1 0,1 0-1,-1 0 1,1 0 0,0 1 0,0-1 0,0 1-1,0-1 1,0 1 0,0-1 0,0 1 0,0 0-1,0 0 1,1 0 0,-1 0 0,-1 4 0,3-5-11,-1 1 0,1-1 0,0 0 1,0 1-1,-1-1 0,1 0 0,0 1 1,0-1-1,0 1 0,1-1 1,-1 0-1,0 1 0,1-1 0,-1 0 1,0 1-1,1-1 0,0 0 0,-1 0 1,1 1-1,0-1 0,-1 0 0,1 0 1,0 0-1,0 0 0,0 0 0,0 0 1,0 0-1,0 0 0,0-1 0,0 1 1,1 0-1,-1 0 0,2 0 1,1 1-29,0 0 0,1 0 0,0 0 1,-1 0-1,1-1 0,0 1 1,0-1-1,0-1 0,0 1 1,0-1-1,9 0 0,26-3-548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3.514"/>
    </inkml:context>
    <inkml:brush xml:id="br0">
      <inkml:brushProperty name="width" value="0.05" units="cm"/>
      <inkml:brushProperty name="height" value="0.05" units="cm"/>
    </inkml:brush>
  </inkml:definitions>
  <inkml:trace contextRef="#ctx0" brushRef="#br0">121 600 17124,'3'44'1392,"4"-11"-1048,3-1-168,5-8 480,-1-4-96,2-7-416,-1-5-216,1-6-456,0-1-192,-7-5 552,-4-7-128,-2-7-128</inkml:trace>
  <inkml:trace contextRef="#ctx0" brushRef="#br0" timeOffset="1">2 173 15435,'-1'-9'329,"1"1"0,0 0-1,0 0 1,1 0 0,0-1-1,0 1 1,1 0 0,0 0-1,0 0 1,1 1 0,4-10-1,-5 13-164,0-1 0,1 1 0,-1 0 0,1 0-1,0 0 1,0 0 0,1 0 0,-1 1 0,1-1-1,0 1 1,0 0 0,0 0 0,0 1 0,0-1-1,1 1 1,-1 0 0,1 0 0,-1 0 0,10-1 0,-12 2-133,0 1 1,0-1 0,0 1 0,0 0 0,1 0 0,-1 0 0,0 1 0,0-1 0,0 0 0,0 1 0,1-1 0,-1 1 0,0 0 0,0 0 0,0 0 0,0 0 0,-1 0 0,1 0 0,3 2 0,-3 0-15,1 0 0,-1 0 0,1 0 0,-1 0 0,0 1 0,0-1 0,0 1 1,-1-1-1,1 1 0,0 4 0,2 8-6,-1 0-1,0 1 1,0 32 0,-3-48-7,-1 37 34,-5 42-1,2-45 68,2 60-1,1-93-96,1-1-1,0 1 0,0-1 0,1 0 0,-1 1 1,0-1-1,0 1 0,1-1 0,-1 0 0,1 1 1,-1-1-1,1 0 0,0 1 0,-1-1 0,1 0 0,0 0 1,1 2-1,-1-3-5,-1 0 0,1 1 1,0-1-1,-1 0 0,1 0 1,0 0-1,-1 0 0,1 0 0,0 0 1,-1 0-1,1 0 0,0 0 0,-1 0 1,1 0-1,0 0 0,-1 0 1,1-1-1,0 1 0,-1 0 0,1 0 1,-1-1-1,1 1 0,0 0 0,-1-1 1,1 0-1,6-4-123,-1 0 0,0-1 1,0 0-1,7-10 0,-11 13-13,10-12-441,-1-1 0,-1 0 1,0 0-1,11-27 0,-13 23-148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4.009"/>
    </inkml:context>
    <inkml:brush xml:id="br0">
      <inkml:brushProperty name="width" value="0.05" units="cm"/>
      <inkml:brushProperty name="height" value="0.05" units="cm"/>
    </inkml:brush>
  </inkml:definitions>
  <inkml:trace contextRef="#ctx0" brushRef="#br0">2 224 14563,'0'-13'644,"-1"-14"531,1 0 0,2 0 0,0 0 0,2 1 0,7-28 0,-10 52-1081,-1 0 0,1 1 0,-1-1 0,1 0 0,0 1 0,-1-1-1,1 1 1,0-1 0,0 1 0,0 0 0,0-1 0,2-1 0,-3 3-67,1 0 0,-1 0 0,0 0-1,1 0 1,-1 0 0,0 0 0,1 0-1,-1 0 1,0 0 0,1 0 0,-1 0 0,0 0-1,0 0 1,1 0 0,-1 0 0,0 0 0,1 1-1,-1-1 1,0 0 0,1 0 0,-1 0-1,0 0 1,0 0 0,1 1 0,-1-1 0,0 0-1,0 0 1,0 1 0,1-1 0,-1 0-1,0 0 1,0 1 0,0-1 0,0 0 0,1 0-1,-1 1 1,0-1 0,2 5 52,0 0 0,-1 0 0,1 0 0,-1 1 0,0-1 0,1 10 0,-2 49-24,-10 89-1,4-77-23,5-75-30,1-1-1,0 0 1,0 1-1,0-1 0,0 1 1,0-1-1,0 0 1,0 1-1,0-1 1,0 1-1,0-1 0,0 0 1,0 1-1,0-1 1,1 1-1,-1-1 1,0 0-1,0 1 0,0-1 1,0 0-1,1 1 1,-1-1-1,0 0 1,0 1-1,1-1 0,-1 0 1,0 0-1,1 1 1,10-5 3,18-22-5,-16 13 1,-12 13 0,12-11-4,0 0 1,1 1-1,1 1 0,19-10 0,-30 17 2,0 1 0,0-1 0,0 1 0,0 0 0,0 0 0,0 1 0,0-1 0,0 1 0,0 0 0,7 0 0,-9 1 0,1-1 0,-1 1 0,1 0 0,-1 0 0,0 0 0,1 0 0,-1 0 0,0 1 0,0-1 0,0 1 0,0-1 0,0 1 0,0 0 1,0 0-1,0 0 0,-1 0 0,1 0 0,1 4 0,-1-3 1,0 1 0,0 0 0,0 0 1,-1 0-1,0 0 0,0 1 0,0-1 0,0 0 1,-1 0-1,0 1 0,1-1 0,-2 0 0,1 1 1,0-1-1,-1 0 0,0 0 0,0 0 0,0 1 1,0-1-1,-1 0 0,0 0 0,0-1 0,-3 6 1,-6 8 34,0-1 1,-1 0 0,-26 26 0,17-21 13,4-1-15,-2-1 0,0 0 0,-35 25 0,45-41-998,10-10-21,11-14-439,-11 20 1356,30-44-1237,-11 17 394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4.452"/>
    </inkml:context>
    <inkml:brush xml:id="br0">
      <inkml:brushProperty name="width" value="0.05" units="cm"/>
      <inkml:brushProperty name="height" value="0.05" units="cm"/>
    </inkml:brush>
  </inkml:definitions>
  <inkml:trace contextRef="#ctx0" brushRef="#br0">60 0 17140,'-3'12'781,"0"0"1,0 0-1,1 0 1,0 17-1,0-7-358,-8 162 1170,3-26-1915,8-158 249,-1 1 0,0-1 1,0 1-1,0 0 0,0-1 0,0 1 0,0-1 1,0 1-1,0-1 0,-1 1 0,1-1 0,0 1 1,0 0-1,0-1 0,-1 1 0,1-1 0,0 1 1,0-1-1,-1 1 0,1-1 0,0 0 1,-1 1-1,1-1 0,-1 1 0,-6-11-617,-4-25 61,5-1-41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4.899"/>
    </inkml:context>
    <inkml:brush xml:id="br0">
      <inkml:brushProperty name="width" value="0.05" units="cm"/>
      <inkml:brushProperty name="height" value="0.05" units="cm"/>
    </inkml:brush>
  </inkml:definitions>
  <inkml:trace contextRef="#ctx0" brushRef="#br0">128 64 13403,'-10'8'382,"0"1"0,1 0 0,0 1 0,0 0 0,-7 11 0,13-18-300,1 0 0,0 0 0,0 1-1,0-1 1,1 1 0,-1-1 0,1 1-1,-1 0 1,1-1 0,0 1-1,1 0 1,-1 0 0,1 0 0,0 0-1,0 0 1,0 0 0,0 0 0,1-1-1,-1 1 1,3 7 0,-1-8-15,0 0 1,0 0 0,0 0-1,0 0 1,0-1 0,1 1 0,-1-1-1,1 0 1,-1 0 0,1 0-1,0 0 1,0 0 0,0 0-1,0-1 1,0 1 0,1-1-1,-1 0 1,0 0 0,1 0 0,-1-1-1,0 1 1,1-1 0,-1 0-1,1 0 1,6 0 0,2-1 143,0 0 0,1-1 0,-1 0 0,0-1 0,22-8 0,-23 6-52,-1 0 1,0 0 0,0-1 0,-1 0 0,1-1-1,-1 0 1,-1-1 0,11-11 0,-15 16-104,-1-1 1,0 1-1,0-1 1,0 0 0,-1 0-1,1 0 1,-1 0-1,0-1 1,0 1-1,-1-1 1,1 1 0,-1-1-1,0 0 1,0 1-1,-1-1 1,1 0-1,-1 0 1,0 1 0,0-1-1,-1 0 1,1 0-1,-2-5 1,0 6-25,0 1 0,1-1 0,-1 1 0,-1-1 0,1 1 0,0 0 0,-1 0 1,0 0-1,0 0 0,0 0 0,0 1 0,0-1 0,0 1 0,-1 0 0,1 0 0,-1 0 0,1 0 0,-1 1 0,0-1 0,0 1 0,0 0 0,-7-1 1,-1 0-1,-1 1 1,1 0 0,-1 1 0,1 0 0,-1 1 0,-14 2 0,11 0-26,-1 1 0,1 1-1,-24 10 1,33-12-35,0 0 0,0 1 0,0 0 0,0 0 1,1 1-1,0 0 0,0 0 0,0 0 0,-8 11 0,12-14-18,1-1 0,0 1 0,0 0 1,-1 0-1,2 0 0,-1 0 0,0 0 0,0 1 0,1-1 0,-1 0 0,1 0 1,-1 0-1,1 0 0,0 1 0,0-1 0,0 0 0,0 0 0,1 1 0,-1-1 0,0 0 1,1 0-1,0 0 0,-1 0 0,1 0 0,2 4 0,0-2-4,0 0 0,0 0 0,0-1 0,0 0 0,0 1 0,1-1 0,0 0 0,-1-1 0,1 1 0,0-1-1,7 4 1,34 11-324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5.407"/>
    </inkml:context>
    <inkml:brush xml:id="br0">
      <inkml:brushProperty name="width" value="0.05" units="cm"/>
      <inkml:brushProperty name="height" value="0.05" units="cm"/>
    </inkml:brush>
  </inkml:definitions>
  <inkml:trace contextRef="#ctx0" brushRef="#br0">127 108 14019,'6'1'244,"-2"-1"-39,0 0 0,0 0 0,1 1-1,-1 0 1,0 0 0,5 2-1,-7-3-132,-1 1 0,1 0 0,-1 0 0,0 0 0,1 0 0,-1 0 0,0 0 0,0 1 0,0-1 0,0 0 0,0 1 0,0-1 0,0 0 0,0 1 0,0-1 0,-1 1 0,1 0 0,0-1 0,-1 1 0,1 2 0,5 48 1201,-6-42-932,0 0 0,2-1 0,-1 1 0,1 0 0,5 16 0,-7-26-319,0 0 1,1 1-1,-1-1 0,0 0 0,0 0 0,0 1 1,0-1-1,0 0 0,0 0 0,0 1 1,0-1-1,1 0 0,-1 0 0,0 1 0,0-1 1,0 0-1,1 0 0,-1 0 0,0 0 1,0 1-1,0-1 0,1 0 0,-1 0 0,0 0 1,0 0-1,1 0 0,-1 0 0,0 0 1,0 1-1,1-1 0,-1 0 0,0 0 1,1 0-1,-1 0 0,7-8 449,3-19 0,-9 25-405,4-16 184,-1-1 0,0 1 0,2-27-1,-6 38-206,1-1-1,-1 0 0,-1 0 0,1 1 1,-1-1-1,-1 0 0,1 1 0,-1-1 1,-1 1-1,-5-14 0,6 18-37,1 0-1,-1 1 1,0-1-1,0 0 0,-1 1 1,1-1-1,0 1 1,-1-1-1,1 1 1,-1 0-1,0 0 1,0 1-1,0-1 1,0 0-1,0 1 1,0 0-1,0 0 1,0 0-1,-1 0 1,1 0-1,0 1 1,-1-1-1,1 1 1,0 0-1,-1 0 1,1 0-1,0 0 1,-1 1-1,1-1 1,0 1-1,-1 0 1,1 0-1,-5 3 0,-1-1-3,1 1 0,0 1 0,0 0 0,0 0 0,1 0 0,-1 1 0,1 0 0,1 0 0,-1 1 0,1 0 0,-7 10 0,7-9-11,2 1 0,-1-1 0,1 1 0,0 0 0,-4 18 0,7-23-27,0 1 0,0 0 0,0-1 1,1 1-1,0 0 0,0-1 0,0 1 0,0 0 0,1-1 0,0 1 1,0 0-1,0-1 0,4 8 0,-5-11 52,0 0 0,1 0 1,-1 0-1,0 0 0,1 0 0,-1 0 1,1-1-1,0 1 0,-1 0 0,1 0 0,0-1 1,-1 1-1,1 0 0,0-1 0,0 1 0,0 0 1,-1-1-1,1 0 0,0 1 0,0-1 1,0 1-1,0-1 0,0 0 0,0 0 0,0 1 1,0-1-1,0 0 0,0 0 0,0 0 1,0 0-1,0 0 0,0 0 0,0 0 0,0-1 1,0 1-1,0 0 0,0-1 0,-1 1 1,1 0-1,0-1 0,0 1 0,0-1 0,0 1 1,0-1-1,-1 0 0,1 1 0,0-1 0,-1 0 1,1 1-1,0-1 0,-1 0 0,1 0 1,-1 0-1,1 0 0,0-1 0,13-21 29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5:56.366"/>
    </inkml:context>
    <inkml:brush xml:id="br0">
      <inkml:brushProperty name="width" value="0.05" units="cm"/>
      <inkml:brushProperty name="height" value="0.05" units="cm"/>
    </inkml:brush>
  </inkml:definitions>
  <inkml:trace contextRef="#ctx0" brushRef="#br0">2024 60 11987,'-4'-5'207,"0"0"0,-1 1 0,0-1 0,0 1 0,0 0 0,0 1 0,-1-1 1,1 1-1,-1 0 0,0 1 0,0-1 0,-12-2 0,9 2-79,-1 1-1,1 0 1,0 1 0,-1 0-1,1 1 1,-1 0-1,1 0 1,-13 3-1,-3 4 82,0 2-1,0 0 0,1 2 0,0 1 0,-32 21 1,7-5 136,-421 257 1868,113-29-2110,281-193-132,3 3 1,3 3 0,2 3-1,-98 138 1,1 48-25,127-191 48,-56 139 1,84-174 8,1 0 0,2 0 1,1 1-1,1 0 0,2 0 1,1 0-1,2 1 0,4 33 1,7 18 37,39 154 1,-45-215-32,2-1-1,1 0 1,17 36 0,-20-50 5,0-1-1,1 1 0,0-1 0,0 0 0,1-1 0,0 1 0,0-1 0,1-1 1,0 1-1,0-1 0,12 6 0,26 17 73,64 52 1,-78-56-81,48 46-8,-79-69 1,1-1 1,-1 0-1,1 0 0,0 1 0,-1-1 0,1 0 0,0 0 1,0-1-1,0 1 0,-1 0 0,1-1 0,0 1 0,0-1 0,0 1 1,0-1-1,0 0 0,0 0 0,0 0 0,0 0 0,1 0 0,-1-1 1,0 1-1,-1-1 0,1 1 0,0-1 0,3-1 0,5-2 40,-1-1-1,0-1 1,0 0-1,9-7 1,4-3 53,286-208 1108,-270 193-1132,-2-2 0,-1-1 0,-2-2 1,56-78-1,79-120 20,-109 159 222,70-68 1,-74 89-98,-2-3 0,-3-2 0,59-89 0,-73 91-223,262-467 1008,-272 466-904,-3-1 0,-2-1 1,-3 0-1,17-97 0,-33 140-52,0-1-1,-1 0 1,0 0-1,-4-33 1,2 44-24,-1 0 1,1 0 0,-1 0-1,0 0 1,-1 1 0,0-1 0,0 0-1,0 1 1,-1 0 0,0 0 0,0 0-1,-1 0 1,0 1 0,-9-9-1,-5-1 30,0 2-1,-1 0 0,-1 1 0,-34-14 0,-92-27-864,124 46 349,-53-14-854,68 19 1177,-1 1 0,1 0 0,-1 0 0,0 1 0,1 0 0,-17 3 0,-19 12-525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6:59.284"/>
    </inkml:context>
    <inkml:brush xml:id="br0">
      <inkml:brushProperty name="width" value="0.05" units="cm"/>
      <inkml:brushProperty name="height" value="0.05" units="cm"/>
    </inkml:brush>
  </inkml:definitions>
  <inkml:trace contextRef="#ctx0" brushRef="#br0">0 193 12475,'18'5'217,"-1"-1"0,1-1 0,0 0 0,36 0-1,76-9-65,-93 3-13,55-8-21,138-34 0,-76 11-75,75-2-6,443-11 0,-195 34-35,483-2 8,-208 45 580,55-1 446,-221-45-691,87 0-137,-568 23 16,106 20 1,-106-11-773,-86-13 417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00.479"/>
    </inkml:context>
    <inkml:brush xml:id="br0">
      <inkml:brushProperty name="width" value="0.05" units="cm"/>
      <inkml:brushProperty name="height" value="0.05" units="cm"/>
    </inkml:brush>
  </inkml:definitions>
  <inkml:trace contextRef="#ctx0" brushRef="#br0">1 92 14051,'30'2'271,"0"-3"-1,1 0 1,37-7 0,24-2-352,292-14-511,452-24 158,-338 46 475,2 24 15,304 2 7,-351-34 9,252 1 188,1 54 616,-193 40 156,-318-50-682,-160-29-278,94 15-75,-103-18-53,-1-2 0,50-2 0,-72 1 53,-1 0 0,0 0 0,0-1 0,0 1 0,0 0 0,0-1 0,0 0 0,0 1 0,0-1 0,-1 0 0,1 0 0,0 0 0,0 0 0,2-3 0,-2 2-4,0-1 0,-1 0 0,1 0 1,-1 0-1,0 0 0,0 0 0,0-1 0,1-5 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41.378"/>
    </inkml:context>
    <inkml:brush xml:id="br0">
      <inkml:brushProperty name="width" value="0.05" units="cm"/>
      <inkml:brushProperty name="height" value="0.05" units="cm"/>
    </inkml:brush>
  </inkml:definitions>
  <inkml:trace contextRef="#ctx0" brushRef="#br0">1 519 14211,'116'-6'630,"205"-38"-1,-185 22-522,1415-134-223,11 102 484,87 36-154,593-13-155,-2184 29-57,866-28 534,-5-25 274,-299-26-894,-610 80 65,-1-2 0,1 1-1,17-8 1,-32 7-346,-8 2 237,-100 5-92,24-1 80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07.570"/>
    </inkml:context>
    <inkml:brush xml:id="br0">
      <inkml:brushProperty name="width" value="0.05" units="cm"/>
      <inkml:brushProperty name="height" value="0.05" units="cm"/>
    </inkml:brush>
  </inkml:definitions>
  <inkml:trace contextRef="#ctx0" brushRef="#br0">7 1 12187,'0'0'22,"-1"0"0,1 0-1,-1 0 1,1 1 0,0-1 0,-1 0 0,1 0 0,0 1 0,-1-1 0,1 0 0,0 1 0,0-1 0,-1 1 0,1-1 0,0 0 0,0 1 0,0-1 0,-1 0 0,1 1 0,0-1 0,0 1 0,0-1 0,0 1 0,0-1 0,0 1 0,0-1 0,0 0 0,0 1 0,0-1 0,0 1-1,0 0 1,13 6 192,31 0-284,-36-6 137,789 38-196,-365-12 80,-3 26 142,-184-21-33,536 17 82,1-69-94,-158-9-34,1063-72 617,-1571 90-485,723-41 1188,-820 52-1310,15-1-22,0 2-1,-1 1 1,1 1-1,51 12 1,-66-6-21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2.169"/>
    </inkml:context>
    <inkml:brush xml:id="br0">
      <inkml:brushProperty name="width" value="0.05" units="cm"/>
      <inkml:brushProperty name="height" value="0.05" units="cm"/>
    </inkml:brush>
  </inkml:definitions>
  <inkml:trace contextRef="#ctx0" brushRef="#br0">1 106 13619,'6'4'72,"2"-1"0,-1 0 0,0 0 0,1 0 1,-1-1-1,1 0 0,0 0 0,0-1 0,0 0 0,13 0 0,6-2-163,48-8 1,-60 7 133,240-39-514,99-13-162,5 30 230,107 52 375,0 31 462,-102-11 21,362 24 401,313 41-75,-952-100-731,121 15-25,-163-25-39,0-1 0,73-7 0,-97 2 10,0 0 1,30-10-1,-21 2-10,31-17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17.127"/>
    </inkml:context>
    <inkml:brush xml:id="br0">
      <inkml:brushProperty name="width" value="0.05" units="cm"/>
      <inkml:brushProperty name="height" value="0.05" units="cm"/>
    </inkml:brush>
  </inkml:definitions>
  <inkml:trace contextRef="#ctx0" brushRef="#br0">5016 343 1536,'-926'-193'6838,"-13"56"-4296,752 124-2078,-324 20 1,-183 76 614,172 29-560,440-87-455,1 4-1,1 3 0,1 4 1,-83 52-1,89-41-33,2 4 0,3 2-1,-94 96 1,113-97-16,2 1 0,3 3 0,2 2-1,-59 108 1,85-133 4,1 0-1,1 1 1,2 1-1,2 0 1,1 1-1,-8 66 1,15-73-1,1-1 0,1 1 0,2-1 1,1 1-1,1-1 0,1 0 0,2 0 1,0-1-1,16 36 0,-10-34-3,1 0-1,2-1 1,1-1-1,1-1 1,1 0 0,1-1-1,1-1 1,41 35-1,-28-32-21,2-1 0,0-1 1,2-2-1,1-2 0,66 26 0,-31-20-43,2-4 0,107 20 0,153 2-143,354-4-72,4-28 185,-338-8 75,-341-5 5,1140 7-2,-5-82 15,-340-63-40,-607 89 7,374-144 0,-486 154 30,162-96-1,-211 108 29,-1-2 0,-2-1 1,-1-2-1,-1-2 0,54-64 0,-80 84 2,0-1-1,-1 0 0,-1-1 0,-1 0 1,0 0-1,-1-1 0,0 0 1,-2-1-1,0 1 0,-1-1 1,2-19-1,-5 21 10,0-1 0,-1 1 0,-1-1 0,-1 1 1,0 0-1,-1 0 0,-1 0 0,0 0 0,-2 0 0,1 1 1,-2 0-1,-10-19 0,-4 0 38,-1 2 1,-2 1 0,-1 1-1,-46-44 1,-130-92-17,8 33-456,-264-136 1,257 162 174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24.388"/>
    </inkml:context>
    <inkml:brush xml:id="br0">
      <inkml:brushProperty name="width" value="0.05" units="cm"/>
      <inkml:brushProperty name="height" value="0.05" units="cm"/>
    </inkml:brush>
  </inkml:definitions>
  <inkml:trace contextRef="#ctx0" brushRef="#br0">1 609 13811,'18'-12'208,"1"1"-1,1 1 1,0 1-1,26-8 1,88-20-274,-98 28 145,694-126-667,13 69 309,985-11 363,1 26 15,-1585 47-98,1986-71 860,-1014 33-515,-960 37-230,252-14 1491,-371 16-1189,51-11 0,-47 2 17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08.409"/>
    </inkml:context>
    <inkml:brush xml:id="br0">
      <inkml:brushProperty name="width" value="0.05" units="cm"/>
      <inkml:brushProperty name="height" value="0.05" units="cm"/>
    </inkml:brush>
  </inkml:definitions>
  <inkml:trace contextRef="#ctx0" brushRef="#br0">1 77 13203,'3'6'76,"1"-1"0,0 1 0,0-1 0,0 0 0,0-1 0,1 1 0,0-1 0,0 0 0,1 0 0,-1-1 0,1 1 0,-1-1 0,1 0 0,9 3 0,5 1-41,1 0 0,0-1 0,22 3 0,4-3 29,0-2 1,78-2-1,96-19-65,137-21-199,163-16-103,1724-22 245,-394 105 118,-796 32 808,-1032-57-813,-11-2-58,1 0-1,-1-1 1,0-1-1,18 0 1,-26-1-1,-1 1 1,1-1-1,-1 0 1,1 0-1,-1 0 1,0-1-1,0 1 1,1-1-1,-1 0 1,0 1-1,0-1 1,-1-1-1,1 1 1,0 0-1,-1-1 0,1 1 1,-1-1-1,0 0 1,0 0-1,2-3 1,11-27-40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4.633"/>
    </inkml:context>
    <inkml:brush xml:id="br0">
      <inkml:brushProperty name="width" value="0.05" units="cm"/>
      <inkml:brushProperty name="height" value="0.05" units="cm"/>
    </inkml:brush>
  </inkml:definitions>
  <inkml:trace contextRef="#ctx0" brushRef="#br0">18 13 21789,'0'-12'112,"5"63"-160,-2-1-240,-1-5-225,-2-8-391,-3-8 1232,-3-2-512,-1-13-112,-5-9-104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5.122"/>
    </inkml:context>
    <inkml:brush xml:id="br0">
      <inkml:brushProperty name="width" value="0.05" units="cm"/>
      <inkml:brushProperty name="height" value="0.05" units="cm"/>
    </inkml:brush>
  </inkml:definitions>
  <inkml:trace contextRef="#ctx0" brushRef="#br0">45 797 14843,'9'11'2201,"11"-5"-1177,10-7-368,6-5 1296,5-5-783,6-2-121,8-5-344,-2 1-328,-6-3-688,-2 2-368,-14-4 272,-6-2 208,-17-1-152,-8 1-128</inkml:trace>
  <inkml:trace contextRef="#ctx0" brushRef="#br0" timeOffset="1">32 201 15395,'-24'-3'1913,"17"-1"-913,9-5-360,16-5 1561,6-5-921,12 0-296,4-3-184,9-1-344,1-2-64,3 5-328,-3 3-184,-4 5-560,-3 4-312,-13 6 472,-6 0 240,-16 2-192,-8-2-232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5.541"/>
    </inkml:context>
    <inkml:brush xml:id="br0">
      <inkml:brushProperty name="width" value="0.05" units="cm"/>
      <inkml:brushProperty name="height" value="0.05" units="cm"/>
    </inkml:brush>
  </inkml:definitions>
  <inkml:trace contextRef="#ctx0" brushRef="#br0">23 0 11386,'-3'99'8277,"-5"0"-4943,-3 116-3314,11-207-253,1 19-823,-1-26 1002,0 0 0,0 0 0,0 0 0,1 0 0,-1 0 0,0 0-1,0 0 1,1-1 0,-1 1 0,1 0 0,-1 0 0,0 0 0,1-1 0,0 1 0,-1 0 0,1-1 0,-1 1 0,1 0 0,0-1 0,0 1 0,-1-1-1,2 2 1,7-4-520,1-8-196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6.380"/>
    </inkml:context>
    <inkml:brush xml:id="br0">
      <inkml:brushProperty name="width" value="0.05" units="cm"/>
      <inkml:brushProperty name="height" value="0.05" units="cm"/>
    </inkml:brush>
  </inkml:definitions>
  <inkml:trace contextRef="#ctx0" brushRef="#br0">0 9 16644,'0'-1'82,"0"1"0,1-1 1,-1 1-1,0-1 1,0 1-1,0 0 1,1-1-1,-1 1 1,0-1-1,0 1 1,1 0-1,-1-1 1,0 1-1,1 0 0,-1-1 1,0 1-1,1 0 1,-1-1-1,1 1 1,-1 0-1,0 0 1,1 0-1,-1-1 1,1 1-1,4 8 1274,-2 21 85,-3 8-568,-1-24-727,1 0 0,0 0 0,1 0 0,0 1 0,1-1 0,1 0-1,6 19 1,-8-31-125,-1 1 1,1-1-1,-1 1 0,1-1 0,0 0 0,0 0 0,0 0 0,0 1 0,0-1 0,0 0 1,0 0-1,0 0 0,0 0 0,0-1 0,0 1 0,1 0 0,-1 0 0,0-1 0,1 1 1,-1-1-1,0 1 0,1-1 0,1 1 0,0-1 9,-1 0-1,1 0 1,0-1-1,-1 1 1,1-1-1,-1 1 1,1-1 0,-1 0-1,1 0 1,-1 0-1,0-1 1,3-1 0,7-5 106,0-1 1,-1-1-1,17-18 1,-25 25-102,19-23 178,14-13 51,-36 39-263,0 0-1,0-1 1,0 1-1,1 0 1,-1 0 0,0-1-1,0 1 1,0 0-1,1 0 1,-1-1-1,0 1 1,0 0 0,1 0-1,-1 0 1,0 0-1,0 0 1,1-1-1,-1 1 1,0 0 0,0 0-1,1 0 1,-1 0-1,0 0 1,1 0-1,-1 0 1,0 0 0,0 0-1,1 0 1,-1 0-1,0 0 1,1 0-1,-1 0 1,0 0 0,0 0-1,1 0 1,-1 1-1,0-1 1,1 0-1,-1 0 1,0 0 0,0 0-1,1 1 1,-1-1-1,0 0 1,0 0-1,0 0 1,1 1 0,-1-1-1,0 0 1,0 0-1,0 1 1,0-1-1,1 1 1,0 15 8,-1-13-9,-2 40-109,0-27-326,2 31 0,0-46 388,0 0-1,0-1 0,0 1 1,0 0-1,0 0 0,0 0 1,0-1-1,0 1 0,0 0 1,1 0-1,-1 0 1,0-1-1,0 1 0,1 0 1,-1 0-1,0-1 0,1 1 1,-1 0-1,1 0 0,-1-1 1,1 1-1,-1-1 0,1 1 1,0 0-1,-1-1 1,1 1-1,0-1 0,-1 0 1,1 1-1,0-1 0,0 1 1,-1-1-1,1 0 0,0 0 1,0 1-1,0-1 0,-1 0 1,1 0-1,0 0 1,0 0-1,0 0 0,-1 0 1,1 0-1,0 0 0,0 0 1,0-1-1,0 1 0,4-2-121,-1 0-1,1 0 0,-1-1 0,0 1 1,0-1-1,0 0 0,4-4 0,25-24-548,7-8-108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6.844"/>
    </inkml:context>
    <inkml:brush xml:id="br0">
      <inkml:brushProperty name="width" value="0.05" units="cm"/>
      <inkml:brushProperty name="height" value="0.05" units="cm"/>
    </inkml:brush>
  </inkml:definitions>
  <inkml:trace contextRef="#ctx0" brushRef="#br0">101 0 16059,'-91'84'3875,"90"-83"-3787,0-1 1,0 1-1,0 0 1,1 0 0,-1-1-1,0 1 1,1 0 0,-1 0-1,1 0 1,-1 0-1,1 0 1,-1 0 0,1 0-1,0 0 1,-1 1 0,1-1-65,0-1 0,1 0 1,-1 0-1,0 1 0,0-1 0,1 0 1,-1 0-1,0 1 0,0-1 1,1 0-1,-1 0 0,0 0 1,1 0-1,-1 1 0,0-1 1,1 0-1,-1 0 0,0 0 1,1 0-1,-1 0 0,0 0 1,1 0-1,-1 0 0,0 0 1,1 0-1,-1 0 0,0 0 0,1 0 1,-1 0-1,1-1 0,39-10 390,-30 8-352,23-8 23,63-16-39,-87 26-62,-1-1-1,1 1 1,0 1-1,-1-1 1,1 2-1,-1-1 1,1 1-1,0 0 1,8 3-1,-15-3 18,0-1 0,1 1 0,-1 0 0,0 0 0,1 0 0,-1 1 0,0-1-1,0 0 1,0 1 0,0-1 0,0 1 0,-1 0 0,1 0 0,0-1 0,-1 1-1,1 0 1,-1 1 0,0-1 0,0 0 0,0 0 0,0 0 0,0 1 0,0-1-1,-1 1 1,1-1 0,-1 0 0,1 1 0,-1-1 0,0 1 0,0-1 0,0 1-1,0-1 1,0 1 0,-1-1 0,1 1 0,-1-1 0,-1 4 0,-2 5 147,0 0 0,0-1 0,-1 1 1,-1-1-1,1 0 0,-14 16 0,7-11 251,-1 0-1,-25 22 0,32-32-289,0 0-1,0-1 1,0 1 0,-1-2-1,1 1 1,-1-1 0,0 0-1,0 0 1,0-1 0,-9 2-1,15-3-134,-1-1 0,1 1 1,-1-1-1,1 0 0,-1 0 0,1 0 0,-1 0 0,1 0 0,-1 0 0,0 0 0,1 0 1,-1-1-1,1 1 0,-1 0 0,1-1 0,-1 0 0,1 1 0,0-1 0,-1 0 0,1 0 1,0 1-1,-1-1 0,1 0 0,0 0 0,0-1 0,0 1 0,0 0 0,0 0 0,0 0 1,0-1-1,0 1 0,0 0 0,1-1 0,-1 1 0,1-1 0,-1 1 0,1-1 0,-1 1 1,1-1-1,0-3 0,-1 0-80,1 0 0,1 0 1,-1 0-1,1 0 0,-1-1 1,2 1-1,-1 0 0,0 0 0,1 0 1,0 1-1,4-8 0,10-13-447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09.423"/>
    </inkml:context>
    <inkml:brush xml:id="br0">
      <inkml:brushProperty name="width" value="0.05" units="cm"/>
      <inkml:brushProperty name="height" value="0.05" units="cm"/>
    </inkml:brush>
  </inkml:definitions>
  <inkml:trace contextRef="#ctx0" brushRef="#br0">0 200 18172,'0'-1'128,"1"0"0,-1 0 0,0 0 0,1 1 0,-1-1 1,1 0-1,-1 0 0,1 1 0,-1-1 0,1 0 0,-1 1 0,1-1 0,0 1 0,-1-1 1,1 1-1,0-1 0,0 1 0,-1-1 0,1 1 0,0 0 0,0-1 0,-1 1 1,1 0-1,0 0 0,0 0 0,1-1 0,31-4 429,-19 3-231,381-98 1173,-189 43-1388,-192 53-108,50-10 20,-58 13-21,1 0 0,0 1 0,-1-1 0,1 1 0,0 1 0,-1 0 0,9 1 0,-13-1 0,-1-1-1,1 1 1,-1-1-1,1 1 0,-1 0 1,0-1-1,1 1 1,-1 0-1,0 0 0,0 0 1,0 0-1,0 0 1,0 1-1,0-1 0,0 0 1,0 0-1,0 1 1,0-1-1,-1 0 0,1 1 1,-1-1-1,1 1 1,-1-1-1,1 1 0,-1-1 1,0 1-1,1-1 1,-1 1-1,0-1 0,0 1 1,0-1-1,-1 1 1,1-1-1,-1 4 0,-1 4 21,0 1 1,-1 0-1,0-1 0,-6 11 0,9-20-20,-129 251 721,28-59-157,77-143-362,-31 101-1,42-94-180,12-52-110,0 1-1,1-1 1,0 1-1,-1-1 0,2 0 1,-1 1-1,0-1 1,1 1-1,0-1 1,2 5-1,-6-16-2277,-18-40 1271,6 22 578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8.002"/>
    </inkml:context>
    <inkml:brush xml:id="br0">
      <inkml:brushProperty name="width" value="0.05" units="cm"/>
      <inkml:brushProperty name="height" value="0.05" units="cm"/>
    </inkml:brush>
  </inkml:definitions>
  <inkml:trace contextRef="#ctx0" brushRef="#br0">104 0 16452,'0'1'73,"-1"-1"1,0 0 0,1 0 0,-1 1 0,0-1 0,1 0 0,-1 1 0,1-1 0,-1 0 0,1 1 0,-1-1 0,1 1 0,-1-1 0,1 1 0,-1-1 0,1 1 0,0-1 0,-1 1 0,1 0 0,0-1-1,0 1 1,-1 0 0,1-1 0,0 1 0,0 0 0,0 0 0,-10 25 251,1 13 308,1 2 0,2-1 0,2 1 0,3 68 0,1-97-543,0 0-1,2-1 1,-1 1-1,1 0 1,5 14-1,-6-23-69,1 0-1,-1 1 1,0-1-1,1 0 1,0 0 0,0 0-1,0-1 1,0 1-1,0 0 1,0-1-1,1 1 1,-1-1-1,1 0 1,0 0 0,0 0-1,0 0 1,0 0-1,0-1 1,0 1-1,0-1 1,0 0-1,4 1 1,0 0-2,1-1 1,-1-1-1,0 1 1,0-1-1,1-1 1,-1 1-1,0-1 0,1-1 1,7-1-1,9-5 38,31-14-1,10-4 34,-63 25-86,0 0 1,-1 1-1,1-1 0,0 1 1,0 0-1,0-1 0,0 1 1,0 0-1,-1 0 0,1 0 1,0 0-1,0 0 0,0 1 1,0-1-1,0 1 1,-1-1-1,4 2 0,-3-1 0,-1 0-1,0 1 1,0-1-1,0 0 1,0 0-1,-1 1 1,1-1-1,0 0 1,-1 1-1,1-1 1,0 1-1,-1-1 0,0 1 1,1-1-1,-1 1 1,0-1-1,0 1 1,0-1-1,0 1 1,0-1-1,0 1 1,0 1-1,-2 8 83,0 0-1,0 0 0,-1-1 1,0 1-1,-1-1 0,0 0 1,0 0-1,-1 0 0,-1 0 1,0-1-1,0 0 0,-1 0 1,0-1-1,0 0 1,-1 0-1,0 0 0,0-1 1,-1 0-1,-18 10 0,16-10 27,-1-1 0,0 0 0,0 0 0,0-1 0,-1-1 0,0 0 0,1-1 0,-1 0 0,-1-1 0,1 0 0,0-2-1,0 1 1,-1-1 0,1-1 0,0 0 0,-17-5 0,1-8-434,29 14 290,-1 0 1,1-1 0,-1 1 0,1 0-1,0 0 1,-1 0 0,1-1-1,0 1 1,-1 0 0,1 0-1,0-1 1,-1 1 0,1 0-1,0-1 1,0 1 0,-1 0-1,1-1 1,0 1 0,0-1-1,0 1 1,-1 0 0,1-1 0,0 1-1,0-1 1,0 1 0,0 0-1,0-1 1,0 1 0,0-1-1,0 1 1,0-1 0,0 1-1,0 0 1,0-1 0,0 1-1,0-1 1,0 1 0,1 0-1,-1-1 1,0 1 0,0-1-1,0 1 1,1 0 0,-1-1 0,0 1-1,0 0 1,1-1 0,-1 1-1,0 0 1,1 0 0,-1-1-1,0 1 1,1 0 0,-1 0-1,0-1 1,1 1 0,-1 0-1,1 0 1,-1 0 0,0 0-1,1 0 1,-1 0 0,1 0-1,-1 0 1,1-1 0,0 2 0,11-5-520,1 1 1,0 1 0,26-1-1,-12 1 44,34-2-373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8.405"/>
    </inkml:context>
    <inkml:brush xml:id="br0">
      <inkml:brushProperty name="width" value="0.05" units="cm"/>
      <inkml:brushProperty name="height" value="0.05" units="cm"/>
    </inkml:brush>
  </inkml:definitions>
  <inkml:trace contextRef="#ctx0" brushRef="#br0">31 0 18252,'-8'23'1984,"0"-1"-1408,-1-7-392,4-2 1313,7-11-1441,6-6 240,0-15-296,5-4-168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8.882"/>
    </inkml:context>
    <inkml:brush xml:id="br0">
      <inkml:brushProperty name="width" value="0.05" units="cm"/>
      <inkml:brushProperty name="height" value="0.05" units="cm"/>
    </inkml:brush>
  </inkml:definitions>
  <inkml:trace contextRef="#ctx0" brushRef="#br0">0 128 11963,'5'-11'718,"-3"6"-307,0 0 1,0 0-1,1 0 0,0 1 0,6-9 1,-9 13-378,0 0 0,0-1-1,0 1 1,0 0 0,1 0 0,-1 0 0,0 0 0,0 0 0,0 0 0,1 0 0,-1-1 0,0 1 0,0 0 0,0 0 0,1 0 0,-1 0 0,0 0 0,0 0 0,0 0 0,1 0 0,-1 0 0,0 0 0,0 0 0,1 0 0,-1 0 0,0 0 0,0 1 0,0-1 0,1 0 0,-1 0 0,0 0-1,0 0 1,0 0 0,1 0 0,-1 0 0,0 1 0,0-1 0,0 0 0,0 0 0,1 0 0,-1 0 0,0 1 0,0-1 0,0 0 0,0 0 0,0 0 0,0 1 0,0-1 0,4 13 1822,-3 5-1048,-1 0-1,-1 0 1,-1 0-1,-7 35 1,2-12-211,-9 80 403,15-101-892,0 1 0,1-1 0,6 40 0,-4-53-128,-1 0 0,1 0 0,1-1-1,3 9 1,-6-13-44,1-1-1,0 0 1,-1 1-1,1-1 1,0 0-1,0 0 1,0 0-1,0 1 1,0-1-1,0 0 1,0 0-1,0 0 1,0 0-1,0-1 1,0 1 0,1 0-1,-1 0 1,0-1-1,1 1 1,-1-1-1,0 1 1,1-1-1,-1 1 1,1-1-1,-1 0 1,3 0-1,-3 0 8,0 0 1,-1-1-1,1 1 0,0 0 0,0-1 0,0 1 1,0-1-1,-1 1 0,1-1 0,0 1 0,0-1 1,-1 0-1,1 1 0,0-1 0,-1 0 0,1 0 0,-1 1 1,1-1-1,-1 0 0,0 0 0,1 0 0,-1 0 1,0 0-1,1 1 0,-1-1 0,0-2 0,4-29-395,-4 26 262,1-38-588</inkml:trace>
  <inkml:trace contextRef="#ctx0" brushRef="#br0" timeOffset="1">16 121 14635,'3'-19'2049,"9"3"-1081,6 6-248,5 2 1528,10-1-903,6 0-217,10 1-368,5 1-120,0-1-208,1 3-224,-3 2-488,-7 0-296,-9-1-504,-10-1 864,-22 1-184,-12 1-152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9.376"/>
    </inkml:context>
    <inkml:brush xml:id="br0">
      <inkml:brushProperty name="width" value="0.05" units="cm"/>
      <inkml:brushProperty name="height" value="0.05" units="cm"/>
    </inkml:brush>
  </inkml:definitions>
  <inkml:trace contextRef="#ctx0" brushRef="#br0">47 55 16428,'10'26'1928,"18"-19"-1000,5-4-336,11-5 809,3-1-113,5-1-304,1 3-312,-9 1-736,-5-3-480,-17 3-1144,-12 0 1424,-23 7-264,-10 0-225</inkml:trace>
  <inkml:trace contextRef="#ctx0" brushRef="#br0" timeOffset="1">0 324 15971,'0'20'1769,"19"-7"-1009,5-3-288,13-7 696,8-3-151,8-8-625,3-2-528,1-6 264,6-3-176,4-1-192</inkml:trace>
  <inkml:trace contextRef="#ctx0" brushRef="#br0" timeOffset="2">1015 0 15235,'3'25'1617,"-20"8"-889,-11 5-232,-3 5 696,-5 6 8,3-4-247,3-2-193,6-10-272,2-5-232,9-11-448,10-14-392,-8-1 504,6-17-144,5-9-104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8:59.777"/>
    </inkml:context>
    <inkml:brush xml:id="br0">
      <inkml:brushProperty name="width" value="0.05" units="cm"/>
      <inkml:brushProperty name="height" value="0.05" units="cm"/>
    </inkml:brush>
  </inkml:definitions>
  <inkml:trace contextRef="#ctx0" brushRef="#br0">0 0 16235,'6'22'1681,"4"3"-977,5 1-272,7 2 680,9-1-135,9-3-481,4 0-496,5-6 160,4-1-120,1-4-152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0.297"/>
    </inkml:context>
    <inkml:brush xml:id="br0">
      <inkml:brushProperty name="width" value="0.05" units="cm"/>
      <inkml:brushProperty name="height" value="0.05" units="cm"/>
    </inkml:brush>
  </inkml:definitions>
  <inkml:trace contextRef="#ctx0" brushRef="#br0">111 343 19196,'0'-2'1552,"1"5"-1191,4 4-145,3 14 624,-1 3-232,2 7-344,0 2-160,-1 5-280,1-3-136,-3-4-352,-2-3-224,-3-12 663,-1-5-167,0-9-152</inkml:trace>
  <inkml:trace contextRef="#ctx0" brushRef="#br0" timeOffset="1">1 453 16788,'14'7'1704,"12"1"-1088,5-3-248,14 2 608,6-1-191,15-4-625,4-2-472,-1-6 368,-3-10-209,2-17-135</inkml:trace>
  <inkml:trace contextRef="#ctx0" brushRef="#br0" timeOffset="2">835 0 16756,'-10'22'1408,"4"12"-1032,2 1-160,4 5 488,7 1-184,4 5-320,2 0-304,2 0-512,-3 1-792,0-2 1160,-2-1-232,-6-4-168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0.764"/>
    </inkml:context>
    <inkml:brush xml:id="br0">
      <inkml:brushProperty name="width" value="0.05" units="cm"/>
      <inkml:brushProperty name="height" value="0.05" units="cm"/>
    </inkml:brush>
  </inkml:definitions>
  <inkml:trace contextRef="#ctx0" brushRef="#br0">66 782 16668,'13'-2'1936,"16"-6"-1032,6-5-344,17-5 1017,8-2-449,6 0-224,4-3-296,-4 3-720,-4 3-400,-11 1-592,-12 2 888,-22 1-192,-12 0-176</inkml:trace>
  <inkml:trace contextRef="#ctx0" brushRef="#br0" timeOffset="1">0 86 17108,'0'-10'1856,"13"-1"-968,8 0-328,7-1 817,7-1-169,6 2-352,4 1-200,1 5-320,0 2-216,-3 3-808,-4 0 400,-13 5 176,-9 1-96,-13 1-96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1.294"/>
    </inkml:context>
    <inkml:brush xml:id="br0">
      <inkml:brushProperty name="width" value="0.05" units="cm"/>
      <inkml:brushProperty name="height" value="0.05" units="cm"/>
    </inkml:brush>
  </inkml:definitions>
  <inkml:trace contextRef="#ctx0" brushRef="#br0">1 0 17556,'1'2'150,"-1"-1"0,1 0 1,-1 1-1,0-1 0,1 1 0,-1-1 1,0 1-1,0-1 0,0 0 1,0 1-1,0-1 0,0 1 1,0-1-1,0 1 0,-1 1 0,1 4 184,-1 14 441,1 95 1218,1-103-1900,1 1 0,0-1 0,0 0 0,2 0 0,-1-1 0,9 20 0,-10-29-79,-1 1 0,1-1 0,0 0 0,0 0 0,0 0 0,1 0 0,-1 0 0,1-1 0,-1 1 0,1-1 0,0 0 0,0 0 0,0 0 0,0 0 0,0 0 0,0 0 0,1-1 0,-1 0 0,1 1 0,-1-1 0,1-1 0,-1 1 0,1 0 0,-1-1 0,1 0 0,0 0 0,-1 0 0,1 0 0,0 0 0,-1-1 0,1 0-1,5-1 1,4-3 30,1 0-1,-1 0 1,0-1-1,0-1 1,-1 0-1,23-18 1,-3-2 123,53-59 0,-33 31-33,-51 55-133,-1-1 0,0 1 0,1-1 1,-1 1-1,0-1 0,1 1 0,-1 0 1,1-1-1,-1 1 0,1 0 0,-1-1 0,1 1 1,-1 0-1,1-1 0,-1 1 0,1 0 1,-1 0-1,1 0 0,-1 0 0,1 0 1,-1-1-1,1 1 0,-1 0 0,1 0 1,0 0-1,-1 0 0,1 1 0,-1-1 0,2 0 1,-2 1-1,1-1-1,-1 1 1,1 0 0,0 0 0,-1 0 0,0-1 0,1 1 0,-1 0-1,1 0 1,-1 0 0,0 0 0,0 0 0,1 0 0,-1 0 0,0 1-1,-1 48 12,0-42-1,1 4-6,-1-3 7,0 0 1,1 0-1,1 0 1,1 13-1,-2-20-8,1-1 0,-1 1-1,0-1 1,1 1 0,-1-1-1,1 1 1,-1-1 0,1 0-1,0 0 1,0 1-1,-1-1 1,1 0 0,0 0-1,0 0 1,0 0 0,0 0-1,0 0 1,1 0 0,-1 0-1,0 0 1,0 0-1,1 0 1,-1-1 0,0 1-1,1-1 1,-1 1 0,0-1-1,1 0 1,-1 1 0,1-1-1,-1 0 1,1 0-1,-1 0 1,2 0 0,5-1 8,-1 0 0,1-1 0,-1 0 0,0 0 0,0 0 1,0-1-1,0 0 0,6-5 0,53-35 51,-51 32-46,18-13 12,61-40-5,-90 62-28,-1 0-1,1 0 0,0 0 0,0 1 1,0-1-1,1 1 0,-1 0 0,8-1 1,-11 2 1,0 0 1,0 0-1,0 0 1,1 0 0,-1 0-1,0 1 1,0-1 0,0 0-1,0 1 1,1-1 0,-1 1-1,0-1 1,0 1 0,0 0-1,0-1 1,0 1-1,0 0 1,-1 0 0,1-1-1,0 1 1,0 0 0,0 0-1,-1 0 1,1 0 0,0 0-1,-1 0 1,1 0 0,-1 0-1,1 1 1,-1-1 0,0 0-1,1 0 1,-1 0-1,0 3 1,1 10-3,0 0 0,-1 1-1,-2 22 1,0 28-710,6-46-75,-4-19 780,0 0 1,0 1-1,0-1 1,0 0-1,0 1 0,0-1 1,0 0-1,1 0 0,-1 1 1,0-1-1,0 0 1,0 1-1,0-1 0,1 0 1,-1 0-1,0 0 0,0 1 1,1-1-1,-1 0 1,0 0-1,0 0 0,1 1 1,-1-1-1,0 0 0,1 0 1,-1 0-1,0 0 1,1 0-1,-1 0 0,0 0 1,1 0-1,-1 0 0,0 0 1,1 0-1,-1 0 1,0 0-1,1 0 0,-1 0 1,0 0-1,1 0 0,-1 0 1,0 0-1,0 0 1,1-1-1,-1 1 0,0 0 1,1 0-1,-1 0 0,0 0 1,0-1-1,1 1 1,-1 0-1,0-1 0,14-17-343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1.913"/>
    </inkml:context>
    <inkml:brush xml:id="br0">
      <inkml:brushProperty name="width" value="0.05" units="cm"/>
      <inkml:brushProperty name="height" value="0.05" units="cm"/>
    </inkml:brush>
  </inkml:definitions>
  <inkml:trace contextRef="#ctx0" brushRef="#br0">33 8 14643,'3'-7'3344,"-3"22"-1914,-3 31 71,-17 107-19,8 1 0,13 281 0,1-420-1350,2-13 51,4-22 49,40-252 392,-35 178-738,5 0-1,33-107 1,-49 194 86,1 1 0,0-1 0,0 0 0,0 1 0,0 0 0,8-10 0,-10 15 23,1-1 0,-1 1 0,0 0 0,0 0 0,1 0 0,-1 0 0,0 0 0,1 0 0,-1 0 0,1 1 1,0-1-1,-1 1 0,1-1 0,-1 1 0,1-1 0,0 1 0,-1 0 0,1 0 0,0 0 0,-1 0 0,1 0 1,0 0-1,-1 0 0,1 0 0,0 1 0,-1-1 0,1 1 0,0-1 0,-1 1 0,1 0 0,-1-1 0,3 3 1,3 1-5,-1 1 0,0 0 0,0 0 1,0 0-1,-1 1 0,0 0 1,0 0-1,0 0 0,-1 0 1,0 1-1,0 0 0,-1 0 1,1 0-1,2 11 0,-4-13 10,0 1-1,-1 0 0,0-1 1,0 1-1,0 0 0,0-1 1,-1 1-1,0 0 1,0 0-1,-1-1 0,0 1 1,0 0-1,0-1 0,0 1 1,-1-1-1,0 1 0,0-1 1,-1 0-1,0 0 0,-3 6 1,0-5 15,1 0-1,-1 0 1,-1 0 0,1-1 0,-1 0 0,1-1-1,-1 1 1,-1-1 0,1-1 0,-1 1 0,-14 3-1,15-5-46,0 0 0,0 0 0,0-1-1,-1 0 1,1-1 0,0 0 0,-1 0-1,1 0 1,0-1 0,-1 0 0,1 0-1,0-1 1,-12-4 0,17 5-72,0 0 1,0 0-1,0 0 1,-1 0-1,2-1 1,-1 1-1,0 0 1,0-1-1,0 0 1,1 1-1,-1-1 1,0 0-1,1 0 1,0 0-1,-1 0 1,1 0-1,0 0 1,0 0-1,0 0 0,1-1 1,-1 1-1,0 0 1,1-1-1,-1-3 1,1 3-29,1 0 1,-1 1 0,0-1-1,1 0 1,0 0-1,0 0 1,0 1-1,0-1 1,0 0-1,0 1 1,1-1-1,-1 1 1,1-1-1,0 1 1,-1 0 0,1-1-1,0 1 1,1 0-1,-1 1 1,4-4-1,29-14-785,8 2-244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2.363"/>
    </inkml:context>
    <inkml:brush xml:id="br0">
      <inkml:brushProperty name="width" value="0.05" units="cm"/>
      <inkml:brushProperty name="height" value="0.05" units="cm"/>
    </inkml:brush>
  </inkml:definitions>
  <inkml:trace contextRef="#ctx0" brushRef="#br0">97 267 13411,'1'-1'144,"-1"1"0,1 0 0,0-1 1,0 1-1,0 0 0,-1-1 0,1 1 0,0-1 0,-1 1 1,1-1-1,-1 0 0,1 1 0,0-1 0,-1 0 1,1 1-1,-1-1 0,0 0 0,1 0 0,-1 1 0,0-1 1,1 0-1,-1 0 0,0-1 0,-4-2 2072,-8 7-439,6 0-1480,1 0 0,0 1 0,0 0 0,1 0-1,-1 0 1,1 1 0,0-1 0,-6 9 0,-26 43 387,36-56-675,-10 23 298,13-15-127,10-7-24,25-12-141,60-27 0,-18 6-677,-71 27 536,-14 2-38,-17 3-37,-11 9 92,62-38-1086,183-182-2593,-159 149 3159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09.823"/>
    </inkml:context>
    <inkml:brush xml:id="br0">
      <inkml:brushProperty name="width" value="0.05" units="cm"/>
      <inkml:brushProperty name="height" value="0.05" units="cm"/>
    </inkml:brush>
  </inkml:definitions>
  <inkml:trace contextRef="#ctx0" brushRef="#br0">19 171 14179,'-13'-11'1952,"8"1"-847,5 2-385,13-3 1640,7 1-999,14-3-273,6 0-184,10-1-320,9 2-176,4-1-312,6 3-248,-5 0-568,-2 3-448,-12 0 936,-1-2-192,-12-4-168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2.840"/>
    </inkml:context>
    <inkml:brush xml:id="br0">
      <inkml:brushProperty name="width" value="0.05" units="cm"/>
      <inkml:brushProperty name="height" value="0.05" units="cm"/>
    </inkml:brush>
  </inkml:definitions>
  <inkml:trace contextRef="#ctx0" brushRef="#br0">248 1 15115,'-5'3'230,"0"1"0,0 0 0,0 0 0,0 0 0,1 1 0,0-1 0,0 1 0,0 0 0,1 0 0,0 1 0,-1-1 0,2 1 0,-4 9 0,-1 4 277,1 0 0,-6 36 0,9-34-332,1 0 0,0 0-1,2-1 1,1 1-1,0 0 1,2 0 0,0 0-1,7 22 1,9 17-411,36 79-1,-22-60-1094,-61-107-557,-179-221 2289,201 241-239,-23-32 658,27 38-737,1 0-1,0-1 0,0 1 0,0 0 0,0 0 0,0-1 0,0 1 0,0-1 0,1 1 0,-1 0 0,1-1 0,0 1 0,0-1 0,0 1 0,1-5 0,-1 6-34,1 0 0,0 0 0,-1 0-1,1 0 1,0 0 0,0 0 0,0 0-1,0 0 1,0 0 0,0 1 0,0-1-1,0 0 1,0 1 0,0-1 0,0 1 0,0-1-1,0 1 1,1-1 0,-1 1 0,0 0-1,0 0 1,1 0 0,-1 0 0,2 0-1,36 1 471,-32-1-415,74 8-542,66 2-2309,-109-9 2060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3.349"/>
    </inkml:context>
    <inkml:brush xml:id="br0">
      <inkml:brushProperty name="width" value="0.05" units="cm"/>
      <inkml:brushProperty name="height" value="0.05" units="cm"/>
    </inkml:brush>
  </inkml:definitions>
  <inkml:trace contextRef="#ctx0" brushRef="#br0">0 5 14107,'0'0'48,"1"0"-1,-1 0 1,0 0-1,0 0 0,1 0 1,-1 0-1,0 0 1,0 0-1,1 0 1,-1 0-1,0 0 1,0 0-1,1 0 1,-1 0-1,0 0 1,0 0-1,1 0 1,-1 0-1,0 0 1,0 1-1,1-1 1,-1 0-1,0 0 1,0 0-1,0 0 1,1 1-1,-1-1 1,0 0-1,0 0 1,0 0-1,0 1 1,1-1-1,-1 0 1,0 0-1,0 1 1,0-1-1,0 0 1,0 0-1,0 1 1,0-1-1,0 0 1,0 0-1,0 1 1,0-1-1,0 1 1,5 17 536,9 69 866,-4 0-1,-4 1 1,-3 0 0,-17 162 0,12-237-1337,0 11 316,-10 37 0,19-109 250,64-238-382,-47 211-467,59-127 0,-78 191 145,4-8-43,16-24 0,-22 39 55,-1 0 1,1 1-1,0-1 1,0 1 0,0-1-1,1 1 1,-1 0-1,1 1 1,0-1 0,0 1-1,0-1 1,6-2-1,-8 5 8,-1 0 0,1-1 0,0 1 0,-1 0 0,1 0 0,0 0 0,0 0 0,-1 1 0,1-1 0,0 0 0,-1 1-1,1-1 1,0 1 0,-1-1 0,1 1 0,0 0 0,-1 0 0,0 0 0,1 0 0,-1 0 0,1 0 0,-1 0 0,0 0-1,0 0 1,1 1 0,-1-1 0,1 3 0,2 1-6,-1 1 0,0-1-1,0 1 1,0-1 0,-1 1-1,3 9 1,-3-8 1,-1 1 0,0 0 0,0-1-1,-1 1 1,0 0 0,0-1 0,-1 1 0,1-1 0,-2 1 0,1-1 0,-5 14-1,2-11 21,-1 0-1,0 0 1,0 0 0,-1-1-1,0 0 1,-1 0-1,-13 15 1,11-15-26,0-1-1,-1 0 1,0 0 0,0-1 0,-1 0 0,1-1 0,-1 0-1,-1 0 1,1-1 0,-1-1 0,0 0 0,0-1 0,0 0-1,-1-1 1,-14 1 0,22-2-104,0-1 0,1-1 0,-1 1 0,0-1 0,1 1 0,-1-1 0,1-1 0,-1 1 0,1-1 0,0 1 0,-1-1 0,-6-5 0,9 6 54,0-1 1,0 0-1,0 0 1,1 0-1,-1 0 1,0 0 0,1-1-1,-1 1 1,1 0-1,0-1 1,0 1-1,0-1 1,0 1-1,0-1 1,1 1-1,-1-1 1,1 0-1,0 1 1,-1-1-1,1 0 1,0 1 0,1-1-1,-1-3 1,1 0-55,0 0 0,1-1 0,-1 1 0,5-9 0,18-30-701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3.872"/>
    </inkml:context>
    <inkml:brush xml:id="br0">
      <inkml:brushProperty name="width" value="0.05" units="cm"/>
      <inkml:brushProperty name="height" value="0.05" units="cm"/>
    </inkml:brush>
  </inkml:definitions>
  <inkml:trace contextRef="#ctx0" brushRef="#br0">0 73 15211,'4'8'359,"0"1"-1,-1 0 0,0 0 1,0 0-1,-1 0 0,0 0 1,-1 1-1,1 13 0,-6 81 1706,0-54-925,2-17-592,0-19-356,1 0 0,0 0 0,2 0 1,-1 0-1,4 16 0,-4-29-187,0-1-1,0 1 1,0-1-1,0 0 1,0 1 0,0-1-1,0 0 1,1 1-1,-1-1 1,0 0 0,0 1-1,0-1 1,0 0-1,1 1 1,-1-1 0,0 0-1,0 0 1,0 1-1,1-1 1,-1 0 0,0 0-1,1 1 1,-1-1-1,0 0 1,0 0 0,1 0-1,-1 1 1,0-1-1,1 0 1,-1 0 0,0 0-1,1 0 1,-1 0 0,0 0-1,1 0 1,-1 0-1,1 0 1,-1 0 0,0 0-1,1 0 1,-1 0-1,0 0 1,1 0 0,-1 0-1,1-1 1,0 1 2,0-1 0,0 0 0,0 0 0,1 0 0,-1 0 1,0 0-1,-1 0 0,1 0 0,0 0 0,0-1 0,0 1 0,0-2 0,6-14 6,0 0-1,-2 0 0,7-34 0,3-58-88,-14 100 69,1-5-8,0-1-24,0 0-1,-1-1 1,-1 1 0,0-1 0,-1 1 0,-3-18 0,2 32-7,0 8 43,0 14 27,3-14-12,-1 0-1,1 0 1,0 0 0,1 0 0,0 0-1,0 0 1,0 0 0,1-1 0,0 1-1,4 6 1,-5-10-4,0 0 1,1 0-1,-1 0 0,0 0 0,1 0 0,0-1 1,0 1-1,0-1 0,0 0 0,0 0 1,0 0-1,1 0 0,-1-1 0,1 1 1,-1-1-1,1 0 0,-1 0 0,1 0 1,0 0-1,-1-1 0,6 1 0,1-2 3,-1 0 0,1 0 0,-1-1 0,0 0 0,0-1 0,0 0 0,0 0 0,0-1 0,0 0 0,-1 0 0,0-1 0,0 0 0,0-1 0,8-7 0,-6 4 5,-1 0-1,1 0 1,-2-1-1,1 0 1,-1-1 0,-1 0-1,0 0 1,-1-1 0,9-20-1,-14 29-10,0-1 0,0 1 0,0 0-1,-1-1 1,1 1 0,-1 0 0,0-1-1,0 1 1,0-1 0,-1-5 0,0 8-2,1 0 0,0 1 0,0-1 0,-1 0 0,1 0 0,-1 0 0,1 1 0,-1-1 0,1 0 0,-1 0 0,0 1 0,1-1 0,-1 1 0,0-1 0,1 0 0,-1 1 0,0-1 0,0 1 0,1 0 1,-1-1-1,0 1 0,0 0 0,0-1 0,0 1 0,1 0 0,-1 0 0,0 0 0,0 0 0,0 0 0,0 0 0,0 0 0,0 0 0,0 0 0,1 0 0,-1 0 0,0 0 0,0 1 0,0-1 0,0 0 1,1 1-1,-1-1 0,0 1 0,0-1 0,-1 1 0,-3 2 13,1 1 1,-1-1-1,0 1 1,1 0 0,0 0-1,-1 0 1,2 0-1,-1 1 1,0-1-1,1 1 1,0 0 0,0 0-1,0 0 1,1 1-1,-2 6 1,-1 1 35,0 1 0,1 1 0,1-1 0,-3 30 0,6-37-25,0 1 0,0 0 0,0 0-1,1 0 1,1 0 0,0-1 0,0 1 0,5 13 0,-5-17-15,0 0 0,0 0 1,0-1-1,0 1 0,1-1 0,0 1 1,-1-1-1,1 0 0,0 0 0,1 0 1,-1 0-1,0-1 0,1 0 0,-1 1 1,1-1-1,0 0 0,0-1 0,4 2 1,0-1-4,-1-1 1,1 0-1,-1 0 1,1-1-1,-1 0 1,1 0-1,-1-1 1,1 0-1,-1 0 1,0-1-1,1 0 1,-1 0-1,0-1 1,0 0-1,0 0 1,8-6 0,3-2 9,-1-1 1,0 0-1,0-1 1,22-25-1,-17 15 3,35-50 0,-48 60-39,-1-1-1,0 0 0,-1 0 1,-1 0-1,8-25 1,-14 39 16,0 0 1,1-1-1,-1 1 1,0 0 0,0 0-1,0 0 1,0-1-1,0 1 1,0 0 0,0 0-1,0 0 1,0-1-1,1 1 1,-1 0 0,0 0-1,0 0 1,0-1-1,0 1 1,0 0-1,0 0 1,0 0 0,0-1-1,0 1 1,-1 0-1,1 0 1,0-1 0,0 1-1,0 0 1,0 0-1,0 0 1,0 0 0,0-1-1,0 1 1,-1 0-1,1 0 1,0 0 0,0 0-1,0-1 1,0 1-1,-1 0 1,-5 7-41,-1 6 46,1 1 0,1-1-1,0 1 1,1 1 0,-4 27 0,4-16 68,2 0-1,1 41 0,2-54-30,1 0 0,0 0 0,0 0 0,1 0 0,1-1 0,0 1 0,8 15-1,-10-23-33,1 0 0,0 0 0,0 0 0,0 0 0,0-1 0,1 0 0,0 1 0,0-1 0,0-1 0,0 1 0,1 0 0,-1-1 0,1 0 0,0 0 0,0-1 0,0 1 0,0-1 0,1 0 0,5 1 0,-8-2-56,0 0 0,0-1 1,0 0-1,0 0 0,0 1 0,0-2 1,0 1-1,0 0 0,0-1 0,0 1 1,0-1-1,0 0 0,-1 0 0,1 0 1,0 0-1,-1-1 0,6-2 0,-5 1-31,0 0 0,0 0-1,0 0 1,0 0 0,-1-1-1,1 0 1,-1 1 0,0-1-1,0 0 1,0 0 0,1-4-1,1-5-66,0 0-1,-1 0 0,-1-1 1,0 1-1,-1 0 0,-1-26 1,-6-31-432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4.340"/>
    </inkml:context>
    <inkml:brush xml:id="br0">
      <inkml:brushProperty name="width" value="0.05" units="cm"/>
      <inkml:brushProperty name="height" value="0.05" units="cm"/>
    </inkml:brush>
  </inkml:definitions>
  <inkml:trace contextRef="#ctx0" brushRef="#br0">8 0 14539,'-7'23'1048,"7"2"-1056,6-2-168,11-3 440,6 0-64,5 0-208</inkml:trace>
  <inkml:trace contextRef="#ctx0" brushRef="#br0" timeOffset="1">536 182 16868,'-15'1'868,"0"1"1,0 0 0,1 0-1,-29 10 1,-53 25 509,91-35-1327,-2 1-46,0 0 0,0 1-1,-10 5 1,17-8-12,-1-1 1,1 0-1,0 0 0,-1 0 0,1 1 0,0-1 0,-1 0 0,1 0 1,0 1-1,0-1 0,-1 0 0,1 1 0,0-1 0,0 0 0,0 0 1,0 1-1,-1-1 0,1 1 0,0-1 0,0 0 0,0 1 0,0-1 1,0 0-1,0 1 0,0-1 0,0 0 0,0 1 0,0-1 0,0 1 1,0-1-1,0 1 0,1 0-20,0 0 1,0 0-1,1-1 0,-1 1 1,0 0-1,0-1 1,0 1-1,1-1 0,-1 1 1,0-1-1,1 0 1,-1 1-1,0-1 0,3 0 1,77 8-637,-52-7 547,0 2 1,39 9 0,-60-10 130,0 0 0,-1 1 0,1 0 1,-1 0-1,0 0 0,0 1 1,0 0-1,0 1 0,-1 0 1,0 0-1,0 0 0,0 0 1,7 9-1,-11-11 29,1 1-1,-1 0 1,0 0 0,0-1 0,0 1-1,0 1 1,-1-1 0,1 0 0,-1 0 0,0 0-1,-1 1 1,1-1 0,-1 0 0,0 8-1,0-5 62,-1 0 0,-1 0-1,1 0 1,-1 0 0,0 0 0,-1 0-1,0 0 1,-4 7 0,-2 1 194,-1 0 1,0 0 0,-2-1 0,0 0-1,0-1 1,-18 14 0,21-19-116,-1-1 0,1 0-1,-2-1 1,1 0 0,-1-1 0,0 0 0,-15 5 0,22-9-166,1 0 0,-1-1 0,0 1 0,0-1 0,0 1 0,0-1 0,0 0 0,0-1 0,0 1 0,0-1 0,-5-1 0,7 1-71,-1 0-1,1 0 1,0 0 0,-1-1 0,1 1 0,0-1 0,0 1 0,0-1 0,0 0 0,0 0 0,0 0 0,1 0 0,-1 0 0,1 0 0,-1 0 0,1-1 0,0 1 0,-2-4-1,2 0-92,-1 0-1,1 0 1,0 0-1,1 0 0,-1-1 1,1 1-1,1 0 1,-1 0-1,1 0 0,0 0 1,0 0-1,1 0 1,0 0-1,4-10 0,12-21-598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4.802"/>
    </inkml:context>
    <inkml:brush xml:id="br0">
      <inkml:brushProperty name="width" value="0.05" units="cm"/>
      <inkml:brushProperty name="height" value="0.05" units="cm"/>
    </inkml:brush>
  </inkml:definitions>
  <inkml:trace contextRef="#ctx0" brushRef="#br0">1 92 15475,'0'3'200,"0"0"0,1 1 1,-1-1-1,1 0 0,0 0 0,0 0 0,0 0 0,0 0 0,1 0 0,-1 0 0,1 0 0,0 0 0,0 0 0,0-1 0,0 1 1,0-1-1,0 0 0,1 0 0,-1 1 0,1-1 0,0-1 0,-1 1 0,1 0 0,0-1 0,0 1 0,6 1 0,6 2 216,-1-1 0,1 0-1,0-1 1,24 1 0,-17-2-249,1-1 0,0 0 1,0-2-1,0-1 0,-1-1 1,1 0-1,-1-2 1,0-1-1,0 0 0,0-2 1,28-14-1,-45 19-152,0 0 0,-1 0 0,1 0 1,-1-1-1,0 0 0,0 0 0,0 0 0,-1 0 0,5-7 1,-7 10-13,0-1 1,0 0 0,0 1 0,0-1-1,-1 1 1,1-1 0,-1 0 0,1 0 0,-1 1-1,0-1 1,0 0 0,0 0 0,0 1-1,0-1 1,0 0 0,0 0 0,0 1 0,-1-1-1,1 0 1,-1 0 0,1 1 0,-1-1-1,0 0 1,0 1 0,0-1 0,1 1-1,-2-1 1,1 1 0,0 0 0,0-1 0,0 1-1,-3-2 1,-1-1 3,0 0 1,-1 1-1,0 0 0,0 0 0,0 0 1,0 1-1,0 0 0,-1 0 0,1 0 1,0 1-1,-1 0 0,-13 0 0,-3 0 3,-1 2 0,-29 4 0,34-3-4,1 2-1,0 0 0,0 1 1,1 0-1,-25 13 1,34-14-2,1 0 0,-1 0 0,1 1 0,1 0 0,-1 1 0,-6 6 0,9-8-2,1-1 0,1 1 1,-1 0-1,0 0 0,1 0 1,0 0-1,0 0 0,0 0 0,1 1 1,-1-1-1,1 1 0,-1 4 1,2-4-2,0 0 1,0-1-1,0 1 1,1 0-1,-1-1 1,1 1-1,0 0 1,1-1-1,-1 1 0,1-1 1,0 0-1,0 0 1,0 1-1,0-1 1,1 0-1,0-1 1,0 1-1,0 0 1,0-1-1,6 5 1,1 1-69,1 0 1,1-1-1,0-1 1,0 0-1,23 11 1,-15-11-10,1-1 0,-1 0 1,1-1-1,0-2 0,1 0 0,-1-1 1,0-1-1,1-1 0,-1-1 0,0-1 1,0 0-1,1-2 0,24-7 0,38-15-201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5.270"/>
    </inkml:context>
    <inkml:brush xml:id="br0">
      <inkml:brushProperty name="width" value="0.05" units="cm"/>
      <inkml:brushProperty name="height" value="0.05" units="cm"/>
    </inkml:brush>
  </inkml:definitions>
  <inkml:trace contextRef="#ctx0" brushRef="#br0">242 110 16812,'12'30'1374,"-1"0"0,12 61 0,-7-23-42,-5-26-662,35 112 914,-39-136-1475,1 0 0,0-1 0,1 0 0,1-1 0,0 0 0,15 17 0,-22-29-97,0 0 0,1-1 0,-1 0 1,1 1-1,0-2 0,0 1 0,0 0 1,0-1-1,0 1 0,0-1 0,1-1 0,-1 1 1,1 0-1,0-1 0,-1 0 0,9 1 1,-9-2-12,-1-1 0,1 1 0,0 0 0,-1-1 1,1 0-1,-1 0 0,1 0 0,-1-1 1,1 1-1,-1-1 0,0 0 0,0 1 1,0-1-1,0-1 0,0 1 0,0 0 0,-1-1 1,1 0-1,-1 1 0,1-1 0,-1 0 1,2-3-1,3-6-221,-1 0 0,0 0 0,0 0 0,-1-1 0,-1 1 0,0-1 0,-1 0-1,0 0 1,-1-1 0,-1 1 0,0 0 0,-1-1 0,0 1 0,-2-16 0,0 19-25,1 0 0,-1 0-1,-1 0 1,0 0 0,0 0 0,-1 1-1,0-1 1,-1 1 0,0 0 0,-1 0-1,1 1 1,-2-1 0,1 1 0,-1 1-1,0-1 1,-1 1 0,0 0 0,-15-10-1,6 8 42,0 1 0,0 0 0,-1 1 0,-21-5 0,-78-13-17,50 12 289,56 10-36,-29-5 567,1-2 0,-69-27 1,105 36-460,-1-1 0,1 0 1,0 0-1,0 0 1,-1 0-1,2-1 1,-1 1-1,-3-4 0,5 6-98,1-1-1,0 1 1,-1-1-1,1 1 1,0-1-1,0 1 1,-1-1-1,1 1 1,0-1-1,0 1 0,0-1 1,0 1-1,0-1 1,0 1-1,0-1 1,0 1-1,0-1 1,0 0-1,0 1 1,0-1-1,0 1 1,0-1-1,0 1 1,1-1-1,-1 0 30,1 0-1,0 0 1,0 0 0,0 0-1,0 0 1,0 0 0,0 1-1,0-1 1,0 0 0,0 1 0,0-1-1,0 1 1,1-1 0,-1 1-1,2-1 1,31-7 579,2 1 0,-1 2 0,44-2 0,-38 4-345,62-4 344,7-1-1582,157-30 0,-248 34 444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29:05.721"/>
    </inkml:context>
    <inkml:brush xml:id="br0">
      <inkml:brushProperty name="width" value="0.05" units="cm"/>
      <inkml:brushProperty name="height" value="0.05" units="cm"/>
    </inkml:brush>
  </inkml:definitions>
  <inkml:trace contextRef="#ctx0" brushRef="#br0">172 156 14723,'-20'18'1414,"-29"21"0,33-28-475,1 1-1,0 1 0,-25 27 1,38-38-801,0 0 1,1 0 0,-1 0 0,1 0 0,0 0 0,0 1 0,0-1 0,0 0-1,0 1 1,0-1 0,0 0 0,1 1 0,-1-1 0,1 1 0,0-1 0,0 6-1,0-7-78,1 1-1,-1 0 0,1-1 1,0 1-1,0-1 1,0 1-1,0-1 0,0 1 1,0-1-1,0 1 0,0-1 1,1 0-1,-1 0 0,1 0 1,-1 0-1,0 0 0,1 0 1,0 0-1,-1 0 1,1-1-1,0 1 0,-1 0 1,1-1-1,2 1 0,10 2 49,0 0 0,0-2 0,0 1 0,0-2 0,0 0 0,0 0 0,0-1 0,16-4 0,1-1 31,-1-2 1,48-18-1,-64 20-110,-1 0 0,1-1 0,-1-1 1,-1 0-1,1 0 0,-1-1 0,18-18 0,-27 24-34,1-1 0,0 0 1,-1 0-1,0-1 0,0 1 0,0-1 0,-1 1 0,1-1 0,-1 0 0,0 0 0,0 0 0,-1 0 1,0 0-1,0 0 0,0-1 0,0 1 0,-1 0 0,0 0 0,0-1 0,0 1 0,-1 0 0,0-1 0,0 1 1,-3-9-1,1 7-32,-1 0-1,0 0 1,0 0 0,-1 1 0,0-1 0,0 1 0,0 0-1,-1 1 1,0-1 0,0 1 0,0 0 0,-1 1 0,0 0 0,0 0-1,0 0 1,0 1 0,0 0 0,-1 0 0,-9-2 0,7 2-116,-1 0 1,0 1 0,0 0 0,0 1 0,-1 1-1,1-1 1,0 2 0,0-1 0,0 1 0,0 1-1,0 0 1,0 1 0,-11 4 0,18-5 88,-1 0 0,1 0-1,0 1 1,0-1 0,0 1 0,0 0 0,0 0 0,0 0 0,1 1 0,0 0 0,0-1-1,0 1 1,-4 7 0,-1 16-377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16.760"/>
    </inkml:context>
    <inkml:brush xml:id="br0">
      <inkml:brushProperty name="width" value="0.05" units="cm"/>
      <inkml:brushProperty name="height" value="0.05" units="cm"/>
    </inkml:brush>
  </inkml:definitions>
  <inkml:trace contextRef="#ctx0" brushRef="#br0">9730 927 12875,'-76'-20'259,"0"-3"-1,-104-47 1,67 25-199,-427-142-137,283 103-485,-380-119-4143,-15 53 2009,-337 42 5657,-7 72 344,-369 40-2650,6 108-914,809-9 140,380-59 172,-193 78 0,265-81 76,3 4 1,1 4 0,3 4-1,-162 125 1,180-117-51,2 4 1,3 3 0,3 3 0,3 2 0,-83 129 0,86-105-76,-63 138 1,100-185-18,3 2 0,2 0 1,2 0-1,-15 103 0,25-111-2,3 1 0,1-1 0,10 85 0,-4-98 8,1 0-1,2-1 1,1 0 0,1 0 0,2-1 0,20 39 0,-12-34 2,2-1 1,0-1-1,3-1 1,0-1-1,36 32 1,-21-27 0,2-1 1,1-3-1,63 36 1,-18-22-26,2-3-1,2-5 1,176 47 0,-80-40-152,368 36 0,202-47-358,1047-86-440,-8-110 927,-797 38 316,-9-44 208,-211-32-55,-558 125-197,297-144-1,-233 61-12,-240 128-151,-1-3 0,-1-1 1,66-70-1,-91 85-29,-1-2-1,-1 0 1,-1 0-1,-1-2 1,-1 0-1,14-33 1,-24 48-21,0-1 0,-1 0 0,0 1 0,-1-1-1,0 0 1,-1-1 0,0 1 0,0 0 0,-1 0 0,0 0 0,-1-1 0,0 1 0,-1 0 0,0 0 0,-1 0 0,0 0 0,0 1 0,-1-1 0,0 1 0,-6-9 0,3 7-4,0 1 1,-1 0 0,0 1-1,-1-1 1,0 2-1,-1-1 1,1 1 0,-2 1-1,-20-12 1,11 8-3,-1 2 1,1 1-1,-2 0 0,-35-7 1,-44 0-41,101 15 40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17.275"/>
    </inkml:context>
    <inkml:brush xml:id="br0">
      <inkml:brushProperty name="width" value="0.05" units="cm"/>
      <inkml:brushProperty name="height" value="0.05" units="cm"/>
    </inkml:brush>
  </inkml:definitions>
  <inkml:trace contextRef="#ctx0" brushRef="#br0">694 133 14531,'-34'20'1056,"-6"-6"-976,-6-4-32,6-4 48,-2-7-96,-4-7-88,-8-10-192,-8-5-112,-11-7-1192,-4-2 1352,-9-2-232,-8-2-192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18.201"/>
    </inkml:context>
    <inkml:brush xml:id="br0">
      <inkml:brushProperty name="width" value="0.05" units="cm"/>
      <inkml:brushProperty name="height" value="0.05" units="cm"/>
    </inkml:brush>
  </inkml:definitions>
  <inkml:trace contextRef="#ctx0" brushRef="#br0">3262 1 7466,'-725'53'2406,"513"-23"-1408,-290 78 0,-123 86 205,445-127-669,-239 127-1,359-162-435,1 3 0,2 3 1,2 2-1,-72 68 0,103-85-118,2 1 0,0 1 0,2 1 0,0 0 0,2 2 0,1 0 0,2 2 1,0-1-1,2 2 0,2 0 0,-10 37 0,13-33-48,2 0 1,2 1 0,1 0-1,2-1 1,1 1 0,2 0-1,10 56 1,-6-63 28,1-1-1,2 0 1,1 0-1,0-1 1,3-1-1,0 0 1,1 0-1,2-1 1,32 39-1,-13-26 21,2-1 0,2-2 0,1-2 0,1-2 0,2-1 0,1-2-1,90 41 1,-34-27 27,2-5 0,187 44 0,-56-35 50,404 26 1,243-54 44,155-44-109,2-24-3,-253 12 8,741-48 26,-7-68 19,-1029 79 155,-13-31 300,-467 103-485,40-10 109,0-2-1,82-37 0,-119 46-105,0-1-1,0 1 1,-1-2-1,0 0 0,-1 0 1,1-1-1,-2 0 1,1-1-1,-1 0 0,-1 0 1,0-1-1,0 0 1,-1-1-1,0 1 0,7-21 1,-6 8-9,-2 0 1,-1-1-1,-1 0 0,-1 0 1,-1 0-1,-3-49 0,-2 30-7,-3 0 0,-1 0 1,-16-47-1,8 43-54,-3 2 1,-1 0 0,-3 1-1,-1 1 1,-2 1 0,-59-75-1,29 53-72,-3 2 0,-3 3 0,-82-63 0,-19 5-14,-25 8-20,181 107 154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0.211"/>
    </inkml:context>
    <inkml:brush xml:id="br0">
      <inkml:brushProperty name="width" value="0.05" units="cm"/>
      <inkml:brushProperty name="height" value="0.05" units="cm"/>
    </inkml:brush>
  </inkml:definitions>
  <inkml:trace contextRef="#ctx0" brushRef="#br0">26 36 23341,'-4'-3'1984,"-1"-1"-1664,0-2-223,0 1 831,1-1-1400,1 0-641,3 3 561,4 0 24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41.905"/>
    </inkml:context>
    <inkml:brush xml:id="br0">
      <inkml:brushProperty name="width" value="0.05" units="cm"/>
      <inkml:brushProperty name="height" value="0.05" units="cm"/>
    </inkml:brush>
  </inkml:definitions>
  <inkml:trace contextRef="#ctx0" brushRef="#br0">5980 319 6113,'-31'-16'607,"0"1"-1,-1 2 0,0 2 0,-1 0 0,-46-7 1,-176-15 2222,88 15-2505,-647-59-660,641 74 418,-296-19 275,301 3-255,-218-23 218,0 22 53,-324 32-163,591-3-221,1 4 1,0 7-1,2 4 0,1 5 0,-214 85 0,208-63 9,3 6-1,2 5 1,-189 135 0,241-147 4,3 3 1,-92 101 0,113-107-49,2 2 1,3 2 0,1 2-1,-28 60 1,37-57-118,3 1 0,2 0 1,-19 97-1,-6 185-308,49 384 509,1-639 39,3 0-1,27 119 1,-24-162-67,1-1 0,2-1-1,1-1 1,2 0 0,2-1 0,47 69-1,-36-69-40,1-1 0,1-1 0,3-2 0,0-1 0,2-2 0,51 32 0,17 1-84,136 60-1,-84-53 67,189 55-1,175 12 141,-264-85 15,2-11-1,2-11 0,409-5 1,-416-38-49,355-62 0,235-130 22,-436 71-32,433-208-1,-687 267-42,-4-7-1,225-164 0,-307 193 6,-4-3 0,-2-3 0,-2-2 0,-3-3 0,50-75 0,-72 88-9,-2-2 0,-3-1 0,-2-1 0,-3-2 0,-2 0 0,-3-2 0,-2 0 0,-3-1 0,9-75 0,-20 103 17,-2 0-1,-1 0 0,-1 1 0,-2-1 0,-1 0 0,-1 1 0,-2-1 0,-2 1 0,0 1 0,-2-1 0,-1 2 0,-2-1 1,-1 2-1,-1 0 0,-1 0 0,-34-43 0,5 19 102,-70-62-1,-60-36 93,-207-130-29,200 153-252,-233-167-21,258 189 58,-15 3-11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1:54.887"/>
    </inkml:context>
    <inkml:brush xml:id="br0">
      <inkml:brushProperty name="width" value="0.05" units="cm"/>
      <inkml:brushProperty name="height" value="0.05" units="cm"/>
    </inkml:brush>
  </inkml:definitions>
  <inkml:trace contextRef="#ctx0" brushRef="#br0">325 151 8538,'332'-11'2408,"-3"-28"-1080,-199 22-1042,27 2-88,1 7 0,1 7 0,210 25 0,-109 6-161,360 31-10,-185-47-70,107 7-27,-402-9 56,255 57 0,-4 44 59,-39-9 19,-245-78-23,146 16 1,-125-31 10,0-6 1,1-6-1,149-20 0,-273 21-43,11-2 68,0 0-1,17-6 1,-32 8-68,0 0 0,0 0 0,0-1 1,-1 1-1,1 0 0,0-1 0,0 1 0,0-1 0,-1 1 1,1-1-1,0 1 0,0-1 0,-1 1 0,1-1 0,0 0 0,0 0 1,-1 0-4,0 1 0,0-1 0,0 1 0,0 0 1,0-1-1,0 1 0,0-1 0,0 1 0,0 0 1,0-1-1,0 1 0,0-1 0,0 1 0,0 0 1,-1-1-1,1 1 0,0 0 0,0-1 0,0 1 0,-1 0 1,1-1-1,0 1 0,0 0 0,-1-1 0,-26-17 213,22 15-201,-139-91-41,100 62-232,-2 2 0,-51-25 0,32 27 26,-1 3 1,-1 3 0,0 3 0,-104-15 0,-286-11-153,395 41 362,-818-52 73,395 27 152,-956-16 176,3 118-380,911 10-99,506-79 48,13-3-5,0 0-1,1 1 0,-1 0 1,0 0-1,0 0 1,1 1-1,-1 1 0,1-1 1,-9 7-1,16-10 48,0 0-1,-1 0 1,1 0-1,0 1 1,0-1-1,0 0 1,0 0-1,-1 0 1,1 1-1,0-1 1,0 0-1,0 0 1,0 0-1,0 1 1,0-1 0,0 0-1,0 0 1,0 1-1,0-1 1,0 0-1,0 0 1,0 1-1,0-1 1,0 0-1,0 0 1,0 1-1,0-1 1,0 0-1,0 0 1,0 1-1,0-1 1,0 0-1,0 0 1,0 0-1,1 1 1,-1-1-1,0 0 1,0 0-1,0 0 1,0 1-1,1-1 1,-1 0-1,0 0 1,0 0-1,0 0 1,1 0-1,-1 1 1,0-1 0,0 0-1,0 0 1,1 0-1,-1 0 1,0 0-1,0 0 1,1 0-1,-1 0 1,0 0-1,0 0 1,1 0-1,-1 0 1,22 4-115,-20-3 81,31 3-175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0:02.187"/>
    </inkml:context>
    <inkml:brush xml:id="br0">
      <inkml:brushProperty name="width" value="0.05" units="cm"/>
      <inkml:brushProperty name="height" value="0.05" units="cm"/>
    </inkml:brush>
  </inkml:definitions>
  <inkml:trace contextRef="#ctx0" brushRef="#br0">555 273 6897,'-1'0'929,"-12"3"-449,-11-5-128,1-1-104,-6-1 24,6 1-48,-24-5 576,4-1-584,-2-4-64,1-5-24,7-5-96,2-2-72,5-6-336,-3-2-272,-1 0 512,-6-3-96,-13 2-96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0:02.966"/>
    </inkml:context>
    <inkml:brush xml:id="br0">
      <inkml:brushProperty name="width" value="0.05" units="cm"/>
      <inkml:brushProperty name="height" value="0.05" units="cm"/>
    </inkml:brush>
  </inkml:definitions>
  <inkml:trace contextRef="#ctx0" brushRef="#br0">1728 0 5849,'-112'4'239,"-428"3"-568,531-7 326,-247 0 47,217 3 173,1 1 0,0 2-1,0 2 1,-59 20 0,58-14 156,0 3 0,1 1 0,2 1-1,0 3 1,-57 43 0,70-46-251,2 1 0,0 1-1,1 1 1,1 1 0,1 0 0,2 1-1,0 1 1,-24 52 0,23-32-22,1 0-1,2 2 1,3 0 0,1 0 0,2 1 0,3 0 0,2 0-1,1 0 1,3 0 0,2 1 0,2-1 0,20 80-1,-10-78-87,2-2 0,2 0-1,2-1 1,2-1 0,2-1-1,2-1 1,2-1-1,2-2 1,56 58 0,-44-56-116,3-1 0,1-3 1,2-2-1,1-1 1,2-3-1,1-3 1,97 41-1,-68-41-146,2-3 0,2-4 0,-1-4 0,115 10 0,-71-19 58,1-5 0,165-16-1,-179-3 183,-1-4-1,0-6 1,-2-4-1,-1-6 1,115-50 0,-124 36 104,-3-5 0,123-85 0,-171 103 119,88-76 0,-121 92-30,0 0 1,-1-1 0,0-1-1,-2-1 1,-1 0 0,24-46-1,-34 57-62,-1-1 0,-1 1 0,1 0-1,-2-1 1,1 0 0,-2 0 0,1 0-1,-2 0 1,0-16 0,-2 10 25,-1 1 0,0 0 0,-1 0-1,-1 0 1,-12-30 0,2 16-30,-2 0 0,-1 1 0,-1 1 0,-1 1 0,-2 1 1,-25-25-1,13 19-46,-2 1 0,-1 2 0,-47-29 0,-131-63-153,118 75-126,-3 5 0,-167-48 0,138 56 40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0:33.657"/>
    </inkml:context>
    <inkml:brush xml:id="br0">
      <inkml:brushProperty name="width" value="0.05" units="cm"/>
      <inkml:brushProperty name="height" value="0.05" units="cm"/>
    </inkml:brush>
  </inkml:definitions>
  <inkml:trace contextRef="#ctx0" brushRef="#br0">1 28 5377,'36'0'344,"-3"-1"-288,-2-1-48,-1-2-232,-1 0 256,-3-2-56,-2-4-48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0:34.570"/>
    </inkml:context>
    <inkml:brush xml:id="br0">
      <inkml:brushProperty name="width" value="0.05" units="cm"/>
      <inkml:brushProperty name="height" value="0.05" units="cm"/>
    </inkml:brush>
  </inkml:definitions>
  <inkml:trace contextRef="#ctx0" brushRef="#br0">32 129 12755,'-6'0'329,"-17"5"320,23-5-648,0 0 0,0 0 0,-1 0 0,1 0 0,0 0 0,0 0 0,0 0 0,0 0 0,0 1 0,0-1-1,-1 0 1,1 0 0,0 0 0,0 0 0,0 0 0,0 1 0,0-1 0,0 0 0,0 0 0,0 0 0,0 0 0,0 0 0,0 1 0,0-1 0,0 0 0,0 0 0,0 0 0,0 0 0,0 1 0,0-1 0,0 0 0,0 0 0,0 0 0,0 0 0,0 0 0,0 1 0,0-1 0,0 0 0,0 0 0,0 0 0,12 10 22,10 1-40,0-1 0,0 0-1,45 11 1,75 9 25,-60-14-5,107 27 1,-61-11-56,217 23 1,205-47 34,-1-43 51,-142 7-22,329-6 7,429-28 10,647-124 10,-1733 175-36,168-17-7,-244 28-798,-11 0 589,-14 0 91,-2 1-92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45.615"/>
    </inkml:context>
    <inkml:brush xml:id="br0">
      <inkml:brushProperty name="width" value="0.05" units="cm"/>
      <inkml:brushProperty name="height" value="0.05" units="cm"/>
    </inkml:brush>
  </inkml:definitions>
  <inkml:trace contextRef="#ctx0" brushRef="#br0">42 0 11466,'-10'30'195,"1"0"-1,2 0 0,1 0 1,2 1-1,0 0 0,2 42 1,22 189 281,-16-225-376,25 203 175,17 163-41,-6 527 202,13 150 255,-40-953-672,40 498 63,-47-451-38,-25 276 1,-5-287 16,12-92-756,-6 130 0,16-145 189,0-32 219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56.007"/>
    </inkml:context>
    <inkml:brush xml:id="br0">
      <inkml:brushProperty name="width" value="0.05" units="cm"/>
      <inkml:brushProperty name="height" value="0.05" units="cm"/>
    </inkml:brush>
  </inkml:definitions>
  <inkml:trace contextRef="#ctx0" brushRef="#br0">1 278 9498,'0'0'87,"0"0"1,0 0-1,0 0 0,0 0 1,1 0-1,-1 0 0,0 0 1,0 0-1,0 0 0,0 0 0,1 0 1,-1 0-1,0 0 0,0 0 1,0 0-1,0-1 0,0 1 1,0 0-1,0 0 0,1 0 1,-1 0-1,0 0 0,0 0 1,0-1-1,0 1 0,0 0 1,0 0-1,0 0 0,0 0 0,0 0 1,0-1-1,0 1 0,0 0 1,0 0-1,0 0 0,0 0 1,0-1-1,0 1 0,0 0 1,0 0-1,0 0 0,0 0 1,0 0-1,0-1 0,0 1 0,0 0 1,0 0-1,0 0 0,0 0 1,-1 0-1,1-1 0,0 1 1,0 0-1,0 0 0,0 0 1,0 0-1,0 0 0,0 0 1,-1 0-1,1 0 0,0 0 0,0 0 1,0-1-1,0 1 0,0 0 1,-1 0-1,1 0 0,0 0 1,0 0-1,181-9 2648,-95 2-2389,547-25 407,-367 18-684,207-7 374,338-33 13,-69 19-342,-311 24-77,-100 4-14,163-12 3,-318 6-8,142-18-585,-299 25 299,-19 6 261,0 0 0,0 0-1,0 0 1,0 0-1,0-1 1,0 1-1,0 0 1,0 0-1,1 0 1,-1 0-1,0 0 1,0-1-1,0 1 1,0 0-1,0 0 1,0 0-1,0 0 1,0 0 0,0-1-1,-1 1 1,1 0-1,0 0 1,0 0-1,0 0 1,0 0-1,0-1 1,0 1-1,0 0 1,0 0-1,0 0 1,0 0-1,0 0 1,-1 0 0,1 0-1,0-1 1,0 1-1,0 0 1,0 0-1,0 0 1,0 0-1,0 0 1,-1 0-1,1 0 1,0 0-1,0 0 1,0 0-1,0 0 1,0 0-1,-1 0 1,1 0 0,0 0-1,0 0 1,-34-6-376,-763 11-597,-342 55-1049,-283 9 692,1325-67 1336,-264 10 195,251-4-80,-135 29-1,238-36-111,-94 25 44,90-23-36,1 1-1,0 0 0,0 1 0,0 0 0,1 1 0,0 0 0,-12 9 1,20-14-8,1 0 1,-1-1 0,0 1 0,0 0-1,1 0 1,-1-1 0,0 1 0,1 0-1,-1 0 1,0 0 0,1 0 0,0 0 0,-1 0-1,1 0 1,-1 0 0,1 0 0,0 0-1,-1 2 1,2-3 2,-1 1-1,0 0 1,0-1-1,1 1 1,-1-1-1,0 1 1,1 0-1,-1-1 1,0 1-1,1-1 0,-1 1 1,1-1-1,-1 1 1,1-1-1,-1 1 1,1-1-1,-1 0 1,1 1-1,0-1 1,-1 0-1,2 1 1,4 1 24,0 0 0,0 0 0,0-1 0,1 0 0,6 0 0,44 3 222,85-6 1,62-17 98,-95 8-208,1163-85 302,985-6-617,-1388 89 777,-884 3-1160,-3 6 458,-7 0-44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5:07.855"/>
    </inkml:context>
    <inkml:brush xml:id="br0">
      <inkml:brushProperty name="width" value="0.05" units="cm"/>
      <inkml:brushProperty name="height" value="0.05" units="cm"/>
    </inkml:brush>
  </inkml:definitions>
  <inkml:trace contextRef="#ctx0" brushRef="#br0">0 597 14123,'2'1'99,"0"1"-1,-1-1 1,1 0 0,0 0-1,0 0 1,0 0 0,0-1-1,0 1 1,0 0 0,0-1-1,0 1 1,0-1 0,0 0 0,0 0-1,0 0 1,1 0 0,-1 0-1,0 0 1,3-1 0,43-13 335,-32 9-76,84-25 744,344-93 343,634-57-1117,-779 144-73,507 6 0,-774 31-256,750-5-108,-337-43 72,-89 6-11,-329 39 38,66-4-95,-148 16 17,-646 78-421,-28-30 73,29-3 50,75 15-24,-917 222-1,1463-269 472,70-18-40,21-4-9,29-6-4,338-84-12,-184 40 2,756-143-960,-572 140 363,216-36-178,243-98 1359,-806 178-540,-3 1 28,1 1 0,35-3-1,-63 9-66,0 0-1,0 0 1,1 0-1,-1 0 1,0 0-1,0 1 1,0-1-1,0 0 1,1 1-1,-1 0 1,2 1-1,-3-2-2,-1 0-1,0 0 1,0 0-1,0 1 0,1-1 1,-1 0-1,0 0 0,0 0 1,0 1-1,0-1 0,0 0 1,0 0-1,1 1 1,-1-1-1,0 0 0,0 0 1,0 1-1,0-1 0,0 0 1,0 0-1,0 1 1,0-1-1,0 0 0,0 0 1,0 1-1,0-1 0,0 0 1,0 0-1,0 1 1,-1-1-1,1 0 0,0 1 1,-13 12-34,-3-3 13,1-1 0,-2 0-1,1-2 1,-33 12-1,-78 15-43,93-26 28,-48 10 895,-159 16 0,159-31-572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19.302"/>
    </inkml:context>
    <inkml:brush xml:id="br0">
      <inkml:brushProperty name="width" value="0.05" units="cm"/>
      <inkml:brushProperty name="height" value="0.05" units="cm"/>
    </inkml:brush>
  </inkml:definitions>
  <inkml:trace contextRef="#ctx0" brushRef="#br0">1 380 15395,'136'-32'1902,"-29"5"-1389,246-22 233,6 29-599,114-10-87,113-66 24,-111 13 266,-350 70-199,0 4-1,0 6 1,189 20-1,-313-17-165,-1 0 1,0 0-1,0 0 1,0 1-1,1-1 1,-1 0-1,0 0 1,0 0-1,1 0 1,-1 0-1,0 0 1,1 0-1,-1 0 1,0 0-1,0 0 1,1 0-1,-1 0 1,0 0-1,0 0 1,1 0-1,-1 0 1,0 0-1,1 0 0,-1 0 1,0 0-1,0 0 1,1-1-1,-1 1 1,0 0-1,0 0 1,0 0-1,1 0 1,-1-1-1,0 1 1,0 0-1,0 0 1,1 0-1,-1-1 1,0 1-1,0 0 1,0 0-1,0-1 1,1 1-1,-9-11-613,4 7 733,-10-13-330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1.496"/>
    </inkml:context>
    <inkml:brush xml:id="br0">
      <inkml:brushProperty name="width" value="0.05" units="cm"/>
      <inkml:brushProperty name="height" value="0.05" units="cm"/>
    </inkml:brush>
  </inkml:definitions>
  <inkml:trace contextRef="#ctx0" brushRef="#br0">52 9 16139,'11'-9'1666,"-5"12"-561,-6-2-989,1 1 0,-1 0 0,0-1 0,0 1 0,1 0 0,-1 0 0,0-1 0,-1 1 0,1 0 0,0-1 0,0 1 0,-1 2 0,-22 98 631,5 2 1,-9 207 0,27-302-774,0 2-131,0 1 0,0 0-1,4 20 1,-4-31 127,0-1-1,0 1 1,0-1-1,0 1 1,0-1-1,0 1 1,0-1-1,1 1 1,-1-1-1,0 1 1,0-1-1,0 1 1,0-1-1,1 0 1,-1 1-1,0-1 1,0 1-1,1-1 1,-1 0-1,0 1 1,1-1-1,-1 1 1,0-1-1,1 0 1,-1 1-1,1-1 1,-1 0-1,0 0 1,1 0-1,-1 1 1,1-1-1,-1 0 1,1 0-1,0 0 1,0 0-56,0-1 0,0 0 0,-1 0 0,1 0 0,0 0 0,-1 0 0,1 0 0,0 0 0,-1 0 0,1 0 0,-1 0 0,1 0 0,-1 0 0,0 0 0,0-1 0,1 0 0,1-13-208,0 0 0,-1 1 0,-1-23 0,-2-25-435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05.691"/>
    </inkml:context>
    <inkml:brush xml:id="br0">
      <inkml:brushProperty name="width" value="0.05" units="cm"/>
      <inkml:brushProperty name="height" value="0.05" units="cm"/>
    </inkml:brush>
  </inkml:definitions>
  <inkml:trace contextRef="#ctx0" brushRef="#br0">238 238 10290,'-237'-2'5299,"710"-7"-4722,-148 2-553,276-5 24,892-1 182,-972 28-128,312-1-28,-832-14-70,21-1-55,-16 0-20,-15-1-5,-378-24-294,261 22 357,-165-8 14,-758-22 11,-1 45-15,955-7 7,-48 2 20,-180 30 0,315-35-28,6-1 2,0 0 0,0 1 0,1-1-1,-1 0 1,0 1 0,0-1 0,1 1 0,-1-1-1,1 1 1,-1 0 0,0 0 0,1 0 0,-1 0-1,1 0 1,-2 2 0,3-3 1,0 0 0,-1 0 1,1 0-1,0 0 0,0 1 0,0-1 0,0 0 0,0 0 0,0 0 0,1 1 1,-1-1-1,0 0 0,0 0 0,0 0 0,0 0 0,0 1 0,0-1 0,0 0 1,0 0-1,0 0 0,0 0 0,0 1 0,1-1 0,-1 0 0,0 0 1,0 0-1,0 0 0,0 0 0,0 0 0,1 1 0,-1-1 0,0 0 0,0 0 1,0 0-1,0 0 0,1 0 0,-1 0 0,0 0 0,0 0 0,0 0 1,1 0-1,-1 0 0,0 0 0,0 0 0,0 0 0,1 0 0,12 2-10,-12-2 7,56 4-35,69-4 1,-73-1 40,717-17 235,-124 2-23,17 6-65,797-22-112,-1326 25-123,-397 8 5,151-2 64,-207-2 19,-1015 9 21,1208-4-19,-291 19 8,395-19-44,17 1-11,11-1 7,76-1-44,1723-32 12,-1698 28 63,-50 2 6,590-27 52,-632 27-49,-5 1 0,1-1-1,0 0 0,-1-1 1,0 0-1,12-4 0,-22 6-2,0 0-1,0 0 0,-1 0 0,1 0 0,0 0 0,0 0 1,0 0-1,-1 0 0,1 0 0,0 0 0,0 0 0,0 0 1,-1 0-1,1 0 0,0-1 0,0 1 0,0 0 0,0 0 1,-1 0-1,1 0 0,0 0 0,0 0 0,0-1 0,0 1 1,0 0-1,0 0 0,0 0 0,-1 0 0,1-1 0,0 1 1,0 0-1,0 0 0,0 0 0,0-1 0,0 1 0,0 0 1,0 0-1,0 0 0,0-1 0,0 1 0,0 0 0,0 0 1,0 0-1,0-1 0,0 1 0,0 0 0,0 0 0,0 0 1,0-1-1,1 1 0,-1 0 0,0 0 0,0 0 0,0 0 0,0-1 1,0 1-1,0 0 0,1 0 0,-1 0 0,0 0 0,0 0 1,0 0-1,0 0 0,1-1 0,-1 1 0,-21-5 4,-288-19 302,208 21 580,-183-30 0,186 8-506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4.143"/>
    </inkml:context>
    <inkml:brush xml:id="br0">
      <inkml:brushProperty name="width" value="0.05" units="cm"/>
      <inkml:brushProperty name="height" value="0.05" units="cm"/>
    </inkml:brush>
  </inkml:definitions>
  <inkml:trace contextRef="#ctx0" brushRef="#br0">217 360 15051,'2'-3'211,"-1"-1"0,0 1-1,0-1 1,0 0 0,0 1 0,0-1-1,-1 0 1,0 0 0,1 0 0,-2 1-1,1-1 1,0 0 0,-1 0 0,1 1-1,-1-1 1,0 0 0,0 1 0,-1-1-1,-2-5 1,2 6-109,0 1 1,1 0-1,-1 0 0,0 0 1,0 0-1,-1 0 0,1 0 1,0 1-1,0-1 0,-1 1 1,1-1-1,-1 1 0,0 0 1,1 0-1,-1 0 0,0 0 1,1 1-1,-1-1 0,0 1 1,0 0-1,0 0 0,1 0 1,-1 0-1,0 0 0,0 0 1,0 1-1,-4 1 0,0 0-57,-1 0 0,1 1-1,0 0 1,1 1 0,-1 0-1,1 0 1,-1 0 0,1 1-1,1-1 1,-1 2-1,0-1 1,1 0 0,0 1-1,1 0 1,-1 0 0,-4 10-1,4-7-45,0 0 0,1 0 0,0 0 0,0 1 0,1-1 0,0 1 0,1 0 0,0 0 0,1 0 0,0 0 0,0 17 0,1-24 3,0 0 0,1-1 0,-1 1 0,1 0 0,-1-1 0,1 1-1,0 0 1,0-1 0,0 1 0,1-1 0,-1 0 0,0 1 0,1-1 0,-1 0 0,1 0-1,0 0 1,0 0 0,0 0 0,2 1 0,-1-1 10,1 0 0,-1 0 0,1-1 0,-1 0 0,1 1 0,-1-1 0,1-1 0,0 1 0,-1 0 1,1-1-1,0 0 0,5 0 0,2-1 43,-1-1 0,1 0 0,0 0 0,-1-1 0,0 0 0,0-1 0,0 0 0,17-9 0,-18 7-30,-1 1 0,0-1 0,1 0 1,-2-1-1,1 0 0,-1 0 1,0-1-1,0 0 0,-1 0 0,0 0 1,-1-1-1,0 0 0,0 0 0,-1 0 1,0-1-1,-1 0 0,0 1 0,0-1 1,-1 0-1,0 0 0,-1-1 0,0 1 1,-1 0-1,0 0 0,0-1 0,-1 1 1,-1 0-1,1 0 0,-2 0 0,1 0 1,-2 0-1,-4-11 0,1 5-272,-1 0-1,0 1 0,-1 0 0,-1 1 1,0 0-1,-1 0 0,-1 1 1,0 1-1,0 0 0,-21-15 1,-9-1-434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4.544"/>
    </inkml:context>
    <inkml:brush xml:id="br0">
      <inkml:brushProperty name="width" value="0.05" units="cm"/>
      <inkml:brushProperty name="height" value="0.05" units="cm"/>
    </inkml:brush>
  </inkml:definitions>
  <inkml:trace contextRef="#ctx0" brushRef="#br0">1 1 15107,'3'20'1769,"1"8"-1145,5 11-160,3 7 800,11 13-368,3 4-64,9 4-199,2 1-113,6-5-192,-2-3-96,1-10-408,-6-6-264,-5-12 344,1-9 8,-6-12-104,-3-3-40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5.087"/>
    </inkml:context>
    <inkml:brush xml:id="br0">
      <inkml:brushProperty name="width" value="0.05" units="cm"/>
      <inkml:brushProperty name="height" value="0.05" units="cm"/>
    </inkml:brush>
  </inkml:definitions>
  <inkml:trace contextRef="#ctx0" brushRef="#br0">0 42 17044,'7'13'1512,"8"-9"-904,3-4-168,15-2 528,3-2-119,10 0-161,1-3-96,2 1-392,-5-1-320,-9 0 176,-2-2-88,-15-4-104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5.659"/>
    </inkml:context>
    <inkml:brush xml:id="br0">
      <inkml:brushProperty name="width" value="0.05" units="cm"/>
      <inkml:brushProperty name="height" value="0.05" units="cm"/>
    </inkml:brush>
  </inkml:definitions>
  <inkml:trace contextRef="#ctx0" brushRef="#br0">1 8 15451,'2'73'1737,"9"104"619,-9-159-2215,2 1-1,0-1 1,1 0-1,1-1 1,0 1-1,2-1 1,11 21-1,-17-35-83,0 0-1,-1 0 1,2-1-1,-1 1 1,0 0-1,0-1 1,1 0-1,0 1 1,-1-1-1,1 0 1,0 0-1,0-1 1,5 4-1,-5-5-3,-1 1 1,1-1-1,-1 1 0,1-1 1,-1 0-1,1 0 1,-1 0-1,1 0 0,-1 0 1,1-1-1,-1 1 0,1-1 1,-1 0-1,0 0 0,1 0 1,-1 0-1,0 0 0,1 0 1,2-3-1,5-3 113,-1 0-1,0-1 0,-1-1 1,1 1-1,-2-1 1,9-11-1,37-66 638,-35 57-553,88-168 552,-81 147-866,-15 34-908,-8 16-312,-2 9 492,0-3 154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6.104"/>
    </inkml:context>
    <inkml:brush xml:id="br0">
      <inkml:brushProperty name="width" value="0.05" units="cm"/>
      <inkml:brushProperty name="height" value="0.05" units="cm"/>
    </inkml:brush>
  </inkml:definitions>
  <inkml:trace contextRef="#ctx0" brushRef="#br0">11 0 17044,'15'9'1648,"-9"7"-1208,-10 9-152,-2 7 880,0 8-655,-1 3-145,3 4-144,1-1 0,2-6-144,1-5-80,2-9-320,1-3-280,2-12-25,-1-1 441,-7-4-128,-4-3-136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6.537"/>
    </inkml:context>
    <inkml:brush xml:id="br0">
      <inkml:brushProperty name="width" value="0.05" units="cm"/>
      <inkml:brushProperty name="height" value="0.05" units="cm"/>
    </inkml:brush>
  </inkml:definitions>
  <inkml:trace contextRef="#ctx0" brushRef="#br0">3 70 16660,'-1'-1'114,"1"-1"1,-1 1 0,1-1 0,0 1 0,0-1 0,0 1 0,0-1 0,0 1 0,0-1 0,0 1-1,1 0 1,-1-1 0,0 1 0,1-1 0,-1 1 0,1 0 0,-1-1 0,1 1 0,0 0 0,0 0 0,1-3-1,0 2 48,1 0-1,-1 0 1,1 0-1,-1 0 1,1 1-1,0-1 0,0 0 1,0 1-1,4-2 1,7-1 237,0 1 0,0 0 0,21-1 0,6 2-32,0 0 0,73 9 0,-89-4-333,-1 1 0,0 1-1,0 2 1,0 0-1,43 20 1,-62-24-34,1 0 1,-1 1-1,1-1 1,-1 1-1,0 0 1,7 8-1,-11-10 2,1-1 0,-1 1 0,0 0-1,0-1 1,1 1 0,-2 0 0,1 0 0,0 0 0,0 0 0,0-1-1,-1 1 1,1 0 0,-1 0 0,0 0 0,1 1 0,-1-1 0,0 0-1,0 0 1,0 0 0,-1 0 0,1 0 0,0 0 0,-1 0 0,0 2-1,-2 1 7,0 0 0,1-1 0,-2 1 0,1 0 0,-1-1-1,1 0 1,-1 0 0,0 0 0,-1 0 0,1-1 0,-1 1 0,1-1-1,-11 4 1,-6 3 55,-42 15 0,59-24-72,-54 15-141,54-15 40,0 0 1,0-1 0,0 1 0,0-1-1,0 0 1,0 0 0,0 0-1,1-1 1,-1 1 0,0-1 0,0 0-1,-6-2 1,10 3 119,0 0 1,-1 0-1,1-1 0,0 1 1,-1 0-1,1 0 0,0 0 1,0-1-1,-1 1 0,1 0 1,0 0-1,0-1 0,-1 1 1,1 0-1,0 0 0,0-1 1,0 1-1,-1 0 0,1-1 0,0 1 1,0 0-1,0-1 0,0 1 1,0 0-1,0-1 0,0 1 1,0 0-1,0-1 0,0 1 1,0 0-1,0-1 0,0 1 1,0 0-1,0-1 0,0 1 1,0 0-1,0-1 0,0 1 1,0 0-1,0-1 0,1 1 0,-1 0 1,0-1-1,0 1 0,0 0 1,1 0-1,-1-1 0,0 1 1,1 0-1,-1 0 0,0-1 1,0 1-1,1 0 0,-1 0 1,0 0-1,1-1 0,21-10-247,10 0-51</inkml:trace>
  <inkml:trace contextRef="#ctx0" brushRef="#br0" timeOffset="1">835 100 15715,'17'4'1865,"-6"8"-1185,-4 12-224,-4 8 1288,-3 11-831,0 4-209,-3 5-320,0 3-72,0-3-216,3-5-256,-1-12-2449,-5-4 2377,0-14-288,-1-4-208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16.491"/>
    </inkml:context>
    <inkml:brush xml:id="br0">
      <inkml:brushProperty name="width" value="0.05" units="cm"/>
      <inkml:brushProperty name="height" value="0.05" units="cm"/>
    </inkml:brush>
  </inkml:definitions>
  <inkml:trace contextRef="#ctx0" brushRef="#br0">1 333 14467,'4'-2'338,"0"-1"-1,1 0 1,-1 1-1,0-1 1,4-5-1,12-7-16,21-8-91,1 1 1,1 3 0,1 1-1,1 3 1,0 1-1,1 2 1,56-6-1,-3 5-82,124 1 1,103 18-21,-76 0-95,471-26-121,-4-32 17,-342 31 74,-2 0 9,-350 20-12,-15 1 3,0-1-1,0 1 0,1-2 0,-1 1 1,0-1-1,0 0 0,12-5 0,-20 7-2,0 0 1,0 0-1,1 0 0,-1 0 0,0 0 0,0 0 0,0 0 0,0 0 0,0 0 0,1 0 1,-1 0-1,0 0 0,0 0 0,0-1 0,0 1 0,0 0 0,0 0 0,1 0 0,-1 0 0,0 0 1,0 0-1,0 0 0,0 0 0,0-1 0,0 1 0,0 0 0,0 0 0,0 0 0,0 0 0,1 0 1,-1 0-1,0-1 0,0 1 0,0 0 0,0 0 0,0 0 0,0 0 0,0 0 0,0-1 1,0 1-1,0 0 0,0 0 0,0 0 0,0 0 0,0 0 0,-1-1 0,1 1 0,0 0 0,0 0 1,0 0-1,0 0 0,0 0 0,0 0 0,0-1 0,-12-3-5,-19 2-28,-534 26-575,384-11 478,-716 28-122,-36 3 406,431 11 156,501-55-310,-13 2-6,1 0 0,-20 8 0,33-10 6,0 0-1,0 0 0,0 0 0,0 0 1,0 0-1,0 0 0,0 0 1,0 0-1,0 0 0,0 0 1,0 0-1,0 1 0,0-1 0,1 0 1,-1 0-1,0 0 0,0 0 1,0 0-1,0 0 0,0 0 1,0 0-1,-1 0 0,1 0 0,0 0 1,0 1-1,0-1 0,0 0 1,0 0-1,0 0 0,0 0 1,0 0-1,0 0 0,0 0 0,0 0 1,0 0-1,0 0 0,0 0 1,0 0-1,0 0 0,0 1 1,0-1-1,0 0 0,-1 0 0,13 0-18,264-16-97,358-16 116,-394 23 89,811-21-1551,-915 28 1208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17.248"/>
    </inkml:context>
    <inkml:brush xml:id="br0">
      <inkml:brushProperty name="width" value="0.05" units="cm"/>
      <inkml:brushProperty name="height" value="0.05" units="cm"/>
    </inkml:brush>
  </inkml:definitions>
  <inkml:trace contextRef="#ctx0" brushRef="#br0">1 224 13283,'8'-6'277,"0"0"0,0 0 0,1 0 0,-1 1 0,2 1 1,-1-1-1,0 2 0,1-1 0,17-3 0,5 1 169,56-3 1,-66 8-253,462-27 1136,63-4-905,-218 3-294,314-22 57,-1 36-68,-620 15-113,186 14 24,-230-15-282,-43 2 0,31 1 187,-14 0-19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27.040"/>
    </inkml:context>
    <inkml:brush xml:id="br0">
      <inkml:brushProperty name="width" value="0.05" units="cm"/>
      <inkml:brushProperty name="height" value="0.05" units="cm"/>
    </inkml:brush>
  </inkml:definitions>
  <inkml:trace contextRef="#ctx0" brushRef="#br0">0 57 16668,'1'0'112,"-1"1"0,1-1 0,-1 0 0,1 1 0,-1-1 0,1 1 0,-1-1 0,1 0 0,0 1 0,-1-1 0,1 0 0,-1 0 0,1 0 0,0 1 0,-1-1 0,1 0 0,0 0 0,-1 0 0,1 0 0,0 0 0,-1 0 0,1 0 0,0 0 0,-1 0 0,1-1 0,0 1 0,-1 0 0,2-1 0,20-3 1046,53-12 1025,79-7 0,-50 15-1908,138 7 0,-239 1-283,15 0 88,-14 2-74,-11 2-91,-2-3-404,0 1 0,0-1 1,0 0-1,-1-1 0,1 0 1,0-1-1,0 0 0,-1 0 0,1-1 1,-15-4-1,1-1-522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1.899"/>
    </inkml:context>
    <inkml:brush xml:id="br0">
      <inkml:brushProperty name="width" value="0.05" units="cm"/>
      <inkml:brushProperty name="height" value="0.05" units="cm"/>
    </inkml:brush>
  </inkml:definitions>
  <inkml:trace contextRef="#ctx0" brushRef="#br0">3 136 15299,'-2'-5'2099,"1"16"-1408,5 22 211,3-8-502,1 0 1,2-1-1,0-1 1,1 0-1,23 34 1,-6-16-21,64 71 0,-72-91-300,0-1-1,25 18 1,-37-32-31,0 0 1,1 0 0,0-1-1,0 0 1,0-1 0,0 0-1,1 0 1,19 4 0,-26-8-18,0 0 0,0 0 0,0 0 0,0 0 0,0 0 0,0-1 0,0 1 0,-1-1 0,1 0 0,0 0 0,0 0 0,0-1 0,-1 1 0,1 0 0,0-1 0,-1 0 0,0 0 1,1 1-1,-1-2 0,0 1 0,0 0 0,0 0 0,0 0 0,0-1 0,2-4 0,2-4 107,0-1 1,0 1 0,-1-1-1,5-21 1,-1-3 36,-1 0 0,-2 0 1,-2-1-1,-1 0 1,-2 0-1,-1 1 1,-2-1-1,-2 0 0,-10-47 1,10 70-134,0 0 0,-8-17 0,11 28-66,0 0 0,-1 0 0,1 0 0,-1 0 0,0 0 0,0 1 0,0-1 0,0 1 0,-1-1 0,1 1 0,-1 0 0,1 0 0,-1 0 0,0 0 0,-4-2 0,7 4-17,0 0 0,-1 0 0,1-1 0,-1 1 0,1 0-1,0 0 1,-1 0 0,1 0 0,-1-1 0,1 1 0,0 0 0,-1 0 0,1 0-1,-1 0 1,1 0 0,-1 0 0,1 0 0,0 0 0,-1 0 0,1 0 0,-1 1-1,1-1 1,-1 0 0,1 0 0,0 0 0,-1 0 0,1 1 0,0-1 0,-1 0-1,1 0 1,0 1 0,-1-1 0,2 15-747,12 14-34,-2-12 174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27.469"/>
    </inkml:context>
    <inkml:brush xml:id="br0">
      <inkml:brushProperty name="width" value="0.05" units="cm"/>
      <inkml:brushProperty name="height" value="0.05" units="cm"/>
    </inkml:brush>
  </inkml:definitions>
  <inkml:trace contextRef="#ctx0" brushRef="#br0">2 15 17604,'-2'-6'2088,"2"1"-1208,2 2 1281,-1 13-993,1 8-432,-1 7-160,1 5-400,-2 3-120,2 4-120,1-1-72,-3-4-288,2-5-272,-2-12-544,0-7 1000,0-13-224,3-9-184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28.093"/>
    </inkml:context>
    <inkml:brush xml:id="br0">
      <inkml:brushProperty name="width" value="0.05" units="cm"/>
      <inkml:brushProperty name="height" value="0.05" units="cm"/>
    </inkml:brush>
  </inkml:definitions>
  <inkml:trace contextRef="#ctx0" brushRef="#br0">1 127 17244,'0'-3'223,"1"1"0,0 0 0,0-1-1,0 1 1,0-1 0,0 1 0,1 0 0,-1 0 0,1 0 0,-1 0 0,1 0 0,0 0 0,0 0 0,0 0 0,0 1 0,3-3 0,41-21 1370,-36 21-1080,16-8 34,0 1 0,1 1 0,33-7 1,-46 14-489,1 0 0,0 1 1,0 1-1,1 0 0,-1 1 0,0 1 1,26 4-1,-37-5-64,0 1 0,0 0 0,-1 0 0,1 0 0,0 1 0,-1-1 0,1 1 0,-1 0 0,0 0 0,1 0 0,-1 0 0,0 1 0,0-1 0,-1 1 0,1 0 0,0-1 0,-1 1 0,0 0 0,0 1 0,0-1 0,0 0 0,0 1 0,0-1 0,-1 1 0,0-1 0,0 1 0,0 0 0,0 0 0,0-1 0,-1 1 0,0 0 0,0 0 0,0 0 0,0 0 0,0-1 0,-1 1 0,0 0 0,0 0 0,0-1 0,0 1 0,-3 6 0,-3 5 8,-1-1-1,0 0 0,-1 0 1,-16 19-1,-12 17 44,37-50-49,0 1 1,0-1-1,0 1 1,0-1-1,-1 0 1,1 1 0,0-1-1,0 1 1,0-1-1,0 1 1,0-1-1,0 0 1,0 1-1,0-1 1,0 1-1,0-1 1,0 1-1,0-1 1,1 0-1,-1 1 1,0-1-1,0 1 1,0-1 0,0 0-1,1 1 1,-1-1-1,0 0 1,1 1-1,-1-1 1,0 0-1,0 1 1,1-1-1,-1 0 1,0 0-1,1 1 1,-1-1-1,1 0 1,-1 0-1,0 0 1,1 1 0,-1-1-1,1 0 1,0 0-1,27 8-93,-13-5 31,-7 0 26,0 1-1,0-1 0,-1 1 1,1 0-1,-1 1 1,0 0-1,0 0 0,0 1 1,-1-1-1,0 1 0,10 13 1,-14-16 37,0 0 1,0 0 0,0 1-1,-1-1 1,1 1 0,-1-1 0,0 1-1,0 0 1,0-1 0,-1 1-1,1 0 1,-1 0 0,0-1-1,0 1 1,0 0 0,0 0 0,-1-1-1,0 1 1,1 0 0,-1-1-1,-1 1 1,1 0 0,0-1-1,-1 1 1,0-1 0,0 0 0,0 0-1,0 0 1,-3 4 0,-1 0 103,-1-1 1,1 0-1,-1 0 1,0 0 0,-1-1-1,1 0 1,-1 0 0,0-1-1,0 0 1,0 0-1,-1-1 1,0 0 0,1-1-1,-1 0 1,0 0-1,0-1 1,-12 1 0,12-2-84,-1 0 1,1 0 0,-1 0 0,0-1 0,1-1 0,-1 0 0,1 0-1,0-1 1,0 0 0,0 0 0,0-1 0,0-1 0,1 1 0,-1-1-1,1-1 1,-8-6 0,16 12-82,-1-1 0,1 1 0,0 0 0,-1-1 0,1 1 0,0 0 0,0 0 0,-1-1 0,1 1 0,0-1 0,0 1 0,-1 0 0,1-1-1,0 1 1,0 0 0,0-1 0,0 1 0,-1-1 0,1 1 0,0-1 0,0 1 0,0 0 0,0-1 0,0 1 0,0-1 0,0 1 0,0-1 0,0 1 0,1 0 0,-1-1 0,0 1 0,0-1 0,0 1 0,0 0 0,1-1-1,-1 1 1,0-1 0,0 1 0,1 0 0,-1-1 0,0 1 0,0 0 0,1 0 0,-1-1 0,0 1 0,1 0 0,-1 0 0,1-1 0,-1 1 0,1 0 0,27-11-1180,-15 6 826,16-10-536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28.536"/>
    </inkml:context>
    <inkml:brush xml:id="br0">
      <inkml:brushProperty name="width" value="0.05" units="cm"/>
      <inkml:brushProperty name="height" value="0.05" units="cm"/>
    </inkml:brush>
  </inkml:definitions>
  <inkml:trace contextRef="#ctx0" brushRef="#br0">1 102 21429,'13'0'1544,"-10"6"-1280,-2 6-128,2 8 432,-3 3-192,0 8-200,0 3-72,0 4-128,-1-2-64,-2-3-248,3-3-256,-5-10-592,1-7 968,4-18-192,0-9-176</inkml:trace>
  <inkml:trace contextRef="#ctx0" brushRef="#br0" timeOffset="1">368 1 17140,'-4'8'1768,"-5"15"-1032,-1 7-296,-4 10 1185,1 3-769,1 5-288,-1-1-40,8-5-288,0-1-176,4-11-360,1-4-240,1-12-224,-1-12-280,-1-1 719,-6-11-223,-3-11-152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28.984"/>
    </inkml:context>
    <inkml:brush xml:id="br0">
      <inkml:brushProperty name="width" value="0.05" units="cm"/>
      <inkml:brushProperty name="height" value="0.05" units="cm"/>
    </inkml:brush>
  </inkml:definitions>
  <inkml:trace contextRef="#ctx0" brushRef="#br0">0 119 17308,'3'-4'325,"-1"0"0,1 0 1,0 1-1,0-1 1,0 1-1,1 0 1,-1 0-1,1 0 0,0 0 1,0 1-1,0-1 1,5-1-1,9-5 559,29-8 0,-37 14-474,30-11 427,69-12 0,-96 23-791,0 1 0,1 1 1,-1 0-1,1 1 0,-1 1 0,0 0 0,1 0 1,-1 1-1,19 6 0,-28-6-39,0-1 0,0 1 0,1 0 0,-1 0 0,-1 0-1,1 1 1,0 0 0,-1-1 0,1 1 0,-1 0 0,0 1 0,0-1 0,0 0 0,0 1-1,0 0 1,-1 0 0,4 7 0,-5-7 11,0-1 0,0 1 0,0 0-1,-1 0 1,0 0 0,1-1 0,-1 1 0,0 0 0,-1 0-1,1 0 1,-1 0 0,0-1 0,0 1 0,0 0-1,0-1 1,-1 1 0,1-1 0,-1 1 0,0-1 0,0 0-1,-3 5 1,-2 1 62,-1-1 0,0 0 0,0 0 0,0 0 0,-1-1 0,0-1 0,0 1 0,-19 8 0,21-11-135,-1-1-1,0 0 0,0 0 1,0 0-1,0-1 1,-1 0-1,1-1 1,-1 0-1,1 0 0,-1-1 1,0 0-1,-8-1 1,14 0-128,1 1 0,-1-1 1,1 0-1,-1 0 1,0 0-1,1 0 0,0-1 1,-4-1-1,6 3 148,-1-1 0,1 1 0,-1 0 1,1-1-1,0 1 0,-1-1 0,1 1 0,-1 0 0,1-1 0,0 1 0,-1-1 0,1 1 0,0-1 0,-1 0 0,1 1 1,0-1-1,0 1 0,0-1 0,-1 1 0,1-1 0,0 0 0,0 1 0,0-1 0,0 1 0,0-1 0,0 0 0,0 1 0,0-1 1,0 1-1,1-1 0,-1 0 0,0 1 0,0-1 0,0 1 0,1-1 0,-1 1 0,0-1 0,1 1 0,-1-1 0,0 1 1,2-1-1,8-7-744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08.462"/>
    </inkml:context>
    <inkml:brush xml:id="br0">
      <inkml:brushProperty name="width" value="0.05" units="cm"/>
      <inkml:brushProperty name="height" value="0.05" units="cm"/>
    </inkml:brush>
  </inkml:definitions>
  <inkml:trace contextRef="#ctx0" brushRef="#br0">53 0 16420,'-6'20'1752,"1"3"-1232,-2 9-224,-2 7 888,3 5-656,3 2-103,3-3-329,0-2-168,6-9-345,0-6-191,-3-11-320,-2-4-1616,-8-13 1991,-3-7-375,-6-11-48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08.925"/>
    </inkml:context>
    <inkml:brush xml:id="br0">
      <inkml:brushProperty name="width" value="0.05" units="cm"/>
      <inkml:brushProperty name="height" value="0.05" units="cm"/>
    </inkml:brush>
  </inkml:definitions>
  <inkml:trace contextRef="#ctx0" brushRef="#br0">0 159 13027,'1'-5'287,"-1"0"1,1 0-1,0 0 1,1 0-1,-1 0 0,1 0 1,0 0-1,0 1 1,1-1-1,-1 1 1,1-1-1,0 1 1,0 0-1,0 0 1,1 0-1,-1 1 0,1-1 1,0 1-1,0 0 1,0 0-1,0 0 1,9-3-1,4-3 226,0 1 1,1 1-1,0 1 0,34-8 1,-28 9-228,0 1 0,36-2 0,-54 6-263,0-1 1,0 1 0,0 1-1,0-1 1,0 1 0,0 0-1,0 1 1,-1-1 0,1 1-1,0 0 1,-1 0-1,1 1 1,-1 0 0,0 0-1,9 7 1,-12-9-21,-1 1 1,1 0-1,-1 0 1,0-1-1,1 1 1,-1 0-1,0 0 0,0 0 1,0 0-1,0 0 1,-1 1-1,1-1 1,-1 0-1,1 0 0,-1 0 1,0 1-1,0 3 1,0-2 9,-1 0 0,1 0 0,-1-1 1,0 1-1,-1 0 0,1-1 0,-1 1 0,1-1 0,-5 6 1,-1 2 47,-1-1 0,-1-1 1,1 1-1,-2-1 0,-10 8 0,-6 1 100,20-14-123,0-1 0,1 1 0,-1 0 0,1 1 0,0-1 0,-7 9 0,12-13-41,0 1 1,0-1-1,-1 1 0,1-1 0,0 0 0,0 1 0,0-1 0,0 1 1,0-1-1,0 1 0,0-1 0,0 1 0,0-1 0,0 0 0,0 1 1,0-1-1,0 1 0,0-1 0,1 1 0,-1-1 0,0 0 0,0 1 1,0-1-1,1 1 0,-1-1 0,0 0 0,0 1 0,1-1 1,-1 0-1,1 1 0,12 8-172,-11-7 134,21 13-218,-1 2-1,22 19 0,-35-28 206,-1 1-1,0 0 0,0 0 1,-1 1-1,0 0 0,0 1 1,5 12-1,-10-19 55,-1 0 0,1-1 0,-1 1 0,0 0 0,0-1 0,-1 1 0,1 0 0,-1 0 0,0 0 0,0 0 0,0-1 0,0 1 0,-1 0 0,0 0 0,1 0 0,-1-1 0,-2 5 1,1-3 35,-1 0 1,0-1 0,0 1 0,0-1 0,0 0 0,-1 0 0,1 0 0,-1 0 0,0-1 0,-1 1 0,-4 2 0,-3 2 123,0-2 0,-1 1 0,0-2-1,0 1 1,0-2 0,-1 0 0,0 0 0,-21 1 0,28-4-93,0 0-1,0-1 1,0 0 0,0-1-1,0 1 1,-7-3 0,12 3-104,1 0 1,0-1 0,-1 1 0,1-1-1,0 1 1,0-1 0,-1 1 0,1-1-1,0 0 1,0 1 0,0-1 0,0 0-1,0 0 1,0 0 0,0 0-1,0 0 1,0 0 0,0 0 0,1 0-1,-1 0 1,0 0 0,1-1 0,-1 1-1,1 0 1,-1 0 0,1-1 0,-1 1-1,1 0 1,0-1 0,0 1-1,0 0 1,0-1 0,0 1 0,0 0-1,0-1 1,0 1 0,1 0 0,-1-1-1,0 1 1,1-2 0,2-4-458,0 0 0,0 0 0,1 1 0,0-1 0,0 1 0,0 0 0,7-7 0,41-41-1458,-39 42 1640,32-29-1057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09.389"/>
    </inkml:context>
    <inkml:brush xml:id="br0">
      <inkml:brushProperty name="width" value="0.05" units="cm"/>
      <inkml:brushProperty name="height" value="0.05" units="cm"/>
    </inkml:brush>
  </inkml:definitions>
  <inkml:trace contextRef="#ctx0" brushRef="#br0">19 0 17716,'6'3'1616,"-6"14"-968,-2 6-256,-3 10 745,-1 4-273,1 8-320,1 4-96,3-4-160,-1-2-168,2-8-408,3-6-232,3-15-440,-2-7-17,3-11 657,2-13-232,2-12-168</inkml:trace>
  <inkml:trace contextRef="#ctx0" brushRef="#br0" timeOffset="1">237 17 17420,'1'18'1472,"-2"10"-1056,-5 2-168,2 8 440,-1 3-168,3 1-175,-3-2-137,4-4-304,-1-3-121,2-9-223,-2-1-136,-1-9-304,-3-4-96,-1-8 608,-3-5-144,-3-10-8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09.777"/>
    </inkml:context>
    <inkml:brush xml:id="br0">
      <inkml:brushProperty name="width" value="0.05" units="cm"/>
      <inkml:brushProperty name="height" value="0.05" units="cm"/>
    </inkml:brush>
  </inkml:definitions>
  <inkml:trace contextRef="#ctx0" brushRef="#br0">24 182 12195,'-4'-13'561,"-1"1"61,2-1 0,-1 1 0,1-1 1,-1-21-1,3 31-451,1 0 1,0 0-1,1 0 1,-1 0-1,1 0 1,-1 0-1,1 0 0,0 0 1,0 0-1,0 0 1,0 0-1,0 1 1,1-1-1,-1 0 0,1 1 1,0 0-1,0-1 1,0 1-1,0 0 1,0 0-1,0 0 1,1 0-1,-1 0 0,1 0 1,4-2-1,0 1-11,1 0 0,0 1 0,0 0 0,0 0 1,1 1-1,-1-1 0,0 2 0,1-1 0,-1 1 0,0 1 0,1 0 0,-1 0 0,0 0 0,0 1 0,16 5 0,-18-4-145,1-1-1,0 1 1,-1 0 0,0 0-1,0 0 1,0 1 0,0 0-1,0 1 1,-1-1 0,0 1-1,0 0 1,0 0 0,0 0-1,-1 1 1,0 0 0,0 0-1,-1 0 1,1 0 0,2 8-1,-5-10-3,-1-1 0,1 0-1,-1 0 1,0 0-1,0 0 1,0 0 0,0 0-1,0 0 1,-1 1-1,1-1 1,-1 0 0,0 0-1,0 0 1,0 0-1,0-1 1,-1 1 0,1 0-1,-1 0 1,0-1 0,0 1-1,1-1 1,-2 1-1,1-1 1,0 0 0,0 0-1,-1 0 1,1 0-1,-1 0 1,0-1 0,1 1-1,-1-1 1,0 1 0,0-1-1,0 0 1,0 0-1,0-1 1,0 1 0,0-1-1,0 1 1,0-1-1,0 0 1,-1 0 0,1 0-1,0-1 1,0 1-1,-6-2 1,7 1-26,1 0 0,-1 0 0,0 0 0,0 0 0,1 0 0,-1-1 0,1 1 0,-1 0 0,1-1 0,0 1 0,-1-1 0,1 0 0,0 1 0,0-1 0,0 0 0,0 0 0,1 0-1,-1 0 1,0 0 0,1 0 0,-1-2 0,0-10-158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0.753"/>
    </inkml:context>
    <inkml:brush xml:id="br0">
      <inkml:brushProperty name="width" value="0.05" units="cm"/>
      <inkml:brushProperty name="height" value="0.05" units="cm"/>
    </inkml:brush>
  </inkml:definitions>
  <inkml:trace contextRef="#ctx0" brushRef="#br0">383 85 14675,'0'-1'121,"1"-1"-1,0 1 1,0-1-1,-1 1 1,1-1 0,-1 1-1,1-1 1,-1 1-1,0-1 1,0 0-1,0 1 1,0-1 0,0 0-1,0 1 1,0-1-1,0 0 1,-1 1-1,1-1 1,0 1-1,-1-1 1,0 1 0,1-1-1,-2-1 1,1 2-25,-1-1 0,1 1 0,-1 0 0,0-1 0,1 1 0,-1 0 0,0 0 0,0 0 0,0 1 0,0-1 0,1 0 0,-1 1 0,0-1 0,-1 1 0,1 0 0,0-1 0,-4 1 0,-3 0 35,-1 0-1,0 1 0,0 0 0,0 0 0,1 1 1,-1 0-1,1 1 0,-1 0 0,1 1 0,-14 7 0,10-4-37,1 1-1,0 1 0,1 0 0,0 0 0,0 1 0,-15 18 1,10-8 7,2 1 0,0 1 0,1 0 0,1 0 0,1 1 0,1 1 0,-12 45 0,16-47-6,2 2-1,-4 41 0,8-58-73,-1 1-1,1 0 0,1 0 1,0 0-1,0 0 0,0 0 1,1-1-1,0 1 0,1-1 1,0 1-1,6 12 1,-6-16-12,-1-1 0,0 0 0,1 0 1,-1-1-1,1 1 0,0 0 0,0-1 1,0 0-1,0 1 0,1-1 1,-1 0-1,0-1 0,1 1 0,0-1 1,6 3-1,-4-3 11,0-1 1,0 1 0,1-1-1,-1 0 1,0 0-1,0-1 1,0 1-1,0-1 1,7-3-1,2-1 35,0 0 0,-1-2 0,0 1 0,0-2 0,0 0 0,-1 0-1,12-12 1,-9 7-67,-1-2 0,-1 0-1,0-1 1,-1 0-1,0-1 1,-2 0 0,0-1-1,-1 0 1,-1-1 0,0 0-1,7-27 1,-11 29-235,-1 0 0,0 0 0,-1-1 1,-1 0-1,-1 0 0,0 1 0,-1-1 0,-2 0 0,1 0 1,-2 0-1,0 1 0,-1 0 0,-10-27 0,-6-1-556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1.204"/>
    </inkml:context>
    <inkml:brush xml:id="br0">
      <inkml:brushProperty name="width" value="0.05" units="cm"/>
      <inkml:brushProperty name="height" value="0.05" units="cm"/>
    </inkml:brush>
  </inkml:definitions>
  <inkml:trace contextRef="#ctx0" brushRef="#br0">20 1 13883,'-3'2'254,"1"1"1,0 0-1,1 0 0,-1 0 1,0 0-1,1 0 0,0 1 1,-1-1-1,1 0 0,1 1 1,-1-1-1,0 1 0,1-1 1,0 1-1,-1-1 0,2 7 1,1 8 290,0 0 0,6 20 1,-2-11-61,75 359 1731,37-7-1652,-108-353-768,1 0 1,1-1 0,1 0 0,26 35-1,-37-57 177,0 0 0,1 0 0,-1-1 0,1 1 0,0-1 0,-1 0 0,1 0 0,0 0 0,0 0 0,0 0 0,1-1 0,-1 1 0,0-1 0,1 0 0,3 1 0,15-5-259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3.266"/>
    </inkml:context>
    <inkml:brush xml:id="br0">
      <inkml:brushProperty name="width" value="0.05" units="cm"/>
      <inkml:brushProperty name="height" value="0.05" units="cm"/>
    </inkml:brush>
  </inkml:definitions>
  <inkml:trace contextRef="#ctx0" brushRef="#br0">232 66 17252,'-3'-5'279,"1"0"0,-1 0 1,0 1-1,-1 0 1,1 0-1,-1 0 0,0 0 1,0 0-1,-5-3 1,6 5-201,1 1 0,-1 0 0,1 0 1,-1 0-1,1 0 0,-1 0 0,0 1 1,0-1-1,1 1 0,-1 0 0,0 0 1,1 0-1,-1 0 0,0 0 0,0 1 1,1-1-1,-1 1 0,0 0 0,1 0 1,-4 1-1,-1 1-1,-1 1 0,1 0 0,1 1 0,-1 0 0,0 0-1,1 0 1,0 1 0,1-1 0,-1 1 0,1 1 0,0-1 0,0 1 0,1 0 0,-4 9 0,0-1-18,2-1 1,0 2 0,1-1 0,0 0 0,1 1 0,-2 21 0,5-30-30,1 1 0,-1-1 0,2 0 0,-1 1 0,1-1 0,0 0 0,0 1 0,4 8 0,-5-15-13,1 1 0,-1 0 0,1-1 0,0 1 0,0 0-1,0-1 1,0 1 0,0-1 0,0 1 0,1-1 0,-1 0 0,0 0 0,1 1 0,-1-1 0,1 0 0,-1 0-1,1 0 1,-1 0 0,1-1 0,0 1 0,-1 0 0,1-1 0,0 1 0,0-1 0,-1 1 0,1-1 0,0 0 0,0 0-1,0 0 1,0 0 0,-1 0 0,1 0 0,0-1 0,0 1 0,0-1 0,-1 1 0,1-1 0,3-1 0,0 0 46,1-1 0,-1-1 1,0 1-1,1-1 1,-2 1-1,1-1 1,0-1-1,-1 1 1,0-1-1,0 1 0,0-1 1,0 0-1,-1-1 1,3-6-1,1-1 70,-1 0 0,-1 0 0,0-1 0,0 0-1,2-16 1,-4 16-52,-1 0 0,-1-1 0,0 1 0,0-1 0,-1 1 0,-1-1 0,-1 1 0,-4-20 0,6 33-80,0 1 0,0-1 1,0 1-1,0-1 0,0 0 0,0 1 1,-1-1-1,1 1 0,0-1 0,0 1 1,0-1-1,-1 1 0,1-1 1,0 1-1,-1-1 0,1 1 0,0-1 1,-1 1-1,1-1 0,-1 1 1,1 0-1,0-1 0,-1 1 0,1 0 1,-1-1-1,1 1 0,-1 0 0,0-1 1,1 1-1,-1 0 0,1 0 1,-1 0-1,1 0 0,-1 0 0,0 0 1,1 0-1,-1 0 0,1 0 1,-1 0-1,0 0 0,-1 1-1,1 0 0,0 0 0,0 0 0,0 0 0,0 0 0,1 0 0,-1 0 0,0 0 0,0 0 0,1 1-1,-1-1 1,1 0 0,-1 1 0,1-1 0,-1 0 0,1 3 0,-2 3-15,1 0 0,0-1 1,1 1-1,0 0 0,0 0 0,1 8 0,-1-13 4,1 0-1,-1 0 0,0 0 0,1 0 1,0 0-1,-1 0 0,1 0 0,0 0 1,0 0-1,0-1 0,0 1 0,0 0 1,1 0-1,-1-1 0,0 1 0,1-1 1,0 0-1,-1 1 0,1-1 0,-1 0 1,1 0-1,0 0 0,0 0 0,3 1 1,3 0-57,1-1 0,-1 0 0,0-1 0,0 0 0,1-1 0,-1 1 0,0-2 1,0 1-1,0-1 0,0 0 0,14-6 0,36-7-288,-53 14 319,0 1-1,0 0 1,1-1-1,-1 2 1,0-1 0,0 1-1,0-1 1,-1 1-1,10 3 1,-11-2 24,0-1 0,-1 0 1,1 1-1,0 0 0,-1 0 0,1 0 0,-1 0 1,1 0-1,-1 0 0,0 1 0,0-1 0,0 1 1,0 0-1,-1-1 0,1 1 0,-1 0 0,1 0 1,-1 0-1,0 0 0,0 0 0,0 0 0,-1 0 1,1 5-1,1 8 5,-2 0 1,0 0-1,-3 26 1,0 5 16,3-46-6,0 0-1,0 0 1,0 0 0,0 0-1,0 0 1,0 0-1,1 0 1,-1 0 0,0 0-1,0 1 1,1-1-1,-1-1 1,1 1 0,-1 0-1,1 0 1,-1 0-1,1 0 1,-1 0 0,1 0-1,0 0 1,0-1-1,-1 1 1,1 0 0,0-1-1,0 1 1,1 0-1,-1-1 4,1 1-1,0-1 1,-1 0-1,1 0 1,0 0-1,-1 0 1,1 0-1,0 0 1,-1-1-1,1 1 1,-1 0-1,1-1 1,0 1-1,2-2 0,5-3 25,0 0 0,0-1 0,-1 0 0,9-7-1,2-4 29,-1-2 0,0 0 0,-2-1 0,0 0 0,-1-1 0,-1-1 0,20-44 0,-34 66-58,0-1-1,0 1 1,1 0-1,-1 0 0,0 0 1,0-1-1,0 1 0,0 0 1,0 0-1,0 0 1,0-1-1,0 1 0,1 0 1,-1 0-1,0 0 0,0 0 1,0 0-1,0-1 1,1 1-1,-1 0 0,0 0 1,0 0-1,0 0 1,0 0-1,1 0 0,-1 0 1,0 0-1,0 0 0,1-1 1,-1 1-1,0 0 1,0 0-1,0 0 0,1 0 1,-1 0-1,0 1 0,0-1 1,0 0-1,1 0 1,-1 0-1,0 0 0,0 0 1,0 0-1,1 0 0,-1 0 1,0 0-1,0 0 1,0 1-1,1-1 0,-1 0 1,0 0-1,0 0 0,0 0 1,0 0-1,0 1 1,0-1-1,1 0 0,-1 0 1,0 0-1,0 1 0,0-1 1,0 0-1,0 0 1,0 0-1,0 1 0,0-1 1,0 0-1,0 1 0,7 17 26,-6-15-24,0 0-3,0 0 0,0 0 1,1-1-1,-1 1 1,1 0-1,-1-1 0,1 1 1,0-1-1,0 0 0,0 1 1,0-1-1,0 0 0,1 0 1,-1 0-1,1-1 0,-1 1 1,1-1-1,0 1 0,-1-1 1,1 0-1,4 2 0,-2-3 2,0 1 0,0-1-1,0 1 1,0-1-1,0-1 1,0 1 0,0-1-1,0 0 1,0 0-1,0 0 1,-1-1 0,9-3-1,12-7 62,0-1-1,-2-1 1,0-1-1,0-2 1,-1 0-1,-2-1 1,22-23-1,-42 41-60,0 0 0,0 1 0,0-1 0,0 0 0,0 0 0,0 0 0,0 0 0,0 0 0,0 0 0,0 0 0,0 0 0,0 0 0,0 0 0,0 0 0,0 0 0,0 0 0,1 0 0,-1 0 0,0 0 0,0 0 0,0 0 0,0 0 0,0 0 0,0 0 0,0 0 0,0 0 0,0 0 0,0 0 0,0 0 0,0 0 0,0 0 0,0 0 0,0 0 0,0 0 0,1 0 0,-1 0 0,0 0-1,0 0 1,0 0 0,0 0 0,0 0 0,0 0 0,0 0 0,0 0 0,0 0 0,0 0 0,0 0 0,0 0 0,0 0 0,0 0 0,0 0 0,0 0 0,0 0 0,0 0 0,-2 10 30,-9 22-10,7-21-17,3-10-5,0 1 1,1-1-1,-1 1 1,1 0-1,-1 0 1,1-1-1,-1 1 1,1 0-1,0 0 1,0-1-1,0 1 1,0 0-1,0 0 1,0-1-1,1 1 1,-1 0-1,1 0 1,-1-1-1,1 1 1,0 0-1,-1-1 1,2 3-1,0-3 1,-1 0-1,1 0 0,0 0 1,0 0-1,0 0 0,-1 0 1,1-1-1,0 1 1,0 0-1,0-1 0,0 0 1,0 1-1,0-1 0,0 0 1,0 0-1,0 0 0,0 0 1,0-1-1,4 0 1,11-2-10,0-1 1,25-10 0,-30 9-1,-1 1 0,1 1 0,0 0 0,0 0 0,0 1 0,0 0 0,20 1 0,-30 1 3,0 1 1,1-1 0,-1 1 0,0-1 0,0 1-1,1 0 1,-1 0 0,0 0 0,0 0 0,0 0 0,0 0-1,0 1 1,0-1 0,0 1 0,-1-1 0,4 4-1,-1 1-15,0 1 0,0-1 0,6 14 0,-8-15 16,0 0 0,0-1-1,1 1 1,-1 0 0,1-1-1,0 0 1,1 0 0,-1 0-1,1 0 1,5 5 0,-4-6 5,0-1 0,0 0-1,0 0 1,1 0 0,-1-1 0,0 1 0,1-1 0,-1-1 0,1 1 0,-1-1 0,1 0-1,-1 0 1,0 0 0,1-1 0,-1 0 0,1 0 0,5-2 0,13-4-8,-1-2-1,34-17 1,-27 12-38,-18 9 26,-3 1-10,0 0-1,19-6 1,-26 10 23,0-1 1,0 1-1,0-1 1,0 1-1,-1 0 0,1 0 1,0 0-1,0 0 0,0 0 1,0 0-1,0 1 1,0-1-1,-1 1 0,1-1 1,0 1-1,0-1 1,-1 1-1,1 0 0,0 0 1,-1 0-1,3 2 0,0 2 12,1 0 0,-1-1-1,1 1 1,0-1 0,0-1-1,0 1 1,0 0 0,1-1-1,0 0 1,-1-1 0,1 1-1,0-1 1,0 0 0,1-1-1,8 2 1,1-2-2,1-2 1,0 1-1,-1-2 0,1-1 0,-1 0 0,0-1 1,0 0-1,28-13 0,16-3-337,-59 20 305,0-1 1,1 1-1,-1 0 0,0-1 0,1 1 0,-1 0 0,1 0 0,-1 0 1,1 0-1,-1 0 0,1 0 0,1 1 0,-2-1-24,-1 1 1,1-1-1,-1 0 0,1 1 1,-1-1-1,1 1 0,-1-1 1,1 1-1,-1 0 0,0-1 1,1 1-1,-1-1 0,0 1 1,1 0-1,-1-1 0,0 1 0,0 0 1,0-1-1,1 1 0,-1 0 1,0-1-1,0 1 0,0 0 1,0-1-1,0 1 0,-1 1 1,1-2 17,0 1 1,0-1 0,0 1-1,0-1 1,0 1 0,0 0 0,0-1-1,0 1 1,0-1 0,0 1-1,1-1 1,-1 1 0,0-1-1,0 1 1,0-1 0,1 1-1,-1-1 1,0 1 0,0-1 0,1 1-1,-1-1 1,0 0 0,1 1-1,-1-1 1,1 0 0,-1 1-1,0-1 1,1 0 0,-1 1 0,1-1-1,-1 0 1,1 0 0,-1 1-1,1-1 1,-1 0 0,1 0-1,-1 0 1,1 0 0,0 0 0,-1 0-1,1 0 1,-1 0 0,1 0-1,-1 0 1,1 0 0,-1 0-1,1 0 1,-1 0 0,1 0-1,-1-1 1,1 1 0,0 0 0,15-10-470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1.638"/>
    </inkml:context>
    <inkml:brush xml:id="br0">
      <inkml:brushProperty name="width" value="0.05" units="cm"/>
      <inkml:brushProperty name="height" value="0.05" units="cm"/>
    </inkml:brush>
  </inkml:definitions>
  <inkml:trace contextRef="#ctx0" brushRef="#br0">1 30 15995,'0'10'1617,"10"-3"-961,1-7-232,11 0 800,2 0-360,6 0-215,6 0-241,3-3-584,1-1-433,-4-5 545,-3-2-152,-6-8-88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2.104"/>
    </inkml:context>
    <inkml:brush xml:id="br0">
      <inkml:brushProperty name="width" value="0.05" units="cm"/>
      <inkml:brushProperty name="height" value="0.05" units="cm"/>
    </inkml:brush>
  </inkml:definitions>
  <inkml:trace contextRef="#ctx0" brushRef="#br0">227 52 16059,'-6'18'1169,"-5"10"-961,1 5-88,4 7 248,2 1-120,7 0-344,1 1-232,5-7 1104,-2-4-784,-7-17 8,-6-8-24</inkml:trace>
  <inkml:trace contextRef="#ctx0" brushRef="#br0" timeOffset="0.5">1 35 15579,'5'-4'186,"1"0"0,0 0 0,0 1 0,0 0 0,1 0 0,-1 0 0,1 1 0,0 0 0,-1 0 0,1 0 0,0 1 0,0 0 0,0 1 0,0-1 0,0 1 0,7 1 0,2 1-9,0 0-1,0 1 1,0 1 0,-1 0 0,29 12 0,-30-9-149,-1-1 0,0 2 0,0 0 0,-1 0 0,0 1 0,0 0 0,-1 1 0,-1 1 0,0 0 0,11 15 0,-16-19 12,0 1 0,0 0 0,-1 0-1,0 0 1,0 0 0,-1 1 0,0 0-1,-1-1 1,0 1 0,0 0 0,-1 0-1,0 0 1,-1 1 0,0-1 0,0 0-1,-1 0 1,-3 16 0,1-13 84,-2 1 0,1-1 0,-2-1 0,1 1 0,-1-1 0,-1 0 0,0 0 0,-1-1-1,0 0 1,-1-1 0,1 1 0,-2-2 0,-18 15 0,19-16-36,0-1 0,0 0 0,0-1 0,-1 0 0,0-1-1,0 0 1,0 0 0,0-1 0,0-1 0,-1 1-1,0-2 1,1 1 0,-1-2 0,0 1 0,1-1 0,-22-3-1,27 1-145,0 1 0,1-1 0,-1 0 1,1 0-1,-1 0 0,1-1 0,-1 1 0,1-1 0,0 0 0,0-1 0,1 1 0,-1 0 0,1-1 0,0 0 0,-5-6 0,7 8-3,0 1 1,0-1-1,0 0 1,0 0 0,0 0-1,0-1 1,1 1-1,-1 0 1,1 0-1,-1 0 1,1 0 0,0-1-1,0 1 1,0 0-1,0 0 1,0 0 0,0-1-1,1 1 1,-1 0-1,1 0 1,-1 0-1,1 0 1,0 0 0,0 0-1,0 0 1,0 0-1,0 0 1,1 0-1,-1 0 1,0 1 0,1-1-1,-1 0 1,1 1-1,0-1 1,0 1 0,2-2-1,1 0-34,0 0 0,0 0-1,0 1 1,0 0 0,1 0 0,-1 0 0,1 0-1,-1 1 1,11-1 0,23-2-592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2.878"/>
    </inkml:context>
    <inkml:brush xml:id="br0">
      <inkml:brushProperty name="width" value="0.05" units="cm"/>
      <inkml:brushProperty name="height" value="0.05" units="cm"/>
    </inkml:brush>
  </inkml:definitions>
  <inkml:trace contextRef="#ctx0" brushRef="#br0">0 482 15371,'1'1'130,"0"-1"0,0 1-1,0-1 1,0 1 0,0-1 0,0 1-1,0-1 1,0 0 0,0 0 0,1 0-1,-1 1 1,0-1 0,0 0 0,0 0-1,0-1 1,0 1 0,0 0 0,1 0-1,-1 0 1,0-1 0,0 1-1,1-1 1,1-1 77,0 0-1,-1 0 0,1 0 0,-1 0 1,1 0-1,-1 0 0,0 0 1,2-4-1,4-5 119,-1 0 1,0-1-1,4-12 1,-5 10-224,0 0 0,3-16 0,-8 27-88,0 0 0,0-1-1,0 1 1,-1-1-1,1 1 1,-1 0 0,0-1-1,0 1 1,0-1-1,-1 1 1,1-1 0,-1 1-1,0-1 1,0 1-1,-2-4 1,3 6-11,0 1 0,-1-1 0,1 1 1,0-1-1,-1 1 0,1-1 0,0 1 0,-1-1 0,1 1 0,-1-1 1,1 1-1,-1 0 0,1-1 0,-1 1 0,0 0 0,1 0 1,-1-1-1,1 1 0,-1 0 0,1 0 0,-1 0 0,0 0 0,1-1 1,-1 1-1,0 0 0,1 0 0,-1 0 0,1 0 0,-1 1 0,0-1 1,1 0-1,-1 0 0,1 0 0,-1 0 0,0 1 0,1-1 0,-1 0 1,1 0-1,-1 1 0,1-1 0,-1 1 0,1-1 0,-1 0 0,1 1 1,-1 0-1,-2 2 4,1-1 0,-1 1 0,1 0 0,0 0-1,0 0 1,-2 5 0,-1 2-10,2 0 0,-1 0 0,1 1 0,-2 14 0,5-21 3,-1-1 0,1 1 0,-1 0 0,1-1 0,0 1 0,0 0 0,1-1 0,-1 1 0,1 0 0,0-1 0,0 1 0,0-1 0,0 1 0,1-1 0,-1 0-1,3 5 1,-3-7 3,0 0 0,1 0 0,-1 0 0,0-1 0,0 1 0,1 0 0,-1 0 0,1-1 0,-1 1 0,0-1 0,1 1 0,-1-1-1,1 1 1,-1-1 0,1 0 0,0 0 0,-1 0 0,1 0 0,-1 0 0,1 0 0,-1 0 0,1-1 0,-1 1 0,1 0 0,1-2-1,4 0 19,0-1-1,0 0 0,13-8 1,8-7 34,-1-2 1,-1-1 0,0-1-1,31-34 1,78-112 165,-123 152-207,-4 5-10,1-1 0,-2 1 0,1-1 0,-2-1 0,0 1 0,5-14 0,-11 16-14,-7 12 8,-12 18 20,-4 11 106,3 2 1,0 1 0,2 0 0,2 2-1,1 0 1,2 0 0,1 1 0,-9 55-1,17-55-49,1 1-1,2 48 0,1 10-382,-1-90 264,0 1 0,0-1 0,-1 0 0,0 0 1,0 0-1,0 0 0,-4 5 0,5-9 26,0-1 1,1 0 0,-1 1-1,0-1 1,0 0-1,0 0 1,0 0-1,-1 0 1,1 0-1,0 0 1,0 0 0,-1 0-1,1 0 1,-2 1-1,2-2 5,0 0-1,0 0 1,0 0-1,0 0 0,0 0 1,0 0-1,0 0 1,0 0-1,0-1 1,0 1-1,1 0 1,-1 0-1,0-1 0,0 1 1,0-1-1,0 1 1,0-1-1,1 1 1,-1-1-1,0 1 1,1-1-1,-1 0 0,0 1 1,1-1-1,-1 0 1,0-1-1,-2-2-26,1 1 0,0-1 0,0-1 1,1 1-1,-1 0 0,1 0 0,0-1 0,0 1 0,0 0 0,0-1 0,1 1 0,0-1 0,0 1 0,0-1 0,0 1 0,1-1 0,0 1 0,1-5 0,3-9-68,0 0-1,1 0 0,8-16 1,1 4 57,0 1 0,2 1 0,1 1 0,1 0 1,34-35-1,-16 25 148,1 1 0,74-53 0,-103 83-81,-1 0 0,1-1-1,-2 0 1,11-11-1,-15 14 11,-1 1-1,1-1 0,-1-1 0,1 1 1,-1 0-1,-1 0 0,1-1 1,-1 1-1,1-1 0,-1 0 0,0-8 1,-1 2 105,-4 10-46,-6 17-1,-4 30 195,3 0 0,1 0 1,2 1-1,-2 88 0,10-128-349,0 0 0,0 0 1,1 0-1,0 0 0,3 11 0,-3-17 41,-1 0 0,0 0-1,1 0 1,-1 0 0,1 0 0,-1 0-1,1-1 1,-1 1 0,1 0 0,-1 0 0,1 0-1,0 0 1,0-1 0,-1 1 0,1 0 0,0-1-1,0 1 1,0-1 0,0 1 0,0-1 0,0 1-1,0-1 1,0 1 0,0-1 0,0 0 0,0 0-1,0 1 1,0-1 0,0 0 0,0 0-1,0 0 1,0 0 0,0 0 0,0 0 0,0-1-1,0 1 1,0 0 0,0-1 0,0 1 0,0 0-1,0-1 1,0 1 0,2-2 0,19-13-290,3-9-102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3:13.309"/>
    </inkml:context>
    <inkml:brush xml:id="br0">
      <inkml:brushProperty name="width" value="0.05" units="cm"/>
      <inkml:brushProperty name="height" value="0.05" units="cm"/>
    </inkml:brush>
  </inkml:definitions>
  <inkml:trace contextRef="#ctx0" brushRef="#br0">9 20 16988,'-2'27'2016,"-1"-6"-1320,-1-15-704,4-5 1240,2-13-823,-2-11-73,1-16-368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3.400"/>
    </inkml:context>
    <inkml:brush xml:id="br0">
      <inkml:brushProperty name="width" value="0.05" units="cm"/>
      <inkml:brushProperty name="height" value="0.05" units="cm"/>
    </inkml:brush>
  </inkml:definitions>
  <inkml:trace contextRef="#ctx0" brushRef="#br0">1991 1 14235,'-8'7'296,"0"0"-1,0 0 1,1 1-1,0 0 1,0 0-1,-8 14 1,-28 60 251,36-68-405,-59 138 770,-84 290-1,-1 174-455,-23 81-387,-20-90-38,-108 386 0,237-726-39,-132 502-18,-130 398-127,137-556 209,183-592-64,0 0-161,0-1-1,-19 33 1,26-51 153,0 0-1,0 1 1,0-1 0,0 0-1,0 1 1,0-1 0,0 0-1,-1 0 1,1 1 0,0-1 0,0 0-1,0 0 1,-1 0 0,1 1-1,0-1 1,0 0 0,-1 0-1,1 0 1,0 1 0,0-1-1,-1 0 1,1 0 0,0 0-1,0 0 1,-1 0 0,1 0-1,0 0 1,-1 0 0,1 0-1,0 0 1,-1 0 0,1 0 0,0 0-1,-1 0 1,-4-10-165,2-19 43,2-21-116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3.986"/>
    </inkml:context>
    <inkml:brush xml:id="br0">
      <inkml:brushProperty name="width" value="0.05" units="cm"/>
      <inkml:brushProperty name="height" value="0.05" units="cm"/>
    </inkml:brush>
  </inkml:definitions>
  <inkml:trace contextRef="#ctx0" brushRef="#br0">15 624 12499,'-14'-3'2014,"14"3"-1977,0 0 1,0 0-1,0 0 1,0-1 0,0 1-1,0 0 1,0 0-1,0 0 1,0-1 0,0 1-1,0 0 1,0 0-1,0 0 1,0-1 0,0 1-1,0 0 1,0 0-1,0 0 1,0 0-1,0-1 1,1 1 0,-1 0-1,0 0 1,0 0-1,0 0 1,0-1 0,0 1-1,0 0 1,1 0-1,-1 0 1,0 0-1,0 0 1,0 0 0,1 0-1,-1-1 1,0 1-1,29-15 1325,-18 10-1177,67-41 396,-2-3 0,76-63 0,124-131-250,-150 116-132,-108 111-144,-18 16-54,0 0 0,0 0 1,1 0-1,-1-1 1,0 1-1,0 0 1,0 0-1,0 0 1,1 0-1,-1 0 1,0 0-1,0 0 1,0 0-1,0 0 0,1 0 1,-1 0-1,0 0 1,0 0-1,0 0 1,0 0-1,1 0 1,-1 0-1,0 0 1,0 0-1,0 0 1,0 0-1,1 0 0,-1 0 1,0 0-1,0 0 1,0 0-1,0 1 1,0-1-1,1 0 1,-1 0-1,0 0 1,0 0-1,0 0 1,0 0-1,0 1 0,0-1 1,0 0-1,1 0 1,0 12 39,-4 14 10,2-24-42,-27 248 415,26-201-464,2 0 0,2 0 0,10 54 0,-3-58 4,0-21-43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5.473"/>
    </inkml:context>
    <inkml:brush xml:id="br0">
      <inkml:brushProperty name="width" value="0.05" units="cm"/>
      <inkml:brushProperty name="height" value="0.05" units="cm"/>
    </inkml:brush>
  </inkml:definitions>
  <inkml:trace contextRef="#ctx0" brushRef="#br0">170 17 16291,'-6'3'160,"1"-1"-1,-1 1 1,1 0-1,0 0 1,0 0-1,0 1 1,0-1-1,1 1 1,-1 1-1,1-1 1,0 0-1,1 1 1,-1 0-1,-5 10 0,-2 6 67,1 0-1,-11 33 1,15-36 14,-4 7-86,1 1 0,2 0 0,0 1 0,2 0 0,1 0 0,1 0 0,1 0 0,3 42 0,0-61-112,0 1 0,1-1 0,0 0 1,0 0-1,1 0 0,4 9 0,-6-14-26,0-1 0,0 0-1,1 1 1,-1-1 0,1 0 0,-1 0 0,1 0 0,0 0-1,0 0 1,0-1 0,0 1 0,0-1 0,0 1 0,0-1-1,1 0 1,-1 1 0,0-1 0,1 0 0,-1-1 0,1 1-1,-1 0 1,1-1 0,-1 1 0,5-1 0,-2 0 5,0-1 1,0 0 0,0 0-1,0 0 1,0-1 0,0 0-1,0 0 1,0 0 0,0 0 0,-1-1-1,1 0 1,-1 0 0,7-6-1,3-3 44,-2-1 0,21-25 0,-8 4 200,-2-1-1,-1-1 0,-2 0 0,-1-2 1,-2-1-1,22-75 0,-47 153-205,2-1-1,1 1 1,2 0 0,1 1 0,3-1-1,9 74 1,-8-106-62,-1-1-1,1 0 1,0 0 0,0-1 0,0 1 0,1 0-1,0-1 1,0 1 0,4 4 0,-5-8 1,1 1 0,-1-1 1,0 0-1,1 0 0,-1 0 0,1 0 1,0 0-1,0-1 0,-1 1 0,1-1 1,0 0-1,0 0 0,0 0 1,1 0-1,-1 0 0,0-1 0,0 1 1,0-1-1,4 0 0,2-1 6,-1 0-1,1 0 1,-1-1-1,0 0 1,0-1-1,0 0 1,0 0-1,0-1 1,-1 0-1,1 0 1,-1-1-1,0 0 1,7-6-1,7-7 57,-1-1 0,31-37-1,-31 32 32,-2-1 0,0-1 0,16-33 1,-27 45-18,0-1 0,-2 0 0,1 0 0,-2 0 0,0 0 0,0-1 0,-2 1 0,1-18 0,-6 10 74,3 22-142,0 1 1,-1 0-1,1-1 1,0 1 0,0-1-1,0 1 1,-1 0-1,1-1 1,0 1-1,-1 0 1,1 0-1,0-1 1,-1 1-1,1 0 1,0 0-1,-1-1 1,1 1-1,0 0 1,-1 0 0,1 0-1,-1 0 1,1 0-1,0-1 1,-1 1-1,1 0 1,-1 0-1,0 0 1,0 1 4,-1 0 0,1-1 0,-1 1 0,1 0 0,-1 0 0,1 0 0,-1 0 1,1 0-1,0 1 0,0-1 0,-1 0 0,1 0 0,0 1 0,0-1 0,0 1 0,1-1 0,-1 1 0,-1 2 1,-2 4 1,1 1 0,-1 0 0,1 0 0,-1 10 0,3-14-23,0-1 0,1 1 0,-1-1 0,1 0 0,0 1 0,0-1 0,1 1 0,-1-1 0,1 1 1,2 6-1,-3-11 6,0 1 0,1 0 1,-1-1-1,0 1 1,1 0-1,-1-1 0,0 1 1,1 0-1,-1-1 1,1 1-1,-1-1 0,1 1 1,-1-1-1,1 1 1,0-1-1,-1 1 1,1-1-1,0 0 0,-1 1 1,1-1-1,0 0 1,-1 1-1,1-1 0,0 0 1,-1 0-1,1 0 1,0 0-1,1 0 0,0 0-3,0 0 0,0-1 0,0 0 0,0 1 0,0-1 0,0 0 0,0 0 0,0 0 0,0 0 0,2-2 0,4-4-29,1 0 0,13-16 0,-5 2-4,-1-1 0,15-28 0,13-18-72,-34 60-16,-6 14 49,-4 21-5,0-19 52,-1 24-59,0-17 50,1 0 0,0 1 0,5 27-1,-5-42 42,0 0-1,0 0 0,1 0 0,-1 0 0,1 0 0,-1 0 1,0 0-1,1 0 0,0 0 0,-1 0 0,1 0 0,0 0 1,-1-1-1,1 1 0,0 0 0,0 0 0,0-1 1,0 1-1,-1 0 0,1-1 0,0 1 0,0-1 0,0 1 1,0-1-1,0 0 0,1 1 0,-1-1 0,0 0 0,0 0 1,0 0-1,0 0 0,0 0 0,0 0 0,0 0 1,0 0-1,2 0 0,4-2-3,-1 1 1,1-2-1,-1 1 0,12-6 0,-15 6 3,8-3 0,14-8-3,1 2 0,0 0 0,38-8 0,-57 17 4,0 0-1,1 1 1,-1 0-1,1 1 1,-1-1-1,1 2 1,-1-1-1,1 1 1,-1 0-1,0 0 1,1 1-1,-1 0 1,0 1-1,0-1 1,0 1-1,0 1 1,11 7-1,-10-5 5,0 1 0,-1 0-1,0 1 1,9 11-1,17 18 53,-33-36-47,0-1 0,1 0 0,-1 1-1,1-1 1,-1 0 0,0 1 0,1-1 0,-1 0 0,1 1 0,-1-1 0,1 0 0,-1 0 0,1 0 0,-1 1 0,1-1 0,-1 0 0,1 0 0,-1 0 0,1 0 0,-1 0 0,1 0-1,0 0 1,-1 0 0,1 0 0,-1 0 0,1 0 0,-1 0 0,1-1 0,-1 1 0,1 0 0,0-1 0,0 0 10,0 0-1,0 0 1,0 0 0,0 0-1,-1 0 1,1 0-1,0-1 1,0 1 0,-1 0-1,1-1 1,0-2 0,6-43 305,-7 44-291,2-58 359,-2 37-255,3-29-1,-3 51-218,1 0 0,0 0 0,-1 0 0,1 0 0,0 0 1,0 1-1,0-1 0,0 0 0,0 0 0,0 1 0,1-1 0,-1 0 0,1 1 0,1-2 0,27-18-1939,-13 9 1606,0-2-294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5.922"/>
    </inkml:context>
    <inkml:brush xml:id="br0">
      <inkml:brushProperty name="width" value="0.05" units="cm"/>
      <inkml:brushProperty name="height" value="0.05" units="cm"/>
    </inkml:brush>
  </inkml:definitions>
  <inkml:trace contextRef="#ctx0" brushRef="#br0">6 0 16371,'-6'25'1153,"16"-5"-1305,5-5 2056,16 3-1408,4-3-56,8 3 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6.399"/>
    </inkml:context>
    <inkml:brush xml:id="br0">
      <inkml:brushProperty name="width" value="0.05" units="cm"/>
      <inkml:brushProperty name="height" value="0.05" units="cm"/>
    </inkml:brush>
  </inkml:definitions>
  <inkml:trace contextRef="#ctx0" brushRef="#br0">154 297 16251,'-18'22'1465,"-22"20"-1,28-32-1021,1 1 0,1 0-1,0 1 1,0 0 0,2 0 0,-1 1-1,-11 25 1,19-36-394,0 0 0,0 0 0,1 0 0,-1 0 0,1 0 0,-1 0 0,1 1 0,0-1 0,0 0 0,0 0 0,0 0 0,0 0 0,0 0 0,0 1-1,1-1 1,-1 0 0,1 0 0,1 3 0,-1-3-38,0-1 0,0 0 0,1 0-1,-1 0 1,0 0 0,0-1 0,1 1 0,-1 0-1,1 0 1,-1-1 0,0 1 0,1-1 0,-1 1-1,1-1 1,-1 1 0,1-1 0,0 0 0,-1 0-1,1 0 1,-1 0 0,1 0 0,-1 0 0,1-1-1,-1 1 1,1 0 0,2-2 0,5 0 5,-1-1 0,1 0 1,-1-1-1,0 0 0,0 0 0,-1-1 1,1 0-1,-1 0 0,10-10 0,3-3 92,32-41-1,-25 22 44,-2 0 0,-1-2 0,-3-1 0,-1 0 0,-1-2-1,-3 0 1,14-55 0,-23 68-16,-8 27-33,-2 5-69,-5 10-8,-7 24-51,1 1 0,2 0 1,2 0-1,2 1 0,1 1 1,-2 66-1,9-100-82,0 0 1,0 0 0,1 0-1,0 0 1,0 0-1,0 0 1,1-1-1,4 11 1,-5-14 80,0 0 1,0 0-1,1 0 1,-1 0-1,1 0 1,-1 0-1,1-1 1,0 1-1,0-1 1,0 1-1,0-1 1,0 0-1,0 0 1,0 0-1,0 0 1,0 0-1,0 0 1,1 0-1,-1-1 1,0 1-1,1-1 1,-1 0-1,5 1 1,21-5-321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6.794"/>
    </inkml:context>
    <inkml:brush xml:id="br0">
      <inkml:brushProperty name="width" value="0.05" units="cm"/>
      <inkml:brushProperty name="height" value="0.05" units="cm"/>
    </inkml:brush>
  </inkml:definitions>
  <inkml:trace contextRef="#ctx0" brushRef="#br0">50 279 14155,'0'0'91,"0"0"-1,0 1 1,0-1 0,1 1-1,-1-1 1,0 0 0,0 1 0,0-1-1,0 1 1,0-1 0,0 0-1,1 1 1,-1-1 0,0 0-1,0 1 1,0-1 0,1 0-1,-1 1 1,0-1 0,0 0 0,1 0-1,-1 1 1,0-1 0,1 0-1,-1 0 1,0 0 0,1 1-1,-1-1 1,1 0 0,-1 0-1,0 0 1,1 0 0,-1 0 0,1 0-1,0 0 1,20-3 1791,19-14 245,-7 0-427,55-37 0,-79 48-1573,0-1-1,-1 0 1,0-1 0,-1 1-1,1-1 1,-2-1-1,1 0 1,-1 0-1,0 0 1,7-17 0,-11 22-95,-1 1 0,0-1 0,0 1 0,0-1 0,-1 1 0,1-1 0,-1 0 0,0 1 0,0-1 0,0 0 0,0 1 0,-1-1 0,0 0 0,1 1 0,-1-1 0,-2-4 0,2 7-20,0-1 1,0 0 0,0 1 0,0-1-1,-1 1 1,1-1 0,0 1 0,-1-1 0,1 1-1,-1 0 1,0 0 0,1 0 0,-1 0 0,0 0-1,1 0 1,-1 0 0,0 0 0,0 1-1,0-1 1,0 1 0,0-1 0,0 1 0,0 0-1,0 0 1,0 0 0,0 0 0,0 0-1,0 0 1,0 1 0,-2 0 0,-4 1 3,0 0 1,0 1-1,0 0 0,1 1 1,-1 0-1,1 0 1,0 0-1,0 1 1,1 0-1,-10 8 0,-4 7 18,-31 38 0,31-32-18,2 0 1,-22 39 0,34-55-26,1 0 1,0 1-1,1 0 1,0 0-1,1 1 1,0-1-1,1 1 1,0-1 0,0 21-1,2-30-39,0 1 0,0-1-1,0 0 1,1 1 0,-1-1 0,1 0-1,-1 0 1,1 1 0,0-1 0,0 0-1,0 0 1,0 0 0,0 0 0,1 0 0,-1 0-1,1 0 1,-1-1 0,1 1 0,-1 0-1,1-1 1,0 1 0,0-1 0,0 0-1,0 0 1,0 0 0,0 0 0,0 0-1,0 0 1,1 0 0,-1 0 0,0-1-1,0 0 1,1 1 0,-1-1 0,4 0-1,4 0-161,0 0 0,0-1-1,0 0 1,0-1 0,-1 0-1,1-1 1,9-3 0,36-17-368,7-9-179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02:01.704"/>
    </inkml:context>
    <inkml:brush xml:id="br0">
      <inkml:brushProperty name="width" value="0.05" units="cm"/>
      <inkml:brushProperty name="height" value="0.05" units="cm"/>
    </inkml:brush>
  </inkml:definitions>
  <inkml:trace contextRef="#ctx0" brushRef="#br0">2 467 16043,'-1'-13'1497,"12"-9"-929,9-7-216,20-13 960,8-1-656,15-5-136,4-3-103,8 4-329,1 1-224,-2 9-633,-2 7 2162,-6 7-1409,0 4 16,4 2-16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3.839"/>
    </inkml:context>
    <inkml:brush xml:id="br0">
      <inkml:brushProperty name="width" value="0.05" units="cm"/>
      <inkml:brushProperty name="height" value="0.05" units="cm"/>
    </inkml:brush>
  </inkml:definitions>
  <inkml:trace contextRef="#ctx0" brushRef="#br0">84 45 16067,'1'-8'702,"-1"6"-462,1-1 1,-1 0 0,0 0 0,1 1-1,-1-1 1,0 0 0,-1 0 0,1 0-1,0 1 1,-1-1 0,-1-4 0,2 7-166,-1 0 1,1 0-1,-1 0 1,1 0-1,-1 0 1,1 0-1,0 0 1,-1 0-1,1 0 1,-1 0 0,1 0-1,-1 1 1,1-1-1,0 0 1,-1 0-1,1 0 1,-1 1-1,1-1 1,0 0 0,-1 0-1,1 1 1,0-1-1,-1 0 1,1 1-1,0-1 1,-1 0-1,1 1 1,0-1-1,0 0 1,0 1 0,-1-1-1,1 1 1,0-1-1,0 1 1,-11 17 660,10-16-558,-11 22 421,1 0 1,-10 33-1,17-44-530,1-1 0,0 0 0,1 1 0,0 0 0,1-1 0,1 25 0,1-32-58,0-1-1,0 0 0,0 0 1,0 0-1,1 0 0,-1 0 0,1-1 1,0 1-1,0 0 0,1-1 0,-1 1 1,1-1-1,0 0 0,0 0 1,0 0-1,0 0 0,0-1 0,0 1 1,1-1-1,-1 0 0,1 1 0,0-2 1,0 1-1,0 0 0,-1-1 0,7 2 1,8 1-28,0 0 1,1-1-1,-1-1 1,31 0-1,-11-3-36,28 1-73,-60 1 103,1-1 0,-1 1 1,0 1-1,0-1 0,0 1 0,-1 0 1,1 0-1,6 3 0,-11-4 17,1 0 0,-1 0-1,1 0 1,-1 0 0,0 0-1,1 1 1,-1-1 0,0 0 0,0 1-1,0-1 1,0 0 0,0 1 0,0-1-1,0 1 1,-1 0 0,1-1 0,0 1-1,-1 0 1,1 2 0,-1 0 6,0-1 1,0 0 0,0 0-1,0 0 1,-1 0-1,1 0 1,-1 0-1,0 0 1,0 0 0,-2 4-1,-2 3 47,0-1 0,-1 0-1,0 0 1,-1 0 0,-10 11-1,3-7 138,0 0 0,0-1 0,-1-1 0,0-1 0,-26 14-1,30-18-50,-1-1 0,0 0 0,0-1 0,0 0 0,0-1-1,0 0 1,-1-1 0,1-1 0,-14 1 0,23-2-163,0 0-1,0 0 1,1 0 0,-1 0 0,0-1 0,0 1 0,1-1 0,-1 0 0,1 1-1,-1-1 1,0 0 0,1-1 0,0 1 0,-1 0 0,1-1 0,0 1 0,-1-1-1,1 0 1,0 0 0,0 0 0,1 0 0,-1 0 0,0 0 0,1 0 0,-1-1-1,1 1 1,0-1 0,0 1 0,-2-5 0,2 2-220,0 0-1,1 0 1,0 1 0,0-1-1,0 0 1,0 0 0,1 0-1,0 0 1,0 0 0,0 1-1,0-1 1,1 0 0,0 1-1,0-1 1,5-7 0,8-10-647,5 2-146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7.202"/>
    </inkml:context>
    <inkml:brush xml:id="br0">
      <inkml:brushProperty name="width" value="0.05" units="cm"/>
      <inkml:brushProperty name="height" value="0.05" units="cm"/>
    </inkml:brush>
  </inkml:definitions>
  <inkml:trace contextRef="#ctx0" brushRef="#br0">156 4 18908,'0'0'55,"0"0"-1,0-1 1,0 1 0,0 0-1,0 0 1,0 0 0,0 0-1,0-1 1,0 1 0,0 0-1,0 0 1,-1 0 0,1 0-1,0 0 1,0-1 0,0 1 0,0 0-1,0 0 1,0 0 0,-1 0-1,1 0 1,0 0 0,0 0-1,0 0 1,0 0 0,-1-1-1,1 1 1,0 0 0,0 0-1,0 0 1,0 0 0,-1 0-1,1 0 1,0 0 0,0 0-1,0 0 1,-1 0 0,1 1-1,0-1 1,0 0 0,0 0-1,-11 6 627,-8 13-405,18-18-146,-14 14 256,1 1 0,1 1 0,1 0 0,0 1 0,1 1 0,1-1-1,1 2 1,-11 30 0,19-48-383,1 0 1,-1 1-1,0-1 0,1 0 0,0 0 1,-1 1-1,1-1 0,0 0 0,0 1 1,0-1-1,0 0 0,1 0 0,-1 1 1,1-1-1,-1 0 0,1 0 1,0 0-1,0 0 0,0 1 0,0-1 1,0 0-1,0-1 0,1 1 0,-1 0 1,0 0-1,1 0 0,0-1 0,-1 1 1,1-1-1,0 0 0,0 1 0,0-1 1,0 0-1,0 0 0,0 0 0,3 1 1,7 1-46,0 0 0,0-1 0,0-1 0,0 1 0,20-2 0,-20 0 2,46-1-149,-36 0 61,0 0-1,-1 2 0,1 0 1,42 9-1,-61-9 117,-1 0 0,1 0 0,-1 0 0,1 0 0,-1 0 0,0 0 0,1 1-1,-1-1 1,0 1 0,0-1 0,0 1 0,2 3 0,-3-4 18,0 0 0,-1 0-1,0 0 1,1 0 0,-1 0 0,1 0-1,-1 0 1,0 0 0,0 0 0,0 0 0,0 0-1,0 0 1,0 0 0,0 0 0,0 0-1,0 0 1,0 0 0,0 1 0,-1-1 0,1 0-1,0 0 1,-1 0 0,1 0 0,-1 0-1,1-1 1,-1 1 0,1 0 0,-1 0 0,0 0-1,0 0 1,1 0 0,-2 0 0,-8 8 120,0 0 0,0-1 0,-1 0 0,0-1 0,0 0 0,-18 8 0,3-4 280,-53 16-1,72-24-480,-1-1-1,0 0 1,0 0-1,0-1 0,-1 0 1,1 0-1,0-1 1,0 0-1,0 0 1,-1-1-1,-7-2 0,15 3 36,0 0-1,1 0 0,-1 0 0,0 0 0,1-1 0,-1 1 0,1 0 0,-1 0 0,0-1 0,1 1 0,-1 0 0,1-1 1,-1 1-1,1 0 0,-1-1 0,1 1 0,-1-1 0,1 1 0,-1-1 0,1 1 0,0-1 0,-1 1 0,1-1 1,0 0-1,-1 1 0,1-1 0,0 1 0,0-1 0,0 0 0,-1 1 0,1-1 0,0 0 0,0 1 0,0-1 0,0-1 1,1 0-19,0 1-1,0-1 1,0 0 0,0 1 0,0-1 0,0 1 0,0-1 0,1 1 0,-1 0 0,1-1 0,-1 1 0,3-2 0,21-12-701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7.758"/>
    </inkml:context>
    <inkml:brush xml:id="br0">
      <inkml:brushProperty name="width" value="0.05" units="cm"/>
      <inkml:brushProperty name="height" value="0.05" units="cm"/>
    </inkml:brush>
  </inkml:definitions>
  <inkml:trace contextRef="#ctx0" brushRef="#br0">2 20 18500,'-1'0'-70,"1"0"0,0-1 1,0 1-1,0 0 0,0-1 0,0 1 0,0 0 0,0-1 1,0 1-1,0 0 0,0-1 0,0 1 0,0-1 1,0 1-1,0 0 0,0-1 0,0 1 0,0 0 0,0-1 1,1 1-1,-1 0 0,0-1 0,0 1 0,0 0 1,0 0-1,1-1 0,-1 1 0,0 0 0,0-1 0,1 1 1,-1 0-1,0 0 0,1 0 0,-1-1 0,0 1 1,1 0-1,-1 0 0,0 0 0,1 0 0,-1 0 0,0-1 1,1 1-1,-1 0 0,0 0 0,1 0 0,-1 0 1,0 0-1,1 0 0,-1 0 0,1 0 0,-1 0 1,0 1-1,1-1 0,-1 0 0,0 0 0,1 0 0,-1 0 1,0 0-1,1 1 0,0 0 34,1 0 1,-1 0-1,1 0 1,-1 0-1,1 0 0,-1 0 1,0 1-1,0-1 1,0 1-1,0-1 1,0 1-1,0-1 0,0 1 1,0-1-1,0 4 1,14 50 2449,-4 1-1,7 76 1,-12-80-2099,15 141 922,10 81 57,-22-236-1066,-9-38-220,0 1-1,0-1 0,1 1 1,-1-1-1,0 1 0,0-1 1,1 1-1,-1-1 0,0 1 1,1-1-1,-1 1 0,0-1 1,1 1-1,-1-1 1,1 1-1,-1-1 0,1 0 1,-1 1-1,1-1 0,-1 0 1,1 0-1,-1 1 0,1-1 1,-1 0-1,1 0 1,0 0-1,-1 1 0,1-1 1,-1 0-1,2 0 0,-1-1 2,0 1 0,0 0 0,0-1 0,0 1 0,0-1 0,-1 1 0,1-1 0,0 0 0,0 1 0,0-1 0,0 0 0,-1 0 1,1 0-1,0 1 0,-1-1 0,1-1 0,5-8 34,0 0 1,-1 0-1,-1-1 0,7-21 1,8-51 71,-12 52-82,71-419 285,-73 414-307,-2 13-2,10-44 13,-12 61-21,1 0 0,0 1 0,0-1 0,0 1 0,1 0 0,0 0 0,0 0 0,8-9 0,-11 13-1,1 0-1,0 0 1,0 0-1,1 0 0,-1 0 1,0 0-1,0 0 1,0 1-1,0-1 1,1 0-1,-1 1 0,0-1 1,1 1-1,-1-1 1,0 1-1,1 0 1,-1 0-1,1-1 0,-1 1 1,1 0-1,1 1 1,0-1-3,-1 1 1,0 0-1,1 0 1,-1 0-1,0 0 1,0 0 0,0 0-1,0 1 1,0-1-1,0 1 1,3 2-1,2 3-6,-1 1 0,0-1 0,0 2 0,-1-1 0,5 10 0,-6-11 10,0 1-1,-1 0 0,0-1 0,0 1 1,-1 0-1,0 1 0,0-1 0,-1 0 1,0 0-1,0 1 0,-1-1 1,0 0-1,-1 1 0,0-1 0,0 0 1,-1 0-1,0 1 0,0-1 0,-1 0 1,0-1-1,0 1 0,-1-1 1,0 1-1,0-1 0,-1 0 0,0 0 1,0-1-1,-1 0 0,-8 9 0,-1-4-140,0 0-1,-1-1 1,0 0-1,0-2 1,-1 0 0,0-1-1,-1 0 1,-29 6-1,77-35-1723,4-5 1248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8.478"/>
    </inkml:context>
    <inkml:brush xml:id="br0">
      <inkml:brushProperty name="width" value="0.05" units="cm"/>
      <inkml:brushProperty name="height" value="0.05" units="cm"/>
    </inkml:brush>
  </inkml:definitions>
  <inkml:trace contextRef="#ctx0" brushRef="#br0">33 6 16916,'3'7'376,"-1"0"0,0 0 0,0 0 0,0 1 0,-1-1 0,0 0 0,-1 1 0,0 8 0,-7 63 963,1-35-354,6-39-921,-10 184 1736,14-169-1665,-4-20-126,0 0 0,0 0 0,0 1 0,0-1 0,0 0 1,0 0-1,0 1 0,1-1 0,-1 0 0,0 0 0,0 0 1,0 1-1,1-1 0,-1 0 0,0 0 0,0 0 0,0 0 1,1 1-1,-1-1 0,0 0 0,0 0 0,1 0 1,-1 0-1,0 0 0,1 0 0,-1 0 0,0 0 0,0 0 1,1 0-1,-1 0 0,0 0 0,1 0 0,0-1 19,0 0-1,1 0 0,-1 0 0,0 0 1,0 0-1,0-1 0,0 1 0,0 0 1,0-1-1,0 1 0,-1-1 0,1 1 1,-1-1-1,1 1 0,-1-1 1,1 1-1,0-4 0,3-23 189,-1 0-1,-1-1 1,-1 1-1,-2-1 0,-1 1 1,-7-40-1,7 53-171,-1 0 0,-1 1 0,0 0 0,0-1-1,-11-19 1,6 23-32,9 11-13,0 0 1,-1 0-1,1 0 1,0 0-1,0 0 0,-1 0 1,1 0-1,0 0 1,0 0-1,0 0 1,-1 0-1,1 1 1,0-1-1,0 0 1,0 0-1,0 0 1,-1 0-1,1 0 1,0 1-1,0-1 1,0 0-1,0 0 1,0 0-1,0 1 1,-1-1-1,1 0 1,0 0-1,0 0 1,0 1-1,0-1 1,0 0-1,0 0 0,0 1 1,-1 26-49,1-23 43,0 1 0,1-1 0,0 0-1,0 0 1,0 0 0,0 0-1,1 0 1,-1 0 0,1 0 0,0 0-1,1 0 1,-1-1 0,0 1-1,1-1 1,0 0 0,0 0-1,0 0 1,0 0 0,1 0 0,4 3-1,-3-4 4,-1 0 0,0-1 0,1 1 0,-1-1 0,1 0 0,-1 0 0,1 0 0,0-1 0,-1 0-1,1 0 1,0 0 0,-1 0 0,1-1 0,0 1 0,-1-1 0,1-1 0,-1 1 0,7-3 0,5-4 0,-1-1 0,0 0 1,0-1-1,-1 0 0,0-1 0,-1-1 1,18-20-1,1 2 6,-23 25-46,-7 13 18,-6 20-5,3-22 20,0-2 8,-13 87-64,13-80 60,1 0 0,-1 0 0,2 1 0,0-1 0,0 0 1,3 12-1,-4-22 7,1 0 1,-1 0-1,0 0 0,0 0 1,0 0-1,1 0 1,-1 0-1,1 0 1,-1 0-1,0-1 1,1 1-1,0 0 0,-1 0 1,1-1-1,-1 1 1,1 0-1,0-1 1,0 1-1,-1 0 1,1-1-1,0 1 0,0-1 1,0 1-1,-1-1 1,1 0-1,0 1 1,0-1-1,0 0 1,0 1-1,0-1 1,0 0-1,0 0 0,0 0 1,0 0-1,0 0 1,0 0-1,0 0 1,0 0-1,0-1 1,-1 1-1,1 0 0,0-1 1,0 1-1,0 0 1,0-1-1,0 1 1,0-1-1,-1 1 1,1-1-1,0 0 0,0 0 1,7-4 9,-1-1 1,-1 0 0,1-1-1,6-7 1,52-69 84,-43 52-39,46-48-1,-65 76-57,-1 0 0,1 1 0,0-1-1,0 1 1,1 0 0,-1 0 0,0 0 0,1 0-1,5-1 1,-8 2 0,0 1 1,0 0-1,1 0 0,-1 0 1,0 0-1,0 0 0,0 0 1,0 0-1,1 0 0,-1 1 1,0-1-1,0 0 0,0 1 1,0-1-1,0 1 0,0-1 1,0 1-1,0-1 0,0 1 1,0 0-1,0-1 0,0 1 1,0 0-1,-1 0 0,1 0 1,0 0-1,0 0 0,-1 0 0,1 0 1,-1 0-1,1 0 0,0 2 1,9 37-20,-1 0 0,-8-38 19,-1 0 1,1 0-1,0 0 1,0 0 0,0 0-1,0 0 1,0-1-1,1 1 1,-1 0-1,0-1 1,1 1-1,-1-1 1,1 1 0,2 1-1,-2-3 2,0 1-1,-1 0 1,1-1-1,0 0 1,0 1-1,0-1 1,1 0-1,-1 0 1,0 0-1,0 0 1,0-1-1,0 1 1,0-1-1,0 1 0,-1-1 1,1 1-1,0-1 1,0 0-1,0 0 1,2-2-1,40-27 3,-36 23-5,11-7-11,-10 6-29,1 0 1,0 1 0,1 0-1,0 0 1,0 1-1,0 0 1,24-7 0,-34 12 25,1 1 1,-1 0 0,1 0 0,0 0 0,-1 0-1,1 0 1,0 0 0,-1 0 0,1 1-1,-1-1 1,1 1 0,-1-1 0,1 1-1,-1-1 1,1 1 0,-1 0 0,1 0-1,-1 0 1,0 0 0,1 0 0,-1 0-1,0 0 1,0 0 0,0 0 0,0 1 0,0-1-1,0 0 1,0 1 0,0-1 0,-1 0-1,1 1 1,0-1 0,0 3 0,0-1-93,0 0 0,-1-1 0,1 1 1,-1 0-1,1 0 0,-1-1 1,0 1-1,0 0 0,0 0 1,-1 0-1,1 0 0,-1-1 0,1 1 1,-1 0-1,0-1 0,0 1 1,0 0-1,-2 3 0,2-5 87,1-1 0,0 1 0,-1-1 0,1 1 0,-1-1 0,1 1 0,-1-1 0,1 1 0,-1-1 0,1 0 1,-1 1-1,1-1 0,-1 0 0,0 1 0,1-1 0,-1 0 0,0 0 0,1 1 0,-1-1 0,0 0 0,1 0 0,-1 0 0,0 0 0,1 0 0,-1 0 0,0 0 0,1 0 0,-1 0 0,0 0 0,1 0 0,-1-1 0,0 1 0,1 0 0,-1 0 0,0-1 0,-11-8-424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8.895"/>
    </inkml:context>
    <inkml:brush xml:id="br0">
      <inkml:brushProperty name="width" value="0.05" units="cm"/>
      <inkml:brushProperty name="height" value="0.05" units="cm"/>
    </inkml:brush>
  </inkml:definitions>
  <inkml:trace contextRef="#ctx0" brushRef="#br0">0 34 14347,'0'4'1704,"2"6"-1127,2-3-473,3-1 1752,3-3-1664,3 5-112,3 0-200</inkml:trace>
  <inkml:trace contextRef="#ctx0" brushRef="#br0" timeOffset="1">450 1 17988,'9'0'443,"-1"0"0,1 0 1,-1 1-1,0 1 0,9 1 0,-14-2-314,-1 0-1,0 0 1,0-1-1,0 1 0,0 1 1,0-1-1,0 0 0,0 0 1,0 1-1,-1-1 0,1 1 1,0 0-1,-1-1 0,1 1 1,-1 0-1,0 0 0,1 0 1,-1 0-1,0 0 0,0 0 1,-1 0-1,1 0 0,1 5 1,-1 0 31,-1 1-1,1-1 1,-1 0 0,-1 0 0,1 1-1,-1-1 1,0 0 0,-1 0 0,0 0-1,-3 8 1,-5 11 57,-18 32-1,11-25-40,11-21-124,-1 2 21,1 0 0,-6 18 0,11-30-60,0 1 1,0 0-1,1 0 0,-1 0 0,1 0 0,-1 0 0,1 0 0,0 0 1,0-1-1,0 1 0,1 0 0,-1 0 0,1 0 0,0 0 0,-1 0 1,1 0-1,0-1 0,2 4 0,-1-4-7,0 0-1,0-1 1,0 1-1,0 0 1,1-1-1,-1 0 1,0 0 0,1 1-1,-1-1 1,1 0-1,-1-1 1,1 1-1,-1 0 1,1-1 0,-1 0-1,1 1 1,0-1-1,4-1 1,6 1 7,1-1-1,15-3 1,-6 0-88,0-1-1,23-9 1,-38 11-160,1 0 0,-1-1 0,0 0 0,-1 0 0,1 0 0,-1-1 0,1-1 0,9-8 1,-17 14 214,1-1 0,-1 1 0,1-1 0,-1 1 1,1-1-1,-1 1 0,1-1 0,-1 1 0,1-1 1,-1 0-1,1 1 0,-1-1 0,0 1 0,0-1 1,1 0-1,-1 0 0,0 1 0,0-1 0,0 0 1,1 1-1,-1-1 0,0 0 0,0 0 0,0 1 0,0-1 1,-1 0-1,1 1 0,0-1 0,0 0 0,0 0 1,0 1-1,-1-1 0,1 0 0,0 1 0,-1-1 1,1 1-1,0-1 0,-1 0 0,1 1 0,-1-1 1,1 1-1,-1-1 0,1 1 0,-1-1 0,0 1 1,-16-11-612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9.359"/>
    </inkml:context>
    <inkml:brush xml:id="br0">
      <inkml:brushProperty name="width" value="0.05" units="cm"/>
      <inkml:brushProperty name="height" value="0.05" units="cm"/>
    </inkml:brush>
  </inkml:definitions>
  <inkml:trace contextRef="#ctx0" brushRef="#br0">1 222 14355,'0'0'2321,"13"0"-1185,8 0-440,5-2 2073,13-1-1625,4-1-240,5-2-600,4-2-440,-2-2 192,-3-5-144,1-1-160</inkml:trace>
  <inkml:trace contextRef="#ctx0" brushRef="#br0" timeOffset="1">553 1 18628,'-11'18'1848,"0"7"-1111,1 3-281,3 1 872,1 1-304,5-3-424,5 2-264,5-7-608,3-4-544,4-11 688,3-1-168,-2-6-136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39.943"/>
    </inkml:context>
    <inkml:brush xml:id="br0">
      <inkml:brushProperty name="width" value="0.05" units="cm"/>
      <inkml:brushProperty name="height" value="0.05" units="cm"/>
    </inkml:brush>
  </inkml:definitions>
  <inkml:trace contextRef="#ctx0" brushRef="#br0">0 0 17660,'15'265'5456,"0"-49"-3435,-16 115-636,-2-123-744,20-459-314,-10 186-306,4-52-148,33-141-1,-39 238 44,0 0-1,18-39 0,-21 54 59,0 1 0,0 0-1,1 0 1,-1-1 0,1 1-1,0 1 1,0-1 0,1 0-1,-1 1 1,1 0 0,-1 0-1,1 0 1,0 0-1,1 0 1,-1 1 0,0 0-1,1 0 1,6-3 0,-9 5 14,-1-1 1,1 1 0,-1 0 0,1-1 0,-1 1-1,1 0 1,-1 0 0,1 0 0,-1 0-1,1 0 1,-1 0 0,1 1 0,-1-1-1,1 0 1,-1 1 0,1-1 0,-1 1 0,0 0-1,1-1 1,1 2 0,-3-1 5,1 0 0,0 0 1,-1 0-1,1 0 0,0 0 0,-1 0 1,0 0-1,1 0 0,-1 1 0,1-1 1,-1 0-1,0 0 0,0 0 1,0 1-1,0-1 0,0 0 0,0 0 1,0 0-1,0 2 0,-2 4 2,1 0 0,-1-1 0,-1 1-1,1-1 1,-1 1 0,0-1 0,-5 7 0,-5 7 26,-2-1 0,-26 28 0,32-37-31,-1-1-1,-1 0 1,1-1 0,-1 0-1,-1-1 1,-13 7 0,23-13-55,1 0 0,-1-1 1,0 1-1,1 0 0,-1-1 0,0 1 0,0-1 1,0 0-1,1 0 0,-1 0 0,0 1 0,0-2 1,0 1-1,1 0 0,-3-1 0,3 1 42,0-1-1,0 1 1,1-1-1,-1 1 1,1-1-1,-1 1 1,0-1-1,1 0 1,-1 1-1,1-1 1,0 0-1,-1 0 1,1 1-1,0-1 1,-1 0-1,1 0 1,0 0-1,0 1 1,0-1-1,-1 0 1,1 0-1,0 0 1,0 0-1,0 1 1,0-1-1,1 0 1,-1 0-1,0 0 1,0 0-1,0 1 1,1-1-1,0-1 1,2-9-108,0 1 0,1-1 1,9-16-1,9-13-358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0.439"/>
    </inkml:context>
    <inkml:brush xml:id="br0">
      <inkml:brushProperty name="width" value="0.05" units="cm"/>
      <inkml:brushProperty name="height" value="0.05" units="cm"/>
    </inkml:brush>
  </inkml:definitions>
  <inkml:trace contextRef="#ctx0" brushRef="#br0">1 0 15699,'20'5'1945,"-9"12"-953,-2 6-376,-8 12 1201,1 6-393,-4 6-408,-1 2-232,0-5-376,1-2-136,0-11-320,2-9-200,3-19-480,1-9-376,3-16 848,-1-9-192,6-14-176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0.903"/>
    </inkml:context>
    <inkml:brush xml:id="br0">
      <inkml:brushProperty name="width" value="0.05" units="cm"/>
      <inkml:brushProperty name="height" value="0.05" units="cm"/>
    </inkml:brush>
  </inkml:definitions>
  <inkml:trace contextRef="#ctx0" brushRef="#br0">0 729 12923,'9'-3'695,"0"0"0,0 0 0,0 0 1,-1-1-1,0-1 0,1 1 0,-2-1 0,9-7 0,-14 10-514,0 0 0,1 0 0,-1 0 0,0-1-1,0 1 1,0-1 0,0 1 0,-1-1 0,1 0-1,-1 1 1,0-1 0,0 0 0,0 0 0,0 0-1,0 0 1,0 0 0,-1 0 0,0-1 0,1 1 0,-1 0-1,0 0 1,-1 0 0,1 0 0,0 0 0,-1 0-1,-2-6 1,3 8-164,0 0-1,0 1 1,0-1-1,0 0 1,-1 1-1,1-1 1,0 0-1,-1 0 1,1 1-1,0-1 1,-1 0 0,1 1-1,-1-1 1,1 1-1,-1-1 1,0 1-1,1-1 1,-1 1-1,1-1 1,-1 1-1,0-1 1,1 1-1,-2-1 1,1 1-10,0 0 1,1 1 0,-1-1-1,0 0 1,1 0 0,-1 0-1,0 1 1,1-1-1,-1 0 1,0 1 0,1-1-1,-1 1 1,1-1 0,-1 0-1,1 1 1,-1-1-1,1 1 1,-1 0 0,0 0-1,-2 3-2,0 1-1,1-1 0,-1 1 0,1 0 1,-3 6-1,0 5 2,1 0 0,1 0 0,0 1 0,1-1 0,0 0 0,2 1 0,0-1 0,0 1 0,2-1 0,0 1 0,5 15 0,-6-28-4,0-1 0,1 0 1,-1 0-1,1 0 0,0 0 0,0 0 0,0 0 1,0 0-1,1-1 0,-1 1 0,1-1 0,0 0 1,-1 1-1,1-1 0,0-1 0,0 1 0,1 0 1,-1-1-1,0 1 0,0-1 0,1 0 0,-1 0 1,1 0-1,-1-1 0,0 1 0,1-1 0,5 0 1,2 0-5,0-1 0,0 0 0,0 0 1,-1-1-1,1 0 0,0-1 1,17-8-1,-8 1-5,0 0 0,-1-1-1,-1-1 1,0-1 0,-1-1 0,0 0-1,26-30 1,-22 19 1,-1 0 0,-1-2 0,-2 0 0,25-49 0,-32 54-20,0 1 0,-1-2 0,-1 1 0,-1-1 0,-1-1 0,-2 1 0,5-44 0,-9 63 10,0 1 1,-1 0-1,1-1 1,0 1 0,-1 0-1,0-1 1,0 1-1,0 0 1,0-1-1,-1 1 1,1 0-1,-1 0 1,1 0-1,-4-3 1,4 5 7,1 1 0,-1-1 0,0 0 0,1 1 1,-1-1-1,0 1 0,0-1 0,0 1 0,1 0 0,-1-1 0,0 1 1,0 0-1,0 0 0,0-1 0,0 1 0,0 0 0,0 0 0,0 0 1,0 0-1,1 0 0,-3 0 0,1 1-1,0 0 0,0 0 0,0-1 0,0 1 0,1 0-1,-1 1 1,0-1 0,0 0 0,1 1 0,-1-1 0,0 0 0,1 1 0,-2 2 0,-4 5 6,0 1 1,1 0-1,0 0 1,0 1-1,1 0 1,0 0-1,-4 16 1,3-6 46,1 0 0,1 1 0,-1 26 0,4-26 14,1 1-1,0 0 1,6 32 0,-4-45-37,0 1 0,1-1 0,0 0 0,0-1 0,1 1 0,0-1 0,1 1 0,0-1 0,11 14 0,-14-20-13,1 0 0,-1 0-1,1-1 1,0 1 0,0-1 0,0 0-1,0 1 1,0-2 0,0 1 0,1 0-1,-1-1 1,0 1 0,1-1-1,0 0 1,-1 0 0,1 0 0,4 0-1,-2-1 7,0-1 0,0 1-1,0-1 1,-1 0-1,1 0 1,0-1 0,-1 1-1,1-1 1,-1-1-1,6-2 1,7-6 36,0-1-1,0 0 1,-2-2 0,29-28 0,-11 7 32,-2-1 0,-2-2 0,-1-1 0,-2-2 1,-2 0-1,-2-2 0,-1 0 0,-3-2 0,-1 0 1,16-65-1,-21 35 24,-12 70-101,-1-1 0,0 1 0,0-1 0,0 1 0,-1-1 0,0 1 0,0-1 0,0 1 0,0-1 0,-5-9 0,6 14-5,-1 0-1,0 0 0,1 0 1,-1 0-1,1 0 0,-1 0 1,0 1-1,0-1 0,1 0 1,-1 0-1,0 1 0,0-1 1,0 0-1,0 1 0,0-1 1,0 1-1,0-1 1,0 1-1,0 0 0,0-1 1,0 1-1,0 0 0,0 0 1,0 0-1,0 0 0,-1 0 1,1 0-1,0 0 0,0 0 1,0 0-1,0 0 0,0 0 1,0 1-1,0-1 0,0 1 1,0-1-1,0 1 1,-2 0-1,-2 2-6,0 0 0,0 1 0,0 0 0,1 0 0,-7 6 1,-8 12-2,1 0 0,2 1 0,0 1 0,1 0 0,1 1 0,1 1 0,2 0 0,1 1 0,0 0 0,2 0 0,-8 55 0,14-69 10,1-1 1,1 0 0,0 1-1,1-1 1,0 1 0,1-1 0,0 0-1,1 0 1,0 0 0,6 14-1,-5-18 2,0 0 0,0-1-1,1 1 1,0-1 0,0 0-1,1 0 1,0-1-1,0 1 1,1-1 0,-1-1-1,1 1 1,1-1 0,-1 0-1,1-1 1,8 4 0,-5-3-75,0-1 1,0-1-1,0 0 1,0 0-1,1-1 1,-1 0-1,1-1 1,-1-1 0,1 0-1,20-2 1,-25 1-12,-1 0 0,0 0 0,0-1-1,0 1 1,0-2 0,0 1 0,-1 0 0,1-1 0,-1 0 0,1 0 0,-1-1 0,0 0 0,0 0 0,-1 0 0,1 0-1,-1-1 1,0 1 0,0-1 0,0 0 0,-1-1 0,5-7 0,1-22-426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1.336"/>
    </inkml:context>
    <inkml:brush xml:id="br0">
      <inkml:brushProperty name="width" value="0.05" units="cm"/>
      <inkml:brushProperty name="height" value="0.05" units="cm"/>
    </inkml:brush>
  </inkml:definitions>
  <inkml:trace contextRef="#ctx0" brushRef="#br0">21 0 19228,'-20'3'1528,"23"3"-1256,-3-2-384,12-3 881,-2-1-329,2 0-320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2.221"/>
    </inkml:context>
    <inkml:brush xml:id="br0">
      <inkml:brushProperty name="width" value="0.05" units="cm"/>
      <inkml:brushProperty name="height" value="0.05" units="cm"/>
    </inkml:brush>
  </inkml:definitions>
  <inkml:trace contextRef="#ctx0" brushRef="#br0">1 108 16492,'0'-4'245,"1"-1"0,0 1 0,0-1 0,0 1 0,1 0 0,-1-1 0,1 1 0,0 0 0,0 0 0,1 0 1,-1 1-1,1-1 0,6-6 0,-5 5-25,0 1 1,1 0-1,-1 0 1,1 0-1,0 0 1,0 1-1,1 0 0,-1 0 1,10-4-1,-13 6-188,0 1-1,-1 0 0,1-1 0,0 1 1,0 0-1,-1-1 0,1 1 0,0 0 1,0 0-1,-1 1 0,1-1 0,0 0 1,0 1-1,-1-1 0,1 1 0,0-1 0,-1 1 1,1 0-1,-1-1 0,1 1 0,-1 0 1,1 0-1,-1 0 0,0 0 0,1 1 1,-1-1-1,0 0 0,0 0 0,0 1 1,0-1-1,0 1 0,0-1 0,0 1 1,0-1-1,-1 1 0,1 0 0,-1-1 1,1 4-1,2 7-7,0-1 0,-1 1 0,-1 0 0,0 18 0,-1-28-20,-7 148 72,0 2-32,7-144-41,0 0-1,1 0 1,0 0 0,1 0-1,0-1 1,0 1-1,4 10 1,-5-16-3,0 0 1,0-1-1,0 1 1,0 0-1,0 0 1,1-1 0,-1 1-1,0-1 1,1 1-1,-1-1 1,1 0-1,0 0 1,-1 1 0,1-1-1,0 0 1,0-1-1,0 1 1,-1 0-1,1 0 1,0-1-1,0 1 1,0-1 0,0 0-1,0 1 1,0-1-1,1 0 1,-1 0-1,0 0 1,0-1-1,0 1 1,0 0 0,3-2-1,2 0 2,1-1 0,-1 0 0,0-1 0,0 0 0,0 0 0,-1 0 0,0-1 0,1 0-1,-2 0 1,1 0 0,0-1 0,4-7 0,8-10 10,27-46 0,-35 54 8,-1-1-1,-1 0 1,0-1-1,-1 0 1,-1 0 0,-1 0-1,0-1 1,-1 0-1,-1 0 1,1-22-1,-4 35-3,-1-16 29,1 21-42,0-1 1,0 1 0,0-1-1,0 0 1,0 1-1,0-1 1,0 1-1,-1-1 1,1 1-1,0-1 1,0 1-1,-1-1 1,1 1-1,0-1 1,-1 1-1,1 0 1,0-1-1,-1 1 1,1-1 0,-1 1-1,1 0 1,0 0-1,-1-1 1,1 1-1,-1 0 1,1-1-1,-1 1 1,1 0-1,-2 0 1,2 0-1,0 0 0,-1 0 0,1 0 0,-1 0 0,1 0 0,0 0 0,-1 1 0,1-1 0,-1 0 0,1 0 0,0 0 0,-1 1 0,1-1 0,0 0 0,-1 1 0,1-1 0,0 0 0,-1 0 0,1 1 0,0-1 0,0 1 0,0-1 0,-1 0 0,1 1 0,0-1 0,0 1 0,-4 8 17,1 1 0,0-1 0,1 1 0,0-1 0,0 1-1,1 0 1,0 0 0,1 0 0,2 14 0,0 1-4,1-1 1,11 41-1,-11-54-11,1 0 1,0-1-1,0 1 0,1-1 0,0 0 0,1-1 0,10 14 1,-14-20-1,0-1 0,0 1 0,0-1 0,1 1 1,-1-1-1,1 0 0,-1 0 0,1-1 0,0 1 1,0 0-1,0-1 0,0 0 0,0 1 0,0-1 1,0 0-1,0-1 0,0 1 0,1-1 0,-1 1 1,0-1-1,0 0 0,1 0 0,-1 0 0,0-1 1,0 1-1,1-1 0,-1 0 0,0 1 1,0-2-1,5-1 0,1-2 20,-1 0-1,0 0 1,0-1 0,0 0-1,-1 0 1,0-1 0,0 0-1,-1 0 1,0-1 0,9-13-1,3-11 124,23-51 0,-12 22 22,-29 61-167,0-1-1,0 1 0,1-1 0,-1 1 0,0-1 1,0 1-1,1-1 0,-1 1 0,0-1 1,1 1-1,-1-1 0,0 1 0,1-1 0,-1 1 1,1 0-1,-1-1 0,1 1 0,-1 0 0,1-1 1,-1 1-1,1 0 0,-1 0 0,1-1 1,-1 1-1,2 0 0,-2 0-1,1 1 1,-1-1-1,1 1 1,-1-1-1,1 0 1,-1 1-1,1-1 0,-1 1 1,0-1-1,1 1 1,-1 0-1,0-1 1,1 1-1,-1-1 1,0 1-1,0 0 0,1-1 1,-1 2-1,8 44 6,-6-31-7,-1-6 1,1 0 0,1 0 0,-1 0-1,1 0 1,6 10 0,-9-17 2,1-1 0,0 1 1,0-1-1,0 0 0,0 1 1,0-1-1,0 0 1,0 0-1,0 0 0,0 0 1,0 0-1,1 0 0,-1 0 1,0 0-1,1 0 0,-1 0 1,1-1-1,-1 1 0,1-1 1,-1 1-1,1-1 0,-1 0 1,1 1-1,-1-1 0,1 0 1,0 0-1,-1 0 0,1 0 1,-1 0-1,1-1 0,0 1 1,-1 0-1,1-1 0,-1 1 1,1-1-1,-1 1 0,1-1 1,0-1-1,13-7 29,-1-1 0,0 0-1,-1-1 1,0-1 0,-1 0-1,11-14 1,13-12 40,-27 30-56,5-7 15,31-23 0,-42 35-31,0 1 0,1 0 1,-1 0-1,0 0 0,0 0 0,1 1 0,-1-1 0,1 1 0,-1 0 0,1 0 0,0 0 0,0 1 0,-1-1 0,1 1 0,0 0 0,0 0 0,4 1 1,-5 0-5,0 0 1,0 0 0,0 1 0,0 0 0,-1-1 0,1 1 0,-1 0 0,1 0 0,-1 1-1,0-1 1,0 0 0,0 1 0,0-1 0,0 1 0,0 0 0,-1-1 0,2 4-1,4 9-8,-2-1-1,6 18 1,-8-22 7,1 4 3,12 36-2,-15-48 6,-1-1 1,1 1-1,0-1 0,-1 1 1,1-1-1,0 1 1,0-1-1,0 0 1,0 1-1,0-1 0,0 0 1,0 0-1,0 0 1,0 0-1,1 0 1,-1 0-1,0 0 0,1 0 1,-1 0-1,1-1 1,-1 1-1,1-1 1,-1 1-1,3 0 1,-2-2 1,-1 1 1,1 0-1,-1-1 1,1 1-1,0-1 1,-1 0-1,1 1 1,-1-1-1,0 0 1,1 0-1,-1 0 1,0 0 0,1 0-1,-1 0 1,0 0-1,2-3 1,16-25 46,-10 15-22,10-18 19,-5 10-11,16-22 0,-26 39-36,-1 1-1,1 0 1,0 0-1,0 0 1,1 0-1,-1 1 1,1-1-1,-1 1 1,1 0-1,9-4 1,-12 7-5,0-1 1,0 1-1,0-1 1,0 1-1,0 0 0,0-1 1,0 1-1,0 0 1,0 0-1,1 1 1,-1-1-1,0 0 0,0 1 1,0-1-1,0 1 1,0-1-1,0 1 1,0 0-1,-1 0 0,1 0 1,0 0-1,0 1 1,1 1-1,3 2-25,0 2-1,-1-1 0,1 0 1,6 13-1,-9-14-80,0 0 0,0 0-1,0-1 1,1 1-1,-1-1 1,1 0 0,0 0-1,8 5 1,-12-9 100,1 0 1,-1 0-1,0 0 0,1 0 0,0 0 1,-1 0-1,0 0 0,1 0 1,-1 0-1,1 0 0,-1 0 0,1 0 1,-1 0-1,1 0 0,-1-1 1,1 1-1,-1 0 0,1 0 0,-1-1 1,0 1-1,1 0 0,-1-1 1,1 1-1,-1 0 0,0-1 0,0 1 1,1-1-1,-1 1 0,0-1 1,1 1-1,-1 0 0,0-1 0,0 1 1,0-1-1,0 1 0,0-1 0,1 1 1,-1-1-1,0 1 0,0-1 1,0 0-1,0-20-249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4.477"/>
    </inkml:context>
    <inkml:brush xml:id="br0">
      <inkml:brushProperty name="width" value="0.05" units="cm"/>
      <inkml:brushProperty name="height" value="0.05" units="cm"/>
    </inkml:brush>
  </inkml:definitions>
  <inkml:trace contextRef="#ctx0" brushRef="#br0">106 277 18428,'0'-5'439,"0"1"0,1-1 1,0 1-1,0-1 0,1 1 0,-1-1 0,1 1 1,0 0-1,0 0 0,1 0 0,3-6 1,37-41 1794,-30 37-1841,-7 8-307,-1-1 0,1 0 0,-1 0 0,-1 0 0,1 0 0,4-13 1,-8 19-85,-1 0 1,1-1 0,-1 1-1,0-1 1,1 1 0,-1 0-1,0-1 1,0 1 0,0-1-1,0 1 1,0-1-1,-1 1 1,1-1 0,0 1-1,-1 0 1,1-1 0,0 1-1,-2-3 1,0 3-2,1-1-1,0 1 0,-1 0 1,0-1-1,1 1 1,-1 0-1,0 0 1,1 0-1,-1 0 1,0 0-1,0 0 0,0 1 1,0-1-1,0 1 1,0-1-1,0 1 1,-3-1-1,-3 1-2,-1 0 0,1 0 0,-1 1-1,1 0 1,-1 0 0,1 1 0,0 0 0,0 0-1,0 1 1,0 0 0,-13 7 0,16-7 2,-1 0 0,1 0 0,0 0 1,1 0-1,-1 1 0,0 0 0,1 0 0,0 0 1,0 1-1,0-1 0,1 1 0,-1 0 0,1 0 1,0 0-1,1 1 0,-1-1 0,-2 10 0,5-13 1,0 0 0,-1 0 0,1 0 0,0 0 0,1-1-1,-1 1 1,0 0 0,0 0 0,1 0 0,-1 0 0,1 0 0,0 0-1,0-1 1,-1 1 0,1 0 0,0 0 0,0-1 0,1 1-1,-1-1 1,0 1 0,0-1 0,1 1 0,-1-1 0,1 0-1,-1 0 1,1 0 0,0 0 0,-1 0 0,1 0 0,0 0-1,2 0 1,5 3 4,0-1 0,1 0 0,-1-1-1,20 3 1,20-2 9,-1-2-1,88-10 1,-89 4-13,1 2 0,90 6 0,-134-2-4,0-1 1,0 1-1,0 0 0,0 0 0,0 0 0,0 0 1,0 1-1,0 0 0,0-1 0,-1 1 0,1 1 1,-1-1-1,0 0 0,0 1 0,5 4 1,-7-5 5,1 0 0,-1 1 1,0-1-1,0 1 1,0-1-1,0 1 1,0-1-1,0 1 1,-1-1-1,0 1 1,1 0-1,-1-1 1,0 1-1,0 0 1,0-1-1,0 1 0,-1 0 1,1-1-1,-1 1 1,0 0-1,1-1 1,-1 1-1,-3 4 1,-6 12 181,10-28 70,12-39 90,-9 40-361,18-112 146,-6 26-224,-14 91 86,-1 0-1,1 0 1,0 0-1,0 0 1,1 0-1,-1 0 1,0 0-1,1 0 1,0 1-1,0-1 1,2-3-1,-2 5-6,-1 0-1,1-1 1,0 1 0,0 0-1,-1 0 1,1 0-1,0 0 1,0 1-1,0-1 1,0 0-1,0 1 1,0-1 0,0 1-1,0 0 1,0 0-1,0 0 1,0 0-1,0 0 1,2 0 0,96 16-1959,-56-8 1158,50 3-1,-29-11 136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4.197"/>
    </inkml:context>
    <inkml:brush xml:id="br0">
      <inkml:brushProperty name="width" value="0.05" units="cm"/>
      <inkml:brushProperty name="height" value="0.05" units="cm"/>
    </inkml:brush>
  </inkml:definitions>
  <inkml:trace contextRef="#ctx0" brushRef="#br0">230 247 16852,'39'-14'2736,"-39"14"-2683,0 0 1,1 1-1,-1-1 0,0 0 0,1 0 1,-1 0-1,1 0 0,-1 0 0,0 0 1,0 0-1,1 0 0,-1 1 0,0-1 1,1 0-1,-1 0 0,0 1 0,1-1 1,-1 0-1,0 0 0,0 1 0,0-1 1,1 0-1,-1 0 0,0 1 0,0-1 1,0 0-1,0 1 0,1-1 1,-1 0-1,0 1 0,0-1 0,0 0 1,0 1-1,0-1 0,0 1 0,0-1 1,0 0-1,0 1 0,0-1 0,0 0 1,0 1-1,0-1 0,-1 1 0,-1 23 1091,1-21-1062,-7 31 297,-1 0 0,-2 0 0,-30 62 0,23-56-303,-132 273-70,115-244-717,66-116-2723,20-55 8,46-135 1,-85 207 3165,40-116 896,-44 134-145,-7 12-470,-1 0 0,0 0 0,0 0 1,1 0-1,-1 1 0,0-1 0,0 0 1,1 0-1,-1 0 0,0 0 0,0 0 0,0 0 1,1 1-1,-1-1 0,0 0 0,0 0 1,0 0-1,0 1 0,1-1 0,-1 0 0,0 0 1,0 0-1,0 1 0,0-1 0,0 0 1,0 0-1,0 1 0,1-1 0,-1 0 0,0 1 1,5 32 1628,2 129 865,-1-3-1176,-1-95-757,3-1-1,3 0 0,26 85 0,-26-110-385,-58-148 236,42 98-421,2 0-1,0 1 1,0-1 0,1 0-1,0-1 1,1 1 0,0 0-1,2-21 1,0 27-11,0 1 0,0-1 0,1 0 0,0 1 0,0-1 0,0 1 0,0-1 0,1 1 0,0 0 0,0 0 0,0 0 0,1 1 0,0-1 0,0 1 0,0 0 0,0 0 0,1 0 0,-1 0 0,1 1 0,6-3 0,-5 2-1,1 1 0,-1-1 0,1 2 0,0-1 0,0 1 0,1 0 0,-1 0 0,0 1 0,1 0 0,-1 1 0,0-1 0,9 2 0,-12-1-2,0 1-1,0 0 1,0 0-1,0 0 1,0 0 0,0 1-1,0-1 1,-1 1-1,1 0 1,-1 0 0,1 0-1,-1 1 1,0-1-1,0 1 1,0 0 0,0 0-1,0 0 1,-1 0-1,1 1 1,-1-1 0,0 0-1,0 1 1,2 5-1,-1 0-3,0 1 0,-1 0-1,0 0 1,2 19 0,4 21 55,-8-51-44,0 1-1,0 0 1,0 0-1,0 0 0,0 0 1,0 0-1,0 0 1,1 0-1,-1-1 0,0 1 1,0 0-1,0 0 1,0 0-1,0 0 0,0 0 1,1 0-1,-1 0 1,0 0-1,0 0 0,0 0 1,0 0-1,0 0 1,1 0-1,-1 0 0,0 0 1,0 0-1,0 0 1,0 0-1,0 0 0,1 0 1,-1 0-1,0 0 1,0 0-1,0 0 0,0 0 1,0 0-1,1 0 1,-1 1-1,0-1 0,0 0 1,0 0-1,0 0 1,0 0-1,0 0 0,0 0 1,0 0-1,1 0 1,-1 1-1,0-1 0,0 0 1,0 0-1,0 0 1,0 0-1,0 1 0,4-15 105,-1-3-2,-1-1 0,-1 0 0,0 0 1,-1 0-1,-1 0 0,-1 0 0,0 0 0,-8-29 0,6 40-119,3 10-40,5 12-33,-3-12 81,0 0 1,0 0-1,1 0 1,0 0-1,-1-1 1,1 1-1,0 0 1,0-1-1,1 0 1,-1 1-1,0-1 1,1 0-1,-1 0 1,1 0-1,0-1 1,0 1 0,-1 0-1,1-1 1,0 0-1,0 0 1,0 0-1,1 0 1,-1 0-1,0-1 1,0 1-1,0-1 1,1 0-1,-1 0 1,0 0-1,0-1 1,0 1-1,1-1 1,-1 1-1,0-1 1,0 0-1,4-2 1,4-2 40,-1 0 1,0-1 0,0 0 0,0-1-1,-1 0 1,0 0 0,0-1 0,0 0 0,7-10-1,2-4 47,-1-1 0,-1-1 0,-1 0 0,-1-1 0,-1 0 0,-2-1 0,0-1 0,-2 0 1,0 0-1,-2-1 0,6-54 0,-13 82-83,1-8 9,-1 0 0,0 1 0,-2-15 0,2 21-9,0 0 0,0 0 0,0 0-1,-1 1 1,1-1 0,0 0 0,0 0-1,-1 0 1,1 1 0,0-1 0,-1 0-1,1 0 1,0 1 0,-1-1 0,1 0-1,-1 1 1,0-1 0,1 0-1,-1 1 1,1-1 0,-1 1 0,0-1-1,0 1 1,1-1 0,-1 1 0,0 0-1,0-1 1,1 1 0,-1 0 0,0-1-1,0 1 1,0 0 0,0 0 0,1 0-1,-1 0 1,0 0 0,0 0 0,0 0-1,0 0 1,1 0 0,-1 0-1,0 1 1,-1-1 0,-1 2-5,-1-1 0,1 1 1,0 0-1,0 0 0,0 0 0,0 1 1,1-1-1,-1 1 0,0-1 0,1 1 1,0 0-1,0 0 0,0 0 0,-3 4 0,-2 8-25,-12 29 0,18-41 27,-10 28-19,1 0 0,2 0 0,-8 58 0,15-74 22,-1 1 0,2-1 0,0 0 1,1 0-1,0 1 0,1-1 0,1 0 0,1 0 0,0-1 0,7 19 1,-7-26 2,0-1 0,0 0 0,0 0 0,1-1 0,0 1 0,0-1 0,0 0 0,1-1 1,-1 1-1,1-1 0,0 0 0,1 0 0,-1-1 0,0 0 0,1 0 0,0 0 0,0-1 1,0 0-1,0 0 0,0-1 0,11 1 0,-12-2 2,-1 1 0,1-1 0,0 0 0,-1 0 0,1-1 1,-1 0-1,1 0 0,-1 0 0,0-1 0,1 1 0,-1-1 0,0-1 0,0 1 0,0-1 0,0 0 0,-1 0 0,1 0 1,-1 0-1,0-1 0,1 0 0,-2 0 0,1 0 0,0 0 0,-1-1 0,0 1 0,0-1 0,0 0 0,2-6 1,-3 5 1,-1 0 0,1 0 0,-1 0 0,0 0 0,-1 0-1,0 0 1,0 0 0,0-1 0,-2-9 0,2 13-8,-1-1 0,0 0 0,0 0 0,0 0 0,0 0 0,-1 1 0,1-1 0,-1 1 0,0-1 0,0 1 0,-1 0 0,1-1 0,-1 1 0,1 0 0,-6-4 0,7 7-2,1-1 1,-1 0 0,0 1-1,1-1 1,-1 1-1,0 0 1,0-1-1,0 1 1,0 0 0,1-1-1,-1 1 1,0 0-1,0 0 1,0 0-1,0 0 1,0 0 0,0 0-1,0 0 1,1 0-1,-1 0 1,0 0-1,0 0 1,0 0-1,0 1 1,0-1 0,0 0-1,1 1 1,-1-1-1,0 1 1,0-1-1,1 1 1,-1-1 0,0 1-1,1-1 1,-1 1-1,0 0 1,1-1-1,-1 1 1,1 0-1,-1 0 1,1-1 0,-1 1-1,1 0 1,0 0-1,-1 0 1,1 0-1,0-1 1,0 2 0,-2 2-8,1 1 1,0-1-1,0 0 1,0 1 0,1-1-1,-1 0 1,1 1-1,1 6 1,-1-8 8,1 1 0,-1-1 0,1 0 0,0 0 0,0 0 0,0 0 0,0 0 0,0 0 1,1 0-1,0 0 0,-1-1 0,1 1 0,0-1 0,0 1 0,0-1 0,1 1 0,-1-1 0,0 0 0,1 0 0,0 0 1,-1-1-1,1 1 0,0-1 0,0 1 0,0-1 0,0 0 0,0 0 0,0 0 0,0 0 0,0-1 0,1 1 0,-1-1 0,0 0 1,6 0-1,1-1 6,1-1 1,-1 0-1,0 0 1,1-1-1,-1 0 1,0-1-1,0 0 1,-1-1-1,14-8 1,-8 4-1,-1-2 0,0 1 0,-1-2 0,19-20 0,-26 25-13,0 0 0,0 0 0,-1-1 0,0 0 0,0-1 0,-1 1 0,0-1 0,0 1 0,4-19 0,-8 24-3,1 1 0,-1 0-1,0-1 1,0 1 0,0-1 0,0 1 0,0 0 0,-1-1 0,1 1-1,-1-1 1,0 1 0,-1-4 0,2 6 7,-1-1-1,1 0 1,-1 1 0,1-1-1,-1 1 1,1-1-1,-1 1 1,1-1 0,-1 1-1,1 0 1,-1-1 0,0 1-1,1 0 1,-1-1 0,1 1-1,-1 0 1,0 0-1,0-1 1,1 1 0,-1 0-1,0 0 1,1 0 0,-1 0-1,0 0 1,1 0 0,-1 0-1,0 0 1,0 0 0,1 1-1,-1-1 1,0 0-1,1 0 1,-1 1 0,0-1-1,1 0 1,-1 1 0,1-1-1,-1 1 1,0-1 0,1 0-1,-1 1 1,1-1 0,-1 1-1,1 0 1,-1 0-1,-3 3-5,-1 1 0,1 0-1,1 0 1,-1 0 0,1 1-1,0-1 1,0 1 0,0 0-1,1 0 1,0 0 0,0 0-1,-1 6 1,1-7 21,1 0-1,0 1 1,1-1 0,-1 0-1,1 0 1,0 1 0,0-1-1,1 0 1,-1 0 0,1 0-1,1 0 1,-1 1-1,0-1 1,1-1 0,3 6-1,-4-8 0,-1-1 0,1 0-1,0 1 1,1-1-1,-1 0 1,0 0 0,0 0-1,1 0 1,-1 0 0,0 0-1,1 0 1,-1 0-1,1 0 1,-1-1 0,1 1-1,-1 0 1,1-1-1,0 0 1,-1 1 0,3-1-1,0 0 7,-1 0 0,1 0 1,0-1-1,-1 1 0,1-1 0,-1 0 0,1 0 0,-1 0 0,4-2 1,4-3 26,0 0 0,0-1 1,-1 0-1,15-14 1,2-6 1,-1-1 0,-1-2 0,35-54 0,-60 83-51,0 0 0,1 1 1,-1-1-1,1 0 1,-1 0-1,1 1 0,-1-1 1,1 0-1,-1 1 1,1-1-1,0 1 0,-1-1 1,1 1-1,0-1 1,-1 1-1,1-1 0,0 1 1,0 0-1,-1-1 0,2 1 1,-1 0 1,-1 0 1,0 1 0,1-1-1,-1 0 1,1 1 0,-1-1-1,0 1 1,1-1-1,-1 0 1,0 1 0,0-1-1,1 1 1,-1-1-1,0 1 1,0-1 0,0 1-1,1-1 1,-1 1-1,0-1 1,0 1 0,0-1-1,0 1 1,0 0-1,0 48-90,-1-34 68,5 58-33,-4-67 67,1 1-1,1-1 0,-1 0 1,1 0-1,0 0 1,0 0-1,1 0 1,-1 0-1,6 7 1,-7-12-3,0 0 0,0 0 0,0 0 1,0 1-1,0-1 0,0 0 0,0-1 1,1 1-1,-1 0 0,0 0 0,1 0 1,-1-1-1,1 1 0,-1-1 1,1 1-1,-1-1 0,1 1 0,-1-1 1,1 0-1,-1 0 0,1 0 0,-1 0 1,1 0-1,-1 0 0,1 0 0,-1 0 1,1-1-1,-1 1 0,1-1 0,-1 1 1,1-1-1,-1 0 0,1 1 1,1-2-1,3-2 10,-1 0 1,0 0-1,0 0 1,0 0-1,-1-1 1,1 0-1,4-7 1,11-17 26,-2-1 1,-2 0-1,0-2 1,15-47-1,32-138-81,-57 194 19,0-1-34,-1 0 0,5-49 1,-12 61-13,-3 15 8,-6 22 8,5-7 70,0 1 0,2 0-1,0 0 1,1 0 0,1 0 0,1 0-1,1 1 1,1-1 0,0 0-1,1 1 1,1-1 0,1 0 0,1-1-1,1 1 1,0-1 0,1 0-1,1 0 1,1-1 0,0 0 0,1-1-1,1 0 1,19 21 0,-22-29-98,-10-11-58,-11-14-88,-60-52-333,44 43 410,1-1 1,-24-30-1,50 54 148,0 1 0,0-1 0,0 0-1,0 0 1,0 0 0,1 0 0,-1 0 0,1 0 0,0-1 0,0 1 0,-1-5 0,2 6 2,0 1 0,1-1 0,-1 1 0,0 0 0,1-1 0,-1 1 0,1 0 0,-1-1 0,1 1 0,0 0 0,0 0 0,0-1 0,-1 1 0,1 0 0,0 0 0,0 0 0,0 0 0,1 0 0,-1 0 0,0 0 0,0 1 0,0-1 0,1 0 0,-1 1 0,0-1 0,1 1 0,-1-1 0,0 1 0,4-1 0,16-4-9,0 0 0,34-2 0,-9 1-985,-25 0-1,-20 6 973,-1 0 1,1 0 0,-1-1 0,1 1-1,-1 0 1,0 0 0,1 0 0,-1-1-1,1 1 1,-1 0 0,0-1 0,1 1-1,-1 0 1,0-1 0,1 1 0,-1 0-1,0-1 1,0 1 0,1-1 0,-1 1-1,0 0 1,0-1 0,0 1 0,0-1-1,0 1 1,1-1 0,-1 1 0,0-1-1,0 1 1,0 0 0,0-1-1,0 1 1,0-1 0,0 1 0,-1-1-1,1 1 1,0-1 0,0 1 0,0-1-1,0 1 1,-1 0 0,1-1 0,0 0-1,-11-9-523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4.647"/>
    </inkml:context>
    <inkml:brush xml:id="br0">
      <inkml:brushProperty name="width" value="0.05" units="cm"/>
      <inkml:brushProperty name="height" value="0.05" units="cm"/>
    </inkml:brush>
  </inkml:definitions>
  <inkml:trace contextRef="#ctx0" brushRef="#br0">18 2 19668,'-17'-2'1649,"20"4"-1217,2-1-208,18 3 816,4-2-400,8-1-888,5 1-552,6-2 712,3-3-136,2 3-120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5.162"/>
    </inkml:context>
    <inkml:brush xml:id="br0">
      <inkml:brushProperty name="width" value="0.05" units="cm"/>
      <inkml:brushProperty name="height" value="0.05" units="cm"/>
    </inkml:brush>
  </inkml:definitions>
  <inkml:trace contextRef="#ctx0" brushRef="#br0">200 0 16267,'0'2'287,"0"1"0,0-1 0,0 0-1,0 0 1,0 1 0,-1-1 0,1 0-1,-1 0 1,0 0 0,0 0 0,1 1-1,-1-1 1,-1 0 0,1-1 0,0 1-1,-3 3 1,-30 29 2699,29-29-2790,-1 0-1,1 0 1,0 0-1,1 0 1,-9 12-1,13-17-202,0 1-1,-1 0 1,1-1-1,0 1 1,-1 0-1,1-1 1,0 1-1,0 0 1,0 0-1,0-1 0,0 1 1,0 0-1,0-1 1,0 1-1,0 0 1,0 0-1,0-1 1,0 1-1,0 0 1,1-1-1,-1 1 1,0 0-1,0-1 0,1 1 1,-1 0-1,0-1 1,1 1-1,-1-1 1,1 1-1,-1-1 1,1 1-1,-1-1 1,1 1-1,-1-1 0,1 1 1,0-1-1,-1 0 1,1 1-1,0-1 1,1 1-1,34 7-192,-22-5 136,-9-2 46,13 4-99,33 12 1,-47-16 103,0 1 0,0 0 1,-1 0-1,1 0 0,-1 0 1,1 1-1,-1-1 0,0 1 1,0 0-1,0 0 0,0 0 1,0 1-1,-1-1 0,4 6 1,-5-6 27,0-1 1,-1 1 0,1-1 0,-1 1 0,0 0 0,0-1 0,0 1 0,0 0 0,0-1-1,0 1 1,-1-1 0,1 1 0,-1 0 0,0-1 0,0 1 0,0-1 0,0 0 0,0 1-1,-1-1 1,1 0 0,0 0 0,-1 1 0,0-1 0,0 0 0,1-1 0,-5 4 0,-3 3 74,-1 0 1,1-1 0,-1 0 0,-17 8-1,17-10-129,0 0-1,-1-1 1,0 0-1,0 0 1,0-1-1,-17 2 1,22-5-6,-1 1 0,1-1 0,-1 0 1,1-1-1,-1 1 0,1-1 0,-1-1 0,1 1 1,0-1-1,-1 0 0,1-1 0,-10-5 1,-13-14-174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5.626"/>
    </inkml:context>
    <inkml:brush xml:id="br0">
      <inkml:brushProperty name="width" value="0.05" units="cm"/>
      <inkml:brushProperty name="height" value="0.05" units="cm"/>
    </inkml:brush>
  </inkml:definitions>
  <inkml:trace contextRef="#ctx0" brushRef="#br0">1 2 16820,'1'-1'1765,"-1"1"-1710,0 0 1,0 0-1,1 0 0,-1 0 0,0 0 0,0 0 1,0 0-1,0 0 0,-1 0 0,1-1 166,0 1-166,4 10 886,3 18 447,28 184 1778,10 51-2084,-42-253-1033,-1 0 0,2 0 1,-1 0-1,1-1 0,7 12 1,-10-19-40,0-1 0,0 1 0,0 0 0,0-1-1,0 1 1,0-1 0,0 0 0,1 1 0,-1-1 0,1 0 0,-1 0 0,1 0 0,-1 0 0,1 0 0,0 0 0,0 0 0,-1-1 0,1 1 0,0-1 0,0 1 0,0-1 0,-1 0 0,1 1 0,0-1 0,0 0 0,0 0 0,0 0 0,0-1 0,0 1 0,-1 0 0,1-1 0,0 1 0,0-1 0,0 0 0,-1 1 0,3-3 0,4-1 11,-1-1 0,1-1-1,-1 1 1,-1-1 0,1-1 0,-1 1 0,0-1-1,-1 0 1,8-12 0,40-79 93,-39 70-79,0 3-31,8-18-94,0 0-1,-3-2 0,20-70 1,-38 99-838,-9 22-758,-11 27 60,7-9 801</inkml:trace>
  <inkml:trace contextRef="#ctx0" brushRef="#br0" timeOffset="1">346 425 16203,'17'26'1537,"6"-3"-1049,5-2-152,2-6 424,1-2-176,4-11-696,2-3-384,-1-10-552,0-7 800,-6-6-224,-3-2-296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6.074"/>
    </inkml:context>
    <inkml:brush xml:id="br0">
      <inkml:brushProperty name="width" value="0.05" units="cm"/>
      <inkml:brushProperty name="height" value="0.05" units="cm"/>
    </inkml:brush>
  </inkml:definitions>
  <inkml:trace contextRef="#ctx0" brushRef="#br0">136 119 13803,'-6'2'371,"0"0"1,0 0-1,1 1 1,0 0-1,-1 0 0,1 0 1,0 0-1,0 1 1,1 0-1,-1 0 0,-5 6 1,1 1 215,0 0 0,0 0 0,-10 20 0,16-25-428,0-3-69,1 0-1,0 0 1,0 1-1,1-1 1,-1 1-1,1 0 0,-1-1 1,1 1-1,0 0 1,1 0-1,-1 0 1,1 0-1,-1 8 0,1-12-73,1 1 0,-1-1 0,0 1-1,0-1 1,0 1 0,1-1 0,-1 0 0,0 1-1,1-1 1,-1 1 0,0-1 0,1 1-1,-1-1 1,0 0 0,1 1 0,-1-1 0,1 0-1,-1 1 1,1-1 0,-1 0 0,0 0-1,1 0 1,-1 1 0,1-1 0,-1 0-1,1 0 1,0 0 0,-1 0 0,1 0 0,-1 0-1,1 0 1,-1 0 0,1 0 0,-1 0-1,1 0 1,-1 0 0,1 0 0,-1 0 0,1-1-1,-1 1 1,2-1 0,23-12 315,-25 13-323,96-71 605,1-1-265,-84 63-336,0 2 0,1 0 0,0 0 0,0 1-1,27-7 1,-37 12-15,0 0-1,1 0 1,-1 1 0,1-1 0,0 1-1,-1 0 1,1 1 0,-1-1-1,1 1 1,-1-1 0,6 3-1,-7-2 3,0 1 0,0-1-1,0 1 1,0 0 0,0-1 0,-1 1-1,1 1 1,-1-1 0,1 0 0,-1 1-1,0-1 1,0 1 0,0-1 0,0 1-1,0 0 1,1 3 0,7 21 19,-8-19 17,1-1-1,-1 0 0,2 0 0,4 9 0,-7-14-15,0-1-1,1 1 0,-1-1 1,0 1-1,0-1 1,0 0-1,1 0 1,-1 0-1,1 0 1,-1 0-1,1 0 1,-1 0-1,1 0 0,0-1 1,-1 1-1,1 0 1,0-1-1,0 0 1,-1 1-1,1-1 1,0 0-1,0 0 0,3 0 1,1-1 35,0 0-1,1-1 1,-1 1 0,0-1 0,0-1-1,-1 1 1,10-6 0,41-30 206,-23 15-137,-29 20-107,79-48 24,-70 45-101,-1 0 0,1 0 0,1 1 0,24-6 0,-36 10 42,1 1 0,0-1 0,0 1 0,0-1 0,0 1 0,0 0 0,-1 0 0,1 1 0,0-1 0,0 0 0,0 1 0,0 0 0,-1 0 0,1 0 0,0 0 0,-1 0 0,1 0 0,-1 1 0,1-1 0,2 3 0,0 1-26,-1 0 1,0 0-1,0 1 1,-1-1-1,1 1 1,4 12-1,2 2 71,-10-19-15,1 0 0,-1 1-1,1-1 1,0 0 0,0 0 0,0 0 0,0 1 0,0-1 0,0 0 0,0 0 0,0 0 0,0-1 0,0 1 0,1 0 0,-1 0 0,0-1 0,1 1 0,-1 0 0,0-1 0,1 0 0,-1 1 0,1-1 0,-1 0 0,1 1 0,-1-1 0,0 0 0,1 0 0,-1 0 0,1-1 0,-1 1 0,1 0 0,-1 0 0,1-1 0,-1 1 0,0-1 0,1 1 0,-1-1 0,2-1 0,6-3 42,0-1 0,0 0-1,-1 0 1,12-12 0,-5 5 12,-2 3-25,11-9-36,30-20 0,-47 34-32,0 1 0,0 1 0,1-1 0,-1 1 1,1 0-1,0 1 0,-1 0 0,1 0 0,15-1 0,-21 3 17,1 0-1,-1 0 0,1 0 0,-1 0 0,1 1 1,-1-1-1,1 1 0,-1 0 0,1-1 0,-1 1 0,0 0 1,1 0-1,-1 1 0,0-1 0,0 0 0,0 1 1,0-1-1,0 1 0,0 0 0,0 0 0,-1 0 1,1 0-1,2 3 0,0 3-16,0 1 1,-1-1-1,0 1 0,0-1 1,1 13-1,-2-11 29,1-1-1,0 1 1,5 12 0,-7-21-16,-1 0 0,1 0 1,-1 0-1,1 0 1,-1 0-1,1 0 0,0 0 1,-1 0-1,1 0 1,0-1-1,0 1 0,0 0 1,0-1-1,-1 1 1,1-1-1,0 1 0,0-1 1,0 1-1,0-1 1,0 1-1,0-1 0,0 0 1,2 1-1,-1-2-58,0 1 0,-1 0-1,1 0 1,0-1 0,-1 1-1,1-1 1,-1 0 0,1 1-1,0-1 1,-1 0 0,1 0 0,-1 0-1,2-1 1,4-4-172,-1 0-1,0-1 1,0 1 0,7-12-1,10-19-188,3-8-147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6.494"/>
    </inkml:context>
    <inkml:brush xml:id="br0">
      <inkml:brushProperty name="width" value="0.05" units="cm"/>
      <inkml:brushProperty name="height" value="0.05" units="cm"/>
    </inkml:brush>
  </inkml:definitions>
  <inkml:trace contextRef="#ctx0" brushRef="#br0">25 0 17572,'-2'48'2278,"-8"49"0,5-65-1435,1 0 0,2 0 0,1 0 0,5 52 0,4-49-483,1-1-1,2 0 1,24 54 0,-21-58-319,-2 1-1,-1 0 1,-1 0 0,7 44 0,-16-49-37,-4-21-8,-3-14-11,-3-14-63,2-1 0,1 0 0,1 0-1,-3-40 1,2 19-104,-15-132-495,20 146 484,0 0-1,3 0 1,7-52-1,-8 77 167,0 1 1,1 0-1,-1 0 1,1-1-1,0 1 1,0 0-1,1 1 1,0-1-1,0 0 1,0 1-1,0-1 0,1 1 1,-1 0-1,1 0 1,0 1-1,0-1 1,1 1-1,-1 0 1,7-4-1,-4 4 12,1 0 1,0 0-1,0 1 0,1 0 1,-1 0-1,1 1 0,-1 0 1,1 0-1,-1 1 0,1 0 1,11 2-1,-9-1 6,0 1 0,0 0-1,0 1 1,0 0 0,-1 0 0,15 8-1,-23-11 22,0 1-1,0 1 0,0-1 1,0 0-1,0 0 0,0 1 1,0-1-1,0 1 0,0-1 1,-1 1-1,1 0 0,-1 0 1,1 0-1,-1 0 0,0 0 0,0 0 1,1 0-1,-2 0 0,1 1 1,0-1-1,0 0 0,-1 1 1,1-1-1,-1 0 0,0 1 1,0-1-1,1 0 0,-2 1 1,1-1-1,0 1 0,0-1 1,-1 0-1,1 1 0,-1-1 0,-1 4 1,-1 0 30,-1-1 1,1 1 0,-1-1-1,0 0 1,0 0-1,-1-1 1,1 1 0,-1-1-1,0 0 1,0 0-1,-1 0 1,-8 4 0,-6 3-8,-1-1 0,-25 8 1,40-16-224,1 0 0,-1 0 0,0-1 0,0 0 0,0 0 0,1 0 1,-11-1-1,15 0 127,0 0 1,0 0-1,0-1 1,1 1-1,-1 0 0,0 0 1,0-1-1,0 1 1,0 0-1,1-1 1,-1 1-1,0-1 1,1 1-1,-1-1 1,0 1-1,1-1 0,-1 1 1,0-1-1,1 0 1,-1 1-1,1-1 1,-1 0-1,0 0 1,1-1 7,0 0 1,0 0-1,0 0 1,0 0-1,0 1 1,0-1 0,0 0-1,0 0 1,1 0-1,-1 1 1,0-1-1,1 0 1,0 0-1,-1 1 1,3-4-1,17-30-789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6.940"/>
    </inkml:context>
    <inkml:brush xml:id="br0">
      <inkml:brushProperty name="width" value="0.05" units="cm"/>
      <inkml:brushProperty name="height" value="0.05" units="cm"/>
    </inkml:brush>
  </inkml:definitions>
  <inkml:trace contextRef="#ctx0" brushRef="#br0">176 12 15139,'11'-11'2143,"-16"31"-468,-5 10-814,1 0 0,1 0-1,2 0 1,1 1-1,1 0 1,1 44-1,4-42-693,2 0 0,0 0 0,3-1 0,1 1-1,1-1 1,1-1 0,2 0 0,1 0 0,2-1 0,18 30-1,-22-44-255,-6-10-62,0 0 0,-1-1 1,1 2-1,-2-1 0,1 0 1,2 8-1,-5-14 120,0 0 1,0 0-1,0 1 0,0-1 0,0 0 0,0 1 0,0-1 1,0 0-1,0 0 0,0 1 0,0-1 0,0 0 0,0 1 1,0-1-1,0 0 0,0 0 0,0 1 0,-1-1 1,1 0-1,0 1 0,0-1 0,0 0 0,0 0 0,-1 1 1,1-1-1,0 0 0,0 0 0,0 0 0,-1 0 1,1 1-1,0-1 0,0 0 0,-1 0 0,1 0 0,0 0 1,-1 0-1,1 0 0,0 1 0,0-1 0,-1 0 0,1 0 1,0 0-1,-1 0 0,1 0 0,0 0 0,-1 0 1,1 0-1,0 0 0,-1-1 0,-15-2-778,15 3 756,-21-9-205,0-1 1,0 0-1,1-2 1,1 0-1,0-2 1,0 0-1,1-1 1,-24-25-1,39 36 368,0-1-1,0 0 0,0 1 1,1-1-1,-1-1 0,1 1 1,0 0-1,1-1 1,-1 1-1,1-1 0,0 0 1,0 0-1,-1-11 1,3 13-16,0 0 0,0 0 0,1 0 1,-1 0-1,1-1 0,0 1 0,0 0 1,0 1-1,1-1 0,-1 0 0,1 0 0,0 0 1,0 1-1,1-1 0,-1 1 0,0 0 1,1 0-1,0 0 0,0 0 0,0 0 1,5-3-1,7-5 169,1 0-1,0 2 1,1 0 0,27-10-1,75-21-419,-103 35-27,210-58-2679,-165 47 2139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7.420"/>
    </inkml:context>
    <inkml:brush xml:id="br0">
      <inkml:brushProperty name="width" value="0.05" units="cm"/>
      <inkml:brushProperty name="height" value="0.05" units="cm"/>
    </inkml:brush>
  </inkml:definitions>
  <inkml:trace contextRef="#ctx0" brushRef="#br0">1 98 16796,'76'260'6025,"-53"-171"-5157,50 126 0,-72-210-830,1-1 0,1 1 0,-1-1 0,1 0 0,0 0 0,6 7 0,-8-10-25,0 0 0,0 0 0,0 0 0,0 0 0,0-1 0,0 1 0,1 0 0,-1-1 0,0 1 0,0-1 0,1 1-1,-1-1 1,0 1 0,1-1 0,-1 0 0,0 0 0,1 0 0,-1 0 0,0 0 0,1 0 0,-1 0 0,1 0 0,-1-1 0,0 1 0,1 0-1,-1-1 1,0 1 0,0-1 0,1 0 0,1 0 0,3-4 31,0 0 1,1 1-1,-1-2 0,-1 1 1,1-1-1,-1 0 0,7-10 1,29-53 195,-33 55-191,56-103 506,83-214 0,-142 318-583,-2 4-161,1 1 0,-1-1 1,-1 0-1,0 0 0,0 0 0,0 0 1,-1-15-1,-1 23 134,0 0-1,0 0 1,-1 0-1,1 0 0,-1 0 1,1 0-1,-1 0 1,1 0-1,-1 0 1,1 0-1,-1 0 1,0 1-1,1-1 1,-1 0-1,0 0 1,0 1-1,0-1 1,0 1-1,1-1 1,-1 0-1,0 1 0,0 0 1,0-1-1,0 1 1,0 0-1,0-1 1,0 1-1,0 0 1,0 0-1,-1 0 1,1 0-1,-1 0 1,-11-1-628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7.867"/>
    </inkml:context>
    <inkml:brush xml:id="br0">
      <inkml:brushProperty name="width" value="0.05" units="cm"/>
      <inkml:brushProperty name="height" value="0.05" units="cm"/>
    </inkml:brush>
  </inkml:definitions>
  <inkml:trace contextRef="#ctx0" brushRef="#br0">1 0 14355,'17'52'1696,"6"-9"-807,0-1-337,4-5 840,5-1-272,2-6-400,3-3-408,4-10-792,2-5 560,-2-15-264,-1-7-136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8.314"/>
    </inkml:context>
    <inkml:brush xml:id="br0">
      <inkml:brushProperty name="width" value="0.05" units="cm"/>
      <inkml:brushProperty name="height" value="0.05" units="cm"/>
    </inkml:brush>
  </inkml:definitions>
  <inkml:trace contextRef="#ctx0" brushRef="#br0">215 78 11971,'-5'-1'239,"1"1"1,-1 0 0,0 0 0,0 0 0,0 0 0,1 1-1,-1-1 1,0 1 0,1 1 0,-1-1 0,0 1 0,1-1 0,0 1-1,-1 1 1,1-1 0,0 0 0,0 1 0,-4 4 0,-6 4 508,0 2 1,1-1 0,-15 21 0,18-21-329,1 0 1,-13 24-1,20-33-342,0 1 0,0-1 0,0 1-1,1 0 1,-1 0 0,1-1 0,0 1-1,1 0 1,-1 0 0,0 0 0,1 0 0,0 1-1,0-1 1,0 0 0,2 6 0,-1-8-51,-1-1 1,1 0 0,0 0 0,0 0-1,0 0 1,0 0 0,0 0-1,0-1 1,0 1 0,0 0 0,0 0-1,0-1 1,0 1 0,1-1-1,-1 1 1,0-1 0,0 1-1,1-1 1,-1 0 0,0 0 0,1 1-1,-1-1 1,0 0 0,1 0-1,-1 0 1,0-1 0,1 1 0,-1 0-1,0 0 1,0-1 0,2 0-1,46-14 306,-47 15-311,141-71 544,-104 50-472,0 1 0,73-25-1,-108 43-89,1 1 0,-1 0 0,1 0 1,0 0-1,-1 1 0,1-1 0,0 1 0,-1 0 0,1 1 0,6 0 0,-8 0 4,0 0 0,0 0 0,0 1-1,0-1 1,0 1 0,0 0 0,-1 0-1,1 0 1,0 0 0,-1 0 0,1 0-1,-1 1 1,0-1 0,0 1 0,2 3 0,-3-4 11,0 0 0,1 0 0,-1 0 0,1 0 1,0 0-1,0-1 0,0 1 0,0-1 1,0 1-1,0-1 0,0 1 0,3 0 1,-4-1-3,1-1 1,-1 0 0,1 0 0,-1 0 0,0 0 0,1 0-1,-1 0 1,0 0 0,1-1 0,-1 1 0,0 0-1,1-1 1,-1 1 0,0-1 0,0 1 0,0-1-1,1 0 1,-1 1 0,0-1 0,0 0 0,0 0-1,0 0 1,2-2 0,-1 1 13,11-11 82,0 1 0,0 1 0,1 0 0,1 1 0,16-9 0,-28 17-108,1 0-1,-1 0 1,1 1-1,0 0 1,0 0-1,0 0 1,0 0-1,0 0 1,0 1-1,0 0 1,0 0-1,0 0 0,0 0 1,0 1-1,0-1 1,-1 1-1,1 0 1,0 0-1,0 1 1,0-1-1,-1 1 1,1 0-1,-1 0 1,1 0-1,-1 0 0,0 0 1,0 1-1,4 3 1,22 30-25,-16-19 21,-12-16 1,-1 0 1,1-1-1,0 1 0,0 0 0,-1-1 0,1 1 0,0-1 1,0 1-1,0-1 0,0 1 0,0-1 0,0 0 1,0 0-1,0 1 0,0-1 0,0 0 0,0 0 0,0 0 1,0 0-1,0 0 0,0 0 0,0 0 0,0 0 1,0-1-1,0 1 0,0 0 0,0 0 0,0-1 1,-1 1-1,1-1 0,0 1 0,0-1 0,0 1 0,0-1 1,-1 0-1,1 1 0,0-1 0,0 0 0,0-1 0,7-5 14,-1-1-1,0 0 0,6-9 0,-6 7 1,10-12 8,-2 3-2,21-23 0,-32 38-26,0 0 0,0 1 0,1-1 0,-1 1 0,1 0-1,-1 0 1,1 0 0,0 1 0,0 0 0,1 0 0,6-2 0,-10 3-1,1 1 0,-1-1 0,0 1 0,0 0 0,0 0 0,1 0 0,-1 1 0,0-1 0,0 0 0,0 1 0,1-1 0,-1 1 0,0 0 0,0 0 1,0 0-1,0 0 0,0 0 0,0 0 0,-1 0 0,1 1 0,0-1 0,0 0 0,-1 1 0,1 0 0,1 2 0,2 4 12,0 0 0,-1 1 0,0-1 0,5 19 0,-6-19 132,-1 0 0,2 0 0,-1-1-1,7 12 1,-7-14-138,0 0-1,-1 0 1,0 0-1,0 0 1,0 1 0,-1-1-1,0 1 1,0-1-1,0 1 1,0-1 0,-1 1-1,0 0 1,-1 5-1,1-4-64,-12-22-1098,8-2 950,1-8-64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9.004"/>
    </inkml:context>
    <inkml:brush xml:id="br0">
      <inkml:brushProperty name="width" value="0.05" units="cm"/>
      <inkml:brushProperty name="height" value="0.05" units="cm"/>
    </inkml:brush>
  </inkml:definitions>
  <inkml:trace contextRef="#ctx0" brushRef="#br0">30 74 17196,'0'0'39,"0"0"0,0 0 0,0 0 1,0-1-1,0 1 0,0 0 0,1 0 0,-1-1 1,0 1-1,0 0 0,0 0 0,0 0 1,0-1-1,0 1 0,1 0 0,-1 0 1,0 0-1,0 0 0,0-1 0,0 1 0,1 0 1,-1 0-1,0 0 0,0 0 0,0 0 1,1 0-1,-1-1 0,0 1 0,0 0 0,1 0 1,-1 0-1,0 0 0,0 0 0,0 0 1,1 0-1,-1 0 0,0 0 0,0 0 1,1 0-1,-1 0 0,0 0 0,0 0 0,1 1 1,0 12 610,-8 27-163,6-36-230,-12 79 516,3 0 0,4 0 0,5 102 0,1-174-731,4 39 74,-3-48-99,-1 0 0,0 0 0,1-1 0,-1 1-1,1 0 1,0 0 0,-1 0 0,1-1 0,0 1 0,0 0-1,0-1 1,0 1 0,1-1 0,-1 1 0,0-1 0,1 1-1,-1-1 1,0 0 0,1 0 0,2 2 0,-2-3-2,-1 1 0,0-1 0,0 0 0,1 0 0,-1 0 0,0 0 0,1 0 0,-1 0-1,0 0 1,1 0 0,-1 0 0,0 0 0,1-1 0,-1 1 0,0-1 0,0 1 0,0-1 0,1 1 0,-1-1 0,1-1 0,22-19 151,-17 14-102,61-65 613,101-143-1,-113 139-445,-18 26-263,115-160-1311,-162 224-461,1 1 0,-7 18-1,6-9 509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8.975"/>
    </inkml:context>
    <inkml:brush xml:id="br0">
      <inkml:brushProperty name="width" value="0.05" units="cm"/>
      <inkml:brushProperty name="height" value="0.05" units="cm"/>
    </inkml:brush>
  </inkml:definitions>
  <inkml:trace contextRef="#ctx0" brushRef="#br0">0 30 17068,'51'119'5825,"-35"-77"-5060,31 61 0,-45-100-739,-1-1 0,1 1 0,0 0 1,0-1-1,0 1 0,0-1 0,0 1 0,0-1 1,1 0-1,-1 0 0,1 0 0,0-1 1,-1 1-1,6 2 0,-7-4-12,1 0 1,0 1-1,0-1 0,0 0 1,0 0-1,0 0 0,0 0 0,0 0 1,0-1-1,0 1 0,0-1 1,0 1-1,-1-1 0,1 0 0,0 1 1,0-1-1,-1 0 0,1 0 1,0 0-1,-1-1 0,1 1 1,-1 0-1,0 0 0,3-4 0,17-19 138,-1-2-1,-2 0 0,19-35 0,-11 18-2,-24 39-138,1-1-1,1 1 1,-1-1 0,1 1 0,-1 0 0,6-4-1,-8 7-10,0 1 0,0-1 0,0 0 0,0 1 1,0-1-1,0 1 0,0-1 0,0 1 0,0 0 0,0-1 0,0 1 0,0 0 0,0 0 0,0 0 0,0-1 0,0 1 0,0 1 0,0-1 0,0 0 0,1 0 0,-1 0 0,0 0 0,0 1 1,0-1-1,0 0 0,0 1 0,0-1 0,0 1 0,0-1 0,-1 1 0,1 0 0,0-1 0,0 1 0,0 0 0,-1 0 0,2 1 0,1 2-2,-1 0-1,1 0 1,-1 0-1,0 0 1,0 1-1,-1-1 1,1 1-1,-1-1 1,1 7-1,-2-7 3,1 0 0,0 0 0,0 0-1,1 0 1,-1 0 0,1 0 0,0 0 0,0 0 0,0 0 0,4 4 0,-6-8 1,1 1 1,0-1 0,-1 0 0,1 0-1,-1 0 1,1 1 0,0-1 0,-1 0 0,1 0-1,0 0 1,-1 0 0,1 0 0,0 0-1,-1 0 1,1 0 0,0 0 0,-1 0-1,1 0 1,-1-1 0,1 1 0,0 0 0,-1 0-1,1-1 1,-1 1 0,1 0 0,-1-1-1,1 1 1,-1-1 0,1 1 0,-1 0 0,1-1-1,-1 1 1,1-1 0,-1 0 0,19-21 31,-17 20-28,12-17 12,47-58 52,-52 67-63,0 1-1,1-1 0,0 2 0,1-1 0,14-7 0,-22 14-8,0 0 0,0 1 0,0 0 0,0-1-1,0 1 1,1 0 0,-1 1 0,0-1 0,1 0 0,-1 1 0,0 0 0,1 0 0,-1 0 0,1 0 0,-1 0 0,0 1-1,1 0 1,-1-1 0,0 1 0,0 0 0,0 1 0,1-1 0,-1 0 0,0 1 0,-1 0 0,1 0 0,0 0-1,0 0 1,-1 0 0,1 0 0,-1 1 0,0-1 0,0 1 0,0 0 0,0 0 0,0-1 0,2 7 0,3 5-76,-1 0 1,-1 0 0,0 1 0,-1 0 0,0 0-1,-2 0 1,3 29 0,-2-20-666,-3-24 714,0 0-1,0 0 1,0 1-1,0-1 1,0 0-1,0 0 1,0 0-1,0 1 1,1-1-1,-1 0 1,0 0 0,0 0-1,0 1 1,0-1-1,0 0 1,0 0-1,0 0 1,1 0-1,-1 1 1,0-1 0,0 0-1,0 0 1,0 0-1,1 0 1,-1 0-1,0 0 1,0 0-1,0 0 1,0 1 0,1-1-1,-1 0 1,0 0-1,0 0 1,0 0-1,1 0 1,-1 0-1,0 0 1,1 0-1,7-7-396,6-14 281,-13 18-15,20-29-420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49.492"/>
    </inkml:context>
    <inkml:brush xml:id="br0">
      <inkml:brushProperty name="width" value="0.05" units="cm"/>
      <inkml:brushProperty name="height" value="0.05" units="cm"/>
    </inkml:brush>
  </inkml:definitions>
  <inkml:trace contextRef="#ctx0" brushRef="#br0">63 99 15795,'1'2'222,"4"5"574,-1 0-1,1 0 1,0-1-1,1 0 1,12 11-1,-17-16-691,0 0-1,1 0 1,-1 0 0,0-1 0,1 1-1,-1-1 1,1 1 0,-1-1 0,1 1-1,-1-1 1,1 0 0,-1 0 0,1 1-1,0-1 1,-1 0 0,1-1 0,-1 1-1,1 0 1,-1 0 0,1-1 0,-1 1-1,1-1 1,-1 1 0,1-1 0,-1 1-1,0-1 1,1 0 0,-1 0 0,0 0-1,1 0 1,-1 0 0,0 0-1,0 0 1,0 0 0,0 0 0,0-1-1,0 1 1,1-3 0,0 0-20,1 1 0,-1-1 0,0 0 1,0 0-1,0 0 0,-1 0 0,0 0 0,0-1 0,0 1 0,0 0 0,0 0 1,-1-1-1,0 1 0,0-1 0,0 1 0,0 0 0,-1-1 0,0 1 0,0 0 1,0-1-1,-2-3 0,2 5-71,0 0 0,0 1-1,-1 0 1,1-1 0,-1 1 0,1 0 0,-1 0 0,0-1-1,0 1 1,0 1 0,0-1 0,0 0 0,0 0 0,-1 1-1,1-1 1,0 1 0,-1 0 0,1 0 0,-1 0-1,0 0 1,1 0 0,-1 1 0,0-1 0,1 1 0,-1-1-1,0 1 1,0 0 0,1 0 0,-1 0 0,0 1 0,0-1-1,1 1 1,-6 1 0,3 0-18,0 0 0,1 0 1,-1 1-1,1-1 0,0 1 0,0 0 0,0 0 0,0 1 0,0-1 1,0 1-1,1 0 0,0 0 0,0 0 0,0 0 0,0 1 0,1-1 1,0 1-1,-1-1 0,-1 11 0,-1-1-14,1 0-1,1 1 1,0-1 0,1 1-1,0 25 1,2-34 11,0 1 0,1-1 0,-1 1 0,2-1 0,-1 1 0,0-1 0,6 12 0,-6-16 5,0 0 1,0 0-1,0 0 1,0 0-1,1 0 1,-1 0 0,0-1-1,1 1 1,0-1-1,-1 1 1,1-1 0,0 1-1,0-1 1,0 0-1,0 0 1,0 0 0,0 0-1,0 0 1,0-1-1,0 1 1,0-1-1,1 1 1,-1-1 0,0 0-1,0 1 1,3-2-1,7 0-2,0-1-1,0 0 0,-1-1 1,1-1-1,-1 0 0,0 0 1,0-1-1,19-12 0,-5 4 1,44-25-11,-30 16 0,0 2 1,62-22 0,-94 39 11,0 1 1,0 1 0,0-1-1,1 1 1,-1 0 0,1 1-1,-1 0 1,10 0-1,-14 1 3,1 0-1,-1-1 0,0 1 0,0 0 1,0 1-1,0-1 0,-1 0 0,1 1 0,0-1 1,0 1-1,-1 0 0,1 0 0,-1 0 1,0 0-1,0 1 0,1-1 0,-2 1 0,1-1 1,0 1-1,0 0 0,1 2 0,0 3-1,0 0 0,-1 1 0,0-1 0,2 14 0,-3-15 8,0 0 0,1 0 0,0 0 0,0 0 0,5 11 0,-7-17-4,1-1 1,-1 1-1,1-1 0,-1 1 0,0-1 1,1 1-1,-1-1 0,1 0 1,-1 1-1,1-1 0,-1 0 1,1 1-1,-1-1 0,1 0 0,-1 1 1,1-1-1,0 0 0,-1 0 1,1 0-1,-1 0 0,1 0 0,0 0 1,-1 0-1,1 0 0,-1 0 1,1 0-1,0 0 0,-1 0 0,1 0 1,0 0-1,-1 0 0,1-1 1,-1 1-1,1 0 0,-1 0 0,1-1 1,-1 1-1,1 0 0,-1-1 1,1 1-1,0-1 0,18-18 20,-18 18-20,47-66-35,0-1-182,-41 60 136,-1 1-1,1 0 1,1 0 0,-1 0-1,16-10 1,-22 16 65,0 0 1,1 1-1,-1-1 1,0 0-1,1 0 0,-1 0 1,1 1-1,-1-1 1,1 1-1,-1-1 0,1 1 1,-1 0-1,1-1 1,-1 1-1,1 0 1,-1 0-1,1 0 0,0 0 1,-1 0-1,1 1 1,-1-1-1,1 0 0,-1 1 1,1-1-1,-1 1 1,1-1-1,-1 1 1,0 0-1,1 0 0,-1 0 1,0-1-1,1 1 1,-1 0-1,0 1 0,0-1 1,0 0-1,0 0 1,0 0-1,0 1 1,0-1-1,0 0 0,-1 1 1,1-1-1,-1 1 1,1-1-1,-1 1 0,1 1 1,3 10 28,-1-1 0,-1 1 0,0 0 0,0 19 0,-2-28 12,2 30 103,5 62-225,-6-88-538,0-11 314,-2-14 18,-3-6-121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14.193"/>
    </inkml:context>
    <inkml:brush xml:id="br0">
      <inkml:brushProperty name="width" value="0.05" units="cm"/>
      <inkml:brushProperty name="height" value="0.05" units="cm"/>
    </inkml:brush>
  </inkml:definitions>
  <inkml:trace contextRef="#ctx0" brushRef="#br0">5 337 12051,'0'0'87,"-1"0"0,1 1 0,0-1 0,-1 0 1,1 1-1,0-1 0,0 1 0,-1-1 1,1 0-1,0 1 0,0-1 0,-1 1 0,1-1 1,0 1-1,0-1 0,0 1 0,0-1 1,0 1-1,0-1 0,0 1 0,0-1 0,0 1 1,0-1-1,0 1 0,0-1 0,0 1 1,14-3 2069,-4-1-2032,36-8 988,93-9 0,50 11-708,-150 7-300,44 0-47,245-19 0,69-40-25,140-15-7,678 9 34,-504 85-4,-538-3-44,304 13-109,-477-28 95,0 0 0,0 0 1,0 0-1,0 0 0,0 1 0,0-1 1,0 0-1,0 0 0,0 0 1,1 0-1,-1 0 0,0 0 1,0 0-1,0 0 0,0 0 1,0 0-1,0 0 0,0 0 1,0 0-1,1 0 0,-1 0 1,0 0-1,0 0 0,0 0 1,0 0-1,0 0 0,0 0 1,0 0-1,0 0 0,1 0 1,-1-1-1,0 1 0,0 0 1,0 0-1,0 0 0,0 0 1,0 0-1,0 0 0,0 0 1,0 0-1,0 0 0,0 0 1,0 0-1,0-1 0,0 1 1,0 0-1,1 0 0,-1 0 1,0 0-1,0 0 0,0 0 1,0 0-1,0 0 0,0-1 1,0 1-1,0 0 0,0 0 1,0 0-1,0 0 0,0 0 1,-1 0-1,1 0 0,0-1 0,-6-3-52,-6 0 8,-1 0 0,0 1 0,1 0 0,-24-1 0,1-1-32,-237-29-375,-330 0 0,-279 46 351,559-3 106,240-7-4,-498 15 4,3 23 57,563-39-59,-150 19 33,124-13-21,1 1-1,-40 15 1,75-22-14,-1 1-2,-1-1 0,0 2 0,0-1 0,1 1 0,0 0 0,-1 0 0,1 0 0,-7 7 0,11-10 1,1 0-1,0 0 1,-1 1 0,1-1-1,-1 0 1,1 1 0,0-1-1,-1 1 1,1-1-1,0 1 1,-1-1 0,1 1-1,0-1 1,0 0 0,-1 1-1,1-1 1,0 1-1,0 0 1,0-1 0,0 1-1,0-1 1,0 1 0,0-1-1,0 1 1,0-1-1,0 1 1,0-1 0,0 1-1,0-1 1,0 1 0,0-1-1,0 1 1,1-1-1,-1 1 1,0-1 0,0 1-1,1-1 1,-1 1 0,0-1-1,1 1 1,-1-1-1,0 0 1,2 1 0,0 1-6,0-1 1,1 0 0,-1 0 0,1 0 0,-1 0 0,1 0 0,-1 0-1,6 0 1,34 2-28,1-1 0,-1-3 0,65-8 1,-55 3 18,2622-112 163,-2282 121-137,347-5 155,-718 1-104,-28-2-7,-33-1-3,35 4-54,-89-8-28,-678-55-230,0 32 128,65 42 51,86-1 138,508-11-59,19-3-5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15.757"/>
    </inkml:context>
    <inkml:brush xml:id="br0">
      <inkml:brushProperty name="width" value="0.05" units="cm"/>
      <inkml:brushProperty name="height" value="0.05" units="cm"/>
    </inkml:brush>
  </inkml:definitions>
  <inkml:trace contextRef="#ctx0" brushRef="#br0">57 162 11578,'-41'12'1064,"26"-6"-640,14-4-102,9-1 126,162-9 1493,-76 1-1289,782-24 2178,384-26-2445,-1180 51-388,582-38 45,-450 39-143,236 26 0,-500-18-532,-381-23-373,-13 0 772,-1441 96 669,1843-73-427,4 1 0,-63 12 1,86-11-10,14-2 0,33 1-5,254-10-29,-196 1 31,35-1 2,870-39 31,0 22-68,-94 24-468,-1515-16 448,319 6 205,128 4-13,-620-1-238,642 12 52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16.612"/>
    </inkml:context>
    <inkml:brush xml:id="br0">
      <inkml:brushProperty name="width" value="0.05" units="cm"/>
      <inkml:brushProperty name="height" value="0.05" units="cm"/>
    </inkml:brush>
  </inkml:definitions>
  <inkml:trace contextRef="#ctx0" brushRef="#br0">276 72 16532,'2'-7'366,"-1"0"1,0 0-1,0 0 1,0 0 0,-1-9-1,0 15-322,0 0-1,-1 0 0,1 0 1,0 0-1,0 0 0,-1 0 1,1 0-1,0 0 0,-1 0 1,1 0-1,-1 0 0,1 0 1,-1 0-1,0 1 0,1-1 1,-1 0-1,0 0 0,0 0 1,0 0 21,-1 1-1,1 0 1,0-1 0,0 1 0,0 0 0,0 0 0,0-1-1,-1 1 1,1 0 0,0 0 0,0 0 0,0 1 0,-1-1 0,1 0-1,0 0 1,0 1 0,0-1 0,0 0 0,0 1 0,-2 0-1,-2 2 78,-1 1 0,1-1 0,0 1 0,0 0 0,1 0 0,-1 0 0,1 1 0,-7 8-1,-29 46 174,34-49-245,-87 158 450,82-143-465,1 0 0,1 0 0,1 0 0,1 1 0,-4 30 0,10-49-60,1 1 1,-1-1 0,1 1-1,1-1 1,-1 1-1,1-1 1,1 0 0,-1 0-1,1 1 1,0-1 0,1 0-1,3 7 1,-4-10-64,1-1 0,-1 1 1,1-1-1,0 1 0,0-1 1,0 0-1,0 0 0,0 0 1,1-1-1,-1 1 0,1-1 1,0 0-1,0 0 0,0 0 0,0 0 1,0-1-1,0 0 0,0 1 1,0-2-1,1 1 0,-1 0 1,5-1-1,2 0-28,0 0 1,1-1-1,-1-1 0,0 0 1,0 0-1,18-7 1,21-11-350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17.050"/>
    </inkml:context>
    <inkml:brush xml:id="br0">
      <inkml:brushProperty name="width" value="0.05" units="cm"/>
      <inkml:brushProperty name="height" value="0.05" units="cm"/>
    </inkml:brush>
  </inkml:definitions>
  <inkml:trace contextRef="#ctx0" brushRef="#br0">9 127 17292,'1'1'1434,"-1"-1"-1397,0 10 864,-4 25-75,0-2-71,3-13-562,0 0 1,2 0 0,0 0-1,4 21 1,-4-33-150,1 0 0,0-1 1,0 1-1,1-1 0,-1 1 0,2-1 0,-1 0 0,1 0 1,0-1-1,1 1 0,-1-1 0,1 0 0,9 8 1,-11-11 9,1-1 0,-1 0 0,0 0 0,1 0 0,-1-1 0,1 1 0,-1-1 0,1 0 0,0 0 0,-1 0 0,1-1 0,0 1 0,0-1 0,0 0 1,-1 0-1,1 0 0,0 0 0,0-1 0,0 1 0,-1-1 0,1 0 0,0 0 0,-1-1 0,1 1 0,4-4 0,4-1 142,0-1 0,-1 0 0,0-1 0,-1 0-1,20-19 1,-3-3 25,-1 0 0,-2-2 0,0-1 0,-3-1 1,-1 0-1,-1-2 0,-2 0 0,21-64 0,-35 89-1053,-7 19-344,-3 17-710,7-23 1127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17.527"/>
    </inkml:context>
    <inkml:brush xml:id="br0">
      <inkml:brushProperty name="width" value="0.05" units="cm"/>
      <inkml:brushProperty name="height" value="0.05" units="cm"/>
    </inkml:brush>
  </inkml:definitions>
  <inkml:trace contextRef="#ctx0" brushRef="#br0">1 1 16460,'11'25'1536,"-6"10"-1000,-5 5-224,0 7 632,-2 5-328,1 1-96,-2-1-95,2-7-393,-2-3-200,3-9-425,4-6-223,-1-11 624,-2-5-136,-1-9-152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2:17.964"/>
    </inkml:context>
    <inkml:brush xml:id="br0">
      <inkml:brushProperty name="width" value="0.05" units="cm"/>
      <inkml:brushProperty name="height" value="0.05" units="cm"/>
    </inkml:brush>
  </inkml:definitions>
  <inkml:trace contextRef="#ctx0" brushRef="#br0">1 10 17060,'0'0'72,"0"0"0,0 0 0,0 0 0,1 0 1,-1 0-1,0 0 0,0 0 0,0 0 0,1 0 1,-1 0-1,0 0 0,0 0 0,0 0 0,1 0 1,-1-1-1,0 1 0,0 0 0,0 0 0,0 0 1,1 0-1,-1 0 0,0 0 0,0-1 0,0 1 1,0 0-1,0 0 0,0 0 0,1-1 0,-1 1 1,0 0-1,0 0 0,0 0 0,0 0 0,0-1 1,0 1-1,0 0 0,0 0 0,0-1 0,0 1 1,0 0-1,0 0 0,0 0 0,0-1 0,0 1 1,0 0-1,0 0 0,0 0 0,0-1 0,-1 1 1,1 0-1,0 0 0,0 0 0,0 0 0,0-1 1,0 1-1,0 0 0,0 0 0,-1 0 0,1 0 1,0 0-1,0-1 0,0 1 0,-1 0 1,1 0-1,23-1 1531,-19 1-1338,64 4 398,0 3 1,109 25-1,-170-30-662,58 15-1,-60-16 0,-1 1 0,1 0-1,0 0 1,-1 1 0,1-1 0,-1 1 0,0 0 0,0 1 0,0-1 0,5 6 0,-7-7 9,-1 0 0,0 0 0,0 0 0,0 1 0,0-1 0,-1 0 0,1 0 0,0 1 0,-1-1 0,0 0 0,1 0 0,-1 1 0,0-1 0,0 0 0,0 1 0,-1-1 0,1 0 0,-1 1 0,1-1 0,-1 0 0,0 0 0,1 1 0,-1-1 0,0 0 0,-1 0 0,1 0 0,-2 2 0,-3 4 54,1 0 0,-1-1 1,-1 0-1,1 0 1,-12 8-1,-6 3 230,-1 0-1,-41 21 1,52-32-402,0-1-1,-1 0 0,0 0 1,0-2-1,-1 0 0,-24 4 1,39-8 46,1 0 0,-1 0 0,0 0 0,1 0 0,-1 0 0,0 0 0,1 0 1,-1 0-1,0 0 0,0 0 0,1 0 0,-1-1 0,1 1 0,-1 0 0,0 0 1,1-1-1,-2 0 0,2 1 39,0-1 1,0 1-1,0 0 1,0-1 0,0 1-1,0-1 1,0 1-1,0 0 1,0-1-1,1 1 1,-1-1-1,0 1 1,0 0-1,0-1 1,1 1 0,-1 0-1,0-1 1,0 1-1,1 0 1,-1-1-1,0 1 1,1 0-1,-1 0 1,0-1-1,1 1 1,-1 0 0,0 0-1,1 0 1,-1 0-1,0-1 1,1 1-1,0 0 1,15-8-596</inkml:trace>
  <inkml:trace contextRef="#ctx0" brushRef="#br0" timeOffset="1">786 184 17812,'14'-11'2000,"-7"11"-1208,-5 5-344,-5 9 1265,0 9-577,-1 9-400,-3 2-176,-2 8-312,5 1-88,-3 0-23,2-2-25,2-8-273,2-6-271,1-9-648,1-7 920,-1-14-608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19.155"/>
    </inkml:context>
    <inkml:brush xml:id="br0">
      <inkml:brushProperty name="width" value="0.05" units="cm"/>
      <inkml:brushProperty name="height" value="0.05" units="cm"/>
    </inkml:brush>
  </inkml:definitions>
  <inkml:trace contextRef="#ctx0" brushRef="#br0">3 15 16067,'-1'-4'325,"0"-6"1768,1 14 296,1 21-335,-1 120 563,-2-67-2232,13 117 0,-11-188-368,2 1 1,-1 0-1,1 0 1,0-1-1,7 14 0,-9-19-4,1-1-1,0 0 0,-1 0 0,1 1 0,0-1 0,0 0 0,0 0 0,0 0 0,0 0 0,0 0 0,0 0 0,0 0 1,1-1-1,-1 1 0,0 0 0,0-1 0,1 1 0,-1-1 0,0 1 0,1-1 0,-1 0 0,1 1 0,-1-1 1,0 0-1,1 0 0,-1 0 0,1 0 0,-1 0 0,1 0 0,-1 0 0,0-1 0,1 1 0,-1-1 0,0 1 1,1-1-1,-1 1 0,0-1 0,1 0 0,-1 1 0,1-2 0,10-6 92,-1-1-1,-1-1 1,0 1-1,0-2 1,0 1-1,-2-1 1,13-20-1,-5 9 43,43-63 469,79-155 1,-136 235-888,0 0 1,0 0 0,0 0-1,2-10 1,-4 15 170,0-1 0,0 1 0,0-1 0,0 1 0,0-1 0,0 1 0,0 0 0,0-1 0,0 1 0,0-1 0,0 1-1,0 0 1,0-1 0,0 1 0,0-1 0,0 1 0,-1 0 0,1-1 0,0 1 0,0-1 0,0 1 0,-1 0 0,1-1 0,0 1 0,-1 0 0,1-1 0,-1 1-52,0 0 0,0 0 0,0 0 0,0 0 0,0 1 0,1-1 0,-1 0 0,0 1 0,0-1 0,0 0 0,0 1 0,1-1 0,-1 1 0,0-1 0,0 1 1,1-1-1,-1 1 0,-1 1 0,-4 3-1188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19.635"/>
    </inkml:context>
    <inkml:brush xml:id="br0">
      <inkml:brushProperty name="width" value="0.05" units="cm"/>
      <inkml:brushProperty name="height" value="0.05" units="cm"/>
    </inkml:brush>
  </inkml:definitions>
  <inkml:trace contextRef="#ctx0" brushRef="#br0">53 0 17700,'-7'15'1752,"-1"13"-1152,-1 5-272,-1 6 897,1 4-481,4 1-336,0 2-256,7-3-536,1-4-248,5-9-401,4-7 553,1-14 112,1-9-224,2-13-32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9.497"/>
    </inkml:context>
    <inkml:brush xml:id="br0">
      <inkml:brushProperty name="width" value="0.05" units="cm"/>
      <inkml:brushProperty name="height" value="0.05" units="cm"/>
    </inkml:brush>
  </inkml:definitions>
  <inkml:trace contextRef="#ctx0" brushRef="#br0">241 201 15251,'1'0'80,"-1"0"0,1 0 0,-1 0-1,1 0 1,0 0 0,-1 0 0,1 0 0,0 0-1,-1-1 1,1 1 0,-1 0 0,1 0 0,-1-1-1,1 1 1,-1 0 0,1 0 0,0-1 0,-1 1-1,0-1 1,1 1 0,-1 0 0,1-1 0,-1 1-1,1-1 1,-1 1 0,0-1 0,1 1 0,-1-1-1,0 0 1,0 1 0,1-1 0,-1 1 0,0-1-1,0 0 1,0 1 0,0-1 0,0 1 0,0-1-1,0 0 1,0 1 0,0-1 0,0 1 0,0-1-1,0 0 1,0 1 0,-1-1 0,1 1-1,0-1 1,-1 0 0,1-1 78,-1 1 0,0-1 1,0 1-1,0 0 0,0-1 0,0 1 0,-1 0 0,1 0 1,0 0-1,0 0 0,-1 0 0,1 0 0,-1 0 0,1 0 0,-1 0 1,1 1-1,-1-1 0,-2 0 0,0 1-58,0 0 0,1 0 0,-1 0-1,1 0 1,-1 1 0,1 0 0,-1-1 0,1 2 0,-1-1-1,1 0 1,0 1 0,-1-1 0,1 1 0,-3 2 0,-8 5 110,-21 21 0,23-20-105,-2 2-48,1 0-1,0 1 0,1 0 1,0 1-1,1 1 0,1 0 1,-12 22-1,21-36-50,0 0 1,1 0-1,-1 0 0,1 0 0,-1 0 1,1 0-1,0 0 0,-1 0 1,1 0-1,0 0 0,0 0 0,0 1 1,0-1-1,-1 0 0,2 0 1,-1 0-1,0 0 0,0 0 1,0 0-1,1 2 0,0-2 0,0-1 0,0 1 0,0-1 1,0 1-1,1-1 0,-1 1 0,0-1 0,0 0 0,0 0 0,1 0 0,-1 0 1,0 0-1,0 0 0,0 0 0,1 0 0,-1 0 0,0 0 0,0-1 0,0 1 0,0-1 1,2 0-1,46-14 83,50-23 1,-57 21-76,0 2 1,51-12-1,-86 25-16,9-1-17,0 0 0,31-1-1,-43 4 13,-1 0-1,1 0 1,-1 0-1,1 1 1,-1-1-1,1 1 1,-1 0-1,0 0 0,0 0 1,1 0-1,-1 1 1,0-1-1,0 1 1,0 0-1,0 0 1,0 0-1,-1 0 1,1 1-1,3 3 1,-3-8-16,1-8 36,1-14 43,0-37 142,-3-75-1,-2 88-34,18 62-90,6 6-84,-18-16-106,1 0-1,0 0 0,1-1 0,-1 0 0,1-1 0,-1 1 0,1-1 0,0-1 0,0 0 0,0 0 0,0 0 0,0-1 0,14-1 0,-9-1-85,0 0 0,0-1 1,0 0-1,0-1 0,-1-1 0,1 0 0,16-10 0,10-10-399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0.036"/>
    </inkml:context>
    <inkml:brush xml:id="br0">
      <inkml:brushProperty name="width" value="0.05" units="cm"/>
      <inkml:brushProperty name="height" value="0.05" units="cm"/>
    </inkml:brush>
  </inkml:definitions>
  <inkml:trace contextRef="#ctx0" brushRef="#br0">212 71 15379,'3'-1'337,"1"1"0,-1 1-1,1-1 1,-1 0-1,0 1 1,1 0 0,-1 0-1,0 0 1,1 0 0,-1 0-1,3 2 1,-4-1-147,0-1 0,0 1 0,0 0 0,0 0 0,-1 0 0,1 0 0,-1 0-1,1 0 1,-1 0 0,0 0 0,0 1 0,0-1 0,0 1 0,0-1 0,1 4 0,2 23 526,0-1 1,-2 0-1,0 1 0,-6 51 1,2-32-381,-4 288-1859,4-324 271,-5-25 238,-2-14 248</inkml:trace>
  <inkml:trace contextRef="#ctx0" brushRef="#br0" timeOffset="1">38 171 20844,'-9'-7'-1236,"5"4"1335,1 1 0,0-1 0,0 0 0,0 1 0,0-1 0,-2-4 0,4 6-23,0 0 0,1 0 0,-1-1 0,1 1 0,0 0 0,-1 0 0,1 0 0,0-1 0,-1 1 0,1 0 0,0 0 0,0-1 0,0 1 0,0 0 0,1 0 0,-1-1 0,0 1 0,0 0 0,1 0 0,-1-1 0,1 1 0,-1 0 0,1 0 0,0-2 0,3-2 203,-1 0 1,1 1 0,0-1-1,0 1 1,1-1 0,-1 1-1,1 1 1,0-1 0,0 1-1,8-5 1,6-1 220,33-12-1,-29 14-410,0 1-1,0 1 0,0 0 1,1 2-1,-1 1 1,1 1-1,26 2 0,-32 0-83,0 1-1,0 1 1,-1 1-1,1 0 1,-1 1-1,0 1 1,-1 0-1,1 2 1,30 17-1,-42-21-3,0-1-1,-1 1 0,1 0 0,0 0 0,-1 0 1,0 1-1,0-1 0,-1 1 0,1 0 0,-1 0 1,0 1-1,0-1 0,3 11 0,-4-12 10,-2 1 0,1-1 0,0 1-1,-1 0 1,0 0 0,0-1 0,0 1 0,-1 0 0,0-1-1,1 1 1,-2-1 0,1 1 0,0-1 0,-1 1 0,0-1-1,0 0 1,0 0 0,-4 5 0,-3 4 27,-1-1 0,-1 1-1,0-2 1,0 1 0,-1-2 0,-1 1 0,0-2 0,0 0-1,-1 0 1,0-1 0,-1-1 0,1 0 0,-1-2 0,-1 1 0,1-2-1,-1 0 1,0 0 0,-18 0 0,29-3-195,-1-1 0,1 0 0,0 0-1,0-1 1,-1 1 0,1-1 0,-8-3 0,11 4 103,1-1 0,-1 0 1,0 0-1,0 0 0,1 0 1,-1 0-1,1 0 0,-1 0 1,1 0-1,-1-1 0,1 1 0,0 0 1,-1-1-1,1 1 0,0-1 1,0 0-1,0 1 0,0-1 1,0 0-1,1 0 0,-1 1 0,0-5 1,1-12-504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0.875"/>
    </inkml:context>
    <inkml:brush xml:id="br0">
      <inkml:brushProperty name="width" value="0.05" units="cm"/>
      <inkml:brushProperty name="height" value="0.05" units="cm"/>
    </inkml:brush>
  </inkml:definitions>
  <inkml:trace contextRef="#ctx0" brushRef="#br0">87 10 17988,'0'0'96,"0"0"-1,0-1 1,0 1 0,0 0 0,0-1 0,0 1-1,0 0 1,0-1 0,0 1 0,0 0 0,0-1-1,0 1 1,0 0 0,0-1 0,0 1 0,0 0 0,0-1-1,-1 1 1,1 0 0,0-1 0,0 1 0,0 0-1,-1 0 1,1-1 0,0 1 0,0 0 0,-1 0-1,1 0 1,0-1 0,-1 1 0,1 0 0,0 0-1,0 0 1,-1 0 0,1 0 0,0-1 0,-1 1-1,1 0 1,0 0 0,-1 0 0,0 0 0,-8 15 2101,-6 30-495,0 22-1094,3 0 1,-5 85-1,7 139 45,10-280-621,-1 19 170,2 0 0,6 49-1,-4-71 211,-2-12-655,0-23-1277,1-8 80,4 23 810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1.732"/>
    </inkml:context>
    <inkml:brush xml:id="br0">
      <inkml:brushProperty name="width" value="0.05" units="cm"/>
      <inkml:brushProperty name="height" value="0.05" units="cm"/>
    </inkml:brush>
  </inkml:definitions>
  <inkml:trace contextRef="#ctx0" brushRef="#br0">97 62 17220,'4'-24'7046,"-6"35"-5832,-30 131-309,6 2 0,7 0 1,-2 198-1,21-292-780,1-117-10,4-1 0,2 0 0,4 1 0,2 1 0,3 0 0,4 1 0,2 1 0,32-67 0,-45 113-116,1-1 0,1 2 0,0-1 0,1 1 1,1 1-1,19-18 0,-24 26 0,0 1 0,0 1 1,1 0-1,0 0 0,0 0 0,0 2 1,1-1-1,0 1 0,0 0 0,0 1 1,0 0-1,0 1 0,1 0 1,11-1-1,-3 2-11,0 1 0,-1 1 1,1 1-1,-1 1 0,33 8 0,-38-7-1,0 0 0,0 1 0,-1 0 0,0 1 0,0 1 0,0 0 0,-1 0 0,18 16 0,-26-20 9,0-1 1,0 1-1,0 0 1,-1 1-1,1-1 1,-1 0-1,0 1 1,0-1 0,0 1-1,-1 0 1,1-1-1,-1 1 1,0 0-1,0 0 1,0 0-1,0 0 1,-1 7-1,0-5 3,-1 0 0,0-1 1,0 1-1,0 0 0,-1-1 0,0 0 0,0 1 0,-1-1 0,1 0 0,-1 0 0,-5 6 0,-2 2 7,0 0 0,-1-2-1,-1 1 1,0-1-1,0-1 1,-1 0 0,-1-1-1,-14 8 1,-4-1 29,1-2 0,-2-1 0,-58 15 0,68-22-3,0-2 0,0-1-1,0 0 1,-1-2 0,1-1 0,-37-4 0,51 3-4,1 0 1,-1-1-1,-14-6 0,21 7-84,0 1-1,1-1 0,-1 0 0,0 0 1,0 0-1,0 0 0,1 0 1,-1 0-1,1-1 0,-1 1 0,1 0 1,-1-1-1,1 1 0,0-1 1,0 0-1,-1 1 0,1-1 0,0 0 1,1 0-1,-1 0 0,0 0 1,0-2-1,1 3-121,0 0-1,0 0 1,0 0 0,1 0-1,-1 0 1,0 0 0,1 0 0,-1 0-1,1 0 1,-1 0 0,1 1-1,-1-1 1,1 0 0,0 0 0,-1 1-1,1-1 1,0 0 0,0 0-1,20-15-1494,-9 8 1122,6-7-445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2.519"/>
    </inkml:context>
    <inkml:brush xml:id="br0">
      <inkml:brushProperty name="width" value="0.05" units="cm"/>
      <inkml:brushProperty name="height" value="0.05" units="cm"/>
    </inkml:brush>
  </inkml:definitions>
  <inkml:trace contextRef="#ctx0" brushRef="#br0">167 1 16235,'-1'0'215,"0"0"-1,0 0 0,0 0 1,0 1-1,0-1 0,0 0 0,0 1 1,0-1-1,1 1 0,-1-1 0,0 1 1,0-1-1,1 1 0,-1-1 1,0 1-1,1 0 0,-1-1 0,0 1 1,1 0-1,-1 0 0,1 0 0,-1-1 1,1 1-1,0 0 0,-1 0 0,1 0 1,0 0-1,0 0 0,-1 1 1,-4 36 1310,3-21-869,-126 898 2564,117-852-2559,72-360 438,-46 235-1008,12-59-35,77-208 1,-98 313-62,2 0 0,0 0 0,0 1 0,2 0 0,0 1 0,12-14 0,-16 21-5,1 0 0,1 1-1,-1 0 1,1 0 0,0 0-1,1 1 1,-1 1-1,1-1 1,0 1 0,0 1-1,0 0 1,12-3 0,-5 3-23,1 0 1,0 1 0,-1 1-1,1 0 1,28 4 0,-38-3 13,0 1 1,1 0 0,-1 1-1,0 0 1,-1 0-1,1 1 1,0-1 0,-1 1-1,1 1 1,-1-1-1,0 1 1,0 0 0,0 1-1,-1-1 1,9 10 0,-11-10 9,-1 0 0,0 1 0,0-1 0,0 1 0,0 0 0,-1-1 0,0 1 0,0 0 0,0 0 0,0-1 0,-1 1 0,0 0 0,0 0 0,0 0 0,-1 0 0,0 0 0,0 0 0,0-1 0,-3 9 1,-2 6 4,-2-1 1,0 1 0,-15 24 0,11-23 40,0-1 1,-1 0-1,-1-1 1,-1-1 0,-1 0-1,0-1 1,-37 27 0,45-38-20,-1 1 0,0-2 0,0 1 0,0-1 0,0-1 0,-1 1 1,1-2-1,-20 4 0,21-5-24,0-1-1,1 0 1,-1 0 0,0-1 0,0 0 0,1-1 0,-1 1-1,1-1 1,-1-1 0,1 0 0,0 0 0,-12-7 0,13 7-249,1 0 0,-1-1 0,1 0 1,0 0-1,1 0 0,-1 0 0,-6-9 1,10 11 135,0 1 0,0-1 1,0 1-1,0-1 0,0 0 1,1 1-1,-1-1 0,0 0 1,1 0-1,0 1 0,-1-1 0,1 0 1,0 0-1,0 0 0,0 1 1,0-1-1,0 0 0,0 0 1,1 0-1,-1 0 0,0 1 1,1-1-1,0 0 0,-1 1 1,1-1-1,0 0 0,0 1 0,0-1 1,0 1-1,2-3 0,11-12-970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3.717"/>
    </inkml:context>
    <inkml:brush xml:id="br0">
      <inkml:brushProperty name="width" value="0.05" units="cm"/>
      <inkml:brushProperty name="height" value="0.05" units="cm"/>
    </inkml:brush>
  </inkml:definitions>
  <inkml:trace contextRef="#ctx0" brushRef="#br0">273 28 21629,'-8'7'2401,"0"5"-1938,0 0 0,1 1 0,0 0 0,1 0 0,-5 19 0,3-13-324,-17 47 107,2 2-1,4 0 1,2 1 0,-12 120-1,29-177-193,2-10 41,5-20 9,10-87 66,4-148-1,-19 222-153,1-13-3,0 2-50,-4-81-1,2 122 38,-1 1 1,0 0-1,0 0 0,0 0 0,0-1 0,0 1 0,0 0 0,0 0 0,0-1 0,0 1 0,0 0 0,0 0 0,0 0 0,-1-1 0,1 1 0,0 0 0,0 0 0,0 0 0,0-1 0,0 1 0,0 0 0,0 0 0,0 0 0,-1 0 0,1-1 0,0 1 1,0 0-1,0 0 0,0 0 0,-1 0 0,1 0 0,0 0 0,0-1 0,0 1 0,-1 0 0,1 0 0,-6 6-35,-2 13-8,-14 58 2,3 1 0,4 0 0,-6 105 0,18-158 52,1-4 8,0 0 1,2 0-1,3 38 0,-3-58-12,0 1 0,0 0-1,1 0 1,-1-1-1,1 1 1,-1-1-1,1 1 1,0 0 0,0-1-1,0 1 1,-1-1-1,1 1 1,3 1-1,-3-2-1,-1-1 0,1 1 0,0-1 0,0 0-1,-1 1 1,1-1 0,0 0 0,0 0 0,0 0-1,0 0 1,0 0 0,-1 0 0,1 0 0,0 0-1,0 0 1,0 0 0,0 0 0,0 0-1,-1-1 1,1 1 0,0 0 0,0-1 0,-1 1-1,1 0 1,0-1 0,0 1 0,-1-1 0,1 0-1,0 1 1,-1-1 0,1 1 0,0-2-1,7-6 12,-1 1-1,0-2 0,-1 1 0,0-1 0,0 0 1,0 0-1,5-15 0,28-77 44,-33 84-53,19-61-135,-3-2 1,16-107-1,-36 175 78,-1 9 37,0 1 1,-1 0-1,1 0 0,-1-1 1,0 1-1,1 0 0,-1-1 0,0 1 1,0 0-1,-1 0 0,1-1 1,0 1-1,-1 0 0,1-1 0,-1 1 1,-1-3-1,1 4 11,1 1 1,0 0-1,0 0 1,0 0-1,0-1 1,-1 1-1,1 0 0,0 0 1,0 0-1,0-1 1,-1 1-1,1 0 1,0 0-1,0 0 1,-1 0-1,1 0 0,0 0 1,0 0-1,-1 0 1,1 0-1,0-1 1,0 1-1,-1 0 0,1 0 1,0 0-1,0 0 1,-1 1-1,1-1 1,0 0-1,0 0 1,-1 0-1,1 0 0,0 0 1,-1 0-1,-8 10-79,-3 14-23,-2 13 62,1 0-1,3 1 0,-8 43 1,-7 119 36,-2 5 194,25-198-169,1-4-11,1-1-1,-1 0 1,0 1 0,1-1-1,0 1 1,-1-1-1,1 0 1,0 1-1,0-1 1,0 1-1,1-1 1,-1 1-1,1 2 1,0-5-16,0-1 1,0 1-1,0-1 1,0 1 0,0-1-1,-1 0 1,1 1-1,0-1 1,0 0-1,-1 0 1,1 1 0,0-1-1,-1 0 1,1 0-1,-1 0 1,1 0 0,-1 0-1,1 0 1,-1 0-1,1-1 1,0 0-25,5-12-107,0 0 1,-1 0-1,-1 0 0,4-23 0,6-63-569,-12 85 579,5-56-654,-2 0 0,-3 0-1,-10-87 1,8 152 696,0 0 1,-1 1-1,0-1 0,0 1 0,-1-1 1,0 1-1,0 0 0,0-1 0,-3-4 1,4 9 82,1 1 0,0 0 1,-1 0-1,1-1 0,0 1 0,0 0 1,-1 0-1,1 0 0,0 0 1,-1-1-1,1 1 0,0 0 0,-1 0 1,1 0-1,0 0 0,-1 0 1,1 0-1,0 0 0,-1 0 0,1 0 1,0 0-1,-1 0 0,1 0 1,0 0-1,-1 0 0,1 0 0,0 0 1,-1 1-1,1-1 0,0 0 1,-1 0-1,1 0 0,0 1 1,-1-1-1,1 0 0,0 0 0,0 0 1,-1 1-1,1-1 0,0 1 1,-11 14-70,-4 19 200,1 1 0,-14 60 0,15-49 81,-22 74 1038,-21 135 0,55-252-1221,1 0 0,-1 0 0,1 0-1,0 0 1,0 0 0,0 0 0,0 0 0,1 4-1,-1-7-16,1 0-1,-1 1 1,0-1-1,0 0 1,0 0-1,0 0 1,1 0-1,-1 0 1,0 1-1,0-1 1,0 0-1,1 0 1,-1 0-1,0 0 1,0 0-1,1 0 1,-1 0-1,0 0 1,0 0-1,1 0 1,-1 0-1,0 0 1,0 0-1,0 0 0,1 0 1,-1 0-1,0 0 1,0 0-1,1 0 1,-1 0-1,0 0 1,0 0-1,0-1 1,1 1-1,-1 0 1,0 0-1,0 0 1,0 0-1,1 0 1,-1-1-1,0 1 1,0 0-1,0 0 1,0 0-1,0-1 1,1 1-1,-1 0 1,0 0-1,0 0 1,0-1-1,5-5 41,-1 0 0,0-1-1,-1 1 1,1-1 0,2-7 0,11-36-147,18-83 0,-1-57-206,-28 149 270,17-98-330,-21 132 280,-1 7 29,1 16 3,-3 25 14,-14 76 127,-6-2 0,-37 116 0,7-32-1672,51-193 1268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1.936"/>
    </inkml:context>
    <inkml:brush xml:id="br0">
      <inkml:brushProperty name="width" value="0.05" units="cm"/>
      <inkml:brushProperty name="height" value="0.05" units="cm"/>
    </inkml:brush>
  </inkml:definitions>
  <inkml:trace contextRef="#ctx0" brushRef="#br0">1 12 17076,'1'-1'81,"1"0"0,-1-1 0,1 1 1,-1 0-1,1 1 0,-1-1 0,1 0 1,0 0-1,0 1 0,-1-1 1,1 1-1,0-1 0,0 1 0,0 0 1,-1 0-1,1 0 0,0 0 0,0 0 1,0 0-1,-1 0 0,1 1 0,0-1 1,0 1-1,0-1 0,-1 1 0,1 0 1,3 1-1,6 4 115,0 0 1,20 14-1,-28-18-122,60 47 258,105 109 0,-87-78-302,36 29-11,153 157-4,-151-129-2,-6 4 1,-7 5 0,-6 5-1,127 256 1,-147-231 60,-7 3 0,-8 4-1,-8 2 1,39 232 0,6 352 69,-43 6-68,-31-23 90,-32-536-92,-44 314-1,46-522-46,-33 181-456,29-166 180,-1 0-1,-1 0 0,-1-1 0,0 0 1,-25 38-1,33-57 220,-1-1 1,0 1 0,0-1-1,0 1 1,0-1-1,0 0 1,0 0 0,-1 0-1,-4 3 1,6-5 6,0 0 0,-1 1-1,1-1 1,0 0 0,-1 0 0,1 0 0,0 0 0,-1 0-1,1-1 1,-1 1 0,1 0 0,0-1 0,-1 1 0,1-1-1,0 1 1,-2-2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2.572"/>
    </inkml:context>
    <inkml:brush xml:id="br0">
      <inkml:brushProperty name="width" value="0.05" units="cm"/>
      <inkml:brushProperty name="height" value="0.05" units="cm"/>
    </inkml:brush>
  </inkml:definitions>
  <inkml:trace contextRef="#ctx0" brushRef="#br0">53 820 16139,'-18'42'1294,"10"-26"-768,1 1 0,1 0 0,-6 23 1,11-39-474,1-1 0,0 1 0,0 0 0,0-1 0,-1 1 0,1-1 0,0 1 0,0 0 0,0-1 0,0 1 0,0 0 1,0-1-1,0 1 0,1-1 0,-1 1 0,0 0 0,0-1 0,0 1 0,1-1 0,-1 1 0,0-1 0,0 1 0,1 0 1,-1-1-1,1 1 0,-1-1 0,1 1 0,0-1 13,0 0-1,0-1 1,-1 1 0,1 0 0,0 0 0,0-1-1,0 1 1,0-1 0,-1 1 0,1 0-1,0-1 1,0 0 0,-1 1 0,1-1 0,0 1-1,-1-1 1,1 0 0,0 0 0,-1 1 0,1-1-1,-1 0 1,1-1 0,25-36 867,-2-2 1,37-82-1,19-96-8,41-230-432,-118 431-491,-1 1-2,10-30-1,-12 45 1,0 1-1,1-1 1,-1 1-1,0-1 0,0 1 1,0-1-1,1 1 1,-1-1-1,0 1 0,1-1 1,-1 1-1,0-1 1,1 1-1,-1 0 0,1-1 1,-1 1-1,1 0 1,-1-1-1,0 1 0,1 0 1,-1-1-1,1 1 1,0 0-1,-1 0 0,1 0 1,0-1-1,0 1-1,1 1 1,-1-1-1,0 0 0,0 0 0,0 1 1,0-1-1,0 1 0,0-1 0,0 1 1,0-1-1,0 1 0,0-1 0,1 2 1,29 30-48,-25-24 40,347 354-1101,-319-329 767,2-2-1,1-2 1,1 0-1,76 40 0,-18-30-159,-95-39 501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4.198"/>
    </inkml:context>
    <inkml:brush xml:id="br0">
      <inkml:brushProperty name="width" value="0.05" units="cm"/>
      <inkml:brushProperty name="height" value="0.05" units="cm"/>
    </inkml:brush>
  </inkml:definitions>
  <inkml:trace contextRef="#ctx0" brushRef="#br0">133 8 14539,'-4'0'142,"1"0"1,-1 0-1,1 1 0,0 0 0,-1 0 0,1 0 1,0 0-1,-1 0 0,1 1 0,0-1 0,0 1 1,0 0-1,0 0 0,0 0 0,1 0 0,-1 0 1,1 1-1,-1 0 0,1-1 0,0 1 0,0 0 1,-3 5-1,-2 5 124,1 0 0,1 0 1,0 1-1,-4 15 0,0 4 39,2 0 0,1 0 0,-2 57 0,7-71-168,2 0 0,0 0 0,0-1 0,2 1 1,1 0-1,0-1 0,13 36 0,-16-51-97,1 0 0,-1 0 0,1 0-1,-1 0 1,1 0 0,0 0 0,0-1 0,0 1 0,0-1 0,0 1 0,1-1 0,-1 0 0,1 0-1,-1 0 1,1 0 0,0 0 0,0-1 0,0 1 0,0-1 0,0 0 0,0 0 0,0 0-1,1 0 1,-1 0 0,0-1 0,0 1 0,1-1 0,-1 0 0,0 0 0,1-1 0,-1 1-1,0 0 1,7-3 0,-1 0 40,-1-1 0,1 0 0,-1-1 0,0 0 0,0 0-1,0-1 1,-1 0 0,0 0 0,0-1 0,0 0 0,6-8 0,6-11 143,-1 0 1,16-28 0,-18 26 40,-2-2 0,0 1 1,-2-2-1,-1 1 0,11-53 1,-27 110-236,2 1 1,0-1 0,2 1-1,1-1 1,2 1 0,8 52 0,-9-75-32,0-1 0,1 1 0,-1 0 1,1-1-1,0 1 0,0-1 0,1 0 1,-1 0-1,1 0 0,5 6 0,-7-9 6,1 0-1,-1 0 1,1 0-1,-1 0 1,1 0-1,0 0 1,-1 0-1,1 0 0,0-1 1,0 1-1,-1-1 1,1 0-1,0 1 1,0-1-1,0 0 1,-1 0-1,1 0 1,0 0-1,0 0 1,0-1-1,0 1 0,-1 0 1,1-1-1,0 0 1,0 1-1,-1-1 1,1 0-1,0 0 1,-1 0-1,3-1 1,6-6 39,1 1 0,-1-2 1,0 1-1,-1-2 0,1 1 1,-2-1-1,0 0 1,11-18-1,-4 2 117,0 0-1,17-47 1,-26 59-97,-1 1 1,-1-2-1,0 1 1,-1 0-1,-1-1 0,0 1 1,0-21-1,-2 34-56,0-1 1,0 1-1,0-1 1,0 1-1,-1-1 0,1 1 1,0 0-1,-1-1 1,1 1-1,-1 0 0,0-1 1,-1-1-1,2 3-4,0-1-1,-1 1 1,1 0-1,0-1 1,-1 1-1,1 0 1,0 0-1,-1-1 1,1 1-1,-1 0 1,1 0-1,0 0 1,-1 0-1,1 0 1,-1-1-1,1 1 1,-1 0 0,1 0-1,-1 0 1,1 0-1,0 0 1,-1 0-1,1 0 1,-1 1-1,1-1 1,-1 0-1,-1 1 0,0 0 0,1 0 0,-1 0 0,0 0 0,1 1 0,-1-1 0,1 0 0,0 1 0,-1-1 0,1 1 1,0 0-1,0-1 0,0 1 0,0 0 0,0-1 0,0 4 0,-3 5-5,1 1 0,1 0 0,0 0 0,0 0 0,1 21 0,1-25-1,0 0 0,0-1 1,1 1-1,0-1 1,0 1-1,1-1 0,-1 0 1,2 1-1,-1-1 1,0 0-1,6 8 0,-7-12 4,1 0-1,-1 0 0,1-1 0,-1 1 1,1-1-1,-1 1 0,1-1 1,0 0-1,-1 0 0,1 1 1,0-1-1,0 0 0,0-1 1,0 1-1,0 0 0,0 0 0,0-1 1,0 0-1,1 1 0,3-1 1,-2 0-1,0-1 0,0 1 0,0-1-1,0 0 1,0-1 0,0 1 0,0-1 0,-1 1 0,1-1 0,5-4 0,4-4 0,1 0 0,-2-1 0,1-1-1,13-17 1,-6 5 5,21-35-1,-41 58-4,0 1 0,0 0 0,0-1 0,0 1-1,0-1 1,1 1 0,-1 0 0,0-1 0,0 1 0,1 0 0,-1-1 0,0 1 0,0 0 0,1-1-1,-1 1 1,0 0 0,1 0 0,-1 0 0,0-1 0,1 1 0,-1 0 0,1 0 0,-1 0 0,0 0 0,1-1-1,-1 1 1,1 0 0,-1 0 0,1 0 0,2 12-25,-5 30-6,1-35 28,1-3 3,-1 57-30,1-56 31,1 0 0,-1-1-1,1 1 1,0 0 0,1-1 0,-1 1 0,1-1 0,0 1 0,0-1 0,3 6 0,-3-9 1,-1 1 1,1-1-1,0 1 1,-1-1-1,1 0 0,0 0 1,0 0-1,0 0 1,0 0-1,0 0 0,0 0 1,0 0-1,0-1 1,0 1-1,0-1 0,0 0 1,0 1-1,1-1 1,-1 0-1,0 0 0,0-1 1,0 1-1,0 0 1,0-1-1,3 0 0,8-3 10,0 0-1,25-11 0,-17 6-6,0 2-13,-1 0 0,0 2 1,1 0-1,38-3 0,-51 8 0,1-1 0,-1 1 0,0 1 0,0 0 0,0 0-1,0 0 1,0 1 0,0 1 0,0-1 0,0 1 0,-1 0 0,0 1 0,1 0-1,-1 0 1,9 7 0,-14-9 10,0-1 0,-1 1 0,1-1 0,-1 1 0,1 0 0,-1 0 0,1-1 0,-1 1 0,0 0 0,0 0 0,1 3 0,-4-5 132,-5-6-45,-8-11 30,3-5-60,0 0 1,1-1-1,1-1 0,2 0 1,0 0-1,2 0 0,-5-31 1,11 53-134,-1 0 0,1 0 0,0 0 1,0 0-1,0 0 0,0-1 0,0 1 1,1 0-1,-1 0 0,1 0 0,-1 0 1,1 0-1,0 0 0,0 0 0,-1 0 1,1 0-1,1 1 0,-1-1 0,0 0 1,0 0-1,1 1 0,-1-1 0,1 1 1,-1-1-1,1 1 0,0 0 0,0 0 1,-1 0-1,1 0 0,0 0 0,0 0 1,0 0-1,0 0 0,0 1 0,0-1 1,0 1-1,0-1 0,3 1 0,9-2-493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4.642"/>
    </inkml:context>
    <inkml:brush xml:id="br0">
      <inkml:brushProperty name="width" value="0.05" units="cm"/>
      <inkml:brushProperty name="height" value="0.05" units="cm"/>
    </inkml:brush>
  </inkml:definitions>
  <inkml:trace contextRef="#ctx0" brushRef="#br0">26 1 17644,'-10'4'1344,"0"5"-1520,5 1-176,9 4 920,4 5-352,11 4-328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5.060"/>
    </inkml:context>
    <inkml:brush xml:id="br0">
      <inkml:brushProperty name="width" value="0.05" units="cm"/>
      <inkml:brushProperty name="height" value="0.05" units="cm"/>
    </inkml:brush>
  </inkml:definitions>
  <inkml:trace contextRef="#ctx0" brushRef="#br0">131 380 19676,'-36'37'2176,"17"-19"-1124,-22 29 0,37-41-905,0-1 0,0 1 0,1 0 1,0 0-1,0 0 0,0 0 0,1 0 0,0 1 0,0-1 1,-1 10-1,3-16-138,-1 1 1,1-1-1,0 1 0,0-1 1,0 1-1,0 0 1,0-1-1,0 1 0,0-1 1,0 1-1,0-1 0,0 1 1,0-1-1,0 1 1,0-1-1,1 1 0,-1-1 1,0 1-1,0-1 1,1 1-1,-1-1 0,0 1 1,1-1-1,-1 1 0,0-1 1,1 0-1,-1 1 1,0-1-1,1 1 0,-1-1 1,1 0-1,-1 0 1,1 1-1,-1-1 0,1 0 1,-1 0-1,1 1 1,-1-1-1,1 0 0,-1 0 1,1 0-1,-1 0 0,1 0 1,-1 0-1,1 0 1,0 0-1,-1 0 0,1 0 1,-1 0-1,1 0 1,0-1-1,26-10 131,-11 0-68,0-2 1,0 1 0,-1-2-1,-1 0 1,0 0-1,-1-2 1,-1 0-1,12-19 1,2-8 157,-2-2 1,19-48-1,-42 91-222,41-107 395,-37 94-339,0-1 0,-1 1 0,-1-1 0,-1 0 0,1-17 0,-3 33-61,0-1 1,0 0-1,0 0 0,0 1 1,0-1-1,0 0 0,0 0 1,0 1-1,0-1 0,-1 0 1,1 0-1,0 1 1,0-1-1,-1 0 0,1 1 1,0-1-1,-1 0 0,0-1 1,0 3-4,1-1 1,-1 0 0,1 0 0,-1 0 0,1 0 0,-1 1 0,0-1 0,1 0 0,-1 0-1,1 1 1,0-1 0,-1 1 0,1-1 0,-1 0 0,1 1 0,0-1 0,-1 1 0,1-1 0,0 1-1,-1-1 1,1 1 0,0-1 0,-1 1 0,1-1 0,0 2 0,-9 14 11,2 1 0,0 0 0,-7 27 0,-11 60 47,20-84-49,5-18-15,-8 37 7,-4 41-1,11-71-153,0 1 0,1 0-1,0 0 1,1 0-1,0 0 1,0-1 0,1 1-1,1 0 1,6 17-1,-8-25 124,0 1 0,1-1 0,-1 0 0,1 1 0,-1-1 0,1 0 0,0 0 0,0 0-1,0 0 1,0-1 0,0 1 0,0 0 0,1-1 0,-1 0 0,0 1 0,1-1 0,-1 0-1,1 0 1,0 0 0,-1-1 0,1 1 0,5 0 0,28 3-396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19.992"/>
    </inkml:context>
    <inkml:brush xml:id="br0">
      <inkml:brushProperty name="width" value="0.05" units="cm"/>
      <inkml:brushProperty name="height" value="0.05" units="cm"/>
    </inkml:brush>
  </inkml:definitions>
  <inkml:trace contextRef="#ctx0" brushRef="#br0">127 0 13259,'-23'112'8677,"-8"7"-5691,-38 194-1980,68-301-962,0-1-1,0 1 1,1 0-1,1 14 1,-1-24-41,0 0 1,1 0-1,-1-1 0,0 1 1,1 0-1,-1-1 0,1 1 1,-1 0-1,1-1 0,0 1 0,-1-1 1,1 1-1,0-1 0,0 1 1,0-1-1,0 1 0,1-1 1,-1 0-1,0 0 0,0 0 1,1 0-1,-1 0 0,1 0 1,-1 0-1,1 0 0,-1 0 1,1-1-1,-1 1 0,1-1 1,0 1-1,0-1 0,-1 0 1,1 1-1,0-1 0,-1 0 1,1 0-1,2 0 0,3-1-11,0-1 0,-1 0 1,1 0-1,0 0 0,-1 0 0,0-1 0,11-7 0,44-31-72,-27 16 27,-15 12 19,-7 4-2,0 1 0,1 0 0,0 1 0,0 0 0,19-6 0,-31 13 30,1-1 1,-1 1-1,0 0 1,0-1-1,1 1 1,-1 0-1,1 0 1,-1 0-1,0 0 1,1 0-1,-1 0 1,0 0-1,1 1 1,-1-1-1,0 0 1,0 1-1,1-1 1,-1 1-1,0 0 1,0-1-1,0 1 1,1 0-1,-1 0 1,0-1-1,0 1 1,0 0-1,0 0 1,-1 0-1,1 0 1,0 0-1,0 1 1,-1-1-1,1 0 1,0 0-1,-1 0 1,1 1-1,-1-1 1,0 0-1,1 1 1,-1-1-1,0 3 1,2 7-6,-1 1 1,0 0 0,-1-1 0,-1 13 0,1-6-3,0-13 8,-1 1 3,1-1-1,1 1 0,-1-1 0,1 1 0,0-1 0,2 9 0,-3-13 4,1 0-1,-1 0 1,1 0-1,-1 0 1,1-1-1,-1 1 0,1 0 1,0 0-1,-1-1 1,1 1-1,0 0 1,-1-1-1,1 1 0,0-1 1,0 1-1,0-1 1,0 1-1,1-1 1,-1 1 0,1-1 1,0 0 0,-1 0 0,1 0-1,0 0 1,-1 0 0,1 0-1,0 0 1,0-1 0,-1 1 0,1-1-1,-1 1 1,4-2 0,15-9-12,1-2 1,-2 0-1,0-1 1,0 0-1,30-33 1,-19 19-145,-27 25-31,0 0 1,0 0-1,0 0 1,0 0-1,-1-1 0,1 1 1,-1-1-1,0 0 1,0 1-1,0-1 0,2-8 1,-4 9 24,1 0 0,-1 1 0,0-1 1,0 0-1,0 0 0,-1 0 0,1 0 0,-1 0 1,1 0-1,-1 0 0,0 0 0,0 1 0,0-1 1,-1 0-1,1 1 0,-1-1 0,-3-4 0,-16-19-656,-5-1-120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5.512"/>
    </inkml:context>
    <inkml:brush xml:id="br0">
      <inkml:brushProperty name="width" value="0.05" units="cm"/>
      <inkml:brushProperty name="height" value="0.05" units="cm"/>
    </inkml:brush>
  </inkml:definitions>
  <inkml:trace contextRef="#ctx0" brushRef="#br0">9 439 18820,'3'3'253,"-1"1"1,0-1-1,1 0 1,0 0-1,0 0 1,0-1-1,0 1 0,0-1 1,0 0-1,1 1 1,-1-1-1,1-1 1,-1 1-1,1 0 1,0-1-1,5 1 0,0 1 71,-1-1 0,1-1-1,0 0 1,0 0-1,-1 0 1,14-2-1,-13-1-199,1 0 1,-1-1-1,0 0 0,0 0 0,0-1 0,0 0 0,0-1 0,-1 0 0,0 0 0,0-1 0,0 0 0,-1 0 0,0-1 0,0 0 0,0 0 0,-1 0 1,9-14-1,-10 12-78,1 1 0,-1-1 0,-1 1 0,1-1 0,-1-1 0,-1 1 0,0 0 1,0-1-1,-1 0 0,0 0 0,-1 0 0,0 1 0,-1-1 0,0 0 0,0 0 1,-1 0-1,-2-11 0,2 17-35,0 1-1,0 0 1,0 0 0,0 0 0,0 0 0,-1 0 0,1 0 0,-1 0-1,0 0 1,0 1 0,0-1 0,0 1 0,0-1 0,-1 1 0,1 0-1,-1 0 1,0 0 0,1 0 0,-1 1 0,0-1 0,0 1 0,0-1-1,0 1 1,0 0 0,0 0 0,-1 0 0,1 1 0,0-1-1,0 1 1,-1 0 0,-6 0 0,3 1 0,-1 0 1,0 1-1,1-1 0,-1 2 1,1-1-1,-1 1 0,1 0 1,0 1-1,0-1 0,1 2 1,-1-1-1,-10 9 1,3 1-9,0 1 1,1 0 0,0 1 0,1 0-1,1 1 1,1 0 0,0 1 0,-11 27 0,15-28-25,0-1 1,1 1 0,1 0-1,0 0 1,1 1 0,1-1-1,1 1 1,0-1-1,4 36 1,-2-48-28,0 0 0,0 0 0,0 0 0,0 0 0,1 0 0,0 0-1,0 0 1,0-1 0,1 1 0,0-1 0,0 1 0,0-1 0,0 0 0,0 0 0,6 4 0,-5-5-53,-1-1 1,1 0 0,0 0-1,0 0 1,1 0 0,-1-1 0,0 0-1,1 0 1,-1 0 0,0 0-1,1 0 1,-1-1 0,1 0-1,-1 0 1,1 0 0,-1-1 0,1 0-1,5-1 1,5-2-174,-1 0 0,1-1 0,-1 0 0,0-2 0,24-14 1,-11 4-158,45-40 0,8-17-422</inkml:trace>
  <inkml:trace contextRef="#ctx0" brushRef="#br0" timeOffset="1">770 0 18068,'-25'22'1024,"1"2"0,1 0 1,1 1-1,2 1 0,-30 47 0,48-69-954,0-1-1,0 1 1,1-1-1,-1 1 1,1 0 0,0 0-1,0 0 1,0 0-1,0 5 1,1-8-61,0 0-1,0 0 1,0 1 0,1-1 0,-1 0 0,0 0-1,1 0 1,-1 0 0,1 0 0,-1 0 0,1 0-1,-1 0 1,1 0 0,0 0 0,0 0 0,-1 0-1,1 0 1,0 0 0,0 0 0,0-1 0,0 1-1,0 0 1,0-1 0,0 1 0,0-1 0,0 1-1,0-1 1,1 1 0,-1-1 0,0 0 0,0 0-1,0 0 1,2 1 0,44 6-25,-22-4-25,0 2 0,1 0 0,33 13 0,-53-16 35,0 1 0,0-1 0,0 2 1,0-1-1,0 1 0,-1 0 0,1 0 1,-1 0-1,0 1 0,0 0 0,-1 0 1,1 0-1,-1 0 0,0 1 0,-1 0 0,1 0 1,3 11-1,-5-13 24,-1 0 0,0 0 0,0 0 0,0 0-1,0 0 1,-1 1 0,0-1 0,0 0 0,0 1 0,0-1 0,-1 0 0,0 0-1,0 1 1,-2 7 0,0-6 20,0 0 1,0 0-1,0-1 0,-1 1 1,0-1-1,0 0 0,-1 0 0,1 0 1,-6 4-1,0-1-89,0-1 0,0 0 0,0 0 0,-1-1 0,0-1 0,0 0 0,-1 0-1,1-1 1,-1 0 0,-12 1 0,14-3-11,1-1 0,-1 0-1,1-1 1,-16-1-1,4-5-201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6.527"/>
    </inkml:context>
    <inkml:brush xml:id="br0">
      <inkml:brushProperty name="width" value="0.05" units="cm"/>
      <inkml:brushProperty name="height" value="0.05" units="cm"/>
    </inkml:brush>
  </inkml:definitions>
  <inkml:trace contextRef="#ctx0" brushRef="#br0">1 1 16556,'1'0'96,"-1"0"0,1 1 0,0-1 1,0 1-1,0-1 0,-1 1 0,1-1 1,0 1-1,-1-1 0,1 1 1,0 0-1,-1-1 0,1 1 0,-1 0 1,1-1-1,-1 1 0,0 0 0,1 0 1,-1 0-1,1-1 0,-1 1 1,0 0-1,0 0 0,0 1 0,5 27 295,-4-19-58,18 519 5237,-20-408-4988,3-264-464,-2 130-120,-10-136 7,7 114-7,-2 1 0,-12-40 1,22 91-25,0 0 1,1 0 0,1-1 0,1 0 0,14 24 0,-18-35 24,-1-1 0,1 1 0,0-1 0,0 0 0,0 0 0,0 0 0,0-1 1,1 1-1,0-1 0,0 0 0,0-1 0,0 1 0,0-1 0,1 0 0,-1 0 0,0-1 0,1 1 0,0-1 0,-1-1 0,1 1 0,0-1 0,6 0 1,-1-1 4,0-1 0,0 0 1,0-1-1,0 0 0,-1-1 1,0 0-1,1-1 0,-1 0 1,-1 0-1,1-1 1,-1 0-1,9-8 0,-6 4 13,0 0-1,-1-1 1,0-1 0,-1 0-1,0 0 1,-1-1-1,14-27 1,-21 37-13,0 0 3,0-1 0,-1 1-1,1 0 1,-1-1 0,0 1 0,0-1-1,0 0 1,0 1 0,0-1 0,-1 0-1,0 1 1,0-8 0,0 11-6,0-1 0,0 1 1,0 0-1,0-1 0,0 1 0,0 0 1,0 0-1,0-1 0,0 1 0,0 0 1,-1 0-1,1 0 0,0-1 1,0 1-1,0 0 0,0 0 0,0 0 1,-1-1-1,1 1 0,0 0 0,0 0 1,0 0-1,-1 0 0,1-1 0,0 1 1,0 0-1,0 0 0,-1 0 0,1 0 1,0 0-1,0 0 0,-1 0 0,1 0 1,0 0-1,0 0 0,-1 0 1,1 0-1,0 0 0,0 0 0,-1 0 1,1 0-1,-1 0 0,-10 10 20,-9 18-3,10-9-15,0 0-1,2 1 1,0 0-1,1 0 1,1 1-1,1 0 1,1 0 0,1 0-1,-1 35 1,4-52-1,0-1 0,1 1 0,-1-1 0,1 1 0,0-1 0,0 1 1,0-1-1,0 0 0,2 5 0,-2-7 2,0 0-1,-1 0 1,1 0 0,0-1-1,0 1 1,0 0-1,0 0 1,0 0 0,0-1-1,0 1 1,0 0-1,0-1 1,0 1 0,0-1-1,0 0 1,0 1 0,1-1-1,-1 0 1,0 1-1,0-1 1,0 0 0,1 0-1,-1 0 1,0 0 0,0 0-1,0-1 1,1 1-1,-1 0 1,0 0 0,0-1-1,2 0 1,9-5 30,0 0 0,0-1 0,-1-1 0,0 1 0,-1-2 0,0 0 0,17-18 0,10-8 59,-26 26-61,-1 0 0,2 0 0,0 1-1,24-13 1,-33 20-30,0 0 0,0-1 0,1 1 0,-1 1 0,0-1 0,0 0 0,1 1-1,-1-1 1,0 1 0,1 0 0,-1 0 0,0 0 0,1 1 0,-1-1 0,0 1 0,0 0 0,1 0 0,-1 0 0,0 0 0,0 0-1,0 1 1,0 0 0,0-1 0,-1 1 0,1 0 0,4 5 0,2 3-2,0 0 1,-1 1-1,0 1 0,-1-1 0,9 20 1,2 3 1,-17-32 1,-1-1 1,1 1-1,0-1 1,0 0-1,0 1 1,0-1-1,0 0 0,0 0 1,0 0-1,0 0 1,0 0-1,1 0 0,-1 0 1,0 0-1,1 0 1,-1 0-1,1-1 0,-1 1 1,1-1-1,-1 1 1,1-1-1,-1 1 1,1-1-1,2 0 0,-2 0 4,1-1-1,-1 0 0,0 1 0,1-1 1,-1 0-1,0 0 0,0 0 0,1 0 1,-1-1-1,0 1 0,0-1 0,-1 1 1,1-1-1,0 0 0,2-2 0,28-34 64,-26 29-158,1-1 0,1 2 0,0-1 1,0 1-1,0 0 0,1 1 0,0 0 0,18-10 0,-25 16-30,0 0 1,0 0-1,0 1 1,1-1-1,-1 1 0,0-1 1,0 1-1,1 0 1,-1 0-1,0 0 1,1 0-1,-1 0 0,0 1 1,1-1-1,-1 1 1,4 0-1,0 2-173,0 1 0,0-1-1,0 1 1,7 5 0,-10-7 220,16 12-761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7.210"/>
    </inkml:context>
    <inkml:brush xml:id="br0">
      <inkml:brushProperty name="width" value="0.05" units="cm"/>
      <inkml:brushProperty name="height" value="0.05" units="cm"/>
    </inkml:brush>
  </inkml:definitions>
  <inkml:trace contextRef="#ctx0" brushRef="#br0">79 301 15459,'-23'47'4577,"-19"85"-1642,38-115-2744,0 0 0,2 1-1,0-1 1,0 1 0,3 30 0,-1-47-185,0 0 0,0 0 0,0 0 0,0 0 1,0 0-1,1 0 0,-1 0 0,0 0 0,1 0 0,-1 0 1,0-1-1,1 1 0,-1 0 0,1 0 0,1 1 0,-2-2-3,0 0 0,1 0-1,-1 1 1,0-1-1,1 0 1,-1 0-1,1 0 1,-1 0-1,0 0 1,1 0-1,-1 0 1,0 0-1,1 0 1,-1 0-1,1 0 1,-1 0-1,0 0 1,1 0-1,-1-1 1,0 1-1,1 0 1,-1 0-1,0 0 1,1 0-1,-1-1 1,1 1-1,2-3 7,1 0 0,-1 0-1,0 0 1,-1-1-1,1 1 1,3-6 0,15-27 42,-1-1 1,-2-1-1,-1-1 1,14-52-1,-14 31 114,-4-1-1,9-79 0,-21 132-143,0-3 27,0 0 0,0 0 0,-1 1 0,0-1 0,-3-13-1,3 23-40,0 0-1,0 1 1,0-1 0,0 0-1,0 1 1,-1-1-1,1 0 1,0 1-1,0-1 1,-1 0-1,1 1 1,0-1-1,-1 1 1,1-1-1,-1 0 1,1 1-1,-1-1 1,1 1-1,-2-1 1,2 1-4,-1 0 1,1 0-1,0 0 0,-1 0 1,1 0-1,-1 0 0,1 0 1,0 0-1,-1 0 0,1 0 1,0 1-1,-1-1 1,1 0-1,0 0 0,-1 0 1,1 1-1,0-1 0,-1 0 1,1 1-1,0-1 1,0 0-1,-1 0 0,1 1 1,-1 0-1,-1 2 11,0 1 0,0 0 0,0 0 0,0 0 0,-2 8 0,-5 35 109,2 0 0,2 0-1,1 73 1,4-101-61,1 0 1,0-1 0,1 1-1,1 0 1,1-1-1,12 33 1,-14-46-45,0 0 1,0-1 0,0 1 0,1-1-1,-1 1 1,1-1 0,0 0 0,0 0-1,1-1 1,-1 1 0,1-1 0,0 1-1,0-1 1,0 0 0,0-1 0,0 1-1,1-1 1,-1 0 0,1 0 0,-1 0-1,1 0 1,0-1 0,0 0 0,0 0-1,0 0 1,0-1 0,0 0 0,0 0-1,0 0 1,6-1 0,1-1 0,-1-1 0,1 0-1,-1-1 1,0 0 0,0-1 0,-1 0 0,1-1 0,-1 0-1,-1 0 1,1-1 0,-1-1 0,9-8 0,-6 5-1,-1-1 0,0 0 0,-1 0 0,0-2 0,-1 1 1,-1-1-1,0 0 0,7-19 0,-12 27-14,-1-1 1,0 0-1,-1 0 0,0 0 1,0 0-1,0-13 1,-1 19-5,0 1 0,1-1 1,-1 1-1,0-1 1,0 1-1,0-1 1,0 1-1,0-1 1,0 1-1,-1 0 1,1-1-1,0 1 1,0-1-1,0 1 0,0-1 1,0 1-1,-1-1 1,1 1-1,0 0 1,0-1-1,-1 1 1,1-1-1,0 1 1,-1 0-1,1-1 0,0 1 1,-1 0-1,1 0 1,-1-1-1,1 1 1,0 0-1,-1 0 1,1-1-1,-1 1 1,1 0-1,-1 0 0,1 0 1,-1 0-1,1 0 1,-1 0-1,1 0 1,-1 0-1,1 0 1,-1 0-1,1 0 1,0 0-1,-1 0 1,1 0-1,-1 0 0,-2 1 1,1 1 0,0-1-1,0 0 1,0 0 0,0 1-1,0-1 1,-4 4 0,-1 4-1,0 0 1,0 1 0,1-1 0,0 1 0,1 0 0,0 1 0,-4 11 0,3-5 9,1 0 0,0 1 0,-3 32 1,7-48-9,1 1 1,0 0 0,-1 0-1,1-1 1,1 1 0,-1 0-1,0 0 1,1-1 0,-1 1-1,1 0 1,0-1 0,0 1-1,0-1 1,0 1 0,3 4 0,-4-7-2,1 1 1,0 0 0,-1-1-1,1 1 1,0-1 0,0 1-1,-1-1 1,1 1 0,0-1-1,0 0 1,0 0 0,0 1-1,-1-1 1,1 0 0,0 0-1,0 0 1,0 0-1,0 0 1,1 0 0,0 0 1,1-1 0,-1 1 0,1-1-1,-1 0 1,0 0 0,1 0 0,-1 0 0,0 0 0,3-2 0,15-12 9,-1-1 0,-1-1 0,31-36 0,-33 34-86,1 1 0,1 0 0,35-27 0,-51 44 61,0-1 0,0 1 1,0 0-1,0 0 0,0 0 0,0 0 1,0 0-1,0 0 0,0 1 0,1-1 1,-1 1-1,0-1 0,1 1 0,-1 0 1,0 0-1,1 0 0,2 0 0,-3 1 1,-1 0 0,1-1 0,0 1 0,-1 0 0,1 0-1,-1 0 1,0 0 0,1 0 0,-1 0 0,0 1 0,1-1 0,-1 0-1,0 1 1,0-1 0,0 1 0,0-1 0,1 3 0,2 7-28,-1-1 1,0 0 0,-1 1-1,0 0 1,2 17 0,-2-5 32,-2-10 9,2 0 0,5 24-1,-7-37-14,0 1-1,0-1 0,0 1 1,0-1-1,0 1 0,0-1 1,1 0-1,-1 1 0,0-1 1,0 1-1,0-1 0,1 0 1,-1 1-1,0-1 0,0 0 1,1 1-1,-1-1 0,0 0 1,1 1-1,-1-1 0,0 0 1,1 1-1,-1-1 0,0 0 1,1 0-1,-1 0 0,1 1 1,-1-1-1,0 0 0,1 0 1,-1 0-1,2 0 0,-1 0-49,0-1-1,0 1 1,0-1-1,0 1 0,-1-1 1,1 1-1,0-1 1,0 0-1,0 0 1,0 1-1,-1-1 0,1 0 1,0-1-1,24-39-1971,-22 34 1635,34-57-986,-17 30 448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7.708"/>
    </inkml:context>
    <inkml:brush xml:id="br0">
      <inkml:brushProperty name="width" value="0.05" units="cm"/>
      <inkml:brushProperty name="height" value="0.05" units="cm"/>
    </inkml:brush>
  </inkml:definitions>
  <inkml:trace contextRef="#ctx0" brushRef="#br0">8 36 18636,'4'-4'355,"0"1"1,0-1-1,1 1 0,0 0 1,0 0-1,0 0 0,0 1 1,0 0-1,0 0 0,1 0 1,-1 1-1,9-2 1,-12 3-247,0 0 1,0 0-1,-1 0 1,1 0-1,0 0 1,0 1-1,0-1 1,0 1-1,0-1 1,0 1-1,0 0 1,-1 0-1,1-1 1,0 1-1,2 3 1,-2-3-65,0 1 0,0 1 0,-1-1 1,1 0-1,-1 0 0,1 0 0,-1 1 0,0-1 0,0 1 1,0-1-1,0 1 0,0-1 0,-1 1 0,1 4 0,1 4 18,-2 0 0,1 1 0,-2-1-1,1 0 1,-5 21 0,-18 59 233,8-38-119,10-37-118,3-11-31,0 1 0,1-1 0,0 1 0,0 0 1,0-1-1,0 1 0,1 0 0,0-1 0,0 1 0,2 9 0,-2-15-25,0 0 0,0 1-1,1-1 1,-1 1 0,0-1-1,1 1 1,-1-1 0,0 1 0,1-1-1,-1 0 1,1 1 0,-1-1-1,1 0 1,-1 0 0,1 1 0,-1-1-1,1 0 1,-1 0 0,1 0 0,-1 1-1,1-1 1,-1 0 0,1 0-1,-1 0 1,1 0 0,-1 0 0,1 0-1,-1 0 1,1 0 0,0 0-1,-1 0 1,1-1 0,-1 1 0,1 0-1,-1 0 1,1 0 0,-1-1 0,1 1-1,-1 0 1,0-1 0,2 1-1,17-15 6,-18 15-7,14-13-359,0-1-1,-1 0 1,0-1 0,-2-1 0,1 0 0,16-31 0,-23 31-55,-5 4-136</inkml:trace>
  <inkml:trace contextRef="#ctx0" brushRef="#br0" timeOffset="1">9 162 18996,'-9'4'1840,"15"1"-1231,7-2-289,8-3 1144,5-3-664,4-3-944,0-1-472,2-6 536,-5-3-144,0-2-136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8.183"/>
    </inkml:context>
    <inkml:brush xml:id="br0">
      <inkml:brushProperty name="width" value="0.05" units="cm"/>
      <inkml:brushProperty name="height" value="0.05" units="cm"/>
    </inkml:brush>
  </inkml:definitions>
  <inkml:trace contextRef="#ctx0" brushRef="#br0">4 0 15883,'0'32'1993,"-1"11"-953,0 1-392,-1 2 1537,4 1-897,5-7-792,3-7-360,3-17-2416,0-12 2200,-2-15-473,-1-9-287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8.698"/>
    </inkml:context>
    <inkml:brush xml:id="br0">
      <inkml:brushProperty name="width" value="0.05" units="cm"/>
      <inkml:brushProperty name="height" value="0.05" units="cm"/>
    </inkml:brush>
  </inkml:definitions>
  <inkml:trace contextRef="#ctx0" brushRef="#br0">73 650 16732,'-2'1'170,"1"1"0,-1-1 1,1 1-1,-1-1 0,1 1 0,-1 0 1,1 0-1,0-1 0,0 1 1,0 0-1,0 0 0,0 0 1,1 0-1,-1 0 0,0 0 1,1 0-1,-1 0 0,1 1 1,0-1-1,0 0 0,0 0 1,0 0-1,0 0 0,1 0 1,-1 1-1,0-1 0,2 2 1,-2-2-107,0-1 0,1 1 1,-1-1-1,1 1 0,-1-1 1,1 1-1,0-1 0,-1 1 1,1-1-1,0 1 0,0-1 1,0 0-1,0 1 0,1-1 1,-1 0-1,0 0 0,0 0 1,1 0-1,-1 0 0,0 0 1,1 0-1,-1-1 0,1 1 1,0 0-1,-1-1 0,1 1 1,-1-1-1,1 0 0,0 1 1,-1-1-1,1 0 0,0 0 1,-1 0-1,1 0 0,0-1 1,1 1-1,2-2-5,0 0 0,0-1 0,0 1 0,0-1 0,0 0 1,0 0-1,-1 0 0,0-1 0,0 0 0,0 0 0,0 0 0,0 0 0,-1-1 0,0 1 0,0-1 0,4-6 0,-2 1 5,0 0 1,-1 0-1,0-1 0,0 1 0,-1-1 0,-1 0 1,2-14-1,-3 19-40,-1 1 1,0-1-1,0 0 1,0 0-1,-1 1 1,0-1 0,0 0-1,-1 1 1,0-1-1,1 1 1,-5-7-1,5 10-18,0 0 0,0 0 0,-1 0 0,1 1 0,-1-1 0,1 0 0,-1 1 0,0-1 0,1 1 0,-1 0 0,0 0 0,0 0 0,0 0 0,0 0 0,0 0 0,0 0 0,0 0 0,0 1 0,0-1 0,-1 1 0,1 0 0,0-1 0,0 1 0,0 0 0,-1 0 0,1 1 0,0-1 0,0 0 0,0 1 0,0-1 0,-1 1 0,-2 1 0,-2 1 1,1 0 0,0 1 0,0-1 0,0 1 0,0 1 0,1-1 0,-1 1 0,1 0 0,0 0 0,0 0 0,1 1 0,0 0 1,0 0-1,-5 10 0,2-2 7,0 1 0,1-1 1,0 1-1,1 1 1,-4 22-1,7-26-2,1-1 1,0 1-1,1 0 1,0 0-1,0 0 1,5 21-1,-4-30-7,-1 1 1,1-1-1,0 0 0,0 1 0,1-1 1,-1 0-1,1 0 0,-1 0 0,1 0 1,0 0-1,0 0 0,0 0 1,1 0-1,-1-1 0,1 1 0,-1-1 1,1 0-1,0 0 0,0 0 0,0 0 1,0 0-1,0-1 0,0 0 1,1 1-1,-1-1 0,0 0 0,5 0 1,0 0 0,-1-1 0,1 0 1,-1-1-1,0 0 1,1 0-1,-1 0 0,0-1 1,0 0-1,0 0 1,0-1-1,0 0 1,-1 0-1,8-6 0,5-3 10,-1-1 0,-1 0-1,21-22 1,-2-2-8,-3-2 0,-1-1 1,-2-1-1,-1-2 0,-3-1 0,-2-1 1,-1-1-1,31-97 0,-49 130-26,-1-1 0,-1 0 0,0 0-1,-1-1 1,1-27 0,-3 40 14,0 0-1,-1 1 1,1-1 0,0 0-1,-1 1 1,1-1 0,-1 1 0,0-1-1,1 0 1,-1 1 0,0-1-1,-1-1 1,1 2 1,1 1 1,-1-1-1,0 1 0,1-1 0,-1 1 0,1 0 1,-1-1-1,0 1 0,1 0 0,-1-1 0,0 1 1,0 0-1,1 0 0,-1 0 0,0-1 1,1 1-1,-1 0 0,0 0 0,0 0 0,0 1 1,-2-1-4,0 1 0,0 0-1,1 0 1,-1 0 0,0 1 0,1-1 0,-1 0 0,1 1 0,0 0 0,-1 0 0,1 0 0,-2 2 0,-7 8-6,1 1 1,0 0-1,1 0 1,0 1-1,1 0 1,-9 23 0,1 2 9,-13 54 1,23-68 7,0 0 0,2 1 0,0-1 1,1 41-1,4-56-5,-1 0 1,2 0 0,-1 0-1,1 0 1,1 0 0,5 12-1,-6-17-1,0 0 0,1 0 1,0 0-1,0-1 0,0 1 0,0-1 0,1 0 0,0 0 0,-1 0 1,2 0-1,-1-1 0,8 6 0,-8-7-1,1 1 0,0-1 0,-1 0 0,1 0 0,0-1 0,0 0 0,1 1 0,-1-1 0,0-1 0,0 1 0,0-1 0,1 0 0,6-1 0,-3 0 0,0-1-1,-1-1 1,1 1-1,-1-1 1,1 0-1,-1-1 1,10-5-1,0-3 4,-1 0 0,0-1 0,0-1 0,-2 0-1,25-29 1,-18 15 33,0-1-1,-3-1 1,0-1 0,-2-1-1,-1 0 1,-2-2-1,-1 1 1,-2-1-1,-1-1 1,-1 0 0,-3-1-1,5-52 1,-11 81-27,1 0 1,-1 1-1,1 0 0,-1 0 0,0-1 1,-1 1-1,0 0 0,0 0 1,0 0-1,0 0 0,-1 0 0,-3-8 1,4 13-9,0 0 1,1 0 0,-1 0-1,1 0 1,-1 0-1,0 0 1,0 0 0,0 0-1,0 0 1,1 1-1,-1-1 1,0 0 0,0 1-1,0-1 1,-1 0 0,1 1-1,0-1 1,0 1-1,0-1 1,0 1 0,0 0-1,-1 0 1,-1-1-1,1 2 0,0-1 0,0 0 0,0 1 0,0-1 0,0 1 0,0 0 0,0 0 0,0 0 0,0 0 0,1 0 0,-1 0 0,0 0 0,-1 2 0,-4 4 0,1-1 1,0 2-1,0-1 1,0 0 0,-5 12-1,-1 4 30,2 0-1,1 0 1,0 1-1,2 1 1,1-1-1,1 1 1,-4 48 0,8-50-57,0 0 1,2 0-1,0 0 1,2 0-1,0 0 1,2 0 0,1-1-1,15 40 1,-17-52-86,1-1 1,0 0 0,0 0-1,10 12 1,-13-19 94,0 0 0,0 1 0,0-1-1,0 0 1,0 0 0,1 0 0,-1-1 0,1 1 0,-1-1-1,1 1 1,0-1 0,-1 0 0,1 0 0,0 0 0,0 0-1,0 0 1,0-1 0,5 1 0,23-6-249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9.517"/>
    </inkml:context>
    <inkml:brush xml:id="br0">
      <inkml:brushProperty name="width" value="0.05" units="cm"/>
      <inkml:brushProperty name="height" value="0.05" units="cm"/>
    </inkml:brush>
  </inkml:definitions>
  <inkml:trace contextRef="#ctx0" brushRef="#br0">0 2 20692,'1'0'63,"-1"0"-1,1-1 1,-1 1 0,1 0-1,-1 0 1,1 0-1,0 0 1,-1 0-1,1-1 1,-1 1-1,1 0 1,0 0-1,-1 1 1,1-1-1,-1 0 1,1 0-1,0 0 1,-1 0-1,1 0 1,-1 1-1,1-1 1,-1 0-1,1 0 1,-1 1 0,1-1-1,-1 0 1,1 1-1,-1-1 1,1 1-1,-1-1 1,1 1-1,-1-1 1,0 1-1,1-1 1,-1 1-1,0-1 1,1 1-1,12 26 387,-13-26-416,13 34 774,-1 1-1,9 58 1,4 77-166,-19-119-428,-5-41-187,-1-9-20,0 0 0,0 0 0,0 0-1,0 0 1,0 0 0,1 0-1,-1 1 1,1-1 0,-1 0-1,1 0 1,0-1 0,0 1 0,0 0-1,0 0 1,1 2 0,-1-4-5,-1 0 0,0 0 0,0 0 0,0 0 0,1 0 0,-1 0 0,0 0 0,0 0 0,0 0 0,0 0 0,1 0-1,-1 0 1,0 0 0,0 0 0,0 0 0,1 0 0,-1 0 0,0 0 0,0 0 0,0 0 0,0 0 0,1 0 0,-1-1 0,0 1 0,0 0 0,0 0 0,0 0 0,0 0 0,1 0 0,-1 0 0,0-1 0,0 1 0,0 0 0,0 0 0,0 0 0,0 0 0,0-1 0,0 1 0,0 0 0,0 0 0,0 0 0,0 0 0,0-1 0,0 1 0,9-22 21,-1 0 0,-2-1 0,7-36 0,-8 32-33,1 0 0,11-29-1,-16 54 3,0-1 0,0 1-1,0-1 1,0 1 0,0 0-1,0 0 1,1 0 0,-1-1-1,1 1 1,0 1 0,0-1-1,-1 0 1,1 0-1,0 1 1,0-1 0,1 1-1,2-2 1,-3 2 2,-1 1 0,1 0 0,0 0 0,-1 0 0,1 0 0,0 1 0,-1-1 0,1 0 0,-1 1 0,1-1 0,-1 1 0,1-1 0,-1 1 0,1 0 0,-1-1 0,1 1 0,-1 0 0,0 0 0,0 0 0,1 0 0,-1 0 0,0 1-1,0-1 1,0 0 0,0 0 0,0 1 0,0-1 0,0 3 0,13 18-72,-1 2 0,16 42 1,-23-48 84,2 0 0,0 0 0,1-1 0,1 0 0,0 0 0,22 25 0,-30-40 4,-1-1 1,0 1-1,1-1 1,0 0-1,-1 0 1,1 1 0,0-1-1,0 0 1,-1 0-1,1 0 1,0-1-1,0 1 1,0 0 0,0-1-1,0 0 1,0 1-1,0-1 1,0 0-1,1 0 1,-1 0 0,3 0-1,-2-1 8,0 0-1,0 0 0,0-1 1,-1 1-1,1 0 1,0-1-1,0 0 0,-1 0 1,1 0-1,-1 0 1,0 0-1,4-4 1,3-6 58,-1 0 1,1 0 0,-2-1 0,10-21-1,2-15 158,-2-1 0,18-83-1,-35 132-232,2-5-3,1 9-6,2 20-22,1 33-29,-6-55 59,3 34-55,8 65-20,-9-89-32,0-1-1,1 1 1,0-1 0,0 1-1,1-1 1,8 15 0,-11-25 57,-1 1-1,0 0 1,1 0 0,-1-1 0,1 1 0,-1 0 0,1-1 0,0 1-1,-1-1 1,1 1 0,-1 0 0,1-1 0,0 1 0,0-1-1,-1 0 1,1 1 0,0-1 0,0 0 0,1 1 0,-2-1 9,1 0 1,-1 0 0,1 0 0,-1-1 0,1 1-1,-1 0 1,1 0 0,0 0 0,-1-1 0,1 1 0,-1 0-1,0-1 1,1 1 0,-1 0 0,1-1 0,-1 1 0,1 0-1,-1-1 1,0 1 0,1-1 0,-1 0 0,12-28-611,-2-15 104,-3-12-153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9.997"/>
    </inkml:context>
    <inkml:brush xml:id="br0">
      <inkml:brushProperty name="width" value="0.05" units="cm"/>
      <inkml:brushProperty name="height" value="0.05" units="cm"/>
    </inkml:brush>
  </inkml:definitions>
  <inkml:trace contextRef="#ctx0" brushRef="#br0">2 1 14459,'-1'38'864,"1"1"-984,3-9 72,5-1 944,10-5-936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0.435"/>
    </inkml:context>
    <inkml:brush xml:id="br0">
      <inkml:brushProperty name="width" value="0.05" units="cm"/>
      <inkml:brushProperty name="height" value="0.05" units="cm"/>
    </inkml:brush>
  </inkml:definitions>
  <inkml:trace contextRef="#ctx0" brushRef="#br0">144 431 15027,'-13'8'588,"1"1"0,1 0-1,-1 1 1,2 0 0,-1 1 0,1 0-1,1 1 1,-12 17 0,16-21-360,1 0 0,0 1 0,0-1 0,0 1 0,1-1 0,0 1 1,1 0-1,0 0 0,1 0 0,0 1 0,0-1 0,0 0 0,2 0 0,1 15 0,-2-20-208,1-1 0,-1 0-1,1 0 1,0 0 0,0-1-1,0 1 1,0 0-1,1 0 1,-1 0 0,1-1-1,-1 1 1,1-1-1,0 1 1,0-1 0,0 0-1,5 4 1,-5-5 3,0 0 0,1 0-1,-1 0 1,1 0 0,-1 0 0,1 0-1,-1-1 1,1 1 0,0-1 0,-1 0 0,1 0-1,0 0 1,-1 0 0,1 0 0,4-1 0,2-1 14,-1-1 1,0 0-1,0 0 1,0-1 0,0 0-1,-1 0 1,0-1 0,0 0-1,0 0 1,11-11 0,-3-1-64,0 1 1,-1-2-1,-1 0 1,-1-1-1,-1 0 1,0 0-1,-2-1 1,0-1-1,-1 0 0,-1 0 1,-1 0-1,-1-1 1,0 0-1,1-29 1,-7 29-124,1 22 146,0 0 0,0-1 0,0 1 0,0 0 0,0 0 0,0 0 0,1 0 0,-1 0 0,0-1 0,0 1 0,0 0 0,0 0 1,0 0-1,-1 0 0,1-1 0,0 1 0,0 0 0,0 0 0,0 0 0,0 0 0,0 0 0,0 0 0,0-1 0,0 1 1,0 0-1,0 0 0,0 0 0,0 0 0,-1 0 0,1 0 0,0-1 0,0 1 0,0 0 0,0 0 0,0 0 0,0 0 0,-1 0 1,1 0-1,0 0 0,0 0 0,0 0 0,0 0 0,0 0 0,-1 0 0,1 0 0,0 0 0,0 0 0,0 0 0,0 0 1,0 0-1,-1 0 0,1 0 0,0 0 0,0 0 0,0 0 0,0 0 0,0 0 0,-1 0 0,1 0 0,0 0 0,-5 9-103,1 4 61,1 0 0,0 1 0,1-1 0,1 1-1,0-1 1,2 19 0,1 3 54,9 45 0,-8-66 3,0-1 0,0 0-1,1 0 1,1 0 0,11 22 0,-15-32-1,1 0 0,0 0-1,0-1 1,-1 1 0,1 0-1,1-1 1,-1 0 0,0 1-1,1-1 1,-1 0 0,1 0-1,0 0 1,-1 0 0,1-1-1,0 1 1,0-1 0,0 0 0,0 1-1,1-2 1,-1 1 0,0 0-1,0 0 1,1-1 0,-1 0-1,0 0 1,1 0 0,-1 0-1,0 0 1,0-1 0,4 0-1,0-2 29,1 0 0,-1 0-1,0-1 1,0 0-1,0 0 1,0 0 0,-1-1-1,0 0 1,0-1-1,0 1 1,-1-1 0,0 0-1,6-9 1,3-5 76,-1-1 0,-1-1 1,11-25-1,-8 9 21,-1-1 1,-2 0-1,-2 0 0,-2-1 1,-1 0-1,-2-1 0,-2 0 1,-3-69-1,0 106-128,0-5 11,-1 0-1,0 1 1,0-1 0,0 1-1,-1-1 1,0 1 0,-1-1-1,-6-12 1,9 20-18,-1 0 0,1 0 0,0 1 1,-1-1-1,1 0 0,-1 1 0,1-1 0,-1 0 0,0 1 1,1-1-1,-1 1 0,0-1 0,1 1 0,-1-1 0,0 1 1,1-1-1,-1 1 0,0 0 0,0-1 0,-1 1 0,1 0-1,0 0 0,1 0 0,-1 0 0,0 0 0,1 1 0,-1-1 0,1 0 0,-1 1 0,0-1 0,1 0 0,-1 1 0,1-1 0,-1 1 0,1-1-1,-1 1 1,1-1 0,-1 1 0,1-1 0,0 1 0,-1 0 0,-2 4-4,1 0-1,0 0 1,0 0-1,0 0 1,0 0-1,0 6 1,-3 21 2,2 0 1,1 1-1,2-1 1,1 0-1,1 0 1,2 0-1,12 48 1,-11-63-73,1-1 0,0 0 0,1 0 0,1-1 0,1 0 0,0 0 0,0-1 0,2 0-1,0 0 1,0-2 0,1 1 0,1-1 0,0-1 0,23 15 0,-18-13-339,-11-9 62,1 1 0,-1 1 0,0-1 0,0 1 0,6 8 0,-13-14 292,1 1 0,-1-1-1,1 1 1,-1-1 0,0 1 0,1-1 0,-1 0 0,0 1-1,1 0 1,-1-1 0,0 1 0,0-1 0,1 1 0,-1-1 0,0 1-1,0-1 1,0 1 0,0 0 0,0-1 0,0 1 0,0-1-1,0 1 1,0 0 0,0-1 0,0 1 0,-1 0 7,1-1 1,-1 0 0,1 1-1,-1-1 1,1 0-1,-1 1 1,1-1-1,-1 0 1,0 0 0,1 0-1,-1 0 1,1 1-1,-1-1 1,0 0-1,1 0 1,-1 0-1,1 0 1,-1 0 0,0-1-1,-34-7-906,12-3 1042,-1 0-1,2-2 1,0 0-1,0-2 1,-22-20 0,2-1 1326,-50-59 0,88 91-1286,0 0 43,0-1 0,-1 0-1,2 0 1,-1 0 0,1 0-1,0-1 1,-4-8 0,6 13-150,1 1 0,0-1 0,0 1 0,0-1 0,0 1 0,0-1 0,0 1 0,0-1 0,0 1 0,0-1 0,0 1 0,0-1 0,0 0 0,0 1 0,0-1 0,0 1 0,0-1 0,1 1 0,-1 0 0,0-1 0,0 1 0,1-1 0,-1 1-1,0-1 1,1 1 0,-1 0 0,0-1 0,1 1 0,0-1 0,18-5-270,30 8-1738,-40-1 1291,13 0 173,1 0 1,29-4 0,4-6-468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1.294"/>
    </inkml:context>
    <inkml:brush xml:id="br0">
      <inkml:brushProperty name="width" value="0.05" units="cm"/>
      <inkml:brushProperty name="height" value="0.05" units="cm"/>
    </inkml:brush>
  </inkml:definitions>
  <inkml:trace contextRef="#ctx0" brushRef="#br0">1 146 20188,'2'0'205,"1"-1"-1,-1 0 1,1 0 0,-1-1-1,1 1 1,-1 0-1,0-1 1,0 1-1,0-1 1,0 0-1,3-2 1,12-10 286,-8 8-214,1 1 1,-1 1-1,0 0 0,1 0 0,0 1 0,0 0 1,0 0-1,0 1 0,21-1 0,-28 3-247,1 0-1,0 0 1,0 1 0,0-1 0,0 1-1,0 0 1,0 0 0,-1 0-1,1 1 1,0-1 0,-1 1-1,1 0 1,-1 0 0,0 0-1,0 0 1,0 1 0,0-1-1,0 1 1,0 0 0,0 0 0,-1 0-1,0 0 1,1 0 0,-1 1-1,0-1 1,-1 0 0,1 1-1,2 7 1,-1 2-41,-1 0-1,0 0 0,0 1 1,-1-1-1,-1 1 1,0-1-1,-1 1 1,-4 22-1,2-16-71,1 0 1,1 32-1,1-51 79,0-1 0,0 1 0,0 0 0,0-1-1,0 1 1,0-1 0,0 1 0,0-1 0,0 1 0,0-1 0,0 1 0,0-1 0,0 1 0,1-1-1,-1 1 1,0-1 0,0 1 0,1-1 0,-1 1 0,0-1 0,0 0 0,1 1 0,-1-1-1,1 1 1,-1-1 0,0 0 0,1 1 0,-1-1 0,1 0 0,-1 0 0,1 1 0,-1-1 0,1 0-1,1 0 0,-1 0-1,0-1 0,0 1 0,0-1 0,0 1 1,0-1-1,1 1 0,-1-1 0,0 0 0,0 0 0,-1 1 1,1-1-1,2-2 0,25-35-52,-11 8 50,0 0-1,-2-2 1,14-44-1,18-100-49,-48 220-62,8 73 0,-7-113 118,4 26-15,8 35-1,-11-58 20,1 1 0,1-1 0,-1 0 0,1 0 0,1 0 0,-1 0 0,1-1 0,0 1 0,1-1 0,6 8 1,-10-13 2,1 1 0,0-1 1,0 1-1,0-1 0,0 0 1,0 1-1,0-1 0,1 0 1,-1-1-1,0 1 0,0 0 1,1-1-1,-1 1 1,1-1-1,-1 1 0,0-1 1,1 0-1,-1 0 0,1 0 1,-1-1-1,0 1 0,1-1 1,-1 1-1,0-1 1,1 0-1,-1 1 0,0-1 1,4-3-1,3-1 19,-1 0 1,0-1-1,0 0 0,-1-1 1,13-13-1,8-16 70,-1 0 1,-2-2-1,-1-1 1,20-47-1,-30 60-77,-5 18-7,-3 13-7,-2 17-13,-4-21 9,3 29-15,5 36-17,-7-60 36,0 0 1,0 0 0,1 0 0,0-1 0,0 1 0,1-1-1,0 0 1,3 7 0,-5-11-1,0-1-1,0 1 1,-1 0 0,1 0-1,0 0 1,0-1-1,0 1 1,0 0 0,0-1-1,0 1 1,0-1 0,0 1-1,0-1 1,0 0 0,0 1-1,0-1 1,0 0-1,1 0 1,-1 0 0,0 0-1,0 1 1,0-2 0,0 1-1,0 0 1,0 0 0,1 0-1,-1 0 1,0-1-1,0 1 1,0-1 0,0 1-1,0-1 1,0 1 0,0-1-1,2-1 1,3-2 10,0-1 0,0 0 0,0 0 0,5-8 0,-7 9-5,11-12 29,1-1-43,29-26-1,-41 40-11,0 0-1,-1 0 1,2 0 0,-1 1-1,0-1 1,0 1 0,1 0 0,-1 1-1,1-1 1,0 1 0,-1 0-1,1 0 1,0 0 0,6 0-1,-8 1 4,0 1 0,0-1 0,-1 1 0,1 0 1,0 0-1,0 0 0,-1 0 0,1 0 0,-1 0 0,1 1 0,-1-1 0,1 1 0,-1 0 0,0 0 0,0 0 0,0 0 0,0 0 0,0 0 0,0 1 0,-1-1 0,3 4 0,2 5-42,-1 1 0,0 0 0,6 20-1,0 2 70,-11-33-7,1-1 1,-1 1 0,0 0 0,0 0 0,1-1 0,-1 1 0,0 0 0,1 0 0,-1-1 0,1 1 0,-1-1 0,1 1 0,-1 0 0,1-1 0,0 1 0,-1-1 0,1 1-1,-1-1 1,1 0 0,0 1 0,0-1 0,-1 1 0,1-1 0,0 0 0,0 0 0,-1 0 0,1 1 0,0-1 0,0 0 0,0 0 0,-1 0 0,1 0 0,0 0 0,0 0-1,0 0 1,-1-1 0,1 1 0,0 0 0,0 0 0,-1-1 0,1 1 0,0 0 0,-1-1 0,1 1 0,0-1 0,-1 1 0,1 0 0,0-1 0,-1 0 0,1 1 0,-1-1-1,2-1 1,5-5 45,0-1-1,0 0 0,7-13 1,-4 8 2,1-2 8,4-5 0,31-33-1,-42 49-71,0 0 0,1 0 0,-1 1 0,1-1 0,-1 1 0,1 0 1,0 1-1,0-1 0,0 1 0,1 0 0,-1 0 0,0 1 0,1-1 1,5 0-1,-7 3-1,-1-1 0,1 1 1,-1-1-1,1 1 1,-1 0-1,0 0 0,1 1 1,-1-1-1,0 1 1,0 0-1,0-1 1,0 1-1,0 1 0,0-1 1,-1 0-1,1 1 1,-1-1-1,1 1 0,-1 0 1,0-1-1,0 1 1,0 0-1,1 4 0,6 10-48,-1-1 0,-1 1-1,5 18 1,-11-33 49,5 17-295,-6-19 295,0 0-1,0 0 0,0 1 0,0-1 0,0 0 0,0 0 0,0 0 0,0 0 0,1 0 0,-1 0 0,0 1 0,0-1 0,0 0 0,0 0 0,0 0 0,0 0 0,0 0 0,0 0 0,0 0 1,0 0-1,0 1 0,0-1 0,0 0 0,1 0 0,-1 0 0,0 0 0,0 0 0,0 0 0,0 0 0,0 0 0,0 0 0,0 0 0,1 0 0,-1 0 0,0 0 0,0 0 0,0 0 0,0 0 0,0 0 1,0 0-1,0 0 0,1 0 0,-1 0 0,0 0 0,0 0 0,0 0 0,0 0 0,0 0 0,0 0 0,1 0 0,-1 0 0,0 0 0,0 0 0,0 0 0,0 0 0,0-1 0,5-9-166,0-14 79,-3-12-139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0.364"/>
    </inkml:context>
    <inkml:brush xml:id="br0">
      <inkml:brushProperty name="width" value="0.05" units="cm"/>
      <inkml:brushProperty name="height" value="0.05" units="cm"/>
    </inkml:brush>
  </inkml:definitions>
  <inkml:trace contextRef="#ctx0" brushRef="#br0">24 8 16436,'-17'0'2160,"11"0"-1232,12 0-288,9-1 937,14-1-281,10-1-200,8 3-664,6-1-504,9 1 192,-1 6-112,-2-4-176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3.186"/>
    </inkml:context>
    <inkml:brush xml:id="br0">
      <inkml:brushProperty name="width" value="0.05" units="cm"/>
      <inkml:brushProperty name="height" value="0.05" units="cm"/>
    </inkml:brush>
  </inkml:definitions>
  <inkml:trace contextRef="#ctx0" brushRef="#br0">116 672 18020,'2'-5'501,"-2"4"-403,0 0 0,0 0 0,0 0 0,0-1 1,1 1-1,-1 0 0,0 0 0,1 0 0,-1 0 1,1 0-1,0 0 0,-1 1 0,1-1 0,-1 0 0,1 0 1,0 0-1,0 0 0,0 1 0,1-2 0,-2 2-36,1 0 0,-1 0 0,0 1 0,1-1-1,-1 0 1,0 0 0,0 0 0,1 1 0,-1-1-1,0 0 1,1 0 0,-1 1 0,0-1-1,0 0 1,0 1 0,1-1 0,-1 0 0,0 1-1,0-1 1,0 0 0,0 1 0,0-1 0,0 0-1,1 1 1,-1-1 0,0 1 0,0-1 0,0 0-1,0 1 1,0-1 0,0 0 0,-1 1 0,1-1-1,0 0 1,0 1 0,0-1 0,0 1 0,-1 20 919,-6 22-336,-2 0-1,-2-1 0,-22 57 1,5-17-302,-13 47-299,40-129-51,1 1 0,0 0 0,-1-1 0,1 1 0,0 0 0,0-1 0,-1 1 0,1 0 0,0 0 0,0-1 0,0 1 0,0 0 0,0-1 0,0 1 0,0 0 1,0 0-1,0-1 0,0 1 0,1 0 0,-1 0 0,0-1 0,1 2 0,12-20-161,25-60-44,39-117 1,-47 113 198,53-104 0,-82 183 15,0 1 0,0 0 0,0 0 0,1 0 0,-1 0 0,1 0 0,-1 0 0,1 0 0,0 1 0,-1-1 1,1 0-1,3-1 0,-4 3-1,-1 0 1,1-1 0,-1 1-1,1 0 1,-1 0 0,1 1-1,-1-1 1,1 0-1,-1 0 1,1 0 0,-1 0-1,1 0 1,-1 0 0,1 1-1,-1-1 1,0 0 0,1 0-1,-1 1 1,1-1-1,-1 0 1,0 1 0,1-1-1,-1 0 1,0 1 0,1-1-1,-1 1 1,0-1-1,0 0 1,1 1 0,-1-1-1,0 1 1,0-1 0,0 1-1,0-1 1,1 1 0,1 9 17,1 0 0,-1 0 0,-1 0 0,1 14 0,-1 253 352,5 51 239,-3-308-551,-2-14-13,-1-12 27,-8-34-73,-2 2 1,-1-1-1,-30-68 1,3 8-294,35 84 57,3 15 232,0-1 0,0 1 0,0 0 0,0 0 0,0 0 0,0 0 0,1 0 0,-1 0 0,0-1 0,0 1 0,0 0 0,0 0-1,0 0 1,0 0 0,1 0 0,-1 0 0,0 0 0,0 0 0,0-1 0,0 1 0,0 0 0,1 0 0,-1 0 0,0 0 0,0 0 0,0 0-1,0 0 1,1 0 0,-1 0 0,0 0 0,0 0 0,0 0 0,0 0 0,1 0 0,-1 0 0,0 0 0,0 0 0,0 1 0,0-1-1,0 0 1,1 0 0,-1 0 0,25 18-198,-5-3 144,-18-14 47,0-1 1,-1 1-1,1-1 0,0 1 0,0-1 0,0 0 0,-1 0 1,1 0-1,0 0 0,0 0 0,0 0 0,0 0 1,-1 0-1,1-1 0,0 1 0,0-1 0,0 1 0,3-3 1,-1 0-25,1 0 0,0-1 1,-1 1-1,7-8 1,-7 7 25,-1 1 0,1-1 0,-1 1 0,1 0 0,0 0 0,0 1 0,0-1 0,0 1 0,7-3 0,9 1 10,0 0-1,34-2 1,-41 6 0,-1-1 0,1 0 1,0-1-1,-1-1 0,1 0 0,-1 0 0,0-1 0,0-1 1,0 0-1,15-9 0,-18 6 11,0 0 1,0 0-1,0-1 0,-1 0 1,-1-1-1,0 0 0,0 0 1,-1 0-1,0-1 0,0 0 1,-1 0-1,5-19 0,-2 2 44,-1-1 0,-1 0 0,-1 0 0,1-32 0,-5-16 74,-2 69-117,1 1 0,-2-1 0,1 1-1,-1 0 1,1 0 0,-2 0 0,1 0 0,-5-8-1,6 14-11,1 0-1,-1-1 0,1 1 0,-1 0 1,0 0-1,0-1 0,0 1 1,0 0-1,0 0 0,0 0 0,0 0 1,0 0-1,0 0 0,0 0 0,-1 0 1,1 1-1,0-1 0,-1 0 1,1 1-1,0-1 0,-1 1 0,1-1 1,-1 1-1,1 0 0,-1 0 1,1 0-1,-1-1 0,1 1 0,-1 1 1,1-1-1,-1 0 0,1 0 0,-1 0 1,1 1-1,0-1 0,-3 2 1,0 0-7,1 1 1,-1-1-1,1 1 1,-1 0-1,1 0 1,0 0-1,1 0 1,-1 0-1,0 1 1,1-1-1,0 1 1,-2 4-1,-7 15-14,1 2 1,1 0-1,2 0 0,0 0 1,-4 43-1,7-33 13,2 1 0,1-1 0,7 61 1,-5-85 6,1 1 1,0-1 0,1 0 0,0 1 0,1-1-1,0-1 1,1 1 0,8 13 0,-11-21-1,0 0 1,0 0-1,0 0 1,1-1-1,-1 1 1,1-1-1,-1 0 1,1 0 0,0 0-1,0 0 1,0 0-1,0-1 1,0 1-1,0-1 1,1 0-1,-1 0 1,0 0-1,1 0 1,-1 0-1,1-1 1,-1 0-1,1 0 1,-1 0-1,1 0 1,-1 0 0,1-1-1,-1 1 1,0-1-1,1 0 1,-1 0-1,5-2 1,1-1 2,-1 0 0,0-1 0,-1 0 0,1 0 0,-1-1 0,0 0 0,0 0 0,-1 0 0,0-1 0,0 0 0,0 0 0,-1-1 0,0 1 0,-1-1 0,6-14 0,-4 9 6,-1 0 0,0 0-1,-1-1 1,0 0 0,-1 0 0,-1 0 0,0 0 0,-1 0 0,-1-18 0,0 29-6,-1 1 1,1-1-1,-1 1 0,1-1 0,-1 1 1,0 0-1,1-1 0,-1 1 1,-1 0-1,1 0 0,-2-4 0,3 6-2,0 0 0,0 0-1,-1 0 1,1-1 0,0 1-1,0 0 1,-1 0 0,1 0-1,0 0 1,0-1-1,-1 1 1,1 0 0,0 0-1,0 0 1,-1 0 0,1 0-1,0 0 1,0 0 0,-1 0-1,1 0 1,0 0-1,-1 0 1,1 0 0,0 0-1,0 0 1,-1 0 0,1 0-1,0 0 1,-1 0-1,1 0 1,0 0 0,0 0-1,-1 1 1,0 0 1,0 0-1,0 0 1,0 0-1,0 0 1,1 0 0,-1 0-1,0 1 1,1-1-1,-1 0 1,1 1-1,-1 1 1,-3 11 12,0-1 0,1 1 0,1 0-1,1-1 1,-1 25 0,2-32-8,0 0 0,1 0-1,-1 0 1,1 0 0,1-1 0,-1 1 0,1 0-1,0 0 1,0-1 0,0 0 0,1 1-1,0-1 1,0 0 0,0 0 0,1 0 0,4 4-1,-6-7-1,-1-1-1,1 1 1,0-1-1,0 1 1,0-1-1,0 0 1,1 0-1,-1 0 1,0 0-1,0-1 0,1 1 1,-1-1-1,0 1 1,1-1-1,-1 0 1,1 0-1,3 0 1,-2-1 1,1 1-1,-1-2 1,0 1 0,0 0 0,0-1 0,0 0 0,0 0 0,0 0 0,4-3-1,3-3 9,0-1-1,-1 0 1,0 0-1,-1-1 0,10-13 1,-5 4 9,0-2 1,19-39-1,-28 50-23,0 0 0,-1 0-1,-1 0 1,0-1 0,0 1 0,-1-1-1,-1 0 1,1-17 0,-6 17-23,4 10 23,-1 1 0,1 0 0,0 0 0,0 0 0,-1 0 1,1 0-1,0 0 0,0-1 0,-1 1 0,1 0 0,0 0 0,-1 0 0,1 0 0,0 0 0,0 0 0,-1 0 1,1 0-1,0 0 0,-1 1 0,1-1 0,0 0 0,0 0 0,-1 0 0,1 0 0,0 0 0,-1 0 0,1 1 1,0-1-1,0 0 0,0 0 0,-1 0 0,1 1 0,0-1 0,0 0 0,0 0 0,-1 1 0,-4 6-9,1 0-1,0 0 1,0 0-1,0 0 1,1 1-1,0 0 0,-4 14 1,-9 62 14,12-60 58,0 38 0,4-57-45,0 0 0,0 0 0,0 0 1,1 0-1,0-1 0,-1 1 0,2 0 0,-1-1 1,1 1-1,-1-1 0,1 1 0,0-1 1,1 0-1,-1 1 0,5 3 0,-6-7-6,0 0 0,0 0 0,0 0 0,1 0 0,-1 0-1,0-1 1,1 1 0,-1-1 0,1 1 0,-1-1 0,1 1 0,-1-1 0,1 0-1,-1 0 1,1 0 0,-1 0 0,1 0 0,-1 0 0,1 0 0,-1 0 0,1-1-1,-1 1 1,1 0 0,-1-1 0,0 1 0,1-1 0,1-1 0,2-1 16,0 0 0,0 0 0,0 0 1,0-1-1,5-6 0,5-6 13,0-1-1,-1-1 1,-1 0-1,13-22 1,37-84-202,-26 48-260,-37 76 415,0 0 0,0-1 0,0 1 1,0 0-1,0 0 0,1 0 0,-1-1 1,0 1-1,0 0 0,0 0 0,0 0 1,0 0-1,0-1 0,0 1 1,0 0-1,0 0 0,0 0 0,1 0 1,-1 0-1,0-1 0,0 1 0,0 0 1,0 0-1,0 0 0,1 0 0,-1 0 1,0 0-1,0 0 0,0 0 1,0 0-1,1 0 0,-1 0 0,0 0 1,0-1-1,0 1 0,0 0 0,1 0 1,-1 0-1,0 0 0,0 0 0,0 1 1,0-1-1,1 0 0,-1 0 1,3 9-135,-2 15 10,-3 8 11,0-1 102,2-1 0,4 40 0,-4-68 25,0-1-1,0 1 1,0 0 0,1-1-1,-1 1 1,1 0-1,-1-1 1,1 1-1,0-1 1,-1 1-1,1-1 1,0 1 0,0-1-1,0 0 1,2 3-1,-2-4 0,0 0-1,0 1 1,0-1-1,0 0 1,0 0-1,0 0 1,0 0-1,0 0 1,0 0-1,-1 0 1,1 0-1,0-1 1,0 1-1,0 0 1,0 0-1,0-1 1,0 1-1,-1-1 1,1 1-1,0 0 1,0-1-1,-1 0 1,1 1-1,0-1 1,-1 1 0,1-1-1,0 0 1,-1 1-1,1-1 1,-1 0-1,1 0 1,0-1-1,11-16 55,0 0 0,-2-1 0,0-1 0,10-28 1,-11 27-23,14-38-68,-3-1-1,-2-1 1,-3 0 0,-3-1-1,-2-1 1,1-74 0,-10 128 4,0 1-19,-1 0 0,0 0 0,0-1 1,-1 1-1,0 0 0,-1 0 0,-2-12 1,4 20 39,0-1-1,0 1 1,0 0 0,0-1 0,-1 1 0,1-1-1,0 1 1,0 0 0,0-1 0,0 1 0,0 0-1,0-1 1,-1 1 0,1-1 0,0 1 0,0 0-1,0 0 1,-1-1 0,1 1 0,0 0 0,-1-1-1,1 1 1,0 0 0,-1 0 0,1 0 0,0-1-1,-1 1 1,1 0 0,0 0 0,-1 0 0,1 0-1,0-1 1,-1 1 0,1 0 0,-1 0 0,1 0-1,0 0 1,-1 0 0,1 0 0,-1 0 0,1 0 0,0 0-1,-1 1 1,-10 16-161,5 1 142,0-1 0,2 1 0,0 1 0,-3 31 0,2 81 250,5-108-189,-1 44 204,10 75 0,-6-116-146,1 0 0,2 0 1,0-1-1,2 0 0,21 48 0,-27-69-85,-1-2-8,-1 0 1,1 0-1,0 0 0,0 0 0,0 0 0,0-1 0,1 1 1,-1 0-1,0-1 0,1 1 0,-1 0 0,1-1 0,0 0 1,-1 1-1,1-1 0,0 0 0,0 0 0,0 0 0,2 1 1,-4-2-6,1 0 0,-1 0 0,0 0 0,1 0 0,-1 0 0,0 0 0,1 0 0,-1 0 0,0 0 0,1 0 0,-1 0 0,0 0 1,1 0-1,-1-1 0,0 1 0,1 0 0,-1 0 0,0 0 0,1 0 0,-1-1 0,0 1 0,0 0 0,1 0 0,-1-1 0,0 1 0,0 0 1,1 0-1,-1-1 0,0 1 0,0 0 0,1-1 0,1-15-87,-8-17-112,-2 11-8,-1 1-1,0-1 1,-2 2-1,0 0 1,-2 0-1,0 1 0,-20-23 1,-120-112-661,151 151 880,1 3 11,1 0 0,-1 0 0,1 0 0,0-1 0,-1 1 0,1 0 0,0-1 0,0 1 0,-1 0 0,1 0 0,0-1 0,0 1 0,-1-1 0,1 1 0,0 0 0,0-1 0,0 1 0,-1 0 0,1-1 0,0 1 0,0-1 0,0 1 0,0 0 0,0-1 0,0 1 0,0-1 0,0 1 0,0-1 0,0 0 0,12-2 384,28 5 34,-31-1-333,12 1-83,45 1-245,-60-3-10,0 0 0,0-1 0,0 1 1,-1-2-1,1 1 0,0 0 0,-1-1 1,10-4-1,-14 5 158,0 0-1,0 1 1,0-1 0,0 0 0,0 0 0,0 1 0,0-1-1,0 0 1,0 0 0,-1 0 0,1 0 0,0 0 0,-1 0-1,1 0 1,-1-1 0,1 1 0,-1 0 0,1 0-1,-1 0 1,0-1 0,1 0 0,-1-1-12,0 1 0,0-1 0,-1 1-1,1 0 1,-1-1 0,1 1 0,-1-1 0,0 1 0,0 0-1,-2-5 1,-14-19-812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3.649"/>
    </inkml:context>
    <inkml:brush xml:id="br0">
      <inkml:brushProperty name="width" value="0.05" units="cm"/>
      <inkml:brushProperty name="height" value="0.05" units="cm"/>
    </inkml:brush>
  </inkml:definitions>
  <inkml:trace contextRef="#ctx0" brushRef="#br0">1 1 11042,'5'21'536,"5"-1"-375,9-1-145</inkml:trace>
  <inkml:trace contextRef="#ctx0" brushRef="#br0" timeOffset="1">582 111 18516,'-77'56'4513,"29"-19"-2237,50-35-2572,0-1-1,0 0 0,1-1 0,-1 1 0,0 0 0,1-1 0,-1 1 1,6-1-1,-5 1 61,7 1 171,1 1-1,-1 1 1,0 0 0,0 0-1,-1 1 1,1 0 0,-1 1-1,0 0 1,0 0-1,-1 1 1,0 0 0,0 0-1,0 1 1,-1 0 0,11 17-1,-14-20 195,-1 1 1,0 0-1,0-1 0,-1 1 0,0 0 0,0 1 1,0-1-1,0 0 0,-1 0 0,0 1 0,-1-1 0,1 8 1,-2-9-13,0 0 0,1 0 0,-2 0 0,1 1 0,-1-1 0,1 0 0,-1-1 0,-1 1 0,1 0 0,-1-1 0,0 1 0,0-1 0,0 0 0,0 0 0,-1 0 0,-5 5 0,6-6-102,-1-1 0,0 1 0,1-1 0,-1 1 0,0-1 0,0-1 0,0 1 0,0 0 0,0-1 0,0 0 0,-1 0 0,1 0 0,0-1 0,-1 1 0,1-1 0,0 0 0,-1 0 0,1 0 0,0-1 0,-8-1 0,9 1-60,0 0-1,0 0 1,0 0 0,0-1-1,1 1 1,-1-1 0,0 1-1,1-1 1,-1 0 0,1 0-1,0 0 1,-1 0 0,1-1-1,0 1 1,0-1 0,1 1-1,-1-1 1,0 0 0,1 1-1,-1-1 1,1 0 0,0 0-1,0 0 1,0 0 0,1 0-1,-1 0 1,1 0-1,0 0 1,-1-5 0,8-31-470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4.065"/>
    </inkml:context>
    <inkml:brush xml:id="br0">
      <inkml:brushProperty name="width" value="0.05" units="cm"/>
      <inkml:brushProperty name="height" value="0.05" units="cm"/>
    </inkml:brush>
  </inkml:definitions>
  <inkml:trace contextRef="#ctx0" brushRef="#br0">1 51 21077,'20'-2'1872,"1"-2"-1352,1-2-224,4-2 968,2 1-904,1-2 745,4 0-985,4 5-64,-1 3 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4.543"/>
    </inkml:context>
    <inkml:brush xml:id="br0">
      <inkml:brushProperty name="width" value="0.05" units="cm"/>
      <inkml:brushProperty name="height" value="0.05" units="cm"/>
    </inkml:brush>
  </inkml:definitions>
  <inkml:trace contextRef="#ctx0" brushRef="#br0">8 206 16892,'-1'-7'548,"-5"-29"835,6 28-483,5 19 405,10 38 183,15 94-1,-23-96-1188,3-1 0,23 69 0,-32-113-281,0 0 1,-1 0-1,1 0 0,0-1 0,0 1 1,0 0-1,0-1 0,0 1 0,0-1 1,0 1-1,1-1 0,-1 1 0,0-1 1,1 0-1,0 0 0,-1 1 0,1-1 1,2 1-1,-2-2 1,0 0 0,0 0-1,-1 0 1,1 0 0,0 0 0,0-1 0,-1 1 0,1-1-1,0 1 1,-1-1 0,1 0 0,0 1 0,-1-1 0,1 0-1,-1 0 1,1 0 0,-1 0 0,0 0 0,1-1 0,-1 1-1,0 0 1,0-1 0,1-1 0,11-12 105,-2-1 1,0 0-1,-1 0 0,14-32 1,28-81 387,-41 101-399,84-247 627,-81 243-897,-14 32 151,0 0 0,0 0 0,0 0 0,0-1 0,0 1 0,0 0 0,0 0 0,1 0 0,-1 0 0,0 0 0,0 0 0,0 0 0,0 0 0,0 0 0,0 0 0,0-1 0,0 1 0,1 0 0,-1 0 0,0 0 0,0 0 0,0 0 0,0 0 0,0 0 0,0 0 0,1 0 0,-1 0 0,0 0 0,0 0 0,0 0 0,0 0 0,0 0 0,0 0 0,1 0 1,-1 0-1,0 0 0,0 0 0,0 1 0,0-1 0,0 0 0,0 0 0,0 0 0,0 0 0,1 0 0,-1 0 0,0 0 0,0 0 0,0 0 0,0 0 0,0 1 0,0-1 0,0 0 0,0 0 0,0 0 0,3 18-467,-2 18-791,-2 0 0,-2 0-1,-1-1 1,-10 38 0,7-42 270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5.004"/>
    </inkml:context>
    <inkml:brush xml:id="br0">
      <inkml:brushProperty name="width" value="0.05" units="cm"/>
      <inkml:brushProperty name="height" value="0.05" units="cm"/>
    </inkml:brush>
  </inkml:definitions>
  <inkml:trace contextRef="#ctx0" brushRef="#br0">1 223 10874,'23'37'1665,"0"4"-937,2 2-328,1-3 1720,3-10-1640,1-10-303,3-17 15,3-13-120,3-20-152</inkml:trace>
  <inkml:trace contextRef="#ctx0" brushRef="#br0" timeOffset="1">418 66 11811,'0'-7'317,"0"1"0,0 0 1,-1 0-1,1 0 1,-1 0-1,-2-6 0,2 11-244,1 0 0,0 0 0,-1 0 0,1 0-1,-1 0 1,1 0 0,-1 0 0,1 1-1,-1-1 1,1 0 0,-1 0 0,0 0 0,0 1-1,1-1 1,-1 0 0,0 1 0,0-1-1,-1 0 1,1 1 23,0 0 0,0 0 0,0 0 0,0 0 0,0 0 0,0 0 0,0 0 0,0 0 0,0 1 0,0-1 0,0 0 1,0 1-1,0-1 0,0 1 0,0-1 0,0 1 0,1-1 0,-1 1 0,0 0 0,0-1 0,1 1 0,-2 1 0,-3 3 163,1 0-1,0 0 1,1 1 0,-1-1 0,1 1 0,0-1 0,1 1 0,-1 0-1,1 1 1,0-1 0,-1 8 0,1-4-76,0 0 0,1 0 1,0 0-1,1 0 0,0 0 0,3 17 1,-3-24-158,0 0-1,1-1 1,0 1 0,-1-1 0,1 1 0,0-1 0,0 1-1,1-1 1,-1 0 0,0 1 0,1-1 0,-1 0 0,1 0 0,0 0-1,0 0 1,3 2 0,-3-3-4,0 1 1,0-1-1,0-1 1,0 1-1,0 0 0,0-1 1,1 1-1,-1-1 0,0 1 1,1-1-1,-1 0 0,0 0 1,0 0-1,1 0 1,2-1-1,6-2 34,-1 0 0,0-1 1,0 0-1,0 0 0,-1-1 0,16-10 1,-10 5-31,0 0 1,1 1 0,0 2 0,27-11-1,-38 17-28,0-1-1,1 1 0,-1 0 1,1 1-1,-1-1 0,0 1 1,1 0-1,-1 0 0,1 1 1,-1 0-1,1 0 0,-1 0 0,0 0 1,0 1-1,1 0 0,-1 0 1,0 0-1,-1 1 0,9 5 1,-3 0-18,0 2 0,0-1 0,-1 1 0,0 1 0,14 21 0,-2-2-16,-21-29 38,1 0 0,0 1 0,-1-1 0,1 0 0,0 0 0,0-1 0,0 1 0,0 0 1,-1 0-1,1 0 0,0 0 0,0-1 0,1 1 0,-1 0 0,0-1 0,0 1 0,0-1 0,0 0 1,0 1-1,1-1 0,-1 0 0,0 0 0,0 1 0,1-1 0,-1 0 0,0 0 0,0 0 0,1-1 1,-1 1-1,0 0 0,0 0 0,0-1 0,1 1 0,-1 0 0,0-1 0,0 1 0,0-1 0,0 0 1,0 1-1,0-1 0,1-1 0,4-4 4,-1 1 0,0-1 0,0 0 1,-1-1-1,6-9 0,-5 8-22,4-6-39,4-9-287,2 1 1,24-29-1,-35 47 162,0-1 1,1 1 0,-1 0-1,1 0 1,0 0-1,0 0 1,0 1-1,0 0 1,0 0 0,1 0-1,-1 1 1,1 0-1,0 0 1,0 0 0,0 1-1,8-1 1,-9 2-46,-1 1 0,1-1 0,0 1 0,-1 0 0,1 1 0,-1-1 0,0 1 0,1 0 0,-1 0 1,0 0-1,0 0 0,5 5 0,11 5-539,-8-9 302,-1-8 188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5.453"/>
    </inkml:context>
    <inkml:brush xml:id="br0">
      <inkml:brushProperty name="width" value="0.05" units="cm"/>
      <inkml:brushProperty name="height" value="0.05" units="cm"/>
    </inkml:brush>
  </inkml:definitions>
  <inkml:trace contextRef="#ctx0" brushRef="#br0">1 0 13235,'10'27'931,"-2"1"1,0 0-1,-2 0 1,4 46-1,-3-25 46,3 16-60,46 375 1985,-55-431-2937,0-3-31,0 0 0,-1-1 0,0 1 0,-1 9 0,1-16 59,-1 1-1,1 0 1,0 0-1,0 0 0,0-1 1,0 1-1,0 0 0,0 0 1,0 0-1,0 0 1,-1-1-1,1 1 0,0 0 1,0 0-1,0 0 0,0 0 1,-1 0-1,1 0 1,0 0-1,0-1 0,0 1 1,-1 0-1,1 0 1,0 0-1,0 0 0,0 0 1,-1 0-1,1 0 0,0 0 1,0 0-1,0 0 1,-1 0-1,1 0 0,0 0 1,0 0-1,0 0 0,-1 0 1,1 0-1,0 1 1,0-1-1,0 0 0,-1 0 1,1 0-1,0 0 0,0 0 1,0 0-1,0 1 1,0-1-1,-1 0 0,1 0 1,0 0-1,0 0 1,0 1-1,0-1 0,0 0 1,0 0-1,0 0 0,0 0 1,-1 1-1,1-1 1,0 0-1,0 0 0,-9-20-241,-11-47 272,4-1 0,2-1 0,4 0-1,2-1 1,4 0 0,5-80 0,-1 133 32,1 1 1,0 0-1,2 0 0,0 0 0,5-16 1,-7 28-40,1 0 1,0 0 0,0 0-1,0 1 1,0-1 0,0 0-1,1 1 1,-1 0 0,1-1-1,0 1 1,0 0 0,1 0-1,-1 1 1,0-1 0,1 1-1,0 0 1,-1-1 0,1 2-1,0-1 1,0 0 0,0 1-1,0 0 1,0 0-1,5-1 1,5 0-39,-1 1 1,1 1-1,0 0 1,-1 1-1,1 0 0,22 5 1,-29-4 3,1 0 1,-1 0 0,0 1 0,1 0 0,-1 0 0,0 0 0,-1 1 0,1 0 0,-1 1 0,0-1 0,0 1 0,0 0-1,6 8 1,-10-11 29,-1 0-1,1 0 0,-1 1 0,0-1 0,0 0 1,0 1-1,0-1 0,0 0 0,-1 1 0,1-1 0,-1 1 1,1-1-1,-1 1 0,0-1 0,0 1 0,-1 3 1,0-1 21,0 0 0,0-1 1,0 0-1,-1 1 1,0-1-1,0 0 0,0 0 1,-4 6-1,-2 1 82,-1-1 0,0-1 0,0 1 0,0-1 0,-18 12 0,16-14-120,0 0 1,-1-1 0,1 0 0,-2 0-1,1-1 1,0-1 0,-18 4 0,26-7-75,-1-1 0,0 1 0,0-1 0,1 0-1,-1 0 1,0 0 0,0-1 0,1 1 0,-1-1 0,-6-2 0,8 2 38,1-1 0,-1 1 0,1 0 0,-1-1-1,1 0 1,0 1 0,0-1 0,-1 0 0,1 0-1,0 0 1,1 0 0,-1-1 0,0 1 0,1-1 0,-1 1-1,1-1 1,0 1 0,-2-5 0,-4-29-504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5.901"/>
    </inkml:context>
    <inkml:brush xml:id="br0">
      <inkml:brushProperty name="width" value="0.05" units="cm"/>
      <inkml:brushProperty name="height" value="0.05" units="cm"/>
    </inkml:brush>
  </inkml:definitions>
  <inkml:trace contextRef="#ctx0" brushRef="#br0">284 23 17428,'0'-2'138,"-1"0"0,1 1 0,-1-1 1,0 1-1,1-1 0,-1 1 0,0-1 1,0 1-1,0 0 0,0-1 0,0 1 1,0 0-1,-1 0 0,0-2 0,1 3-106,0 1-1,0-1 0,0 0 0,0 0 0,0 1 0,0-1 0,1 1 0,-1-1 0,0 0 0,0 1 0,0 0 0,1-1 0,-1 1 0,0-1 0,1 1 0,-1 0 0,0-1 0,1 1 1,-1 0-1,1 0 0,-1 0 0,1-1 0,-1 1 0,1 0 0,0 0 0,0 0 0,-1 1 0,-5 11 289,1 0 1,0 0-1,1 0 1,0 1-1,1 0 0,-2 21 1,0 89 486,5-114-726,0 63 172,3 0 0,4 0 0,3-1 0,2 0 0,4-1 0,27 72 0,-51-161-584,-1 0 0,-1 1 0,0 0 0,-1 1 0,-18-21 0,-74-72 270,59 70 498,33 31-170,0 0-1,1-2 1,0 1-1,1-1 0,0 0 1,-9-14-1,18 24-236,-1-1 1,1 1-1,0-1 0,0 1 0,0-1 1,-1 1-1,1-1 0,0 1 1,0-1-1,0 1 0,0-1 0,0 0 1,0 1-1,0-1 0,0 1 0,0-1 1,0 1-1,0-1 0,0 1 0,0-1 1,0 1-1,1-1 0,-1 1 1,0-1-1,0 1 0,1-1 0,-1 1 1,0-1-1,1 1 0,-1-1 0,0 1 1,1-1-1,-1 1 0,1 0 1,-1-1-1,0 1 0,1 0 0,-1 0 1,1-1-1,-1 1 0,1 0 0,1-1 1,24-4 549,-22 4-497,16-2 206,236-46-738,-219 37 271,-8-7-59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6.380"/>
    </inkml:context>
    <inkml:brush xml:id="br0">
      <inkml:brushProperty name="width" value="0.05" units="cm"/>
      <inkml:brushProperty name="height" value="0.05" units="cm"/>
    </inkml:brush>
  </inkml:definitions>
  <inkml:trace contextRef="#ctx0" brushRef="#br0">0 41 18436,'2'27'709,"1"-1"0,1 0 0,13 43 0,-5-21 84,16 80 272,42 170 566,-67-285-1557,0-1 22,0 0 0,1 0 1,0-1-1,0 0 0,9 15 0,-13-25-79,1 0 0,-1 0 0,1 0 0,0 0-1,0 0 1,-1-1 0,1 1 0,0 0 0,0 0 0,0-1 0,0 1 0,0 0-1,0-1 1,0 1 0,0-1 0,0 1 0,0-1 0,0 0 0,0 1 0,0-1-1,0 0 1,0 0 0,0 0 0,0 0 0,1 0 0,-1 0 0,0 0-1,0 0 1,0 0 0,0 0 0,0-1 0,0 1 0,0 0 0,0-1 0,0 1-1,0-1 1,0 1 0,0-1 0,0 0 0,2-1 0,2-2 41,-1 0 0,1-1-1,-1 0 1,0 0 0,5-7 0,14-26 209,-1 0 0,28-71 0,-25 54-77,63-149 386,32-69-1231,-113 258-844,-11 22-1590,-7 9 1769,-4 4 265,-3 3-277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6.797"/>
    </inkml:context>
    <inkml:brush xml:id="br0">
      <inkml:brushProperty name="width" value="0.05" units="cm"/>
      <inkml:brushProperty name="height" value="0.05" units="cm"/>
    </inkml:brush>
  </inkml:definitions>
  <inkml:trace contextRef="#ctx0" brushRef="#br0">1 0 15379,'23'56'1313,"1"-12"-969,-5-8-368,1-10-1065,0-7 1313,3-16-376,0-11-200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7.214"/>
    </inkml:context>
    <inkml:brush xml:id="br0">
      <inkml:brushProperty name="width" value="0.05" units="cm"/>
      <inkml:brushProperty name="height" value="0.05" units="cm"/>
    </inkml:brush>
  </inkml:definitions>
  <inkml:trace contextRef="#ctx0" brushRef="#br0">100 0 17924,'-9'9'363,"1"1"0,0-1 1,1 2-1,0-1 0,0 1 0,1 0 1,0 0-1,1 1 0,-5 15 0,3-5 21,2 0 0,0 1 0,1 0 0,-1 26 0,5-44-309,0 1 0,0 0 1,0-1-1,1 1 0,-1 0 1,4 9-1,-4-14-62,0 0-1,1 0 1,-1 0 0,1 0-1,-1 0 1,1 0 0,-1-1 0,1 1-1,0 0 1,-1 0 0,1 0-1,0-1 1,0 1 0,-1 0-1,1-1 1,0 1 0,0-1-1,0 1 1,0-1 0,0 1-1,0-1 1,0 0 0,0 1 0,0-1-1,0 0 1,0 0 0,0 0-1,0 1 1,0-1 0,0-1-1,0 1 1,0 0 0,0 0-1,0 0 1,0 0 0,0-1-1,0 1 1,0 0 0,0-1 0,0 1-1,0-1 1,0 1 0,1-2-1,14-7 60,-1-1 0,0-1 0,26-24 1,17-12-34,-48 40-47,1 0 0,-1 0 0,1 2 0,1-1 0,-1 1 0,1 1 0,0 0 0,19-3 0,-26 6-1,1 0 0,-1 1 0,0 0-1,1 1 1,-1-1 0,0 1 0,0 0 0,1 0 0,-1 0 0,0 1 0,0 0 0,0 0 0,0 0 0,-1 1 0,1-1 0,-1 1-1,1 0 1,-1 0 0,0 1 0,0-1 0,-1 1 0,6 6 0,-3-1-5,-1-1 1,0 1 0,0-1-1,-1 1 1,4 14-1,-4-12 53,1-1 0,9 18 0,-14-28-31,0 1-1,0-1 1,1 1-1,-1-1 1,0 1 0,1-1-1,-1 0 1,0 1-1,1-1 1,-1 1 0,1-1-1,-1 0 1,0 1 0,1-1-1,-1 0 1,1 0-1,-1 1 1,1-1 0,-1 0-1,1 0 1,-1 0-1,1 0 1,-1 1 0,1-1-1,0 0 1,-1 0-1,1 0 1,-1 0 0,1 0-1,-1 0 1,1-1 0,-1 1-1,1 0 1,-1 0-1,1 0 1,-1 0 0,1-1-1,-1 1 1,1 0-1,-1 0 1,1-1 0,-1 1-1,1-1 1,13-16 159,-14 16-165,25-43 231,16-27-142,-37 66-122,0 0 0,0 0 1,0 0-1,1 0 1,0 0-1,0 1 0,0 0 1,0 0-1,9-4 0,-13 7 14,1 0-1,0 1 0,0-1 0,0 0 1,0 1-1,0 0 0,0-1 0,0 1 1,0 0-1,0 0 0,0 0 0,0 0 1,1 0-1,-1 1 0,0-1 1,0 1-1,-1-1 0,1 1 0,0 0 1,0 0-1,0 0 0,0 0 0,0 0 1,-1 0-1,1 0 0,-1 1 0,1-1 1,1 3-1,5 5-16,0 0 0,-1 0 0,-1 1 0,7 11 0,9 15 218,-20-35-165,-1 0-1,0 0 0,0 0 1,0 0-1,1 0 0,-1 0 1,1 0-1,-1 0 0,0 0 1,1-1-1,0 1 0,-1 0 0,1-1 1,-1 0-1,1 1 0,0-1 1,-1 0-1,1 0 0,0 0 1,-1 0-1,1 0 0,0 0 1,-1 0-1,1 0 0,-1-1 1,1 1-1,0-1 0,-1 1 1,3-2-1,4-3 41,0 1 1,-1-1-1,0 0 1,10-8-1,-7 4-54,9-6 48,44-32-1552,-55 42 952,-1 0 0,1 1 0,0 0 0,0 1 1,0 0-1,15-4 0,-2 7-368,1 3-313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0.772"/>
    </inkml:context>
    <inkml:brush xml:id="br0">
      <inkml:brushProperty name="width" value="0.05" units="cm"/>
      <inkml:brushProperty name="height" value="0.05" units="cm"/>
    </inkml:brush>
  </inkml:definitions>
  <inkml:trace contextRef="#ctx0" brushRef="#br0">215 10 14595,'-6'-2'225,"1"0"0,-1 1 0,1 0 0,-1 0 0,0 0-1,0 0 1,0 1 0,0 0 0,1 0 0,-1 1 0,0-1 0,0 1 0,0 1 0,1-1-1,-1 1 1,1 0 0,-1 0 0,1 0 0,0 1 0,0 0 0,0 0 0,0 0 0,-8 8-1,7-6-79,-1 0 1,2 1-1,-1 0 0,0 0 0,1 1 0,0-1 0,1 1 0,-1 0 0,1 0 0,1 1 0,-1-1 0,1 1 0,1 0 0,-1 0 0,1 0 0,-1 12 0,3-18-125,0-1 0,-1 1 0,1 0 0,0-1 0,1 1 0,-1 0 0,0-1 0,0 1 0,1 0 0,-1-1 0,1 1 0,-1-1 0,1 1 0,0-1 0,0 1 0,-1-1 0,1 0 0,0 1 0,0-1 0,1 0 0,-1 0 0,0 1 0,0-1 0,0 0 0,1 0 0,-1 0-1,1-1 1,-1 1 0,1 0 0,-1 0 0,1-1 0,-1 1 0,1-1 0,-1 1 0,1-1 0,0 0 0,-1 0 0,1 0 0,0 0 0,-1 0 0,1 0 0,1 0 0,6-1 41,-1 0-1,0-1 1,0 1-1,0-2 1,0 1-1,0-1 1,11-5-1,-4 0-4,0-1 1,-1 0-1,0-1 0,0 0 1,-1-1-1,0 0 1,-1-2-1,0 1 0,-1-1 1,-1-1-1,10-15 0,-13 13 12,-7 16-67,0 0 1,0 0-1,0 0 1,0 0-1,0 0 1,0 0-1,0-1 1,0 1-1,0 0 0,0 0 1,0 0-1,0 0 1,0 0-1,0 0 1,0 0-1,0 0 1,-1-1-1,1 1 0,0 0 1,0 0-1,0 0 1,0 0-1,0 0 1,0 0-1,0 0 1,0 0-1,0 0 0,0 0 1,0-1-1,0 1 1,0 0-1,-1 0 1,1 0-1,0 0 1,0 0-1,0 0 0,0 0 1,0 0-1,0 0 1,0 0-1,0 0 1,-1 0-1,1 0 1,0 0-1,0 0 0,0 0 1,0 0-1,0 0 1,0 0-1,0 0 1,0 0-1,-1 0 1,1 0-1,0 0 0,0 0 1,0 0-1,0 0 1,0 1-1,-2 0 8,-1 0 1,1 1-1,0 0 0,0 0 0,0-1 1,1 1-1,-1 0 0,-2 4 0,-4 6 1,1 1 0,0-1-1,1 1 1,-5 14-1,9-20-12,-1 1 0,1-1 0,1 1 1,-1-1-1,1 1 0,1 0 0,-1 0 0,2 13 0,0-19-26,-1 0 0,0 0 0,1-1 0,-1 1 0,1 0 0,-1-1 1,1 1-1,0 0 0,0-1 0,0 1 0,0-1 0,0 1 0,0-1 0,0 0 1,0 0-1,1 1 0,-1-1 0,1 0 0,-1 0 0,0 0 0,1 0 1,0 0-1,-1-1 0,1 1 0,-1 0 0,1-1 0,0 1 0,0-1 0,-1 0 1,1 1-1,0-1 0,0 0 0,1 0 0,5 0-178,-1-1 1,0 0-1,0 0 0,0-1 1,0 1-1,0-1 0,7-4 0,13-6-295,46-31-1,-15 7-179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7.739"/>
    </inkml:context>
    <inkml:brush xml:id="br0">
      <inkml:brushProperty name="width" value="0.05" units="cm"/>
      <inkml:brushProperty name="height" value="0.05" units="cm"/>
    </inkml:brush>
  </inkml:definitions>
  <inkml:trace contextRef="#ctx0" brushRef="#br0">0 243 18548,'1'-7'430,"0"-1"0,0 1-1,1-1 1,0 1 0,0 0 0,1-1-1,0 1 1,0 1 0,1-1 0,-1 0 0,2 1-1,-1 0 1,1 0 0,9-11 0,-13 16-406,0 0 0,0 1 0,-1-1 0,1 0 0,0 0 0,0 0 0,0 1 0,0-1 0,0 1 0,0-1 0,0 0 0,0 1 0,0 0 0,0-1 0,0 1 0,0 0 0,0-1 0,1 1 0,-1 0 0,0 0 0,0 0 0,0 0 0,2 0 0,-2 1-14,0-1 0,0 1 0,0 0 0,-1 0 1,1-1-1,0 1 0,0 0 0,0 0 0,-1 0 1,1 0-1,-1 0 0,1 0 0,-1 0 0,1 0 1,-1 0-1,1 0 0,-1 0 0,1 2 0,1 8-10,-1 1 0,0-1-1,0 18 1,-2-24 24,-5 185 181,6-189-204,4 31 183,-4-32-176,0 1 0,0 0-1,1-1 1,-1 1 0,0-1-1,0 1 1,1-1 0,-1 1 0,1-1-1,-1 1 1,0-1 0,1 1-1,-1-1 1,1 0 0,-1 1 0,1-1-1,-1 1 1,1-1 0,-1 0 0,1 0-1,-1 1 1,1-1 0,0 0-1,-1 0 1,1 0 0,-1 0 0,1 1-1,0-1 1,-1 0 0,1 0 0,0 0-1,-1 0 1,1-1 0,-1 1-1,1 0 1,0 0 0,-1 0 0,1 0-1,-1-1 1,1 1 0,-1 0 0,1 0-1,-1-1 1,1 1 0,-1 0-1,1-1 1,-1 1 0,1-1 0,-1 1-1,1-2 1,14-11 129,-1 0-1,0-2 1,22-30 0,-15 19-45,-4 3-23,14-16-21,0 2 1,3 0-1,38-31 1,-65 62-81,1 1 1,0-1 0,0 2-1,16-8 1,-22 11 20,1 0 0,-1 0 1,0 1-1,1-1 0,-1 1 0,1-1 0,-1 1 0,0 0 0,1 0 0,3 1 0,-5-1 5,0 0-1,1 1 0,-1-1 0,0 1 1,0-1-1,0 1 0,0-1 0,0 1 0,0 0 1,0 0-1,0-1 0,0 1 0,0 0 0,0 0 1,0 0-1,-1 0 0,1 0 0,0 0 0,-1 0 1,1 0-1,0 2 0,2 5-21,-1 0-1,0 1 0,-1-1 1,0 0-1,0 1 1,-1-1-1,0 1 1,-1 10-1,0-9 39,1 1-1,0-1 1,0 0-1,4 17 1,-4-26-5,0 0 0,0 0 0,1 0 0,-1 0 0,0 0 0,0 0 0,1-1 0,-1 1 0,1 0 0,-1 0-1,1 0 1,-1 0 0,1-1 0,-1 1 0,1 0 0,0-1 0,-1 1 0,1 0 0,0-1 0,-1 1 0,1-1 0,0 1 0,0-1 0,0 1 0,0-1 0,-1 0 0,1 1 0,0-1 0,0 0 0,0 0 0,0 1 0,0-1 0,0 0 0,0 0 0,0 0 0,0 0 0,0-1 0,0 1 0,0 0 0,0 0 0,-1 0 0,1-1 0,1 1 0,3-3 16,0 1 0,0-1-1,0 0 1,0 0 0,-1-1 0,6-5 0,18-18 25,43-58 0,8-9-435,-74 89 326,0 0 1,0 1 0,0 0 0,0 0-1,12-6 1,-16 9 50,0 0-1,0 1 1,0-1 0,0 1-1,0 0 1,0-1 0,0 1-1,0 0 1,1 0 0,-1 0-1,0 0 1,0-1-1,0 1 1,0 1 0,0-1-1,0 0 1,1 0 0,-1 0-1,0 1 1,0-1 0,0 0-1,0 1 1,0-1 0,0 1-1,0 0 1,0-1 0,0 1-1,0 0 1,0-1 0,0 1-1,-1 0 1,1 0 0,0 0-1,-1 0 1,1 0 0,0 0-1,-1 0 1,1 0 0,-1 0-1,1 0 1,-1 1 0,4 8-13,-2 0 1,0 1-1,0 0 1,0-1-1,-1 1 1,-1 0-1,-1 17 1,0-17-17,0 0 1,2-1-1,-1 1 1,1 0-1,1-1 1,-1 1-1,2-1 1,3 11-1,-6-21-16,0 1-1,0 0 1,1-1-1,-1 1 1,0 0-1,0-1 0,1 1 1,-1-1-1,0 1 1,1-1-1,-1 1 1,0-1-1,1 1 0,-1-1 1,1 1-1,-1-1 1,1 1-1,-1-1 0,1 0 1,-1 1-1,1-1 1,0 0-1,-1 1 1,1-1-1,-1 0 0,1 0 1,0 0-1,-1 1 1,1-1-1,0 0 1,-1 0-1,1 0 0,1 0 1,-1-1-30,1 0 1,-1 0 0,1 0-1,-1 0 1,1 0 0,-1 0-1,0-1 1,0 1 0,1 0-1,-1-1 1,0 1-1,1-3 1,4-6-269,0-1 0,7-21 1,0-11-511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8.212"/>
    </inkml:context>
    <inkml:brush xml:id="br0">
      <inkml:brushProperty name="width" value="0.05" units="cm"/>
      <inkml:brushProperty name="height" value="0.05" units="cm"/>
    </inkml:brush>
  </inkml:definitions>
  <inkml:trace contextRef="#ctx0" brushRef="#br0">1 165 17708,'16'34'2514,"-13"-28"-2044,-1 0 0,1 0 1,0 0-1,0-1 1,0 0-1,6 7 0,-8-11-372,-1-1 1,1 1-1,0 0 0,0 0 0,0-1 0,0 1 0,0 0 0,0-1 0,0 1 0,0-1 1,0 1-1,0-1 0,0 0 0,0 0 0,0 1 0,0-1 0,1 0 0,-1 0 0,0 0 1,0 0-1,0 0 0,0 0 0,2-1 0,0 0-4,0 0 0,0 0 0,-1 0 0,1-1 0,-1 1 0,1-1 0,-1 1 0,0-1 0,3-3 0,2-2 34,0-1-1,-1 0 1,1 0 0,7-15-1,-9 13-82,1-1 0,-1 0 1,-1-1-1,0 1 0,-1-1 0,0 0 0,-1 0 0,0 0 0,-1 0 0,0 0 1,-2-14-1,1 25-47,0 0 1,0-1 0,0 1-1,0 0 1,0 0 0,0 0 0,-1 0-1,1 0 1,0 0 0,-1 0-1,1 0 1,-1 0 0,1 0 0,-1 0-1,1 0 1,-1 0 0,0 0-1,0 0 1,1 0 0,-1 0 0,0 1-1,0-1 1,0 0 0,0 1-1,0-1 1,0 1 0,0-1 0,0 1-1,0-1 1,0 1 0,0-1-1,0 1 1,0 0 0,0 0 0,-1 0-1,1 0 1,0 0 0,0 0-1,0 0 1,0 0 0,0 0 0,-2 1-1,0 0-3,-1 0 0,0 1 0,1-1 0,-1 1 0,1 0 0,0 1 0,-1-1 0,1 0 0,0 1 0,0 0 0,-3 4 0,-3 5 1,0 0 1,1 1 0,1 0 0,0 0 0,1 1 0,0 0-1,1 0 1,1 0 0,0 0 0,1 1 0,0 0 0,2 0-1,-1 0 1,2 0 0,1 14 0,-1-26 6,0 0 1,1 0-1,0 0 1,-1 0-1,1 0 1,0 0-1,0 0 1,1 0-1,-1-1 1,1 1-1,-1 0 1,1-1-1,0 1 1,0-1-1,0 0 1,0 0-1,0 0 1,1 0-1,-1 0 1,4 2-1,-3-2 5,1-1-1,-1 0 1,0 0-1,1 0 1,-1-1-1,0 1 1,1-1 0,-1 0-1,1 0 1,-1 0-1,1 0 1,-1-1-1,0 1 1,1-1 0,-1 0-1,1 0 1,5-2-1,7-5 19,0 0 0,-1 0 0,1-2 0,-2 0 0,17-14 0,65-67 72,-15 14-126,-74 71 3,1 0 0,0 0 1,0 0-1,15-7 0,-22 13 21,0-1 0,0 0 1,0 1-1,1-1 0,-1 1 0,0-1 0,0 1 0,1 0 1,-1 0-1,0-1 0,0 1 0,1 0 0,-1 0 0,0 0 1,1 0-1,-1 0 0,0 1 0,0-1 0,1 0 0,-1 1 1,0-1-1,0 0 0,0 1 0,1 0 0,-1-1 0,0 1 1,0 0-1,0-1 0,0 1 0,0 0 0,0 0 0,0 0 1,-1 0-1,1 0 0,0 0 0,0 0 0,-1 0 0,1 0 1,0 0-1,-1 0 0,1 1 0,-1-1 0,0 0 0,1 2 1,1 10-1,0 0 0,-1 0 1,0 0-1,-1 0 1,-1 0-1,0 0 1,-4 19-1,2-19 46,1 1 1,1-1-1,0 1 1,1-1-1,0 1 0,5 26 1,-5-39-41,0 0 0,0 1 0,1-1-1,-1 0 1,0 0 0,1 1 0,0-1 0,-1 0 0,1 0 0,0 0 0,-1 0 0,1 0 0,0 0 0,0 0 0,0 0 0,0 0 0,0 0 0,0 0 0,0 0 0,0-1-1,0 1 1,1 0 0,-1-1 0,0 1 0,0-1 0,1 1 0,-1-1 0,0 0 0,1 0 0,-1 1 0,0-1 0,1 0 0,-1 0 0,0 0 0,1 0 0,-1-1 0,0 1-1,1 0 1,-1-1 0,0 1 0,0 0 0,1-1 0,0 0 0,9-4-201,-1 0-1,0-1 1,0 0-1,11-9 1,0 1-387,-14 10 289,-6 4-107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49.438"/>
    </inkml:context>
    <inkml:brush xml:id="br0">
      <inkml:brushProperty name="width" value="0.05" units="cm"/>
      <inkml:brushProperty name="height" value="0.05" units="cm"/>
    </inkml:brush>
  </inkml:definitions>
  <inkml:trace contextRef="#ctx0" brushRef="#br0">6713 769 12395,'-283'-225'1429,"201"170"-1149,-145-75 0,88 66-178,-3 6 0,-2 6 0,-2 6 0,-2 7 0,-2 6 0,-1 7-1,-206-9 1,131 29-132,0 11-1,-396 60 1,279-1-26,-366 120 1,490-114 49,4 11 0,-227 118 1,281-113 45,5 6 0,4 8-1,-169 142 1,232-163-8,2 5 0,5 3-1,3 4 1,5 3 0,3 3 0,5 4-1,5 2 1,-73 164 0,93-170-53,5 3 0,4 0 0,4 3 0,5 0 1,4 1-1,5 1 0,4 1 0,5-1 0,16 200 1,4-199-29,4-2 0,4 0 1,5-1-1,5-2 0,3-1 0,6-2 1,70 124-1,-62-138 26,4-1 0,4-3 0,3-3 0,3-2 0,4-3 0,2-4 0,4-2 0,88 60 0,-65-62 11,4-4 0,2-4-1,2-5 1,2-5 0,2-4-1,190 46 1,-124-52-11,1-7 0,1-8 0,0-8 0,280-15 0,-221-16-210,-1-10-1,-2-10 1,-1-11 0,-3-9-1,233-94 1,-284 80 85,-2-7 0,-4-8 0,-4-7 0,-5-8 1,-4-6-1,239-213 0,-267 197 393,-5-7 0,-5-4 0,117-174 0,-176 216 86,-3-3 0,-5-2 0,-4-2 0,-5-3 1,-4-1-1,35-137 0,-61 177-113,-3-1 0,-3 0 0,-3-1 0,-4-120 0,-6 131-115,-3 1 1,-2 0-1,-2 1 1,-2 0-1,-3 1 0,-27-60 1,18 58-56,-2 0 1,-2 2 0,-38-50-1,19 41-68,-3 2 0,-72-64 0,45 52 18,-125-87-1,-144-49-53,-39 7-61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9:06.070"/>
    </inkml:context>
    <inkml:brush xml:id="br0">
      <inkml:brushProperty name="width" value="0.05" units="cm"/>
      <inkml:brushProperty name="height" value="0.05" units="cm"/>
    </inkml:brush>
  </inkml:definitions>
  <inkml:trace contextRef="#ctx0" brushRef="#br0">1320 316 11827,'-16'-10'304,"-1"0"1,0 1-1,-1 0 1,0 2-1,-32-10 1,-98-13 795,120 26-1018,0 1-1,0 1 1,0 2 0,1 1 0,-1 0 0,0 3-1,0 0 1,1 1 0,0 2 0,0 1 0,1 1-1,0 1 1,0 1 0,1 2 0,1 0 0,0 2-1,-22 17 1,4 4 46,2 1 0,-71 85 1,62-57 58,-58 96 1,78-109-98,2 1 0,3 1 0,1 1-1,4 1 1,-23 100 0,34-111-62,2 0 1,2 0-1,1 0 0,3 1 0,2-1 1,1 0-1,3 0 0,12 49 1,-5-48-25,1 0 0,3-1 1,1 0-1,47 81 0,-45-96-25,1 0 0,1-1-1,1-2 1,2 0-1,0-1 1,2-2 0,35 26-1,-46-39-1,0 0 0,1-2 0,0 0 0,1 0 0,-1-2 0,2 0 0,-1-1 0,1-1 0,0-1 0,0-1 0,0 0 0,0-1 0,1-1 0,-1-1 0,0-1 0,1-1 0,-1 0 0,19-6 0,-9-1 23,0-1 1,0-1-1,-1-2 1,-1-1-1,0-1 1,-1-1-1,-1-2 1,44-37-1,-1-10 161,96-117 1,-61 56 31,-6-5-1,-5-4 1,-7-4 0,100-219 0,-166 315-179,-1-2 0,-3 0 0,18-86 0,-30 115-5,-1-1-1,-1 0 0,0 0 0,-1 0 1,-1 0-1,-1 0 0,0 0 0,-1 1 1,-1-1-1,0 1 0,-2-1 0,0 2 1,0-1-1,-11-17 0,-3 2 49,-1 0 0,-2 2 0,-33-34 0,-90-68 122,123 112-194,-2 1 1,0 1-1,0 1 0,-2 2 1,0 0-1,-1 2 1,0 1-1,0 1 0,-1 2 1,-1 0-1,1 2 1,-1 2-1,0 0 0,0 2 1,0 2-1,0 0 1,-1 2-1,-37 7 0,23 1-74,0 2 0,1 1-1,1 2 1,-47 25 0,65-28-55,0 2 1,1 1 0,1 1-1,0 1 1,1 1-1,1 0 1,-36 44 0,30-23-72,19-14-54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5.621"/>
    </inkml:context>
    <inkml:brush xml:id="br0">
      <inkml:brushProperty name="width" value="0.05" units="cm"/>
      <inkml:brushProperty name="height" value="0.05" units="cm"/>
    </inkml:brush>
  </inkml:definitions>
  <inkml:trace contextRef="#ctx0" brushRef="#br0">1 115 16259,'12'-26'1632,"-3"15"-854,-9 11-748,0 0-1,1 0 1,-1 0-1,0 0 0,0 0 1,0 0-1,1 0 1,-1 0-1,0 0 0,0 0 1,1 0-1,-1 0 1,0 0-1,0 1 0,1-1 1,-1 0-1,0 0 1,0 0-1,0 0 0,1 0 1,-1 0-1,0 1 1,0-1-1,0 0 0,1 0 1,-1 0-1,0 0 1,0 1-1,0-1 0,0 0 1,0 0-1,1 0 1,-1 1-1,0-1 0,0 0 1,0 0-1,0 1 1,0-1-1,0 0 0,0 0 1,0 1-1,0-1 1,0 0-1,5 23 532,-1 0-1,2 37 1,0 0-404,-1-22-117,3 27 14,3-1 0,22 74 1,-31-131-21,1-1 1,-1 1-1,1-1 1,1 1-1,-1-1 1,8 10 0,-10-15-12,0 0 0,0 0 0,0 1 0,1-1 0,-1 0 0,0-1 1,0 1-1,1 0 0,-1 0 0,1 0 0,-1-1 0,1 1 0,-1-1 1,1 1-1,-1-1 0,1 0 0,-1 1 0,1-1 0,0 0 0,-1 0 0,1 0 1,-1 0-1,1 0 0,0-1 0,-1 1 0,1 0 0,-1-1 0,1 1 1,-1-1-1,1 0 0,-1 1 0,1-1 0,-1 0 0,0 0 0,2-1 1,7-6 113,-1 1 0,0-2 0,0 1 1,-1-1-1,0-1 0,-1 1 1,9-16-1,41-82 724,-48 87-699,28-58 431,-5-2-1,44-165 0,-81 295-4837,5-44 3582,4-2-138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6.039"/>
    </inkml:context>
    <inkml:brush xml:id="br0">
      <inkml:brushProperty name="width" value="0.05" units="cm"/>
      <inkml:brushProperty name="height" value="0.05" units="cm"/>
    </inkml:brush>
  </inkml:definitions>
  <inkml:trace contextRef="#ctx0" brushRef="#br0">4 1 13667,'18'14'5409,"-16"16"-4425,-1 13-488,-5 9-224,-2 2 865,0 7-593,4-1-168,-3-7-528,4-5-288,1-10-592,1-12 111,4-15 593,-1-5-248,5-18-192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6.456"/>
    </inkml:context>
    <inkml:brush xml:id="br0">
      <inkml:brushProperty name="width" value="0.05" units="cm"/>
      <inkml:brushProperty name="height" value="0.05" units="cm"/>
    </inkml:brush>
  </inkml:definitions>
  <inkml:trace contextRef="#ctx0" brushRef="#br0">1 188 18204,'0'-2'168,"0"0"1,0-1 0,1 1-1,0 0 1,-1-1-1,1 1 1,0 0-1,0 0 1,0 0-1,0 0 1,1 0-1,-1 0 1,0 0-1,1 0 1,-1 0-1,1 1 1,3-4 0,37-23 890,-38 25-810,32-16 214,0 1-1,1 1 0,69-21 1,-80 31-436,0 2 0,-1 0 0,2 1 0,-1 2 0,0 1 0,52 4 0,-67-2-36,-1 2 0,0-1 0,1 2-1,-1-1 1,0 1 0,0 1 0,-1 0 0,0 0-1,1 1 1,10 9 0,-17-13 2,0 1 0,0 0 0,0 1 1,0-1-1,0 0 0,-1 1 0,0-1 0,1 1 0,-1 0 0,-1 0 0,1 0 1,2 6-1,-4-7 2,0 1 1,1-1 0,-1 0 0,0 1 0,-1-1-1,1 0 1,0 1 0,-1-1 0,0 0 0,0 0-1,0 0 1,0 1 0,0-1 0,-1 0-1,1-1 1,-1 1 0,0 0 0,-3 3 0,-1 2 15,-1-1 0,0 1 1,-1-2-1,0 1 1,0-1-1,0 0 0,-1-1 1,0 0-1,-15 7 1,16-9-133,1 0 0,-1 0 1,0-1-1,0 0 1,-1 0-1,1-1 0,0 0 1,0-1-1,-1 0 1,1 0-1,0 0 0,-12-3 1,19 3 76,0 0 23,0 0 0,1 0-1,-1-1 1,0 1-1,0 0 1,0 0 0,0-1-1,0 1 1,0 0-1,1-1 1,-1 1 0,0-1-1,0 1 1,0-1-1,1 1 1,-1-1 0,0 0-1,1 1 1,-1-1-1,0 0 1,1 1-1,-1-1 1,1 0 0,0 0-1,-1 0 1,0-1-1,2-7-380</inkml:trace>
  <inkml:trace contextRef="#ctx0" brushRef="#br0" timeOffset="1">1077 135 16259,'4'8'2113,"-2"9"-1281,-5 17-312,-4 9 1889,-2 13-1641,0 4-160,-1 0-80,3 5-176,3-9-472,0-6-328,4-16-2264,4-6 2399,6-28-311,1-18-240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7.047"/>
    </inkml:context>
    <inkml:brush xml:id="br0">
      <inkml:brushProperty name="width" value="0.05" units="cm"/>
      <inkml:brushProperty name="height" value="0.05" units="cm"/>
    </inkml:brush>
  </inkml:definitions>
  <inkml:trace contextRef="#ctx0" brushRef="#br0">28 1 19724,'-3'8'1577,"-1"-2"-1633,-6-5-713,3-2 1177,4-5-456,3-1-128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7.481"/>
    </inkml:context>
    <inkml:brush xml:id="br0">
      <inkml:brushProperty name="width" value="0.05" units="cm"/>
      <inkml:brushProperty name="height" value="0.05" units="cm"/>
    </inkml:brush>
  </inkml:definitions>
  <inkml:trace contextRef="#ctx0" brushRef="#br0">5 21 15811,'0'37'1593,"0"-17"-1041,-4-10-280,7-10 648,7-4 1193,-2-16-1697,-2-7 104,7-9-200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8.629"/>
    </inkml:context>
    <inkml:brush xml:id="br0">
      <inkml:brushProperty name="width" value="0.05" units="cm"/>
      <inkml:brushProperty name="height" value="0.05" units="cm"/>
    </inkml:brush>
  </inkml:definitions>
  <inkml:trace contextRef="#ctx0" brushRef="#br0">2 422 17460,'2'1'140,"-1"0"-1,1 1 1,-1-1 0,0 0 0,0 1-1,0-1 1,0 0 0,0 1 0,0-1-1,0 1 1,0 0 0,0-1 0,-1 1 0,1 0-1,-1-1 1,1 1 0,-1 0 0,0 2-1,-1 36 408,0-26 52,-6 62 565,1-27-611,2 80 1,4-128-529,0 0 0,0 0 0,0-1 0,0 1 0,0 0-1,0 0 1,0 0 0,1-1 0,-1 1 0,0 0 0,0 0 0,1 0 0,-1-1 0,0 1 0,1 0 0,-1-1 0,0 1 0,1 0 0,0 0 0,0-1-7,-1 0 0,0 0 0,1-1 0,-1 1 0,1 0-1,-1 0 1,1-1 0,-1 1 0,0 0 0,1-1 0,-1 1 0,0 0 0,1-1 0,-1 1 0,0-1 0,0 1 0,1-1 0,-1 1-1,0-1 1,0 1 0,1-1 0,10-35 524,-7 3-214,-2 0 0,-1-1 1,-1 1-1,-2-1 0,-12-62 0,3 72-269,10 24-52,6 12-22,-2-7 9,0 0 0,0 0 0,1 0-1,-1 0 1,1-1 0,0 0 0,1 1 0,-1-1-1,1-1 1,0 1 0,0-1 0,0 0 0,0 0-1,0 0 1,7 2 0,-4-3 2,0 0-1,0 0 1,0-1-1,0 0 1,0 0-1,1-1 0,-1 0 1,0 0-1,16-4 1,-6 0 3,0-1 1,0-1 0,0-1-1,-1 0 1,0-1-1,-1-1 1,1-1-1,27-22 1,8-15-52,-53 55-76,-8 15 67,-33 90-135,37-97 187,1 1-1,0-1 1,2 1 0,0 0-1,0 18 1,2-32 7,0 0 0,1-1 0,-1 1 1,0 0-1,1-1 0,0 1 1,-1 0-1,1-1 0,0 1 0,1-1 1,-1 1-1,2 2 0,-2-4 1,0 0 0,0 1 0,0-1 0,1 0 0,-1 0 0,0-1-1,1 1 1,-1 0 0,0 0 0,1-1 0,-1 1 0,1 0 0,-1-1 0,1 0-1,-1 1 1,1-1 0,-1 0 0,1 0 0,0 0 0,-1 0 0,1 0 0,-1 0-1,3 0 1,3-2-1,1 0 0,-1 0 0,0-1 0,-1 1 0,1-1 0,0-1 0,10-6 0,42-35 0,-58 44 2,37-33 9,-2 0 1,-1-3 0,-2-1 0,-2-1 0,-1-1 0,-2-2 0,-2-1 0,-2-1-1,24-61 1,-43 94-8,0-1-1,-1 0 0,0 1 0,-1-2 0,0 1 1,-1 0-1,0 0 0,-1-1 0,0-21 0,-1 33-1,0-1-1,-1 0 1,1 1-1,0-1 0,-1 0 1,1 1-1,-1-1 1,0 0-1,1 1 0,-1-1 1,0 1-1,0-1 1,0 1-1,0 0 1,0-1-1,0 1 0,0 0 1,-3-2-1,3 3 0,0-1 1,0 0-1,-1 1 0,1 0 0,-1-1 0,1 1 0,0 0 0,-1 0 0,1 0 1,-1 0-1,1 0 0,-1 0 0,1 0 0,0 0 0,-1 0 0,1 1 1,-3 0-1,-2 1-3,0 1 1,1 0 0,-1 0 0,1 1-1,-1-1 1,1 1 0,0 1 0,-6 6-1,-5 7-26,0 1-1,2 0 1,0 1 0,1 1-1,1 0 1,1 1-1,1 1 1,1-1-1,1 1 1,1 1-1,1-1 1,1 1 0,1 0-1,1 0 1,2 1-1,1 33 1,0-50-133,1-1 0,1 1 1,-1 0-1,1 0 0,1-1 1,-1 1-1,1-1 0,5 8 0,-6-12 101,0 1-1,0-1 0,1 0 0,-1 0 1,1 0-1,0 0 0,0 0 0,0-1 1,0 1-1,0-1 0,1 0 0,-1 0 1,1 0-1,0 0 0,-1-1 0,1 1 1,5 0-1,26 2-505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1.478"/>
    </inkml:context>
    <inkml:brush xml:id="br0">
      <inkml:brushProperty name="width" value="0.05" units="cm"/>
      <inkml:brushProperty name="height" value="0.05" units="cm"/>
    </inkml:brush>
  </inkml:definitions>
  <inkml:trace contextRef="#ctx0" brushRef="#br0">87 52 14379,'-18'11'1999,"10"-10"-895,11-9 843,2 0-1714,1 1 0,0 0 0,1 1 0,-1-1 0,16-10 0,-22 17-225,0 0-1,0 0 1,0-1-1,-1 1 1,1 0-1,0 0 1,0 0-1,0-1 1,0 1-1,0 0 1,0 0-1,0 0 1,-1 0-1,1 0 1,0-1-1,0 1 1,0 0 0,0 0-1,0 0 1,-1 0-1,1 0 1,0 0-1,0 0 1,0-1-1,-1 1 1,1 0-1,0 0 1,0 0-1,0 0 1,-1 0-1,1 0 1,0 0-1,0 0 1,0 0-1,-1 0 1,1 0-1,0 0 1,0 0 0,0 0-1,-1 1 1,1-1-1,0 0 1,0 0-1,0 0 1,-1 0-1,1 0 1,-1 0 39,0 0 0,0 0 0,0 0 1,1 0-1,-1 0 0,0 1 0,0-1 1,0 0-1,0 0 0,0 1 0,0-1 1,1 0-1,-1 1 0,0-1 0,-1 2 1,-27 29 224,21-24-103,1 0 1,0 0-1,0 1 0,1 0 1,0 1-1,0 0 0,1-1 1,-5 14-1,10-22-153,-1 1-1,1-1 1,0 0 0,0 1 0,0-1-1,0 1 1,0-1 0,-1 1-1,1-1 1,0 1 0,0-1-1,0 1 1,0-1 0,0 0-1,1 1 1,-1-1 0,0 1 0,0-1-1,0 1 1,0-1 0,0 1-1,1-1 1,-1 0 0,0 1-1,0-1 1,1 0 0,-1 1-1,0-1 1,1 1 0,-1-1-1,0 0 1,1 0 0,-1 1 0,0-1-1,1 1 1,1-1 7,0 0 0,0 1 0,-1-1 0,1 0 0,0 0 0,0 0 0,-1 0 0,1 0 0,3 0 0,38-12 92,-16-1-82,-1-1 1,0-1 0,28-22-1,-17 11 3,-33 27-20,-5 5-8,-6 13-4,6-15-1,-5 13 1,2 0 0,0 0 0,0 0 0,2 0 0,0 1 0,1-1 0,1 0 0,0 1 0,6 28 0,-2-24-3,2 0 0,0-1 0,2 1 0,0-2 0,1 1 0,2-1 0,13 20 0,-4-8 12,-6-13-14,-1 1 0,-2 0 0,0 1 1,11 28-1,-21-44 8,1 0-1,0 1 1,-1 0 0,0-1 0,0 1-1,-1 0 1,0-1 0,0 1 0,0 0-1,0 0 1,-1-1 0,0 1 0,0 0-1,-1-1 1,0 1 0,0-1 0,0 0-1,0 1 1,-1-1 0,0 0 0,0-1-1,-6 9 1,7-11 20,0 1 0,0-1 0,0 1 1,0-1-1,-1 0 0,1 0 0,-1 0 0,1 0 0,-1 0 1,0-1-1,0 1 0,1-1 0,-1 0 0,0 0 0,0 0 0,-1 0 1,1 0-1,0-1 0,0 1 0,0-1 0,0 0 0,-1 0 0,1 0 1,0 0-1,0-1 0,0 1 0,0-1 0,0 0 0,0 0 0,0 0 1,0 0-1,0-1 0,0 1 0,0-1 0,0 1 0,1-1 0,-1 0 1,1 0-1,-1 0 0,1-1 0,-3-3 0,-1-1 13,2 0-1,-1-1 1,1 1-1,0-1 0,0 0 1,1 0-1,0 0 1,1 0-1,0-1 1,0 1-1,0-1 0,1 1 1,1-1-1,0 1 1,0-1-1,2-16 1,0 12-47,0 0 0,1 0 0,1 1 0,0 0 0,0-1 0,1 1 0,1 1 0,0-1 0,0 1 0,15-18 0,5 2-583,1 1-1,2 1 1,62-42 0,-58 44 497,19-14-358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9.150"/>
    </inkml:context>
    <inkml:brush xml:id="br0">
      <inkml:brushProperty name="width" value="0.05" units="cm"/>
      <inkml:brushProperty name="height" value="0.05" units="cm"/>
    </inkml:brush>
  </inkml:definitions>
  <inkml:trace contextRef="#ctx0" brushRef="#br0">2 177 16756,'2'2'198,"-1"0"0,1 0 0,-1 0 0,1-1 1,0 1-1,0 0 0,-1-1 0,1 0 0,0 1 0,1-1 1,-1 0-1,0 0 0,0 0 0,0 0 0,1-1 1,-1 1-1,0-1 0,1 1 0,-1-1 0,0 0 1,1 0-1,-1 0 0,1 0 0,-1 0 0,4-1 1,6 0 118,0-1 1,0-1 0,19-6 0,-16 4-186,0-1 1,-1-1 0,0 0-1,-1-1 1,16-10 0,-24 14-96,-1 1 1,1-1 0,-1 0 0,1-1 0,-1 1-1,-1-1 1,1 1 0,-1-1 0,1 0 0,-1 0 0,-1-1-1,1 1 1,-1 0 0,0-1 0,0 0 0,1-8 0,-2 12-27,-1 1 1,1 0 0,-1-1 0,0 1 0,0-1 0,0 1 0,0-1 0,0 1 0,0 0 0,0-1-1,-1 1 1,1-1 0,0 1 0,-1 0 0,1-1 0,-1 1 0,0 0 0,1-1 0,-1 1-1,0 0 1,0 0 0,0 0 0,1 0 0,-1 0 0,0 0 0,-1 0 0,1 0 0,0 0-1,0 0 1,0 0 0,0 1 0,-1-1 0,1 0 0,0 1 0,-1-1 0,1 1 0,-1 0-1,1-1 1,0 1 0,-1 0 0,1 0 0,-1 0 0,1 0 0,-2 0 0,-4 1 17,0-1 0,1 2 0,-1-1 0,0 1 0,1 0 0,-1 0 1,-10 6-1,3 0-19,2 0 0,-1 1 0,1 1 0,1 0 0,0 0 0,0 1 0,1 1 0,-12 16 0,12-14-11,1 0 0,0 1 0,1 0 0,1 0 0,0 1 0,1 0 0,-4 21 0,9-32-13,0 0-1,0 1 1,1-1 0,-1 1-1,1-1 1,1 1-1,-1-1 1,1 1-1,0-1 1,0 1-1,1-1 1,-1 0-1,5 9 1,-5-12-53,1 1 0,-1-1 0,1 0 0,0 0 0,-1 0 0,1 0 0,0 0 1,0 0-1,1 0 0,-1-1 0,0 1 0,1-1 0,-1 0 0,1 1 0,-1-1 0,1 0 0,-1 0 0,1-1 0,0 1 1,0-1-1,-1 1 0,1-1 0,0 0 0,0 0 0,-1 0 0,1 0 0,0 0 0,4-2 0,0 0-37,1 0 0,0-1 0,-1 0 0,1 0-1,-1-1 1,0 0 0,13-9 0,20-17-432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29.584"/>
    </inkml:context>
    <inkml:brush xml:id="br0">
      <inkml:brushProperty name="width" value="0.05" units="cm"/>
      <inkml:brushProperty name="height" value="0.05" units="cm"/>
    </inkml:brush>
  </inkml:definitions>
  <inkml:trace contextRef="#ctx0" brushRef="#br0">54 7 18580,'1'-1'57,"-1"1"-1,0-1 1,1 1-1,-1-1 1,1 1-1,-1 0 1,1-1-1,-1 1 1,1 0-1,-1-1 1,1 1-1,-1 0 1,1-1 0,-1 1-1,1 0 1,0 0-1,-1 0 1,1 0-1,-1-1 1,1 1-1,0 0 1,-1 0-1,1 0 1,0 0-1,-1 0 1,1 1 0,-1-1-1,1 0 1,0 0-1,-1 0 1,1 0-1,-1 1 1,1-1-1,-1 0 1,1 1-1,-1-1 1,1 0-1,-1 1 1,1-1 0,-1 1-1,1-1 1,-1 0-1,0 1 1,1-1-1,-1 1 1,1-1-1,-1 1 1,0 0-1,0-1 1,1 1-1,-1-1 1,0 1 0,0-1-1,0 1 1,0 0-1,0-1 1,0 2-1,1 2 64,0 0 0,-1 0 0,1 1 0,-1-1 0,0 0-1,-1 0 1,0 7 0,-10 25 20,-15 36 0,14-42-95,-16 64 0,27-89-38,0 0 1,0 0 0,1-1 0,0 1 0,0 0 0,0 5-1,0-9-1,1 0-1,-1 0 1,0 1-1,0-1 0,1 0 1,-1 0-1,1 0 1,-1 0-1,1 0 1,-1 0-1,1 0 0,0 0 1,0 0-1,-1 0 1,1 0-1,0 0 1,0 0-1,0-1 0,0 1 1,0 0-1,0-1 1,0 1-1,0 0 0,0-1 1,0 1-1,1-1 1,-1 0-1,0 1 1,2-1-1,4 0 27,0 0 0,0 0 0,0-1 1,0 0-1,0 0 0,0-1 0,0 0 0,0 0 0,-1 0 0,13-7 1,8-6 94,26-18 1,-52 32-124,96-68 279,-82 57-242,-1 0 0,0-1 0,-1-1 0,14-19 1,-20 17-58,-7 16 14,0 0 1,0-1 0,0 1 0,0 0 0,0-1-1,0 1 1,0 0 0,0-1 0,0 1 0,0 0-1,0 0 1,0-1 0,0 1 0,-1 0-1,1-1 1,0 1 0,0 0 0,0 0 0,0 0-1,-1-1 1,1 1 0,0 0 0,0 0 0,-1-1-1,1 1 1,0 0 0,0 0 0,-1 0-1,1 0 1,-2-1-2,1 1 0,0 0-1,-1 0 1,1 0 0,-1 1-1,1-1 1,0 0 0,-1 0-1,1 1 1,0-1 0,-1 1-1,1-1 1,0 1 0,0-1-1,0 1 1,-1 0 0,1 0 0,0 0-1,-1 1 1,-1 0-1,0 0-1,0 1 1,1 0-1,-1-1 1,1 1 0,0 0-1,0 0 1,0 0 0,-2 4-1,4-6 6,0-1 0,0 1 0,-1-1 0,1 1 0,0-1 1,0 1-1,0-1 0,0 1 0,0-1 0,0 1 0,0-1 0,0 1 0,0-1 0,0 1 0,1-1 0,-1 1 0,0-1 0,0 1 0,0-1 0,0 1 0,1-1 0,-1 0 0,0 1 0,1-1 0,-1 1 0,1 0 0,0-1 2,0 1 0,1 0 0,-1-1 0,1 1 0,-1-1 0,1 1 0,-1-1 0,1 1 0,-1-1 0,1 0 0,-1 0 0,1 0 1,2 0-1,7-1-155,0-1 0,1 0 0,-1-1 1,0 0-1,0-1 0,-1 0 0,1 0 0,-1-1 1,19-13-1,23-9 91,-40 24-282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0.327"/>
    </inkml:context>
    <inkml:brush xml:id="br0">
      <inkml:brushProperty name="width" value="0.05" units="cm"/>
      <inkml:brushProperty name="height" value="0.05" units="cm"/>
    </inkml:brush>
  </inkml:definitions>
  <inkml:trace contextRef="#ctx0" brushRef="#br0">43 206 14099,'4'-12'2631,"-10"7"-582,4 4-1932,1 1 0,0 0 0,-1 1 0,1-1 0,0 0 0,0 0 0,-1 0 0,1 1 0,0-1 0,0 1 0,0-1 0,-1 1 0,1-1 0,0 1 0,0 0 0,0-1-1,-2 3 1,1-1-52,1 0-1,-1 0 1,0 1-1,1-1 1,-1 1-1,1-1 0,0 1 1,0 0-1,-1 2 1,2-4-55,-1 0-1,1-1 1,0 1 0,0 0 0,0 0 0,0 0 0,-1-1 0,1 1 0,0 0 0,1 0 0,-1 0 0,0 0 0,0-1 0,0 1 0,0 0 0,1 0 0,-1 0 0,0-1 0,1 1 0,-1 0 0,0 0-1,1-1 1,-1 1 0,1 0 0,-1-1 0,1 1 0,-1-1 0,1 1 0,0-1 0,-1 1 0,1-1 0,0 1 0,0-1 0,-1 1 0,1-1 0,1 1 0,3 0 21,1 0 1,0 0 0,0 0-1,0 0 1,0-1 0,-1 0-1,1-1 1,7 0-1,50-12 58,-40 8-86,-17 4-3,5-2-27,0 1-1,0 1 1,0-1-1,22 2 1,-31 0 16,1 0 0,-1 0-1,0 1 1,1-1 0,-1 1 0,0-1 0,0 1 0,0 0-1,0 0 1,1 0 0,-1 0 0,-1 1 0,1-1 0,0 0 0,0 1-1,0-1 1,-1 1 0,1 0 0,-1 0 0,1-1 0,-1 1-1,0 0 1,1 0 0,-1 0 0,0 0 0,-1 1 0,1-1-1,0 0 1,0 0 0,0 4 0,1 8-53,-1-5 45,1-1-1,-1 0 1,2 0 0,3 9-1,-5-15 20,-1 0 0,2 0 0,-1 0-1,0 0 1,0-1 0,1 1 0,-1 0-1,0-1 1,1 1 0,0-1 0,-1 1 0,1-1-1,0 0 1,0 0 0,0 1 0,0-1-1,0-1 1,0 1 0,0 0 0,4 1 0,1-2-7,1 1 0,-1-1 0,0-1-1,0 1 1,1-1 0,-1 0 0,0-1 0,0 0 0,0 0 0,0 0 0,0-1 0,12-7 0,-1 0-110,1-2 1,-1 0-1,17-16 0,-10 5-358,-2 0 0,-1-1 0,-1-1 0,-1-1 0,-1-1-1,-2-1 1,-1-1 0,14-32 0,-22 46 427,-12 31 888,-4 17 481,8-32-1303,0-1 1,0 1-1,0-1 1,0 1-1,0 0 1,0-1-1,0 1 1,0 0-1,0-1 0,1 1 1,-1 0-1,0-1 1,0 1-1,1-1 1,-1 1-1,0-1 1,1 1-1,-1-1 1,1 1-1,-1-1 1,1 1-1,-1-1 1,1 1-1,-1-1 1,1 0-1,-1 1 1,1-1-1,-1 0 1,1 0-1,0 1 1,-1-1-1,1 0 0,-1 0 1,1 0-1,0 0 1,-1 0-1,1 1 1,0-1-1,-1 0 1,1-1-1,0 1 1,-1 0-1,2 0 1,-2 0-19,1 0 1,0 0-1,0 0 1,-1 0 0,1 0-1,0 0 1,0 0-1,0 0 1,-1 0-1,1 0 1,0 0-1,0 1 1,-1-1 0,1 0-1,0 1 1,-1-1-1,1 0 1,0 1-1,-1-1 1,1 1-1,0-1 1,-1 1 0,1 0-1,-1-1 1,1 1-1,-1-1 1,1 1-1,-1 0 1,0-1-1,1 1 1,-1 1 0,1 5 16,0 0 0,-1 0 0,1 1 1,-2-1-1,1 0 0,-3 13 0,-1 6 31,1 2-10,2-1 0,1 1 1,0 0-1,3-1 0,0 1 1,1-1-1,14 45 0,-11-60-92,-6-20-15,-6-21-28,-4 3 130,-1 1 0,-1 1 0,-1 0 0,-1 0 0,-1 1 1,-1 1-1,-1 0 0,-30-29 0,10 21 1199,60 35-303,33 4 1,-37-6-1302,-1-1 0,1-1 0,0-1 0,-1-1 1,1-1-1,25-4 0,-12-5-182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1.548"/>
    </inkml:context>
    <inkml:brush xml:id="br0">
      <inkml:brushProperty name="width" value="0.05" units="cm"/>
      <inkml:brushProperty name="height" value="0.05" units="cm"/>
    </inkml:brush>
  </inkml:definitions>
  <inkml:trace contextRef="#ctx0" brushRef="#br0">118 88 14395,'48'-59'8225,"-42"47"-4941,-7-4-2476,-13 52-692,-15 41-125,-87 268-68,113-334 69,0-1-1,1 1 1,0 1 0,1-1 0,0 22 0,1-31 6,0 1 1,1-1-1,-1 0 0,0 0 1,1 0-1,0 1 1,-1-1-1,1 0 0,0 0 1,0 0-1,0 0 1,1-1-1,-1 1 0,0 0 1,1 0-1,-1-1 1,1 1-1,-1-1 0,1 1 1,0-1-1,0 1 1,-1-1-1,1 0 0,0 0 1,0 0-1,0 0 1,0-1-1,1 1 0,-1 0 1,0-1-1,0 1 1,0-1-1,0 0 0,1 0 1,-1 0-1,3 0 1,19-2-164,0-1 0,0-1 0,-1-2 1,35-11-1,-9 3-817,-34 10 1140,11-3-224,27-11 1,-25 6-305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1.941"/>
    </inkml:context>
    <inkml:brush xml:id="br0">
      <inkml:brushProperty name="width" value="0.05" units="cm"/>
      <inkml:brushProperty name="height" value="0.05" units="cm"/>
    </inkml:brush>
  </inkml:definitions>
  <inkml:trace contextRef="#ctx0" brushRef="#br0">192 31 18244,'-9'0'234,"1"1"-1,-1 0 1,1 1-1,-1 0 1,1 0 0,0 1-1,0 0 1,0 0 0,0 1-1,0 0 1,1 0-1,0 1 1,0 0 0,-7 7-1,8-7-164,0 0 0,1 1 0,0 0-1,0 0 1,0 0 0,0 0 0,1 1 0,0 0-1,1 0 1,0 0 0,0 0 0,0 1 0,1-1-1,0 1 1,-1 11 0,2-17-50,1 1 1,0-1-1,-1 0 1,1 1-1,0-1 0,1 0 1,-1 1-1,0-1 1,1 0-1,-1 1 0,1-1 1,0 0-1,0 1 1,0-1-1,0 0 1,0 0-1,0 0 0,0 0 1,1 0-1,-1 0 1,1-1-1,-1 1 1,1 0-1,0-1 0,0 1 1,0-1-1,0 0 1,0 1-1,0-1 0,0 0 1,0 0-1,0 0 1,3 0-1,0 0 39,1 0-1,-1-1 1,0 0 0,1 0-1,-1 0 1,0 0-1,1-1 1,-1 0 0,0 0-1,1 0 1,-1-1 0,0 0-1,9-4 1,-4 0 79,1 0 0,-1-1 0,0 0-1,0-1 1,-1 0 0,0 0 0,13-16 0,-18 18-82,1 0-1,-1 0 1,0 0 0,0-1-1,-1 1 1,0-1 0,0 0-1,0 0 1,-1 0 0,0 0-1,-1 0 1,0-1 0,1-13-1,-2 18-63,0 0-1,-1 0 1,0 0-1,0 0 1,1 0-1,-2 0 1,1 0-1,0 0 0,-1 0 1,1 1-1,-1-1 1,0 0-1,1 1 1,-1 0-1,-1-1 1,1 1-1,0 0 1,0 0-1,-1 0 1,0 0-1,1 1 1,-1-1-1,-4-1 0,5 2-98,-1 0 0,1 0 0,-1 0-1,1 0 1,-1 0 0,1 1-1,-1-1 1,0 1 0,1 0 0,-1 0-1,0 0 1,1 0 0,-1 0-1,0 1 1,1-1 0,-1 1 0,0 0-1,1 0 1,-1-1 0,1 2 0,0-1-1,-1 0 1,1 0 0,0 1-1,0-1 1,-1 1 0,-1 2 0,4-4 80,-1 1 0,1-1 0,-1 1 0,1-1 0,0 1 0,-1-1 0,1 1 0,0-1 0,-1 1 0,1-1 1,0 1-1,0-1 0,-1 1 0,1-1 0,0 1 0,0-1 0,0 1 0,0-1 0,0 1 0,0 0 1,0-1-1,0 1 0,0-1 0,0 1 0,0-1 0,0 1 0,0 0 0,1-1 0,-1 1 0,0-1 0,0 1 1,1-1-1,-1 1 0,0-1 0,1 1 0,-1-1 0,0 1 0,1-1 0,0 1 0,14 7-686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2.386"/>
    </inkml:context>
    <inkml:brush xml:id="br0">
      <inkml:brushProperty name="width" value="0.05" units="cm"/>
      <inkml:brushProperty name="height" value="0.05" units="cm"/>
    </inkml:brush>
  </inkml:definitions>
  <inkml:trace contextRef="#ctx0" brushRef="#br0">110 1 18356,'-17'30'636,"2"1"0,0 1 0,3 1 0,0 0 1,2 0-1,2 1 0,-6 41 0,11-55-474,1 0 0,1 33 0,1-49-159,0 0 1,0 0-1,0 0 0,1 0 0,0 0 0,0 0 1,0 0-1,0 0 0,0 0 0,1-1 0,0 1 1,0 0-1,0-1 0,0 0 0,0 1 0,1-1 1,-1 0-1,1 0 0,0 0 0,4 3 0,-5-5-3,0 0 0,-1-1-1,1 1 1,0 0-1,0-1 1,-1 0 0,1 1-1,0-1 1,0 0-1,0 0 1,0 0 0,-1 0-1,1 0 1,0 0-1,0-1 1,0 1-1,-1 0 1,1-1 0,0 0-1,0 1 1,-1-1-1,3-1 1,4-3 10,0 0 1,-1-1-1,11-9 0,-13 10 2,0 1 0,0-1 0,1 1-1,-1 1 1,10-6 0,-7 7-7,0 0-1,0 1 0,0 0 1,0 0-1,0 1 0,14 1 1,19-1 4,-12-5-8,-22 4 0,-1-1 0,1 1 0,-1 0 0,1 1 0,-1 0 0,1 0 0,0 0 0,-1 0 0,8 3 0,-12-2 5,-1 0 0,1 0 0,-1 0 0,1 1 0,-1-1 0,1 0 0,-1 1 0,0-1 0,0 1 0,0-1 0,0 1 0,0 0-1,0 0 1,-1-1 0,1 1 0,0 0 0,-1 0 0,1 0 0,-1 0 0,0-1 0,0 4 0,9 22 79,-6-23-74,0-1 0,0 0 1,0 0-1,0 0 0,0-1 1,1 1-1,-1-1 0,1 0 1,0 0-1,-1 0 0,1 0 1,0 0-1,0-1 0,0 0 0,0 0 1,0 0-1,1 0 0,-1-1 1,0 0-1,0 0 0,1 0 1,-1 0-1,6-1 0,9-2 2,0-1 0,0 0 0,30-11 0,19-13-365,-68 28 339,0 0 0,0 0 0,0 0 0,1 0 0,-1 0 0,0 0 0,0 0 0,0 0 0,1 0 0,-1 0 0,0 0 1,0 0-1,0 0 0,1 0 0,-1 0 0,0 0 0,0 0 0,0 0 0,0 0 0,1 0 0,-1 0 0,0 0 0,0 0 1,0 0-1,0 1 0,1-1 0,-1 0 0,0 0 0,0 0 0,0 0 0,0 0 0,0 1 0,1-1 0,-1 0 0,0 0 1,0 0-1,0 0 0,0 1 0,0-1 0,0 0 0,0 0 0,0 0 0,0 1 0,0-1 0,0 0 0,0 0 0,0 0 1,0 1-1,0-1 0,0 0 0,0 0 0,0 0 0,0 1 0,0-1 0,0 0 0,0 0 0,0 0 0,0 0 1,-1 1-1,1-1 0,0 0 0,0 0 0,0 0 0,0 0 0,0 1 0,0-1 0,-1 0 0,1 0 0,-9 16-877,8-14 603,-5 18-516,7-14 380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2.881"/>
    </inkml:context>
    <inkml:brush xml:id="br0">
      <inkml:brushProperty name="width" value="0.05" units="cm"/>
      <inkml:brushProperty name="height" value="0.05" units="cm"/>
    </inkml:brush>
  </inkml:definitions>
  <inkml:trace contextRef="#ctx0" brushRef="#br0">147 1 17156,'-22'135'3071,"-7"83"-324,28-118-2036,5 0-1,19 119 0,-21-200-691,5 20 13,-3 0-1,-1 1 0,-5 79 0,-3-104-1,5-15-29,0 0-1,0 0 0,0 0 1,0 0-1,-1 1 0,1-1 1,0 0-1,0 0 1,0 0-1,0 0 0,-1 0 1,1 0-1,0 0 0,0 0 1,0 0-1,-1 0 0,1 0 1,0 0-1,0 0 0,0 0 1,0 0-1,-1 0 0,1-1 1,0 1-1,0 0 1,0 0-1,0 0 0,-1 0 1,1 0-1,0 0 0,0 0 1,0-1-1,0 1 0,0 0 1,0 0-1,-1 0 0,1 0 1,0 0-1,0-1 1,0 1-1,-2-3-2,0 0 0,1-1 1,-1 1-1,1 0 0,0-1 0,-1-4 0,-28-137-60,-54-200-241,84 345 293,1 0 0,-1 0-1,0-1 1,0 1 0,0 0 0,0 0-1,0 0 1,0 0 0,1 0 0,-1-1 0,0 1-1,0 0 1,0 0 0,1 0 0,-1 0 0,0 0-1,0 0 1,0 0 0,0 0 0,1 0-1,-1 0 1,0 0 0,0 0 0,0 0 0,1 0-1,-1 0 1,0 0 0,0 0 0,0 0-1,1 0 1,-1 0 0,0 0 0,0 0 0,0 0-1,1 0 1,-1 0 0,0 0 0,0 1 0,0-1-1,0 0 1,0 0 0,1 0 0,-1 0-1,0 0 1,0 1 0,0-1 0,0 0 0,0 0-1,23 11-936,11 5-563,-21-13 1240,0 0 1,0-1-1,18 1 0,11-2-437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3.331"/>
    </inkml:context>
    <inkml:brush xml:id="br0">
      <inkml:brushProperty name="width" value="0.05" units="cm"/>
      <inkml:brushProperty name="height" value="0.05" units="cm"/>
    </inkml:brush>
  </inkml:definitions>
  <inkml:trace contextRef="#ctx0" brushRef="#br0">167 67 17948,'-1'-1'118,"0"0"0,0 0 0,0 1 0,0-1 0,0 0 1,0 0-1,0 0 0,0 1 0,0-1 0,0 0 0,0 1 0,-1-1 0,1 1 1,0-1-1,-1 1 0,1 0 0,0 0 0,0 0 0,-1-1 0,1 1 1,0 0-1,-1 1 0,1-1 0,0 0 0,-1 0 0,1 0 0,0 1 0,0-1 1,-2 1-1,-39 13 1494,33-9-1466,0-1 1,1 1 0,0 1 0,-1 0 0,2 0 0,-1 0 0,1 1-1,-9 10 1,15-17-146,1 1 0,-1-1 0,1 1 0,-1-1 0,1 1-1,0-1 1,-1 1 0,1-1 0,0 1 0,-1-1 0,1 1 0,0-1-1,0 1 1,-1 0 0,1-1 0,0 1 0,0 0 0,0-1 0,0 1 0,0-1-1,0 1 1,0 0 0,0-1 0,0 1 0,0 0 0,0-1 0,0 1-1,0 0 1,0-1 0,1 1 0,-1-1 0,0 1 0,1-1 0,-1 1 0,0 0-1,1-1 1,-1 1 0,0-1 0,1 0 0,-1 1 0,1-1 0,-1 1 0,1-1-1,-1 0 1,1 1 0,-1-1 0,1 0 0,0 1 0,-1-1 0,1 0-1,-1 0 1,1 0 0,0 1 0,-1-1 0,2 0 0,5 1-15,0 0 0,0 0 0,15-1 1,-16-1-2,53-1-103,37 2-62,-85 0 154,0 1-1,-1 1 0,1 0 1,-1 1-1,1 0 0,16 7 1,-16-2-1,1-1 537,-11-7-488,-1 0-1,1 0 1,-1 0-1,1 0 0,-1 0 1,0 0-1,1 0 1,-1-1-1,1 1 1,-1 0-1,0 0 1,1-1-1,-1 1 0,0 0 1,1 0-1,-1-1 1,0 1-1,1 0 1,-1-1-1,0 1 0,0 0 1,1-1-1,-1 1 1,0-1-1,0 1 1,0 0-1,1-1 1,-1 1-1,0-1 0,0 1 1,0 0-1,0-2 1,4-17 288,0 0 0,-1 0 0,-1-1 0,-1-30 1,0 5-647,-1 45 283,0-1 1,0 1-1,0-1 0,0 0 1,0 1-1,0-1 1,0 1-1,0-1 1,0 1-1,0-1 1,1 1-1,-1-1 1,0 1-1,0-1 0,1 1 1,-1-1-1,0 1 1,1-1-1,-1 1 1,0-1-1,1 1 1,-1-1-1,1 1 1,-1 0-1,0-1 0,1 1 1,-1 0-1,1 0 1,-1-1-1,1 1 1,-1 0-1,1 0 1,0 0-1,-1-1 1,1 1-1,-1 0 0,1 0 1,-1 0-1,1 0 1,0 0-1,-1 0 1,1 0-1,-1 0 1,1 1-1,-1-1 1,1 0-1,-1 0 0,1 0 1,0 1-1,-1-1 1,1 0-1,-1 0 1,1 1-1,37 23-526,-21-12 148,8-1 22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4.694"/>
    </inkml:context>
    <inkml:brush xml:id="br0">
      <inkml:brushProperty name="width" value="0.05" units="cm"/>
      <inkml:brushProperty name="height" value="0.05" units="cm"/>
    </inkml:brush>
  </inkml:definitions>
  <inkml:trace contextRef="#ctx0" brushRef="#br0">121 253 15299,'-3'1'261,"-2"1"49,0 1-1,0-1 0,0 1 1,0 0-1,0 1 0,1-1 1,-1 1-1,1 0 0,0 0 1,0 0-1,1 0 0,-5 6 1,-2 5 241,1 1 0,-12 28 0,18-37-413,0 1 1,1-1-1,0 1 0,0 0 1,0 0-1,1 0 1,1-1-1,0 15 1,0-20-119,0-1 0,0 1 0,0-1 1,0 1-1,0-1 0,1 1 0,-1-1 0,1 0 1,-1 1-1,1-1 0,-1 0 0,1 1 0,0-1 1,0 0-1,-1 1 0,1-1 0,0 0 0,0 0 1,0 0-1,0 0 0,1 0 0,-1 0 1,0 0-1,0-1 0,0 1 0,1 0 0,-1-1 1,1 1-1,-1-1 0,0 1 0,1-1 0,-1 1 1,1-1-1,-1 0 0,1 0 0,-1 0 0,1 0 1,-1 0-1,1 0 0,-1 0 0,0 0 0,1-1 1,1 0-1,5-1 37,0 0 1,-1-1-1,1 0 0,-1 0 1,0-1-1,11-7 1,-1-2 48,0-1 1,0-1-1,-2 0 1,0-1 0,0-1-1,-2 0 1,0-1-1,-1 0 1,17-36-1,-13 20 6,-2-1 0,-1 0 0,-2-1 0,13-70 0,-23 83-64,-1 24-47,0-1-1,0 0 1,0 0-1,0 0 1,0 0-1,0 0 1,0 0-1,0 0 1,0 0-1,0 0 1,0 0-1,0 0 1,-1 0 0,1 0-1,0 0 1,0 0-1,0 0 1,0 0-1,0 0 1,0 0-1,0 0 1,0 0-1,-1 0 1,1 0-1,0 0 1,0 0-1,0 0 1,0 0-1,0 0 1,0 0 0,0 0-1,0 0 1,0 0-1,0 0 1,-1 0-1,1 0 1,0 0-1,0 0 1,0 0-1,0 0 1,0 0-1,0-1 1,0 1-1,0 0 1,0 0 0,0 0-1,0 0 1,0 0-1,0 0 1,0 0-1,0 0 1,0 0-1,0 0 1,0-1-1,0 1 1,0 0-1,0 0 1,0 0-1,0 0 1,0 0-1,0 0 1,0 0 0,0 0-1,0-1 1,0 1-1,0 0 1,0 0-1,0 0 1,-14 33 33,2 7-3,1 2 0,-8 82 0,17-99-86,1 1 0,1 0 0,1 0 0,1 0 0,2-1 0,7 29 0,-10-50 25,0 0 0,0 0 0,1 0 0,-1 0 0,1-1 0,0 1 0,0-1 0,4 5 0,-6-7 19,1 0-1,0-1 1,0 1 0,0 0-1,0 0 1,1 0 0,-1-1-1,0 1 1,0-1 0,0 1-1,0-1 1,1 1 0,-1-1-1,0 0 1,0 1 0,1-1-1,-1 0 1,0 0 0,1 0-1,-1 0 1,0 0 0,1 0-1,-1-1 1,0 1 0,0 0-1,1-1 1,-1 1 0,2-2-1,4-1 0,-1-1-1,0 0 0,0 0 0,-1-1 0,1 1 1,-1-1-1,0 0 0,0-1 0,6-9 1,0-1 16,-1-1 1,12-24 0,-19 35 3,-1 0 0,0-1 0,0 1 0,-1 0 0,1-1 0,-2 1 0,2-12 0,-2 16-7,0 1 1,0 0 0,0-1-1,0 1 1,0 0 0,0-1 0,-1 1-1,1 0 1,0 0 0,-1-1-1,1 1 1,-1 0 0,1 0 0,-1 0-1,0-1 1,1 1 0,-1 0 0,0 0-1,0 0 1,0 0 0,1 0-1,-1 0 1,0 1 0,-1-1 0,1 0-1,0 0 1,0 1 0,0-1-1,0 1 1,0-1 0,-1 1 0,1-1-1,0 1 1,0 0 0,-1-1-1,1 1 1,0 0 0,-1 0 0,1 0-1,0 0 1,-1 0 0,1 0-1,0 1 1,-1-1 0,0 1 0,0-1-1,1 0 1,-1 0 0,1 1-1,-1-1 1,1 0 0,-1 1-1,1-1 1,0 1 0,-1 0-1,1 0 1,0-1 0,-1 1-1,1 0 1,0 0-1,0 0 1,0 0 0,0 0-1,0 1 1,0-1 0,0 0-1,0 0 1,0 1 0,1-1-1,-1 0 1,0 1 0,1-1-1,-1 1 1,1-1 0,0 1-1,-1-1 1,1 1 0,0-1-1,0 1 1,0-1 0,0 3-1,0-2 0,1 1 0,0-1 0,-1 1 0,1-1-1,0 1 1,0-1 0,0 0 0,1 0 0,-1 1-1,1-1 1,-1 0 0,1 0 0,-1 0 0,1-1-1,0 1 1,0 0 0,0-1 0,0 1 0,0-1-1,1 1 1,1 0 0,6 2 0,0 0-1,0-1 1,1-1 0,-1 1 0,22 1-1,55-4 22,-63-1 12,0 1 0,49 6 0,-34 6 47,-31-9-65,-1 0 0,1-1 0,-1 0 0,1-1 0,12 2 0,-7-4-7,1 1 0,0-2 0,-1 1 0,1-2 0,-1 0-1,16-6 1,75-35-146,-24 8-349,-78 36 460,1-1 1,-1 1-1,0 0 1,1 0-1,-1 0 0,1 0 1,-1 0-1,0 0 1,1 1-1,-1-1 0,0 1 1,1 0-1,-1 0 1,0-1-1,0 1 0,1 1 1,-1-1-1,2 2 1,0-1 0,0 0 1,0 0-1,-1 0 1,2-1-1,-1 0 1,6 2-1,54-3-1190,-51-1 796,-1 1 0,1 0 0,0 1 0,0 0-1,12 3 1,-22-3 379,0 0-1,0 1 0,0-1 0,-1 1 0,1 0 1,-1-1-1,1 1 0,-1 0 0,0 0 1,1 1-1,-1-1 0,0 0 0,-1 1 0,1-1 1,0 1-1,-1 0 0,1-1 0,1 6 1,2 6 177,0 1 0,4 23 0,-5-20-107,0-2 17,-1 0 0,-1 1 0,-1-1 0,0 1 0,-1-1 0,-3 24 0,2-30-44,-1-1 0,0 1 0,0 0 0,-1-1 0,0 0 0,-1 1 0,0-1 0,-1-1 0,0 1 0,0-1 0,-1 1 0,-6 6 0,10-13 6,0 0 1,1 0-1,-1 0 0,0-1 1,0 1-1,0-1 1,0 0-1,0 1 0,0-1 1,0 0-1,0 0 0,0 0 1,-1 0-1,-3 0 1,5-1-6,1 0 1,-1 0 0,1 0 0,-1 0-1,1 0 1,-1 0 0,1 0 0,-1-1-1,1 1 1,-1 0 0,1 0 0,-1-1 0,1 1-1,0 0 1,-1-1 0,1 1 0,-1 0-1,1-1 1,0 1 0,-1 0 0,1-1-1,0 1 1,0-1 0,-1 1 0,1-1 0,-1-1 5,0-1 1,1 1-1,-1 0 0,1 0 1,0 0-1,0-1 1,-1 1-1,1 0 1,1-4-1,3-27-4,1-1-1,2 0 0,1 1 1,2 1-1,1-1 0,1 1 1,2 1-1,1 1 0,1 0 1,24-32-1,-32 52-9,-1 1-1,1 0 1,1 1 0,0 0-1,0 0 1,0 1 0,12-7-1,-21 13 80,-6 2-36,-9 6 26,11-5-34,0 1 0,0 1 0,1-1 0,-1 0 0,1 1 0,-1 0 0,1 0 0,0 0 0,-4 8 1,6-11-18,1 1 0,-1-1 0,1 1 0,-1-1 0,1 1 0,0 0 1,-1-1-1,1 1 0,0-1 0,0 1 0,0 0 0,0-1 0,1 1 1,-1-1-1,0 1 0,1 0 0,-1-1 0,1 1 0,-1-1 0,1 1 1,0-1-1,0 0 0,-1 1 0,1-1 0,0 0 0,0 1 0,0-1 1,1 0-1,-1 0 0,0 0 0,0 0 0,1 0 0,-1 0 0,3 1 1,3 2 38,1-1 0,-1 1 1,1-1-1,0-1 1,0 0-1,0 0 0,1 0 1,15 0-1,70-2 223,-54-2-146,71-14-1,-92 11-124,0 0-1,0-1 1,-1 0-1,0-2 1,28-15-1,-33 12-3,-13 11 0,0 0-1,0 0 1,0 0 0,0 0 0,0 0 0,0-1 0,0 1 0,-1 0 0,1 0 0,0 0 0,0 0 0,0 0 0,0 0 0,0-1 0,0 1 0,0 0 0,0 0-1,-1 0 1,1 0 0,0 0 0,0 0 0,0 0 0,0 0 0,0 0 0,-1 0 0,1 0 0,0 0 0,0 0 0,0 0 0,0 0 0,0 0 0,-1 0-1,1 0 1,0 0 0,0 0 0,0 0 0,0 0 0,0 0 0,-1 0 0,1 0 0,0 0 0,0 0 0,0 0 0,0 0 0,-1 0 0,-1 1 12,0-1-1,0 1 1,0-1 0,0 1 0,0 0 0,-1 0 0,1 0-1,1 0 1,-1 0 0,0 0 0,-2 2 0,3-2-3,-1 0 1,1 0-1,0 0 0,0 1 1,0-1-1,0 0 0,0 0 1,0 1-1,0-1 0,0 1 1,1-1-1,-1 0 0,1 1 1,-1 0-1,1-1 0,-1 1 1,1-1-1,0 1 0,-1-1 1,1 1-1,0 0 0,0-1 1,0 1-1,1 0 0,-1-1 1,0 1-1,1-1 0,-1 1 1,1-1-1,-1 1 1,1-1-1,0 1 0,-1-1 1,1 1-1,0-1 0,0 0 1,0 0-1,0 1 0,0-1 1,0 0-1,1 0 0,-1 0 1,2 1-1,3 2-8,1 0-1,-1-1 1,1 0-1,-1 0 1,1 0 0,0-1-1,0 0 1,11 1-1,2-1-95,-1-2-1,1 0 0,-1-1 1,0-1-1,1-1 0,-1-1 0,0 0 1,19-8-1,-18 6-90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4:35.236"/>
    </inkml:context>
    <inkml:brush xml:id="br0">
      <inkml:brushProperty name="width" value="0.05" units="cm"/>
      <inkml:brushProperty name="height" value="0.05" units="cm"/>
    </inkml:brush>
  </inkml:definitions>
  <inkml:trace contextRef="#ctx0" brushRef="#br0">69 284 12067,'-5'2'176,"-4"2"176,0 0 0,0 0-1,1 1 1,-16 12 0,24-17-328,-1 0-1,1 0 1,0 0 0,-1 1 0,1-1 0,0 0 0,0 0 0,0 0 0,-1 1 0,1-1-1,0 0 1,0 0 0,0 1 0,0-1 0,-1 0 0,1 1 0,0-1 0,0 0 0,0 0 0,0 1-1,0-1 1,0 0 0,0 1 0,0-1 0,0 0 0,0 1 0,0-1 0,0 0 0,0 1-1,0-1 1,0 0 0,0 0 0,0 1 0,1-1 0,-1 0 0,0 1 0,0-1 0,0 0-1,0 0 1,1 1 0,13 4 1142,6-2-379,0-2 0,34-2 0,362-18 2935,217-24-2256,-467 31-1401,1006-89-1243,481-30 414,-880 115 1946,-746 17-1245,-16 0-154,0-2 0,20-1-1,-26-1-593,-13 0 513,-15-1-17,-4-2-127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2.410"/>
    </inkml:context>
    <inkml:brush xml:id="br0">
      <inkml:brushProperty name="width" value="0.05" units="cm"/>
      <inkml:brushProperty name="height" value="0.05" units="cm"/>
    </inkml:brush>
  </inkml:definitions>
  <inkml:trace contextRef="#ctx0" brushRef="#br0">21 52 15427,'-12'0'2097,"4"0"-1161,14 1-248,11-4 1601,11-2-1041,10-3-176,9 0-336,5-1-184,8 2-400,-3 0-272,-4 3-664,-6 2-336,-14 4-336,-10 1 992,-15 1-313,-11 2-223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5.443"/>
    </inkml:context>
    <inkml:brush xml:id="br0">
      <inkml:brushProperty name="width" value="0.05" units="cm"/>
      <inkml:brushProperty name="height" value="0.05" units="cm"/>
    </inkml:brush>
  </inkml:definitions>
  <inkml:trace contextRef="#ctx0" brushRef="#br0">15 593 17020,'-7'106'4375,"2"-56"-3559,3 52 1,2-88-674,0-8-48,0-1-1,0 1 1,1-1 0,0 1-1,0-1 1,0 1-1,3 7 1,-4-12-81,1-1 1,-1 0-1,0 0 1,0 1-1,0-1 1,0 0-1,0 0 1,0 1-1,0-1 1,0 0-1,1 0 1,-1 0-1,0 1 1,0-1-1,0 0 1,0 0-1,1 0 1,-1 0-1,0 1 1,0-1-1,0 0 1,1 0-1,-1 0 1,0 0-1,0 0 1,1 0-1,-1 0 0,0 0 1,0 0-1,0 0 1,1 1-1,-1-1 1,0 0-1,0 0 1,1 0-1,-1-1 1,0 1-1,0 0 1,1 0-1,-1 0 1,0 0-1,1 0 1,8-11 362,3-21 34,-11 31-375,8-27 126,-1-1 0,-1 1 1,-2-1-1,-1-1 0,1-36 0,-6 53-167,-1 13-7,-1 21-8,3-14 16,1 1 0,-1 0 0,1-1 0,1 1 0,0-1-1,0 1 1,0-1 0,1 0 0,0 1 0,5 7 0,-6-11 3,0-1 0,0 0 0,1 0 1,-1 0-1,1 0 0,0 0 0,0 0 0,0-1 0,0 1 0,0-1 1,1 0-1,-1 0 0,1 0 0,-1-1 0,1 1 0,0-1 0,0 0 0,0 0 1,-1 0-1,1-1 0,8 1 0,-3-1 2,0 0 1,0-1 0,0 0-1,-1-1 1,1 0-1,0 0 1,-1-1-1,1 0 1,11-6-1,-8 1 9,1 1-1,-2-1 1,1-1-1,-1 0 1,13-14-1,-1-2 17,-1-2-1,-2-1 0,0-1 0,16-32 1,-19 30-12,-2 0 1,-1-1 0,-2-1-1,-1 0 1,-1 0 0,5-42-1,-14 75-14,-1-1 1,0 0-1,0 0 0,1 0 0,-1 0 0,0 0 0,0 0 0,0 0 0,0 0 0,0 0 0,0 0 1,-1 0-1,1 0 0,0 0 0,0 0 0,-1 0 0,1 0 0,0 0 0,-1 0 0,1 0 0,-1 0 1,0-1-1,0 2 0,0 0-1,0 0 1,1 0 0,-1 0 0,0 0 0,1 0 0,-1 0 0,0 0-1,0 1 1,1-1 0,-1 0 0,0 0 0,1 1 0,-1-1 0,0 0-1,1 1 1,-1-1 0,0 1 0,1-1 0,-1 0 0,0 2 0,-6 4 0,0 1 1,1 0-1,-7 7 1,4 0 5,0 0 0,0 0 0,2 1 0,0 0 0,-7 21 0,-19 83 0,8-25-15,17-69 14,-2 4 0,-6 36 1,14-57-3,1 0 1,0 0-1,1 0 0,0 0 0,0 0 0,0 0 1,1 0-1,0 0 0,4 12 0,-4-17 0,0 0 0,1 0 0,-1 0 0,0 0 0,1 0 0,0 0 0,0 0 0,0-1 0,0 1 0,0-1 0,0 1 0,1-1 0,-1 0 0,1 0 0,0 0 0,-1 0 0,1 0 0,0-1 0,0 1 0,0-1 0,0 0-1,0 0 1,1 0 0,-1 0 0,0-1 0,0 1 0,1-1 0,-1 0 0,0 0 0,0 0 0,1 0 0,5-2 0,3 0 9,-1-1 0,0 0 0,0-1 0,0 0 0,-1-1 0,1 0 0,-1-1-1,11-8 1,5-5 0,-2-2-1,-1 0 1,0-2-1,-2 0 1,-1-2-1,25-37 0,88-171 24,-120 207-30,-9 19-4,70-143 26,-63 122-26,0-1 0,-2 1 0,9-47 0,-17 71-3,-1 0-1,0 0 1,1 1 0,-1-1-1,0 0 1,-1 0-1,1 1 1,-1-1-1,1 0 1,-1 0-1,0 1 1,-3-6-1,3 8 0,0-1 1,0 1-1,0 0 0,0 0 0,0-1 0,0 1 0,0 0 1,0 0-1,-1 0 0,1 1 0,0-1 0,-1 0 1,1 0-1,-1 1 0,1-1 0,-1 1 0,1-1 0,-1 1 1,0-1-1,1 1 0,-1 0 0,1 0 0,-1 0 0,0 0 1,1 0-1,-1 0 0,1 1 0,-1-1 0,1 0 0,-1 1 1,-2 0-1,-5 3-3,1-1 0,0 1 0,0 0-1,0 1 1,1 0 0,0 0 0,0 1 0,0 0 0,0 0 0,1 1 0,0-1 0,1 1 0,-1 0 0,-4 9 0,-4 8 1,0 1 1,1 1-1,-10 30 0,5-5 4,2 2-1,3-1 0,2 2 0,2 0 0,3 0 0,2 0 1,3 75-1,2-116-82,1 0 1,-1 0-1,2 0 1,0-1-1,1 1 1,0-1-1,0 0 0,1 0 1,1 0-1,9 14 1,-10-20 17,-1 0 1,1-1-1,0 1 1,0-1-1,1-1 1,-1 1-1,1-1 0,0 1 1,1-2-1,-1 1 1,0-1-1,1 0 1,0 0-1,0-1 1,0 0-1,0 0 1,0 0-1,0-1 0,11 0 1,-7-1-60,-1 0 0,0-1-1,1 0 1,-1-1 0,0 0 0,11-4 0,21-8-442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5.920"/>
    </inkml:context>
    <inkml:brush xml:id="br0">
      <inkml:brushProperty name="width" value="0.05" units="cm"/>
      <inkml:brushProperty name="height" value="0.05" units="cm"/>
    </inkml:brush>
  </inkml:definitions>
  <inkml:trace contextRef="#ctx0" brushRef="#br0">4 253 17100,'0'2'204,"-1"0"1,0 1-1,1-1 1,-1 0-1,1 0 1,0 0-1,0 0 1,0 0 0,0 1-1,0-1 1,0 0-1,0 0 1,1 0-1,-1 0 1,1 0-1,-1 0 1,1 0-1,2 4 1,-1-4-38,0 0 1,0 0-1,0 1 1,1-2-1,-1 1 0,1 0 1,-1 0-1,1-1 1,0 1-1,-1-1 0,1 0 1,5 2-1,3 0-36,1-1 0,-1 1-1,1-2 1,0 0 0,0 0-1,-1-1 1,1-1 0,0 1-1,0-2 1,-1 0 0,1 0-1,-1-1 1,1-1 0,-1 0-1,0 0 1,0-1 0,-1-1-1,0 0 1,19-13 0,-20 11-133,1 1 1,-2-1-1,1 0 1,-1-1 0,-1 0-1,0 0 1,0-1-1,11-20 1,-14 22 10,-1 0 1,0 0-1,-1 0 0,1 0 1,-1 0-1,-1-1 0,0 1 1,0-1-1,-1 1 0,0-1 1,0 1-1,-3-17 0,3 22-8,-1 0-1,0 1 1,1-1-1,-1 0 1,0 0-1,0 1 1,-1-1-1,1 1 1,0-1 0,-1 1-1,0-1 1,1 1-1,-1 0 1,0 0-1,-3-3 1,3 4-1,0 0 1,0 0 0,0 0-1,0 0 1,0 0 0,0 1-1,0-1 1,-1 0 0,1 1-1,0 0 1,0 0 0,0-1-1,-1 1 1,1 1 0,-4-1-1,-1 2 9,1 0 0,-1 0 0,1 0 1,-1 1-1,1 0 0,0 0 0,0 1 0,1-1 0,-1 1 0,1 1 0,-7 5 0,-5 8 82,0 0 1,1 2-1,1 0 0,-20 37 1,26-42-13,1 2 1,1-1 0,0 1 0,1 0 0,1 0-1,1 1 1,-3 22 0,7-35-97,0-1 0,0 1 0,0 0 0,1 0 0,-1 0 0,1-1 0,0 1 1,1-1-1,-1 1 0,1-1 0,0 1 0,0-1 0,0 0 0,1 0 0,0 0 0,-1 0 0,1 0 0,1 0 0,-1-1 0,0 0 0,1 0 0,0 0 0,0 0 0,0 0 0,0-1 1,0 1-1,0-1 0,9 3 0,-5-2-184,1 0 0,-1-1 1,0 0-1,1 0 1,0-1-1,-1 0 1,1-1-1,0 0 0,-1 0 1,1-1-1,-1 0 1,1 0-1,-1-1 0,1 0 1,11-5-1,6-8-536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6.554"/>
    </inkml:context>
    <inkml:brush xml:id="br0">
      <inkml:brushProperty name="width" value="0.05" units="cm"/>
      <inkml:brushProperty name="height" value="0.05" units="cm"/>
    </inkml:brush>
  </inkml:definitions>
  <inkml:trace contextRef="#ctx0" brushRef="#br0">17 152 13483,'-1'-1'152,"0"0"1,-1 0-1,1-1 0,0 1 0,0 0 1,0-1-1,0 1 0,0 0 1,0-1-1,0 1 0,0-1 1,1 0-1,-1 1 0,1-1 1,-1 0-1,1 1 0,-1-1 1,1 0-1,0 1 0,0-1 1,0 0-1,0 0 0,0 1 1,1-4-1,0 2 80,0 0 1,1 0-1,-1 0 0,1 1 1,-1-1-1,1 1 0,0-1 1,0 1-1,0 0 1,0-1-1,1 1 0,-1 0 1,4-2-1,-2 1-39,0 0 0,0 1 0,1-1 0,-1 1 0,1 0 0,0 0 0,-1 0 0,1 1 0,0-1 0,0 1-1,0 1 1,0-1 0,0 1 0,0-1 0,0 1 0,0 1 0,10 1 0,-13-1-161,0 0 0,0 0 0,-1 0 0,1 0-1,-1 0 1,1 0 0,-1 0 0,1 1 0,-1-1 0,1 1-1,-1-1 1,0 1 0,0 0 0,0-1 0,0 1 0,1 3-1,0 0 2,-1-1-1,0 1 0,0 0 0,0-1 0,0 1 0,-1 8 0,-1 4 11,0 0-1,-8 31 1,-14 29 59,16-57-37,1 1 0,0 0 0,1 0 1,-1 23-1,6-43-50,-1 1-1,1 0 1,0-1 0,0 1 0,0-1 0,1 1 0,-1 0 0,0-1-1,1 1 1,-1-1 0,1 1 0,-1 0 0,1-1 0,-1 1 0,1-1-1,0 0 1,0 1 0,0-1 0,0 0 0,0 1 0,0-1 0,0 0-1,2 1 1,-1-1 10,0 0 1,0 0-1,0-1 0,0 1 0,1-1 0,-1 1 0,0-1 0,0 0 1,1 0-1,-1 0 0,0 0 0,1 0 0,-1 0 0,0-1 1,0 1-1,4-2 0,6-2 54,-1 0 0,0-1 0,0 0 0,0-1 0,-1-1 0,1 1 1,-2-2-1,1 1 0,-1-1 0,0-1 0,0 1 0,-1-2 0,-1 1 0,1-1 0,-2 0 0,9-16 0,-6 9-7,-1-1 0,0 0-1,-2 0 1,0 0-1,-1-1 1,0 0 0,-2 0-1,0 0 1,-1-32-1,-6 6-21,4 42-58,-1 1 1,1-1-1,-1 1 1,0 0 0,0-1-1,0 1 1,0 0-1,0-1 1,-1 1-1,1 0 1,-1 0-1,1 0 1,-1 0-1,-3-3 1,5 5-3,0 0 1,-1-1-1,1 1 1,0 0-1,-1 0 1,1 0 0,0 0-1,-1-1 1,1 1-1,-1 0 1,1 0-1,0 0 1,-1 0-1,1 0 1,0 0-1,-1 0 1,1 0 0,-1 0-1,1 0 1,0 0-1,-1 0 1,1 0-1,0 0 1,-1 0-1,1 1 1,-1-1-1,1 0 1,0 0 0,-1 0-1,1 1 1,0-1-1,0 0 1,-1 0-1,1 1 1,0-1-1,-1 0 1,1 0-1,0 1 1,-8 20-456,4 24-844,4-35 1050,1-1 0,0 1 0,0-1 0,1 0 0,1 1 0,0-1 0,0 0 1,8 15-1,6 4-464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7.084"/>
    </inkml:context>
    <inkml:brush xml:id="br0">
      <inkml:brushProperty name="width" value="0.05" units="cm"/>
      <inkml:brushProperty name="height" value="0.05" units="cm"/>
    </inkml:brush>
  </inkml:definitions>
  <inkml:trace contextRef="#ctx0" brushRef="#br0">197 57 15915,'-10'-2'625,"0"1"-1,0 0 1,1 1-1,-1 0 1,0 0-1,0 1 0,1 1 1,-1 0-1,1 0 1,-16 6-1,19-6-383,1 0 0,-1 1 0,1 0 0,0 0 0,-1 1 0,2-1 0,-1 1 0,-5 5 0,8-7-192,-1 1 1,1 0-1,0 0 1,0 0-1,1 0 1,-1 0-1,0 0 1,1 0-1,0 0 1,0 1-1,0-1 0,0 1 1,0-1-1,0 7 1,1-8-37,0-1 0,0 1 0,1 0 0,-1-1 0,0 1 0,0 0 0,1-1-1,-1 1 1,1 0 0,0-1 0,-1 1 0,1-1 0,0 1 0,0-1 0,0 1 0,0-1 0,0 0 0,0 1 0,0-1 0,0 0 0,3 2 0,-1-1 3,1 0-1,-1 0 1,1-1 0,0 1-1,-1-1 1,1 0 0,0 0-1,0 0 1,4 0 0,5 0 11,0 0 1,0-1 0,0-1 0,-1 0-1,14-3 1,-1-3 12,1-1 0,-2-2 0,1 0 0,44-27 1,-59 32-31,10-3 5,-20 8-13,0 0 0,1 0-1,-1 0 1,0 0 0,1 0 0,-1 0 0,0 1 0,1-1 0,-1 0 0,0 0 0,1 0 0,-1 0-1,0 0 1,1 0 0,-1 1 0,0-1 0,1 0 0,-1 0 0,0 0 0,0 1 0,1-1 0,-1 0 0,0 1-1,0-1 1,0 0 0,1 0 0,-1 1 0,0 0 0,1 2 14,-1 0 0,0 0 0,0 0 0,0 0 0,0-1 1,-1 1-1,1 0 0,-2 5 0,-1 6 23,3-12-26,-1 1 0,1 0 0,0 0-1,0 0 1,0 0 0,0 0-1,0 0 1,1 0 0,-1-1 0,1 1-1,-1 0 1,1 0 0,0-1-1,1 1 1,-1 0 0,2 3 0,-1-4-4,0 0 0,0-1 1,0 1-1,0 0 1,1-1-1,-1 1 0,0-1 1,1 0-1,-1 1 1,1-1-1,0 0 0,-1-1 1,1 1-1,0 0 1,-1-1-1,1 0 0,3 1 1,18-1-42,-1 0 0,0-2 1,0 0-1,0-2 0,39-11 1,-29 7-191,-33 8 214,0 0 0,1 0 0,-1 0 0,0 0 0,1 0 0,-1 0 0,0 0 0,0 0 0,1 0 0,-1 0 0,0 0 0,1 0 0,-1 0 0,0 0 1,1 0-1,-1 0 0,0 0 0,0 1 0,1-1 0,-1 0 0,0 0 0,0 0 0,1 0 0,-1 1 0,0-1 0,0 0 0,0 0 0,1 0 0,-1 1 0,0-1 0,0 0 0,0 0 0,0 1 1,1-1-1,-1 0 0,0 1 0,0-1 0,0 0 0,0 0 0,0 1 0,0-1 0,0 0 0,0 1 0,0-1 0,0 0 0,0 1 0,0-1 0,0 0 0,0 0 0,0 1 0,0-1 0,0 1 0,-6 21-129,3-13 73,3-8 57,0-1 0,-1 1 0,1 0 1,0-1-1,0 1 0,0-1 0,0 1 0,1 0 0,-1-1 0,0 1 1,0-1-1,0 1 0,0 0 0,1-1 0,-1 1 0,0-1 1,0 1-1,1-1 0,-1 1 0,0-1 0,1 1 0,-1-1 0,1 1 1,-1-1-1,1 0 0,-1 1 0,1-1 0,-1 1 0,1-1 0,-1 0 1,2 1-1,0-1-46,-1 0 0,1 1 0,0-1 0,0 0 0,0 0 1,0-1-1,-1 1 0,1 0 0,0-1 0,3 0 0,3-2-297,-1 0 0,1 0 0,-1-1 0,8-5 0,-7 3-26,0-1 1,0 1 0,-1-2-1,-1 1 1,1-1 0,-1 0-1,8-13 1,29-67-836,-38 77 1026,25-58-820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7.545"/>
    </inkml:context>
    <inkml:brush xml:id="br0">
      <inkml:brushProperty name="width" value="0.05" units="cm"/>
      <inkml:brushProperty name="height" value="0.05" units="cm"/>
    </inkml:brush>
  </inkml:definitions>
  <inkml:trace contextRef="#ctx0" brushRef="#br0">181 1 13843,'-7'18'2048,"-3"10"-1151,0 9-353,3 6 1696,2 7-1280,4 6-143,4 1-313,5-1-144,5-1-192,3-4-240,-2-8-224,2-4-200,-2-10-417,-2-5-143,-5-8 744,-3-6-240,-8-7-248</inkml:trace>
  <inkml:trace contextRef="#ctx0" brushRef="#br0" timeOffset="1">46 510 14291,'-21'-22'1888,"6"3"-783,5 1-361,13 5 1032,7 3-119,13 4-225,7 5-208,12 2-368,4 3-184,8 1-415,5-4-241,-5-2-1105,2-5 1065,-6-13-248,-4-12-144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9.390"/>
    </inkml:context>
    <inkml:brush xml:id="br0">
      <inkml:brushProperty name="width" value="0.05" units="cm"/>
      <inkml:brushProperty name="height" value="0.05" units="cm"/>
    </inkml:brush>
  </inkml:definitions>
  <inkml:trace contextRef="#ctx0" brushRef="#br0">261 53 13035,'0'-3'271,"0"0"1,0 0 0,0 0-1,-1 0 1,1 0-1,-1 0 1,0 0 0,0 0-1,0 0 1,0 1-1,0-1 1,-4-5 0,4 7-162,0 0 1,0 1 0,0-1 0,0 0-1,0 0 1,0 0 0,0 1 0,0-1-1,-1 1 1,1-1 0,0 1 0,0-1-1,-1 1 1,1 0 0,0 0 0,0-1-1,-1 1 1,1 0 0,0 0 0,-1 0-1,1 1 1,0-1 0,-1 0 0,1 0-1,0 1 1,0-1 0,-1 0 0,1 1-1,0 0 1,0-1 0,0 1 0,-2 1-1,-1 0 30,0 1 0,1 0-1,-1 0 1,1 0 0,-1 1-1,1-1 1,0 1-1,0 0 1,1 0 0,-1 0-1,1 0 1,-4 8 0,-1 8 232,-9 30 1,14-45-310,-19 86 497,3 1 0,5 1 0,3 0 0,5 1 0,10 154 0,-5-248-537,0 0 0,0 0 0,0 0 0,0 0 0,0 0-1,0 0 1,0 0 0,0 0 0,0 0 0,0 0 0,0 0 0,0 0 0,0 0-1,0 0 1,0 0 0,0 0 0,0 0 0,0 0 0,0 0 0,-1 0 0,1 0-1,0 0 1,0 0 0,0 0 0,0 0 0,0 0 0,0 0 0,0 0 0,0 0-1,0 0 1,-3-10 246,-4-16-33,-6-58 223,-39-135-1,57 226-475,0 0 0,1-1 0,0 0 0,0 0 0,12 9-1,-11-10 13,0 1 1,0-1-1,1 0 0,0-1 0,0 1 0,0-2 0,1 1 1,10 2-1,-12-5 10,0 0 0,-1-1 0,1 0 0,0-1 0,0 0 0,0 0 0,-1 0 0,1 0 0,-1-1 0,1 0 0,-1-1 0,0 0 0,1 0 0,-1 0 0,-1 0 0,10-8 0,-10 8-97,-1-1-1,1 0 1,-1 0 0,0-1-1,0 1 1,0-1-1,0 0 1,-1 0-1,0 0 1,0-1-1,0 1 1,-1-1-1,0 1 1,0-1-1,0 0 1,-1 0 0,1 0-1,0-11 1,-4 5-3272,4 7 2647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0.543"/>
    </inkml:context>
    <inkml:brush xml:id="br0">
      <inkml:brushProperty name="width" value="0.05" units="cm"/>
      <inkml:brushProperty name="height" value="0.05" units="cm"/>
    </inkml:brush>
  </inkml:definitions>
  <inkml:trace contextRef="#ctx0" brushRef="#br0">51 33 11939,'-3'-12'6868,"-5"27"-4354,-7 27-1082,8-16-1078,1 1 1,2-1 0,0 1-1,2 0 1,0 0-1,4 36 1,-2-60-334,1 1 1,-1-1-1,1 0 1,-1 1 0,1-1-1,0 0 1,1 0-1,-1 0 1,0 0-1,1 0 1,0 0 0,0 0-1,0-1 1,0 1-1,0-1 1,0 1-1,0-1 1,5 4-1,-4-5-5,0 0-1,0 1 1,0-1-1,0 0 0,0-1 1,0 1-1,1 0 1,-1-1-1,0 0 0,0 0 1,0 0-1,1 0 0,-1 0 1,0-1-1,0 1 1,0-1-1,0 0 0,0 0 1,5-2-1,2-2 25,-1 0-1,1 0 0,-1-1 1,-1 0-1,1-1 0,-1 0 1,0 0-1,0-1 1,-1 0-1,0 0 0,-1 0 1,0-1-1,0 0 0,-1-1 1,0 1-1,0-1 1,-1 0-1,5-20 0,-9 29-35,1 0 0,-1 0-1,0 0 1,0 0 0,0 0-1,0 0 1,0 0 0,0 0-1,0 0 1,0 1 0,0-1-1,0 0 1,0 0 0,-1 0-1,1 0 1,0 0 0,-1 0-1,1 0 1,-2-1 0,2 2-2,-1 0 0,1 0 0,-1-1 1,1 1-1,-1 0 0,1 0 0,-1 0 0,1 0 1,-1 0-1,1 0 0,-1 0 0,1 0 0,-1 0 1,1 0-1,-1 0 0,1 0 0,-1 0 0,0 1 1,1-1-1,-1 0 0,1 0 0,-1 0 0,0 1 1,-3 2 5,-1 0 1,1 0-1,-1 1 1,-6 7 0,5-5-4,0 0 0,1 0 0,0 1 0,1 0 0,-1 0 0,1 0 0,1 0 0,-1 1 1,1 0-1,-3 14 0,6-21-4,0 0 0,0 0 0,0 0 0,0 0 0,0 0 0,0-1 0,0 1 0,1 0 1,-1 0-1,0 0 0,1 0 0,-1 0 0,1-1 0,-1 1 0,1 0 0,-1 0 0,1-1 0,-1 1 0,1 0 0,0-1 1,-1 1-1,1-1 0,0 1 0,0-1 0,-1 1 0,1-1 0,0 1 0,0-1 0,0 0 0,0 0 0,0 1 0,-1-1 1,1 0-1,0 0 0,0 0 0,0 0 0,0 0 0,1 0 0,38-2 18,-39 2-18,87-21 43,4 0 6,-81 20-41,0 0 1,0 0-1,0 1 1,0 0-1,0 0 1,14 4-1,-22-3-2,1 0-1,0 0 1,-1 0-1,1 1 0,-1-1 1,1 1-1,-1 0 0,0 0 1,0 0-1,0 0 1,0 1-1,0-1 0,0 1 1,-1 0-1,1 0 0,-1 0 1,2 3-1,-4-6-1,0 0 1,0 1-1,0-1 0,0 0 0,0 0 1,0 0-1,0 0 0,0 0 0,1 0 0,-1 0 1,0 0-1,0 0 0,0 0 0,0 1 1,0-1-1,0 0 0,0 0 0,0 0 0,0 0 1,0 0-1,0 0 0,1 0 0,-1 0 1,0 0-1,0 0 0,0 0 0,0 0 1,0 0-1,0 0 0,0 0 0,0 0 0,1 0 1,-1 0-1,0 0 0,0 0 0,0 0 1,0 0-1,0 0 0,0 0 0,0 0 1,0 0-1,0 0 0,1 0 0,-1 0 0,0 0 1,0 0-1,0 0 0,0 0 0,0-1 1,0 1-1,0 0 0,0 0 0,0 0 0,0 0 1,0 0-1,1 0 0,2-9 186,1-11 64,-2-19 35,-2 0 0,-1 0 0,-9-46-1,4 27-163,6 58-126,-1-1 1,1 0 0,0 1 0,0-1 0,0 0-1,-1 0 1,1 1 0,0-1 0,0 0 0,0 0-1,0 1 1,1-1 0,-1 0 0,0 0 0,0 1-1,0-1 1,0 0 0,1 0 0,-1 1 0,0-1-1,1 0 1,-1 1 0,1-1 0,-1 0 0,1 1-1,-1-1 1,1 1 0,0-2 0,1 2-3,0 0 1,0 0 0,0 1 0,0-1-1,0 0 1,0 1 0,-1-1 0,1 1-1,0 0 1,0-1 0,1 2 0,21 9-112,40 15-446,-59-24 266,1 0 0,0-1 0,-1 1-1,1-2 1,0 1 0,0 0 0,-1-1 0,12-1 0,-16 1 258,0 0 1,0-1-1,0 1 1,0 0 0,0 0-1,0-1 1,0 1 0,0-1-1,0 1 1,-1-1-1,1 1 1,0-1 0,0 1-1,0-1 1,-1 0 0,1 1-1,0-1 1,-1 0-1,1 0 1,-1 1 0,1-1-1,-1 0 1,1 0-1,-1 0 1,0 0 0,1 0-1,-1 0 1,0 1 0,0-1-1,1 0 1,-1 0-1,0 0 1,0 0 0,0 0-1,0-1 1,-1-19-785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0.965"/>
    </inkml:context>
    <inkml:brush xml:id="br0">
      <inkml:brushProperty name="width" value="0.05" units="cm"/>
      <inkml:brushProperty name="height" value="0.05" units="cm"/>
    </inkml:brush>
  </inkml:definitions>
  <inkml:trace contextRef="#ctx0" brushRef="#br0">0 43 20068,'22'0'2057,"1"-3"-1305,-2 1-312,6-3 928,2 1-352,4 0-887,-3-2-826,9 2 689,-6-2-232,0-3-176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3.011"/>
    </inkml:context>
    <inkml:brush xml:id="br0">
      <inkml:brushProperty name="width" value="0.05" units="cm"/>
      <inkml:brushProperty name="height" value="0.05" units="cm"/>
    </inkml:brush>
  </inkml:definitions>
  <inkml:trace contextRef="#ctx0" brushRef="#br0">222 374 18188,'1'0'70,"-1"-1"0,0 0 0,1 0 0,-1 1 0,0-1 1,0 0-1,0 0 0,0 1 0,0-1 0,0 0 0,0 0 0,0 1 0,0-1 0,0 0 1,0 0-1,0 1 0,-1-1 0,1 0 0,0 0 0,0 1 0,-1-1 0,1 0 1,0 1-1,-1-1 0,1 1 0,-1-2 0,-1 2-8,1-1 1,0 0-1,0 0 0,-1 1 1,1-1-1,0 1 0,-1-1 1,1 1-1,-1-1 1,1 1-1,0 0 0,-4 0 1,-2 0 145,0 0 0,0 1 0,-1 0 0,-12 3 1,8 0-56,0 1 0,0 0 0,0 0 0,1 1 0,-17 12-1,22-14-110,1 0 0,0 0 0,0 0-1,0 0 1,0 1 0,1 0 0,0 0-1,0 1 1,0-1 0,1 1 0,0-1-1,-5 12 1,8-16-27,-1 0 0,1 0 0,0 0 0,0 0-1,0 1 1,-1-1 0,1 0 0,0 0 0,0 0 0,0 0 0,0 0 0,1 0 0,-1 0-1,0 0 1,0 0 0,1 1 0,-1-1 0,1 0 0,-1 0 0,1 0 0,-1-1 0,1 1-1,-1 0 1,1 0 0,0 0 0,0 0 0,-1 0 0,1-1 0,0 1 0,0 0 0,0-1-1,0 1 1,0-1 0,0 1 0,0-1 0,0 1 0,0-1 0,0 0 0,0 1 0,2-1-1,3 1 48,0 0-1,0 0 1,0-1-1,0 0 0,0 0 1,9-2-1,3-2 22,0 0-1,0-2 1,0 0-1,-1-1 1,0-1-1,0 0 1,-1-1-1,0-1 1,-1 0-1,0-2 1,0 1-1,21-24 1,-13 11 14,-1-2 0,-2 0 0,0-1-1,-2-1 1,-1-1 0,17-38 0,-29 57-46,0-1-1,0 0 1,-1 0-1,-1-1 1,0 1 0,0-1-1,-1 0 1,-1 1-1,1-24 1,-2 35-48,0-1 1,0 1-1,0-1 0,0 1 1,0-1-1,0 1 1,0-1-1,0 1 1,0-1-1,0 1 0,0-1 1,0 1-1,0 0 1,0-1-1,-1 1 1,1-1-1,0 1 1,0-1-1,0 1 0,-1 0 1,1-1-1,0 1 1,-1 0-1,1-1 1,0 1-1,-1 0 0,1-1 1,0 1-1,-1 0 1,1 0-1,-1-1 1,1 1-1,0 0 0,-1 0 1,1 0-1,-1 0 1,1-1-1,-1 1 1,1 0-1,-1 0 0,1 0 1,0 0-1,-1 0 1,1 0-1,-1 0 1,1 0-1,-1 0 1,1 1-1,-1-1 0,1 0 1,0 0-1,-1 0 1,1 0-1,-1 1 1,1-1-1,-1 0 0,1 0 1,0 1-1,-1-1 1,1 0-1,0 1 1,-1 0-1,-3 2 13,0 1 1,1-1-1,-1 1 1,-5 9-1,-2 7-1,0 0 0,1 1 0,1 0 0,0 1-1,2 0 1,1 0 0,1 1 0,0 0-1,2-1 1,1 2 0,0 33 0,3-47-99,0-1 1,0 1-1,1-1 1,1 0-1,-1 0 1,1 0-1,6 12 0,-8-19 33,0 1 0,1 0 0,0-1 0,-1 1 0,1-1 0,0 1-1,0-1 1,0 0 0,1 0 0,-1 0 0,0 0 0,1 0 0,0 0 0,-1-1-1,1 1 1,0-1 0,0 0 0,-1 0 0,1 0 0,0 0 0,0 0 0,0-1-1,0 1 1,0-1 0,5 0 0,8-1-352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3.445"/>
    </inkml:context>
    <inkml:brush xml:id="br0">
      <inkml:brushProperty name="width" value="0.05" units="cm"/>
      <inkml:brushProperty name="height" value="0.05" units="cm"/>
    </inkml:brush>
  </inkml:definitions>
  <inkml:trace contextRef="#ctx0" brushRef="#br0">229 55 18092,'3'-3'299,"0"-1"0,-1 1 0,1-1 0,-1 1 1,0-1-1,0 0 0,2-5 0,-3 8-249,-1 1-1,0-1 1,0 0-1,0 1 0,0-1 1,1 0-1,-1 0 1,0 1-1,0-1 1,0 0-1,0 1 1,-1-1-1,1 0 1,0 1-1,0-1 1,0 0-1,-1 1 0,1-1 1,-1-1-1,1 2 8,-1-1 1,0 0-1,0 1 0,1-1 0,-1 1 0,0 0 0,0-1 0,0 1 1,0 0-1,1-1 0,-1 1 0,0 0 0,0 0 0,0 0 0,0 0 1,0 0-1,0 0 0,0 0 0,1 0 0,-2 0 0,-6 1 132,1 1-1,0 0 1,0 0-1,0 0 1,0 1-1,0 0 1,1 1-1,-1-1 1,1 1-1,0 0 1,0 1-1,-8 8 1,-8 7 36,-31 40 1,44-49-186,1 0 1,0 0-1,0 1 0,1 1 1,-9 21-1,15-32-28,0 1-1,1 0 1,-1-1-1,0 1 1,1 0 0,0-1-1,0 1 1,0 0-1,0 0 1,0 0 0,0-1-1,0 1 1,1 0-1,0-1 1,1 5 0,-1-5-2,0 0 1,1-1 0,-1 1-1,1 0 1,0 0 0,-1-1-1,1 1 1,0-1 0,0 1 0,0-1-1,0 0 1,0 0 0,0 0-1,1 0 1,-1 0 0,0 0-1,0 0 1,1-1 0,-1 0 0,1 1-1,1-1 1,8 1 18,0-1 1,1 0-1,-1 0 1,0-2-1,0 1 1,-1-1-1,1-1 1,0 0-1,-1-1 0,1 0 1,11-7-1,-7 3 11,-1 0-1,0-1 0,-1-1 0,0 0 0,0-1 0,-1 0 1,14-17-1,-24 25-34,-1 0 0,1 0 0,-1 0 1,0 0-1,0 0 0,0-1 0,0 1 0,-1 0 1,1-1-1,1-6 0,-3 10-5,0 0 1,0-1-1,0 1 0,0 0 0,0 0 1,0 0-1,0-1 0,0 1 1,1 0-1,-1 0 0,0 0 0,0-1 1,0 1-1,0 0 0,0 0 1,0-1-1,0 1 0,0 0 0,-1 0 1,1 0-1,0-1 0,0 1 0,0 0 1,0 0-1,0 0 0,0-1 1,0 1-1,0 0 0,0 0 0,-1 0 1,1 0-1,0-1 0,0 1 0,0 0 1,0 0-1,-1 0 0,1 0 1,0 0-1,0 0 0,0-1 0,-1 1 1,1 0-1,0 0 0,0 0 0,0 0 1,-1 0-1,1 0 0,0 0 1,0 0-1,0 0 0,-1 0 0,-13 8 5,-13 17-12,21-18-38,1 0-1,0 1 1,0 0-1,-4 9 1,7-14-47,1 0 0,-1 1 0,1 0 0,0-1 0,0 1 0,1 0 0,-1-1 0,1 1 0,-1 0 0,1 0 0,1 0 0,-1 4 0,1-7-9,-1 1 1,1-1-1,0 1 1,-1-1-1,1 1 0,0-1 1,0 0-1,0 0 0,0 1 1,0-1-1,0 0 1,1 0-1,-1 0 0,0 0 1,0 0-1,1 0 0,-1-1 1,1 1-1,-1 0 0,0-1 1,1 1-1,0-1 1,-1 1-1,1-1 0,-1 0 1,1 1-1,-1-1 0,1 0 1,2 0-1,4 0-226,0-1 0,0 0 1,0 0-1,14-3 0,17-10-610,5-9-101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3.865"/>
    </inkml:context>
    <inkml:brush xml:id="br0">
      <inkml:brushProperty name="width" value="0.05" units="cm"/>
      <inkml:brushProperty name="height" value="0.05" units="cm"/>
    </inkml:brush>
  </inkml:definitions>
  <inkml:trace contextRef="#ctx0" brushRef="#br0">0 9 12459,'2'-1'350,"-1"0"0,1 0 0,0 0 0,0 0 0,0 0 0,0 1 0,0-1 0,0 1 0,0-1-1,0 1 1,0 0 0,0-1 0,3 1 0,-4 0-120,0 0 0,0 0 0,0 1 0,-1-1 0,1 0 0,0 0-1,0 0 1,0 1 0,-1-1 0,1 0 0,0 1 0,-1-1 0,1 1-1,0-1 1,-1 1 0,1-1 0,0 1 0,-1-1 0,1 1 0,-1 0 0,1-1-1,-1 1 1,0 0 0,1-1 0,-1 1 0,0 0 0,1 0 0,-1-1-1,0 1 1,0 0 0,1 0 0,-1 0 0,0-1 0,0 1 0,0 2-1,2 34 1030,-1-28-1229,0 1 1,-1 0-1,0 0 1,-1 9-1,-3 55 55,2-19-66,-11 191-295,12-243 235,2 38-146,-1-40 158,0 1-1,0-1 0,0 0 1,1 1-1,-1-1 1,0 0-1,0 1 0,1-1 1,-1 0-1,1 1 1,0-1-1,-1 0 0,1 0 1,0 0-1,-1 0 0,1 1 1,0-1-1,0 0 1,0 0-1,0-1 0,0 1 1,0 0-1,2 1 1,-2-2-31,0 0 1,0 0 0,0-1-1,0 1 1,0 0-1,0 0 1,0-1 0,0 1-1,0-1 1,0 1 0,0-1-1,0 1 1,-1-1 0,1 0-1,0 1 1,0-1 0,-1 0-1,1 0 1,0 1 0,-1-1-1,1 0 1,-1 0 0,1 0-1,-1 0 1,1 0 0,-1 0-1,1-1 1,11-32-1205,-11 33 1200,19-77-1126,-14 40 488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3.877"/>
    </inkml:context>
    <inkml:brush xml:id="br0">
      <inkml:brushProperty name="width" value="0.05" units="cm"/>
      <inkml:brushProperty name="height" value="0.05" units="cm"/>
    </inkml:brush>
  </inkml:definitions>
  <inkml:trace contextRef="#ctx0" brushRef="#br0">163 3 16051,'0'-1'106,"-1"1"0,1 0-1,-1 0 1,1-1 0,-1 1-1,1 0 1,-1 0 0,1 0 0,-1 0-1,0 0 1,1 0 0,-1 0-1,1 0 1,-1 0 0,1 0-1,-1 0 1,0 0 0,1 0-1,-1 1 1,1-1 0,-1 0-1,1 0 1,-1 1 0,1-1-1,-1 0 1,1 1 0,-1 0-1,-18 11 181,17-11-40,-15 10 512,1 1 0,0 0 0,1 2 0,1 0 0,-25 30 0,38-43-745,0 0 0,1 0 0,-1 0 0,0 0 0,0 0 0,1 0 0,-1 0 0,0 0 0,1 1-1,-1-1 1,1 0 0,0 0 0,-1 1 0,1-1 0,0 0 0,0 1 0,0-1 0,0 0 0,0 1-1,0-1 1,0 0 0,0 1 0,0-1 0,1 0 0,-1 1 0,1-1 0,-1 0 0,1 0-1,-1 0 1,1 1 0,0-1 0,-1 0 0,1 0 0,0 0 0,0 0 0,0 0 0,0 0 0,0 0-1,0 0 1,0-1 0,0 1 0,0 0 0,2 0 0,6 3-50,0 0 1,0-1-1,0 0 0,20 4 1,-10-3 41,-7-1-20,-1 1-1,0 0 1,0 0 0,-1 1 0,17 10-1,-25-14 30,0 0 0,-1 0 1,1 1-1,0-1 0,-1 0 0,1 1 0,-1-1 0,1 1 0,-1 0 0,0-1 0,0 1 0,0 0 0,0 0 0,0 0 0,0-1 0,0 1 0,0 0 0,-1 0 0,1 0 1,-1 1-1,1-1 0,-1 0 0,0 0 0,0 0 0,0 0 0,0 0 0,0 0 0,-1 0 0,1 0 0,-1 0 0,1 0 0,-1 0 0,0 0 0,0 0 0,0 0 0,0 0 1,0 0-1,0 0 0,-2 1 0,-1 2 65,0 0 1,0 0-1,-1-1 1,0 0-1,0 0 1,0 0-1,0 0 0,-1-1 1,1 0-1,-1 0 1,0 0-1,-8 1 1,10-2-78,-1-1 1,1 1-1,-1-1 0,1-1 1,-1 1-1,1-1 1,-1 1-1,0-1 0,1-1 1,-1 1-1,1-1 1,-1 0-1,0 0 0,1 0 1,0 0-1,-1-1 1,-7-3-1,-1-7-50,7-2-85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4.504"/>
    </inkml:context>
    <inkml:brush xml:id="br0">
      <inkml:brushProperty name="width" value="0.05" units="cm"/>
      <inkml:brushProperty name="height" value="0.05" units="cm"/>
    </inkml:brush>
  </inkml:definitions>
  <inkml:trace contextRef="#ctx0" brushRef="#br0">99 1 17932,'3'19'1000,"-1"0"0,-1 1 0,-1 0 0,-4 38 0,-19 76 412,23-133-1411,-39 141 1100,4-16-280,34-123-792,0 0 0,1-1 1,-1 1-1,1 0 0,0-1 0,0 1 0,0 0 0,0 0 1,0-1-1,0 1 0,1 0 0,1 5 0,-1-7-15,0 0-1,0 0 0,0 0 0,0 0 1,0 0-1,0-1 0,0 1 0,0 0 1,0 0-1,0-1 0,1 1 1,-1-1-1,0 1 0,1-1 0,-1 0 1,0 1-1,1-1 0,-1 0 0,0 0 1,1 0-1,-1 0 0,0 0 0,1 0 1,-1 0-1,0-1 0,3 1 0,32-6 122,47-13-1,-46 9-746,42-5 1,37 8-1469,-81 7 1411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4.979"/>
    </inkml:context>
    <inkml:brush xml:id="br0">
      <inkml:brushProperty name="width" value="0.05" units="cm"/>
      <inkml:brushProperty name="height" value="0.05" units="cm"/>
    </inkml:brush>
  </inkml:definitions>
  <inkml:trace contextRef="#ctx0" brushRef="#br0">169 71 16692,'-9'0'282,"0"0"1,0 1 0,0 1 0,1 0 0,-1 0-1,1 0 1,-1 1 0,1 0 0,0 1 0,0 0-1,0 0 1,1 1 0,-1 0 0,1 0 0,0 1-1,1 0 1,-11 12 0,15-17-237,1 1 0,0-1 0,-1 1 0,1 0 0,0 0 0,0 0 0,0 0 0,0 0 0,1 0 0,-1 0 0,0 0 0,1 0 0,-1 0 0,1 0 0,0 0 0,0 0 0,0 0 0,0 1 0,0-1 0,0 0 0,0 0 0,1 0 0,-1 0 0,1 0 0,0 0 0,0 0 0,-1 0 0,1 0 0,0 0 0,1 0 0,1 2 0,-1-1 3,1-1-1,0 1 1,0-1 0,0 1 0,1-1 0,-1 0 0,1 0-1,-1-1 1,1 1 0,-1-1 0,1 1 0,0-1 0,0-1-1,0 1 1,-1 0 0,6-1 0,1 0 52,0-1 1,-1 0 0,1 0-1,-1-1 1,1-1 0,-1 0-1,0 0 1,0 0-1,0-1 1,-1-1 0,1 1-1,-1-2 1,12-9 0,-15 12-43,-1-1 0,0 0 0,-1 0 0,1 0 0,-1 0 0,1-1 0,-1 1 1,-1-1-1,1 0 0,-1 0 0,3-6 0,-4 7-31,0 1 0,-1-1-1,1 0 1,-1 0 0,0 0 0,0 0 0,0 1-1,0-1 1,-1 0 0,1 0 0,-1 0 0,0 1-1,0-1 1,-1 0 0,1 1 0,-1-1 0,-2-3-1,1 2-25,0 1 0,-1-1 0,1 1-1,-1 1 1,0-1 0,0 0 0,-1 1-1,1 0 1,0 0 0,-1 0-1,-9-4 1,12 6-62,-1 0 0,0 0 0,1 0-1,-1 0 1,0 0 0,1 0 0,-1 1 0,0 0-1,0-1 1,0 1 0,1 0 0,-1 0 0,0 1-1,0-1 1,0 1 0,1-1 0,-1 1 0,0 0-1,0 0 1,1 0 0,-1 0 0,1 0-1,-1 1 1,-2 2 0,4-3-37,-1 0 1,1 1-1,0 0 1,0-1-1,0 1 1,1 0-1,-1-1 0,0 1 1,1 0-1,-1 0 1,1 0-1,-1 0 0,1 0 1,0-1-1,0 1 1,0 0-1,0 0 0,0 0 1,0 0-1,1 0 1,-1 0-1,0 0 1,1-1-1,0 1 0,-1 0 1,1 0-1,0-1 1,0 1-1,0 0 0,0-1 1,0 1-1,0-1 1,1 1-1,-1-1 1,0 0-1,1 0 0,-1 1 1,1-1-1,1 1 1,23 9-733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5.412"/>
    </inkml:context>
    <inkml:brush xml:id="br0">
      <inkml:brushProperty name="width" value="0.05" units="cm"/>
      <inkml:brushProperty name="height" value="0.05" units="cm"/>
    </inkml:brush>
  </inkml:definitions>
  <inkml:trace contextRef="#ctx0" brushRef="#br0">67 0 16740,'-7'9'463,"0"0"0,1 1 0,0 0 0,1 0 1,0 0-1,1 0 0,0 1 0,0-1 1,1 1-1,0 0 0,0 12 0,-2 16 805,1 69 1,4-70-857,1 0 0,2 1 0,2-1 0,18 68 0,-23-104-400,1 0-1,0 0 0,-1 1 1,1-1-1,0 0 1,0 0-1,0 0 1,0-1-1,1 1 1,-1 0-1,1 0 1,-1-1-1,1 1 0,-1-1 1,1 1-1,0-1 1,0 1-1,-1-1 1,1 0-1,4 2 1,-3-3-1,0 1 0,0-1 1,0 0-1,0 0 0,0 0 1,-1 0-1,1 0 0,0-1 0,0 1 1,0-1-1,0 0 0,-1 0 1,1 0-1,2-1 0,10-6 28,-1 0 0,-1-1-1,1 0 1,16-17 0,-29 25-37,127-118 152,-126 117-157,0 0 0,0 0 0,-1 0 0,2 1 0,-1-1 1,0 1-1,0-1 0,0 1 0,1 0 0,-1 0 0,3-1 0,-4 2 2,-1 0 0,1 0 0,-1 0 0,0 0 0,1 0 0,-1 0-1,1 0 1,-1 0 0,0 0 0,1 0 0,-1 0 0,0 1 0,1-1 0,-1 0 0,0 0 0,1 0 0,-1 1 0,0-1 0,0 0 0,1 1 0,-1-1 0,0 0 0,0 0-1,1 1 1,-1-1 0,0 1 0,4 18-17,-5 5 3,-5 38 0,3-41 74,1-1-1,2 42 1,-1-62-83,1 0-1,0 1 0,0-1 0,0 0 1,0 0-1,0 1 0,0-1 0,0 0 1,0 1-1,0-1 0,0 0 0,0 0 1,0 1-1,0-1 0,0 0 0,0 0 1,0 1-1,0-1 0,0 0 0,1 1 1,-1-1-1,0 0 0,0 0 0,0 0 1,0 1-1,1-1 0,-1 0 0,0 0 1,0 1-1,0-1 0,1 0 0,-1 0 1,0 0-1,0 0 0,1 0 0,-1 1 1,0-1-1,0 0 0,1 0 0,-1 0 1,0 0-1,0 0 0,1 0 0,-1 0 1,0 0-1,1 0 0,-1 0 0,0 0 1,0 0-1,1 0 0,-1 0 0,0 0 1,0 0-1,1 0 0,-1-1 0,0 1 1,1 0-1,13-13-1966,-10 8 1855,4-2-552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5.957"/>
    </inkml:context>
    <inkml:brush xml:id="br0">
      <inkml:brushProperty name="width" value="0.05" units="cm"/>
      <inkml:brushProperty name="height" value="0.05" units="cm"/>
    </inkml:brush>
  </inkml:definitions>
  <inkml:trace contextRef="#ctx0" brushRef="#br0">13 1 18628,'0'26'1449,"0"0"1,-6 38-1,2-37-554,2-1-1,1 31 1,1-55-871,0-1-1,0 1 1,0-1-1,0 1 1,1-1-1,-1 1 1,0-1-1,1 1 1,-1-1-1,1 0 1,-1 1-1,1-1 1,0 0-1,0 1 1,-1-1-1,1 0 1,0 0-1,0 0 1,0 0-1,0 0 1,0 0-1,1 0 1,-1 0-1,0 0 1,0 0-1,1 0 1,-1-1-1,0 1 1,1-1-1,-1 1 1,1-1-1,-1 1 1,0-1-1,1 0 1,-1 0-1,1 0 1,-1 0-1,1 0 1,-1 0-1,3 0 1,3-2-10,-1 1 0,0 0 1,1-1-1,-1 0 0,0-1 0,0 0 1,0 1-1,5-5 0,86-66-26,-45 33-150,-52 39 158,0 1 0,1 0 1,-1 0-1,0 0 0,0-1 1,0 1-1,1 0 0,-1 0 1,0 0-1,0-1 1,1 1-1,-1 0 0,0 0 1,1 0-1,-1 0 0,0 0 1,0 0-1,1 0 0,-1 0 1,0 0-1,1 0 0,-1 0 1,0 0-1,0 0 0,1 0 1,-1 0-1,0 0 0,1 0 1,-1 0-1,0 0 1,0 0-1,1 0 0,0 10-61,-9 21 15,6-24 35,-3 25-6,5-27-78,0-1 0,0 1 0,-1 0 0,0-1 0,0 1 0,0-1 0,-1 0 0,1 1 0,-1-1 0,-4 8 0,3-10-105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7.905"/>
    </inkml:context>
    <inkml:brush xml:id="br0">
      <inkml:brushProperty name="width" value="0.05" units="cm"/>
      <inkml:brushProperty name="height" value="0.05" units="cm"/>
    </inkml:brush>
  </inkml:definitions>
  <inkml:trace contextRef="#ctx0" brushRef="#br0">232 51 16796,'1'-1'113,"-1"0"0,0-1 1,0 1-1,0 0 0,0 0 1,0-1-1,0 1 0,-1 0 1,1 0-1,0 0 1,-1-1-1,1 1 0,0 0 1,-1 0-1,0 0 0,1 0 1,-1 0-1,1 0 0,-1 0 1,0 0-1,0 0 1,0 0-1,-1-1 0,0 1 48,-1-1-1,1 1 0,-1 0 1,1-1-1,-1 1 0,1 1 1,-1-1-1,0 0 0,0 1 1,-3-1-1,-1 0 43,0 1 1,-1 0-1,1 0 1,-1 1-1,1 0 1,0 0-1,-10 3 1,8 0-140,0 0 1,0 1 0,0 0 0,1 0 0,-1 1 0,1 0 0,1 1 0,-8 7-1,11-10-43,1-1-1,-1 1 1,1 0-1,0 0 1,0 0-1,1 0 1,-1 1-1,1-1 1,0 1-1,0-1 1,0 1-1,1 0 0,0 0 1,0 0-1,0 0 1,0 0-1,1 9 1,0-13-16,0 0 1,1 1-1,-1-1 1,0 0-1,1 0 1,-1 0-1,1 0 0,-1 0 1,1 0-1,0 0 1,-1 0-1,1-1 1,0 1-1,0 0 1,0 0-1,-1-1 1,1 1-1,0 0 0,0-1 1,0 1-1,0-1 1,0 1-1,0-1 1,0 1-1,0-1 1,1 0-1,-1 1 1,0-1-1,0 0 0,0 0 1,0 0-1,0 0 1,0 0-1,1 0 1,0-1-1,5 1 6,-1-1 0,1 0 1,-1-1-1,13-3 0,-3-3 7,0 1 1,0-2 0,0 0-1,-1-1 1,-1-1 0,1 0 0,-2-1-1,0-1 1,0 0 0,-1 0-1,-1-1 1,13-20 0,-19 24 28,-9 12 13,-10 17 21,8-7-27,0 0 0,-6 20 0,11-28-29,0-1-1,0 1 1,0 0-1,0-1 1,1 1-1,0 0 1,0 0 0,0 0-1,0-1 1,0 1-1,1 0 1,-1 0-1,1-1 1,2 5-1,-2-6 3,0-1-1,1 1 0,-1 0 1,1-1-1,0 1 0,-1-1 1,1 1-1,0-1 1,0 0-1,0 0 0,0 0 1,0 0-1,0 0 0,0 0 1,0 0-1,1-1 0,-1 1 1,0-1-1,0 0 0,1 1 1,-1-1-1,0 0 1,1 0-1,-1-1 0,3 1 1,7-2 87,-1 1 0,1-2 0,16-4 0,21-13 176,-35 14-239,-1 0 1,1 1 0,21-5-1,-34 10-51,0 0 0,0 0-1,-1 0 1,1 0 0,0 0 0,0 0 0,0 0-1,-1 0 1,1 1 0,0-1 0,-1 0 0,1 0-1,0 1 1,0-1 0,-1 0 0,1 1 0,0-1-1,-1 0 1,1 1 0,-1-1 0,1 1 0,-1-1-1,1 1 1,-1 0 0,1-1 0,-1 1 0,1-1-1,-1 1 1,1 0 0,-1-1 0,0 1 0,1 1-1,5 29-24,-1-6 2,-4-24 20,0 0 0,-1 0-1,1 0 1,0 0 0,-1 0-1,1 0 1,0 0 0,0 0-1,0 0 1,0-1 0,0 1 0,0 0-1,0-1 1,0 1 0,0-1-1,0 1 1,0-1 0,0 0-1,1 1 1,-1-1 0,2 0-1,0 1-92,0-1 0,0-1 0,0 1 0,-1 0 0,1-1 0,0 0 0,0 1 0,5-3 0,1-1-520,0-1 0,0 0-1,17-13 1,33-35-645,-29 23 393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8.474"/>
    </inkml:context>
    <inkml:brush xml:id="br0">
      <inkml:brushProperty name="width" value="0.05" units="cm"/>
      <inkml:brushProperty name="height" value="0.05" units="cm"/>
    </inkml:brush>
  </inkml:definitions>
  <inkml:trace contextRef="#ctx0" brushRef="#br0">85 27 14779,'-43'57'5541,"45"-56"-5413,-1 0 0,1 0 0,-1 0 0,0 0-1,0 0 1,0 1 0,0-1 0,0 0 0,0 1-1,0-1 1,1 3 0,16 67-110,-2-8 85,-2-19 16,-2 0 0,-2 0-1,6 64 1,-14-91 15,-1 1 1,-2-1 0,1 1 0,-2-1-1,-1 0 1,0 0 0,-1 0 0,0 0-1,-2 0 1,0-1 0,0 0-1,-10 16 1,12-26 22,0 0 1,-1 0-1,0-1 0,1 0 1,-12 9-1,15-13-114,-1 1 1,1-1-1,-1 0 1,1 0-1,-1-1 1,0 1-1,1 0 1,-1-1-1,0 1 1,0-1-1,0 1 1,-2-1-1,3 0-23,0 0 0,0 0 0,0 0 0,0 0 0,0-1 0,0 1 0,0 0 0,0-1 1,0 1-1,1-1 0,-1 1 0,0-1 0,0 1 0,0-1 0,1 0 0,-1 1 0,0-1 0,1 0 0,-1 0 0,0 1 0,1-1 0,-1 0 0,1 0 0,-1-2 0,-2-3-11,1-1 1,0 1-1,0-1 1,1 0-1,0 0 1,0 0-1,0 0 0,1 0 1,1-12-1,2-3-153,9-41 1,-4 35 15,2 0 1,0 1 0,2 0-1,1 1 1,1 0 0,1 1 0,32-38-1,-1 9-30,2 2-1,56-45 1,-88 83 157,31-29 47,-45 40-35,0 1 0,0-1 1,0 1-1,0-1 1,0 0-1,-1 1 1,1-1-1,-1 0 0,1 0 1,-1 0-1,0 0 1,-1-1-1,1 1 1,0-6-1,-1 8-4,0 0 1,0-1 0,0 1-1,-1 0 1,1 0-1,-1 0 1,1 0-1,-1 0 1,1 0-1,-1 0 1,1 0-1,-1 0 1,0 0-1,1 1 1,-1-1-1,0 0 1,0 0-1,0 1 1,0-1 0,0 0-1,0 1 1,0-1-1,0 1 1,0-1-1,0 1 1,0-1-1,0 1 1,0 0-1,0 0 1,0-1-1,0 1 1,0 0-1,-1 0 1,1 0-1,0 0 1,0 0 0,-1 1-1,-4-1 41,0 1 0,0 0 0,0 0 1,0 0-1,-11 5 0,7-1 29,1 0 1,-1 1 0,1 0-1,-1 0 1,2 1 0,-1 0-1,-14 17 1,20-21-57,0 0 0,1 1 0,0-1 1,0 1-1,0-1 0,0 1 0,0 0 0,1 0 0,-1 0 1,0 8-1,1-10-19,1 0-1,0 1 1,0-1 0,1 1 0,-1-1-1,0 0 1,1 1 0,-1-1 0,1 0-1,0 1 1,0-1 0,0 0 0,0 0-1,0 0 1,1 0 0,-1 0 0,1 0-1,-1 0 1,1 0 0,2 1 0,0 1-112,0-1 0,0 0 1,1-1-1,-1 1 0,1-1 0,-1 0 1,1 0-1,0 0 0,0-1 1,0 0-1,0 0 0,0 0 1,1 0-1,-1-1 0,0 0 1,5 0-1,0-1-209,-1 0 1,1 0-1,-1-1 0,0 0 0,0-1 1,0 1-1,0-2 0,9-4 1,-6 1 73,-1 0 0,0-1 0,0 0 0,0-1 0,-1 0 0,13-16 0,18-32-813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8.925"/>
    </inkml:context>
    <inkml:brush xml:id="br0">
      <inkml:brushProperty name="width" value="0.05" units="cm"/>
      <inkml:brushProperty name="height" value="0.05" units="cm"/>
    </inkml:brush>
  </inkml:definitions>
  <inkml:trace contextRef="#ctx0" brushRef="#br0">122 0 16748,'-10'13'522,"0"0"1,1 1-1,1 0 1,0 0-1,0 1 1,2 0-1,-7 21 1,8-23-64,-7 18 730,-14 61-1,24-82-1052,0-1 0,1 1 0,0 0 0,1 0 0,0-1-1,0 1 1,1 0 0,0 0 0,1-1 0,5 19 0,-6-26-138,0 1 1,0-1 0,0 0 0,0 1-1,0-1 1,1 0 0,-1 0 0,1 0-1,0 0 1,-1 0 0,1-1 0,0 1-1,0 0 1,0-1 0,0 1-1,1-1 1,-1 0 0,0 0 0,0 0-1,1 0 1,-1 0 0,1 0 0,-1-1-1,1 1 1,-1-1 0,1 1 0,-1-1-1,1 0 1,4-1 0,5-1-188,0 0 1,0-1 0,0-1 0,0 0-1,12-6 1,26-7-805,-49 16 964,0 1-1,0 0 0,0-1 0,0 1 1,0 0-1,0 0 0,0 0 0,0 0 1,0 0-1,0 0 0,0 0 0,0 0 1,0 0-1,0 1 0,0-1 1,0 0-1,0 1 0,0-1 0,0 0 1,-1 1-1,1-1 0,0 1 0,0 0 1,0-1-1,1 2 0,-2-1 27,1 0-1,-1 1 1,0-1-1,1 0 1,-1 0-1,0 1 1,0-1-1,0 0 1,0 0-1,0 1 1,0-1-1,0 0 1,0 1-1,-1-1 1,1 0-1,0 0 1,-1 2-1,-3 5 140,1 0 0,-2 0 0,1 0 0,-8 11 0,4-9 128,-1 0-1,0 0 0,-1-1 1,-14 12-1,19-17-152,0 0 1,-1-1-1,1 0 1,-1 0-1,1 0 1,-1-1-1,0 1 0,0-1 1,0-1-1,0 1 1,-9 0-1,13-2-164,1 0 0,0 0 0,-1 0 0,1 0-1,-1 0 1,1 0 0,-1-1 0,1 1 0,0 0 0,-1-1 0,1 0-1,0 1 1,0-1 0,-1 0 0,1 1 0,0-1 0,0 0 0,0 0-1,0 0 1,0 0 0,0 0 0,0 0 0,0 0 0,0 0 0,0-1-1,1 1 1,-2-1 0,2-1-37,-1 1-1,0-1 0,0 1 1,1-1-1,0 1 0,-1-1 1,1 0-1,0 1 1,0-1-1,0 1 0,1-1 1,-1 0-1,1 1 0,0-4 1,7-15-542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7:09.497"/>
    </inkml:context>
    <inkml:brush xml:id="br0">
      <inkml:brushProperty name="width" value="0.05" units="cm"/>
      <inkml:brushProperty name="height" value="0.05" units="cm"/>
    </inkml:brush>
  </inkml:definitions>
  <inkml:trace contextRef="#ctx0" brushRef="#br0">210 406 18116,'-8'-2'324,"1"1"0,0 1-1,0-1 1,-1 1 0,1 0 0,0 1 0,-1 0 0,1 0 0,0 1 0,0-1-1,0 2 1,0-1 0,0 1 0,-6 3 0,5-2-159,0 0 1,1 1-1,-1 0 1,1 0-1,0 0 1,1 1-1,-1 0 1,1 1-1,0-1 1,1 1-1,-7 10 1,11-16-143,0 1 0,0 0 0,0 0-1,0-1 1,0 1 0,1 0 0,-1 0 0,1 0 0,-1 0 0,1 0-1,0 0 1,-1 0 0,1 0 0,0 0 0,0 0 0,0 0 0,1 0-1,-1 0 1,0-1 0,1 1 0,0 0 0,-1 0 0,1 0 0,0 0-1,0 0 1,0-1 0,0 1 0,2 2 0,-2-3-11,1 1-1,0-1 1,0 1 0,1-1-1,-1 0 1,0 0 0,0 0 0,1 0-1,-1-1 1,0 1 0,1 0 0,-1-1-1,1 0 1,-1 0 0,0 1-1,1-1 1,-1-1 0,1 1 0,-1 0-1,1-1 1,-1 1 0,0-1-1,3 0 1,5-3-12,-1 0 0,0 0 0,0-1 0,-1 0 0,1-1 0,-1 0 0,0 0 0,-1-1 0,1 1 0,-1-2 0,-1 1 0,8-10 0,-6 6-58,-1 0-1,0 0 0,-1-1 1,0 0-1,-1 0 0,0-1 0,-1 1 1,5-22-1,-10 21-168,-6 16 113,-8 21 79,13-19 54,1 0 0,-1 1 0,1-1-1,0 1 1,0-1 0,1 1 0,0-1 0,0 1 0,0-1 0,0 1 0,1 0-1,0-1 1,2 7 0,-2-9 2,1 0 0,-1 0-1,1 0 1,-1-1 0,1 1 0,0-1 0,0 1-1,0-1 1,0 0 0,1 0 0,-1 0-1,1 0 1,-1 0 0,1 0 0,0-1-1,-1 1 1,1-1 0,0 0 0,0 1 0,0-1-1,0-1 1,0 1 0,0 0 0,0-1-1,6 0 1,3 0 14,0 0 1,-1-1-1,1-1 0,-1 0 1,1 0-1,-1-1 0,0-1 0,0 0 1,0 0-1,-1-1 0,15-9 0,-1-1 16,-1-1 0,-1 0-1,34-34 1,-21 15-23,51-68 0,-70 82-68,-1-1 0,-1-1 0,-1-1 1,17-44-1,-21 29-49,-11 22 23,2 16 64,-1 1 0,1 0-1,0 0 1,0-1 0,-1 1-1,1 0 1,0 0-1,0-1 1,-1 1 0,1 0-1,0 0 1,-1 0 0,1-1-1,0 1 1,-1 0 0,1 0-1,0 0 1,-1 0 0,1 0-1,-1 0 1,1 0 0,0 0-1,-1 0 1,1 0 0,0 0-1,-1 0 1,1 0 0,-1 0-1,1 0 1,0 0 0,-1 0-1,1 0 1,0 1 0,-1-1-1,1 0 1,-1 0 0,-2 2-2,1 0 1,-1 0 0,0 0-1,0 0 1,1 0-1,0 1 1,-1-1 0,1 1-1,0 0 1,0-1 0,0 1-1,-2 4 1,-18 42 72,18-38-53,-5 13 44,1 1 0,1 0 0,2 1 1,0 0-1,1 0 0,0 52 0,5-61-43,0-1 0,0 1 0,2 0 0,0-1 0,1 0 0,0 1 0,1-1 0,1-1 0,1 1 0,0-1-1,1 0 1,10 13 0,-15-24-27,0 0-1,0 0 1,0 0-1,0 0 1,1-1 0,0 1-1,-1-1 1,1 0-1,1 0 1,-1-1-1,0 1 1,1-1-1,5 2 1,-10-3 5,1-1 0,-1 0 0,0 0 0,1 0 0,-1 0 1,0 0-1,1 0 0,-1 0 0,0 0 0,1 0 0,-1 1 1,0-1-1,1-1 0,-1 1 0,0 0 0,1 0 0,-1 0 1,0 0-1,1 0 0,-1 0 0,0 0 0,0 0 0,1 0 0,-1-1 1,0 1-1,1 0 0,-1 0 0,0 0 0,0-1 0,1 1 1,-1 0-1,0 0 0,0-1 0,1 1 0,-1 0 0,0 0 1,0-1-1,0 0 0,-3-14-185,-16-16-125,-24-20-163,-1 1-1,-59-50 0,2 2 484,100 98 10,0-1-1,0 0 0,1 1 1,-1-1-1,0 0 0,0 0 1,1 1-1,-1-1 1,1 0-1,-1 0 0,0 0 1,1 0-1,0 0 0,-1 0 1,1 0-1,0 0 0,-1 0 1,1 0-1,0-1 1,1 1 8,0 0 1,0 1 0,0-1-1,0 1 1,0-1 0,1 1-1,-1 0 1,0-1 0,0 1-1,0 0 1,1 0 0,-1 0 0,0 0-1,0 0 1,1 0 0,-1 0-1,0 1 1,2 0 0,110 18 835,-73-11-1126,74 6 1,-101-14 162,0 0 0,-1 0 1,1-2-1,-1 1 0,1-2 0,-1 0 1,0 0-1,0-1 0,0 0 1,14-8-1,7-10-271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0.717"/>
    </inkml:context>
    <inkml:brush xml:id="br0">
      <inkml:brushProperty name="width" value="0.05" units="cm"/>
      <inkml:brushProperty name="height" value="0.05" units="cm"/>
    </inkml:brush>
  </inkml:definitions>
  <inkml:trace contextRef="#ctx0" brushRef="#br0">73 48 22565,'-11'-48'-8,"22"87"-8,-2 11-72,1 3-96,-6-11-120,-4-8-312,-4-10-161,-2 1-295,-7-14 456,-7-16 184,-4-13-184,-5-16-48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4:14.002"/>
    </inkml:context>
    <inkml:brush xml:id="br0">
      <inkml:brushProperty name="width" value="0.05" units="cm"/>
      <inkml:brushProperty name="height" value="0.05" units="cm"/>
    </inkml:brush>
  </inkml:definitions>
  <inkml:trace contextRef="#ctx0" brushRef="#br0">2594 59 10146,'-131'-11'561,"-456"-15"1755,507 29-2133,1 2 0,1 5 0,0 2-1,0 4 1,-105 37 0,81-14-158,-161 90-1,-76 86-211,294-183 167,2 2 0,1 2 0,-52 59 0,69-65 22,0 1 1,3 1-1,0 1 0,3 1 1,-26 58-1,27-44-7,1 1-1,3 0 0,3 1 0,1 1 0,-4 68 1,3-2-70,-52 217 0,20-132 39,37-162 35,2-1 0,2 1 0,3 48 0,13 250 143,-14-281-94,12 96 1,-9-134-40,1 0 0,0-1 0,2 1 0,0-1 0,2 0 0,0 0 0,0-1 0,20 29 0,-5-17-2,0-1-1,2-1 0,1-1 1,1-2-1,1 0 0,1-2 1,1-1-1,1-2 0,1 0 0,1-3 1,0 0-1,1-2 0,0-2 1,66 15-1,28-3 3,207 14 0,134-27 12,775-47-13,1-43 10,-1143 72-12,1711-175-182,-1674 162 163,503-79-11,-5-25-1,-292 21-4,-270 73 47,-2-2-1,103-63 0,-150 78 11,-1 0 0,0-2 0,-1 0 0,-1-2 0,-2-1 0,0 0 0,-1-2 0,-1 0 0,-1-2 0,-1 1 0,-1-2 0,-2 0 0,-1-1 0,-1-1 0,-1 0 0,-2 0 0,-1-1 0,-1 0 0,-1 0 0,1-38 0,-6 21-16,-2 0 0,-3 0 0,-1 1 0,-2 0 0,-3 0 0,-1 0 0,-3 1 0,-1 1 0,-2 1 0,-25-46 0,10 31-22,-2 1 1,-3 2 0,-2 2 0,-2 2-1,-2 1 1,-80-70 0,43 54 10,-3 3 1,-3 4-1,-2 4 1,-3 4 0,-128-53-1,-81-13-17,-5 12 0,-422-86 0,424 134-51,-451-28 1,-315 83 96,-564 178-315,1567-165-184,-375 52-922,306-55 983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4.285"/>
    </inkml:context>
    <inkml:brush xml:id="br0">
      <inkml:brushProperty name="width" value="0.05" units="cm"/>
      <inkml:brushProperty name="height" value="0.05" units="cm"/>
    </inkml:brush>
  </inkml:definitions>
  <inkml:trace contextRef="#ctx0" brushRef="#br0">0 593 16171,'3'18'1953,"6"-7"-1185,17-10-168,5-5 920,15-6-351,4-3-137,10-5-272,-1-5-144,-3 0-344,-3 0-208,-13-2-520,-5 4-296,-18 1-568,-6-2 2160,-14-1-1136,-8 1-144,-9-1 16</inkml:trace>
  <inkml:trace contextRef="#ctx0" brushRef="#br0" timeOffset="1">25 42 17540,'-15'-18'1752,"12"8"-1024,6 2-280,15 3 769,3 4-137,18 1-408,1 0-200,11 4-624,3 3-376,0 3-1144,0 2 1424,-3 4-241,-3 1-199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1.168"/>
    </inkml:context>
    <inkml:brush xml:id="br0">
      <inkml:brushProperty name="width" value="0.05" units="cm"/>
      <inkml:brushProperty name="height" value="0.05" units="cm"/>
    </inkml:brush>
  </inkml:definitions>
  <inkml:trace contextRef="#ctx0" brushRef="#br0">68 435 14739,'-9'-10'408,"1"0"0,0-1-1,0 0 1,1 0 0,1-1 0,-8-16-1,12 22-258,1 1-1,-1-1 0,1 1 0,1-1 1,-1 0-1,1 1 0,0-1 0,0 0 0,0 1 1,1-1-1,0 0 0,0 1 0,0-1 1,1 1-1,0 0 0,0-1 0,0 1 0,3-5 1,5-6 93,0 1 0,1 1-1,1 0 1,0 0 0,1 1 0,0 0 0,1 1 0,0 1 0,1 1 0,17-11 0,-10 9-143,1 0 1,0 2-1,0 0 0,1 2 1,0 0-1,44-7 0,-57 13-84,1 1 0,-1 0 0,0 1-1,1 1 1,-1-1 0,0 2-1,1 0 1,-1 0 0,0 1-1,0 0 1,-1 1 0,1 0-1,17 10 1,-22-10-14,1 0-1,-1 1 1,0 0-1,-1 0 1,1 1-1,-1-1 1,0 1 0,0 0-1,-1 1 1,0-1-1,0 1 1,0 0-1,-1 0 1,0 0-1,0 0 1,-1 0 0,0 1-1,0-1 1,-1 1-1,1 15 1,-2-11 12,-1 0-1,0-1 1,-1 1 0,0 0 0,-1-1 0,0 1 0,-1-1-1,0 0 1,0 0 0,-1 0 0,-1-1 0,0 0 0,-1 0-1,0 0 1,-12 13 0,5-7 36,-2-1 1,0 0-1,0-1 0,-1-1 0,-1-1 0,0 0 0,-31 14 1,46-22-850,10-1 323,15 0-44,-17-3 314,8 2-25,-1 1-1,1 0 1,0 1 0,-1 0-1,0 1 1,0 1 0,0 0-1,-1 0 1,0 1-1,0 0 1,-1 1 0,1 0-1,13 16 1,-20-20 248,0 1 1,0 0-1,0 0 0,0 1 1,-1-1-1,0 1 0,0 0 1,0 0-1,-1 0 0,0 0 1,0 0-1,-1 1 0,1-1 1,-1 0-1,-1 1 0,1-1 1,-1 1-1,0-1 0,-1 1 1,0-1-1,0 1 0,0-1 1,0 0-1,-1 0 0,0 1 1,-1-1-1,1-1 1,-7 12-1,1-6 171,0 0 0,0-1 0,-1 1 1,0-2-1,-1 1 0,0-1 0,0-1 0,-1 0 0,-14 8 0,11-8 71,0 0-1,-1-1 0,0-1 1,0 0-1,-1-1 0,0-1 1,-20 4-1,32-8-241,1 1-1,-1-1 1,0 0-1,0 0 1,1 0-1,-1-1 1,0 1-1,0-1 1,1 0 0,-1 0-1,0 0 1,-4-2-1,7 2-74,-1 0-1,1-1 0,-1 1 1,1 0-1,0 0 0,-1-1 1,1 1-1,0-1 0,0 1 1,0-1-1,0 1 0,0-1 1,0 1-1,0-1 1,1 0-1,-1 0 0,1 1 1,-1-1-1,1 0 0,0 0 1,0 0-1,-1 0 0,1 1 1,0-1-1,1 0 0,-1-3 1,2-3-92,-1-1 0,2 1 0,-1 0 0,1 0 0,8-15 0,8-15-468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1.577"/>
    </inkml:context>
    <inkml:brush xml:id="br0">
      <inkml:brushProperty name="width" value="0.05" units="cm"/>
      <inkml:brushProperty name="height" value="0.05" units="cm"/>
    </inkml:brush>
  </inkml:definitions>
  <inkml:trace contextRef="#ctx0" brushRef="#br0">19 28 22557,'14'-16'-3009,"-2"4"2649,-9 15 912,-2 14-72,-7 12-136,-2 5 665,-2 9-425,1 5-72,3 3-88,1 0-80,2-4-328,1-3-240,2-8-504,3-3-336,2-19 832,2-9-169,-2-18-183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2.003"/>
    </inkml:context>
    <inkml:brush xml:id="br0">
      <inkml:brushProperty name="width" value="0.05" units="cm"/>
      <inkml:brushProperty name="height" value="0.05" units="cm"/>
    </inkml:brush>
  </inkml:definitions>
  <inkml:trace contextRef="#ctx0" brushRef="#br0">283 147 15891,'5'5'365,"-1"1"1,1 0-1,-2-1 0,1 2 0,-1-1 0,0 0 0,0 1 0,2 8 0,1 6 596,3 30 0,-1-3-122,13 47 96,22 110-2125,-43-202 1109,3 31-1274,-3-33 1322,0-1 0,0 1 0,0-1 0,0 1 0,0-1 0,0 1 0,0-1-1,0 1 1,-1-1 0,1 1 0,0-1 0,0 1 0,-1-1 0,1 1 0,0-1 0,0 1-1,-1-1 1,1 0 0,-1 1 0,1 0 0,-1-1 17,0 0 0,1 0 0,-1 0 0,0 0 0,1 0 0,-1 0 0,1 0 0,-1-1 1,0 1-1,1 0 0,-1 0 0,1 0 0,-1-1 0,1 1 0,-1 0 0,1-1 0,-1 1 0,1 0 0,-1-1 0,1 1 0,-1 0 0,1-1 0,-1 0 0,-18-19-532,-5-9 43</inkml:trace>
  <inkml:trace contextRef="#ctx0" brushRef="#br0" timeOffset="1">37 261 14931,'-5'-6'336,"0"0"0,1-1-1,0 0 1,0 0 0,1 0 0,0-1-1,-3-12 1,5 17-213,0 0 1,1 0-1,0 0 0,0-1 1,0 1-1,0 0 0,1 0 1,-1 0-1,1 0 0,0 0 1,0-1-1,0 1 0,0 1 1,0-1-1,1 0 0,-1 0 1,1 0-1,0 1 0,0-1 1,0 1-1,0-1 0,4-3 1,8-5 224,-1 0 0,2 1 0,-1 1 1,1 0-1,1 1 0,29-12 0,-16 10-132,1 1 1,-1 2-1,35-5 0,-41 9-140,0 1-1,0 1 1,0 1 0,0 1 0,31 6 0,-45-6-70,-1 2 0,1-1 1,0 1-1,-1 0 0,1 1 1,-1 0-1,9 7 0,-12-8-9,-1 0 0,0 0-1,0 1 1,-1-1 0,1 1 0,-1 0-1,0 0 1,0 1 0,0-1 0,0 1 0,-1-1-1,0 1 1,3 8 0,-4-9-4,0 0 0,0 0 1,0 1-1,-1-1 0,1 0 1,-1 1-1,0-1 0,0 1 0,-1-1 1,1 0-1,-1 1 0,0-1 1,0 0-1,-1 0 0,1 1 0,-3 3 1,0-2 19,1 0 1,-2 0-1,1 0 1,0-1-1,-1 0 1,0 0-1,0 0 1,-1-1-1,-8 6 1,1-1-136,-1-2 0,-1 1 1,0-2-1,0 0 0,0-1 0,0 0 0,-1-1 1,-19 2-1,8-6-1568,35-1 1179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2.438"/>
    </inkml:context>
    <inkml:brush xml:id="br0">
      <inkml:brushProperty name="width" value="0.05" units="cm"/>
      <inkml:brushProperty name="height" value="0.05" units="cm"/>
    </inkml:brush>
  </inkml:definitions>
  <inkml:trace contextRef="#ctx0" brushRef="#br0">1 415 17596,'4'7'1896,"6"-1"-1096,3-2-328,9-2 849,1-1-217,5-2-624,5-5-480,-3-1-992,-4-3-1697,-4 1 2217,-7 2-400,-3 1-352</inkml:trace>
  <inkml:trace contextRef="#ctx0" brushRef="#br0" timeOffset="1">528 1 17196,'0'36'1560,"-1"9"-1032,-1 3-240,1 3 688,1 2-584,3 0-247,0-3-145,0 2-489,1 0-159,-3-2-216,-1-4-104,-2-2-1425,-4-2 1753,-4-14-152,-3-6-112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2.857"/>
    </inkml:context>
    <inkml:brush xml:id="br0">
      <inkml:brushProperty name="width" value="0.05" units="cm"/>
      <inkml:brushProperty name="height" value="0.05" units="cm"/>
    </inkml:brush>
  </inkml:definitions>
  <inkml:trace contextRef="#ctx0" brushRef="#br0">13 274 14467,'-4'-18'567,"1"1"0,0-1 0,1 0 0,1-1 0,1 1 0,2-23 0,-1 36-406,0-1 0,1 0 0,-1 1 0,1-1-1,0 1 1,0-1 0,1 1 0,0 0 0,0 0-1,0 0 1,0 0 0,1 0 0,-1 1-1,1 0 1,1 0 0,-1 0 0,1 0 0,-1 1-1,1-1 1,0 1 0,0 0 0,0 1 0,7-3-1,0 1-67,0 1-1,-1 0 0,1 1 0,0 0 0,0 1 0,1 0 0,-1 1 1,0 1-1,0 0 0,0 0 0,0 1 0,16 5 0,-1 1-89,0 1-1,-1 2 0,0 0 1,28 18-1,-39-20-18,0 0 1,-1 1-1,-1 0 1,0 1-1,0 1 1,-1 0-1,21 27 1,-29-34 28,-1 1 0,0-1 1,1 1-1,-2 0 0,1-1 1,-1 1-1,1 1 0,-2-1 1,1 0-1,-1 0 0,0 1 1,0-1-1,-1 0 1,0 1-1,0-1 0,0 1 1,-1-1-1,0 0 0,0 1 1,0-1-1,-1 0 0,0 0 1,-5 11-1,-7 6 190,0-1 1,-1 0-1,-2-1 0,0-1 0,-1 0 1,-1-2-1,0 0 0,-2-1 0,-34 23 0,51-38-221,-1 1 0,1-1 0,0 1-1,-1-1 1,0 0 0,1-1 0,-1 1-1,0-1 1,0 0 0,1 0-1,-7 0 1,9-2-35,0 1-1,1 0 0,-1-1 0,0 1 1,0 0-1,1-1 0,-1 0 1,0 0-1,1 1 0,-1-1 1,0 0-1,1 0 0,-1 0 1,1-1-1,0 1 0,-1 0 1,1 0-1,0-1 0,0 1 1,0-1-1,0 1 0,0-1 1,0 1-1,0-1 0,1 0 1,-1 1-1,0-1 0,1 0 0,-1 0 1,1 1-1,0-1 0,0 0 1,0-2-1,0-25-363,6 0-154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3.584"/>
    </inkml:context>
    <inkml:brush xml:id="br0">
      <inkml:brushProperty name="width" value="0.05" units="cm"/>
      <inkml:brushProperty name="height" value="0.05" units="cm"/>
    </inkml:brush>
  </inkml:definitions>
  <inkml:trace contextRef="#ctx0" brushRef="#br0">0 636 17508,'2'4'252,"0"-1"1,0 0-1,0 0 0,0 0 1,0 0-1,1 0 1,0-1-1,-1 1 1,1-1-1,0 0 0,0 0 1,4 2-1,-5-3-154,1 0-1,-1-1 1,1 1-1,-1-1 1,1 0-1,-1 1 1,1-1-1,-1 0 1,1-1-1,-1 1 1,1 0 0,-1-1-1,0 0 1,1 1-1,-1-1 1,1 0-1,-1 0 1,4-3-1,4-1-8,-1-1-1,-1 0 0,1 0 1,-1-1-1,0 0 1,-1-1-1,1 1 1,7-12-1,-11 13-67,1-1-1,-1 1 1,-1-1-1,1 0 1,-1 1-1,0-2 1,-1 1-1,1 0 1,-1 0-1,-1-1 1,0 1 0,1-10-1,-2 16-18,0 0 0,0 0 0,1 0 1,-1 0-1,0 0 0,-1 0 0,1 0 0,0 0 0,0 0 0,0 0 0,0 0 1,-1 0-1,1 0 0,-1 0 0,1 0 0,0 0 0,-1 0 0,0 0 0,1 1 1,-1-1-1,1 0 0,-1 0 0,0 1 0,0-1 0,1 0 0,-1 1 0,0-1 1,0 1-1,0-1 0,0 1 0,0-1 0,0 1 0,1 0 0,-1-1 0,0 1 0,0 0 1,-1 0-1,0 0 1,0 0 0,0 0 0,0 1 0,0-1 0,0 1 0,0-1 0,0 1 0,0 0 0,1 0 0,-1 0 0,0 0 0,1 0 0,-1 0 0,0 0 0,1 0 0,0 1 0,-3 2 0,0 2 25,0 0 0,0 0 1,0 0-1,1 0 0,0 0 1,0 1-1,1 0 0,0-1 0,0 1 1,1 0-1,-2 13 0,3-18-19,0 0-1,0 1 1,0-1-1,0 0 1,0 0 0,1 0-1,-1 0 1,1 1-1,-1-1 1,1 0-1,0 0 1,0 0-1,0 0 1,0 0 0,0 0-1,0-1 1,0 1-1,1 0 1,-1 0-1,1-1 1,-1 1-1,1-1 1,0 0 0,0 1-1,-1-1 1,1 0-1,0 0 1,0 0-1,0 0 1,0 0-1,0-1 1,0 1 0,1 0-1,-1-1 1,0 0-1,0 1 1,0-1-1,0 0 1,1 0 0,-1 0-1,3-1 1,3 0-1,0 0 0,0-1 1,0 0-1,0 0 1,0-1-1,-1 0 1,1 0-1,-1 0 0,0-1 1,0 0-1,9-8 1,3-2 11,-2-1 1,28-30-1,-13 7-3,-2-2 1,-2-2-1,-1 0 0,-3-2 0,-1 0 0,17-51 0,-36 85-7,5-12 22,7-27-1,-15 43-19,0 0-1,0 1 0,0-1 1,0 0-1,-1 0 1,0 0-1,0 0 0,-1 0 1,-2-11-1,3 16-7,0 0 0,-1 0 0,1 0 0,0 0 0,0 0 1,-1 0-1,1 0 0,0 0 0,-1 0 0,1 1 0,-1-1 0,0 0 0,1 0 0,-1 1 0,1-1 0,-1 0 1,0 0-1,0 1 0,1-1 0,-1 1 0,0-1 0,0 1 0,0-1 0,0 1 0,0-1 0,1 1 0,-1 0 1,0 0-1,0-1 0,0 1 0,0 0 0,0 0 0,0 0 0,0 0 0,0 0 0,0 0 0,0 0 0,0 0 1,0 1-1,0-1 0,0 0 0,0 1 0,0-1 0,1 0 0,-1 1 0,0-1 0,0 1 0,0-1 0,0 1 1,1 0-1,-2 0 0,-3 3 23,-1 1-1,1 0 1,-1 0 0,2 0 0,-9 11-1,2 1-5,1 1 0,1 0 0,0 1 0,2 0 0,0 0 0,1 1 0,1 0 0,1 0 0,0 0 0,2 1 0,0-1 0,2 31 0,5 24-6,3-1 1,18 79-1,-15-93 1,-4-23-8,21 134 33,-24-134-2,-2 0 0,-3 59 0,1-93-20,-1 0 1,1 1-1,-1-1 1,1 1 0,-1-1-1,0 0 1,-1 0-1,1 0 1,-1 1 0,-2 2-1,4-5-13,0-1 1,0 0-1,0 1 0,-1-1 0,1 0 1,0 0-1,0 0 0,-1 1 0,1-1 1,0 0-1,-1 0 0,1 0 0,0 0 0,-1 1 1,1-1-1,0 0 0,-1 0 0,1 0 1,0 0-1,-1 0 0,1 0 0,0 0 1,-1 0-1,1 0 0,0 0 0,-1 0 1,1 0-1,0 0 0,-1 0 0,1 0 1,0-1-1,-1 1 0,1 0 0,0 0 1,-1 0-1,0-2 9,-1 1 0,1-1 0,0 1 0,0-1 0,0 0 0,0 0 0,0 1 0,0-1 0,0 0 0,-1-4 0,-7-24-16,2 0-1,1-1 1,1 0 0,2 0-1,1 0 1,1 0 0,2 0-1,6-48 1,-5 66-36,1 0 0,0 1 1,0-1-1,1 1 0,1 0 0,0 0 1,9-15-1,-9 19 15,1-1 0,1 1 0,-1 1 0,1-1 0,0 1-1,1 0 1,0 1 0,0 0 0,17-10 0,6-1 29,-2-2-1,0 0 1,0-3-1,35-34 1,-52 44 8,0-1 0,-1-1 0,0 0 0,-2-1 0,1 0 0,-2 0 1,0-1-1,-1 0 0,0 0 0,7-31 0,-10 29 13,0 0 1,0-29-1,-3 42-21,-1-1 0,0 1 0,0-1 0,-1 1 0,0 0 0,0-1 0,0 1 0,-1 0 1,1 0-1,-1 0 0,0 0 0,-1 0 0,-2-5 0,4 9-5,0 0 1,1 0-1,-1 0 0,0 0 0,0 1 1,1-1-1,-1 0 0,0 0 1,0 1-1,0-1 0,0 0 0,0 1 1,0-1-1,0 1 0,0-1 1,0 1-1,0-1 0,-1 1 0,1 0 1,0 0-1,0 0 0,0-1 1,0 1-1,0 0 0,-1 0 0,1 1 1,0-1-1,0 0 0,0 0 1,0 0-1,0 1 0,-1-1 0,1 1 1,0-1-1,0 1 0,0-1 1,0 1-1,0 0 0,-1 1 0,-2 1 14,0 1-1,0 0 1,0 0-1,1 1 0,-1-1 1,1 1-1,-3 6 1,-4 11 37,0-1 0,2 2 0,1-1 0,1 1 1,-7 44-1,9-33 10,2 0 0,1 0 1,5 49-1,-2-70-98,-1-1 0,2 0 0,0 0 1,0 0-1,1 0 0,1-1 0,11 22 0,-15-31-68,1 1 0,0 0 0,0 0 0,0-1 0,0 1-1,0-1 1,0 1 0,0-1 0,1 0 0,0 0 0,-1 0-1,1 0 1,0-1 0,0 1 0,0-1 0,0 1 0,0-1-1,0 0 1,0 0 0,0-1 0,0 1 0,1-1 0,-1 1-1,0-1 1,0 0 0,1 0 0,-1 0 0,0-1 0,0 1-1,1-1 1,-1 0 0,0 0 0,5-2 0,14-8-529,0-2-195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6:54.046"/>
    </inkml:context>
    <inkml:brush xml:id="br0">
      <inkml:brushProperty name="width" value="0.05" units="cm"/>
      <inkml:brushProperty name="height" value="0.05" units="cm"/>
    </inkml:brush>
  </inkml:definitions>
  <inkml:trace contextRef="#ctx0" brushRef="#br0">1 0 15907,'17'12'5089,"-13"1"-4192,-1-2-385,-2-1-264,-1-1 288,0 2 1040,6 1-1280,3 1-40,2-2-144</inkml:trace>
  <inkml:trace contextRef="#ctx0" brushRef="#br0" timeOffset="1">59 247 19132,'-8'8'1800,"8"-2"-1271,1 0-497,8-8 1136,1 0-456,4-4-376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4.444"/>
    </inkml:context>
    <inkml:brush xml:id="br0">
      <inkml:brushProperty name="width" value="0.05" units="cm"/>
      <inkml:brushProperty name="height" value="0.05" units="cm"/>
    </inkml:brush>
  </inkml:definitions>
  <inkml:trace contextRef="#ctx0" brushRef="#br0">20 0 16540,'6'19'2064,"0"9"-1096,-1 2-368,-2 8 1521,-1 5-953,-2 7-288,0 4-152,-5 1-560,2-1-280,1-9-512,0-7-256,-1-10-464,2-14-137,-6-18 921,0-14-360,-5-13-136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4.911"/>
    </inkml:context>
    <inkml:brush xml:id="br0">
      <inkml:brushProperty name="width" value="0.05" units="cm"/>
      <inkml:brushProperty name="height" value="0.05" units="cm"/>
    </inkml:brush>
  </inkml:definitions>
  <inkml:trace contextRef="#ctx0" brushRef="#br0">1 129 15683,'1'-5'240,"-1"0"-1,1 0 1,1 0-1,-1 0 0,1 0 1,0 0-1,0 1 0,0-1 1,1 0-1,-1 1 1,1 0-1,0 0 0,1 0 1,-1 0-1,1 0 1,0 0-1,-1 1 0,2 0 1,-1 0-1,0 0 0,1 0 1,-1 1-1,7-3 1,5-1 302,0 1-1,1 0 1,-1 1 0,1 1 0,0 0 0,29 0 0,-35 3-428,-1 0 1,1 1-1,-1 0 0,0 0 1,0 1-1,1 1 0,-1 0 1,-1 0-1,1 1 0,0 0 1,-1 1-1,11 6 0,-17-9-101,1 1-1,-1-1 0,0 1 1,0-1-1,-1 1 0,1 0 0,0 0 1,-1 0-1,0 1 0,0-1 1,0 0-1,0 1 0,0-1 0,-1 1 1,0 0-1,1 0 0,-1-1 1,-1 1-1,1 0 0,0 0 0,-1 0 1,0 0-1,0 0 0,0 0 1,-1 0-1,1 0 0,-1-1 0,0 1 1,0 0-1,0 0 0,0-1 1,-1 1-1,-3 6 0,-2 1-6,0 0 0,0 0-1,-1 0 1,-1-1 0,0-1 0,0 1-1,-1-1 1,-20 13 0,15-11-81,-35 17 0,84-27-623,-25 0 576,4 0 21,-1 1-1,1 1 0,-1 0 0,0 0 1,0 1-1,-1 1 0,1 0 0,-1 1 1,0 0-1,0 0 0,14 12 0,-20-14 81,0 0 0,-1 0 0,1 0 0,-1 1 0,0 0 0,0 0 0,0 0 0,-1 0 0,0 1 0,0 0 0,0-1 0,0 1 0,-1 0 0,0 0 0,-1 0 0,1 0 0,-1 1 0,0-1 0,-1 0-1,1 1 1,-1-1 0,0 0 0,-1 1 0,-1 8 0,-1-8 90,1 0 0,-1 0 0,-1 0 1,1 0-1,-1 0 0,0-1 0,-1 0 0,1 0 0,-1 0 0,-1 0 0,1-1 0,-1 0 0,0 0 0,0 0 0,0-1 1,-1 0-1,1 0 0,-8 3 0,-1-1 171,1 1 0,-1-2 1,-1 0-1,1 0 1,-1-2-1,0 0 0,-26 1 1,34-4-181,-1 0 1,1-1 0,-1 0 0,0 0 0,1-1 0,0 0 0,-1-1 0,1 0 0,-14-7 0,20 9-143,0 0 1,0 0 0,0-1 0,0 1 0,0 0-1,0-1 1,0 0 0,0 1 0,1-1 0,-1 0-1,1 0 1,-1 0 0,1 0 0,0 0 0,-1 0-1,1 0 1,0-1 0,1 1 0,-1 0 0,0 0-1,1-1 1,-1 1 0,1-1 0,0 1 0,0 0-1,0-1 1,0 1 0,0-1 0,0 1 0,0 0-1,1-1 1,0 1 0,-1-1 0,1 1 0,0 0-1,0 0 1,0 0 0,3-4 0,-3 3-13,1 1-1,0-1 1,0 1 0,0-1 0,0 1 0,0 0-1,1 0 1,-1 0 0,1 0 0,0 1 0,-1-1 0,6-2-1,15-5-734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5.387"/>
    </inkml:context>
    <inkml:brush xml:id="br0">
      <inkml:brushProperty name="width" value="0.05" units="cm"/>
      <inkml:brushProperty name="height" value="0.05" units="cm"/>
    </inkml:brush>
  </inkml:definitions>
  <inkml:trace contextRef="#ctx0" brushRef="#br0">1 52 12787,'0'0'90,"0"0"1,0 0-1,0 0 1,0 0-1,0 1 1,0-1-1,0 0 1,0 0-1,0 0 0,0 1 1,0-1-1,0 0 1,0 0-1,0 0 1,0 1-1,0-1 1,0 0-1,0 0 1,0 0-1,0 0 1,1 1-1,-1-1 1,0 0-1,0 0 1,0 0-1,0 0 0,0 0 1,0 1-1,1-1 1,-1 0-1,0 0 1,0 0-1,0 0 1,0 0-1,1 0 1,-1 0-1,0 0 1,0 0-1,0 1 1,1-1-1,-1 0 1,0 0-1,0 0 1,1 0-1,8-6 2391,7-11 307,0-17 1629,-25 72-2854,-1 1-1482,2 0-1,2 1 0,2 0 0,0 65 1,4-99-176,1 0 1,-1 0 0,1-1-1,3 10 1,-4-14 48,0 0 0,0-1-1,1 1 1,-1-1 0,0 1 0,0 0-1,1-1 1,-1 1 0,0-1-1,1 1 1,-1-1 0,0 1 0,1-1-1,-1 1 1,1-1 0,-1 1 0,1-1-1,-1 1 1,1-1 0,-1 0 0,1 1-1,-1-1 1,1 0 0,0 0 0,-1 1-1,1-1 1,-1 0 0,1 0 0,0 0-1,-1 0 1,1 0 0,0 0 0,-1 0-1,1 0 1,0 0 0,-1 0 0,1 0-1,0 0 1,-1 0 0,1 0 0,-1-1-1,1 1 1,0 0 0,-1-1 0,1 1-1,-1 0 1,1-1 0,-1 1-1,1 0 1,-1-1 0,1 1 0,0-2-1,5-3-190,-1-1-1,1 0 0,-1-1 0,5-8 0,8-14-521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4.689"/>
    </inkml:context>
    <inkml:brush xml:id="br0">
      <inkml:brushProperty name="width" value="0.05" units="cm"/>
      <inkml:brushProperty name="height" value="0.05" units="cm"/>
    </inkml:brush>
  </inkml:definitions>
  <inkml:trace contextRef="#ctx0" brushRef="#br0">4 0 16748,'-1'35'1995,"0"-26"-1517,0 1 0,0-1 1,1 0-1,1 0 0,0 0 0,0 0 1,5 18-1,-6-27-439,1 1 0,-1 0 0,1 0 0,-1 0 0,1-1 0,-1 1 0,1 0 0,-1 0 0,1-1 0,0 1 0,-1-1 1,1 1-1,0 0 0,0-1 0,-1 0 0,1 1 0,0-1 0,0 1 0,0-1 0,0 0 0,-1 1 0,2-1 0,1 0 1,-1 0 0,1 0-1,-1 0 1,1 0 0,-1 0 0,1 0-1,-1-1 1,4-1 0,5-2-9,1 0 1,17-11-1,-21 11 36,6-3-35,-6 1-19,1 2 0,-1 0-1,1 0 1,0 0 0,0 1 0,1 0 0,-1 1-1,14-2 1,-22 4-11,0 0-1,0 0 1,0 0-1,0 0 1,0 1-1,0-1 1,0 0-1,0 1 1,0-1-1,0 0 1,0 1-1,0-1 1,-1 1-1,1 0 1,0-1-1,0 1 1,0 0-1,-1-1 1,1 1-1,0 0 1,-1 0-1,1-1 1,0 2-1,0 1 3,1 0-1,-1-1 1,0 1 0,-1 0-1,1 0 1,0 0 0,-1-1-1,1 5 1,-1 3 10,0 0 0,-1 0 0,-3 20 1,4-27 206,-6 17-1167,5-20 914,1 0 0,0 1-1,0-1 1,0 0 0,-1 0 0,1 1 0,0-1 0,0 0 0,-1 0 0,1 1 0,0-1 0,0 0-1,-1 0 1,1 0 0,0 0 0,-1 1 0,1-1 0,0 0 0,-1 0 0,1 0 0,0 0 0,-1 0-1,1 0 1,0 0 0,-1 0 0,1 0 0,-1 0 0,1 0 0,0 0 0,-1 0 0,1 0 0,0 0-1,-1 0 1,1 0 0,0-1 0,-1 1 0,1 0 0,0 0 0,0 0 0,-1-1 0,1 1-1,0 0 1,0 0 0,-1 0 0,1-1 0,0 1 0,0 0 0,-1-1 0,1 0 0,-8-8-404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5.834"/>
    </inkml:context>
    <inkml:brush xml:id="br0">
      <inkml:brushProperty name="width" value="0.05" units="cm"/>
      <inkml:brushProperty name="height" value="0.05" units="cm"/>
    </inkml:brush>
  </inkml:definitions>
  <inkml:trace contextRef="#ctx0" brushRef="#br0">262 112 19748,'1'30'2089,"-1"3"-1473,-3 1-280,0 2 1256,0 5-1040,3 2-32,0 0-248,5 0-183,-1-4-242,-1-3-143,0-7-408,-2-4-344,-2-10 792,-5-8-200,-4-10-104</inkml:trace>
  <inkml:trace contextRef="#ctx0" brushRef="#br0" timeOffset="1">1 69 18004,'4'-5'298,"1"0"0,0 0 0,0 1 0,1 0-1,-1 0 1,1 0 0,0 1 0,0 0 0,0 0 0,0 0 0,8-1 0,3-1 295,1 0-1,34-3 1,-24 6-53,0 0 1,55 6-1,-68-2-454,0 0 0,1 2-1,-1-1 1,0 2-1,-1 0 1,27 13-1,-36-15-80,-1-1 0,0 1 0,1 0 0,-1 0 0,0 1 0,-1-1 0,1 1-1,-1 0 1,1 0 0,-1 0 0,4 8 0,-5-9-5,-1 0 0,0 0 0,0 0 0,0 0 0,-1 0 0,1 0 0,-1 0 1,1 0-1,-1 1 0,0-1 0,0 0 0,-1 0 0,1 0 0,-1 1 0,1-1 0,-1 0 0,0 0 0,0 0 0,-3 5 0,-2 2 5,0 0 0,0-1-1,-1 0 1,-1 0-1,1-1 1,-1 0 0,-1 0-1,-11 8 1,-3 1-76,-1-2 0,-28 15-1,41-24-107,0-1 0,-1-1 0,1 0 0,-1 0 0,-24 4 0,21-9-48,9-8-60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7.325"/>
    </inkml:context>
    <inkml:brush xml:id="br0">
      <inkml:brushProperty name="width" value="0.05" units="cm"/>
      <inkml:brushProperty name="height" value="0.05" units="cm"/>
    </inkml:brush>
  </inkml:definitions>
  <inkml:trace contextRef="#ctx0" brushRef="#br0">5 37 18548,'-4'-1'3337,"10"2"-1777,4 1-200,6-2-464,1 1-247,4-1-249,4 0-120,2 0-320,1-4-264,-3-2-705,-1-1-351,-4-2 1048,-4 2-240,-4 0-256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7.796"/>
    </inkml:context>
    <inkml:brush xml:id="br0">
      <inkml:brushProperty name="width" value="0.05" units="cm"/>
      <inkml:brushProperty name="height" value="0.05" units="cm"/>
    </inkml:brush>
  </inkml:definitions>
  <inkml:trace contextRef="#ctx0" brushRef="#br0">61 0 21133,'-6'17'1704,"-1"6"-1288,-2 2-192,1 11 704,0 1-392,1 6-256,2 0-152,2 0-384,3-2-208,0-6-408,0-5-232,0-10-120,0-6 759,-2-12-287,-3-7-224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8.223"/>
    </inkml:context>
    <inkml:brush xml:id="br0">
      <inkml:brushProperty name="width" value="0.05" units="cm"/>
      <inkml:brushProperty name="height" value="0.05" units="cm"/>
    </inkml:brush>
  </inkml:definitions>
  <inkml:trace contextRef="#ctx0" brushRef="#br0">7 103 15979,'-1'-5'239,"-1"0"0,1 0 0,0 0 0,0 0 0,1 0 0,0 0 0,-1 0-1,2 1 1,-1-1 0,0 0 0,2-6 0,-1 9-122,0 0-1,0-1 1,1 1 0,-1 0 0,0 0-1,1 0 1,-1 0 0,1 1-1,-1-1 1,1 0 0,0 1 0,0-1-1,0 1 1,0 0 0,0-1-1,0 1 1,0 0 0,1 0 0,-1 0-1,0 1 1,0-1 0,1 0 0,-1 1-1,0 0 1,5-1 0,7 0 112,1 0-1,0 1 1,0 1 0,-1 0 0,1 1 0,-1 0 0,1 1 0,-1 1-1,0 1 1,0 0 0,0 0 0,-1 1 0,0 1 0,18 12 0,-24-14-218,0 0 1,0 0 0,-1 0 0,0 1 0,0 0 0,-1 0 0,0 1 0,0-1 0,0 1 0,-1 0-1,0 0 1,0 1 0,0-1 0,-1 1 0,-1 0 0,1 0 0,-1 0 0,-1 0 0,1 0 0,-1 1-1,-1-1 1,1 0 0,-2 0 0,1 1 0,-1-1 0,0 0 0,-3 10 0,0-4 70,-1-1 1,-1 1 0,0-1-1,-1 0 1,-1 0 0,1-1-1,-2 1 1,0-2 0,-14 15-1,10-13 25,0-1-1,0 0 1,-1-1-1,-1-1 0,0 0 1,0-1-1,-23 10 1,32-17-138,0 0 1,-1 0 0,0 0 0,1-1 0,-1 0 0,0 0 0,0 0 0,0-1 0,-12-1 0,17 1-48,0-1-1,0 1 1,1 0 0,-1-1-1,0 0 1,0 1 0,0-1-1,0 0 1,1 0-1,-1 0 1,0 0 0,1 0-1,-1 0 1,1-1 0,-1 1-1,1 0 1,0-1 0,-1 1-1,1-1 1,0 1-1,0-1 1,0 0 0,0 0-1,1 1 1,-1-1 0,0 0-1,1 0 1,-1 0-1,1 0 1,-1 0 0,1 0-1,0 0 1,0 0 0,0 0-1,0 1 1,0-1 0,1 0-1,0-4 1,0 1-37,0 0 1,1 0 0,0 0-1,0 0 1,0 0 0,0 0-1,1 0 1,0 0 0,0 1-1,0-1 1,8-6-1,25-21-819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29.299"/>
    </inkml:context>
    <inkml:brush xml:id="br0">
      <inkml:brushProperty name="width" value="0.05" units="cm"/>
      <inkml:brushProperty name="height" value="0.05" units="cm"/>
    </inkml:brush>
  </inkml:definitions>
  <inkml:trace contextRef="#ctx0" brushRef="#br0">1 592 16852,'0'2'194,"1"-1"-1,0 1 1,0-1 0,0 0 0,0 0 0,0 1 0,0-1 0,0 0 0,0 0 0,0 0 0,0 0 0,1 0 0,-1 0 0,0-1 0,1 1 0,-1 0 0,1-1 0,-1 1 0,1-1-1,-1 1 1,1-1 0,-1 0 0,1 1 0,-1-1 0,1 0 0,-1 0 0,1 0 0,-1 0 0,1-1 0,-1 1 0,1 0 0,-1-1 0,1 1 0,-1-1 0,1 1 0,1-2-1,7-2 53,-1 0-1,1-1 0,-1 0 0,9-7 0,-9 6-183,-1 0 0,1 0 0,-1-1 0,0-1 0,-1 1-1,0-1 1,10-15 0,-16 23-56,-1-1 0,0 1 0,1-1 1,-1 1-1,0-1 0,0 1 0,1-1 0,-1 1 0,0-1 0,0 1 0,0-1 0,0 1 0,1-1 1,-1 0-1,0 1 0,0-1 0,0 1 0,0-1 0,0 1 0,-1-1 0,1 0 0,-9-1 139,6 2-121,0 1 1,0 0 0,0 0-1,0 0 1,0 1-1,-5 2 1,1 2-9,0 0 0,0 0 0,1 1 0,-1-1 0,1 2 0,1-1 0,-1 0 0,1 1 0,1 0 0,-1 0 0,1 1 0,-5 15 0,9-23-15,-1 0-1,1 0 1,0 0 0,0 0 0,0 0-1,0 0 1,0 0 0,-1 0-1,2 0 1,-1 0 0,0 0 0,0 0-1,0 0 1,0-1 0,1 1-1,-1 0 1,0 0 0,1 0-1,-1 0 1,1 0 0,-1 0 0,1-1-1,-1 1 1,1 0 0,-1 0-1,1-1 1,0 1 0,1 1 0,0-2 3,0 1 0,-1 0 0,1-1 0,0 1-1,0-1 1,0 0 0,0 0 0,0 0 0,0 0 0,1 0 0,-1 0 0,3-1 0,6-1 20,0-1 0,-1 0 0,20-9 0,-4-2 21,-1-1 1,0-1-1,-1-1 1,-1-2-1,-1 0 1,23-25-1,-17 13-22,-1-1 1,-2-2-1,36-62 0,-60 95-29,0 0 0,-1-1 0,1 1 0,0 0 0,-1-1 0,1 1 0,-1-1 0,1 1 0,-1-1 0,0 1 0,0-1 0,1-2 0,-7 4-74,-7 11 18,-16 19-47,-39 55 1,34-42 75,4-6 26,10-14 20,2 0 1,-21 34 0,37-52-141,0 0 1,1 1 0,-1-1 0,1 0-1,0 1 1,0-1 0,0 1 0,1-1-1,0 1 1,0-1 0,1 1 0,0 6-1,0-6-40,0 1-1,-1-1 1,0 1-1,0-1 1,0 1-1,-1-1 1,0 1-1,-2 7 1,2-14 173,1 1 0,0-1 1,0 0-1,-1 1 0,1-1 0,0 1 0,0-1 1,0 1-1,0-1 0,-1 1 0,1-1 0,0 0 1,0 1-1,0-1 0,0 1 0,0-1 0,0 1 1,1-1-1,-1 1 0,0-1 0,0 1 0,0-1 1,0 1-1,0-1 0,1 1 0,-1-1 0,0 0 1,1 1-1,12-3 168,20-18 69,-30 18-227,50-37 173,-1-3-1,-3-2 0,-1-2 0,48-60 0,144-221 677,-238 325-859,13-20 68,21-41 1,-35 62-74,-1 0 0,1 1 0,-1-1 1,0 0-1,1 0 0,-1 1 0,0-1 1,0 0-1,1 0 0,-1 0 0,0 1 0,0-1 1,0 0-1,0 0 0,0 0 0,-1-1 0,-7 3 6,-14 16-10,-8 18 4,1 1 1,2 1-1,2 2 0,-39 79 1,43-76 20,2 1 1,2 1 0,2 1-1,2 0 1,2 1 0,2 0-1,-4 57 1,13-85-37,-6 47 51,5-59-69,0 1 0,0-1-1,-1 0 1,0 0 0,0 0 0,0 0-1,-6 9 1,8-15 15,0 1-1,0-1 1,-1 1 0,1-1-1,0 0 1,0 1 0,-1-1-1,1 1 1,0-1-1,0 0 1,-1 1 0,1-1-1,0 0 1,-1 0 0,1 1-1,-1-1 1,1 0 0,0 0-1,-1 0 1,1 1-1,-1-1 1,1 0 0,-1 0-1,1 0 1,0 0 0,-1 0-1,-4-9-275,4-17 74,10-2-137,-7 20 39,1 0 0,-1 0 0,0 0 0,0-14 0,-15 40 1068,6-3-536,0 0-1,0 1 0,2-1 1,0 1-1,1 1 1,0-1-1,1 0 1,1 1-1,0 18 1,2-33-209,-12 102 170,10-94-157,0 0 0,-1 1 0,0-1-1,0-1 1,-1 1 0,-1 0 0,-9 15 0,13-23-11,0-1 0,0 1 1,-1-1-1,1 1 0,0-1 0,0 0 1,-1 0-1,1 1 0,-1-1 0,1 0 0,-1 0 1,0 0-1,1-1 0,-1 1 0,0 0 0,0-1 1,-2 1-1,3-1-3,1 0 0,-1 0 0,0 0 0,1 0 0,-1 0 0,1 0 0,-1 0 0,1 0 1,-1-1-1,0 1 0,1 0 0,-1 0 0,1-1 0,-1 1 0,1-1 0,-1 1 0,1 0 0,0-1 0,-1 1 0,0-2 0,0 1-1,0 0 0,1-1-1,-1 0 1,0 1 0,1-1-1,-1 1 1,1-1 0,0 0-1,-1 1 1,1-4 0,-1-44-302,5-51-1,0 1-498,-4 94 786,1 0 1,-1 0-1,1 0 1,0 0-1,1 1 0,-1-1 1,1 0-1,0 1 1,0 0-1,1-1 0,-1 1 1,1 0-1,4-4 0,5-7 162,1 1-1,16-13 0,-9 9 68,-7 6-37,1 1-1,0 1 1,1 1-1,26-14 1,-36 20-210,-4 3-17,-1 0 1,1-1-1,0 1 1,-1 0-1,1 0 1,0-1-1,-1 1 1,1-1-1,0 1 1,-1 0-1,1-1 1,-1 1-1,1-1 1,-1 0-1,1 1 1,-1-1-1,1 1 1,-1-1-1,0 0 1,1 1-1,-1-1 1,0 0-1,0 1 1,1-1-1,-1 0 1,0 1-1,0-3 1,0 3-28,-1-1 0,0 0 0,1 1 1,-1-1-1,0 0 0,0 1 1,0-1-1,1 1 0,-1-1 0,0 1 1,0 0-1,0-1 0,0 1 0,0 0 1,0-1-1,0 1 0,0 0 1,0 0-1,0 0 0,0 0 0,-1 0 1,-8 0-427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0.587"/>
    </inkml:context>
    <inkml:brush xml:id="br0">
      <inkml:brushProperty name="width" value="0.05" units="cm"/>
      <inkml:brushProperty name="height" value="0.05" units="cm"/>
    </inkml:brush>
  </inkml:definitions>
  <inkml:trace contextRef="#ctx0" brushRef="#br0">11 701 16355,'-10'15'2322,"10"-15"-2258,0 0 0,0 0-1,0 0 1,0 1 0,0-1 0,0 0-1,0 0 1,0 1 0,0-1 0,0 0-1,0 0 1,0 0 0,0 1 0,1-1-1,-1 0 1,0 0 0,0 0 0,0 0-1,0 1 1,0-1 0,1 0 0,-1 0-1,0 0 1,0 0 0,0 0 0,1 1-1,-1-1 1,0 0 0,0 0 0,0 0-1,1 0 1,-1 0 0,0 0 0,0 0-1,1 0 1,-1 0 0,0 0 0,4 0 297,1 0 1,-1-1 0,0 1 0,0-1 0,0 0 0,4-1 0,26-10 272,0-1 0,-1-1-1,0-2 1,-2-2 0,0 0 0,54-44 0,-33 18-278,-3-2 0,77-91 0,-94 96-223,-1-1-1,-2-1 0,34-70 1,-59 106-123,-1 0 1,0 0-1,-1-1 0,0 1 1,0 0-1,1-9 1,-3 14-11,0 1 1,1 0-1,-1-1 1,0 1 0,0-1-1,-1 1 1,1 0-1,0-1 1,0 1-1,-1 0 1,1-1 0,-1 1-1,1 0 1,-1 0-1,1 0 1,-1-1-1,0 1 1,0 0 0,1 0-1,-1 0 1,0 0-1,0 0 1,0 0-1,0 0 1,0 0 0,0 1-1,-1-1 1,1 0-1,0 1 1,0-1 0,0 1-1,-1-1 1,1 1-1,0-1 1,-1 1-1,1 0 1,0 0 0,-1 0-1,-1 0 1,-2-1-6,-1 2 1,1-1 0,0 1-1,0 0 1,0 0-1,0 0 1,0 1 0,0-1-1,0 1 1,0 1-1,0-1 1,1 1 0,0-1-1,-1 1 1,1 0-1,0 1 1,0-1 0,0 1-1,1 0 1,0 0-1,-5 6 1,-2 4 7,1 1 0,0 1 0,1-1 0,-12 34 0,-2 18 114,2 1 0,-14 105-1,-2 146 158,24-179-188,-43 203 1,51-326-76,1-6 6,1 0 0,-1 0-1,-7 13 1,10-24-16,0 0 0,0 0 0,0 0 0,0 0 0,0 0 0,0 0 0,0 0 0,0 0 0,-1 1 0,1-1 0,0 0 0,0 0 0,0 0 0,0 0 0,0 0 0,0 0 0,0 0 0,-1 0 0,1 0 1,0 0-1,0 0 0,0 0 0,0 0 0,0 0 0,0 0 0,0 0 0,-1 0 0,1 0 0,0 0 0,0 0 0,0 0 0,0 0 0,0 0 0,0-1 0,0 1 0,0 0 0,-1 0 0,1 0 0,0 0 0,0 0 0,0 0 0,0 0 0,0 0 0,0 0 0,0 0 0,0-1 0,0 1 0,0 0 0,0 0 0,0 0 0,0 0 0,0 0 0,0 0 0,-1 0 0,1-1 0,-3-6 17,1-6-26,0-1-1,1 0 1,0 1 0,2-20 0,0 2-56,-1-83-652,24-185 1,-23 289 645,1-1 0,0 1 0,1 0 1,6-14-1,-8 20 54,1 1 0,0 0 0,0 0 1,0 0-1,0 0 0,1 0 0,-1 1 0,1-1 1,-1 1-1,1 0 0,0-1 0,0 1 0,0 0 1,0 1-1,0-1 0,6-2 0,73-20-67,-52 17 76,50-20 0,-56 14 13,0 0 0,-1-1 0,0-1-1,-1-1 1,-1-1 0,0-1 0,-1-1 0,19-24 0,-16 15 28,-1-1-1,-2-1 1,-1-1-1,-1 0 1,22-57-1,-35 77-18,-1-1-1,-1 0 1,1 0-1,-2 0 1,2-13-1,-4 25-13,0-1-1,0 0 0,0 1 1,0-1-1,1 1 0,-1-1 1,0 0-1,0 1 1,0-1-1,0 0 0,-1 1 1,1-1-1,0 1 1,0-1-1,0 0 0,0 1 1,-1-1-1,1 1 0,0-1 1,0 1-1,-1-1 1,1 0-1,-1 1 0,1-1 1,0 1-1,-1 0 1,1-1-1,-1 1 0,1-1 1,-1 1-1,1 0 0,-1-1 1,1 1-1,-1 0 1,0 0-1,1-1 0,-1 1 1,1 0-1,-1 0 1,0 0-1,1 0 0,-1 0 1,0 0-1,1 0 0,-1 0 1,1 0-1,-1 0 1,0 0-1,0 0 0,-3 1-1,1 1 0,-1-1 0,1 1 0,0-1 0,0 1 0,-5 4 0,-11 8-8,2 2 1,0 0-1,1 1 0,-16 21 1,-50 81 46,65-93 26,2 0 1,1 1-1,-13 38 1,23-56-36,1 0-1,1 1 1,-1-1 0,2 1-1,-1 0 1,1 0 0,1 0-1,0 0 1,0 0 0,1-1-1,0 1 1,0 0 0,1 0-1,4 9 1,-4-14-84,1 1 0,0-2 1,0 1-1,0 0 0,0 0 0,1-1 0,-1 0 1,1 0-1,1 0 0,-1 0 0,0-1 1,1 1-1,0-1 0,0 0 0,0 0 0,0-1 1,0 0-1,6 2 0,1 0-165,-1-1 0,0-1 1,1 0-1,0 0 0,0-1 0,-1-1 0,21-1 1,4-5-345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8:31.032"/>
    </inkml:context>
    <inkml:brush xml:id="br0">
      <inkml:brushProperty name="width" value="0.05" units="cm"/>
      <inkml:brushProperty name="height" value="0.05" units="cm"/>
    </inkml:brush>
  </inkml:definitions>
  <inkml:trace contextRef="#ctx0" brushRef="#br0">14 0 22821,'-5'12'2328,"0"-1"-1711,3-5-433,0-1 1128,4-7-1456,0-4 40,0-3-200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39:49.652"/>
    </inkml:context>
    <inkml:brush xml:id="br0">
      <inkml:brushProperty name="width" value="0.05" units="cm"/>
      <inkml:brushProperty name="height" value="0.05" units="cm"/>
    </inkml:brush>
  </inkml:definitions>
  <inkml:trace contextRef="#ctx0" brushRef="#br0">1194 115 10634,'-26'-2'649,"-1"-1"0,1-1 1,-39-11-1,36 7-271,-1 2 0,-40-4 0,60 9-371,0 1 0,1 0 0,-1 1 0,1 0 0,-1 1 0,1 0 0,-1 0 1,1 1-1,0 0 0,0 1 0,-13 6 0,-3 7-12,0 1 1,2 1 0,0 2-1,-29 32 1,4-4-5,37-39 8,-284 300-4,262-268 5,1 1 1,2 1 0,3 1 0,1 2-1,2 1 1,-18 54 0,22-36-4,2 1 1,4 0-1,2 2 1,-2 78-1,13 278-7,16-220 7,-9-156 0,2-1 1,17 56-1,-20-90-1,0 0-1,0 0 0,1-1 1,1 1-1,0-1 0,1-1 1,1 1-1,0-1 0,0-1 0,1 0 1,1 0-1,-1-1 0,2 0 1,0-1-1,0-1 0,0 1 1,1-2-1,0 0 0,1 0 1,-1-2-1,1 1 0,0-2 0,1 0 1,16 3-1,-4-3-2,0 0 0,0-2 0,0-1 0,0-2 0,0 0 0,0-2 0,36-8 0,-26 2 8,0-2 0,-1-2 1,-1-1-1,54-29 0,-31 8 15,97-74 0,35-55 6,-134 112-37,-2-3-1,-3-2 0,-3-3 1,49-76-1,-65 82 33,-1-2-1,-3 0 0,-3-2 1,-2-1-1,23-93 0,-25 57 42,-3 0-1,-4-1 1,-5-1 0,-3-99-1,-7 167-32,-1 0 1,-1 0-1,-2 1 0,-1-1 1,-1 1-1,-1 0 0,-1 1 1,-2 0-1,-1 0 0,-1 1 1,-1 1-1,-25-34 1,18 31-21,-1 2 0,-1 0 0,-2 2 0,-1 0 1,-35-24-1,42 35-68,0 1 1,-1 1-1,-1 0 1,0 2-1,0 1 1,0 0 0,-1 2-1,0 0 1,-24-2-1,-53-6 51,80 10-24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2:02.085"/>
    </inkml:context>
    <inkml:brush xml:id="br0">
      <inkml:brushProperty name="width" value="0.05" units="cm"/>
      <inkml:brushProperty name="height" value="0.05" units="cm"/>
    </inkml:brush>
  </inkml:definitions>
  <inkml:trace contextRef="#ctx0" brushRef="#br0">0 13 11410,'59'14'925,"-42"-9"-906,1-1 1,34 4-1,28-8 39,157-21-1,-38 1-91,-156 18 8,0 2 0,71 9 0,122 44 86,-55-9 73,143-1 102,5-26-101,-1 0 20,256 50 479,-82-7-315,-392-49-317,336 21-169,-426-31 22,1-1 0,0 0 0,-1-2 0,1 0 0,27-8 0,-11-2-63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2:02.610"/>
    </inkml:context>
    <inkml:brush xml:id="br0">
      <inkml:brushProperty name="width" value="0.05" units="cm"/>
      <inkml:brushProperty name="height" value="0.05" units="cm"/>
    </inkml:brush>
  </inkml:definitions>
  <inkml:trace contextRef="#ctx0" brushRef="#br0">1 0 9506,'63'16'680,"4"-2"-608,19-1 40,13 1 104,14-2 16,18-5 16,23-4 40,8-3 0,26-3 9,10-4-17,4-2-88,15 2-56,8 1-184,-3 4-857,11 2 833,8-6-104,17-7-88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6.320"/>
    </inkml:context>
    <inkml:brush xml:id="br0">
      <inkml:brushProperty name="width" value="0.05" units="cm"/>
      <inkml:brushProperty name="height" value="0.05" units="cm"/>
    </inkml:brush>
  </inkml:definitions>
  <inkml:trace contextRef="#ctx0" brushRef="#br0">545 0 18708,'-46'79'4958,"-24"38"-4249,-5-3 0,-105 122 1,155-206-671,-25 29 37,-49 77-1,191-236-1131,276-361-1535,-335 415 2589,-2-2-1,26-52 1,-57 100 23,0 0-1,0 0 0,0 0 1,0 0-1,0 0 1,0 0-1,0 0 1,0 0-1,0 0 1,0 0-1,0 0 1,0 0-1,0 0 1,1 0-1,-1 0 1,0 0-1,0 0 0,0 0 1,0 0-1,0 0 1,0 0-1,0 0 1,0 0-1,0 0 1,0 0-1,-3 15 199,-7 21 14,-66 310 1383,32 4-814,43-327-749,1-16-27,0 0 1,-1-1-1,0 1 1,0-1-1,0 1 0,-1-1 1,-4 13-1,6-19-23,0 0 0,0 1-1,-1-1 1,1 0 0,0 0 0,0 1 0,0-1-1,0 0 1,0 0 0,-1 0 0,1 1-1,0-1 1,0 0 0,0 0 0,-1 0-1,1 1 1,0-1 0,0 0 0,0 0-1,-1 0 1,1 0 0,0 0 0,0 0-1,-1 0 1,1 0 0,0 0 0,0 1-1,-1-1 1,1 0 0,0 0 0,-1 0-1,1-1 1,0 1 0,0 0 0,-1 0-1,1 0 1,-8-9 71,-3-17 18,-29-120 3,35 123-84,1-1 0,1 1 0,1-1 0,2-33 0,0 50-9,1 0 0,0 0 0,1 0 1,-1 0-1,1 0 0,0 1 0,1-1 1,0 1-1,0 0 0,0-1 1,1 1-1,-1 1 0,2-1 0,-1 1 1,1-1-1,-1 1 0,7-5 0,-2 4 3,0 0 0,0 0 0,0 1-1,1 0 1,0 1 0,0 0 0,0 1 0,1 0-1,-1 0 1,16-1 0,-4 1 8,0 1 0,0 1 0,42 3 0,-53-1-10,1 1 1,-1 0-1,0 1 0,0 0 0,0 1 0,-1 0 0,1 0 0,-1 1 0,13 8 0,-19-10-3,-1-1 1,0 1-1,0 0 1,0 0-1,0 0 1,0 0 0,0 0-1,-1 1 1,1-1-1,-1 1 1,0-1-1,0 1 1,-1 0-1,1 0 1,-1 0-1,0 0 1,1 5 0,-1-2 0,-1-1 1,0 0-1,0 1 1,-1-1-1,1 0 1,-2 0-1,1 1 1,-1-1-1,0 0 1,-3 8-1,-5 6 39,-1-1 0,-1 0 0,0-1 0,-1 0 0,-21 21 0,74-73 198,-14 12-189,-3 2-26,71-58 45,-78 65-76,1 2 0,1 0 1,35-15-1,-52 25 3,1 0 1,0 0-1,0 0 0,0 1 1,0-1-1,0 1 0,0-1 1,0 1-1,0 0 0,0 0 1,0 0-1,0 0 0,0 0 0,0 0 1,0 1-1,0-1 0,0 1 1,0-1-1,3 3 0,-3-2 2,-1 0-1,0 0 1,0 0-1,0 1 0,0-1 1,0 0-1,0 1 1,0-1-1,0 1 0,0-1 1,-1 1-1,1 0 1,-1-1-1,1 1 0,-1 0 1,0-1-1,1 1 1,-1 0-1,0-1 0,0 1 1,0 0-1,0-1 1,-1 3-1,-2 15 5,-1 0 0,0-1 0,-10 25 0,-6 25-86,20-67 61,0-1 1,-1 1 0,1-1-1,0 1 1,0-1 0,0 0-1,0 1 1,0-1 0,0 1-1,0-1 1,0 1 0,0-1-1,0 1 1,0-1 0,0 1-1,0-1 1,0 1 0,0-1-1,0 1 1,1-1 0,-1 1-1,0-1 1,0 0 0,1 1-1,-1 0 1,10-5-948,16-20-735,-24 21 1594,55-67-1205,-23 24 389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2:03.896"/>
    </inkml:context>
    <inkml:brush xml:id="br0">
      <inkml:brushProperty name="width" value="0.05" units="cm"/>
      <inkml:brushProperty name="height" value="0.05" units="cm"/>
    </inkml:brush>
  </inkml:definitions>
  <inkml:trace contextRef="#ctx0" brushRef="#br0">3915 343 11386,'-174'-80'386,"-248"-78"-1,327 130-414,-1 5 0,-1 3 0,-1 5 0,-147-4 0,135 21-92,0 5 1,1 4 0,-203 49-1,126-8-103,-242 103 0,306-103 364,-169 102-1,209-103-32,3 3-1,-129 117 1,160-124-65,2 3 0,-49 69 0,-62 120-9,111-158-35,3 3 0,4 1-1,4 2 1,3 2 0,4 0 0,4 2 0,5 1 0,3 0 0,-6 141 0,22-172 3,2-1 0,3 0 1,2 0-1,3-1 0,28 94 1,-15-86 1,2-1 0,4-1-1,2-2 1,58 89 0,-1-26 32,6-3 0,141 141 1,-144-173-4,4-5 0,3-5 0,4-3 0,3-5 0,3-5 0,4-5 0,1-4 0,4-5 0,1-6 0,126 33 0,-81-40 8,2-7 0,2-7 0,0-7 1,1-8-1,193-11 0,-202-11-55,-1-7-1,0-6 1,-2-8 0,-1-6-1,233-90 1,-250 70-217,-4-6 0,-2-6 1,143-100-1,-174 97-316,-3-4 1,-3-4-1,-4-5 1,93-111-1,-137 141 93,-3-3 0,-2-2 0,-3-1 0,-3-2 0,55-134 0,-77 160 605,-2-2 1,-2 1-1,-1-1 1,-2-1 0,-2 1-1,-2-1 1,-1 0 0,-2 0-1,-2 0 1,-1 0 0,-3 1-1,-13-55 1,4 49 95,-1 1 0,-3 0 0,-1 2 0,-2 0 0,-2 1 0,-52-66 0,0 15 659,-133-123 1,-163-101 16,-27 30-464,282 209-483,-3 5 0,-3 6 0,-3 5 0,-3 5 0,-188-54-1,88 56-71,227 53 96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2:30.742"/>
    </inkml:context>
    <inkml:brush xml:id="br0">
      <inkml:brushProperty name="width" value="0.05" units="cm"/>
      <inkml:brushProperty name="height" value="0.05" units="cm"/>
    </inkml:brush>
  </inkml:definitions>
  <inkml:trace contextRef="#ctx0" brushRef="#br0">4321 238 9178,'-680'-24'2698,"-1"64"-1881,479-16-760,1 9-1,1 8 0,3 10 0,-225 88 1,387-126-41,-625 255 248,582-233-254,-208 100 42,208-93-37,-113 80 0,143-86-13,1 1 0,-55 59 0,80-72 0,1 2-1,1 0 0,1 1 1,2 1-1,-27 55 1,31-52-17,1 0 1,1 1 0,2 0-1,1 1 1,2 0 0,1 0 0,2 1-1,1-1 1,1 1 0,2-1-1,2 1 1,1-1 0,14 60-1,1-33-139,3-2-1,2 0 0,3-1 0,2-1 1,2-2-1,45 58 0,254 282-514,-252-315 602,3-3 1,3-4-1,4-4 0,186 111 1,26-29 30,11-17-3,-261-113 35,125 47 10,345 83 0,-289-104 244,258 18 0,39-32 315,-408-32-410,1-5-1,167-29 0,83-51 18,-275 55-125,166-75 0,-195 73-55,-1-4 1,-2-2-1,-2-2 1,-1-4-1,69-64 0,-63 40-5,-2-4 0,-3-2 0,-4-3 0,50-87 0,-42 49 111,-6-3 0,65-176-1,-105 234 13,-2 0 0,-3-2 0,-2 0 0,6-85 0,-16 72 47,-2 0 0,-4 0 0,-16-100 0,-4 37-36,-6 1-1,-6 2 1,-67-170 0,80 254-127,-2 2 1,-3 0 0,-2 1-1,-1 2 1,-3 1 0,-58-61-1,44 58-6,-2 3-1,-3 2 0,-1 3 0,-1 1 0,-68-34 0,21 21-59,-3 4-1,-1 5 1,-2 5-1,-2 5 1,-1 4-1,-1 5 0,-138-12 1,44 22-20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3:05.970"/>
    </inkml:context>
    <inkml:brush xml:id="br0">
      <inkml:brushProperty name="width" value="0.05" units="cm"/>
      <inkml:brushProperty name="height" value="0.05" units="cm"/>
    </inkml:brush>
  </inkml:definitions>
  <inkml:trace contextRef="#ctx0" brushRef="#br0">1518 372 9098,'-19'0'320,"0"-2"1,-1 0-1,1-1 0,0 0 0,1-2 1,-1 0-1,1-1 0,0-1 1,0-1-1,-27-16 0,39 20-317,-2-1 0,1 1-1,0 0 1,-1 0-1,0 1 1,1 0 0,-1 0-1,-1 1 1,1 0-1,0 1 1,0 0 0,-1 0-1,1 0 1,0 1-1,-1 1 1,1-1 0,-1 1-1,1 1 1,0 0-1,0 0 1,-11 4 0,-35 17 61,1 2 0,1 2 0,2 3 0,0 2 0,2 1 0,-59 56 0,62-45-18,1 2 1,3 2 0,-64 97-1,-78 177-1,129-214-24,-77 226 0,109-262-19,4 1 0,3 1 0,3 0 1,-3 104-1,15-146-3,0 1-1,2-1 1,2 0 0,1 0-1,13 47 1,-11-60 0,0 0 0,1-1 1,0 0-1,2 0 0,0-1 0,1 0 1,0-1-1,2 0 0,0-1 1,17 16-1,-12-16 1,0 0 0,2 0 1,0-2-1,0-1 0,1 0 1,1-1-1,0-2 0,0 0 1,1-1-1,0-2 0,0 0 1,39 4-1,-25-7 0,0-2 1,0-1-1,0-2 1,0-2-1,0-1 1,-1-2-1,54-17 1,-19-1-5,-2-2 0,0-4 0,-2-2-1,-2-4 1,-1-2 0,62-51 0,-31 12-4,-3-4 0,154-179 0,-173 170 30,-5-3 1,-4-3 0,-4-3 0,90-208 0,-123 240-13,-3-1 0,-3-1-1,19-113 1,-34 144-3,-2 0 1,-1-1 0,-3 0-1,-1 0 1,-1 1-1,-3-1 1,-1 1-1,-13-46 1,11 62-2,-1 0 0,-1 1 1,-1 0-1,0 1 0,-2 0 1,-1 0-1,0 2 0,-1-1 0,-1 2 1,-1 0-1,-1 1 0,0 1 0,-1 1 1,-22-14-1,13 12-6,-1 2 0,0 0-1,0 2 1,-2 1 0,1 2 0,-2 0 0,1 3-1,-1 0 1,0 2 0,-35-1 0,18 5-89,-1 3-1,1 1 1,0 3-1,1 2 1,-49 14 0,-11 11-143,-112 49 0,58-14 52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16.447"/>
    </inkml:context>
    <inkml:brush xml:id="br0">
      <inkml:brushProperty name="width" value="0.05" units="cm"/>
      <inkml:brushProperty name="height" value="0.05" units="cm"/>
    </inkml:brush>
  </inkml:definitions>
  <inkml:trace contextRef="#ctx0" brushRef="#br0">4409 528 10610,'-254'-150'1278,"-22"-11"-765,223 134-461,-2 3 1,0 2-1,-81-21 1,39 22 6,0 5-1,-135-5 1,-200 17 147,-131 29 416,407-9-207,-245 58 1,280-41-362,1 6 0,2 5 0,3 5 1,1 5-1,3 5 0,3 5 0,2 5 0,4 4 0,3 4 1,-133 135-1,203-182-53,2 1 0,1 1 0,1 2-1,2 0 1,1 2 0,2 0 0,-17 44 0,27-55-4,2 0 1,0 0 0,2 1-1,1 0 1,1 0-1,1 0 1,1 0-1,1 1 1,2-1-1,1 1 1,0-1-1,9 35 1,-3-34-8,1 0 0,1-1 0,1 1 1,1-2-1,1 0 0,23 32 0,-14-27-4,1-1-1,2-1 0,1-2 0,38 32 0,-9-17-15,2-2-1,1-3 1,1-3-1,2-2 1,66 23-1,-15-14-21,2-6-1,0-4 1,3-5-1,144 12 1,480-16-119,-494-31 245,-1-10 0,0-11 1,251-67-1,302-154 236,-612 175-256,-3-9 0,192-121 0,-302 160-27,-2-3-1,-2-3 0,83-82 1,-122 104 66,-2-1 0,-1-2 1,-1-1-1,-2-1 0,-2-1 1,-1-1-1,-2-1 0,23-62 1,-36 80-10,-2 0 0,0 0 0,-1 0 0,-2-1 0,0 1 0,-1-1 0,-1 1 0,-1-1 0,-1 1 0,0-1 0,-2 1 0,-1 0 0,0 0 0,-2 0 0,0 1 0,-2 0 0,0 0 0,-1 1 0,0 1 0,-18-23 0,9 17-20,-2 2 0,0 1 0,-1 0 0,-1 2 0,-1 1-1,-41-24 1,8 10-104,-1 3-1,-65-23 1,0 9-227,-1 6 0,-199-33 0,-263 8-183,214 43 90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18.323"/>
    </inkml:context>
    <inkml:brush xml:id="br0">
      <inkml:brushProperty name="width" value="0.05" units="cm"/>
      <inkml:brushProperty name="height" value="0.05" units="cm"/>
    </inkml:brush>
  </inkml:definitions>
  <inkml:trace contextRef="#ctx0" brushRef="#br0">3768 483 11915,'-92'-64'372,"-2"4"0,-3 3 1,-2 5-1,-2 5 0,-2 4 1,-2 4-1,-2 5 1,-170-31-1,209 55-433,0 4 0,-1 2-1,1 3 1,-1 3 0,0 3 0,1 3 0,0 3-1,-130 39 1,80-9-370,-214 105 1,-90 101-315,411-239 729,-242 162-280,173-111 225,-77 75 0,102-82 123,2 4 1,3 1 0,2 3 0,3 2-1,3 1 1,3 2 0,2 2 0,3 2-1,4 1 1,-42 140 0,50-110 2,4 0-1,4 2 1,4-1 0,5 1 0,5 1 0,4-1 0,23 138-1,-4-112-72,6-1-1,5-1 0,6-2 1,5-2-1,83 159 1,-47-135-67,181 246 0,146 99-21,-263-334 137,7-7 1,274 210-1,-317-281 17,4-4 0,143 71 0,-182-111-18,1-3 1,1-3-1,2-3 1,151 28-1,-154-43-3,0-3 1,1-3-1,0-4 0,0-3 0,-1-3 0,1-4 1,-1-3-1,-1-3 0,131-45 0,-131 30-19,0-4-1,-3-3 1,-1-2-1,-2-4 0,69-56 1,-67 40-37,-2-3 1,-4-2-1,-2-4 0,65-90 1,-68 73 5,-5-3 1,-3-2 0,-4-2 0,-4-2 0,-4-1 0,-5-3 0,-4 0 0,-4-2-1,14-111 1,-25 82 123,-5 0-1,-7-1 1,-14-154 0,-6 136 125,-5 1 1,-65-221 0,32 190-72,-7 4-1,-8 2 0,-7 3 1,-160-256-1,162 312-176,-4 5-1,-6 2 1,-3 5-1,-5 3 1,-4 5-1,-4 3 1,-129-86-1,-68-2-53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2:16.294"/>
    </inkml:context>
    <inkml:brush xml:id="br0">
      <inkml:brushProperty name="width" value="0.05" units="cm"/>
      <inkml:brushProperty name="height" value="0.05" units="cm"/>
    </inkml:brush>
  </inkml:definitions>
  <inkml:trace contextRef="#ctx0" brushRef="#br0">3959 571 8714,'6'-7'168,"0"-1"0,0 0 0,0 0 0,-1 0 0,0-1 0,-1 0 0,1 0 1,-2 0-1,1 0 0,-2 0 0,1-1 0,1-12 0,-3 14-42,-1 1-1,0-1 1,0 1-1,-1 0 1,0-1 0,0 1-1,-1 0 1,0-1 0,0 1-1,-1 0 1,1 1-1,-2-1 1,1 0 0,-1 1-1,0 0 1,0-1 0,-6-5-1,-11-10 76,-1 0-1,-2 1 0,0 1 1,-1 2-1,0 0 1,-2 2-1,0 0 0,-44-17 1,15 12-154,-1 1 1,0 4-1,-90-15 1,6 12-61,-158-1 0,-141 27-81,270 7 44,1 7 0,-232 59 1,-310 150-15,431-117 55,7 27 7,222-108 3,2 1 0,1 3 0,-46 45 0,65-52 0,1 1 0,1 1 0,2 2 0,1 1 0,-26 48 0,35-52 1,2 2 0,1 0 0,2 0 0,1 1 0,1 0 0,2 0 0,1 1 0,2 0 0,1 0 0,2 0 0,7 67-1,2-45 1,2 0 0,3-1 0,2 0 0,2-2 0,3 0 0,38 71 0,-35-82-7,2-1 1,1-2-1,2 0 1,2-2 0,2-2-1,1-1 1,1-1 0,55 38-1,-42-38 0,1-2 0,2-2 0,1-3 0,1-2 0,1-2 0,89 23 0,20-8 52,279 27 1,170-45 93,-411-27-64,329-55 1,-380 33 82,-2-7 0,258-100 0,-235 66 142,234-136 1,-339 167-243,-3-3 1,-1-2 0,-3-3-1,-1-2 1,-3-3 0,65-79-1,-100 106-58,-1-1 0,-2 0-1,0-1 1,21-52 0,-30 59-4,-1 0 0,-1-1 0,-1 0 0,-1-1 0,-1 1 0,-1-1 0,-1-33 1,-2 31-5,-2 0 1,0 0-1,-2 0 1,-1 1-1,-1 0 1,-1 0-1,-1 1 1,0 0-1,-25-39 1,15 32-20,-2 0 1,-2 2-1,0 1 1,-2 0-1,-1 2 0,-36-28 1,14 18-80,-2 2 0,-1 3 0,-1 1 0,-2 3 0,0 2 0,-2 3 0,-109-27 0,51 25-81,-1 5 1,0 5-1,-128 2 0,-12 10-66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39.350"/>
    </inkml:context>
    <inkml:brush xml:id="br0">
      <inkml:brushProperty name="width" value="0.05" units="cm"/>
      <inkml:brushProperty name="height" value="0.05" units="cm"/>
    </inkml:brush>
  </inkml:definitions>
  <inkml:trace contextRef="#ctx0" brushRef="#br0">265 22 11234,'-35'-8'840,"19"4"-580,0 1 1,0 0-1,0 1 1,-18 0 0,30 2-238,0 0 1,0 1-1,0-1 1,0 1 0,0 0-1,0 0 1,0 0 0,0 1-1,1-1 1,-1 1-1,0 0 1,1 0 0,-1 0-1,1 1 1,0-1 0,0 1-1,0 0 1,0-1-1,0 2 1,1-1 0,-4 4-1,-1 6-20,0 1-1,1 0 1,0 0-1,1 0 1,1 0-1,0 1 1,-3 29-1,4-14-35,1 1 0,4 59 1,4-56 16,0 1 1,3-1-1,0 0 0,2-1 1,2 0-1,1 0 1,2-2-1,30 49 1,-35-65 51,1 1-1,0-1 1,1-1 0,1 0 0,0-1 0,1-1 0,0 0 0,1-1 0,0 0 0,1-2 0,0 0 0,0-1-1,24 8 1,-37-14-30,0-1 0,0-1-1,0 1 1,0 0 0,1-1 0,-1 0-1,0 0 1,0 0 0,0 0-1,0-1 1,0 0 0,0 0 0,7-2-1,-4 0-1,0 0-1,-1-1 1,1 1-1,-1-1 1,0-1-1,-1 1 1,8-7-1,0-3 11,0-1-1,-1 0 0,-1-1 0,18-33 0,-17 27 19,-2-1 0,-1 0 0,0 0 0,-2-1 0,-1 0 0,5-35 1,-9 39-37,-1 0 0,0 0 1,-2 0-1,0 0 0,-1 0 1,-1 1-1,-1-1 0,-9-29 1,7 37-39,-1 3-11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39.984"/>
    </inkml:context>
    <inkml:brush xml:id="br0">
      <inkml:brushProperty name="width" value="0.05" units="cm"/>
      <inkml:brushProperty name="height" value="0.05" units="cm"/>
    </inkml:brush>
  </inkml:definitions>
  <inkml:trace contextRef="#ctx0" brushRef="#br0">485 215 11490,'-30'-13'881,"-6"-4"-673,-2 1-88,-1-1 176,0 0-16,1-2-184,-2 1-80,2-3-304,-3 1-872,-4 2 984,-2-2-137,-6 1-127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40.722"/>
    </inkml:context>
    <inkml:brush xml:id="br0">
      <inkml:brushProperty name="width" value="0.05" units="cm"/>
      <inkml:brushProperty name="height" value="0.05" units="cm"/>
    </inkml:brush>
  </inkml:definitions>
  <inkml:trace contextRef="#ctx0" brushRef="#br0">2210 1 5649,'-573'45'743,"432"-24"-621,0 7 1,-136 46-1,196-47 463,3 3 0,0 4 0,2 3 0,2 4 0,2 2 1,1 4-1,-94 81 0,109-76-118,-52 60 0,77-76-330,1 2 1,-48 83-1,65-97-120,1 2 0,1-1-1,1 1 1,1 1 0,2 0 0,-6 35-1,10-42-11,2 1 0,0-1 0,1 0 0,1 0 0,1 1 0,1-1-1,1 0 1,1-1 0,10 31 0,-4-24-6,2-1-1,0-1 1,1 0-1,1-1 1,1 0 0,2-1-1,0-1 1,1-1-1,1-1 1,1 0 0,33 22-1,-14-14-2,2-2-1,0-2 1,1-1-1,2-3 1,84 25-1,-55-25-1,0-5 1,146 11-1,156-21-1,160-45-2,-4-35-23,546-163-86,-667 112 84,-309 89 31,186-98 0,-247 112 18,-1-2-1,40-34 1,-57 40 3,0-1 0,-2 0 1,0-2-1,22-33 0,-36 45-5,0 1 0,-2-1-1,1 0 1,-1 0 0,-1 0 0,0-1-1,0 1 1,-2-1 0,1 0 0,-1 0-1,-1 0 1,0-19 0,-2 16 6,0 1 1,-2 0 0,0-1 0,0 1-1,-1 1 1,-1-1 0,0 0 0,-1 1-1,0 0 1,-12-17 0,-6-4 21,-1 0-1,-2 2 1,-1 2 0,-1 0 0,-2 2 0,0 1-1,-2 2 1,-38-23 0,9 11-12,-2 3-1,-2 3 1,-123-41-1,100 47-406,-1 3 0,-1 4 0,-93-6 0,-285 11-769,237 21 628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45.101"/>
    </inkml:context>
    <inkml:brush xml:id="br0">
      <inkml:brushProperty name="width" value="0.05" units="cm"/>
      <inkml:brushProperty name="height" value="0.05" units="cm"/>
    </inkml:brush>
  </inkml:definitions>
  <inkml:trace contextRef="#ctx0" brushRef="#br0">1181 75 11618,'-26'-4'625,"0"-1"0,1-2-1,-38-14 1,-32-8 284,81 26-889,1 1 1,0 0-1,-1 1 1,0 1-1,-21 1 1,7 3-17,0 2 1,1 1 0,-1 0 0,-47 22 0,-99 60 3,106-49 58,2 2 0,2 2 0,-96 88 0,147-118-45,1 0 0,0 1 0,1 1 0,0 0 0,2 1 1,0-1-1,0 2 0,2-1 0,0 1 0,1 0 0,1 1 0,1-1 1,0 1-1,1 0 0,1 0 0,1 27 0,1-26-8,1 1-1,1-1 1,1 0-1,1 0 1,0 0-1,1 0 1,2-1-1,0 0 1,1 0 0,0-1-1,2 0 1,0 0-1,1-1 1,1-1-1,18 21 1,-19-27-1,1 0 1,1 0 0,0-1 0,0-1-1,0 0 1,1-1 0,0 0 0,1-1-1,0-1 1,0 0 0,0-1 0,22 3-1,10-1 35,1-2 0,83-3-1,-63-4-10,0-3 0,-1-3 0,0-3 1,-1-3-1,0-2 0,109-46 0,-130 42-133,-1-1 1,-1-2 0,-1-2-1,-1-2 1,-2-2-1,-1-1 1,-1-2-1,-2-1 1,-1-2-1,29-41 1,-13 5-77,-7 0-57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6.748"/>
    </inkml:context>
    <inkml:brush xml:id="br0">
      <inkml:brushProperty name="width" value="0.05" units="cm"/>
      <inkml:brushProperty name="height" value="0.05" units="cm"/>
    </inkml:brush>
  </inkml:definitions>
  <inkml:trace contextRef="#ctx0" brushRef="#br0">142 7 17180,'4'-7'2280,"-14"22"-1341,-12 28 239,3 1 1,1 1-1,-18 72 0,25-77-951,1 1 0,3 0 0,-5 78 0,12-114-267,0 1 0,0 0-1,0 0 1,1-1 0,0 1 0,1 0-1,-1-1 1,1 1 0,3 5 0,-4-9-52,0 1 0,1-1 0,-1 0 0,1 0 0,0 0 0,0 0 0,-1 0 0,1 0 0,1 0 0,-1-1 0,0 1 0,0-1 0,1 1 0,-1-1 0,0 0 0,1 0 0,0 0 0,-1 0 0,1-1 0,-1 1 0,5 0 0,0-1-110,0 0-1,1-1 1,-1 1-1,0-1 1,0-1-1,0 1 1,0-1-1,0-1 1,-1 1-1,1-1 1,-1 0-1,11-7 1,23-13-676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1:45.517"/>
    </inkml:context>
    <inkml:brush xml:id="br0">
      <inkml:brushProperty name="width" value="0.05" units="cm"/>
      <inkml:brushProperty name="height" value="0.05" units="cm"/>
    </inkml:brush>
  </inkml:definitions>
  <inkml:trace contextRef="#ctx0" brushRef="#br0">773 167 11923,'-34'-52'920,"-13"12"-704,-8 7-112,-11 12 296,-3 5-104,-11 11-160,0 5-32,0 8-120,-1 2-120,8-2 112,10-1-8,19-2-48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03.548"/>
    </inkml:context>
    <inkml:brush xml:id="br0">
      <inkml:brushProperty name="width" value="0.05" units="cm"/>
      <inkml:brushProperty name="height" value="0.05" units="cm"/>
    </inkml:brush>
  </inkml:definitions>
  <inkml:trace contextRef="#ctx0" brushRef="#br0">518 40 9370,'-4'-3'176,"1"-1"0,-1 1 1,1 0-1,-1 0 0,0 0 0,0 1 0,-1-1 0,1 1 1,0 0-1,-1 0 0,0 0 0,1 1 0,-8-2 0,3 2 123,-1 0 0,1 0-1,0 1 1,0 0-1,0 1 1,-16 3 0,1 2 171,0 1 1,1 1 0,0 1 0,-33 19 0,36-18-236,1 2 1,1 0-1,0 1 1,1 1-1,-26 25 1,34-29-168,1 1 0,0-1 0,0 1 0,1 1 0,0-1 0,1 1 0,1 1 0,0-1 0,0 1 1,-4 20-1,5-6-18,0 0 1,2 0-1,1 0 1,2 0-1,0 0 1,2 0-1,0 0 1,14 47-1,-11-54-51,1 1 1,0-1-1,2-1 0,0 1 1,1-2-1,1 1 1,1-2-1,1 1 0,0-1 1,1-1-1,27 24 0,-29-31-8,0-1 0,1 0-1,0 0 1,0-1 0,1-1-1,0 0 1,0-1-1,0-1 1,1 0 0,-1-1-1,1 0 1,0-1 0,0-1-1,0 0 1,0-1 0,0-1-1,0-1 1,26-5-1,-17 2 5,-1-2 0,0-1 0,0-1 0,-1 0 0,0-2-1,-1 0 1,0-2 0,-1 0 0,0-2 0,34-32 0,-32 24 18,0-1 0,-1-1 0,-1-2 0,-2 1 1,-1-2-1,-1-1 0,14-34 0,-23 47-2,-1 0 0,-1 0 1,0-1-1,-1 0 0,-1 0 0,0 0 0,-2-1 0,0 1 1,-1 0-1,0-1 0,-2 1 0,0 0 0,-1-1 0,0 1 1,-7-18-1,6 26-57,0 0 1,-1-1 0,0 1 0,-1 1-1,1-1 1,-2 1 0,1 0 0,-1 0-1,0 1 1,-1 0 0,1 0 0,-1 1-1,-1 0 1,1 1 0,-1-1-1,-16-6 1,-4 0-88,1-3-43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12.576"/>
    </inkml:context>
    <inkml:brush xml:id="br0">
      <inkml:brushProperty name="width" value="0.05" units="cm"/>
      <inkml:brushProperty name="height" value="0.05" units="cm"/>
    </inkml:brush>
  </inkml:definitions>
  <inkml:trace contextRef="#ctx0" brushRef="#br0">720 91 8714,'-3'-6'178,"0"1"0,0-1 0,0 1 0,0 0 0,-1 0 0,0 1 0,0-1 0,0 1 0,-1 0 0,1 0 0,-1 0 0,0 0 0,0 1 0,0 0 0,-1 0 0,1 1 0,-1-1 0,0 1 0,1 0 0,-1 1 1,-9-2-1,-4 0 77,0 0 0,0 2 1,0 0-1,0 2 1,-32 4-1,37-3-191,1 1 0,-1 0-1,1 1 1,0 0 0,0 1 0,1 1 0,0 0-1,0 0 1,-12 9 0,10-4-18,-1 1 1,2 0-1,0 1 0,0 1 0,-21 29 1,8-1-21,2 1 1,2 2-1,2 0 1,-16 52-1,10-20 4,-22 110 0,40-141-30,1 1 1,3 0-1,2 86 1,4-110-6,0-1 0,2 1 0,0 0 1,2-1-1,0 0 0,11 24 0,-13-37 5,0 0-1,0-1 0,1 0 0,1 0 1,-1 0-1,1-1 0,0 0 0,1 0 1,0 0-1,0-1 0,0 0 0,1 0 1,-1-1-1,2 0 0,-1 0 0,0-1 1,15 5-1,-1-3 22,-1-2 0,0 0-1,1-1 1,0-1 0,0-1 0,0-1 0,24-4 0,-1-1 57,0-3 0,63-19 0,-63 13-8,0-1 1,-1-3-1,-1-1 0,41-26 0,-62 31-14,0-1 0,-2-1 0,0-1 0,0 0 0,-2-1 0,0-1 0,-1-1 0,28-43 0,-34 43 32,0-1 0,0 1 0,-2-1 0,-1-1 0,-1 0 0,0 0 0,-2-1 0,0 1 0,-2-1 0,-1 0-1,0 0 1,-2 0 0,0 0 0,-2 0 0,-5-25 0,-1 0-4,-3 0 1,-1 1-1,-3 0 0,-2 1 0,-2 1 0,-1 0 0,-28-41 1,42 77-132,0 0 0,-1 1 0,0-1 0,-1 1 0,0 1 0,0-1 0,-1 2 0,1-1 0,-1 1 0,-1 0 0,1 1 0,-1 0 0,0 0 0,-1 1 0,1 1 0,-1 0 0,1 0 1,-1 1-1,0 0 0,0 1 0,0 0 0,0 1 0,0 0 0,0 1 0,0 0 0,0 0 0,1 2 0,-18 4 0,27-7 9,-1 1 1,1-1-1,0 1 1,0-1-1,0 0 0,0 1 1,-1 0-1,1-1 0,0 1 1,0 0-1,0 0 0,0-1 1,-1 3-1,10-1-329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4:46.900"/>
    </inkml:context>
    <inkml:brush xml:id="br0">
      <inkml:brushProperty name="width" value="0.05" units="cm"/>
      <inkml:brushProperty name="height" value="0.05" units="cm"/>
    </inkml:brush>
  </inkml:definitions>
  <inkml:trace contextRef="#ctx0" brushRef="#br0">1894 401 8506,'-127'50'1112,"-187"84"347,279-114-1360,1 1-1,1 1 1,-44 41 0,-83 91-370,130-123 136,-328 381-1726,230-247 1642,-99 133 641,160-200-5,-64 121 0,102-161-318,3 2 0,1 1 1,4 1-1,3 1 0,2 1 0,3 0 0,2 1 0,-2 119 0,13-129-127,3 0-1,2-1 1,2 1-1,3-1 0,2-1 1,3 0-1,2-1 0,2 0 1,2-2-1,54 93 1,-24-66-235,121 138 0,86 52-139,-182-191 340,-27-26 28,255 251-85,20-22 247,-41-73 144,-199-152-163,134 64-1,71 1-37,-229-99-72,0-3 0,122 17 0,-99-27 14,0-4-1,0-3 0,0-4 1,0-4-1,161-36 0,-144 18 20,-1-5 0,-2-5 0,-1-3 0,127-73 0,-171 80 1,-2-1 1,-1-3 0,-2-2 0,-1-2 0,-2-2 0,-2-2 0,-2-1 0,-3-3-1,-1-1 1,-2-1 0,-3-2 0,-1-1 0,-4-2 0,39-111 0,-42 92 140,-3 0 0,-4-1 1,-3-1-1,-3-1 0,-4 0 1,-3 0-1,-3 0 0,-3 0 0,-17-88 1,-161-571 409,-244-514-687,371 1108 75,-129-240 0,151 327 48,-2 3 1,-2 1-1,-2 1 1,-3 2-1,-1 2 1,-3 2 0,-60-46-1,41 44-18,-3 4 0,-1 2 0,-107-45-1,68 42-344,-196-51-1,150 62 212,-10 5-57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5:02.123"/>
    </inkml:context>
    <inkml:brush xml:id="br0">
      <inkml:brushProperty name="width" value="0.05" units="cm"/>
      <inkml:brushProperty name="height" value="0.05" units="cm"/>
    </inkml:brush>
  </inkml:definitions>
  <inkml:trace contextRef="#ctx0" brushRef="#br0">640 473 8410,'-57'22'768,"0"3"-1,-55 34 1,89-45-630,0 2 1,0 0-1,2 2 0,0 0 1,1 1-1,-34 43 0,23-17-84,2 2-1,2 0 1,2 2-1,2 0 1,-27 88 0,38-89-52,1 1 0,2 0 1,3 1-1,2-1 0,2 1 1,2 0-1,3 0 0,1 0 1,3 0-1,2-1 0,23 72 1,-21-90 0,1-1 1,2 0 0,1-1 0,1-1-1,1 0 1,2-1 0,1-1 0,1-1 0,1-1-1,1 0 1,50 38 0,-31-31 47,2-1 0,1-2 1,2-2-1,0-2 0,2-2 1,88 27-1,-51-27 31,1-3 0,0-4 0,114 5 0,-28-14-22,-1-7 0,245-34 1,-202 1-34,319-92-1,184-102 16,-21-60-16,-384 118 12,-227 115 39,116-96-1,-168 122-14,0-2 1,-3-2-1,0-1 0,-3-1 0,28-43 0,-44 58-25,0-1 1,-1-1-1,-1 0 0,-1-1 1,-1 0-1,-1 0 0,-1-1 0,-1 1 1,-1-1-1,-1 0 0,0-26 0,-4 21-20,-2 0 1,-1 0-1,-1 1 0,-1-1 0,-2 1 0,0 1 0,-2-1 0,-1 1 0,-2 1 0,0 0 0,-2 1 0,-25-34 1,17 29-17,-2 1 1,-1 1-1,-2 2 1,0 0-1,-2 2 1,0 1-1,-2 1 1,0 2-1,-37-16 1,7 9-5,-1 3 1,-1 3 0,-1 3-1,-1 2 1,-107-11 0,-339 5-52,-295 23-54,389 1 98,155-2-19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5:06.859"/>
    </inkml:context>
    <inkml:brush xml:id="br0">
      <inkml:brushProperty name="width" value="0.05" units="cm"/>
      <inkml:brushProperty name="height" value="0.05" units="cm"/>
    </inkml:brush>
  </inkml:definitions>
  <inkml:trace contextRef="#ctx0" brushRef="#br0">3709 188 10002,'-131'-45'954,"-116"-36"-83,184 64-1044,-1 2-1,-67-5 0,46 13-103,0 4-1,0 4 0,-112 16 0,78 2 218,-206 60 0,-436 213-1447,564-202-873,-221 137 0,39 34 6058,341-232-3299,3 2 0,0 1 0,2 2 0,2 1 1,1 1-1,2 2 0,1 1 0,-22 45 0,26-42-308,2 0-1,2 1 0,-20 70 0,35-97-65,1-1 1,0 1-1,1-1 0,1 1 0,0 0 0,1 0 1,1-1-1,1 1 0,0 0 0,0-1 0,2 1 1,0-1-1,1 0 0,10 22 0,-1-11-9,1-1-1,1-1 1,1-1 0,2 0-1,0-1 1,22 19-1,4-2-22,96 66 0,-66-59 18,1-4 0,3-3 0,1-3 1,2-4-1,123 31 0,-51-27 28,2-7 0,180 9 0,604-17 53,-2-91 62,-476 8 37,-10-34 144,-367 72-186,-1-4 1,122-58-1,-168 67-62,-2-2 0,0-1 0,-1-2 0,-1-2-1,-1-1 1,-2-1 0,38-44 0,-60 61-43,0-1 0,0-1 1,-2 1-1,1-1 0,-2-1 1,0 1-1,0-1 1,-1 0-1,-1-1 0,4-21 1,-6 17-13,0-1 1,-2 0 0,0 1 0,-1-1 0,-1 0 0,0 1-1,-7-23 1,-3 4-24,-1 0 1,-2 1-1,-1 1 0,-2 0 0,-1 1 0,-2 1 1,-32-39-1,18 31-3,-3 1 0,-1 1 0,-2 3-1,-1 1 1,-67-43 0,-250-122 115,167 112-32,-289-92 0,-222 3-273,534 147 150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36.432"/>
    </inkml:context>
    <inkml:brush xml:id="br0">
      <inkml:brushProperty name="width" value="0.05" units="cm"/>
      <inkml:brushProperty name="height" value="0.05" units="cm"/>
    </inkml:brush>
  </inkml:definitions>
  <inkml:trace contextRef="#ctx0" brushRef="#br0">4143 98 7522,'-23'-14'368,"0"2"0,-1 1 0,0 0 0,0 2 0,-1 1 0,-28-6 0,10 7 216,0 1-1,-82 0 0,-176 21 331,-79-1-635,272-20-307,-39-1 20,-173 13 0,133 12 112,-391 20 38,-141-31-92,440-3-45,36-7 5,-86 2-40,212 13 302,89-8-227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38.622"/>
    </inkml:context>
    <inkml:brush xml:id="br0">
      <inkml:brushProperty name="width" value="0.05" units="cm"/>
      <inkml:brushProperty name="height" value="0.05" units="cm"/>
    </inkml:brush>
  </inkml:definitions>
  <inkml:trace contextRef="#ctx0" brushRef="#br0">9489 96 10954,'-309'6'1614,"210"-10"-1510,-109-17 0,-715-55-6364,-4 79 8457,785 0-1155,-1808 33 2545,590-27-3424,949-8-184,75 5 25,-509 74-1,651-46-1,2 8 0,2 8 0,3 8-1,-185 85 1,294-107-6,3 3 0,0 3 0,3 3 0,-68 57 0,104-73 0,1 3-1,2 0 1,1 3-1,2 0 1,1 2 0,2 1-1,1 1 1,-39 85-1,47-84 3,3 0-1,1 1 1,2 1-1,2 1 0,2-1 1,2 1-1,1 0 1,3 1-1,1-1 1,2 1-1,13 78 1,-5-78-5,1 0 1,3 0 0,1-1-1,2-1 1,2-1 0,2 0-1,2-1 1,1-1 0,2-2-1,1 0 1,2-2 0,2-1-1,1-1 1,50 41 0,-25-32-1,2-2 1,1-3 0,2-3-1,68 29 1,-34-25-12,1-5 0,118 26 0,210 13-33,-5-32 28,1798 33-65,-987-98-123,-2-30 103,-1209 54 108,1550-117-62,-14-120 43,-1295 184 20,456-87-3,9 61 28,128 70 5,-717 14-23,141 23-1,-188-12 2,-1 4 0,134 47-1,43 46 83,79 25 56,-303-124-138,0-3 0,0-1 0,1-2 0,1-2 0,-1-2 0,74-4 0,-70-4-22,1-3 0,-1-1 0,72-26 0,128-62-175,-221 86 163,572-299-694,-554 286 670,77-50-498,-3-4 0,117-104 1,-149 111 268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39.026"/>
    </inkml:context>
    <inkml:brush xml:id="br0">
      <inkml:brushProperty name="width" value="0.05" units="cm"/>
      <inkml:brushProperty name="height" value="0.05" units="cm"/>
    </inkml:brush>
  </inkml:definitions>
  <inkml:trace contextRef="#ctx0" brushRef="#br0">4959 883 9994,'-42'-31'527,"-2"1"1,-80-39-1,-104-31 174,199 87-598,-649-224 364,312 132-488,-458-67 1,-393 47 369,19 124 2646,989 12-2533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3:53.399"/>
    </inkml:context>
    <inkml:brush xml:id="br0">
      <inkml:brushProperty name="width" value="0.05" units="cm"/>
      <inkml:brushProperty name="height" value="0.05" units="cm"/>
    </inkml:brush>
  </inkml:definitions>
  <inkml:trace contextRef="#ctx0" brushRef="#br0">1685 162 10258,'-407'63'2448,"3"23"-1402,356-74-1187,1 2-1,1 2 1,0 2-1,1 2 1,1 2-1,1 2 1,1 2-1,1 1 1,1 3-1,-44 41 1,43-32 155,1 2 0,2 2 0,-62 89 0,82-102 25,1 0 1,1 0-1,2 2 0,1 0 1,1 1-1,2 0 0,-10 59 1,16-58-23,1 0 0,2 1-1,1 0 1,1-1 0,2 1 0,14 58 0,-10-65-21,1-1 0,1 0 1,2 0-1,1-1 0,1-1 0,1 0 0,1 0 1,27 33-1,-7-19-20,1-1 0,2-2 0,82 60 0,-61-55-4,3-4 1,87 40 0,-16-23 42,3-6 0,189 43-1,-62-33 221,387 36-1,-442-79-141,1-10 0,297-30 1,611-166 24,-996 162-107,-1-5 0,148-63-1,-224 78-2,0-3-1,-2-1 1,0-2-1,-2-2 0,-1-2 1,-1-1-1,-2-2 0,63-71 1,-80 78 4,-1-2 0,-1 0 0,-1-1 0,-2-1 0,0 0 1,-2 0-1,-2-2 0,0 1 0,-2-1 0,-2-1 0,0 1 0,-3-1 0,1-60 1,-5 56 0,-2-1 0,-2 1 0,-1 0 0,-1 0 0,-2 1 0,-2 0 0,-1 0 0,-2 2 0,-1-1 0,-1 2 1,-41-59-1,25 49-3,-2 3 1,-2 0-1,-2 2 1,-1 2-1,-84-58 1,43 43 5,-1 3 1,-128-53 0,79 49-7,-2 7-1,-212-44 1,-288-4-131,82 54-102,-1 24 47,391 11 143,-157-5-75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7.136"/>
    </inkml:context>
    <inkml:brush xml:id="br0">
      <inkml:brushProperty name="width" value="0.05" units="cm"/>
      <inkml:brushProperty name="height" value="0.05" units="cm"/>
    </inkml:brush>
  </inkml:definitions>
  <inkml:trace contextRef="#ctx0" brushRef="#br0">98 1 15523,'-39'57'3291,"32"-48"-2840,0 0 0,0 1-1,0 0 1,2 0 0,-1 1 0,1-1 0,1 1 0,-5 16 0,9-26-415,-1 0 0,1 1 0,0-1 0,0 0 1,-1 1-1,1-1 0,0 1 0,0-1 1,1 0-1,-1 1 0,0-1 0,0 0 0,1 1 1,-1-1-1,1 0 0,-1 1 0,1-1 0,0 2 1,0-3-20,0 1 0,-1-1 0,1 1 0,0 0 0,0-1 0,0 0 1,-1 1-1,1-1 0,0 1 0,0-1 0,0 0 0,0 0 0,0 0 1,0 1-1,0-1 0,0 0 0,-1 0 0,1 0 0,0 0 0,1-1 0,4 0 3,-1 0-1,0-1 1,0 1-1,0-1 0,0-1 1,0 1-1,7-5 1,3-3-1,-1 0 0,-1-1 0,0 0 0,0-1 0,-1-1 0,-1 0 0,0-1 0,-1 0 0,12-20 0,-22 34-18,0 0 0,0 0 0,0 0 0,1 0 0,-1 0 0,0 0 0,0 0 0,0 0 1,0-1-1,0 1 0,0 0 0,0 0 0,1 0 0,-1 0 0,0 0 0,0 0 0,0 0 0,0 0 0,0-1 0,0 1 0,0 0 0,0 0 0,0 0 0,0 0 0,0 0 0,0 0 0,0-1 0,0 1 0,0 0 0,0 0 0,0 0 0,0 0 0,0 0 0,0-1 0,0 1 1,0 0-1,0 0 0,0 0 0,0 0 0,0 0 0,0 0 0,0-1 0,0 1 0,0 0 0,0 0 0,0 0 0,0 0 0,-1 0 0,1 0 0,0 0 0,0 0 0,0 0 0,0-1 0,0 1 0,-1 0 0,-7 6 37,-11 14 25,11-11-18,2 1 0,-1 0-1,2 0 1,-1 0 0,1 1 0,1 0 0,0 0-1,0 0 1,-2 18 0,5-28-48,1 0 0,0-1 0,0 1 0,0 0 0,0 0 0,0-1 0,0 1 0,0 0 0,0-1 0,0 1 0,0 0 0,0-1 0,0 1 0,1 0 0,-1 0 0,0-1 0,0 1 0,1-1 0,-1 1 0,1 0-1,-1-1 1,0 1 0,1-1 0,-1 1 0,1-1 0,-1 1 0,1-1 0,-1 1 0,1-1 0,0 1 0,-1-1 0,1 0 0,0 0 0,-1 1 0,1-1 0,0 0 0,-1 0 0,1 1 0,0-1 0,-1 0 0,1 0 0,0 0 0,-1 0 0,1 0 0,0 0 0,0 0 0,-1-1 0,1 1 0,0 0 0,-1 0 0,1 0 0,0-1 0,-1 1 0,1 0 0,0-1 0,0 0 0,5-1-282,0-1 1,-1-1-1,1 1 1,8-8-1,46-46-1041,-48 44 1033,10-11-385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4:03.713"/>
    </inkml:context>
    <inkml:brush xml:id="br0">
      <inkml:brushProperty name="width" value="0.05" units="cm"/>
      <inkml:brushProperty name="height" value="0.05" units="cm"/>
    </inkml:brush>
  </inkml:definitions>
  <inkml:trace contextRef="#ctx0" brushRef="#br0">3285 178 11258,'-374'-19'1859,"-61"-1"-1012,-104 38-702,387-1-222,-227 53 0,154-11 46,-265 108-1,420-138 27,-91 52-1,130-61 3,0 0 0,1 2 0,1 2 1,-48 48-1,47-38 1,1 1 0,2 1-1,2 2 1,1 0 0,2 1 0,2 2 0,1 0 0,-18 62-1,29-77 4,2 0 0,1 0-1,1 1 1,1 0 0,1 0-1,1 0 1,2 0 0,1 0-1,1 0 1,1 0-1,1-1 1,2 1 0,0-1-1,2-1 1,15 32 0,-7-24 0,2-1 0,2-1 0,0 0 0,2-2 0,35 35 0,-21-30 1,1 0 0,1-3 0,62 38 1,-25-26-7,1-4 0,2-4 0,1-3 0,116 31 1,-35-24-13,3-7 1,254 17-1,338-33-19,321-94-69,-14-109-232,-970 167 303,523-127-125,-470 105 184,-1-8 0,153-74 0,-246 99 28,-2-3 0,-1-1 0,-1-3 0,-2-2 1,47-44-1,-72 59-2,-1-2 1,-1-1 0,-1 0 0,-1-2-1,-1 0 1,-1 0 0,-1-1-1,-2-1 1,0-1 0,-2 0 0,14-53-1,-21 60-11,0 0-1,-1 0 1,-1 0 0,-1 0-1,-1 0 1,-1 0-1,-1 0 1,0 0-1,-12-36 1,6 30 5,-2 0 1,0 1-1,-2 0 1,0 1-1,-2 0 1,-32-38-1,17 28-2,-1 2 0,-2 1 0,-59-44 0,35 37-5,-112-59 1,53 45-72,-1 5 0,-140-36 0,53 32-48,-2 8 1,-297-22-1,159 43-13,334 21 90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5:43.677"/>
    </inkml:context>
    <inkml:brush xml:id="br0">
      <inkml:brushProperty name="width" value="0.05" units="cm"/>
      <inkml:brushProperty name="height" value="0.05" units="cm"/>
    </inkml:brush>
  </inkml:definitions>
  <inkml:trace contextRef="#ctx0" brushRef="#br0">12819 494 11995,'-438'-65'1044,"55"8"-999,-250-16-580,-849-36-6185,-2254-57 11953,2578 143-4894,3 58-142,153 78-136,711-59-22,-397 128 0,-50 94 14,589-208-57,4 7 0,-243 164 1,315-186-10,-93 88 0,145-120-90,1 0 1,0 2-1,2 0 1,0 1-1,2 1 1,1 0-1,0 1 1,-11 32-1,20-42-56,1 1 1,1-1-1,1 1 0,0 0 0,1 0 0,1 1 0,0-1 0,1 0 0,4 27 0,0-23-81,1 1 0,1-2-1,0 1 1,2-1 0,0 0-1,22 36 1,-6-21 48,1-1 0,1 0 0,2-3 0,2 0 0,1-1 0,1-2 0,47 32 0,43 20 1161,3-4-1,190 83 1,293 70 1470,-312-145-1710,585 88-1,324-50-431,-1155-118-292,1772 92-2941,6-67-1648,-1515-26 3738,250 4 1116,1146 2 2438,-5-76-259,46-137-1115,-1141 78-653,-454 83-297,275-115 0,-370 130-292,-1-2 0,-1-3 1,-2-2-1,63-51 1,-93 64-68,-1-2 1,0 0-1,-2-1 1,-1-2-1,-1 0 1,-2-1 0,0-1-1,-2-1 1,23-56-1,-31 61-18,-2-1 0,-1 0 1,-1 0-1,-1 0 0,-2-1 0,0 0 0,-2 1 0,-1-1 0,-1 0 0,-1 1 0,-1 0 0,-1 0 0,-13-35 0,2 15 3,-2 1-1,-2 1 1,-1 1-1,-3 1 1,-2 0-1,-44-55 1,20 39 26,-2 3 0,-73-62 0,-132-79 114,142 121-27,-2 5 0,-249-106-1,204 114-44,-325-78 0,289 102 212,-266-16-1,-201 30 2,282 21-162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4:39.751"/>
    </inkml:context>
    <inkml:brush xml:id="br0">
      <inkml:brushProperty name="width" value="0.05" units="cm"/>
      <inkml:brushProperty name="height" value="0.05" units="cm"/>
    </inkml:brush>
  </inkml:definitions>
  <inkml:trace contextRef="#ctx0" brushRef="#br0">799 146 9538,'-9'-13'493,"-1"0"0,0 0-1,-1 1 1,0 1 0,-1 0 0,0 0 0,-1 2 0,-25-16-1,29 20-401,1 1 0,-1 1 0,0-1 0,0 1 0,0 1 0,0 0 0,-1 0 0,1 1 0,0 0 0,-1 1 0,1 0 0,-1 0 0,1 1 0,-1 0-1,1 1 1,-13 4 0,7-1-33,1 1-1,0 1 0,0 0 1,1 0-1,0 2 1,0 0-1,-21 19 0,0 6 54,-37 44-1,-49 74-28,95-115-74,1 0 1,-28 62-1,43-78-8,1 1 0,0 0 0,2 0-1,1 1 1,0-1 0,-1 32 0,5-37 1,1-1 0,1 1 0,1-1 0,0 1 0,1-1 0,1 0 0,0 0-1,1 0 1,14 28 0,-14-34 5,1 1 0,1-1-1,-1 0 1,1-1 0,1 0 0,0 0-1,0-1 1,1 0 0,0 0 0,0-1-1,1 0 1,0-1 0,0 0 0,1 0-1,-1-1 1,1 0 0,0-1 0,1-1-1,-1 0 1,21 4 0,-10-5 41,0-1-1,1 0 1,-1-2 0,0 0 0,0-2-1,0 0 1,0-2 0,-1 0 0,1-1-1,26-12 1,-8-1 72,-1 0-1,0-3 1,-2-1 0,55-46 0,-51 34-11,-1-2 1,-2-2 0,46-59-1,-70 79-76,-1-1 1,0 0-1,-1-1 0,-2 0 0,0 0 1,-1-1-1,-1 0 0,10-45 0,-16 53-16,-1 1 1,0-1-1,0 0 0,-1 0 0,-1 0 0,0 1 0,-1-1 0,-1 0 0,0 1 0,-1 0 1,0-1-1,-1 1 0,0 1 0,-1-1 0,-1 1 0,-12-18 0,7 15-32,1 2-1,-2-1 1,0 1-1,0 1 1,-2 1-1,1 0 0,-1 0 1,-1 2-1,0 0 1,0 0-1,0 2 1,-1 0-1,0 1 0,-1 1 1,0 0-1,1 1 1,-1 1-1,-1 1 1,1 1-1,0 0 1,0 1-1,0 1 0,-36 7 1,46-7-108,1 1 0,0 0 0,0 1 1,0 0-1,0 0 0,0 0 0,1 1 0,-1 0 0,1 0 1,0 0-1,0 1 0,-6 6 0,7-5-287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4:48.337"/>
    </inkml:context>
    <inkml:brush xml:id="br0">
      <inkml:brushProperty name="width" value="0.05" units="cm"/>
      <inkml:brushProperty name="height" value="0.05" units="cm"/>
    </inkml:brush>
  </inkml:definitions>
  <inkml:trace contextRef="#ctx0" brushRef="#br0">1128 469 5881,'7'-19'678,"-2"0"1,0-1-1,-1 0 0,2-32 0,-6 44-404,0 0 1,0 0-1,-1 0 0,0 0 0,0 0 0,-1 0 0,0 0 0,-1 1 0,1-1 0,-1 1 0,-1-1 0,0 1 0,0 0 0,-6-9 0,2 7-95,1 0 0,-2 1 0,1 0 1,-1 0-1,0 1 0,-1 0 0,0 1 1,0 0-1,0 0 0,-15-5 0,11 6-80,-1 0 0,0 2 0,-1-1 0,1 2 0,0 0 0,-32 1-1,9 4-43,1 1-1,-1 3 0,1 1 0,1 1 0,-59 24 1,49-15 33,0 2 0,1 2 1,2 2-1,0 2 1,-42 33-1,61-39-46,1 0 0,1 1 0,1 2 0,0 0 0,2 1 0,1 1 0,1 1 0,1 0 0,-17 41 0,20-34-28,2 1 0,1 1 1,1 0-1,2 0 0,-4 70 0,9-52-23,3 1 1,2-1-1,13 70 1,-11-95-16,1-1 0,2 0 0,0-1 0,2 1 0,1-2-1,1 1 1,27 41 0,-31-55 12,1-1 0,0 0-1,0 0 1,1-1 0,0 0 0,1-1-1,0 0 1,1-1 0,0 0 0,0-1-1,1 0 1,0-1 0,0-1 0,0 0-1,1 0 1,-1-2 0,16 3 0,-2-3 4,1-2 1,0 0 0,-1-2-1,1-2 1,-1 0 0,0-2 0,1 0-1,-2-2 1,1-2 0,47-20-1,-13-1 25,-2-2 0,0-3 1,68-55-1,-62 40 8,-3-2 1,-1-3 0,88-106 0,-121 125-25,0-2 0,-3-1-1,-1 0 1,-2-2 0,-2-1 0,-1 0 0,-3-2-1,12-46 1,-22 66-5,-2-1 0,0 0-1,-2 0 1,0 0 0,-2 0-1,-1 0 1,-1 0-1,-1 0 1,-7-30 0,5 39-2,0 0-1,0 0 1,-2 1 0,0 0 0,0 0 0,-2 0 0,1 1-1,-2 0 1,0 1 0,-1 0 0,0 1 0,-1 0 0,0 1-1,-25-18 1,21 18-56,-1 2 1,0 0-1,-1 1 0,1 1 0,-2 0 0,-35-7 0,1 5-355,-64-2-1,68 7 209,5 0-73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5:58.767"/>
    </inkml:context>
    <inkml:brush xml:id="br0">
      <inkml:brushProperty name="width" value="0.05" units="cm"/>
      <inkml:brushProperty name="height" value="0.05" units="cm"/>
    </inkml:brush>
  </inkml:definitions>
  <inkml:trace contextRef="#ctx0" brushRef="#br0">978 433 11835,'-142'-7'1224,"54"0"-914,1 5-1,-142 14 0,194-7-292,1 1 1,0 2-1,-64 23 1,86-26-18,0 0 1,0 1 0,0 1 0,1 0-1,0 1 1,1 0 0,-1 0 0,2 1-1,-1 0 1,1 1 0,1 0 0,-1 1-1,-9 17 1,9-10-13,1 0 0,1 0 0,0 1 1,2 0-1,-5 27 0,-8 102-84,16-121 78,-5 54 43,3 1 1,9 102-1,-2-157 4,0 1-1,2 0 1,1-1 0,1 0 0,2-1-1,0 1 1,2-2 0,0 1-1,2-2 1,22 33 0,-23-42-20,0-1 0,1 0 0,0-1 0,1-1 0,0 0 0,1 0 0,1-2 0,0 0 0,20 9 0,-12-8-1,0-2 1,0-1-1,0-1 0,1-1 0,0-1 0,33 3 1,-22-7-1,-1 0 1,1-2 0,-1-2 0,1-1-1,-1-2 1,0-2 0,-1 0 0,0-3-1,-1-1 1,33-16 0,-6-4 6,77-54 1,49-51-4,-162 118-11,58-46-1,-4-4 0,-3-3 0,-2-3 1,-5-3-1,103-152 0,-153 202 0,-2 0 0,0-1 0,-2 0 0,-2-1 0,0 0-1,-2-1 1,-2-1 0,0 0 0,-3 0 0,0 0 0,-2 0 0,-2-54 0,-2 71-2,-1 1 1,0-1 0,-1 0-1,0 1 1,-2 0-1,0 0 1,0 0 0,-1 0-1,-1 1 1,0 0-1,-1 0 1,0 1 0,-1 0-1,-13-13 1,8 11-2,-2 0 0,1 1 1,-2 0-1,0 1 0,0 2 1,-1-1-1,-1 2 0,1 0 0,-36-10 1,10 7-21,-1 2 1,0 2-1,0 2 1,-86-1-1,54 9-96,1 4 0,-85 16 0,-310 101-374,294-65 345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5:09.560"/>
    </inkml:context>
    <inkml:brush xml:id="br0">
      <inkml:brushProperty name="width" value="0.05" units="cm"/>
      <inkml:brushProperty name="height" value="0.05" units="cm"/>
    </inkml:brush>
  </inkml:definitions>
  <inkml:trace contextRef="#ctx0" brushRef="#br0">0 27 11739,'0'1'34,"1"-1"0,-1 1 0,0 0 0,0 0 1,1-1-1,-1 1 0,1 0 0,-1-1 0,1 1 1,-1-1-1,1 1 0,-1-1 0,1 1 0,-1-1 1,1 1-1,-1-1 0,1 1 0,0-1 0,-1 1 1,1-1-1,0 0 0,0 0 0,-1 1 0,1-1 1,0 0-1,0 0 0,-1 0 0,2 0 1,28 4-17,-24-4 74,359 12 119,4-20-188,-194 2-14,263-5 12,928-20 105,1 44 389,-461 27-175,525 15-190,-1007-50-103,451 13 81,-866-17-128,-26-1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5:15.189"/>
    </inkml:context>
    <inkml:brush xml:id="br0">
      <inkml:brushProperty name="width" value="0.05" units="cm"/>
      <inkml:brushProperty name="height" value="0.05" units="cm"/>
    </inkml:brush>
  </inkml:definitions>
  <inkml:trace contextRef="#ctx0" brushRef="#br0">1 198 13187,'5'-6'111,"1"0"0,0 1 0,1-1 0,-1 2 1,1-1-1,0 1 0,0 0 0,1 0 0,-1 0 0,11-2 1,11-3-47,45-7 1,-39 9 101,182-35-435,3 10-1,359-5 1,454 61-1167,-590-7 1194,695 12 527,815 32 1757,-1583-38-2085,-358-22 39,0-1 0,0-1 0,16-2 0,-24 2-1,-1 0 0,1 0 0,-1-1 0,0 1 0,1-1 1,-1 0-1,0 0 0,4-3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1:45:30.252"/>
    </inkml:context>
    <inkml:brush xml:id="br0">
      <inkml:brushProperty name="width" value="0.05" units="cm"/>
      <inkml:brushProperty name="height" value="0.05" units="cm"/>
    </inkml:brush>
  </inkml:definitions>
  <inkml:trace contextRef="#ctx0" brushRef="#br0">6 83 12035,'-5'-1'830,"10"-3"-615,14-2-114,65-16-129,0 4 0,1 4 0,1 4 0,0 4 0,102 4 0,-74 14-15,148 35-1,-111-17 51,822 101 133,685-19-582,4-52-196,-819-39 913,427 13 233,-1 23-29,-645-14-232,-621-42-223,-4-1-15,-12-1 3,-41-3 12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6:50.124"/>
    </inkml:context>
    <inkml:brush xml:id="br0">
      <inkml:brushProperty name="width" value="0.05" units="cm"/>
      <inkml:brushProperty name="height" value="0.05" units="cm"/>
    </inkml:brush>
  </inkml:definitions>
  <inkml:trace contextRef="#ctx0" brushRef="#br0">1 0 11362,'9'7'142,"1"-1"0,0-1-1,0 1 1,1-1 0,-1-1-1,1 0 1,21 4 0,82 11 97,-95-17-137,66 6 67,123-4-1,85-20-28,-2-1 162,668 41 487,-699-11-695,1168 73-6,230 9 29,-1312-87-119,-377 3-105,4-8 91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7:40.557"/>
    </inkml:context>
    <inkml:brush xml:id="br0">
      <inkml:brushProperty name="width" value="0.05" units="cm"/>
      <inkml:brushProperty name="height" value="0.05" units="cm"/>
    </inkml:brush>
  </inkml:definitions>
  <inkml:trace contextRef="#ctx0" brushRef="#br0">23 97 12155,'-2'1'134,"1"-1"1,0 1-1,-1 0 1,1 0 0,-1-1-1,1 1 1,-1-1-1,1 1 1,-1-1 0,0 1-1,-2-1 1,3-4 649,10-6-260,-3 5-442,0 1 0,0 0 0,0 0 0,1 1 0,-1 0 0,1 0 0,0 1 0,0-1 0,0 2 0,0-1 0,12-1 0,6 2-41,1 0 1,26 3-1,11 1-24,211-28-10,-51 1-12,-178 22-38,39-3-294,102 7-1,-229 2 312,1 2 0,-51 13 0,57-12 14,-154 34 20,-157 29 22,309-63-28,0 0 7,-75 5-1,102-14-19,21-2 4,26-4-35,174-40-401,-148 32 367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7.743"/>
    </inkml:context>
    <inkml:brush xml:id="br0">
      <inkml:brushProperty name="width" value="0.05" units="cm"/>
      <inkml:brushProperty name="height" value="0.05" units="cm"/>
    </inkml:brush>
  </inkml:definitions>
  <inkml:trace contextRef="#ctx0" brushRef="#br0">271 11 13219,'0'-1'181,"0"1"-1,-1-1 1,1 1 0,0-1 0,0 1 0,-1-1 0,1 1-1,0-1 1,-1 1 0,1-1 0,0 1 0,-1 0-1,1-1 1,-1 1 0,1-1 0,-1 1 0,1 0 0,0 0-1,-1-1 1,0 1 0,1 0 0,-1 0 0,1-1 0,-1 1-1,1 0 1,-1 0 0,1 0 0,-1 0 0,0 0-1,1 0 1,-1 0 0,1 0 0,-1 0 0,1 0 0,-1 0-1,1 1 1,-1-1 0,0 0 0,0 0 0,-27 7 808,26-6-767,-25 8 265,0 1-1,1 1 1,1 1-1,0 2 1,-31 21 0,51-31-407,1-1 1,-1 1-1,1 0 0,0 0 1,-5 8-1,8-12-69,1 1-1,-1 0 1,1-1 0,0 1-1,-1-1 1,1 1-1,0 0 1,0 0-1,-1-1 1,1 1 0,0 0-1,0-1 1,0 1-1,0 0 1,0 0-1,0-1 1,0 1-1,0 0 1,0-1 0,0 1-1,1 1 1,-1-2-4,1 1 1,0 0-1,0 0 1,-1-1-1,1 1 1,0 0-1,0-1 1,0 1-1,0-1 1,0 1-1,0-1 1,0 1-1,0-1 1,0 0 0,0 1-1,0-1 1,0 0-1,0 0 1,2 0-1,9 1-6,-1-1-1,1 0 1,0-1-1,0 0 1,0-1-1,0 0 1,18-6-1,0-3-104,48-23 0,5-14-135,-48 26-21,-35 23 257,0-1 0,0 0 0,0 0 0,-1 0 0,1 0-1,0 0 1,0 0 0,0 0 0,0 0 0,0 1 0,0-1 0,0 0-1,0 0 1,0 0 0,0 0 0,0 0 0,0 0 0,0 1 0,0-1-1,0 0 1,0 0 0,0 0 0,0 0 0,0 0 0,0 0 0,0 1-1,0-1 1,0 0 0,0 0 0,0 0 0,0 0 0,0 0 0,1 0-1,-1 0 1,0 0 0,0 1 0,0-1 0,0 0 0,0 0 0,0 0-1,0 0 1,0 0 0,0 0 0,1 0 0,-1 0 0,0 0 0,0 0-1,0 0 1,0 0 0,0 0 0,0 0 0,1 0 0,-1 0 0,0 0-1,0 0 1,0 0 0,0 0 0,0 0 0,-19 38-29,5-13 121,-14 37 1,19-35 34,1 0 1,2 0-1,-6 54 0,6 83 287,4-54-283,1-95-112,0 0 0,-1 0 1,-1 0-1,-7 22 0,9-34-8,0 1 0,0-1 0,0 0 0,-1 0-1,1 1 1,-1-1 0,0 0 0,0 0 0,0-1 0,0 1 0,0 0-1,-1-1 1,1 1 0,-1-1 0,1 0 0,-1 0 0,0 0-1,0 0 1,0 0 0,0-1 0,-1 1 0,1-1 0,0 0 0,0 0-1,-5 1 1,6-2-3,0 0 1,1 0-1,-1 0 0,1 0 1,-1 0-1,1-1 0,-1 1 0,0 0 1,1-1-1,-1 1 0,1-1 0,0 0 1,-1 1-1,1-1 0,-1 0 0,1 0 1,0 0-1,0 0 0,-1 0 0,1 0 1,-1-2-1,0 1 0,0-1-1,1 0 1,-1 0-1,0 0 1,1 0-1,0-1 1,0 1 0,0 0-1,-1-6 1,1-1-6,0 0 1,1 0-1,0 0 0,1 0 1,-1 0-1,4-11 1,2-1-14,1 0-1,1 1 1,0 0 0,2 0 0,0 1 0,2 0 0,0 1 0,1 0 0,1 1 0,1 1 0,25-24 0,-7 11-37,2 2 1,1 2-1,2 1 1,77-39-1,-79 47 3,-15 8 14,0-2 1,0 0 0,-1-1 0,0 0-1,28-25 1,-47 35 35,1 1-1,-1-1 1,1 0-1,-1 0 0,1 1 1,-1-1-1,0 0 1,0 0-1,0 0 1,0 0-1,0-1 1,-1 1-1,1 0 1,0 0-1,-1 0 1,0-1-1,1-3 1,-2 5 4,1-1 1,0 1 0,-1 0 0,1 0-1,-1 0 1,1-1 0,-1 1 0,0 0-1,0 0 1,1 0 0,-1 0 0,0 0-1,0 0 1,0 0 0,0 1 0,0-1-1,0 0 1,0 0 0,0 1 0,0-1 0,-1 1-1,1-1 1,0 1 0,0-1 0,0 1-1,-1 0 1,1-1 0,0 1 0,-1 0-1,1 0 1,-2 0 0,-5 0 35,0 0-1,0 0 1,0 1 0,0 0 0,0 1 0,0 0-1,0 0 1,0 1 0,1 0 0,-1 0-1,1 0 1,0 1 0,0 0 0,-12 10 0,14-11-30,1 1 1,0-1 0,0 1-1,0 0 1,1 0 0,-1 0-1,1 0 1,0 1 0,0-1-1,1 1 1,-1 0 0,1 0-1,0 0 1,0 0 0,1 0-1,-1 0 1,1 0 0,0 1-1,1-1 1,-1 0 0,1 1-1,0-1 1,1 9 0,0-13-69,-1 0 1,0 1-1,0-1 1,1 0-1,-1 0 1,1 1-1,-1-1 1,1 0 0,0 0-1,-1 0 1,1 0-1,0 0 1,0 0-1,0 0 1,-1 0-1,1 0 1,0 0-1,0 0 1,0-1-1,1 1 1,-1 0 0,0-1-1,0 1 1,0-1-1,0 1 1,1-1-1,-1 1 1,2-1-1,0 0-44,0 0 0,-1 0-1,1 0 1,-1 0 0,1-1-1,0 1 1,-1-1 0,1 0 0,-1 1-1,1-1 1,-1-1 0,0 1-1,4-2 1,11-10-476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7:58.316"/>
    </inkml:context>
    <inkml:brush xml:id="br0">
      <inkml:brushProperty name="width" value="0.05" units="cm"/>
      <inkml:brushProperty name="height" value="0.05" units="cm"/>
    </inkml:brush>
  </inkml:definitions>
  <inkml:trace contextRef="#ctx0" brushRef="#br0">37 117 9490,'32'-68'3616,"-17"19"3074,-24 75-3380,-10 31-2955,6 14-197,-5 113 0,17 72-190,4-208-1911,-3-48 1912,0 0 1,0 0-1,0 0 0,0 0 0,0 0 1,0 1-1,0-1 0,0 0 0,0 0 1,0 0-1,0 0 0,0 0 0,0 0 1,-1 1-1,1-1 0,0 0 0,0 0 1,0 0-1,0 0 0,0 0 1,0 0-1,0 0 0,0 1 0,0-1 1,-1 0-1,1 0 0,0 0 0,0 0 1,0 0-1,0 0 0,0 0 0,0 0 1,-1 0-1,1 0 0,0 0 0,0 0 1,0 0-1,0 0 0,0 0 0,-1 0 1,1 0-1,0 0 0,0 0 1,0 0-1,0 0 0,0 0 0,-1 0 1,1 0-1,0 0 0,0 0 0,0 0 1,-8-4-486,-5-4-256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7:58.734"/>
    </inkml:context>
    <inkml:brush xml:id="br0">
      <inkml:brushProperty name="width" value="0.05" units="cm"/>
      <inkml:brushProperty name="height" value="0.05" units="cm"/>
    </inkml:brush>
  </inkml:definitions>
  <inkml:trace contextRef="#ctx0" brushRef="#br0">0 198 13611,'0'1'73,"0"-1"0,0 1 1,0-1-1,0 1 0,0-1 1,0 0-1,0 1 0,0-1 0,0 1 1,0-1-1,1 1 0,-1-1 0,0 1 1,0-1-1,0 0 0,0 1 1,1-1-1,-1 1 0,0-1 0,1 0 1,-1 1-1,0-1 0,1 0 0,-1 1 1,0-1-1,1 0 0,-1 1 1,0-1-1,1 0 0,0 1 0,19 2 1059,28-9-155,-45 6-857,70-13 842,0-3 0,136-50 1,-203 64-1064,-1 0 1,0 0-1,0-1 0,0 0 1,0 0-1,-1 0 0,1 0 1,-1-1-1,0 0 0,0 0 1,0 0-1,0-1 0,-1 1 1,0-1-1,0 1 0,0-1 1,0 0-1,3-11 0,2-16-356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7:59.149"/>
    </inkml:context>
    <inkml:brush xml:id="br0">
      <inkml:brushProperty name="width" value="0.05" units="cm"/>
      <inkml:brushProperty name="height" value="0.05" units="cm"/>
    </inkml:brush>
  </inkml:definitions>
  <inkml:trace contextRef="#ctx0" brushRef="#br0">1 41 15523,'0'-9'1697,"5"2"-1097,13-2-160,6 4 672,13 0-240,6 4-160,10-1-159,2 2-65,2 6-208,-1-2-168,-6 2-424,-4 0-248,-9-2-449,-5-2 801,-9-15-160,-6-4-184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7:59.566"/>
    </inkml:context>
    <inkml:brush xml:id="br0">
      <inkml:brushProperty name="width" value="0.05" units="cm"/>
      <inkml:brushProperty name="height" value="0.05" units="cm"/>
    </inkml:brush>
  </inkml:definitions>
  <inkml:trace contextRef="#ctx0" brushRef="#br0">39 0 16388,'1'4'187,"-1"0"1,1 0 0,-1-1 0,0 1 0,0 0 0,-1 0 0,1-1 0,-1 1 0,0 0 0,0-1 0,0 1 0,0 0 0,-2 3 0,-2 6 411,-1 10-143,0 0 0,1 0 0,1 0 1,2 1-1,-1 31 0,3-54-446,0 1 0,0-1 0,0 0 0,0 0 0,0 1 0,0-1 0,0 0 0,1 0 0,-1 0 0,0 1 0,1-1 0,-1 0 0,1 0 0,-1 0 0,1 0 0,0 0 0,-1 0 0,1 0 0,0 0 0,0 0 0,0 0 0,-1 0 0,1 0 0,0-1 0,0 1 0,0 0 0,1-1 0,-1 1 0,0-1 0,0 1 0,0-1 0,0 1 0,0-1 0,1 0 0,-1 0 0,0 1 0,0-1 0,0 0 0,1 0-1,-1 0 1,0 0 0,0-1 0,1 1 0,-1 0 0,0 0 0,0-1 0,0 1 0,0-1 0,1 1 0,0-2 0,6-1 0,0-1 0,0-1-1,-1 1 1,1-1 0,9-9-1,137-132 79,-152 145-88,-1 0 0,1-1 0,-1 1 0,1 0 0,-1 0 0,1 0 0,0 0-1,0 0 1,0 1 0,2-2 0,-4 2 1,1 0-1,-1 0 1,1 0-1,-1 0 1,1 0-1,-1 0 1,1 0-1,-1 0 1,1 1-1,-1-1 1,1 0-1,-1 0 1,0 0 0,1 0-1,-1 1 1,1-1-1,-1 0 1,1 0-1,-1 1 1,0-1-1,1 0 1,-1 1-1,0-1 1,1 0-1,-1 1 1,0 0-1,2 2 10,-1 0 1,0 1-1,0-1 0,0 0 0,-1 1 0,1-1 0,-1 1 1,0-1-1,0 6 0,0 87 250,0-95-289,0 0 0,0 0 0,0 0 1,0 0-1,0 0 0,0 0 0,0 0 0,1 0 0,-1 0 0,0-1 1,0 1-1,1 0 0,-1 0 0,1 0 0,-1 0 0,1-1 1,-1 1-1,1 0 0,0 0 0,0 0-2,-1-1-1,1 0 1,-1 0-1,1 0 1,0 0 0,-1 0-1,1 0 1,-1 0-1,1 0 1,-1 0 0,1 0-1,0 0 1,-1 0-1,1 0 1,-1 0 0,1-1-1,-1 1 1,1 0-1,-1 0 1,1-1 0,-1 1-1,2-1 1,4-4-216,0 0 0,0 0 1,8-11-1,-7 8 282,20-21-501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00.073"/>
    </inkml:context>
    <inkml:brush xml:id="br0">
      <inkml:brushProperty name="width" value="0.05" units="cm"/>
      <inkml:brushProperty name="height" value="0.05" units="cm"/>
    </inkml:brush>
  </inkml:definitions>
  <inkml:trace contextRef="#ctx0" brushRef="#br0">161 178 16636,'-11'5'247,"0"1"0,1 0 0,-1 0 1,1 1-1,1 1 0,0-1 0,0 1 1,0 1-1,1 0 0,0 0 0,1 1 1,0-1-1,0 2 0,1-1 0,1 1 1,0 0-1,0 0 0,1 0 0,-3 14 1,6-24-220,1 1 1,-1 0-1,1 0 0,0 0 1,0 0-1,0 0 1,0 0-1,0 0 1,0 0-1,0 0 1,1 0-1,0 3 1,-1-4-21,1-1 0,-1 1 1,0-1-1,1 1 1,-1-1-1,1 0 0,-1 1 1,0-1-1,1 1 0,-1-1 1,1 0-1,-1 0 1,1 1-1,-1-1 0,1 0 1,-1 0-1,1 1 0,-1-1 1,1 0-1,-1 0 0,1 0 1,-1 0-1,1 0 1,0 0-1,-1 0 0,1 0 1,-1 0-1,1 0 0,3-1 2,0-1 0,0 1 0,0-1-1,-1 1 1,1-1 0,-1-1 0,1 1-1,-1 0 1,0-1 0,5-4 0,21-22 20,-1 0 1,-1-2-1,-2-2 0,-1 0 1,-2-1-1,-1-1 0,-1-1 1,22-59-1,-39 76 35,-4 19-62,1 0 1,0-1-1,0 1 0,0 0 1,-1 0-1,1 0 0,0 0 1,0 0-1,0 0 1,-1 0-1,1 0 0,0 0 1,0-1-1,-1 1 1,1 0-1,0 0 0,0 0 1,-1 0-1,1 1 0,0-1 1,0 0-1,0 0 1,-1 0-1,1 0 0,0 0 1,0 0-1,-1 0 1,1 0-1,0 0 0,0 1 1,0-1-1,0 0 1,-1 0-1,1 0 0,0 0 1,0 0-1,0 1 0,-1-1 1,-2 3 35,-1 1 1,1-1-1,-1 1 1,1 0-1,-4 7 1,-2 7 46,0 0 0,1 1-1,1 0 1,0 0 0,2 0 0,0 1 0,2 0 0,0 0 0,1 0 0,1 1 0,0-1 0,4 24 0,-2-36-139,1 0 0,0-1-1,0 1 1,1-1 0,0 0-1,0 0 1,1 0 0,6 10-1,-9-15-5,1 0 0,-1 0-1,0-1 1,1 1 0,-1 0-1,1-1 1,0 1 0,0-1-1,-1 1 1,1-1-1,0 0 1,0 0 0,0 0-1,0 0 1,1 0 0,-1 0-1,0-1 1,0 1 0,0-1-1,1 0 1,-1 1 0,0-1-1,1 0 1,-1 0-1,0 0 1,0-1 0,1 1-1,-1 0 1,0-1 0,0 0-1,0 1 1,1-1 0,2-2-1,24-19-372,2-7-135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00.554"/>
    </inkml:context>
    <inkml:brush xml:id="br0">
      <inkml:brushProperty name="width" value="0.05" units="cm"/>
      <inkml:brushProperty name="height" value="0.05" units="cm"/>
    </inkml:brush>
  </inkml:definitions>
  <inkml:trace contextRef="#ctx0" brushRef="#br0">13 205 13547,'2'2'244,"1"1"0,-1-1 0,1 0 1,-1 0-1,1 0 0,0 0 0,0-1 0,0 1 0,0-1 0,0 0 1,0 0-1,1 0 0,-1 0 0,0 0 0,0-1 0,1 1 1,-1-1-1,0 0 0,1 0 0,5-1 0,3 0 145,0-1-1,0 0 1,-1-1-1,19-6 0,-22 5-272,1 1 0,-1-1 0,-1-1 0,1 0 0,8-6 1,-13 9-61,0-1 1,0 1 0,-1-1 0,1 0 0,0 0 0,-1 0 0,0 0 0,0-1 0,0 1 0,0-1-1,0 1 1,-1-1 0,1 1 0,0-6 0,-2 8-32,1 0 1,-1 0-1,0 0 0,0 0 0,0 0 0,0 0 1,0 0-1,0 0 0,0 0 0,0 0 1,0 0-1,0 0 0,-1 0 0,1 0 0,0 0 1,-1 0-1,1 0 0,-1 0 0,1 0 1,-1 0-1,1 1 0,-1-1 0,0 0 0,1 0 1,-1 1-1,-1-2 0,1 1 9,-1 1 0,0-1 0,1 0 1,-1 1-1,0 0 0,0-1 0,1 1 0,-1 0 0,0 0 0,0 0 0,0 0 0,1 0 1,-4 1-1,-3 0 51,1 1-1,0 0 1,0 0 0,0 1 0,0 0 0,-7 4-1,0 2 13,1 1 0,-1 0 0,2 1 0,0 0 0,0 1 0,-14 19 0,20-23-62,0 1 0,0 0 0,1 0 0,0 1 0,0-1 0,1 1 0,1 0-1,-1 0 1,2 0 0,-1 1 0,0 12 0,2-21-53,1 1 0,0-1 0,0 1 0,0-1 0,0 1 0,0-1 0,1 1 0,-1-1-1,1 1 1,-1-1 0,1 1 0,0-1 0,0 0 0,0 0 0,1 1 0,-1-1 0,0 0 0,1 0 0,-1 0 0,1 0 0,0 0 0,-1-1 0,1 1 0,0 0 0,0-1-1,0 1 1,1-1 0,-1 0 0,0 0 0,0 0 0,1 0 0,-1 0 0,1 0 0,-1-1 0,0 1 0,1-1 0,-1 0 0,1 1 0,-1-1 0,1 0 0,0-1-1,-1 1 1,0 0 0,1-1 0,-1 1 0,1-1 0,2-1 0,15-5-202,-1 0 1,0-2-1,0 0 0,-1-1 0,0-1 0,16-13 1,-13 10 39,48-34-326</inkml:trace>
  <inkml:trace contextRef="#ctx0" brushRef="#br0" timeOffset="1">768 0 17412,'-18'24'1992,"-8"15"-1128,-7 1-344,0 8 873,-1 0-169,3 0-384,1-3-208,9-6-464,8-4-192,3-8-448,1-7-264,8-13 360,1-28 144,1-7-128,1-9-16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01.024"/>
    </inkml:context>
    <inkml:brush xml:id="br0">
      <inkml:brushProperty name="width" value="0.05" units="cm"/>
      <inkml:brushProperty name="height" value="0.05" units="cm"/>
    </inkml:brush>
  </inkml:definitions>
  <inkml:trace contextRef="#ctx0" brushRef="#br0">9 2 16956,'-8'-2'1576,"8"6"-1032,1 6-216,14 6 768,6 3-159,9 7-481,3 2-160,6 7-368,1-1-200,-3-1 832,0 0-560,-5-14-8,-3-5-24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01.471"/>
    </inkml:context>
    <inkml:brush xml:id="br0">
      <inkml:brushProperty name="width" value="0.05" units="cm"/>
      <inkml:brushProperty name="height" value="0.05" units="cm"/>
    </inkml:brush>
  </inkml:definitions>
  <inkml:trace contextRef="#ctx0" brushRef="#br0">76 15 15267,'9'-10'1516,"-5"6"-296,-6 11 82,-19 58 183,3 1 0,-17 124 0,31-165-1280,1-10-70,0 0-1,2 0 1,0-1-1,1 1 1,1 16-1,-1-29-127,0-1 1,0 1-1,0-1 0,1 0 1,-1 1-1,0-1 1,1 1-1,-1-1 0,1 0 1,0 1-1,-1-1 0,1 0 1,0 0-1,0 0 1,-1 1-1,1-1 0,0 0 1,0 0-1,0 0 0,1 0 1,-1-1-1,0 1 1,0 0-1,0 0 0,1-1 1,-1 1-1,0 0 0,1-1 1,-1 0-1,0 1 1,1-1-1,-1 0 0,1 0 1,-1 1-1,1-1 0,-1 0 1,0 0-1,1-1 1,-1 1-1,1 0 0,-1 0 1,0-1-1,3 0 0,3-1 1,1-1 0,-1 0 0,-1 0 0,1-1 0,0 0 0,-1 0 0,7-5 0,12-12 10,-2-2 1,0 0-1,-1-1 1,30-44-1,-50 69-70,-2 7 33,-1 8 9,-7 20-4,-13 94 173,21-129-175,0 0 0,0 0 0,0 0 0,-1 0 0,1 0 0,0 0 0,1 1 0,-1-1 0,0 0 0,0 0 0,0 0 0,1 0 0,-1 0 0,0 0 0,1 0 1,-1 0-1,1 0 0,-1 0 0,1 0 0,0 0 0,1 1 0,-2-2 18,1 1 0,0-1 0,0 0 0,0 0 0,0 0 1,0 1-1,-1-1 0,1 0 0,0 0 0,0 0 0,0 0 0,0-1 1,0 1-1,0 0 0,-1 0 0,1 0 0,0-1 0,0 1 0,0-1 0,1 0 1,4-3 11,1 0 0,-1 0 0,1-1 0,8-9 0,10-11-97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02.032"/>
    </inkml:context>
    <inkml:brush xml:id="br0">
      <inkml:brushProperty name="width" value="0.05" units="cm"/>
      <inkml:brushProperty name="height" value="0.05" units="cm"/>
    </inkml:brush>
  </inkml:definitions>
  <inkml:trace contextRef="#ctx0" brushRef="#br0">9 88 12411,'0'3'200,"0"0"-1,0 0 1,0 0 0,1 0 0,-1 0 0,1 0 0,0 0 0,0 0-1,0 0 1,0 0 0,1 0 0,-1-1 0,1 1 0,-1 0 0,1-1-1,4 5 1,-4-5-51,0-1-1,0 1 1,1-1-1,-1 1 1,1-1 0,-1 0-1,0 0 1,1 0-1,0 0 1,-1-1-1,1 1 1,0-1 0,-1 1-1,1-1 1,0 0-1,-1 0 1,1 0-1,0-1 1,-1 1-1,4-1 1,-2-1-33,1 1-1,-1-1 1,0 0 0,0 0-1,0-1 1,0 1 0,0-1-1,0 0 1,-1 0 0,0 0 0,1 0-1,-1-1 1,0 1 0,-1-1-1,1 0 1,0 0 0,-1 0-1,0 0 1,2-5 0,-3 7-76,0-1 1,0 1-1,0-1 1,0 1 0,0-1-1,-1 1 1,1-1-1,-1 1 1,0-1 0,0 0-1,0 1 1,0-1-1,0 0 1,0 1-1,-1-1 1,1 1 0,-1-1-1,0 1 1,1-1-1,-1 1 1,-1-1 0,1 1-1,0 0 1,0-1-1,-1 1 1,0 0 0,1 0-1,-1 0 1,0 0-1,0 0 1,0 1-1,0-1 1,0 0 0,-3-1-1,2 2-15,1 0 0,-1 0 0,0 1 0,1-1 0,-1 0-1,0 1 1,1 0 0,-1 0 0,0 0 0,1 0 0,-1 0 0,0 0-1,0 1 1,1-1 0,-1 1 0,1 0 0,-1 0 0,1 0 0,-1 0 0,1 0-1,-1 0 1,1 1 0,0-1 0,0 1 0,-1 0 0,1 0 0,0-1-1,1 1 1,-3 3 0,-2 1 24,1 1 0,-1 0 1,1 0-1,1 1 0,0-1 0,0 1 0,-6 15 0,8-15-16,0 0 0,0-1 0,1 1 0,-1 0 0,2 0 0,-1 0 0,1 0 0,1 0 0,0 8 0,0-13-22,0 1-1,-1-1 0,1 0 0,0 0 0,1 0 1,-1 0-1,0-1 0,1 1 0,0 0 1,0 0-1,-1-1 0,1 1 0,1-1 0,-1 0 1,0 0-1,1 0 0,-1 0 0,1 0 1,-1 0-1,1 0 0,0-1 0,0 0 1,0 1-1,0-1 0,4 1 0,1-1-14,0 1 1,0-2-1,0 1 0,0-1 0,0 0 1,1-1-1,-1 0 0,0 0 0,0 0 0,0-1 1,0-1-1,-1 1 0,1-1 0,0-1 1,-1 1-1,0-1 0,0-1 0,0 1 0,0-1 1,-1 0-1,0-1 0,0 1 0,0-1 1,-1 0-1,0-1 0,0 1 0,0-1 0,-1 0 1,3-8-1,-6 12-10,0 1 0,0-1 0,0 1 0,-1-1 1,0 1-1,1-1 0,-1 1 0,0-1 0,0 0 0,0 1 0,-1-5 1,1 7 9,0-1 0,0 1 1,-1-1-1,1 1 1,0-1-1,0 1 1,0 0-1,0-1 0,-1 1 1,1 0-1,0-1 1,-1 1-1,1 0 1,0-1-1,0 1 0,-1 0 1,1 0-1,0-1 1,-1 1-1,1 0 1,-1 0-1,1-1 0,0 1 1,-1 0-1,0 0 1,0 0 2,0 0 0,0 0 0,0 0 0,0 1 0,0-1 0,0 0 0,1 1 0,-1-1 0,0 1 1,0-1-1,0 1 0,0-1 0,1 1 0,-1-1 0,0 1 0,-1 1 0,0 0 12,0 1 0,0-1 0,0 0 1,0 1-1,0 0 0,1 0 0,-1-1 0,1 1 0,-1 0 0,1 0 0,0 0 0,0 0 0,1 0 1,-1 1-1,1-1 0,-1 0 0,1 0 0,0 0 0,0 0 0,1 5 0,-1-6-2,1 1 0,-1-1 1,1 0-1,0 0 0,0 1 0,0-1 0,0 0 0,0 0 0,1 0 0,-1 0 0,0 0 1,1 0-1,0 0 0,-1-1 0,1 1 0,0 0 0,0-1 0,0 1 0,0-1 0,0 0 0,0 0 1,0 0-1,1 0 0,-1 0 0,0 0 0,1-1 0,1 1 0,5 1-20,-1-1 0,1-1 0,-1 1 0,1-1 0,-1-1 0,1 0 0,-1 0-1,0 0 1,1-1 0,-1-1 0,0 1 0,0-1 0,0-1 0,-1 1 0,1-1 0,-1-1 0,0 1 0,0-1-1,0 0 1,-1-1 0,0 0 0,0 0 0,0 0 0,7-11 0,-11 14-10,-1 0 0,0 0 0,0 0 0,0 0 0,0 0 0,0 0 0,-1 0 0,0 0 0,1 0 0,-1 0 0,-1-5 0,1 7 15,0 0 0,0 0 0,0 1 0,0-1 0,0 0 0,-1 1 0,1-1-1,0 0 1,0 1 0,-1-1 0,1 0 0,-1 1 0,1-1 0,0 1 0,-1-1 0,1 1 0,-1-1 0,0 1 0,1-1 0,-1 1 0,0-1 0,0 1 3,0-1 0,0 1 0,0 0 0,0 0-1,0 0 1,-1 0 0,1 0 0,0 0 0,0 1 0,0-1 0,0 0 0,0 0 0,0 1 0,0-1 0,0 1-1,0-1 1,0 1 0,1-1 0,-3 2 0,-1 1 17,0 1 0,0 0 0,0 0 0,0 0 0,1 0 0,0 0 0,-1 1 0,1 0 0,1-1 0,-1 1 1,1 0-1,0 0 0,0 1 0,1-1 0,-1 0 0,1 1 0,0-1 0,1 1 0,-1-1 0,1 7 0,0-9-59,0 0-1,0 0 1,0-1 0,0 1 0,1 0-1,-1 0 1,1 0 0,0-1-1,0 1 1,0 0 0,0-1 0,0 1-1,1-1 1,-1 1 0,1-1-1,-1 0 1,1 1 0,0-1 0,0 0-1,0 0 1,0 0 0,1-1-1,-1 1 1,0 0 0,1-1 0,-1 1-1,1-1 1,-1 0 0,1 0 0,0 0-1,0 0 1,-1-1 0,1 1-1,0-1 1,0 1 0,0-1 0,-1 0-1,1 0 1,0 0 0,3-1-1,-3 0 18,1 1-1,-1-1 1,1 0-1,-1 0 1,1 0-1,-1-1 1,0 1-1,0-1 1,0 0-1,0 0 1,0 0-1,0 0 0,0 0 1,-1-1-1,6-4 1,-3 0-12,0-1 0,0 1 0,0-1 0,-1 1 0,5-15 0,8-27-246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02.540"/>
    </inkml:context>
    <inkml:brush xml:id="br0">
      <inkml:brushProperty name="width" value="0.05" units="cm"/>
      <inkml:brushProperty name="height" value="0.05" units="cm"/>
    </inkml:brush>
  </inkml:definitions>
  <inkml:trace contextRef="#ctx0" brushRef="#br0">8 1 15611,'-7'129'6070,"11"20"-4437,-1-120-1533,1 0 1,1 0 0,10 30 0,-15-58-100,0-1-1,0 0 1,0 0 0,0 1-1,0-1 1,0 0 0,0 1 0,0-1-1,0 0 1,0 1 0,0-1-1,0 0 1,0 1 0,1-1-1,-1 0 1,0 0 0,0 1-1,0-1 1,0 0 0,1 0-1,-1 1 1,0-1 0,0 0-1,0 0 1,1 1 0,-1-1-1,0 0 1,1 0 0,-1 0-1,0 0 1,0 0 0,1 1-1,-1-1 1,1 0 0,2-12-1,-2-22-20,-2 6-14,-2-1 0,-6-34 1,9 63 33,0 0 1,0 0-1,0 0 1,0 0-1,0 1 1,1-1-1,-1 0 1,0 0-1,0 0 1,0 0-1,0 0 1,1 0-1,-1 0 1,0 0-1,0 0 1,0 0-1,0 0 1,1 0-1,-1 0 1,0 0-1,0 0 1,0 0-1,0 0 1,1-1-1,-1 1 1,0 0-1,0 0 1,0 0-1,0 0 1,0 0-1,1 0 1,-1 0-1,0 0 1,0-1-1,0 1 1,0 0 0,0 0-1,0 0 1,0 0-1,0 0 1,1-1-1,-1 1 1,0 0-1,0 0 1,0 0-1,0 0 1,0-1-1,0 1 1,0 0-1,0 0 1,0 0-1,0 0 1,0-1-1,0 1 1,0 0-1,0 0 1,15 14 36,-12-10-26,8 6-1,1-1-1,0 0 1,0 0 0,1-1-1,0-1 1,0 0-1,1-1 1,0-1 0,0 0-1,0 0 1,0-2 0,1 0-1,0 0 1,-1-1 0,1-1-1,0-1 1,20-1-1,-32 1 0,0-1-1,0 0 0,0 1 1,0-1-1,0 0 0,0 0 1,0-1-1,0 1 0,0-1 1,-1 1-1,1-1 0,0 0 1,-1 0-1,4-4 0,-5 5-4,-1 0 0,1 0-1,0-1 1,-1 1 0,1 0 0,-1 0-1,0-1 1,1 1 0,-1-1 0,0 1-1,0 0 1,0-1 0,0 1 0,0 0-1,0-1 1,0 1 0,0-1 0,-1 1-1,1 0 1,0-1 0,-1 1 0,1 0-1,-1 0 1,1-1 0,-1 1 0,0 0-1,0 0 1,0 0 0,1 0 0,-1 0-1,0 0 1,0 0 0,0 0 0,-3-2-1,-2-1 5,0 0 0,0 0-1,0 0 1,-1 0-1,1 1 1,-1 0-1,0 1 1,0 0 0,0 0-1,0 0 1,0 1-1,0 0 1,-1 0 0,1 0-1,0 1 1,-1 1-1,-7 0 1,10 0-1,-1 0-1,1 0 1,-1 0 0,1 1 0,0 0 0,0 0 0,0 0-1,0 1 1,0 0 0,-6 4 0,8-4 3,0-1 0,0 1 0,1-1 0,-1 1 1,1 0-1,0 0 0,0 0 0,0 1 0,0-1 0,1 0 1,-1 1-1,1-1 0,0 1 0,0 0 0,0-1 0,0 6 1,0-5-15,1-1 1,0 0-1,0 1 0,1-1 1,-1 0-1,1 1 1,0-1-1,-1 0 1,1 0-1,1 0 1,-1 1-1,0-1 1,1 0-1,0-1 1,-1 1-1,1 0 1,0 0-1,1-1 1,-1 1-1,0-1 1,1 0-1,-1 0 1,1 0-1,0 0 1,-1 0-1,1 0 1,0-1-1,0 1 1,5 0-1,5 3-189,0-1 1,0 0-1,1-1 0,0 0 1,23 0-1,89-2-358,-59-7 170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8.555"/>
    </inkml:context>
    <inkml:brush xml:id="br0">
      <inkml:brushProperty name="width" value="0.05" units="cm"/>
      <inkml:brushProperty name="height" value="0.05" units="cm"/>
    </inkml:brush>
  </inkml:definitions>
  <inkml:trace contextRef="#ctx0" brushRef="#br0">1 532 18540,'0'1'64,"0"-1"0,0 1 1,0 0-1,0-1 0,0 1 0,0 0 1,0-1-1,0 1 0,0 0 0,0-1 1,0 1-1,0 0 0,0-1 0,1 1 0,-1 0 1,0-1-1,0 1 0,1-1 0,-1 1 1,1 0-1,-1-1 0,0 1 0,1-1 1,-1 1-1,1-1 0,-1 0 0,1 1 0,-1-1 1,1 1-1,0-1 0,-1 0 0,1 1 1,-1-1-1,1 0 0,0 0 0,-1 1 1,1-1-1,0 0 0,-1 0 0,1 0 0,0 0 1,-1 0-1,1 0 0,0 0 0,-1 0 1,1 0-1,0 0 0,0-1 0,39-5 1065,-27 3-943,0-1 0,-1 0 0,0-1 0,22-12 0,-30 14-157,1 1 0,-1-1 0,0 0 0,-1 0 0,1-1 0,0 1 0,-1-1 0,0 1 0,0-1 0,0 0 0,0-1 0,-1 1 0,1 0 0,-1-1 0,0 1 0,1-6 0,-2 9-21,-1 0 0,0 0 0,1 0 1,-1 0-1,0 0 0,0 0 0,0 0 0,0 0 1,0 0-1,0 0 0,0 0 0,0 0 1,0 0-1,-1 0 0,1 0 0,0 0 1,0 0-1,-1 0 0,1 0 0,-1 0 1,1 0-1,-1 0 0,1 1 0,-1-1 1,0 0-1,1 0 0,-1 0 0,0 1 1,0-1-1,0 1 0,1-1 0,-1 0 1,0 1-1,0-1 0,0 1 0,0 0 1,0-1-1,0 1 0,0 0 0,0 0 1,0-1-1,0 1 0,0 0 0,0 0 1,0 0-1,0 0 0,-2 1 0,-2-1 19,1 0-1,-1 1 0,0-1 0,0 1 0,1 1 0,-1-1 0,1 1 0,-8 3 0,2 1 29,1 1 1,-1 0-1,1 0 0,1 1 0,-15 17 0,20-21-29,-1 0 0,2-1-1,-1 1 1,0 1-1,1-1 1,0 0 0,-1 1-1,2-1 1,-1 1 0,1-1-1,-1 1 1,1 0 0,0 0-1,1-1 1,-1 1 0,1 8-1,1-12-19,-1 0 1,0 0-1,0 0 0,1 0 1,-1-1-1,1 1 0,-1 0 1,1 0-1,-1 0 0,1 0 1,-1-1-1,1 1 0,0 0 1,-1 0-1,1-1 0,0 1 1,0 0-1,-1-1 0,1 1 1,0-1-1,1 1 0,1 0-2,0 0 0,0 0 1,0 0-1,0-1 0,0 1 0,0-1 0,4 0 0,6 0-37,-1-1-1,20-4 0,-30 5 27,122-34-351,-92 23 195,1 2 0,62-10 0,-92 19 165,0-1-1,0 1 0,0 0 0,0 0 1,0 0-1,0 1 0,-1-1 0,1 1 1,0-1-1,0 1 0,0 0 1,-1 0-1,6 3 0,-7-3 17,1 0 0,-1 1 0,1-1 0,-1 1 0,0-1 0,0 1 0,0 0 0,0-1 0,0 1 0,0 0 0,0 0 0,-1-1 0,1 1 0,0 0 0,-1 0 0,0 0 0,1 0 0,-1 0 0,0 0 0,0 3 0,-1-3 5,1 0 0,0 0 0,0 0-1,1-1 1,-1 1 0,0 0 0,0 0-1,1-1 1,-1 1 0,1 0 0,0-1-1,-1 1 1,1-1 0,0 1 0,0-1-1,0 1 1,0-1 0,0 1 0,0-1-1,1 0 1,2 2 0,-2-1-8,1-1 0,0 0 0,-1 0 0,1 0 0,0 0 0,0-1 0,0 1-1,0-1 1,0 0 0,0 0 0,0 0 0,5-1 0,27-4-899,0-2 0,0-2 1,0-1-1,52-24 0,-65 26-154,-11 3 501,0-1-1,0 0 1,-1 0-1,1-1 1,-2 0 0,1-1-1,-1 0 1,0-1-1,0 0 1,-1 0-1,7-11 1,8-14-389,-3 0-1,17-38 1,-29 57 561,12-24 1246,-2-2 0,-2 0-1,-1-1 1,9-44 0,-23 84-726,-1 1 1,0 0-1,1-1 1,-1 1-1,0 0 0,0-1 1,0 1-1,0 0 1,0-1-1,0 1 0,-1-1 1,1 1-1,0 0 1,-1-1-1,0-1 1,-6 5 1376,-4 12-562,1 5-473,0 0 0,1 0 0,1 1 0,1 0 0,-5 23 0,-15 109 737,21-78-897,6 140 1,2-162-1004,-1-51 593,-1 0-1,0 0 1,0 0 0,0 0-1,0 1 1,0-1 0,0 0 0,0 0-1,-1 0 1,1 0 0,0 0 0,-1 0-1,1 0 1,0 0 0,-1 0-1,0 2 1,0-3 33,1 0-1,0 0 1,-1 0-1,1 0 1,-1 0-1,1 0 1,0 0-1,-1 0 0,1-1 1,-1 1-1,1 0 1,0 0-1,-1 0 1,1 0-1,-1 0 1,1-1-1,0 1 1,-1 0-1,1 0 1,0-1-1,-1 1 1,1 0-1,0 0 1,0-1-1,-1 1 1,1 0-1,0-1 1,-1 0-1,-22-36-1482,20 32 1431,-14-24-449,-4-8 841,-24-55-1,43 90-168,1-1 1,0 0-1,0 1 0,1-1 1,-1 0-1,1 0 1,-1 0-1,1 0 1,0-3-1,0 5-80,1 0 0,-1 0 0,0 0 1,0 1-1,1-1 0,-1 0 0,1 0 0,-1 0 0,1 1 0,-1-1 0,1 0 0,-1 1 0,1-1 1,0 0-1,-1 1 0,1-1 0,0 1 0,0-1 0,-1 1 0,1-1 0,0 1 0,0 0 0,0-1 1,-1 1-1,1 0 0,0 0 0,0 0 0,0-1 0,0 1 0,0 0 0,0 0 0,1 0 0,76-3 536,-41 2-1282,60-8-1,-50-1 259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03.032"/>
    </inkml:context>
    <inkml:brush xml:id="br0">
      <inkml:brushProperty name="width" value="0.05" units="cm"/>
      <inkml:brushProperty name="height" value="0.05" units="cm"/>
    </inkml:brush>
  </inkml:definitions>
  <inkml:trace contextRef="#ctx0" brushRef="#br0">12 6 17092,'-7'3'1800,"3"2"-1136,5-4-248,15-1 937,7 1-265,14-1-352,6-1-192,7 1-320,5-1-184,0-2-416,0 1-272,-8 1 1720,-9-3-1152,-10 1-8,-5 3-72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03.481"/>
    </inkml:context>
    <inkml:brush xml:id="br0">
      <inkml:brushProperty name="width" value="0.05" units="cm"/>
      <inkml:brushProperty name="height" value="0.05" units="cm"/>
    </inkml:brush>
  </inkml:definitions>
  <inkml:trace contextRef="#ctx0" brushRef="#br0">0 45 14931,'19'18'1961,"8"-2"-1121,15-9-280,3-4 848,10-3-352,1-3-231,0-8-929,-3-4 1664,-6-5-1384,-4 0-32,-13 0-88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09.247"/>
    </inkml:context>
    <inkml:brush xml:id="br0">
      <inkml:brushProperty name="width" value="0.05" units="cm"/>
      <inkml:brushProperty name="height" value="0.05" units="cm"/>
    </inkml:brush>
  </inkml:definitions>
  <inkml:trace contextRef="#ctx0" brushRef="#br0">0 677 11322,'0'1'110,"0"0"0,0 1 1,0-1-1,1 1 0,-1-1 0,0 1 0,0-1 0,1 0 0,-1 1 0,1-1 0,0 0 0,-1 1 0,1-1 0,0 0 0,-1 0 0,1 1 0,0-1 0,0 0 0,0 0 0,0 0 0,2 1 0,-1-2-18,-1 0-1,1 1 1,0-1-1,-1-1 1,1 1-1,-1 0 1,1 0-1,-1 0 0,1-1 1,0 1-1,-1-1 1,0 1-1,1-1 1,-1 0-1,1 0 1,-1 1-1,0-1 1,1 0-1,-1 0 0,0 0 1,2-3-1,61-54 1597,102-123-1,-163 177-1649,160-209 1163,-138 176-769,-3-1 0,-1-2 1,31-81-1,-196 665 480,130-465-2363,28-101-298,-1-5 1119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09.725"/>
    </inkml:context>
    <inkml:brush xml:id="br0">
      <inkml:brushProperty name="width" value="0.05" units="cm"/>
      <inkml:brushProperty name="height" value="0.05" units="cm"/>
    </inkml:brush>
  </inkml:definitions>
  <inkml:trace contextRef="#ctx0" brushRef="#br0">193 17 13147,'0'-13'1071,"-4"9"190,2 5-1058,0 0-1,0 0 1,1 0-1,-1 1 1,0-1 0,1 0-1,-1 1 1,1-1-1,-3 3 1,-12 15 148,1 1-1,1 0 1,0 0-1,-12 27 1,6-4-127,-19 56 1,32-79-120,2 0 0,-5 28 0,8-42-59,2 1 1,-1 0-1,1-1 1,0 1 0,0 0-1,1-1 1,0 1-1,0 0 1,1-1-1,0 0 1,3 9-1,-4-13-21,0 0 0,-1-1-1,1 1 1,0 0 0,1-1-1,-1 1 1,0-1 0,0 0 0,1 1-1,-1-1 1,0 0 0,1 0-1,0 0 1,-1 0 0,1 0-1,-1 0 1,1 0 0,0 0-1,0-1 1,1 1 0,0 0 16,0-1 0,0 0 0,0 0 0,0 0 0,0-1 1,0 1-1,0-1 0,0 1 0,0-1 0,0 0 0,4-2 1,3-2 101,0 0 0,-1-1 0,0 0 0,0-1 0,14-14 0,-10 8 84,0-1 0,-2 0-1,0-1 1,-1 0-1,17-33 1,-21 36-117,-1 0 1,-1-1-1,0 1 0,0-1 1,-1 0-1,-1 0 0,0 0 1,0-26-1,-2 35-89,-1 0 0,1-1 0,-1 1 0,0 0 0,0 0 1,-1 0-1,1 0 0,-1 1 0,0-1 0,0 0 0,0 1 0,0-1 0,-1 1 0,0-1 0,-4-4 1,5 7-48,0-1 1,1 1-1,-1 0 1,0 0-1,1 0 1,-1 0-1,0 0 1,0 0-1,0 0 1,0 1-1,0-1 1,0 1-1,0-1 0,0 1 1,0 0-1,0 0 1,0 0-1,0 0 1,0 0-1,0 0 1,0 1-1,0-1 1,0 1-1,0-1 1,0 1-1,0 0 1,0 0-1,0-1 1,0 1-1,1 1 1,-1-1-1,-3 2 1,1 1-255,0 0 0,0 0 1,1 0-1,-1 0 0,1 0 0,-5 9 1,6-10 166,1-1 1,0 0-1,0 1 1,0-1-1,0 0 1,0 1-1,1-1 1,-1 1-1,1 0 1,0-1 0,-1 1-1,1-1 1,0 1-1,1 0 1,-1-1-1,1 4 1,5 9-658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10.173"/>
    </inkml:context>
    <inkml:brush xml:id="br0">
      <inkml:brushProperty name="width" value="0.05" units="cm"/>
      <inkml:brushProperty name="height" value="0.05" units="cm"/>
    </inkml:brush>
  </inkml:definitions>
  <inkml:trace contextRef="#ctx0" brushRef="#br0">318 2 17148,'-14'4'438,"0"1"0,0 1 0,1 0 0,0 0 1,0 1-1,-21 17 0,-63 59 402,82-68-742,0 1 0,0 0-1,-15 24 1,26-34-71,0 0 1,1 0-1,0 0 0,0 0 1,0 0-1,1 1 1,-1 0-1,2-1 0,-1 1 1,1 0-1,0 0 1,0 0-1,1 0 0,0 9 1,1-13-19,0 0 1,0 0 0,0 0 0,0 0 0,0 0 0,0-1-1,1 1 1,-1 0 0,1 0 0,0-1 0,0 1-1,0-1 1,0 0 0,0 0 0,1 0 0,-1 0-1,1 0 1,-1 0 0,1 0 0,0-1 0,-1 1 0,1-1-1,0 0 1,0 0 0,0 0 0,0 0 0,0-1-1,4 1 1,3 1 26,1-1-1,-1-1 1,1 1-1,-1-2 0,1 1 1,-1-2-1,14-2 1,-2-2 83,-1-1 0,0-1 0,-1 0 0,0-2-1,35-22 1,-39 22-12,-1-1-1,-1-1 0,0 0 0,0-1 0,-2 0 0,1-1 1,14-22-1,-24 30-69,1 0 0,-1 0 0,0 0 0,-1-1 0,0 1 0,0-1 0,0 0-1,-1 0 1,1 0 0,-2 0 0,1 0 0,-1 0 0,0 0 0,-1 0 0,1 0 0,-3-10 0,1 13-66,1 0 1,0 0-1,-1 0 0,0 0 0,0 0 0,0 0 1,0 1-1,-1-1 0,1 1 0,-1-1 1,0 1-1,0 0 0,0 0 0,-1 0 0,1 1 1,-1-1-1,1 1 0,-1 0 0,0 0 1,0 0-1,0 0 0,0 1 0,0 0 1,0-1-1,0 1 0,-1 1 0,-5-1 0,6 0-138,0 1-1,1 0 1,-1 0-1,0 0 1,0 0-1,1 1 1,-1-1-1,0 1 1,1 0-1,-1 0 1,1 1-1,-1-1 1,1 1-1,-1 0 1,1 0-1,0 0 1,0 0-1,0 0 1,0 0-1,0 1 1,1 0-1,-1-1 0,1 1 1,0 0-1,-1 0 1,1 1-1,1-1 1,-1 0-1,0 1 1,-1 6-1,-7 22-941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15.480"/>
    </inkml:context>
    <inkml:brush xml:id="br0">
      <inkml:brushProperty name="width" value="0.05" units="cm"/>
      <inkml:brushProperty name="height" value="0.05" units="cm"/>
    </inkml:brush>
  </inkml:definitions>
  <inkml:trace contextRef="#ctx0" brushRef="#br0">0 19 18668,'0'0'34,"0"0"1,0 0-1,0 0 0,0 0 0,1 0 1,-1 0-1,0 0 0,0 0 1,0 0-1,0 0 0,0 0 0,0 0 1,0 0-1,0 0 0,0 0 1,0 0-1,0 0 0,0 0 1,0 0-1,1 0 0,-1 0 0,0 0 1,0 0-1,0 0 0,0 0 1,0 0-1,0 0 0,0-1 0,0 1 1,0 0-1,0 0 0,0 0 1,0 0-1,0 0 0,0 0 0,0 0 1,0 0-1,0 0 0,0 0 1,0 0-1,0 0 0,0 0 1,0 0-1,0-1 0,0 1 0,0 0 1,0 0-1,0 0 0,0 0 1,0 0-1,0 0 0,0 0 0,0 0 1,0 0-1,0 0 0,0 0 1,0 0-1,0 0 0,0-1 1,0 1-1,0 0 0,0 0 0,0 0 1,12-2 873,20 0 86,41-3-45,119-2 1244,-160 8-2982,0 1 0,0 1 0,60 16-1,-112-13-2033,-6 1 1820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15.939"/>
    </inkml:context>
    <inkml:brush xml:id="br0">
      <inkml:brushProperty name="width" value="0.05" units="cm"/>
      <inkml:brushProperty name="height" value="0.05" units="cm"/>
    </inkml:brush>
  </inkml:definitions>
  <inkml:trace contextRef="#ctx0" brushRef="#br0">0 1 15675,'9'15'1801,"11"-2"-817,6-1-288,17-5 784,5-1-87,16-6-145,1-2-200,1-3-352,-3-3-152,-7 3-351,-4-1-218,-16 3-759,-9 3-464,-16 2 1008,-3-2-184,-8-2-176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22.826"/>
    </inkml:context>
    <inkml:brush xml:id="br0">
      <inkml:brushProperty name="width" value="0.05" units="cm"/>
      <inkml:brushProperty name="height" value="0.05" units="cm"/>
    </inkml:brush>
  </inkml:definitions>
  <inkml:trace contextRef="#ctx0" brushRef="#br0">82 7 25149,'1'-7'64,"-12"47"-16,-1-3-24,1-1 0,1 2-24,3-6 0,-3 3 24,3-5-16,1-4-16,1-2-72,3-5-424,0-6-296,4-8-160,0-5 728,6-7-192,2-3-168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23.247"/>
    </inkml:context>
    <inkml:brush xml:id="br0">
      <inkml:brushProperty name="width" value="0.05" units="cm"/>
      <inkml:brushProperty name="height" value="0.05" units="cm"/>
    </inkml:brush>
  </inkml:definitions>
  <inkml:trace contextRef="#ctx0" brushRef="#br0">186 0 13251,'-105'125'4957,"92"-107"-4543,1 0 0,1 1 0,1 0 0,0 0 0,-9 30 0,18-46-373,0 0 1,0 0-1,0 0 0,1 1 0,-1-1 0,1 0 0,0 0 0,0 0 0,0 0 0,0 0 0,0 1 0,1-1 0,0 0 0,-1 0 0,3 5 1,-2-6-6,1 0 0,-1-1 1,0 1-1,1-1 1,0 1-1,-1-1 1,1 1-1,0-1 1,0 0-1,0 0 1,0 0-1,0 0 1,0 0-1,0 0 1,0 0-1,0-1 0,0 1 1,0-1-1,0 0 1,1 1-1,-1-1 1,0 0-1,3 0 1,6-1 109,1 0 1,0-1-1,-1 0 0,1 0 1,-1-1-1,0-1 1,0 0-1,14-7 0,-1-1 201,0-2-1,32-23 0,-42 26-148,0 0 0,22-25 0,-32 32-140,0-1 0,0 1 0,-1-1 0,0 0 0,1 0 0,-2 0 0,1-1 0,-1 1-1,0-1 1,0 1 0,0-1 0,1-7 0,-3 11-42,0 0-1,0 0 0,0 0 1,0 0-1,0 0 0,-1 1 1,1-1-1,-1 0 0,1 0 1,-1 0-1,0 1 0,1-1 1,-1 0-1,0 1 1,0-1-1,0 0 0,0 1 1,-1 0-1,1-1 0,0 1 1,-1 0-1,1-1 0,-1 1 1,1 0-1,-1 0 0,1 0 1,-1 0-1,0 0 1,1 1-1,-1-1 0,0 1 1,0-1-1,0 1 0,0-1 1,1 1-1,-4 0 0,-5-1 9,0 1 0,1 0 0,-1 0-1,0 1 1,-16 3 0,13-1-115,1 0 0,0 1 1,-15 6-1,23-8-114,0 1-1,-1-1 1,1 1-1,0-1 1,0 1-1,0 0 1,1 1-1,-1-1 1,1 1-1,0-1 1,-4 6-1,6-8 170,1-1 0,0 1 0,-1 0 0,1-1-1,0 1 1,-1-1 0,1 1 0,0-1 0,0 1 0,-1 0-1,1-1 1,0 1 0,0 0 0,0-1 0,0 1-1,0 0 1,0-1 0,0 1 0,0 0 0,0-1 0,0 1-1,0 0 1,1-1 0,-1 1 0,0-1 0,0 1-1,1 0 1,-1-1 0,1 2 0,11 6-660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23.710"/>
    </inkml:context>
    <inkml:brush xml:id="br0">
      <inkml:brushProperty name="width" value="0.05" units="cm"/>
      <inkml:brushProperty name="height" value="0.05" units="cm"/>
    </inkml:brush>
  </inkml:definitions>
  <inkml:trace contextRef="#ctx0" brushRef="#br0">241 0 15731,'-3'1'243,"-1"0"-1,1 0 0,0 0 0,0 1 1,0-1-1,0 1 0,0 0 1,-3 3-1,-15 10 139,2 0 1,0 2-1,1 0 1,1 1-1,-16 21 1,22-24-246,0 0 0,1 0 0,1 1 0,1 1 0,0-1 1,1 1-1,-7 27 0,12-39-83,1 0 0,0 0 1,1 0-1,-1 0 0,1 0 1,0 0-1,0 0 0,1 0 0,0 0 1,-1 0-1,2 0 0,-1 0 1,0 0-1,1 0 0,0-1 0,5 9 1,-5-10 4,1 0 0,0 1 0,0-1 1,0 0-1,0 0 0,1 0 0,-1-1 0,1 1 1,-1-1-1,1 0 0,0 0 0,0 0 0,0-1 0,0 1 1,1-1-1,-1 0 0,0 0 0,0-1 0,8 1 1,0-1 87,0 0 1,0-1 0,0-1 0,-1 0-1,1-1 1,-1 0 0,1 0-1,-1-2 1,0 1 0,-1-1 0,1-1-1,11-7 1,-10 5 49,0-1 0,-1 1 0,0-2 0,-1 1 0,0-1 0,0-1 0,-1 0 0,-1 0 0,14-24 0,-19 30-140,-1 0 0,0 0-1,0 0 1,-1 0 0,1 0 0,-1 0-1,0-1 1,0 1 0,-1 0 0,0-1-1,0 1 1,0 0 0,0-1 0,-3-7-1,2 9-53,0 1 0,0-1-1,-1 1 1,0-1 0,0 1 0,0 0-1,0 0 1,0 0 0,-1 0-1,1 0 1,-1 0 0,0 0 0,0 1-1,0-1 1,0 1 0,0 0-1,0 0 1,-1 0 0,1 1 0,-7-3-1,-4 0-357,1 0 0,-1 1 0,0 1 0,0 0 0,-17 1 0,15-3 159,16 4 179,0-1 1,0 1-1,-1-1 1,1 1-1,0-1 1,0 1-1,-1-1 1,1 0-1,0 1 0,0-1 1,0 1-1,0-1 1,0 0-1,0 1 1,0-1-1,0 1 1,0-1-1,0 0 1,0 1-1,0-1 1,1 1-1,-1-1 1,0 1-1,0-1 1,0 1-1,1-1 1,-1 1-1,0-1 1,1 1-1,0-2 1,12-21-369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8.991"/>
    </inkml:context>
    <inkml:brush xml:id="br0">
      <inkml:brushProperty name="width" value="0.05" units="cm"/>
      <inkml:brushProperty name="height" value="0.05" units="cm"/>
    </inkml:brush>
  </inkml:definitions>
  <inkml:trace contextRef="#ctx0" brushRef="#br0">199 1 17916,'-18'10'1270,"-1"0"-1,-1 0 1,-24 7 0,22-9-862,2 1 1,-27 14-1,47-23-440,-1 0 0,1 0-1,-1 1 1,1-1 0,-1 0 0,1 0 0,-1 1 0,1-1 0,0 0 0,-1 1-1,1-1 1,-1 0 0,1 1 0,0-1 0,-1 1 0,1-1 0,0 0 0,0 1-1,-1-1 1,1 1 0,0-1 0,0 1 0,0-1 0,0 1 0,-1-1 0,1 1-1,0-1 1,0 1 0,0-1 0,0 2 0,1-2-38,0 1 0,-1 0 0,1 0 0,-1 0 0,1-1 0,0 1 1,0 0-1,-1-1 0,1 1 0,0-1 0,0 1 0,0-1 0,0 1 0,2 0 0,43 10-1728,-39-9 1465,55 11-1262,-31-8 1116,0 1 0,-1 2 0,44 18 0,-70-24 575,0 0 0,0 0 0,-1 0 0,1 0 0,0 1 0,-1 0 0,4 4 1,-6-7-47,0 1 0,-1 0 1,1 0-1,-1-1 1,1 1-1,-1 0 1,1 0-1,-1 0 1,0 0-1,1 0 1,-1 0-1,0-1 1,0 1-1,0 0 0,1 0 1,-1 0-1,0 0 1,0 0-1,0 0 1,-1 0-1,1 0 1,0 0-1,0 0 1,0 0-1,-1 0 0,1-1 1,0 1-1,-1 0 1,1 0-1,-1 0 1,1 0-1,-1-1 1,0 1-1,1 0 1,-1 0-1,0-1 1,1 1-1,-2 0 0,-5 4 221,1-1 0,-1 0 1,0 0-1,0 0 0,0-1 0,0 0 0,0-1 0,-1 1 0,-10 0 0,8-1-325,1 0 0,-1-1 0,0 0 0,1-1 0,-1 0 0,0-1 0,-11-1 1,20 1 29,0 1 1,0 0-1,0 0 1,0-1 0,0 1-1,0-1 1,0 1-1,-1-1 1,1 1-1,1-1 1,-1 1 0,0-1-1,0 0 1,0 0-1,0 1 1,0-1-1,1 0 1,-1 0 0,0 0-1,1 0 1,-1 0-1,1 0 1,-1 0 0,0-2-1,7-8-487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24.327"/>
    </inkml:context>
    <inkml:brush xml:id="br0">
      <inkml:brushProperty name="width" value="0.05" units="cm"/>
      <inkml:brushProperty name="height" value="0.05" units="cm"/>
    </inkml:brush>
  </inkml:definitions>
  <inkml:trace contextRef="#ctx0" brushRef="#br0">0 1 18332,'1'0'120,"0"0"-1,0 0 1,0 0 0,0 1-1,0-1 1,0 0 0,0 1-1,0-1 1,0 1 0,-1-1-1,1 1 1,0-1 0,0 1-1,0 0 1,-1-1 0,1 1-1,0 0 1,-1 0 0,1-1-1,-1 1 1,1 0 0,-1 0-1,1 0 1,-1 0 0,1 0-1,-1 0 1,0 0 0,1 0-1,-1 0 1,0 0 0,0 1-1,2 38 1309,-2-31-985,-11 139 1160,0 0-1910,12-145-1266,0-7 536,2-15 88,2-30 168,-3 6-75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24.807"/>
    </inkml:context>
    <inkml:brush xml:id="br0">
      <inkml:brushProperty name="width" value="0.05" units="cm"/>
      <inkml:brushProperty name="height" value="0.05" units="cm"/>
    </inkml:brush>
  </inkml:definitions>
  <inkml:trace contextRef="#ctx0" brushRef="#br0">3 4 19372,'10'-3'1921,"6"3"-1209,4 0-280,6 0 816,4 3-184,3 1-392,4 2-183,1 1-313,-4-1-120,-5-1-272,-2 0-201,-8-3-551,-4 0-368,-8-2 1016,-21 0-1016</inkml:trace>
  <inkml:trace contextRef="#ctx0" brushRef="#br0" timeOffset="1">1 177 14491,'1'14'2289,"6"-1"-1137,13-8-320,6-3 2073,11-2-1561,3-1-168,2 0-280,2-2-223,-5 0-521,-2 1-393,-11 2-887,-10 5 1936,-16 2-952,-10-3-80,-13 5-160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25.258"/>
    </inkml:context>
    <inkml:brush xml:id="br0">
      <inkml:brushProperty name="width" value="0.05" units="cm"/>
      <inkml:brushProperty name="height" value="0.05" units="cm"/>
    </inkml:brush>
  </inkml:definitions>
  <inkml:trace contextRef="#ctx0" brushRef="#br0">0 44 18932,'12'8'2313,"5"-6"-1481,10-4-352,5-2 1080,4-2-496,4 1-239,-2-1-801,-5 2-457,-1-1-911,-9-2 1128,-4 1-240,-4-2-168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25.701"/>
    </inkml:context>
    <inkml:brush xml:id="br0">
      <inkml:brushProperty name="width" value="0.05" units="cm"/>
      <inkml:brushProperty name="height" value="0.05" units="cm"/>
    </inkml:brush>
  </inkml:definitions>
  <inkml:trace contextRef="#ctx0" brushRef="#br0">0 1 15387,'2'35'4297,"11"70"-1,-13-103-4256,0-1 1,0 0-1,1 1 0,-1-1 1,0 0-1,1 1 1,-1-1-1,1 0 0,-1 0 1,1 0-1,0 0 1,0 1-1,-1-1 0,1 0 1,0 0-1,0 0 1,0 0-1,0-1 0,0 1 1,0 0-1,0 0 1,0-1-1,0 1 0,2 0 1,-1 0-13,0-1 1,1 0-1,-1 0 0,0 0 1,0 0-1,1 0 0,-1 0 1,0-1-1,0 1 0,0-1 1,1 1-1,-1-1 0,2-1 1,10-5-14,-1 0 1,0-1-1,19-15 1,-19 14 58,-4 2-65,76-48-13,-73 48-31,-1 1 0,1 0 0,0 1 0,1 1 1,18-5-1,-30 9 29,1-1 1,-1 1-1,0 0 1,1-1-1,-1 1 1,1 0-1,-1 0 1,0 0-1,1 0 1,-1 0-1,1 1 1,-1-1-1,0 0 1,1 1-1,-1-1 1,1 1-1,-1-1 1,0 1-1,0 0 1,1-1-1,-1 1 1,0 0-1,0 0 1,0 0-1,0 0 1,0 0-1,0 0 1,0 0-1,0 0 1,-1 0-1,1 1 1,0-1 0,-1 0-1,1 0 1,0 1-1,-1-1 1,0 1-1,1-1 1,-1 0-1,0 1 1,0-1-1,0 1 1,0-1-1,0 0 1,0 3-1,-1 6 12,1-1 1,-2 1-1,1-1 0,-1 1 1,-5 12-1,-26 59-49,33-81 20,0 0-1,0 0 0,0-1 1,0 1-1,0 0 0,0 0 0,1 0 1,-1 0-1,0 0 0,0 0 1,0 0-1,0 0 0,0 0 1,0 0-1,1 0 0,-1 0 1,0 0-1,0 0 0,0 0 0,0 0 1,0 0-1,0 0 0,1 0 1,-1 0-1,0 0 0,0 0 1,0 0-1,0 0 0,0 0 1,0 0-1,1 0 0,-1 0 0,0 0 1,0 0-1,0 0 0,0 0 1,0 0-1,0 0 0,0 1 1,0-1-1,1 0 0,-1 0 0,0 0 1,0 0-1,0 0 0,0 0 1,0 0-1,0 1 0,0-1 1,0 0-1,0 0 0,0 0 1,0 0-1,0 0 0,0 0 0,0 1 1,0-1-1,10-8-151,4-12-159,-1-12-103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26.165"/>
    </inkml:context>
    <inkml:brush xml:id="br0">
      <inkml:brushProperty name="width" value="0.05" units="cm"/>
      <inkml:brushProperty name="height" value="0.05" units="cm"/>
    </inkml:brush>
  </inkml:definitions>
  <inkml:trace contextRef="#ctx0" brushRef="#br0">1 149 17100,'0'1'136,"1"1"-1,-1-1 1,1 0 0,-1 0 0,1 0 0,0 0 0,-1 0 0,1 0 0,0 0-1,0-1 1,0 1 0,-1 0 0,1 0 0,0 0 0,0-1 0,0 1 0,0-1 0,0 1-1,1-1 1,-1 1 0,0-1 0,0 1 0,0-1 0,0 0 0,2 0 0,0 0 72,0 0 0,0 0 0,0 0 0,0-1 0,0 0 0,-1 1 0,1-1 0,0 0 0,0 0 0,2-2 0,6-3 348,0-1 0,0 0 0,18-17 0,-19 15-271,0-1 1,13-17-1,-21 24-247,1-1 0,-1 1 0,0-1 1,0 0-1,0 1 0,0-1 0,-1 0 1,1 0-1,-1 0 0,0-1 0,0 1 0,0-5 1,-1 8-36,0 1 1,0-1-1,0 0 0,0 1 1,0-1-1,0 1 1,0-1-1,-1 1 1,1-1-1,0 1 1,0-1-1,0 1 1,-1-1-1,1 1 0,0-1 1,0 1-1,-1-1 1,1 1-1,0 0 1,-1-1-1,1 1 1,-1 0-1,1-1 1,-1 1-1,1 0 1,0-1-1,-1 1 0,1 0 1,-1 0-1,1-1 1,-1 1-1,1 0 1,-1 0-1,0 0 1,1 0-1,-1 0 1,1 0-1,-1 0 0,1 0 1,-1 0-1,1 0 1,-1 0-1,1 0 1,-1 0-1,1 0 1,-1 1-1,1-1 1,-1 0-1,1 0 0,-2 1 1,-25 13 37,18-6-45,0 0 0,0 0-1,1 1 1,0 0 0,0 0 0,1 1 0,0 0 0,1 1-1,0-1 1,1 1 0,0 0 0,1 0 0,-5 15-1,9-25 2,0 1 0,0-1-1,-1 0 1,1 0-1,0 0 1,0 0 0,0 1-1,0-1 1,0 0-1,1 0 1,-1 0 0,0 1-1,1-1 1,-1 0-1,0 0 1,1 0 0,-1 0-1,1 0 1,0 0-1,-1 0 1,1 0 0,0 0-1,0 0 1,0 1-1,1-1-5,0 0 0,0 0 0,0 0 0,0-1 0,0 1 0,0 0-1,0-1 1,0 1 0,0-1 0,0 0 0,0 0 0,4 0 0,6-1-44,0 0 1,0-1 0,21-7 0,-29 8 40,31-9-72,44-11-126,-70 19 196,0 1 0,-1 0 0,1 1 0,0 0 0,0 0 0,17 3 0,-6 6 415,-17-7 406,-5-11-174,-1 0-529,-1-3-42,-1 0-426,0-1 0,2 0 1,0 0-1,0 0 1,1-1-1,0-13 0,2 26 255,0-1-1,1 1 1,-1 0-1,0-1 0,1 1 1,-1 0-1,1 0 0,0 0 1,-1-1-1,1 1 1,0 0-1,0 0 0,0 0 1,0 0-1,0 0 0,0 1 1,0-1-1,0 0 1,0 0-1,0 1 0,0-1 1,0 0-1,1 1 0,1-1 1,15-8-679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26.645"/>
    </inkml:context>
    <inkml:brush xml:id="br0">
      <inkml:brushProperty name="width" value="0.05" units="cm"/>
      <inkml:brushProperty name="height" value="0.05" units="cm"/>
    </inkml:brush>
  </inkml:definitions>
  <inkml:trace contextRef="#ctx0" brushRef="#br0">194 0 17620,'-13'10'616,"1"0"1,0 1-1,0 0 1,1 1-1,0 0 1,1 1-1,1 0 1,-14 26-1,20-33-544,0 1-1,0-1 0,1 0 0,0 1 1,1-1-1,-1 1 0,1 0 0,0-1 1,1 1-1,0 0 0,0 0 0,0-1 1,1 1-1,0 0 0,0-1 1,1 1-1,0 0 0,0-1 0,0 0 1,1 1-1,0-1 0,0 0 0,7 8 1,2 2-197,1-1 1,21 18-1,-22-22-31,-1 1 1,0 0-1,0 1 0,9 14 0,-19-26 145,0 1 1,0 0-1,0-1 0,0 1 0,0 0 0,0-1 0,-1 1 0,1 0 0,-1 0 0,1 0 0,-1-1 0,0 1 0,0 0 0,0 0 0,0 0 0,0 0 0,0 0 0,0-1 0,0 1 0,-1 0 0,1 0 0,-2 3 0,0-3 41,1 0-1,-1 0 1,0 0-1,1 0 0,-1-1 1,0 1-1,0 0 0,0-1 1,-1 0-1,1 1 0,0-1 1,0 0-1,-1 0 1,-3 1-1,-4 1 165,1-1 0,-1-1 0,0 1 1,1-2-1,-1 1 0,0-1 0,-18-3 0,24 3-153,-1-1 1,1 0-1,-1-1 0,1 1 0,-1-1 1,1 0-1,0 0 0,0 0 0,0 0 1,0-1-1,0 0 0,0 0 1,1 0-1,0 0 0,-1 0 0,1-1 1,0 0-1,1 1 0,-1-1 0,1 0 1,-1 0-1,1-1 0,0 1 0,1 0 1,-1-1-1,-1-8 0,2 7-180,0 0 0,1-1 0,0 1 0,0 0-1,1 0 1,-1 0 0,2 0 0,-1 0 0,0 0 0,1 0-1,0 0 1,1 0 0,-1 1 0,1-1 0,0 1 0,0 0-1,1 0 1,-1 0 0,1 0 0,6-5 0,12-10-625,0 2 0,31-18-1,-53 36 759,44-30-727</inkml:trace>
  <inkml:trace contextRef="#ctx0" brushRef="#br0" timeOffset="1">433 53 17260,'-11'26'2328,"2"3"-1368,1 0-383,0 1 1743,4 0-1288,0 0-144,4-4-447,1-5-241,6-7-561,-2-6-287,5-8-704,0-6-1369,1-10 2145,2-7-448,0-10-264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27.110"/>
    </inkml:context>
    <inkml:brush xml:id="br0">
      <inkml:brushProperty name="width" value="0.05" units="cm"/>
      <inkml:brushProperty name="height" value="0.05" units="cm"/>
    </inkml:brush>
  </inkml:definitions>
  <inkml:trace contextRef="#ctx0" brushRef="#br0">8 430 16684,'1'2'149,"0"1"0,0-1 0,0 0 1,1 0-1,-1 1 0,1-1 0,0 0 1,-1 0-1,1-1 0,0 1 1,0 0-1,0-1 0,1 1 0,-1-1 1,0 0-1,0 1 0,1-1 0,-1 0 1,6 1-1,-3-1 5,0-1 0,0 1 0,0-1 0,0 0 0,0-1 1,0 1-1,0-1 0,1 0 0,7-3 0,2-1 58,-1-1 1,1 0-1,-1-2 1,0 1-1,22-18 1,-28 18-27,0 0 0,0 0 0,11-16 1,-17 21-139,-1 0 0,0 0 0,1 0 0,-1 0 0,0 0 0,0 0 0,-1 0 0,1-1 0,0 1 0,0-4 0,-1 5-24,0 1 0,0-1 0,0 0 0,0 0 0,-1 0 0,1 0 0,0 1 0,0-1 0,-1 0 0,1 0 0,0 0 1,-1 1-1,1-1 0,-1 0 0,1 1 0,-1-1 0,1 0 0,-1 1 0,1-1 0,-1 0 0,0 1 0,1-1 0,-1 1 0,0 0 0,0-1 0,1 1 0,-1-1 0,-2 1 0,0-1 15,0 0 1,0 1 0,-1-1 0,1 1 0,0 0 0,-1 0 0,1 0 0,0 0 0,-1 1-1,1-1 1,0 1 0,-1 0 0,1 0 0,0 0 0,0 1 0,0-1 0,0 1-1,0-1 1,0 1 0,-3 3 0,-3 1 46,1 1-1,-1 0 1,1 1 0,-13 16-1,15-16-16,1-1 0,0 1-1,0 0 1,1 1 0,0-1 0,1 1-1,0 0 1,0-1 0,1 2 0,0-1-1,-1 17 1,2-21-44,1-1 1,0 1-1,1-1 0,-1 1 0,1-1 1,0 1-1,0-1 0,1 0 0,-1 1 1,1-1-1,0 0 0,0 0 1,0 0-1,0 0 0,1 0 0,0-1 1,0 1-1,0-1 0,0 1 0,0-1 1,1 0-1,-1-1 0,1 1 0,0 0 1,7 3-1,-1-2-129,0-1 1,-1 1-1,1-2 1,1 1 0,-1-1-1,0-1 1,0 0-1,1 0 1,-1-1-1,0-1 1,1 1-1,-1-2 1,0 1-1,0-2 1,0 1 0,0-1-1,0-1 1,0 0-1,-1 0 1,13-8-1,23-21-336</inkml:trace>
  <inkml:trace contextRef="#ctx0" brushRef="#br0" timeOffset="1">0 3 20916,'0'3'2105,"5"3"-1569,6-5-304,5-1 1000,0 0-1176,0 1 232,-4-5-280,-2-6-120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31.231"/>
    </inkml:context>
    <inkml:brush xml:id="br0">
      <inkml:brushProperty name="width" value="0.05" units="cm"/>
      <inkml:brushProperty name="height" value="0.05" units="cm"/>
    </inkml:brush>
  </inkml:definitions>
  <inkml:trace contextRef="#ctx0" brushRef="#br0">2 1 14683,'-1'1'440,"1"1"1,0 0-1,0 0 0,0 0 0,0-1 1,0 1-1,0 0 0,0 0 0,1-1 0,-1 1 1,1 0-1,-1-1 0,1 1 0,0 0 1,-1-1-1,3 4 0,4 7 2152,-8-19-2780,0 1-94,3-1-106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48.075"/>
    </inkml:context>
    <inkml:brush xml:id="br0">
      <inkml:brushProperty name="width" value="0.05" units="cm"/>
      <inkml:brushProperty name="height" value="0.05" units="cm"/>
    </inkml:brush>
  </inkml:definitions>
  <inkml:trace contextRef="#ctx0" brushRef="#br0">326 75 16315,'2'-3'421,"0"-1"0,0 0 0,-1 1 0,0-1-1,0 0 1,0 0 0,0 1 0,0-1-1,-1 0 1,1-6 0,-2 9-301,1 0-1,0-1 1,-1 1 0,1 0 0,-1-1-1,1 1 1,-1 0 0,0-1 0,0 1-1,1 0 1,-1 0 0,0 0 0,0 0-1,0 0 1,0 0 0,0 0 0,-1 0-1,1 0 1,0 0 0,0 1 0,-1-1-1,1 0 1,0 1 0,-1-1 0,1 1-1,0 0 1,-1-1 0,1 1 0,-1 0-1,1 0 1,-3 0 0,-4-1-12,1 1-1,-1 1 1,0-1 0,1 1-1,-1 1 1,1-1 0,-1 1-1,1 0 1,-1 1 0,1 0 0,0 0-1,0 1 1,1 0 0,-1 0-1,1 0 1,0 1 0,-11 9-1,-2 5 58,0 1 0,2 0 0,-27 41 0,34-48-94,2 1 1,0 1-1,1 0 1,0 0-1,1 0 1,0 1-1,-4 23 1,9-34-66,0 0 1,1 0 0,-1 0 0,1 0 0,0 0 0,0 0-1,1 0 1,-1 0 0,1 0 0,0 0 0,0 0-1,1-1 1,0 1 0,-1 0 0,2-1 0,-1 1 0,0-1-1,1 1 1,0-1 0,0 0 0,0 0 0,1-1-1,-1 1 1,1-1 0,0 0 0,0 1 0,0-2 0,6 5-1,-4-4-4,0 0 0,1-1-1,-1 1 1,0-1 0,1 0-1,0-1 1,-1 0 0,1 0-1,0 0 1,0-1-1,0 0 1,0 0 0,7-2-1,-4 0 22,-1 0 0,1 0-1,-1-1 1,0-1-1,0 0 1,0 0-1,-1-1 1,15-9-1,-14 7 46,0 0 0,-1 0-1,1-1 1,-1 0-1,-1 0 1,0-1 0,0 0-1,-1 0 1,0 0-1,0-1 1,-1 0-1,0 0 1,-1-1 0,-1 1-1,1-1 1,2-18-1,-5 19 13,-1 1-1,0-1 1,0 0-1,-1 1 1,0-1-1,-4-11 1,4 17-86,0 0 0,0 0 0,0 1 1,-1-1-1,0 0 0,1 1 0,-1-1 0,-1 1 1,1 0-1,0 0 0,-1 0 0,0 0 0,0 0 1,0 0-1,0 1 0,0-1 0,-6-3 0,8 6-71,0-1-1,0 1 1,0-1 0,0 1-1,0-1 1,0 1-1,0-1 1,0 1-1,-1 0 1,1 0-1,0 0 1,0-1-1,0 1 1,0 0-1,0 0 1,-1 1-1,1-1 1,0 0 0,0 0-1,0 0 1,0 1-1,0-1 1,0 1-1,0-1 1,0 1-1,0-1 1,0 1-1,0-1 1,0 1-1,0 0 1,0 0-1,0-1 1,1 1 0,-1 0-1,0 0 1,0 0-1,1 0 1,-1 1-1,0 1-144,0-1-1,0 0 1,1 1-1,-1-1 1,1 0-1,0 1 0,-1-1 1,1 0-1,0 1 1,0-1-1,1 1 1,-1-1-1,1 0 1,-1 1-1,1-1 1,0 0-1,1 4 1,7 10-861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48.539"/>
    </inkml:context>
    <inkml:brush xml:id="br0">
      <inkml:brushProperty name="width" value="0.05" units="cm"/>
      <inkml:brushProperty name="height" value="0.05" units="cm"/>
    </inkml:brush>
  </inkml:definitions>
  <inkml:trace contextRef="#ctx0" brushRef="#br0">1 1 16620,'5'17'2000,"-2"11"-1032,-1 3-408,0 4 1337,3 4-673,-1 3-384,5 1-208,-1-2-352,-2-2-96,0-3-168,1-3-72,0-9-408,-3-5-248,2-11-280,-3-9 776,3-18-200,4-7-160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9.394"/>
    </inkml:context>
    <inkml:brush xml:id="br0">
      <inkml:brushProperty name="width" value="0.05" units="cm"/>
      <inkml:brushProperty name="height" value="0.05" units="cm"/>
    </inkml:brush>
  </inkml:definitions>
  <inkml:trace contextRef="#ctx0" brushRef="#br0">202 513 14267,'-21'7'2533,"-34"17"-1,43-18-2116,0 0-1,1 1 0,0 1 1,0 0-1,1 1 1,0 0-1,0 0 1,1 1-1,-13 17 0,21-25-356,0-1-1,0 1 0,0 0 1,1 0-1,-1 0 0,0 0 1,1 0-1,-1 0 0,1 0 1,0 0-1,-1 0 0,1 0 1,1 4-1,-1-5-35,0 0-1,1 0 1,-1 0-1,1 0 1,-1 0 0,1 0-1,-1 0 1,1 0-1,0 0 1,-1 0 0,1 0-1,0 0 1,0 0-1,0 0 1,0-1 0,0 1-1,0 0 1,0-1-1,0 1 1,0-1 0,0 1-1,0-1 1,0 1-1,1-1 1,1 1 0,5 0-18,1 0 0,-1 0 0,0-1-1,1 0 1,-1 0 0,0-1 0,1 0 0,-1-1 0,0 0 0,0 0 0,0 0 0,0-1 0,9-5 0,-1 0-33,0-1 0,0 0 1,-1-1-1,-1-1 0,16-14 0,-11 6-109,0 0-1,-2-2 1,0 0-1,-1-1 1,-1-1-1,-2 0 1,14-32-1,-18 36-36,-1-2 0,-1 1 0,-1-1-1,-1 0 1,-1 0 0,-1 0 0,-1 0 0,-1-1 0,-2-34-1,1 47 110,-1 1 0,-1-1 0,0 1-1,0 0 1,-1 0 0,0 0-1,0 0 1,-1 0 0,0 0 0,0 1-1,-8-10 1,8 12 68,0 0 1,0 1-1,-1 0 0,0 0 0,0 0 1,0 1-1,0-1 0,-1 1 0,1 1 1,-1-1-1,0 1 0,0 0 0,0 0 0,0 0 1,0 1-1,-8-1 0,3 2 118,1-1 0,0 2 0,0-1 0,0 1 0,0 1 0,0 0 0,0 0 0,0 1 0,1 0 0,-1 1 0,1 0 0,0 0 0,0 1 0,0 0 0,1 1 0,0 0 0,-12 11 0,15-12-70,0-1 0,1 1 0,-1 1 0,2-1 0,-1 1 0,0-1 0,1 1 0,0 0 0,0 0 1,1 1-1,0-1 0,0 0 0,0 1 0,1 0 0,0-1 0,0 1 0,1 0 0,-1-1 0,1 1 0,1 0 0,0-1 0,0 1 0,0 0 0,0-1 0,1 1 1,0-1-1,5 9 0,0 0-154,1-2 1,0 1 0,1-1 0,0 0-1,2-1 1,11 12 0,76 61-1254,-68-60 570,0 1 1,27 31-1,-53-53 721,0 0 0,-1 1 0,1-1 0,-1 1 0,0-1 1,-1 1-1,1 0 0,-1 0 0,0 0 0,0 1 0,0-1 0,-1 0 1,0 1-1,0-1 0,0 1 0,-1-1 0,0 1 0,0-1 0,0 1 1,-1-1-1,0 1 0,0-1 0,0 1 0,-1-1 0,1 0 0,-5 9 1,5-12 76,-1 0 0,1 0 0,0 0 1,1 0-1,-1 0 0,0 1 0,0-1 1,1 0-1,0 0 0,-1 4 0,3 1 103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48.960"/>
    </inkml:context>
    <inkml:brush xml:id="br0">
      <inkml:brushProperty name="width" value="0.05" units="cm"/>
      <inkml:brushProperty name="height" value="0.05" units="cm"/>
    </inkml:brush>
  </inkml:definitions>
  <inkml:trace contextRef="#ctx0" brushRef="#br0">12 239 16492,'-2'5'560,"0"1"0,0-1 0,0 1 0,1 0 0,0-1 0,-1 13 0,2-18-469,0 1 0,0 0 0,0 0 0,1 0 0,-1 0 0,0 0 0,0-1 0,1 1 0,-1 0 0,0 0 0,1 0 0,-1-1 0,0 1 0,1 0 0,-1-1 0,1 1 1,0 0-1,-1-1 0,1 1 0,0 0 0,0 0 0,1-1 25,-1 1 0,1-1 0,-1 1 0,1-1 0,-1 0 0,1 0 0,-1 0 0,1 0 0,-1 0 0,1 0 0,-1 0 0,1 0 0,0-1 0,-1 1 0,0-1 0,3 0 0,8-4 98,0 0 1,-1-1 0,0-1 0,0 1 0,-1-2 0,18-15-1,51-57 195,-51 49-110,-1-2 0,42-69 0,-77 120-49,1 0 0,0 1-1,1 0 1,-4 24 0,3-4 38,-4 59 0,11-63-14,1-19-597,-1-1 0,-3 27 0,2-39 152,1 0 0,-1 0-1,1 0 1,-1 0 0,0 0 0,0-1-1,-1 1 1,1 0 0,0 0 0,-1-1-1,0 1 1,0-1 0,1 1 0,-1-1-1,-1 0 1,1 0 0,0 0 0,-1 0 0,-2 2-1,-6 1-612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49.720"/>
    </inkml:context>
    <inkml:brush xml:id="br0">
      <inkml:brushProperty name="width" value="0.05" units="cm"/>
      <inkml:brushProperty name="height" value="0.05" units="cm"/>
    </inkml:brush>
  </inkml:definitions>
  <inkml:trace contextRef="#ctx0" brushRef="#br0">9 1 17436,'1'0'246,"0"0"0,1 0 0,-1 0 0,0 0 0,0 1 0,1-1 0,-1 0 0,0 1 0,0-1 0,0 1 1,0 0-1,0-1 0,1 1 0,-1 0 0,0-1 0,1 2 0,-1 0-9,-1 0-1,1 0 0,0 0 1,0 0-1,-1 0 1,1 0-1,-1 0 1,0 1-1,1 3 1,6 120 2185,-6-82-2190,1-1 0,3 1-1,1-1 1,13 43 0,-28-89-4406,-13-16 2525,2 2 695,-5-1-174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0.172"/>
    </inkml:context>
    <inkml:brush xml:id="br0">
      <inkml:brushProperty name="width" value="0.05" units="cm"/>
      <inkml:brushProperty name="height" value="0.05" units="cm"/>
    </inkml:brush>
  </inkml:definitions>
  <inkml:trace contextRef="#ctx0" brushRef="#br0">5 70 14699,'-5'-3'3161,"18"4"-2345,7 1 1192,12-2-455,4 0-137,11-5-248,0 0-127,2-4-369,-2 1-160,-5-1-352,-6 0-168,-12 1-688,-5 1-553,-11 2 1017,-12 1-848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0.948"/>
    </inkml:context>
    <inkml:brush xml:id="br0">
      <inkml:brushProperty name="width" value="0.05" units="cm"/>
      <inkml:brushProperty name="height" value="0.05" units="cm"/>
    </inkml:brush>
  </inkml:definitions>
  <inkml:trace contextRef="#ctx0" brushRef="#br0">10 69 17268,'4'2'4455,"-4"-2"-4380,1 12 1635,-1 20-1272,-1-26-48,-6 117 489,1 61-196,8-170-608,-1-14-74,-1 0 1,0 0-1,0 0 1,0 0-1,0 0 0,0 0 1,0 1-1,1-1 1,-1 0-1,0 0 1,0 0-1,0 0 0,0 0 1,0 0-1,1 0 1,-1 0-1,0 0 1,0 0-1,0 0 0,0 0 1,0 0-1,1 0 1,-1 0-1,0 0 0,0 0 1,0 0-1,0 0 1,0 0-1,1 0 1,-1 0-1,0-1 0,0 1 1,0 0-1,0 0 1,0 0-1,0 0 1,0 0-1,1 0 0,-1 0 1,0 0-1,0-1 1,0 1-1,2-2 2,-1 0 0,0 0 0,1 0 0,-1-1 0,0 1 0,0 0-1,0-1 1,0-2 0,8-37-195,-3 1 0,-1-1 0,-2 0 0,-2-1 0,-5-51 0,3 84 112,0 0 0,0 0 0,-4-14 0,5 24 78,0 0-1,0 0 1,0 0 0,0-1 0,0 1-1,0 0 1,0 0 0,0-1 0,0 1-1,0 0 1,0 0 0,0-1 0,0 1-1,0 0 1,0 0 0,-1-1 0,1 1-1,0 0 1,0 0 0,0 0 0,0-1-1,0 1 1,0 0 0,-1 0 0,1 0-1,0 0 1,0-1 0,0 1 0,0 0-1,-1 0 1,1 0 0,0 0 0,0 0-1,-1 0 1,1-1 0,0 1 0,0 0-1,0 0 1,-1 0 0,1 0 0,0 0-1,0 0 1,-1 0 0,-3 13-4,2 21 70,3-4 61,1 0-1,9 50 1,-7-65-60,-1 0-1,2-1 0,0 1 0,0-1 0,2 0 0,0-1 1,10 16-1,-16-27-37,0 1 0,1-1-1,-1 0 1,1 0 0,-1 0 0,1 0 0,0-1 0,0 1 0,0 0 0,0-1 0,0 1-1,0-1 1,0 0 0,1 0 0,-1 1 0,0-2 0,1 1 0,-1 0 0,1 0 0,-1-1-1,1 1 1,-1-1 0,1 0 0,0 0 0,-1 0 0,1 0 0,4-1 0,-3-1 25,0 0 0,0 0 0,0 0-1,0 0 1,-1-1 0,1 1 0,-1-1 0,0 0 0,0 0 0,0 0 0,0-1 0,0 1 0,-1-1 0,0 0 0,4-6 0,3-11 77,-1 1 1,-1-1-1,0 0 1,-2-1-1,0 0 0,-2 0 1,0 0-1,-2 0 0,0 0 1,-2 0-1,-4-33 0,5 55-129,-6-31 59,6 29-91,-1 1 0,1-1 1,-1 1-1,1-1 0,-1 1 0,0-1 1,1 1-1,-1-1 0,0 1 0,0 0 1,0 0-1,0-1 0,0 1 0,0 0 1,0 0-1,-3-2 0,4 4-57,0-1 1,-1 0-1,1 1 0,0-1 1,0 0-1,0 0 0,0 1 1,0-1-1,-1 0 0,1 1 1,0-1-1,0 0 0,0 1 1,0-1-1,0 0 0,0 1 1,0-1-1,0 0 0,0 1 1,0-1-1,0 0 0,0 1 1,1-1-1,-1 0 0,0 1 0,0-1 1,0 0-1,0 1 0,0-1 1,1 0-1,-1 0 0,0 1 1,0-1-1,1 0 0,6 18-1008,-7-17 938,5 9-662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1.411"/>
    </inkml:context>
    <inkml:brush xml:id="br0">
      <inkml:brushProperty name="width" value="0.05" units="cm"/>
      <inkml:brushProperty name="height" value="0.05" units="cm"/>
    </inkml:brush>
  </inkml:definitions>
  <inkml:trace contextRef="#ctx0" brushRef="#br0">1 155 14627,'8'26'2297,"0"0"-1225,-3 0-432,1 1 2265,3 2-1913,-4-2-152,1-7-312,0-6-184,0-4-392,-1-3-280,-3-7-472,1-4-272,-3-6 808,0-7-184,0-10-177</inkml:trace>
  <inkml:trace contextRef="#ctx0" brushRef="#br0" timeOffset="1">38 1 17932,'-1'1'1488,"1"2"-1096,0 1-176,5-1 376,3 0-472,9 1-2096,3-1 1864,10-2-384,0 2-184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1.893"/>
    </inkml:context>
    <inkml:brush xml:id="br0">
      <inkml:brushProperty name="width" value="0.05" units="cm"/>
      <inkml:brushProperty name="height" value="0.05" units="cm"/>
    </inkml:brush>
  </inkml:definitions>
  <inkml:trace contextRef="#ctx0" brushRef="#br0">110 208 15643,'-3'1'274,"0"-1"0,0 1 0,0 0 0,0 0 0,0 0 0,0 1 0,0-1 0,1 1 0,-1-1 0,0 1 0,1 0 0,-1 0 0,1 0 0,0 0 0,0 0 0,0 1 0,0-1 0,0 1 0,-2 3 0,-4 5-35,2 1 0,-1 0 0,-4 13 0,6-12-33,0 1-1,1-1 1,1 1-1,0-1 1,-1 23 0,4-30-137,-1 0 0,1 0 1,1 0-1,-1 0 1,1 0-1,0 0 1,0 0-1,1 0 1,0-1-1,0 1 1,0 0-1,1-1 1,-1 1-1,1-1 0,5 6 1,-6-9-52,0 0 1,0 0-1,0 0 0,0 0 0,0 0 1,1-1-1,-1 1 0,1-1 1,-1 0-1,1 1 0,-1-1 1,1-1-1,0 1 0,0 0 1,-1 0-1,1-1 0,0 0 1,0 1-1,0-1 0,-1 0 1,1 0-1,0-1 0,0 1 1,0-1-1,-1 1 0,1-1 0,0 0 1,-1 0-1,1 0 0,4-3 1,1 0 5,-1-1 0,0 0 0,0 0 0,0 0 0,-1-1 0,1 0 0,-1 0 0,-1-1 0,6-7 0,-1-2 17,0-1 0,-1 0 0,-1-1 1,0 1-1,-1-2 0,-1 1 0,-1-1 0,5-32 0,-9 37-25,1-1 0,-2 1 0,0-1 0,0 1 0,-1-1 0,-1 1 0,-1-1 0,0 1 0,-1 0 0,0 0 0,-1 0 0,-8-15 0,10 24-16,0 1 0,0-1 0,-1 1 0,1-1 0,-1 1 0,0 1 0,-1-1 0,1 0 0,-1 1 0,1 0 0,-1 0 0,0 0 0,0 1 0,0 0 0,0 0 0,-1 0 0,-8-2 0,11 3 0,0 1 0,0 0 0,0-1 0,0 1 0,0 0 0,-1 0-1,1 1 1,0-1 0,0 1 0,0-1 0,0 1 0,0 0-1,0 0 1,1 0 0,-1 1 0,0-1 0,0 1 0,1-1 0,-1 1-1,1 0 1,-1 0 0,1 0 0,0 0 0,0 1 0,0-1 0,0 0-1,0 1 1,1 0 0,-1-1 0,1 1 0,-1 0 0,-1 5 0,2-4-7,0-1 1,0 1-1,1 0 1,-1 0-1,1-1 1,0 1-1,0 0 1,0 0-1,0 0 1,1-1-1,-1 1 1,1 0-1,0 0 1,0-1-1,1 1 1,-1-1 0,1 1-1,-1-1 1,1 0-1,0 1 1,4 3-1,5 6-151,0 0 0,2-1-1,21 18 1,8 7-299,-32-26 364,-1 0-1,0 1 0,-1 0 0,0 0 1,-1 1-1,0 0 0,-1 0 0,-1 1 1,0-1-1,-1 1 0,0 0 0,-1 1 1,2 21-1,-1-20-1053,0-15 276,3-8 526,0-5-205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2.367"/>
    </inkml:context>
    <inkml:brush xml:id="br0">
      <inkml:brushProperty name="width" value="0.05" units="cm"/>
      <inkml:brushProperty name="height" value="0.05" units="cm"/>
    </inkml:brush>
  </inkml:definitions>
  <inkml:trace contextRef="#ctx0" brushRef="#br0">180 0 16676,'-6'16'1083,"1"-1"1,1 1-1,0 1 1,1-1-1,-2 32 1,5-42-924,-4 60 96,4 1 1,9 88-1,-37-189-4839,-3-11 3224,-61-92 1902,92 135-450,-1 1 1,0 0-1,0-1 1,1 1-1,-1-1 1,0 1-1,1-1 1,0 1-1,-1-1 1,1 1-1,0-1 1,0 1 0,0-4-1,0 5-28,0-1 1,0 1-1,0-1 1,1 1-1,-1-1 0,0 1 1,1-1-1,-1 1 1,0-1-1,1 1 0,-1-1 1,0 1-1,1 0 1,-1-1-1,1 1 0,-1 0 1,1-1-1,-1 1 0,1 0 1,-1 0-1,1-1 1,-1 1-1,1 0 0,-1 0 1,2 0-1,3-1 204,1 1-1,-1 0 0,1 1 0,-1-1 1,1 1-1,5 2 0,18 3 298,-6-1-813,29 3 0,-45-7 173,0-1 0,-1 0 0,1 0 0,-1 0 0,1-1 0,0 0 0,-1-1 0,0 0 0,9-2 0,11-11-239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2.926"/>
    </inkml:context>
    <inkml:brush xml:id="br0">
      <inkml:brushProperty name="width" value="0.05" units="cm"/>
      <inkml:brushProperty name="height" value="0.05" units="cm"/>
    </inkml:brush>
  </inkml:definitions>
  <inkml:trace contextRef="#ctx0" brushRef="#br0">1 57 15307,'7'5'2009,"7"-4"-1201,6-5-280,3-3 1072,6-2-639,2-1-89,-1 0-392,2 3-304,-5 3-696,-4 1-288,-6 3 624,-5-3-169,-8-3-111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3.413"/>
    </inkml:context>
    <inkml:brush xml:id="br0">
      <inkml:brushProperty name="width" value="0.05" units="cm"/>
      <inkml:brushProperty name="height" value="0.05" units="cm"/>
    </inkml:brush>
  </inkml:definitions>
  <inkml:trace contextRef="#ctx0" brushRef="#br0">30 39 16404,'1'1'155,"0"0"1,0 0 0,0 0-1,0 0 1,0 0 0,0 0-1,-1 0 1,1 0 0,-1 0-1,1 0 1,0 1 0,-1-1 0,0 0-1,1 0 1,-1 1 0,0-1-1,0 0 1,1 0 0,-1 1-1,0-1 1,0 0 0,-1 1-1,1 1 1,-8 39 1468,5-27-1095,-1 9-99,-6 36 152,3-1-1,-1 79 1,8-136-633,0 0 0,0 0 0,1 0 0,-1 0 0,1 0 1,-1 0-1,1 0 0,0 0 0,-1 0 0,3 3 0,-3-5 32,0 0-1,0 0 1,0 1-1,1-1 1,-1 0 0,0 0-1,0 0 1,0 0-1,0 0 1,0 0-1,0 0 1,1 1 0,-1-1-1,0 0 1,0 0-1,0 0 1,0 0-1,0 0 1,1 0 0,-1 0-1,0 0 1,0 0-1,0 0 1,0 0-1,1 0 1,-1 0 0,0 0-1,0 0 1,0 0-1,0 0 1,1 0-1,-1 0 1,0 0 0,0 0-1,0 0 1,0 0-1,1 0 1,-1-1-1,0 1 1,0 0 0,6-14-1039,0-28-571,-2 0 1,-1-1-1,-3 1 0,-5-50 0,1 10 2167,4 79-245,0 0-1,0-1 1,0 1-1,0 0 0,1 0 1,-1 0-1,1 0 1,1-6-1,-1 8-82,0 0 0,0 0 0,0 0 0,0 0 0,0 0 0,0 0 0,0 0 0,0 0 0,0 0 0,1 0 0,-1 1 0,0-1 0,1 0 0,-1 1 0,0-1-1,1 1 1,-1-1 0,1 1 0,-1 0 0,0 0 0,4 0 0,27-5 1560,79-8 916,0 5-3369,-110 8 664,22 0-1664,-17 4 348,-14 3 97,-3 0 413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3.905"/>
    </inkml:context>
    <inkml:brush xml:id="br0">
      <inkml:brushProperty name="width" value="0.05" units="cm"/>
      <inkml:brushProperty name="height" value="0.05" units="cm"/>
    </inkml:brush>
  </inkml:definitions>
  <inkml:trace contextRef="#ctx0" brushRef="#br0">26 39 15995,'-1'13'1793,"11"-6"-913,5-4-312,11-3 896,4-4-167,3-4-353,2 1-120,-2-1-496,-3-1-352,-7 2-776,-6 1-160,-10 0 712,-6 2-192,-5 1-201</inkml:trace>
  <inkml:trace contextRef="#ctx0" brushRef="#br0" timeOffset="1">0 330 14035,'10'13'1808,"13"-8"-839,6-5-409,2-7 1456,5-3-1000,-1-3-640,-2 0-448,-8-5 216,0 4-128,-11-1-272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29.983"/>
    </inkml:context>
    <inkml:brush xml:id="br0">
      <inkml:brushProperty name="width" value="0.05" units="cm"/>
      <inkml:brushProperty name="height" value="0.05" units="cm"/>
    </inkml:brush>
  </inkml:definitions>
  <inkml:trace contextRef="#ctx0" brushRef="#br0">126 248 16572,'-1'0'84,"1"0"0,0 0 1,0 0-1,0 0 0,0 0 1,-1 0-1,1-1 0,0 1 1,0 0-1,0 0 0,0 0 1,0 0-1,0-1 1,-1 1-1,1 0 0,0 0 1,0 0-1,0 0 0,0-1 1,0 1-1,0 0 0,0 0 1,0 0-1,0-1 1,0 1-1,0 0 0,0 0 1,0 0-1,0-1 0,0 1 1,0 0-1,0 0 0,0 0 1,0-1-1,1 1 0,-1 0 1,0 0-1,0 0 1,0 0-1,0-1 0,0 1 1,0 0-1,0 0 0,1 0 1,-1 0-1,0 0 0,0-1 1,0 1-1,0 0 0,1 0 1,8-11 1270,5-7-124,0 1 0,16-27 1,-25 35-1190,0 0-1,-1-1 1,0 1 0,0-1 0,-1 1 0,0-1 0,2-16 0,-4 23-42,-1 1 1,0-1-1,0 1 1,0-1-1,0 1 1,-1-1-1,1 1 1,-1-1 0,1 1-1,-1 0 1,0-1-1,0 1 1,0 0-1,0-1 1,0 1-1,0 0 1,-3-3-1,3 4 0,-1 0-1,1 0 1,-1 0-1,1 0 1,-1 0-1,1 0 1,-1 0-1,0 0 1,1 1-1,-1-1 1,0 1-1,0-1 1,1 1-1,-1 0 1,0 0-1,0-1 1,0 1-1,0 1 1,1-1-1,-1 0 1,0 0-1,0 1 1,0-1-1,-2 1 1,-4 3 6,0-1-1,0 1 1,0 0 0,0 1 0,1 0-1,0 0 1,0 1 0,0-1 0,0 2-1,1-1 1,-7 9 0,3-2 22,0 1 1,1-1-1,1 1 1,0 1-1,-7 18 1,12-26-11,0 1 0,1 0 0,0 0 1,0 0-1,1 0 0,0 0 0,0 0 0,1 0 0,0 1 0,2 7 1,-2-12-11,1 0 0,0-1 0,0 1 0,0-1 0,1 0 1,-1 1-1,1-1 0,-1 0 0,1 0 0,0 0 1,1 0-1,-1 0 0,0 0 0,1-1 0,-1 1 0,1-1 1,0 0-1,0 0 0,0 0 0,0 0 0,0 0 1,1 0-1,-1-1 0,6 2 0,0 0-4,1-1-1,-1 0 0,1-1 1,-1 0-1,1 0 1,-1-1-1,1 0 1,0-1-1,-1 0 0,15-3 1,-10 0-4,-1 0 1,-1-1-1,1-1 1,-1 0-1,0 0 1,21-15 0,-15 6-9,0 0 1,-1-1 0,-1 0-1,0-2 1,-2 0 0,0 0 0,0-2-1,14-29 1,-24 42 8,0-1-1,-1 1 1,0-1 0,-1 0-1,4-14 1,-6 21 0,0 1-1,0 0 0,0 0 1,0-1-1,0 1 1,0 0-1,0 0 1,0-1-1,0 1 1,0 0-1,0 0 0,0-1 1,0 1-1,0 0 1,0 0-1,0-1 1,0 1-1,0 0 1,0 0-1,0-1 0,0 1 1,0 0-1,-1 0 1,1-1-1,0 1 1,0 0-1,0 0 1,0 0-1,-1-1 0,1 1 1,0 0-1,0 0 1,0 0-1,-1 0 1,1 0-1,0-1 1,-8 7 19,1 5 11,1 0-1,1 0 1,0 0-1,0 1 1,-5 19-1,3-3 66,-4 42 0,9-56-65,1 0 1,1 19-1,0-30-69,0 0 0,0 1-1,1-1 1,0 0 0,-1 1 0,1-1 0,0 0 0,1 0 0,-1 0 0,0 0 0,1 0-1,0 0 1,0 0 0,0 0 0,3 3 0,-4-5-14,0 0-1,-1-1 1,1 1 0,0 0 0,0-1-1,0 1 1,0-1 0,0 1-1,0-1 1,0 1 0,0-1 0,0 0-1,0 1 1,0-1 0,1 0-1,-1 0 1,0 0 0,0 0 0,0 0-1,0 0 1,0 0 0,0 0-1,0-1 1,1 1 0,-1 0 0,0-1-1,0 1 1,0-1 0,0 1-1,0-1 1,0 1 0,0-1 0,-1 0-1,1 1 1,1-2 0,2-2-51,-1 0 0,1 0 0,-1 0 0,0 0 0,-1 0 0,5-9 0,10-28-528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4.464"/>
    </inkml:context>
    <inkml:brush xml:id="br0">
      <inkml:brushProperty name="width" value="0.05" units="cm"/>
      <inkml:brushProperty name="height" value="0.05" units="cm"/>
    </inkml:brush>
  </inkml:definitions>
  <inkml:trace contextRef="#ctx0" brushRef="#br0">0 1 16428,'1'0'102,"-1"0"1,1 0-1,-1 1 1,1-1-1,-1 0 1,1 0 0,-1 1-1,0-1 1,1 0-1,-1 1 1,1-1 0,-1 0-1,0 1 1,1-1-1,-1 1 1,0-1 0,1 1-1,-1-1 1,0 1-1,0-1 1,1 1 0,-1-1-1,0 1 1,0-1-1,0 1 1,0-1-1,0 2 1,3 18 664,-3-16-306,2 39 1348,-4 58 0,-1-17-943,3-83-860,-1-1-1,1 1 1,0 0 0,0-1 0,0 1-1,0-1 1,0 1 0,0 0-1,0-1 1,0 1 0,0 0-1,0-1 1,0 1 0,0-1 0,0 1-1,1 0 1,-1-1 0,0 1-1,0-1 1,1 1 0,-1-1 0,0 1-1,1-1 1,-1 1 0,1-1-1,-1 1 1,1-1 0,-1 1 0,1-1-1,-1 0 1,1 1 0,-1-1-1,1 0 1,-1 0 0,1 1-1,-1-1 1,1 0 0,0 0 0,-1 0-1,1 1 1,-1-1 0,1 0-1,0 0 1,-1 0 0,1 0 0,0 0-1,-1 0 1,1-1 0,-1 1-1,1 0 1,0 0 0,-1 0-1,1 0 1,-1-1 0,1 1 0,0-1-1,4-1 8,0-1-1,0 0 0,-1-1 0,1 1 1,5-6-1,66-76 77,-39 39-66,32-36-27,-69 81 4,1 1 0,-1-1 0,0 1 0,1-1 0,-1 0 0,1 1 0,-1-1 0,1 1 0,-1-1 0,1 1 0,-1 0 0,1-1 0,-1 1 0,1 0 0,0-1 0,-1 1 1,1 0-1,-1-1 0,1 1 0,0 0 0,-1 0 0,1 0 0,0 0 0,-1 0 0,1 0 0,1 0 0,-1 0 1,-1 1 0,0 0-1,1 0 1,-1-1 0,1 1 0,-1 0 0,0 0 0,0 0-1,1 0 1,-1-1 0,0 1 0,0 0 0,0 0 0,0 0-1,0 0 1,0-1 0,0 3 0,-8 43 41,-1-13-40,3-13-26,1 1-1,1-1 1,0 1-1,2 0 1,-1 33-1,3-54-1,0 0 0,0 0 0,0 0 0,0 0 0,0 0 0,0 0 0,0 0 0,0 0 0,0 0 0,0 1 0,0-1 1,0 0-1,0 0 0,0 0 0,0 0 0,0 0 0,0 0 0,0 0 0,0 0 0,0 0 0,0 1 0,0-1 0,0 0 0,0 0 0,0 0 0,0 0 0,0 0 0,1 0 0,-1 0 0,0 0 0,0 0 0,0 0 0,0 0 0,0 0 0,0 0 0,0 0 0,0 1 0,0-1 0,0 0 0,0 0 1,0 0-1,1 0 0,-1 0 0,0 0 0,0 0 0,0 0 0,0 0 0,0 0 0,0 0 0,0 0 0,0 0 0,0 0 0,1 0 0,-1 0 0,0 0 0,0 0 0,0 0 0,0 0 0,0 0 0,0 0 0,0-1 0,0 1 0,0 0 0,0 0 0,0 0 0,1 0 0,-1 0 0,6-9-966,4-11 263,-1-1 77,1-5-205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5.661"/>
    </inkml:context>
    <inkml:brush xml:id="br0">
      <inkml:brushProperty name="width" value="0.05" units="cm"/>
      <inkml:brushProperty name="height" value="0.05" units="cm"/>
    </inkml:brush>
  </inkml:definitions>
  <inkml:trace contextRef="#ctx0" brushRef="#br0">95 169 15603,'-8'12'4229,"15"-13"-1032,20-15-1351,-21 9-1751,0 0 0,0 0 0,-1-1 0,0 1 0,0-1 0,6-15 0,-9 17-80,0 0-1,0 0 1,0 0-1,0 0 1,-1 0 0,0-1-1,-1 1 1,0 0-1,0 0 1,-1-12-1,1 17-13,0 0-1,0 1 1,0-1 0,0 0-1,0 0 1,-1 0-1,1 1 1,0-1 0,-1 0-1,1 1 1,0-1-1,-1 0 1,1 1 0,-1-1-1,1 0 1,-1 1 0,1-1-1,-1 1 1,1-1-1,-1 1 1,0-1 0,1 1-1,-1-1 1,0 1-1,1-1 1,-1 1 0,0 0-1,0-1 1,-1 1-1,0 0 1,1 0 0,-1 1-1,0-1 1,1 0-1,-1 1 1,0-1-1,1 1 1,-1-1-1,1 1 1,-1 0-1,-2 1 1,-4 3-2,1 1 1,-1-1-1,-11 13 1,1 1-12,-22 31 0,35-43 13,0 0 0,0 1 0,1-1 1,0 1-1,1 0 0,-1 1 0,1-1 0,-1 10 0,3-16 1,1-1-1,0 0 0,0 0 0,-1 0 0,1 0 0,0 0 0,0 1 0,0-1 0,1 0 0,-1 0 0,0 0 0,0 0 0,1 1 0,-1-1 1,0 0-1,1 0 0,-1 0 0,1 0 0,0 0 0,-1 0 0,1 0 0,0 0 0,0 0 0,-1-1 0,1 1 0,2 1 0,-1-1-4,0 0 0,0 0 0,1 0 1,-1-1-1,0 1 0,1-1 0,-1 1 0,1-1 0,-1 0 0,1 0 0,-1 0 0,3-1 0,10-1-36,-1-1 0,0-1 0,18-6 0,-30 9 32,33-14-87,29-9-110,-59 22 179,0 1-1,0 0 1,0 0 0,0 1-1,-1-1 1,1 1 0,0 0-1,0 0 1,0 1-1,9 1 1,-13-1 25,1 0 0,0-1 0,-1 1 0,1 0 1,-1 0-1,1 0 0,-1 0 0,0 1 0,1-1 0,-1 0 0,0 1 0,0-1 1,0 0-1,0 1 0,0 0 0,0-1 0,0 1 0,0-1 0,-1 1 0,1 0 1,-1 0-1,1 2 0,0-1 32,0 0 1,0 0-1,0 0 1,0-1-1,1 1 1,-1 0-1,3 2 1,-4-5-19,1 1 0,-1-1 0,0 1 0,1-1 0,-1 0 0,1 1 0,-1-1 0,1 0 0,-1 1 0,1-1 0,-1 0 0,1 1 0,-1-1 0,1 0 0,-1 0 0,1 0 0,-1 0 0,1 1 0,0-1 1,-1 0-1,1 0 0,-1 0 0,1 0 0,0 0 0,-1 0 0,1-1 0,-1 1 0,1 0 0,0 0 0,1-1 5,-1 0 1,1 0-1,-1 0 1,0 0-1,1 0 1,-1 0-1,0 0 1,0-1-1,0 1 1,2-2-1,0-3 12,1 1 1,-1-1-1,0 0 1,3-8-1,-3-1-197,0 1-1,0-1 1,-2 1 0,1-1 0,-3-21-1,1 35 125,1 0-95,-1-1 0,1 1 0,0 0 1,-1 0-1,1 0 0,0 0 0,-1 0 1,1 0-1,0 1 0,0-1 1,0 0-1,0 0 0,0 0 0,0 1 1,0-1-1,0 0 0,0 1 0,0-1 1,0 1-1,1 0 0,-1-1 0,0 1 1,0 0-1,0 0 0,1-1 0,0 1 1,12-4-309,10-6-317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6.138"/>
    </inkml:context>
    <inkml:brush xml:id="br0">
      <inkml:brushProperty name="width" value="0.05" units="cm"/>
      <inkml:brushProperty name="height" value="0.05" units="cm"/>
    </inkml:brush>
  </inkml:definitions>
  <inkml:trace contextRef="#ctx0" brushRef="#br0">185 1 16363,'-27'9'2195,"-36"18"0,55-23-1764,0 0-1,1 0 1,0 1-1,0 0 1,0 1-1,0-1 1,1 1 0,0 0-1,-6 9 1,11-14-413,1-1 1,-1 1 0,0 0 0,1 0 0,-1 1-1,1-1 1,-1 0 0,1 0 0,0 0-1,-1 0 1,1 0 0,0 0 0,0 1 0,0-1-1,0 0 1,0 0 0,0 0 0,0 0-1,0 0 1,0 1 0,1-1 0,-1 0 0,0 0-1,1 0 1,-1 0 0,1 0 0,-1 0-1,1 0 1,0 0 0,-1 0 0,1 0-1,0 0 1,0 0 0,1 1 0,4 2-193,0 1 0,0-1-1,1 0 1,11 5 0,5 3-258,-12-3 339,0 0 0,-1 1 0,0 0 0,-1 0-1,0 1 1,-1 0 0,0 0 0,0 1 0,-1 0 0,-1 1-1,0 0 1,-1 0 0,-1 0 0,0 0 0,0 1 0,-1-1-1,-1 1 1,0 0 0,-1 0 0,-1 15 0,-1-22 156,0 0 0,0 0 0,-1 0 0,0 0 0,0 0 1,0 0-1,-1-1 0,0 1 0,-1-1 0,1 0 0,-9 11 0,10-15-13,1 0 0,-1 0 0,0 0 0,1-1 0,-1 1 0,0-1 0,0 1 0,0-1 0,0 0 0,0 1 0,0-1 0,0 0 0,-1-1 0,1 1 0,0 0 0,0-1 0,-1 1 0,1-1 0,-1 0 0,1 1-1,0-1 1,-1 0 0,1-1 0,0 1 0,-1 0 0,1-1 0,0 1 0,-1-1 0,1 0 0,0 0 0,0 1 0,-1-2 0,1 1 0,0 0 0,0 0 0,0-1 0,0 1 0,-2-4 0,-6-5 4,0 0 0,1-1 0,1 0 0,0-1 0,0 0-1,1 0 1,1 0 0,0-1 0,1 0 0,0 0 0,1-1 0,-3-13 0,6 23-196,0 0 1,0-1-1,1 1 0,0 0 0,0 0 0,0-1 0,0 1 1,0 0-1,1 0 0,0 0 0,0-1 0,0 1 1,1 0-1,-1 0 0,4-6 0,-1 5-97,0 0 0,1 0 0,-1 0 0,1 0 0,0 1 1,1-1-1,-1 1 0,1 1 0,8-5 0,18-9-515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6.599"/>
    </inkml:context>
    <inkml:brush xml:id="br0">
      <inkml:brushProperty name="width" value="0.05" units="cm"/>
      <inkml:brushProperty name="height" value="0.05" units="cm"/>
    </inkml:brush>
  </inkml:definitions>
  <inkml:trace contextRef="#ctx0" brushRef="#br0">1 0 18172,'0'10'1944,"0"3"-1104,0 0-335,0 4 1023,1 2-320,4 4-456,-1 1-216,2 2-392,-2-2-192,3-4-416,-1-4-232,1-6-528,2-3-200,1-10 928,-2-8-257,5-13-143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7.082"/>
    </inkml:context>
    <inkml:brush xml:id="br0">
      <inkml:brushProperty name="width" value="0.05" units="cm"/>
      <inkml:brushProperty name="height" value="0.05" units="cm"/>
    </inkml:brush>
  </inkml:definitions>
  <inkml:trace contextRef="#ctx0" brushRef="#br0">0 369 16067,'2'4'266,"1"-1"0,-1 1-1,0-1 1,1 1 0,0-1-1,0 0 1,0 0-1,0 0 1,0 0 0,1-1-1,-1 1 1,1-1 0,0 0-1,7 4 1,-4-4 1,0 0 1,0 0-1,0-1 1,0 1-1,1-1 0,-1-1 1,0 0-1,10 0 1,-5-1-70,-1-1 0,1 0 0,-1-1 0,0 0 0,0 0 0,0-1 0,0-1 0,-1 0 0,1 0 0,-1-1 0,10-8 0,-17 12-156,-1 0 0,0 1 0,1-1 0,-1-1 1,-1 1-1,1 0 0,0 0 0,0-1 0,-1 1 0,1-1 1,-1 0-1,0 1 0,0-1 0,0 0 0,0 0 1,0 1-1,-1-1 0,1 0 0,-1 0 0,0 0 1,0 0-1,0-4 0,-1 5-22,1 0 0,-1-1 0,0 1 0,0 0 0,-1 0 0,1 0 0,0 0 0,-1 0 0,1 0 0,-1 0 0,1 0 0,-1 1 0,0-1 0,0 1 0,0-1 0,0 1 0,0 0 0,0-1-1,0 1 1,-1 0 0,1 1 0,0-1 0,0 0 0,-1 1 0,1-1 0,-1 1 0,-3-1 0,-3 1-7,0 0 0,1 0 0,-1 1-1,0 0 1,0 1 0,1 0 0,-1 0 0,1 0-1,0 1 1,-1 1 0,1-1 0,1 2-1,-1-1 1,1 1 0,-1 0 0,1 0 0,-8 9-1,9-9 1,0 1-1,1 0 0,-1 1 0,2-1 0,-1 1 0,1 0 1,0 0-1,-5 12 0,7-14 1,0 0 1,1 1-1,0-1 1,0 0-1,0 0 1,1 1-1,-1-1 1,1 0-1,1 1 1,-1-1-1,1 0 0,0 1 1,2 7-1,0-8-29,-1 0-1,1 0 0,0 0 1,0 0-1,0-1 0,1 0 0,-1 1 1,1-1-1,0 0 0,0-1 1,1 1-1,-1-1 0,1 0 0,0 0 1,0 0-1,0-1 0,0 0 1,6 2-1,-6-2-190,0 0 1,0-1 0,0 0-1,0 0 1,0 0-1,0 0 1,0-1-1,0 0 1,0 0-1,0 0 1,0-1-1,0 1 1,0-1 0,0-1-1,0 1 1,-1-1-1,1 1 1,0-1-1,-1-1 1,8-4-1,-6 2 7,0-1-1,0 0 1,-1 0-1,0 0 1,0-1-1,-1 0 1,0 1 0,4-10-1,8-30-950</inkml:trace>
  <inkml:trace contextRef="#ctx0" brushRef="#br0" timeOffset="1">66 3 21077,'-10'-3'1848,"5"3"-1304,3 3-272,4 0 760,3 0-472,3 0-1304,0 1 840,-9 2-264,-5 0-136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9.248"/>
    </inkml:context>
    <inkml:brush xml:id="br0">
      <inkml:brushProperty name="width" value="0.05" units="cm"/>
      <inkml:brushProperty name="height" value="0.05" units="cm"/>
    </inkml:brush>
  </inkml:definitions>
  <inkml:trace contextRef="#ctx0" brushRef="#br0">27 312 11450,'-20'25'2318,"19"-23"-2024,0-1 0,0 0 0,1 0 0,-1 1 0,1-1 0,-1 0 0,1 1 0,0-1 0,-1 1 0,1-1 0,0 1 0,0-1 0,0 1 0,0-1 1,0 0-1,0 1 0,0-1 0,1 1 0,-1-1 0,1 3 0,-1-3-228,1-1 0,-1 0 0,0 0 0,1 1 1,-1-1-1,0 0 0,0 0 0,1 0 0,-1 0 0,0 1 0,1-1 0,-1 0 1,0 0-1,1 0 0,-1 0 0,0 0 0,1 0 0,-1 0 0,0 0 0,1 0 0,-1 0 1,1 0-1,-1 0 0,0 0 0,1 0 0,-1 0 0,0 0 0,1 0 0,-1 0 1,0-1-1,1 1 0,-1 0 0,0 0 0,14-8 470,-11 7-333,26-19 324,0 0-1,-1-2 1,31-31-1,68-81-158,-112 118-307,64-81 167,-111 180 3,29-76-227,-16 36-6,1 1 0,2 1-1,-13 65 1,28-106-67,1-1 0,-1 0 1,1 1-1,0-1 0,0 0 1,0 1-1,1-1 0,-1 0 1,1 0-1,0 1 0,2 4 1,-3-7 24,0 0 1,1-1 0,-1 1-1,0-1 1,1 1 0,-1-1-1,1 1 1,0 0 0,-1-1-1,1 0 1,-1 1 0,1-1-1,0 1 1,-1-1 0,1 0-1,0 1 1,-1-1 0,1 0 0,0 0-1,-1 0 1,2 1 0,0-1-22,-1 0 1,1-1-1,0 1 1,-1 0-1,1-1 1,0 1-1,-1-1 1,1 1-1,-1-1 1,1 0 0,0 1-1,1-3 1,6-3-92,-1-1 0,1 0 1,-2 0-1,1-1 1,9-14-1,15-24-505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8:59.732"/>
    </inkml:context>
    <inkml:brush xml:id="br0">
      <inkml:brushProperty name="width" value="0.05" units="cm"/>
      <inkml:brushProperty name="height" value="0.05" units="cm"/>
    </inkml:brush>
  </inkml:definitions>
  <inkml:trace contextRef="#ctx0" brushRef="#br0">27 5 15955,'2'14'985,"-2"1"0,0 0-1,-1 1 1,0-2 0,-1 1-1,-8 29 1,6-27-707,0 0 1,2 0 0,0 1 0,0 22-1,2-38-244,0 0 0,0-1-1,0 1 1,1 0 0,-1 0-1,0 0 1,1-1 0,-1 1-1,1 0 1,0 0 0,0-1-1,-1 1 1,1-1 0,0 1-1,0-1 1,1 1 0,-1-1-1,0 1 1,0-1 0,1 0-1,2 2 1,-2-2-3,1 0 1,-1 0-1,1 0 0,0 0 0,-1-1 1,1 1-1,-1-1 0,1 0 0,0 0 1,-1 0-1,1 0 0,0 0 1,3-2-1,4 0 31,0-1 0,-1 0 0,0 0 1,1-1-1,-1-1 0,-1 0 0,10-6 1,-4 1 53,-1 0 0,-1-1 0,0-1 1,-1 0-1,17-22 0,-24 28-73,0 1-1,0-1 0,-1 0 0,0-1 0,0 1 1,-1-1-1,1 1 0,-1-1 0,-1 0 0,1 1 0,-1-1 1,0 0-1,-1 0 0,0 0 0,0 0 0,-1-7 1,1 12-34,0 0 0,-1 0 0,1 0 0,0 0 0,-1 0 0,1 0 0,-1 0 0,0 0 0,0 1 0,0-1 0,0 0 0,0 0 0,0 1 0,0-1 0,0 1 0,-1-1 1,1 1-1,-1 0 0,1-1 0,-1 1 0,1 0 0,-1 0 0,0 0 0,0 0 0,1 0 0,-1 0 0,0 1 0,0-1 0,0 1 0,0-1 0,0 1 0,0-1 0,0 1 1,0 0-1,0 0 0,0 0 0,0 1 0,0-1 0,0 0 0,0 1 0,0-1 0,0 1 0,-2 0 0,-3 2-89,0 0-1,0 0 1,0 1-1,0-1 1,1 1-1,0 1 1,0-1-1,0 1 1,0 0-1,-5 7 1,8-9-129,1 0 1,0-1-1,0 1 1,0 1 0,1-1-1,-1 0 1,1 0-1,0 1 1,0-1-1,0 1 1,-1 3-1,2-6 99,0 0 0,0 0-1,0 0 1,0-1-1,0 1 1,0 0-1,0 0 1,1-1-1,-1 1 1,0 0-1,0 0 1,1-1-1,-1 1 1,0 0 0,1-1-1,-1 1 1,1 0-1,-1-1 1,1 1-1,-1 0 1,2 0-1,-1 0-8,1-1 0,-1 1 0,1 0 0,-1-1 0,1 0-1,0 1 1,-1-1 0,1 0 0,-1 1 0,1-1 0,0 0-1,-1 0 1,1-1 0,2 1 0,23-7-960,3-6-269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00.147"/>
    </inkml:context>
    <inkml:brush xml:id="br0">
      <inkml:brushProperty name="width" value="0.05" units="cm"/>
      <inkml:brushProperty name="height" value="0.05" units="cm"/>
    </inkml:brush>
  </inkml:definitions>
  <inkml:trace contextRef="#ctx0" brushRef="#br0">94 1 16235,'-10'10'1259,"1"1"0,0 1 0,0-1 0,2 1 0,-8 13-1,10-13-1138,-1 0 0,1 0-1,1 0 1,0 0-1,1 1 1,0-1 0,1 1-1,1 0 1,0 0-1,0 14 1,1-24-103,0 0 0,1 0 0,-1 0 0,1-1 1,-1 1-1,1 0 0,0 0 0,0-1 0,0 1 0,0 0 0,1-1 0,-1 1 0,1-1 1,-1 0-1,1 1 0,0-1 0,0 0 0,0 0 0,0 0 0,0 0 0,1 0 1,2 1-1,-2-2-6,-1 0 1,1 0-1,0 0 0,0-1 1,0 1-1,0-1 1,0 0-1,0 0 1,0 0-1,0 0 1,0 0-1,-1-1 0,1 1 1,0-1-1,0 0 1,0 1-1,0-1 1,-1-1-1,1 1 1,0 0-1,3-4 1,0 2 34,-1-2 0,0 1 0,0 0 1,0-1-1,-1 0 0,0 0 1,0-1-1,0 1 0,0-1 1,-1 0-1,0 0 0,0 0 1,2-7-1,-4 10-30,0 0 1,0 0-1,0 0 0,-1 0 1,1 0-1,-1 0 1,1 0-1,-1 0 0,0 0 1,0 0-1,-1 0 0,1 0 1,0 0-1,-1 0 1,0 0-1,0 0 0,0 0 1,0 0-1,0 1 1,-1-1-1,1 0 0,-1 1 1,0-1-1,1 1 0,-1-1 1,0 1-1,-1 0 1,1 0-1,0 0 0,-4-2 1,3 2-83,1 1-1,-1-1 1,0 1 0,0 0 0,0 0 0,-1 1 0,1-1-1,0 1 1,0-1 0,0 1 0,-5 0 0,6 0-47,0 0 0,0 0 0,0 1 0,0-1 0,0 1 0,0-1 0,0 1 1,0-1-1,0 1 0,0 0 0,1 0 0,-1 0 0,0 0 0,0 0 0,1 1 0,-1-1 0,1 0 0,-2 2 0,0 4-389,5-3-125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00.610"/>
    </inkml:context>
    <inkml:brush xml:id="br0">
      <inkml:brushProperty name="width" value="0.05" units="cm"/>
      <inkml:brushProperty name="height" value="0.05" units="cm"/>
    </inkml:brush>
  </inkml:definitions>
  <inkml:trace contextRef="#ctx0" brushRef="#br0">5 94 25269,'-5'3'1985,"5"-8"-1561,3-2-208,7-1 576,2-1-392,-2-2-752,1-1-544,1 4 928,-2-5-256,-2 3-160,2-3-168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01.107"/>
    </inkml:context>
    <inkml:brush xml:id="br0">
      <inkml:brushProperty name="width" value="0.05" units="cm"/>
      <inkml:brushProperty name="height" value="0.05" units="cm"/>
    </inkml:brush>
  </inkml:definitions>
  <inkml:trace contextRef="#ctx0" brushRef="#br0">232 27 14915,'6'2'5116,"-23"-6"-2271,9 4-2530,0 1 0,0 0 1,0 1-1,0-1 1,1 1-1,-1 1 1,1 0-1,-1 0 1,1 0-1,0 1 1,-10 7-1,4-2-208,0 0 0,1 1 0,0 1-1,-20 22 1,27-26-72,0 0 0,0 0 0,1 1 0,0-1 0,0 1 0,-4 15-1,7-21-29,0 0 0,1 1-1,0-1 1,-1 0 0,1 0-1,0 0 1,0 0 0,0 1-1,0-1 1,1 0-1,-1 0 1,1 0 0,1 4-1,-2-4-2,1-1-1,0 0 0,0 0 1,0 1-1,0-1 0,0 0 1,1 0-1,-1 0 0,0 0 1,0-1-1,1 1 0,-1 0 1,1 0-1,-1-1 0,0 1 1,1-1-1,-1 1 0,1-1 1,-1 0-1,1 1 1,0-1-1,1 0 0,5 0 3,0 0-1,1-1 0,-1 0 1,0-1-1,0 1 1,0-2-1,-1 1 0,1-1 1,0 0-1,-1 0 1,0-1-1,0 0 0,0-1 1,0 1-1,10-10 1,-8 6 2,-1 0 0,0 0 1,0 0-1,-1-1 0,0 0 1,0-1-1,-1 0 0,0 0 1,-1 0-1,7-18 0,-11 23-5,0 0 0,0 0 0,0 0 0,0 0-1,-1 0 1,0 0 0,0 0 0,0 0 0,-2-7 0,2 11-4,0-1 0,-1 1 0,1 0 0,-1 0 1,1 0-1,-1-1 0,1 1 0,-1 0 0,0 0 0,0 0 0,1 0 1,-1 0-1,0 0 0,0 0 0,0 0 0,0 0 0,0 1 1,0-1-1,-1 0 0,1 0 0,0 1 0,0-1 0,0 1 1,-1-1-1,1 1 0,0 0 0,0 0 0,-1-1 0,1 1 0,0 0 1,-1 0-1,1 0 0,0 0 0,-1 0 0,1 1 0,0-1 1,-1 0-1,1 1 0,0-1 0,-2 1 0,-1 1-122,-1 0-1,1 0 1,0 0-1,0 0 0,0 1 1,0-1-1,0 1 1,0 0-1,0 1 1,1-1-1,0 1 1,0-1-1,0 1 1,0 0-1,-3 5 0,3-3-87,0-1 0,0 1-1,1 0 1,-1 1 0,1-1-1,0 0 1,1 1 0,0-1-1,0 1 1,0 10 0,4 5-586</inkml:trace>
  <inkml:trace contextRef="#ctx0" brushRef="#br0" timeOffset="1">471 262 16227,'-16'34'1937,"4"1"-1137,-1-5-336,3-3 1072,2 0-815,6-8-593,3-5-480,8-9 296,8-4-232,6-2-169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4:26.335"/>
    </inkml:context>
    <inkml:brush xml:id="br0">
      <inkml:brushProperty name="width" value="0.05" units="cm"/>
      <inkml:brushProperty name="height" value="0.05" units="cm"/>
    </inkml:brush>
  </inkml:definitions>
  <inkml:trace contextRef="#ctx0" brushRef="#br0">6433 349 12107,'-310'-75'1635,"-18"-4"-1149,-756-62-4094,-8 95 2991,128 39 2669,-40 66-627,863-41-1422,-200 53 0,284-55 7,1 3 0,0 2 0,2 2-1,1 3 1,1 2 0,-64 46 0,44-17 57,3 2 0,2 4-1,3 2 1,3 3 0,3 3 0,3 2 0,-90 159 0,122-187-16,2 0 1,2 2-1,2 0 0,-19 87 1,29-97-46,2 0 0,2 0-1,1 1 1,2-1 0,1 1 0,2-1 0,8 38 0,8 2-7,2-2 0,4 0 0,3-2-1,43 81 1,-41-99-7,2-2-1,3-1 0,2-1 0,2-2 0,2-2 0,2-2 1,2-1-1,74 54 0,-52-50-12,2-3 0,2-4 1,2-2-1,2-4 0,154 50 0,-57-39-115,3-6 0,240 21-1,364-8-307,-642-47 396,1170 18-106,-391-67 179,-620 7 18,312-79-1,-322 42-35,311-123 0,-443 133-4,-2-6-1,-3-7 0,207-141 1,-281 162 35,-2-3 0,80-82 0,-108 92 12,-2-2 0,-2-2 1,65-108-1,-90 132-39,-1-1 1,-2-1-1,-1 0 1,-1-1-1,-2 0 0,-1 0 1,-1-1-1,-2 0 1,-1 0-1,-1-1 1,-2 1-1,-2-1 1,-1 1-1,-1-1 1,-2 1-1,-1 0 1,-13-40-1,1 20-34,-2 0 1,-3 1-1,-2 2 0,-2 0 0,-2 2 0,-2 1 0,-2 2 0,-2 1 0,-1 1 1,-3 2-1,-1 2 0,-81-59 0,55 54-234,-2 2-1,-2 3 1,-1 4 0,-2 2 0,-1 4 0,-2 3-1,-129-25 1,-32 10-122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0.400"/>
    </inkml:context>
    <inkml:brush xml:id="br0">
      <inkml:brushProperty name="width" value="0.05" units="cm"/>
      <inkml:brushProperty name="height" value="0.05" units="cm"/>
    </inkml:brush>
  </inkml:definitions>
  <inkml:trace contextRef="#ctx0" brushRef="#br0">12 1 18380,'-7'7'1872,"4"4"-1232,2 2-263,5 0 1119,5 2-1016,5-2 960,8-1-1192,-2 0-112,5-1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01.615"/>
    </inkml:context>
    <inkml:brush xml:id="br0">
      <inkml:brushProperty name="width" value="0.05" units="cm"/>
      <inkml:brushProperty name="height" value="0.05" units="cm"/>
    </inkml:brush>
  </inkml:definitions>
  <inkml:trace contextRef="#ctx0" brushRef="#br0">221 1 17340,'-16'6'768,"1"1"1,1 1-1,-1 1 1,1 0-1,1 0 1,-20 19 0,25-21-543,0 1 1,1 0 0,0 0 0,0 1 0,1 0 0,0 0-1,1 0 1,0 1 0,0 0 0,-6 19 0,10-27-212,1 0-1,-1-1 1,1 1 0,0 0 0,-1-1-1,1 1 1,0 0 0,0-1 0,0 1 0,0 0-1,0-1 1,0 1 0,1 0 0,-1 0-1,0-1 1,1 1 0,-1-1 0,1 1-1,0 0 1,0-1 0,-1 1 0,1-1 0,0 0-1,0 1 1,1-1 0,-1 0 0,0 1-1,2 0 1,-1-1-30,0 0-1,0 0 1,0-1-1,1 1 1,-1-1-1,0 0 1,1 1-1,-1-1 1,0 0-1,0 0 1,1-1-1,-1 1 1,0 0-1,1-1 1,-1 1-1,0-1 0,0 0 1,0 0-1,0 0 1,4-2-1,7-5-211,0-1 0,-1 0 1,-1-1-1,1-1 0,-1 0 0,-1 0 0,0-1 0,15-24 0,5-4-707,-27 39 634,-3 6 234,-35 179 1140,34-173-1002,-2 14 119,1 0-1,1 28 1,1-48-181,0 1-1,1 0 1,-1-1 0,1 1 0,1-1-1,-1 0 1,1 1 0,0-1 0,0 0-1,0 0 1,1 0 0,0 0 0,0 0 0,0-1-1,6 7 1,6 0-106,-17-10 155,0 0 1,0 1-1,0-1 0,0 0 0,0 0 0,-1 0 1,1 0-1,0-1 0,-4 1 0,-28 9 641,-1-3 1,0-1-1,-53 3 0,69-12-1694,11 0-167,8 2 1137,0 1 0,0 0 0,0 0 1,0 0-1,0 0 0,0 0 0,0 0 1,-1 0-1,1 0 0,0 0 0,0 0 0,0 0 1,0 0-1,0-1 0,0 1 0,0 0 1,0 0-1,0 0 0,0 0 0,0 0 1,0 0-1,0 0 0,0 0 0,0 0 0,0-1 1,0 1-1,0 0 0,0 0 0,0 0 1,0 0-1,0 0 0,0 0 0,0 0 0,0 0 1,0 0-1,0 0 0,0-1 0,0 1 1,1 0-1,-1 0 0,0 0 0,0 0 1,0 0-1,0 0 0,0 0 0,0 0 0,0 0 1,0 0-1,0 0 0,0 0 0,0 0 1,1 0-1,-1 0 0,0 0 0,0 0 0,0 0 1,6-3-768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12.255"/>
    </inkml:context>
    <inkml:brush xml:id="br0">
      <inkml:brushProperty name="width" value="0.05" units="cm"/>
      <inkml:brushProperty name="height" value="0.05" units="cm"/>
    </inkml:brush>
  </inkml:definitions>
  <inkml:trace contextRef="#ctx0" brushRef="#br0">46 18 14483,'-2'0'172,"-23"-1"658,24 1-816,0 0 0,0 0 0,0 0-1,0-1 1,0 1 0,0 0 0,1 0-1,-1-1 1,0 1 0,0 0 0,0-1-1,0 1 1,1 0 0,-1-1 0,0 0-1,0 1 1,1-1 0,-1 1 0,0-1-1,-1-1 1,4 1 15,-1 0 1,1 0-1,-1 0 0,1 1 0,-1-1 1,1 1-1,0-1 0,-1 1 0,1-1 1,0 1-1,-1 0 0,1 0 0,0 0 1,3 0-1,28 0-10,0 1 1,0 1-1,1 2 0,-2 2 1,1 1-1,60 21 1,-2 8-44,92 51 0,-110-50 0,2-3-1,1-4 1,1-3 0,1-3 0,148 24-1,295-10 24,1-40 50,1053-35-39,-1109 19-12,664-5 172,-987 29-17,224 38-1,-347-39-113,-20-5-38,0 0 0,0 1-1,0-1 1,1 0 0,-1 0 0,0 0-1,0 0 1,0 0 0,0 0-1,0 0 1,0 1 0,0-1 0,0 0-1,0 0 1,0 0 0,0 0 0,0 0-1,0 0 1,0 0 0,0 1-1,0-1 1,0 0 0,-1 0 0,1 0-1,0 0 1,0 0 0,0 0 0,0 0-1,0 0 1,0 0 0,0 1-1,0-1 1,0 0 0,0 0 0,0 0-1,0 0 1,-1 0 0,1 0 0,0 0-1,0 0 1,0 0 0,0 0-1,0 0 1,0 0 0,0 0 0,-1 0-1,1 0 1,0 0 0,0 0-1,0 0 1,0 0 0,0 0 0,0 0-1,0 0 1,0 0 0,-1 0 0,1 0-1,0 0 1,0 0 0,0 0-1,0 0 1,0 0 0,0 0 0,0 0-1,-1 0 1,-36 1-5,24-1-10,0-1 0,0-1 0,1 1-1,-1-2 1,1 0 0,-1 0 0,1-2 0,0 1 0,-14-9 0,-27-16 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13.944"/>
    </inkml:context>
    <inkml:brush xml:id="br0">
      <inkml:brushProperty name="width" value="0.05" units="cm"/>
      <inkml:brushProperty name="height" value="0.05" units="cm"/>
    </inkml:brush>
  </inkml:definitions>
  <inkml:trace contextRef="#ctx0" brushRef="#br0">158 1 15779,'1'0'61,"0"0"-1,-1 0 0,1 0 0,-1 0 0,1 0 1,0 0-1,-1 0 0,1 0 0,0 0 0,-1 0 1,1 1-1,-1-1 0,1 0 0,-1 0 0,1 1 1,-1-1-1,1 0 0,-1 1 0,1-1 0,-1 1 1,1-1-1,-1 1 0,1-1 0,-1 1 0,0-1 1,1 1-1,-1-1 0,0 1 0,1-1 0,-1 1 1,0-1-1,0 1 0,0 0 0,0-1 1,1 1-1,-1 0 0,0-1 0,0 1 0,0-1 1,0 1-1,0 0 0,-1 0 0,-8 35 579,3-20-243,-22 91-9,5 0-1,-10 117 1,34-217-104,1-10-57,4-16 75,-1 6-179,-2 4-99,0 6-28,1 0 2,-2-1 0,-1 0-3,-12 2-41,4 11 32,2 0-1,-1 0 1,1 1 0,0-1 0,1 1 0,0 1-1,1-1 1,-4 17 0,-3 8 21,-2 4 14,-10 61-1,46-160-76,-14 31-2169,-11 29 1767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14.378"/>
    </inkml:context>
    <inkml:brush xml:id="br0">
      <inkml:brushProperty name="width" value="0.05" units="cm"/>
      <inkml:brushProperty name="height" value="0.05" units="cm"/>
    </inkml:brush>
  </inkml:definitions>
  <inkml:trace contextRef="#ctx0" brushRef="#br0">10 234 14563,'-2'-5'194,"0"0"0,1 0 0,-1 0 0,1-1 0,0 1 0,1 0-1,-1 0 1,1-1 0,0 1 0,0 0 0,1-1 0,0 1 0,0 0 0,0 0 0,0 0 0,1 0-1,0 0 1,0 0 0,4-7 0,-2 6-70,0 1-1,0-1 0,1 1 1,0 0-1,0 0 1,0 0-1,1 1 0,0 0 1,0 0-1,0 0 1,0 1-1,0 0 1,1 0-1,8-2 0,4-1-28,0 2 1,1 0-1,0 1 0,28-1 0,82 7-260,-95 0-147,1-2 0,0-1 0,70-10 0,-96 7 219,1 0 1,0-1 0,16-7-1,-6-1-136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14.903"/>
    </inkml:context>
    <inkml:brush xml:id="br0">
      <inkml:brushProperty name="width" value="0.05" units="cm"/>
      <inkml:brushProperty name="height" value="0.05" units="cm"/>
    </inkml:brush>
  </inkml:definitions>
  <inkml:trace contextRef="#ctx0" brushRef="#br0">1 0 10722,'0'8'396,"1"0"-1,0 0 1,0 0-1,1 0 1,0 0-1,1 0 1,0-1-1,0 1 1,0-1-1,1 0 1,8 12-1,-10-16-252,0 0 0,1 1 0,-1-1 0,1 0 0,0-1 0,0 1 0,0 0 0,0-1 0,1 1 0,-1-1 0,1 0 0,-1 0 0,1-1 0,0 1 0,0-1 0,-1 0 0,1 1 0,0-2 0,0 1 0,0 0 0,0-1 0,1 0 0,-1 0 0,6-1 0,81-22 748,-60 14-804,53-8 0,-52 14-522,35 3 0,4-1-1251,-65 1 1529,0-1 0,0 0 1,-1 0-1,1 0 0,6-3 1,4-3-445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15.398"/>
    </inkml:context>
    <inkml:brush xml:id="br0">
      <inkml:brushProperty name="width" value="0.05" units="cm"/>
      <inkml:brushProperty name="height" value="0.05" units="cm"/>
    </inkml:brush>
  </inkml:definitions>
  <inkml:trace contextRef="#ctx0" brushRef="#br0">34 1 15155,'0'5'174,"0"-1"0,-1 1 0,1 0 0,-1-1 0,0 1 0,-1-1 0,1 1 0,-4 7 0,-3 11 163,3-1-165,2 0 0,0 0 0,0 38 0,3-58-169,0 0 0,0 0-1,0 0 1,0 0-1,0 0 1,1 0 0,-1 0-1,1-1 1,-1 1 0,1 0-1,0 0 1,1 2-1,-2-4-1,1 1 0,0 0 0,0-1 0,0 1-1,-1-1 1,1 1 0,0-1 0,0 0 0,0 1 0,0-1-1,0 0 1,0 0 0,0 1 0,-1-1 0,1 0 0,0 0-1,0 0 1,0 0 0,0 0 0,0 0 0,0 0 0,0-1-1,0 1 1,0 0 0,0 0 0,0-1 0,0 1-1,-1-1 1,2 0 0,14-7 8,0-2-1,-1 0 1,-1 0 0,1-2 0,-2 0-1,18-19 1,-8 9 3,-6 6 1,-6 4 3,1 1 0,1 0 1,0 1-1,25-15 0,-37 24-14,0 1 0,0-1 0,0 1 1,0-1-1,0 1 0,0-1 0,0 1 0,0 0 1,0-1-1,1 1 0,-1 0 0,0 0 0,0 0 0,0 0 1,0 0-1,1 0 0,-1 0 0,0 0 0,0 1 1,1-1-1,-1 1 2,0-1-1,0 1 1,-1 0 0,1-1 0,0 1-1,-1 0 1,1 0 0,-1-1 0,1 1-1,-1 0 1,1 0 0,-1 0-1,1 0 1,-1 0 0,0 0 0,0-1-1,1 1 1,-1 0 0,0 1 0,0 7 30,0 0 1,0-1-1,0 1 1,-4 12-1,3-13-4,-34 147 544,35-148-1607,4-10 499,6-21 253,-4 11 98,11-18-227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16.045"/>
    </inkml:context>
    <inkml:brush xml:id="br0">
      <inkml:brushProperty name="width" value="0.05" units="cm"/>
      <inkml:brushProperty name="height" value="0.05" units="cm"/>
    </inkml:brush>
  </inkml:definitions>
  <inkml:trace contextRef="#ctx0" brushRef="#br0">209 225 15275,'-1'-2'99,"0"0"0,0 0 0,0 0 1,0 1-1,0-1 0,-1 0 0,1 0 0,-1 1 0,1-1 0,-1 1 0,0-1 0,0 1 0,0 0 0,1-1 0,-1 1 0,0 0 0,0 0 0,-1 0 1,1 1-1,0-1 0,0 1 0,0-1 0,0 1 0,-1-1 0,1 1 0,-3 0 0,0 0-11,-1 0 0,0 0 1,0 0-1,1 1 0,-1 0 0,0 0 0,1 0 1,-1 1-1,-6 2 0,3 1-54,0 0 0,0 1 0,1 0 0,0 0 0,-12 13 1,17-16-33,0 0 1,0 0-1,0 0 1,1 0-1,-1 1 1,1-1-1,0 1 1,0 0 0,0 0-1,0 0 1,1 0-1,0 0 1,0 0-1,0 0 1,0 0 0,0 5-1,1-9-2,0 1 1,0-1-1,0 1 0,0-1 0,0 1 1,1-1-1,-1 0 0,0 1 0,0-1 1,0 1-1,1-1 0,-1 0 0,0 1 1,0-1-1,1 1 0,-1-1 0,0 0 1,0 0-1,1 1 0,-1-1 0,1 0 1,-1 1-1,0-1 0,1 0 1,-1 0-1,0 0 0,1 1 0,-1-1 1,1 0-1,17 0 9,14-10 2,-8-1-6,0-1 1,-2-1-1,1-1 1,-2 0-1,26-23 0,91-95 50,-114 106 38,21-31 0,-47 72 58,-41 99 196,27-76-172,2 0 0,1 2 0,-13 66 0,26-105-180,-1 1 0,1-1 1,0 0-1,0 1 0,0-1 0,0 1 0,0-1 1,0 1-1,0-1 0,0 0 0,0 1 0,1-1 1,-1 0-1,0 1 0,1-1 0,0 0 0,-1 1 1,1-1-1,0 1 0,0-1-20,0-1 1,-1 0-1,1 1 0,0-1 1,0 0-1,-1 0 0,1 0 1,0 1-1,0-1 0,-1 0 0,1 0 1,0 0-1,0 0 0,0 0 1,-1-1-1,1 1 0,0 0 1,0 0-1,-1 0 0,1-1 1,0 1-1,-1 0 0,1-1 1,0 0-1,7-3-121,-1-1-1,0 0 1,-1 0 0,9-10 0,12-12-148,1-3-95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16.467"/>
    </inkml:context>
    <inkml:brush xml:id="br0">
      <inkml:brushProperty name="width" value="0.05" units="cm"/>
      <inkml:brushProperty name="height" value="0.05" units="cm"/>
    </inkml:brush>
  </inkml:definitions>
  <inkml:trace contextRef="#ctx0" brushRef="#br0">78 126 6753,'14'-1'797,"1"0"0,-1 0-1,0-1 1,0-1 0,-1 0-1,16-6 1,-23 7-439,-1 0 0,1-1 0,-1 1 0,0-1 0,0 0 1,0-1-1,0 1 0,0-1 0,-1 0 0,1 0 0,-1 0 0,0-1 0,-1 1 1,1-1-1,-1 0 0,0 0 0,3-7 0,-5 11-300,-1 0 0,1 0-1,-1 0 1,1 0 0,-1 0 0,0 0-1,0 0 1,1 0 0,-1 0 0,0 0-1,0 0 1,0 0 0,0 0 0,0 0-1,-1-1 1,1 1 0,0 0 0,0 0-1,-1 0 1,1 0 0,-1-1 0,0 1-26,0 0 0,1 1 0,-1-1-1,0 1 1,0-1 0,0 1 0,0-1 0,0 1 0,0-1 0,1 1 0,-1 0 0,0-1 0,0 1 0,0 0 0,0 0 0,0 0-1,0 0 1,-2 0 0,-3 0 7,0 1 0,1 0 0,-1 0-1,0 0 1,1 1 0,-10 4-1,-3 3-4,1 0 0,1 2 0,-1 0 0,2 0 0,-18 17 0,22-18-20,1 1 1,1-1-1,-1 2 0,2-1 1,0 1-1,0 0 1,-9 23-1,15-31-11,0 1 0,1-1 0,0 0 0,0 1-1,0 0 1,0-1 0,0 8 0,1-11-7,0 0 0,1 1 0,-1-1 0,0 0 0,0 0 0,1 0 1,-1 0-1,0 1 0,1-1 0,-1 0 0,1 0 0,-1 0 0,1 0 0,0 0 0,-1 0 0,1 0 0,0-1 0,0 1 0,0 0 0,0 0 1,0 0-1,-1-1 0,1 1 0,0-1 0,1 1 0,-1-1 0,0 1 0,0-1 0,0 1 0,0-1 0,0 0 0,0 0 0,1 1 0,1-1 1,5 0-105,0 0 1,-1-1-1,1 0 1,0 0-1,0-1 1,-1 0-1,1 0 1,8-4-1,62-31-629,-58 26 688,38-20-253,3-4-95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16.946"/>
    </inkml:context>
    <inkml:brush xml:id="br0">
      <inkml:brushProperty name="width" value="0.05" units="cm"/>
      <inkml:brushProperty name="height" value="0.05" units="cm"/>
    </inkml:brush>
  </inkml:definitions>
  <inkml:trace contextRef="#ctx0" brushRef="#br0">151 1 12539,'-1'20'1248,"-12"6"-736,-2 2-168,-3 4 680,-2 2-191,1-1-137,0-1-112,5-5-144,1-3-184,6-8-512,3-6 128,4-11 112,1-5-96,6-7-112</inkml:trace>
  <inkml:trace contextRef="#ctx0" brushRef="#br0" timeOffset="1">2 60 15099,'-2'7'1256,"7"6"-855,0-2-169,8 4 464,5 0-152,5 3-200,2-1-96,4 1-440,3 0-240,-1-4 360,-2-1-72,-6-2-64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17.844"/>
    </inkml:context>
    <inkml:brush xml:id="br0">
      <inkml:brushProperty name="width" value="0.05" units="cm"/>
      <inkml:brushProperty name="height" value="0.05" units="cm"/>
    </inkml:brush>
  </inkml:definitions>
  <inkml:trace contextRef="#ctx0" brushRef="#br0">86 1 15803,'-2'2'303,"0"0"-1,0 0 1,1 1-1,-1-1 0,1 0 1,-1 1-1,1 0 1,0-1-1,0 1 0,0 0 1,0 4-1,-11 46 106,8-30-128,-9 37-93,-2 7 123,-10 100 0,26-136-176,-1-30-130,1-1 0,-1 1 0,0-1 0,0 1 0,0-1 0,0 1 0,1-1 0,-1 0 0,0 1 0,1-1 0,-1 1 0,0-1 0,0 0 0,1 1 0,-1-1 0,1 0 0,-1 1 0,0-1 0,1 0 0,-1 0 0,1 1 0,-1-1 0,1 0 0,-1 0 0,1 0 0,-1 0 0,1 0 0,-1 1 0,0-1 0,1 0 0,-1 0 0,1 0 0,-1 0 0,1 0 0,-1-1 0,1 1 0,-1 0 0,1 0 0,-1 0 0,1 0 0,-1 0 0,1-1 0,-1 1 0,1 0 0,-1 0 0,0-1 0,1 1 0,-1 0 0,0-1 0,1 0 0,6-4 22,-1 0 0,1-1 0,-1 0 0,-1 0 0,0-1 0,1 0 0,-2 0 0,8-12 0,1-3 21,113-198 221,-109 188-263,-17 32-6,0-1-1,1 0 1,-1 0-1,0 0 1,1 1-1,-1-1 0,1 0 1,-1 0-1,1 1 1,-1-1-1,1 0 1,0 1-1,-1-1 0,1 1 1,0-1-1,-1 1 1,1-1-1,1 0 1,1 13-21,-8 31-13,4-38 28,-3 17-7,2-16 14,1 0-1,0 0 0,0 0 1,0 1-1,1-1 1,0 0-1,1 9 0,-1-15 1,0 1 0,0-1 0,0 0 0,0 0 0,0 0-1,0 1 1,0-1 0,1 0 0,-1 0 0,0 0 0,0 0 0,0 0-1,0 1 1,0-1 0,0 0 0,1 0 0,-1 0 0,0 0 0,0 0-1,0 0 1,0 0 0,0 1 0,1-1 0,-1 0 0,0 0 0,0 0-1,0 0 1,1 0 0,-1 0 0,0 0 0,0 0 0,0 0-1,0 0 1,1 0 0,-1 0 0,0 0 0,0 0 0,0 0 0,1 0-1,8-6 4,6-8 7,20-34-2,-14 19 8,25-28 0,-46 56-17,1 1 1,-1-1-1,1 1 1,-1-1-1,0 1 0,1-1 1,-1 1-1,1-1 1,-1 1-1,1-1 0,-1 1 1,1 0-1,0-1 1,-1 1-1,1 0 1,-1 0-1,1-1 0,0 1 1,-1 0-1,1 0 1,0 0-1,-1 0 0,1 0 1,1 0-1,-2 0 0,0 1 0,1-1 0,-1 1 0,1-1 0,-1 1 0,0-1-1,1 1 1,-1 0 0,0-1 0,1 1 0,-1-1 0,0 1 0,0 0 0,0-1 0,0 1-1,0 0 1,0-1 0,0 1 0,0 1 0,-4 42-32,3-36 34,-5 36-9,-5 47-392,12-84-442,3-11 335,4-12 210,2-9-37,4-4-127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1.009"/>
    </inkml:context>
    <inkml:brush xml:id="br0">
      <inkml:brushProperty name="width" value="0.05" units="cm"/>
      <inkml:brushProperty name="height" value="0.05" units="cm"/>
    </inkml:brush>
  </inkml:definitions>
  <inkml:trace contextRef="#ctx0" brushRef="#br0">179 225 17084,'-11'5'527,"-12"5"591,1 1 1,-29 19 0,44-25-880,1-1 0,0 1 0,1 0 0,-1 1 0,1-1 0,0 1 0,0 0 0,1 1 0,0-1 0,0 1 0,1 0 0,-4 7 0,6-12-175,0 1-1,1-1 0,-1 0 1,1 0-1,-1 0 0,1 0 1,0 1-1,0-1 0,-1 0 1,2 0-1,-1 1 0,0-1 1,0 0-1,1 0 0,-1 0 1,1 1-1,0-1 0,1 3 1,-1-4-45,0 1 0,0-1 0,1 1 0,-1-1 0,1 0 0,-1 0 0,1 1 0,-1-1 0,1 0 1,0 0-1,-1-1 0,1 1 0,0 0 0,0 0 0,0-1 0,-1 1 0,1-1 0,0 0 0,0 0 0,0 1 0,3-2 0,4 1-27,-1-1-1,0 0 1,1-1-1,-1 0 0,0-1 1,0 1-1,0-1 0,0-1 1,-1 0-1,1 0 0,-1 0 1,0-1-1,11-9 0,8-8-112,43-50 1,-38 36-143,-2 0 0,-1-2 1,39-72-1,-64 106 235,0-1 1,-1-1-1,1 1 0,-1 0 1,-1 0-1,1-1 1,-1 1-1,0-1 0,1-7 1,-2 13 27,0-1-1,0 1 1,0 0 0,0 0 0,-1 0-1,1-1 1,0 1 0,0 0 0,0 0-1,0 0 1,0 0 0,-1-1 0,1 1-1,0 0 1,0 0 0,0 0 0,-1 0-1,1 0 1,0 0 0,0 0 0,0 0-1,-1 0 1,1-1 0,0 1 0,0 0-1,-1 0 1,1 0 0,0 0 0,0 0-1,0 0 1,-1 0 0,1 1 0,0-1 0,0 0-1,0 0 1,-1 0 0,1 0 0,0 0-1,0 0 1,0 0 0,-1 0 0,1 0-1,0 1 1,0-1 0,0 0 0,-1 0-1,1 0 1,0 0 0,0 1 0,0-1-1,0 0 1,0 0 0,0 0 0,0 1-1,-1-1 1,1 0 0,-11 14 56,1 2 53,1 1-1,1 0 0,1 0 1,0 1-1,2 0 0,0 1 1,1-1-1,-3 25 0,6-32-71,1 1-1,0-1 0,0 0 1,1 0-1,1 0 0,5 20 1,-5-24-53,0-1 1,1 1 0,0-1-1,0 1 1,1-1 0,0 0 0,0-1-1,0 1 1,1-1 0,-1 1-1,10 6 1,-9-8-40,-1-1 0,1 0 0,0 0 0,1 0 0,-1 0-1,0-1 1,1 0 0,-1 0 0,1 0 0,0-1 0,0 0 0,-1 0 0,1 0 0,0-1 0,0 0 0,0 0 0,0 0-1,0-1 1,0 0 0,-1 0 0,1-1 0,0 1 0,-1-1 0,9-4 0,2-2-77,0-1 0,0-1 0,-1 0-1,0-1 1,-1-1 0,20-20 0,-34 32 142,0 0-1,0 0 1,1 0 0,-1-1-1,0 1 1,0 0-1,0 0 1,0 0 0,0 0-1,0 0 1,0 0-1,1 0 1,-1 0 0,0-1-1,0 1 1,0 0-1,0 0 1,0 0 0,1 0-1,-1 0 1,0 0-1,0 0 1,0 0 0,0 0-1,0 0 1,1 0-1,-1 0 1,0 0 0,0 0-1,0 0 1,0 0-1,1 0 1,-1 0 0,0 0-1,0 1 1,0-1-1,0 0 1,0 0 0,0 0-1,1 0 1,-1 0-1,3 9 274,0 22 83,-2-16-155,1-3-184,0 0-1,2-1 1,-1 1-1,1-1 1,1 0-1,0 0 1,12 18-1,4 2-762,30 33 1,-30-40-20,-2 1-1,23 38 1,-37-54 669,0 0 0,-1 0 0,0 1 0,-1 0 0,0 0-1,0 0 1,-1 0 0,-1 0 0,1 0 0,-2 0 0,0 16 0,0-23 126,-1 1 0,1-1-1,-1 1 1,0 0 0,0-1 0,0 0 0,-1 1 0,1-1 0,-1 0 0,0 1 0,0-1-1,0 0 1,0 0 0,0-1 0,-1 1 0,1 0 0,-1-1 0,-3 3 0,5-4 2,0-1 0,0 1 1,-1 0-1,1-1 1,-1 1-1,1-1 1,0 1-1,-1-1 0,1 1 1,-1-1-1,1 0 1,-1 0-1,0 0 0,1 0 1,-1 0-1,1 0 1,-3-1-1,2 0 2,0 0-1,0 0 0,0 0 1,0 0-1,0 0 1,0 0-1,0-1 1,1 1-1,-1-1 1,1 1-1,-1-1 0,1 0 1,0 1-1,-1-1 1,-1-4-1,1 1 35,-1-2 0,1 1 1,0 0-1,0 0 0,1-1 0,-1 1 0,1 0 0,1-1 0,-1 1 0,2-10 0,0-6 69,9-38 0,0 19-273,2 1 1,2 1 0,2 0 0,1 1 0,2 1 0,45-66-1,-61 97 109,-1 3 21,-1 1-1,0-1 0,1 1 0,-1 0 0,1-1 0,0 1 0,0 0 0,0 0 0,0 0 0,0 0 0,0 1 0,0-1 1,1 1-1,3-3 0,-6 6 45,0 0-1,0 0 1,0-1 0,-1 1 0,1 0 0,-1 0-1,1 0 1,-1-1 0,0 1 0,0 0 0,0-1-1,-1 3 1,0 0 52,-1 1-1,1 0 0,0 0 1,0 0-1,0 0 0,1 0 1,0 0-1,-1 7 0,2-10-77,0-1-1,0 1 0,0 0 0,0 0 1,1-1-1,-1 1 0,0 0 1,1-1-1,0 1 0,-1-1 1,1 1-1,0 0 0,0-1 1,0 0-1,0 1 0,0-1 1,0 0-1,0 1 0,0-1 1,0 0-1,1 0 0,-1 0 1,1 0-1,-1 0 0,1 0 1,-1 0-1,1-1 0,-1 1 0,4 0 1,7 3-32,0-1 0,0 0 1,0-1-1,0-1 0,1 0 1,-1 0-1,0-2 0,15-1 1,13-3-41,42-12 0,-67 13 122,-15 4-57,0 0 0,0 0 0,0 0 0,1 0-1,-1 0 1,0 0 0,0 0 0,1 0 0,-1 0 0,0 0-1,0 0 1,1 0 0,-1 0 0,0 0 0,0 0 0,1 0 0,-1 0-1,0 0 1,0 0 0,0 0 0,1 0 0,-1 0 0,0 0 0,0 0-1,0 1 1,1-1 0,-1 0 0,0 0 0,0 0 0,0 0-1,0 1 1,1-1 0,-1 0 0,0 0 0,0 0 0,0 1 0,0-1-1,0 0 1,0 0 0,0 1 0,0-1 0,0 0 0,1 0 0,-1 0-1,0 1 1,0-1 0,0 0 0,0 0 0,0 1 0,-1-1-1,1 0 1,0 0 0,0 1 0,0-1 0,0 0 0,0 0 0,0 0-1,0 1 1,0-1 0,0 0 0,-1 0 0,1 0 0,0 1-1,0-1 1,0 0 0,0 0 0,-1 0 0,1 1 0,-13 20 544,9-15-322,1 0-165,1-4-147,0 1 0,1-1 0,-1 1 0,1-1 0,0 1 0,0 0 0,0-1 0,0 1 0,0 0 0,0 0 0,1 0 0,0-1 0,-1 1 0,1 0 0,0 0 0,1 3 0,0-5-229,2-3-122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19.176"/>
    </inkml:context>
    <inkml:brush xml:id="br0">
      <inkml:brushProperty name="width" value="0.05" units="cm"/>
      <inkml:brushProperty name="height" value="0.05" units="cm"/>
    </inkml:brush>
  </inkml:definitions>
  <inkml:trace contextRef="#ctx0" brushRef="#br0">105 39 12251,'-26'1'6175,"12"0"-4579,13-1-1567,-1 0 0,1 1 1,-1-1-1,1 0 0,0 1 1,-1 0-1,1-1 0,-1 1 0,1 0 1,0 0-1,0 0 0,0 0 1,-1 0-1,1 0 0,0 0 1,0 0-1,0 0 0,0 1 1,1-1-1,-1 0 0,0 0 1,0 1-1,1-1 0,-1 3 1,-13 42-92,12-36 103,-2 5-36,0-3-7,1 1 1,0 0 0,0 0-1,2 0 1,0 0-1,0 0 1,2 23-1,-1-35 4,0-1-1,0 1 1,1-1-1,-1 1 1,0-1 0,0 1-1,0-1 1,0 0-1,1 1 1,-1-1-1,0 1 1,0-1 0,1 1-1,-1-1 1,0 0-1,1 1 1,-1-1-1,0 0 1,1 1 0,-1-1-1,1 0 1,-1 0-1,0 1 1,1-1 0,-1 0-1,1 0 1,-1 0-1,1 1 1,-1-1-1,1 0 1,-1 0 0,1 0-1,-1 0 1,1 0-1,-1 0 1,1 0-1,-1 0 1,1 0 0,-1 0-1,1 0 1,-1-1-1,1 1 1,-1 0 0,0 0-1,1 0 1,-1-1-1,1 1 1,-1 0-1,1 0 1,-1-1 0,0 1-1,1 0 1,-1-1-1,0 1 1,1 0-1,-1-1 1,1 0 0,23-25 136,-23 24-128,27-40 161,6-8 0,-31 46-161,0 0 0,1 1 0,-1-1 1,1 1-1,-1 0 0,1 0 0,0 0 0,0 0 0,7-2 0,-10 4-10,1 1 1,0 0 0,0 0-1,0-1 1,0 1-1,0 0 1,0 1-1,0-1 1,0 0 0,0 1-1,0-1 1,0 1-1,0-1 1,0 1-1,0 0 1,0 0 0,-1 0-1,1 0 1,0 0-1,-1 0 1,1 0-1,0 1 1,1 1 0,0-1 5,0 1 1,-1 0-1,1 0 1,0 1-1,-1-1 1,0 0-1,0 1 1,0 0-1,0-1 1,2 7-1,-10-32 189,2-1-1,0 0 0,0-23 1,11 48-556,0 1 0,0-1 0,0 0 0,14 1 0,-8-2-129,1-2 1,-1 1-1,0-2 0,1 0 0,-1 0 0,15-6 0,72-31-2202,-70 26 2133,-30 13 564,0 0 0,0 0-1,0 0 1,1 0-1,-1 0 1,0 0 0,0 0-1,0 0 1,0 0-1,0 0 1,0 0 0,1 0-1,-1 0 1,0 0-1,0 0 1,0 0 0,0 0-1,0 0 1,1 0 0,-1 0-1,0 0 1,0 0-1,0 0 1,0 0 0,0 0-1,1 0 1,-1 0-1,0 0 1,0 0 0,0 0-1,0 0 1,0 0 0,0 0-1,0 1 1,0-1-1,1 0 1,-1 0 0,0 0-1,0 0 1,0 0-1,0 0 1,0 0 0,0 1-1,0-1 1,0 0 0,0 0-1,0 0 1,0 0-1,0 1 1,-1 10 270,-13 24 304,8-18-267,0 3 19,0 1 1,2 0-1,1 0 1,1 0-1,0 27 1,3-4 144,12 66 1,-10-89-403,-1-1 0,0 28 0,-2-41-27,-1 0 0,0 1 0,0-1 0,0 0 0,-1 0 0,0 0 0,0 0 0,-1 0 0,0 0-1,-4 6 1,6-11-23,0-1 0,0 0 0,0 1-1,0-1 1,0 0 0,0 1 0,0-1-1,-1 0 1,1 0 0,0 0-1,-1 0 1,1 0 0,-3 0 0,4 0-5,-1-1 0,0 0 0,0 0 0,0 0 0,0 0 0,1 0 0,-1 0 0,0 0 0,0 0 0,0 0 0,0 0 0,1 0 0,-1 0 0,0 0 0,0-1 0,0 1 0,1 0 0,-1-1 0,-1 0 0,0-1 6,0 1-1,1-1 1,-1 0-1,0 0 1,1 0-1,0 0 1,-1 0-1,1 0 1,0 0-1,0 0 1,0 0-1,0-1 1,0 1-1,1-1 1,-1 1-1,0-5 1,1-6-14,0-1-1,0 1 1,1-1 0,1 1 0,1-1-1,-1 1 1,2 0 0,0 0-1,1 0 1,0 1 0,0-1 0,12-16-1,10-14-52,61-74 0,-88 117 42,17-20-16,-4 4 39,0 0 0,15-26 0,-33 50 38,1 1 0,1-1 0,-1 1 0,1-1 0,1 1 1,0 0-1,0 0 0,0 0 0,1 0 0,1 11 0,0-19-58,0 0 1,0 0-1,1 0 1,-1-1-1,0 1 0,1 0 1,-1 0-1,1 0 0,-1-1 1,1 1-1,-1 0 0,1-1 1,-1 1-1,1 0 1,0-1-1,-1 1 0,1-1 1,0 1-1,0-1 0,0 1 1,-1-1-1,1 0 0,0 1 1,0-1-1,0 0 0,0 0 1,-1 0-1,1 1 1,0-1-1,0 0 0,0 0 1,0 0-1,0 0 0,0-1 1,0 1-1,-1 0 0,1 0 1,0 0-1,0-1 1,1 0-1,39-15 48,-40 16-49,75-42 51,-44 23-79,37-15 0,-64 32 13,-1 0-1,0 1 1,0 0 0,1 0-1,-1 0 1,0 0 0,5 0-1,-8 1 8,0 0 1,0 0-1,0 0 0,0 1 0,0-1 0,0 0 0,0 0 1,0 0-1,0 1 0,0-1 0,0 1 0,0-1 0,0 1 1,0-1-1,-1 1 0,1-1 0,0 1 0,0 0 0,-1-1 1,1 1-1,0 0 0,-1 0 0,1-1 0,-1 1 0,1 0 1,-1 0-1,1 0 0,-1 0 0,1 0 0,-1 0 0,0 0 1,0 0-1,0-1 0,1 1 0,-1 0 0,0 2 0,0 8-17,-1 1 0,0 0-1,-4 18 1,0 3 108,5-33-82,0 1 0,0-1-1,0 0 1,0 1-1,0-1 1,0 1 0,0-1-1,0 0 1,0 1-1,0-1 1,0 0 0,0 1-1,0-1 1,0 0-1,0 1 1,1-1-1,-1 0 1,0 1 0,0-1-1,0 0 1,0 1-1,1-1 1,-1 0 0,0 0-1,0 1 1,1-1-1,-1 0 1,0 0 0,1 1-1,-1-1 1,0 0-1,1 0 1,-1 0 0,0 0-1,1 1 1,-1-1-1,0 0 1,1 0-1,-1 0 1,0 0 0,1 0-1,-1 0 1,0 0-1,1 0 1,-1 0 0,0 0-1,1 0 1,-1 0-1,1 0 1,-1 0 0,0-1-1,1 1 1,-1 0-1,0 0 1,1 0 0,-1 0-1,0-1 1,0 1-1,1 0 1,-1 0 0,0-1-1,1 1 1,27-18 31,-21 13-57,1-1-47,24-13-413,-31 18 381,1 0-1,-1 1 0,1-1 0,0 1 0,-1-1 0,1 1 0,0-1 0,-1 1 1,1 0-1,0 0 0,0 0 0,-1 0 0,1 0 0,0 0 0,-1 0 1,1 1-1,0-1 0,1 1 0,-1 0-389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24.830"/>
    </inkml:context>
    <inkml:brush xml:id="br0">
      <inkml:brushProperty name="width" value="0.05" units="cm"/>
      <inkml:brushProperty name="height" value="0.05" units="cm"/>
    </inkml:brush>
  </inkml:definitions>
  <inkml:trace contextRef="#ctx0" brushRef="#br0">1 32 17556,'-1'3'1743,"10"1"-1240,5-4-1,1-1 1,-1-1 0,24-5 0,7-1-69,-30 6-361,128-14 673,-117 14-856,0 2 1,0 1-1,38 5 1,-61-6-96,0 1 1,0 0 0,0-1 0,-1 1 0,1 0 0,0 0-1,-1 0 1,1 1 0,0-1 0,3 4 0,-5-5 182,-1 0 1,0 0-1,0 1 1,0-1-1,0 0 0,0 0 1,0 0-1,0 0 1,0 1-1,0-1 1,0 0-1,0 0 1,0 0-1,0 0 1,0 1-1,0-1 1,0 0-1,0 0 1,0 0-1,0 0 1,0 1-1,-1-1 0,1 0 1,0 0-1,0 0 1,0 0-1,0 1 1,0-1-1,0 0 1,0 0-1,-1 0 1,1 0-1,0 0 1,0 0-1,0 0 1,0 0-1,0 1 0,-1-1 1,1 0-1,0 0 1,0 0-1,0 0 1,0 0-1,-1 0 1,1 0-1,0 0 1,0 0-1,0 0 19,-8 3-626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25.321"/>
    </inkml:context>
    <inkml:brush xml:id="br0">
      <inkml:brushProperty name="width" value="0.05" units="cm"/>
      <inkml:brushProperty name="height" value="0.05" units="cm"/>
    </inkml:brush>
  </inkml:definitions>
  <inkml:trace contextRef="#ctx0" brushRef="#br0">0 1 13851,'5'13'1208,"6"-4"-680,6-3-96,12-3 569,7-3-57,5-2-88,5-2-88,0-3-120,-3 0-56,-1 1-408,-5 1-400,-13 4 232,-2 1-96,-9 3-48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55.710"/>
    </inkml:context>
    <inkml:brush xml:id="br0">
      <inkml:brushProperty name="width" value="0.05" units="cm"/>
      <inkml:brushProperty name="height" value="0.05" units="cm"/>
    </inkml:brush>
  </inkml:definitions>
  <inkml:trace contextRef="#ctx0" brushRef="#br0">32 523 11907,'-11'14'1560,"-9"13"3606,39-44-2454,26-41-1962,72-123 0,-51 73-665,-23 40-64,33-50 37,-65 105-44,-11 13-13,0 0-1,0 0 1,0 0-1,1 0 1,-1 0-1,0 0 1,0 0-1,0 0 1,0 0-1,0 0 1,0 0 0,0 0-1,0 0 1,0 0-1,1 0 1,-1 0-1,0 0 1,0 0-1,0 0 1,0 0-1,0 0 1,0 0 0,0 0-1,0 0 1,0 0-1,1 0 1,-1 0-1,0 0 1,0 0-1,0 1 1,0-1-1,0 0 1,0 0-1,0 0 1,0 0 0,0 0-1,0 0 1,0 0-1,0 0 1,0 0-1,0 0 1,0 0-1,0 1 1,0-1-1,0 0 1,0 0 0,0 0-1,0 0 1,0 0-1,0 0 1,0 0-1,0 0 1,0 1-1,0-1 1,0 0-1,0 0 1,0 0-1,0 0 1,0 0 0,0 0-1,-7 27 57,-14 30 28,-19 53 228,-40 168 0,78-264-440,0 0-1,0 0 1,2 0 0,0 23 0,0-37 95,0 0 0,0 0 0,0 1 1,0-1-1,0 0 0,0 0 0,0 1 1,0-1-1,0 0 0,0 0 0,0 1 1,0-1-1,0 0 0,0 0 0,0 1 1,0-1-1,0 0 0,0 0 0,0 1 1,0-1-1,0 0 0,0 0 0,1 1 1,-1-1-1,0 0 0,0 0 0,0 0 1,0 1-1,1-1 0,-1 0 0,0 0 1,0 0-1,0 0 0,1 1 0,-1-1 1,0 0-1,0 0 0,0 0 0,1 0 1,-1 0-1,0 0 0,0 0 0,1 0 1,-1 0-1,0 0 0,0 0 0,1 0 1,-1 0-1,0 0 0,0 0 0,1 0 1,8-12-814,-2-4 229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56.209"/>
    </inkml:context>
    <inkml:brush xml:id="br0">
      <inkml:brushProperty name="width" value="0.05" units="cm"/>
      <inkml:brushProperty name="height" value="0.05" units="cm"/>
    </inkml:brush>
  </inkml:definitions>
  <inkml:trace contextRef="#ctx0" brushRef="#br0">152 1 15035,'0'1'103,"1"-1"0,-1 1 0,1 0 0,-1 0 0,1 0 0,-1 0 0,1-1 0,-1 1 0,0 0 0,0 0 0,1 0 0,-1 0 0,0 0 0,0 0 1,0 0-1,0 0 0,0 0 0,0 0 0,0 0 0,-1 0 0,1 0 0,0 0 0,0-1 0,-1 1 0,0 1 0,-10 32 889,8-25-470,-60 146 2674,-4 9-1615,67-162-1565,-2 3 39,0 1 0,0 0 0,1 0 0,-1 9 0,2-14-50,-1 0 0,1 0 0,0-1 1,0 1-1,0 0 0,0 0 0,1 0 0,-1 0 0,0 0 1,0 0-1,0-1 0,1 1 0,-1 0 0,0 0 0,1 0 1,-1 0-1,1-1 0,-1 1 0,1 0 0,-1-1 0,1 1 1,-1 0-1,1-1 0,0 1 0,-1-1 0,1 1 0,0-1 1,0 1-1,-1-1 0,1 1 0,0-1 0,0 0 0,0 1 1,0-1-1,0 0 0,-1 0 0,1 0 0,0 0 0,1 1 1,8-2-60,0 1-1,0-1 1,0-1 0,-1 0 0,1 0 0,0-1 0,-1 0 0,0 0 0,0-1 0,0-1 0,0 1 0,0-1 0,-1-1 0,12-10 0,-6 5-313,-1-1 1,-1-1 0,0 0 0,-1 0-1,0-1 1,-1-1 0,11-21 0,-3 1-408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56.700"/>
    </inkml:context>
    <inkml:brush xml:id="br0">
      <inkml:brushProperty name="width" value="0.05" units="cm"/>
      <inkml:brushProperty name="height" value="0.05" units="cm"/>
    </inkml:brush>
  </inkml:definitions>
  <inkml:trace contextRef="#ctx0" brushRef="#br0">75 116 17252,'-10'39'1696,"-1"3"-960,-2 5-280,1 0 681,1 2-161,4-6-240,1-4-144,3-12-312,2-3-208,2-8-528,2-5-304,1-8-400,2-4 912,3-9-249,1-3-175</inkml:trace>
  <inkml:trace contextRef="#ctx0" brushRef="#br0" timeOffset="1">538 0 13707,'-11'25'1592,"-26"40"0,3-5-451,29-50-952,-59 124 1938,54-110-1644,1 1 0,1 0 1,-7 39-1,15-61-435,-1 0 1,1 0 0,-1 0-1,1 0 1,0 1 0,0-1-1,1 0 1,-1 0 0,0 0 0,1 0-1,0 0 1,0 0 0,0 0-1,0 0 1,0-1 0,1 1-1,1 3 1,-1-4-31,0-1 1,-1 1-1,1-1 1,0 1-1,1-1 1,-1 0-1,0 0 1,0 0-1,0 0 1,1 0-1,-1 0 1,0-1-1,1 1 1,-1-1-1,1 1 1,-1-1-1,1 0 1,-1 0-1,0 0 1,1-1-1,2 0 1,8-1-8,-1 0 0,0-2 0,-1 1 0,1-1 0,-1-1 0,0 0 1,0-1-1,0 0 0,-1-1 0,1 0 0,-2 0 0,1-1 0,8-10 0,-9 9 37,0-1-1,-1 1 1,0-1-1,0-1 0,-1 0 1,-1 0-1,0 0 1,0-1-1,-1 0 1,-1 0-1,0 0 0,4-19 1,-8 24-7,1 0 1,-1 0-1,0-1 1,-1 1-1,0 0 1,0 0-1,0 1 1,-1-1-1,0 0 1,0 0-1,-1 1 1,0-1-1,0 1 1,0 0-1,-1 0 1,-5-6-1,6 7-57,0 1 0,-1 0 0,0 0 0,0 1 0,0-1 0,-1 1 0,1 0 0,-1 0 0,0 0 0,0 0 0,0 1 0,0 0 0,0 0 0,0 0 0,-1 1 0,1 0 0,-1 0 0,1 0 0,-1 1 0,-9 0 0,13 0-86,1 0-1,0 0 1,-1 0 0,1 1-1,0-1 1,-1 1-1,1-1 1,0 1-1,0-1 1,-1 1-1,1 0 1,0-1 0,0 1-1,0 0 1,0 0-1,-2 2 1,3-3 69,0 1 1,0-1-1,0 0 1,-1 1-1,1-1 1,0 1-1,0-1 1,0 1-1,0-1 1,0 1 0,0-1-1,0 1 1,0-1-1,0 1 1,0-1-1,0 1 1,0-1-1,0 1 1,0-1-1,1 1 1,-1-1-1,0 1 1,0-1-1,0 0 1,1 1-1,-1-1 1,0 1-1,1-1 1,-1 0 0,0 1-1,1-1 1,-1 0-1,0 1 1,1-1-1,-1 0 1,1 0-1,-1 1 1,1-1-1,-1 0 1,1 0-1,-1 0 1,0 1-1,1-1 1,-1 0-1,2 0 1,15 5-698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57.924"/>
    </inkml:context>
    <inkml:brush xml:id="br0">
      <inkml:brushProperty name="width" value="0.05" units="cm"/>
      <inkml:brushProperty name="height" value="0.05" units="cm"/>
    </inkml:brush>
  </inkml:definitions>
  <inkml:trace contextRef="#ctx0" brushRef="#br0">9 88 15867,'-5'10'1945,"2"-7"-873,3 0 1305,3-4-961,-2-2 776,2-2-1255,0-2-1362,-2-1 1154,6-14-705,2-2-32,2-9-40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58.471"/>
    </inkml:context>
    <inkml:brush xml:id="br0">
      <inkml:brushProperty name="width" value="0.05" units="cm"/>
      <inkml:brushProperty name="height" value="0.05" units="cm"/>
    </inkml:brush>
  </inkml:definitions>
  <inkml:trace contextRef="#ctx0" brushRef="#br0">306 15 16972,'-3'-2'285,"0"0"1,-1 0-1,0 1 1,1-1-1,-1 1 1,0 0-1,0 0 1,1 0-1,-1 1 1,0-1-1,0 1 1,0 0-1,0 0 1,0 0-1,0 0 1,0 1-1,0 0 1,-5 1-1,0 1-133,-1 0 0,1 1 0,0 0-1,0 0 1,0 1 0,-9 7-1,4-1-75,1 1 0,0 0 0,1 1 0,0 1 0,1 0 0,1 0 0,0 1 0,1 1 0,1-1 0,0 1 0,1 1 0,1-1 0,1 1 0,0 0-1,1 1 1,1-1 0,-2 33 0,4-45-64,1 1 0,1-1 0,-1 0 0,1 1 0,0-1-1,0 1 1,0-1 0,1 0 0,0 0 0,0 0 0,0 0-1,1 0 1,5 8 0,-5-10-4,-1-1 0,0 1 1,1-1-1,0 1 0,0-1 0,-1 0 0,1 0 0,1-1 1,-1 1-1,0-1 0,0 1 0,1-1 0,-1 0 0,0 0 0,1 0 1,-1-1-1,1 1 0,-1-1 0,1 0 0,-1 0 0,1 0 1,5-1-1,-1-1 32,0 0 1,0 0 0,0-1-1,0 0 1,-1 0 0,1-1-1,-1 0 1,0-1-1,0 1 1,-1-1 0,1-1-1,-1 1 1,0-1 0,0 0-1,-1 0 1,0-1 0,0 0-1,0 0 1,-1 0-1,6-13 1,-5 8 43,1 0 1,-2 0-1,0 0 0,0-1 0,-1 0 1,-1 1-1,0-1 0,-1 0 0,0 0 0,-1 0 1,-1 0-1,-3-23 0,3 33-78,0-1-1,0 1 0,0-1 1,0 1-1,-1-1 1,1 1-1,-1 0 1,0 0-1,0 0 1,0 0-1,-1 0 0,-3-4 1,4 6-68,1 0 0,-1 0 0,1 0 1,-1 0-1,1 0 0,-1 1 0,0-1 0,1 1 1,-1-1-1,0 1 0,1-1 0,-1 1 0,0 0 1,0 0-1,1 0 0,-1 0 0,0 0 0,1 0 1,-1 1-1,0-1 0,0 0 0,1 1 0,-1-1 0,0 1 1,1 0-1,-1 0 0,1 0 0,-3 1 0,1 0-88,0 0-1,0 0 1,0 0-1,1 1 1,-1-1-1,1 0 1,-1 1-1,1 0 1,0-1-1,0 1 1,1 0-1,-1 0 1,0 0-1,1 0 0,-2 6 1,1 6-642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58.992"/>
    </inkml:context>
    <inkml:brush xml:id="br0">
      <inkml:brushProperty name="width" value="0.05" units="cm"/>
      <inkml:brushProperty name="height" value="0.05" units="cm"/>
    </inkml:brush>
  </inkml:definitions>
  <inkml:trace contextRef="#ctx0" brushRef="#br0">5 1 19468,'0'34'1705,"0"-2"-1193,-2-2-240,2 2 600,-1-2-160,1-3-296,0-3-144,0-2-360,0-2-224,0-2-568,0-2-240,0-7 840,-2-2-192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59.443"/>
    </inkml:context>
    <inkml:brush xml:id="br0">
      <inkml:brushProperty name="width" value="0.05" units="cm"/>
      <inkml:brushProperty name="height" value="0.05" units="cm"/>
    </inkml:brush>
  </inkml:definitions>
  <inkml:trace contextRef="#ctx0" brushRef="#br0">0 387 15787,'2'1'231,"0"1"0,0-1 0,-1 0 0,1 0-1,0 0 1,0 0 0,0 0 0,1 0 0,-1-1 0,0 1-1,0-1 1,0 1 0,0-1 0,1 0 0,-1 0 0,0 0-1,0 0 1,1 0 0,-1 0 0,0-1 0,0 1-1,0-1 1,0 0 0,1 1 0,-1-1 0,0 0 0,0 0-1,0 0 1,-1-1 0,3-1 0,9-5 123,0-2 1,-1 0-1,14-14 0,-13 12 123,54-53 450,-2-3-1,89-121 1,-160 202-853,0 0 1,1 0-1,0 1 1,2-1 0,-3 16-1,1-8-37,-7 34-37,-8 96 0,11 60-3556,9-202 3179,0 17-267,1-6-115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2.309"/>
    </inkml:context>
    <inkml:brush xml:id="br0">
      <inkml:brushProperty name="width" value="0.05" units="cm"/>
      <inkml:brushProperty name="height" value="0.05" units="cm"/>
    </inkml:brush>
  </inkml:definitions>
  <inkml:trace contextRef="#ctx0" brushRef="#br0">35 1 17236,'-16'83'3316,"10"-64"-2861,2 0 0,1 1 0,0-1 0,1 1 0,2-1 0,1 28 0,-1-44-441,0-1 0,0 1 0,1-1-1,-1 1 1,1-1 0,-1 1 0,1-1 0,0 1-1,0-1 1,0 0 0,0 0 0,0 1 0,1-1 0,-1 0-1,1 0 1,-1 0 0,1 0 0,0-1 0,0 1-1,0 0 1,0-1 0,0 1 0,0-1 0,0 0 0,0 0-1,1 0 1,-1 0 0,0 0 0,1 0 0,-1 0-1,1-1 1,-1 1 0,1-1 0,-1 0 0,1 0 0,-1 0-1,1 0 1,-1 0 0,1 0 0,4-2 0,4-1 2,0 0 0,0-1 1,0 0-1,0-1 0,-1 0 1,1-1-1,14-10 1,64-60 75,-20 17-30,-65 56-58,0 0 0,-1 0 0,1 0 1,0 1-1,0 0 0,1 0 0,4-2 0,-8 4-3,-1 0 0,1 0 0,0 0 0,0 0 0,0 0 0,0 0 0,0 0 0,0 0 0,0 0 0,-1 1 0,1-1 0,0 0 0,0 0 1,0 1-1,0-1 0,-1 1 0,1-1 0,0 1 0,0-1 0,-1 1 0,1-1 0,0 1 0,-1 0 0,1-1 0,0 1 0,-1 0 0,1-1 0,-1 1 0,1 0 0,-1 0 0,0 0 1,1-1-1,-1 1 0,0 0 0,0 0 0,1 0 0,-1 0 0,0 0 0,0 1 0,7 46 83,-7-40-48,0 0-1,1 0 0,0 0 0,1 0 1,0 0-1,0 0 0,0-1 0,1 1 1,0-1-1,5 8 0,-6-13-18,-1 0 0,1-1 0,0 1 0,-1-1 0,1 0 0,0 0 0,0 1 0,0-1 0,0 0 0,0-1 1,0 1-1,0 0 0,0-1 0,0 1 0,0-1 0,1 1 0,-1-1 0,0 0 0,0 0 0,0 0 0,1 0 0,-1 0 0,0-1 0,0 1 0,2-2 0,6 0 39,-1-1 0,0 0 0,-1-1 0,14-7 0,51-36 194,-55 33-225,0 2 0,1 1 0,38-18 1,-56 28-28,1 1 0,-1-1 0,1 1 0,-1-1 0,0 1 1,1 0-1,-1 0 0,1-1 0,-1 1 0,1 0 1,-1 0-1,1 0 0,-1 1 0,1-1 0,-1 0 0,1 0 1,-1 1-1,0-1 0,1 1 0,-1-1 0,0 1 0,1 0 1,-1 0-1,0-1 0,0 1 0,1 0 0,-1 0 0,0 0 1,0 0-1,0 0 0,0 0 0,0 1 0,-1-1 1,1 0-1,0 0 0,0 1 0,0 1 0,2 5-6,-1 1 0,1 0 0,-1 0 0,-1 0 1,1 10-1,1 4 7,-2-18 13,0 0-1,0 0 1,1 0-1,-1 0 1,1 0-1,0 0 1,6 8 0,-8-12-10,1 0 1,0 0 0,0 0 0,0 0 0,1 0 0,-1 0 0,0 0 0,0-1 0,0 1-1,1 0 1,-1-1 0,0 1 0,1-1 0,-1 1 0,0-1 0,1 0 0,-1 0 0,1 0-1,-1 1 1,1-1 0,-1 0 0,0-1 0,1 1 0,-1 0 0,1 0 0,-1-1 0,0 1-1,1 0 1,-1-1 0,0 0 0,1 1 0,-1-1 0,0 0 0,1 0 0,8-5-139,-1-1 0,0 1 0,-1-1 0,1-1 0,-2 0 0,1 0 0,-1 0 0,0-1 0,-1 0 0,0-1 0,0 1 0,-1-1 0,0 0 0,4-12 1,4-24-283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12.492"/>
    </inkml:context>
    <inkml:brush xml:id="br0">
      <inkml:brushProperty name="width" value="0.05" units="cm"/>
      <inkml:brushProperty name="height" value="0.05" units="cm"/>
    </inkml:brush>
  </inkml:definitions>
  <inkml:trace contextRef="#ctx0" brushRef="#br0">3 11 17980,'19'-8'2199,"-9"5"930,-9 19-1494,-9 82-1286,-7 255 318,17-335-701,-2-18 9,0 0 1,0 1-1,0-1 0,0 0 0,0 0 0,0 1 0,0-1 1,0 0-1,0 1 0,0-1 0,0 0 0,0 0 0,0 1 1,0-1-1,1 0 0,-1 1 0,0-1 0,0 0 0,0 0 1,0 1-1,0-1 0,1 0 0,-1 0 0,0 0 0,0 1 1,0-1-1,1 0 0,-1 0 0,0 0 0,0 0 0,1 1 1,-1-1-1,0 0 0,0 0 0,1 0 0,-1 0 0,0 0 1,1 0-1,-1 0 0,0 0 0,0 0 0,1 0 1,-1 0-1,0 0 0,1 0 0,-1 0 0,0 0 0,0 0 1,1 0-1,-1 0 0,0 0 0,1-1 0,0-2-12,-1 0-1,0 0 1,1 0-1,-1 0 0,0 0 1,0 0-1,-1 0 1,1 0-1,-1 0 0,-1-5 1,-7-16-285,-2-1-59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12.944"/>
    </inkml:context>
    <inkml:brush xml:id="br0">
      <inkml:brushProperty name="width" value="0.05" units="cm"/>
      <inkml:brushProperty name="height" value="0.05" units="cm"/>
    </inkml:brush>
  </inkml:definitions>
  <inkml:trace contextRef="#ctx0" brushRef="#br0">13 56 13627,'-8'0'1576,"5"7"-792,2-3-263,11-2 1327,7-2-576,13 0-144,6-4-95,10-2-209,1 0-80,3-3-136,-1 1-80,-5 1-240,-5 2-144,-12 5-608,-4 2-576,-7-2 888,-3-9-144,-2-8-152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29.537"/>
    </inkml:context>
    <inkml:brush xml:id="br0">
      <inkml:brushProperty name="width" value="0.05" units="cm"/>
      <inkml:brushProperty name="height" value="0.05" units="cm"/>
    </inkml:brush>
  </inkml:definitions>
  <inkml:trace contextRef="#ctx0" brushRef="#br0">2 503 12523,'-1'14'3291,"9"-18"-1196,16-27-349,-17 23-1574,333-445 4161,-335 446-4252,4-6 232,-7 13-139,-4 8-29,-11 32-39,-4 11-171,2 1 0,2 0 1,-9 77-1,22-127 49,0 26-729,0-27 723,-1 0-1,1-1 0,0 1 1,0-1-1,0 1 1,0-1-1,0 1 0,0-1 1,0 1-1,0-1 1,1 1-1,-1-1 0,0 1 1,0-1-1,0 1 1,0-1-1,1 1 0,-1-1 1,0 1-1,1-1 1,-1 1-1,0-1 0,1 0 1,-1 1-1,0-1 1,1 1-1,-1-1 0,1 0 1,-1 0-1,1 1 1,-1-1-1,1 0 0,-1 0 1,1 1-1,-1-1 1,1 0-1,-1 0 0,1 0 1,-1 0-1,1 0 1,-1 0-1,1 0 0,-1 0 1,2 0-1,17-15-352,7-9-115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30.016"/>
    </inkml:context>
    <inkml:brush xml:id="br0">
      <inkml:brushProperty name="width" value="0.05" units="cm"/>
      <inkml:brushProperty name="height" value="0.05" units="cm"/>
    </inkml:brush>
  </inkml:definitions>
  <inkml:trace contextRef="#ctx0" brushRef="#br0">130 0 17572,'-24'37'898,"1"-2"-98,-31 63 0,49-85-670,0-1-1,1 1 1,0 0-1,1 0 1,0 0 0,1 0-1,0 1 1,2-1-1,0 19 1,0-27-109,1 1 0,-1-1 0,1 0 0,0 0 0,1 0 0,-1 0 0,1-1 0,0 1 0,0 0 0,1-1 0,-1 1 0,1-1 0,0 0 0,0 0 0,0 0 0,1 0 0,0 0 0,-1-1 0,1 0-1,1 0 1,-1 0 0,0 0 0,1 0 0,-1-1 0,1 0 0,0 0 0,-1 0 0,1-1 0,0 0 0,0 0 0,0 0 0,0 0 0,1-1 0,-1 1 0,0-1 0,0-1 0,0 1 0,0-1 0,0 0 0,9-3 0,0 0 69,-1-1 1,0 0-1,0-1 0,0 0 0,-1-1 1,0-1-1,0 0 0,-1-1 0,0 0 1,-1 0-1,0-1 0,12-15 0,-15 16 50,0 0 0,0-1 0,-1 0 0,-1 0 0,1 0 0,-2 0 0,1-1-1,-1 0 1,-1 0 0,0 0 0,-1-1 0,0 1 0,-1 0 0,0-1 0,-1-17-1,0 25-99,0 0 0,-1 0-1,0 0 1,1 0-1,-2 0 1,1 0-1,0 0 1,-1 0 0,0 0-1,0 1 1,0-1-1,0 0 1,0 1-1,-1 0 1,0 0 0,0 0-1,1 0 1,-2 0-1,1 0 1,-6-3-1,4 3-29,-1 1 0,1 0 0,-1 0 0,1 1 0,-1-1 0,1 1 0,-1 0 0,0 1 0,0-1 0,1 1 0,-1 1 0,0-1 0,0 1 0,-7 1 0,5 0-222,0 0 0,0 1 1,0 0-1,1 0 0,-1 0 1,1 1-1,0 0 0,0 1 0,0-1 1,1 1-1,0 1 0,0-1 1,0 1-1,-7 9 0,10-5-326,10-2-161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30.501"/>
    </inkml:context>
    <inkml:brush xml:id="br0">
      <inkml:brushProperty name="width" value="0.05" units="cm"/>
      <inkml:brushProperty name="height" value="0.05" units="cm"/>
    </inkml:brush>
  </inkml:definitions>
  <inkml:trace contextRef="#ctx0" brushRef="#br0">208 6 19076,'0'-1'47,"0"1"-1,0 0 1,0-1-1,0 1 1,-1 0-1,1-1 1,0 1 0,0 0-1,-1 0 1,1-1-1,0 1 1,-1 0-1,1 0 1,0 0 0,0-1-1,-1 1 1,1 0-1,0 0 1,-1 0-1,1 0 1,0 0-1,-1 0 1,1 0 0,-1 0-1,1 0 1,0 0-1,-1 0 1,1 0-1,0 0 1,-1 0 0,1 0-1,0 0 1,-1 0-1,1 0 1,0 0-1,-1 0 1,1 1-1,0-1 1,-1 0 0,1 0-1,0 0 1,-1 1-1,1-1 1,0 0-1,-1 1 1,-19 10 242,7 0-79,0 0 0,1 1 0,0 0 0,1 1 0,0 0 0,1 1 0,1 0 0,0 1 0,-9 21 0,7-12-164,2 1 0,0 0-1,2 0 1,0 0-1,-3 38 1,9-54-27,0 0 1,1 1-1,0-1 0,0 0 0,1 0 0,1 1 0,-1-1 1,1 0-1,6 15 0,-7-21-6,1 0 0,-1 0 0,1-1 0,0 1-1,0 0 1,0-1 0,0 1 0,0-1 0,1 1 0,-1-1 0,1 0-1,-1 0 1,1 0 0,0-1 0,0 1 0,0-1 0,0 1 0,0-1-1,0 0 1,0 0 0,0 0 0,1-1 0,-1 1 0,0-1 0,0 0 0,1 0-1,-1 0 1,0 0 0,0 0 0,7-2 0,2-1 57,0 0 0,-1-1-1,1 0 1,-1-1 0,0-1 0,0 1 0,0-2 0,-1 1-1,17-16 1,-10 8 116,-2 0 0,0-2-1,0 0 1,22-34 0,-31 41-102,0-1 1,-1 0-1,0 0 0,-1-1 1,0 1-1,0-1 0,-1 0 1,-1 0-1,2-12 0,-4 19-87,0 1-1,1-1 1,-2 0-1,1 0 0,0 0 1,-1 0-1,0 0 0,1 0 1,-2 1-1,1-1 0,0 0 1,-1 1-1,0-1 0,1 1 1,-1-1-1,-1 1 0,1 0 1,0 0-1,-1 0 0,0 0 1,1 0-1,-1 1 0,0-1 1,-1 1-1,1 0 0,0 0 1,-1 0-1,-6-3 0,2 2-228,0 1 0,0-1 0,0 2 0,-1-1-1,1 1 1,0 1 0,-1-1 0,1 1 0,0 1-1,-1-1 1,1 2 0,0-1 0,0 1 0,0 0-1,0 1 1,-10 4 0,1 3-516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30.976"/>
    </inkml:context>
    <inkml:brush xml:id="br0">
      <inkml:brushProperty name="width" value="0.05" units="cm"/>
      <inkml:brushProperty name="height" value="0.05" units="cm"/>
    </inkml:brush>
  </inkml:definitions>
  <inkml:trace contextRef="#ctx0" brushRef="#br0">6 19 20948,'-6'6'1929,"8"-3"511,1-3-1743,1-3-753,0-2-521,2 0 537,1-2-152,2-1-80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31.425"/>
    </inkml:context>
    <inkml:brush xml:id="br0">
      <inkml:brushProperty name="width" value="0.05" units="cm"/>
      <inkml:brushProperty name="height" value="0.05" units="cm"/>
    </inkml:brush>
  </inkml:definitions>
  <inkml:trace contextRef="#ctx0" brushRef="#br0">287 78 16315,'4'-4'451,"0"0"0,-1 0 0,1 0-1,-1 0 1,1 0 0,-1-1 0,4-8-1,-7 12-347,1 0 0,-1 0 1,0 0-1,1 0 0,-1 0 0,0 0 0,0 0 0,0 0 0,1 0 0,-1-1 0,-1 1 0,1 0 1,0 0-1,0 0 0,0 0 0,0 0 0,-1 0 0,0-2 0,0 2-2,0 0 0,0 0-1,0 0 1,0 0 0,0 0 0,0 0-1,0 0 1,-1 1 0,1-1 0,0 0-1,-1 1 1,1-1 0,0 1 0,-1-1-1,1 1 1,0 0 0,-1-1 0,-2 1-1,-4 0 8,0 0 0,-1 0 0,1 1 0,0 0 0,0 0 0,0 1-1,0 0 1,0 1 0,0-1 0,1 1 0,-1 1 0,-13 8-1,5-2-70,1 0 0,1 1 0,0 1-1,-24 25 1,28-25-5,0 0-1,1 0 1,1 1-1,0 1 1,-13 27-1,19-36-20,0 1 0,0 0 0,0 0 0,1 0 0,0 0 0,0 0 0,0 0 0,1 0 0,-1 0 0,2 0 0,-1 0 0,1 0 0,0 0 0,0 0 0,0 0 0,1 0 0,4 10 0,-4-13-6,0 1 1,0-1-1,0 0 1,1 0-1,-1 0 1,1 0-1,0 0 1,0-1-1,0 1 1,0-1-1,0 0 0,0 0 1,0 0-1,1 0 1,-1 0-1,5 1 1,-2-2-1,1 1 0,-1-1 0,0-1 0,0 1 0,1-1 0,-1 0-1,0 0 1,1-1 0,7-1 0,0-1 32,1-1 0,-1-1 0,-1 0 0,1-1 0,-1 0 1,1-1-1,21-16 0,-21 12 66,0-1 0,0 0 0,-1-1 0,0-1 0,10-16 0,-19 25-54,0 0 1,0 0-1,-1-1 1,0 0 0,-1 1-1,1-1 1,-1 0-1,0 0 1,0-1 0,-1 1-1,0 0 1,0 0-1,0-1 1,-1 1 0,0-1-1,0 1 1,-1 0-1,-1-8 1,1 12-32,0-1 1,0 0-1,0 1 1,0-1 0,0 1-1,0-1 1,-1 1-1,0-1 1,1 1-1,-1 0 1,0 0-1,0 0 1,0 0-1,0 0 1,0 1-1,-1-1 1,1 0-1,0 1 1,-5-2-1,3 1-109,-1 1-1,0-1 0,0 1 0,0 0 1,0 1-1,0-1 0,0 1 0,0 0 0,0 0 1,-8 2-1,7-2-111,0 1 0,0 1 0,0-1-1,0 1 1,0 0 0,1 0 0,-1 1 0,1-1 0,-1 1 0,1 1 0,0-1-1,0 1 1,0 0 0,1 0 0,-1 0 0,1 1 0,0-1 0,-6 10 0,7 3-628</inkml:trace>
  <inkml:trace contextRef="#ctx0" brushRef="#br0" timeOffset="1">512 304 20020,'-5'37'1801,"1"5"-1313,-2-3-192,4 2 592,-1-1-280,3-7-632,1-7-400,6-10-744,3-9 2128,2-7-1168,-1-6-136,1-15-16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31.846"/>
    </inkml:context>
    <inkml:brush xml:id="br0">
      <inkml:brushProperty name="width" value="0.05" units="cm"/>
      <inkml:brushProperty name="height" value="0.05" units="cm"/>
    </inkml:brush>
  </inkml:definitions>
  <inkml:trace contextRef="#ctx0" brushRef="#br0">246 16 14987,'0'-1'75,"0"0"0,0 1 0,-1-1 0,1 0-1,0 0 1,-1 1 0,1-1 0,0 0 0,-1 0-1,1 1 1,-1-1 0,1 0 0,-1 1 0,0-1 0,1 1-1,-1-1 1,1 1 0,-1-1 0,0 1 0,0-1 0,1 1-1,-1 0 1,0-1 0,-1 1 0,1 0 14,-1 0-1,0 0 1,1 0 0,-1 0 0,0 0-1,1 0 1,-1 0 0,0 1-1,1-1 1,-1 1 0,-2 1 0,-5 2 339,-1 2 0,1-1 0,-10 10 1,14-12-63,-20 17 847,-37 36 1,52-46-1012,1-1-1,1 2 1,0-1-1,0 1 1,1 1-1,-8 16 1,15-27-184,-1 1 1,0 0-1,0-1 0,1 1 1,-1 0-1,1-1 1,-1 1-1,1 0 0,0-1 1,0 1-1,0 0 1,0 0-1,0-1 0,0 1 1,0 0-1,1 0 1,-1-1-1,0 1 1,1 0-1,1 2 0,-1-3-12,0 0 0,0 0 0,0 0 0,0 0 0,0 0 0,0-1 0,1 1 0,-1 0-1,0-1 1,1 1 0,-1-1 0,0 1 0,1-1 0,-1 1 0,1-1 0,-1 0 0,0 0-1,1 0 1,1 0 0,6 0-21,0-1 0,0 0-1,0-1 1,0 0 0,0 0-1,11-5 1,-2-1-34,-1-1 0,27-18 0,3-2-57,-47 28 104,1 1 0,-1-1 1,1 1-1,0 0 0,-1 0 1,1-1-1,-1 1 0,1 0 1,-1 0-1,1-1 1,0 1-1,-1 0 0,1 0 1,-1 0-1,1 0 0,0 0 1,-1 0-1,1 0 0,-1 0 1,1 0-1,0 0 0,-1 1 1,1-1-1,-1 0 0,1 0 1,-1 0-1,1 1 0,0-1 1,-1 0-1,1 1 0,-1-1 1,1 0-1,-1 1 0,0-1 1,1 1-1,-1-1 0,1 1 1,-1-1-1,0 1 0,1-1 1,-1 1-1,0-1 0,0 1 1,1 0-1,-1 0 0,6 36-15,-5-18 13,7 10 29,1 1-1,2-1 0,27 53 0,12 34 38,-45-102-36,-1 0 1,-1 1-1,0-1 0,-1 1 1,0-1-1,-1 25 0,-1-35 24,0 0-1,0 0 1,-1-1 0,1 1-1,-1 0 1,0 0-1,0-1 1,0 1-1,-1 0 1,1-1 0,-1 1-1,0-1 1,0 0-1,0 1 1,0-1-1,-1 0 1,1 0 0,-1-1-1,0 1 1,0 0-1,0-1 1,0 0-1,0 0 1,0 0 0,-1 0-1,1 0 1,-1 0-1,1-1 1,-1 0-1,0 0 1,1 0 0,-1 0-1,0-1 1,-7 1-1,2-1 57,-1 0 0,1 0 0,-1-1-1,1-1 1,0 1 0,-1-2-1,1 1 1,0-1 0,0-1 0,1 1-1,-1-1 1,1-1 0,-9-6 0,11 7-130,0-1 1,1 1 0,0-2 0,0 1-1,0 0 1,1-1 0,0 0 0,-5-8 0,7 10 21,0 0 0,0 0 0,1 0 0,-1 0 0,1-1 0,0 1 0,0-1 0,0 1 1,1-1-1,0 1 0,0-1 0,0 1 0,0-1 0,1-4 0,8-18-215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19.652"/>
    </inkml:context>
    <inkml:brush xml:id="br0">
      <inkml:brushProperty name="width" value="0.05" units="cm"/>
      <inkml:brushProperty name="height" value="0.05" units="cm"/>
    </inkml:brush>
  </inkml:definitions>
  <inkml:trace contextRef="#ctx0" brushRef="#br0">22 17 16203,'-8'-4'1569,"-2"3"-985,7-2-256,7-1 608,6 2-72,13 2-247,6-3-129,4 5-240,3-1-72,4 1-64,-1 2-40,-5 3-272,-4 2-152,-11-1-537,-4 2 2194,-12-1-1377,-1 4 0,-7 1-40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9:20.099"/>
    </inkml:context>
    <inkml:brush xml:id="br0">
      <inkml:brushProperty name="width" value="0.05" units="cm"/>
      <inkml:brushProperty name="height" value="0.05" units="cm"/>
    </inkml:brush>
  </inkml:definitions>
  <inkml:trace contextRef="#ctx0" brushRef="#br0">1 1 13587,'7'10'1368,"13"-1"-696,8-1-184,8-4 649,3-1-153,4-3-160,1-1-208,1-5-720,-4-2 360,-11 2-168,-7 1-88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2.696"/>
    </inkml:context>
    <inkml:brush xml:id="br0">
      <inkml:brushProperty name="width" value="0.05" units="cm"/>
      <inkml:brushProperty name="height" value="0.05" units="cm"/>
    </inkml:brush>
  </inkml:definitions>
  <inkml:trace contextRef="#ctx0" brushRef="#br0">11 1 18428,'-8'0'2056,"6"0"-1415,4 4-489,6 1 1848,3-1-1632,2 2-168,0-1-296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2.085"/>
    </inkml:context>
    <inkml:brush xml:id="br0">
      <inkml:brushProperty name="width" value="0.05" units="cm"/>
      <inkml:brushProperty name="height" value="0.05" units="cm"/>
    </inkml:brush>
  </inkml:definitions>
  <inkml:trace contextRef="#ctx0" brushRef="#br0">5 399 15771,'0'0'39,"0"0"0,0 0-1,0 0 1,0 0-1,0 0 1,0 0 0,0 0-1,0 0 1,0 0-1,0 1 1,0-1 0,0 0-1,0 0 1,-1 0-1,1 0 1,0 0 0,0 0-1,0 0 1,0 0-1,0 0 1,0 0 0,0 0-1,0 0 1,-1 0-1,1 0 1,0 0 0,0 0-1,0 0 1,0 0-1,0 0 1,0 0 0,0 0-1,0 0 1,0 0 0,-1 0-1,1 0 1,0 0-1,0 0 1,0 0 0,0 0-1,0 0 1,0 0-1,0 0 1,0-1 0,0 1-1,0 0 1,-1 0-1,1 0 1,0 0 0,0 0-1,0 0 1,0 0-1,0 0 1,0 0 0,0 0-1,0-1 1,0 1-1,0 0 1,0 0 0,0 0-1,0 0 1,0 0-1,0 0 1,0-1 0,8-7 1352,25-20-492,-8 8-367,69-72 137,114-141 0,-207 232-668,0-1 1,0 1 0,0 0-1,0-1 1,0 1-1,1 0 1,-1 0-1,0 0 1,0 0 0,1 0-1,-1 0 1,3 0-1,-4 1 0,1 0-1,-1 0 0,0 0 0,0 1 0,1-1 1,-1 0-1,0 0 0,0 1 0,1-1 1,-1 0-1,0 1 0,0-1 0,0 0 1,0 1-1,1-1 0,-1 0 0,0 1 1,0-1-1,0 0 0,0 1 0,0-1 0,0 0 1,0 1-1,0-1 0,0 0 0,0 1 1,0-1-1,0 0 0,0 1 0,0-1 1,0 0-1,0 1 0,-1 0 0,-12 49 8,9-39 0,-24 87 35,-43 178 15,70-272-63,0 3-64,-1-1 0,1 0 0,1 1 0,0-1 0,-1 1 0,3 11 0,-2-17 42,0-1-1,0 0 1,0 0-1,0 0 1,1 0 0,-1 1-1,0-1 1,0 0 0,0 0-1,0 0 1,0 0-1,1 0 1,-1 1 0,0-1-1,0 0 1,0 0-1,1 0 1,-1 0 0,0 0-1,0 0 1,0 0-1,1 0 1,-1 0 0,0 0-1,0 0 1,1 0-1,-1 0 1,0 0 0,0 0-1,0 0 1,1 0-1,-1 0 1,0 0 0,0 0-1,0 0 1,1 0-1,-1 0 1,0 0 0,0-1-1,0 1 1,1 0-1,-1 0 1,0 0 0,0 0-1,0 0 1,0-1-1,0 1 1,1 0 0,-1 0-1,0 0 1,0-1-1,0 1 1,0 0 0,0 0-1,0-1 1,9-9-298,0-4-62,2-4-125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2.578"/>
    </inkml:context>
    <inkml:brush xml:id="br0">
      <inkml:brushProperty name="width" value="0.05" units="cm"/>
      <inkml:brushProperty name="height" value="0.05" units="cm"/>
    </inkml:brush>
  </inkml:definitions>
  <inkml:trace contextRef="#ctx0" brushRef="#br0">177 0 15715,'-9'3'214,"1"1"-1,0 0 1,0 0 0,0 0-1,0 1 1,1 0-1,-1 1 1,1 0-1,1 0 1,-1 0-1,1 1 1,-6 9-1,1-1 25,1 0 0,0 2 0,1-1-1,-12 33 1,18-41-140,0 1 1,1 0-1,0 1 0,0-1 0,1 0 1,1 0-1,-1 11 0,1-18-61,0 0 0,0 1-1,0-1 1,1 0 0,-1 0 0,0 0-1,1 0 1,0 0 0,-1 0 0,1 0-1,0 0 1,0 0 0,0-1 0,0 1-1,0 0 1,0 0 0,1-1 0,-1 1-1,0-1 1,1 1 0,0-1 0,-1 0-1,1 1 1,0-1 0,-1 0 0,1 0-1,0 0 1,0 0 0,0-1 0,0 1-1,0 0 1,0-1 0,0 0 0,0 1-1,0-1 1,4 0 0,1-1 50,0 0 0,-1 0 0,1 0 0,0-1 0,0 0 0,-1-1 0,1 0-1,-1 0 1,0 0 0,0-1 0,0 1 0,0-1 0,-1-1 0,0 1 0,1-1 0,-2 0 0,6-7 0,-1 2 34,-1 0 0,-1-1 1,0 0-1,0 0 0,-1-1 1,0 1-1,-1-1 0,4-17 1,-7 21-64,0 0 1,-1 0 0,0 0 0,-1 0 0,1 0 0,-2 0 0,1 0 0,-4-16 0,4 22-60,-1 0 0,1 0 0,-1-1 0,0 1 0,1 0 0,-1 0 0,0 0 0,-1 0 0,1 1 0,0-1 0,0 0 0,-1 0-1,1 1 1,-1-1 0,0 1 0,1-1 0,-1 1 0,0 0 0,0-1 0,0 1 0,0 0 0,0 0 0,0 1 0,0-1 0,0 0 0,0 1 0,0-1 0,-1 1 0,1-1 0,0 1 0,0 0 0,0 0 0,-1 0 0,1 1 0,0-1 0,-3 1 0,2 0-135,-1 0 1,1 0-1,0 0 0,-1 1 1,1-1-1,0 1 1,0 0-1,0 0 1,0 0-1,0 1 1,0-1-1,0 1 0,1-1 1,0 1-1,-1 0 1,1 0-1,0 0 1,0 0-1,0 0 1,1 1-1,-1-1 1,1 0-1,0 1 0,0-1 1,0 1-1,0-1 1,0 8-1,7 2-515,7-6-97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3.060"/>
    </inkml:context>
    <inkml:brush xml:id="br0">
      <inkml:brushProperty name="width" value="0.05" units="cm"/>
      <inkml:brushProperty name="height" value="0.05" units="cm"/>
    </inkml:brush>
  </inkml:definitions>
  <inkml:trace contextRef="#ctx0" brushRef="#br0">213 31 14147,'17'-10'1288,"-12"7"-980,-1 0-1,1 0 1,0 0 0,0 1 0,0 0-1,7-2 1,-12 4-256,0 0-1,0 0 1,1-1-1,-1 1 1,0 0 0,0 0-1,0 0 1,1 0-1,-1 0 1,0 0 0,0 1-1,1-1 1,-1 0-1,0 0 1,0 0 0,0 0-1,0 0 1,1 0-1,-1 0 1,0 0-1,0 0 1,0 1 0,1-1-1,-1 0 1,0 0-1,0 0 1,0 0 0,0 0-1,0 1 1,0-1-1,1 0 1,-1 0 0,0 0-1,0 1 1,0-1-1,0 0 1,0 1 0,0 11 810,-7 14-100,-9 18-170,-2-1 1,-33 59-1,-58 77 48,74-125-370,30-46-226,-1 0 13,1 0 1,0 0-1,1 1 0,0-1 1,0 1-1,-3 13 1,7-21-52,0 0 1,0 0-1,-1-1 1,1 1 0,0 0-1,0 0 1,1 0-1,-1 0 1,0 0 0,0 0-1,0 0 1,0 0-1,1-1 1,-1 1 0,0 0-1,1 0 1,-1 0 0,1-1-1,-1 1 1,1 0-1,-1 0 1,1-1 0,0 1-1,-1 0 1,1-1-1,0 1 1,0-1 0,-1 1-1,1-1 1,0 1-1,0-1 1,0 0 0,-1 1-1,1-1 1,0 0 0,0 0-1,0 1 1,1-1-1,4 1 16,0 0-1,1-1 0,-1 0 0,9 0 0,-13 0-15,48-5-468,-1-2 0,0-2 0,0-2 0,-1-2 1,68-29-1,-85 29-102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3.479"/>
    </inkml:context>
    <inkml:brush xml:id="br0">
      <inkml:brushProperty name="width" value="0.05" units="cm"/>
      <inkml:brushProperty name="height" value="0.05" units="cm"/>
    </inkml:brush>
  </inkml:definitions>
  <inkml:trace contextRef="#ctx0" brushRef="#br0">113 1 15555,'-15'26'1569,"-1"4"-881,0 6-200,-1 7 840,0 2-368,2 4-191,5 1-81,5-4-192,3-4-72,5-5-512,3-6-416,4-13 464,4-11-88,1-11-56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5.195"/>
    </inkml:context>
    <inkml:brush xml:id="br0">
      <inkml:brushProperty name="width" value="0.05" units="cm"/>
      <inkml:brushProperty name="height" value="0.05" units="cm"/>
    </inkml:brush>
  </inkml:definitions>
  <inkml:trace contextRef="#ctx0" brushRef="#br0">0 0 12075,'2'1'138,"0"0"0,-1-1-1,1 1 1,0 0 0,-1 0 0,1 0 0,0 1 0,-1-1 0,0 0 0,1 1 0,-1-1 0,0 0 0,0 1 0,1 0 0,-1-1 0,0 1 0,-1 0 0,1-1 0,0 1 0,1 3 0,12 42 2116,-14-47-2227,10 52 1098,-2 1 1,2 82-1,-12 111-242,-1-148-657,3-87-210,0-5-115,1 0 0,-2 0 0,1 0 0,-1 0 0,0 0 0,0-1 0,0 1 0,-3 6 0,4-12 89,-1 1 0,1-1-1,-1 1 1,1-1 0,0 1 0,-1-1-1,1 0 1,-1 1 0,1-1 0,-1 0-1,1 0 1,-1 1 0,1-1 0,-1 0-1,1 0 1,-1 0 0,0 1 0,1-1-1,-1 0 1,1 0 0,-1 0 0,0 0-1,1 0 1,-1 0 0,1 0 0,-1 0-1,1 0 1,-1-1 0,0 1 0,1 0-1,-1 0 1,1 0 0,-1-1 0,1 1-1,-1 0 1,1-1 0,-1 0 0,-17-13-236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5.704"/>
    </inkml:context>
    <inkml:brush xml:id="br0">
      <inkml:brushProperty name="width" value="0.05" units="cm"/>
      <inkml:brushProperty name="height" value="0.05" units="cm"/>
    </inkml:brush>
  </inkml:definitions>
  <inkml:trace contextRef="#ctx0" brushRef="#br0">6 700 14971,'-4'8'1489,"2"-2"-897,2 0-224,7 0 736,8-1-72,6 0-240,8 0-144,8 3-215,6-3-41,9 1-72,1-5-96,0-6-432,0-7-368,-6-12 504,-5-5-120,-9-7-48</inkml:trace>
  <inkml:trace contextRef="#ctx0" brushRef="#br0" timeOffset="1">32 0 16452,'-2'5'1480,"5"-1"-1000,4-3-152,19 1 648,7-1-192,16 1-312,1 2-135,10 0-337,3 3-192,-1 6-577,-2 2 809,-11 0-176,-6 1-104,-13-1-112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6.214"/>
    </inkml:context>
    <inkml:brush xml:id="br0">
      <inkml:brushProperty name="width" value="0.05" units="cm"/>
      <inkml:brushProperty name="height" value="0.05" units="cm"/>
    </inkml:brush>
  </inkml:definitions>
  <inkml:trace contextRef="#ctx0" brushRef="#br0">5 0 15011,'-1'14'812,"-3"22"208,4-34-923,0 0-1,0 0 1,0 0-1,1 0 1,-1-1-1,0 1 1,1 0-1,-1 0 1,1 0-1,0 0 1,-1 0-1,1-1 1,0 1-1,2 2 1,-3-4-26,1 1 0,0 0 0,0-1 0,0 1 0,0-1 0,0 1 0,0-1 0,0 1 0,0-1 0,0 0 0,1 0 0,-1 1 1,0-1-1,0 0 0,0 0 0,0 0 0,0 0 0,0 0 0,0 0 0,1-1 0,-1 1 0,0 0 0,1-1 0,29-11 528,-22 7-442,17-7 124,-8 4-48,27-11-1,-40 18-214,-1 0 0,0 0 0,1 0 0,-1 0 0,1 0 0,-1 1 0,1 0 0,-1 0 0,1 0 0,-1 1-1,1-1 1,4 2 0,-7-1-16,0 0 0,0 1 0,0-1 0,0 0 0,0 1-1,0-1 1,0 1 0,-1-1 0,1 1 0,0 0 0,-1 0 0,0 0 0,1 0-1,-1 0 1,0 0 0,0 0 0,0 0 0,0 0 0,-1 0 0,1 1-1,0-1 1,-1 0 0,0 1 0,1-1 0,-1 0 0,0 4 0,0 8 12,-1 1 0,0-1 0,-4 17 0,3-16 10,-3 13 30,-2 19-1083,9-45 865,9-3-51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6.663"/>
    </inkml:context>
    <inkml:brush xml:id="br0">
      <inkml:brushProperty name="width" value="0.05" units="cm"/>
      <inkml:brushProperty name="height" value="0.05" units="cm"/>
    </inkml:brush>
  </inkml:definitions>
  <inkml:trace contextRef="#ctx0" brushRef="#br0">181 41 14715,'-2'1'97,"0"-1"1,0 2-1,1-1 0,-1 0 0,0 0 0,0 1 1,1-1-1,-1 1 0,1-1 0,-1 1 0,1 0 1,0-1-1,0 1 0,0 0 0,0 0 0,0 0 1,-2 3-1,1 0 92,-9 17 124,1 1 0,1 0 0,2 1 0,0 0 0,1 0 0,-3 27 0,-6 152 1132,11-117-674,4 0 1,19 151 0,-16-227-663,-2-12 18,-1-20 22,-5-27-44,-3 0 1,-13-49-1,-36-93-61,56 190-45,1 1-1,-1-1 0,1 0 0,0 0 1,-1 1-1,1-1 0,0 0 1,-1 0-1,1 0 0,0 1 0,0-1 1,0 0-1,0 0 0,0 0 1,0 1-1,0-1 0,0 0 0,0 0 1,0 0-1,1 0 0,-1 1 1,0-1-1,0 0 0,2-1 0,-1 2-3,0 0 0,0 0-1,1 0 1,-1 0-1,0 0 1,0 0 0,1 0-1,-1 1 1,0-1 0,0 0-1,0 1 1,3 0-1,6 2-2,7 2-5,1-2 0,-1 0 0,1-1 1,0-1-1,0-1 0,0 0 0,0-1 0,29-6 0,-24 2 16,-1 0 0,1-2 0,-1-1 0,-1-1 0,0 0 0,26-16 0,-32 16 36,-1-1 1,0 0-1,-1-1 0,0-1 0,-1 0 0,0 0 0,-1-1 0,0-1 1,-1 0-1,-1 0 0,0-1 0,-1 0 0,-1 0 0,0-1 0,-1 0 1,-1-1-1,0 1 0,-1-1 0,-1 0 0,0 0 0,-2 0 0,0-34 0,-1 48-18,-1-1-1,1 1 1,-1 0-1,1 0 1,-1-1-1,0 1 0,-1 0 1,-1-5-1,2 8-17,1-1 0,0 1 0,-1-1 0,1 1 0,-1 0 0,1-1 0,-1 1 0,1-1 0,0 1 0,-1 0 0,0-1 0,1 1 0,-1 0 0,1 0 0,-1-1-1,1 1 1,-1 0 0,1 0 0,-1 0 0,0 0 0,1 0 0,-1 0 0,1 0 0,-1 0 0,0 0 0,1 0 0,-1 0 0,1 0 0,-1 0 0,0 0 0,1 1 0,-1-1 0,1 0 0,-1 0 0,1 1-1,-1-1 1,1 0 0,-1 1 0,1-1 0,-1 0 0,1 1 0,0-1 0,-1 1 0,1-1 0,-1 1 0,1-1 0,-1 2 0,-4 4 1,0 1-1,0 0 1,1 0 0,0 0-1,0 0 1,1 1 0,-5 14-1,-13 62 5,18-71-8,1-7 0,-4 25-26,0 0 0,-1 34 0,7-58 5,-1 0-1,1 0 1,1 0-1,-1 1 1,1-1-1,1 0 1,-1 0 0,1 0-1,0 0 1,1 0-1,-1-1 1,1 1-1,1-1 1,-1 1-1,6 6 1,-5-10-73,-1 0 0,1 0 0,-1 0 0,1-1 0,0 1 0,0-1 0,0 0 0,0 0 0,1-1 0,-1 1 0,0-1 0,1 0 0,-1 0 0,1 0-1,-1-1 1,1 1 0,8-1 0,7 0-296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7.112"/>
    </inkml:context>
    <inkml:brush xml:id="br0">
      <inkml:brushProperty name="width" value="0.05" units="cm"/>
      <inkml:brushProperty name="height" value="0.05" units="cm"/>
    </inkml:brush>
  </inkml:definitions>
  <inkml:trace contextRef="#ctx0" brushRef="#br0">117 1 16347,'-10'6'435,"0"2"-1,1 0 0,0 0 1,0 0-1,0 1 0,1 0 1,1 1-1,-10 15 0,13-19-315,0 0-1,1 1 1,0 0-1,0 0 1,0 0-1,1 0 1,0 0-1,1 0 1,-1 1-1,1-1 1,1 1-1,-1-1 1,1 1 0,2 13-1,-1-19-104,-1 1 0,0-1 0,1 0 0,0 0 0,-1 0 0,1 1 0,0-1 0,0 0 0,0 0 0,1 0 0,-1-1 0,0 1 1,1 0-1,-1 0 0,1-1 0,0 1 0,-1-1 0,1 1 0,0-1 0,0 0 0,4 3 0,-3-3-5,1-1 0,-1 1 1,1 0-1,-1-1 0,1 0 0,-1 0 1,1 0-1,-1 0 0,1 0 0,-1-1 1,1 0-1,5-1 0,4-3 6,-1 0 0,0 0-1,-1-1 1,0-1 0,0 0-1,18-14 1,-17 12 0,-1-1 0,0-1 0,-1 1 0,0-2-1,0 1 1,-1-1 0,12-23 0,-36 61-135,12-18 103,0-1 1,1 1-1,0 0 1,0-1-1,1 1 0,0 0 1,0 0-1,1 10 1,0-16-30,0 0 1,1 0-1,-1 0 1,0 0-1,1 0 1,-1 0 0,1 0-1,-1 0 1,1 0-1,0 0 1,0 0-1,0-1 1,0 1-1,0 0 1,0-1-1,1 1 1,-1-1 0,0 1-1,1-1 1,-1 0-1,1 0 1,-1 1-1,1-1 1,0 0-1,0 0 1,-1-1-1,1 1 1,0 0 0,0 0-1,0-1 1,0 1-1,0-1 1,0 0-1,0 0 1,0 0-1,0 0 1,0 0 0,2 0-1,2-1-23,-1 0 1,0 0-1,1 0 0,-1-1 1,0 0-1,0 0 0,0 0 1,0-1-1,5-3 0,23-17-395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7.610"/>
    </inkml:context>
    <inkml:brush xml:id="br0">
      <inkml:brushProperty name="width" value="0.05" units="cm"/>
      <inkml:brushProperty name="height" value="0.05" units="cm"/>
    </inkml:brush>
  </inkml:definitions>
  <inkml:trace contextRef="#ctx0" brushRef="#br0">108 1 13963,'-15'63'2480,"-10"89"0,19-80-1442,3-1-1,9 112 0,-2-158-935,0 6 141,-4-32-241,0 1 1,0 0-1,0 0 0,0 0 1,0 0-1,0 0 1,0 0-1,0 0 0,0 0 1,0 0-1,0 0 1,0 0-1,0 0 0,0 0 1,0 0-1,0 0 1,0 0-1,-1 0 1,1 0-1,0 0 0,0 0 1,0 0-1,0 0 1,0 0-1,0 0 0,0 0 1,0 0-1,0 1 1,0-1-1,0 0 0,0 0 1,0 0-1,0 0 1,0 0-1,0 0 1,0 0-1,0 0 0,0 0 1,0 0-1,0 0 1,-7-17 39,-2-11-58,1 5-70,0 0 0,-1 1 0,-16-29 0,25 51 82,0 0 0,0 0 0,0 0 0,0 0 0,0-1-1,0 1 1,0 0 0,0 0 0,0 0 0,0 0 0,0-1 0,0 1 0,0 0 0,0 0 0,0 0 0,0 0 0,0 0 0,-1-1 0,1 1 0,0 0 0,0 0 0,0 0 0,0 0 0,0 0 0,0 0 0,-1-1-1,1 1 1,0 0 0,0 0 0,0 0 0,0 0 0,-1 0 0,1 0 0,0 0 0,0 0 0,0 0 0,0 0 0,-1 0 0,1 0 0,0 0 0,0 0 0,0 0 0,0 0 0,-1 0 0,1 0 0,0 0 0,0 0-1,0 0 1,-1 0 0,3 10-48,2-4 43,0 0 1,0-1-1,1 1 0,0-1 0,0 0 1,0 0-1,0 0 0,1-1 1,0 1-1,0-1 0,0-1 0,9 5 1,-5-4-1,1 0-1,0-1 1,0 0 0,1 0 0,-1-1 0,0-1 0,15 1 0,-9-3-1,0 1 0,0-2 1,0 0-1,0-1 1,-1-1-1,1 0 0,-1-1 1,0-1-1,0-1 1,22-12-1,-34 17 12,-1 0-1,1 0 1,-1-1 0,0 1-1,1 0 1,-1-1 0,0 0-1,-1 0 1,1 0 0,-1 0 0,1 0-1,-1-1 1,0 1 0,3-6-1,-5 8 1,0 1 0,0 0-1,0 0 1,1-1 0,-1 1 0,0 0-1,0 0 1,0-1 0,0 1-1,0 0 1,0-1 0,0 1-1,0 0 1,0-1 0,0 1 0,0 0-1,0-1 1,0 1 0,0 0-1,0 0 1,0-1 0,0 1-1,0 0 1,-1-1 0,1 1 0,0 0-1,0 0 1,0-1 0,0 1-1,-1 0 1,1 0 0,0-1-1,0 1 1,0 0 0,-1 0 0,1 0-1,0-1 1,0 1 0,-1 0-1,1 0 1,0 0 0,-1 0 0,1 0-1,0 0 1,0 0 0,-1-1-1,1 1 1,0 0 0,-1 0-1,1 0 1,0 0 0,-1 0 0,1 0-1,0 1 1,-1-1 0,1 0-1,0 0 1,0 0 0,-1 0-1,1 0 1,0 0 0,-1 0 0,1 1-1,0-1 1,0 0 0,-1 0-1,1 0 1,0 1 0,-21 13 151,16-7-81,-1 0 1,1 0-1,1 1 1,-1 0-1,2 0 0,-5 11 1,6-15-32,1 0 1,0 1-1,0-1 1,0 0-1,1 0 1,0 9-1,0-12-24,0 1-1,0 0 0,0 0 0,1-1 0,-1 1 0,1 0 0,-1-1 1,1 1-1,0-1 0,-1 1 0,1-1 0,0 1 0,0-1 1,0 1-1,0-1 0,1 0 0,1 2 0,-2-2-69,1 0 0,1 0 1,-1 0-1,0 0 0,0 0 0,0 0 0,0-1 0,1 1 0,-1-1 0,0 0 0,0 1 0,1-1 0,-1 0 1,0 0-1,1-1 0,-1 1 0,0 0 0,1-1 0,-1 1 0,0-1 0,0 0 0,3-1 0,4-2-145,1-1 0,-1 0 0,13-9-1,4-5-209</inkml:trace>
  <inkml:trace contextRef="#ctx0" brushRef="#br0" timeOffset="1">520 106 18796,'-20'21'1488,"8"5"-1184,2 0-144,9-2 177,1-1-554,10-6 329,4-7-120,10-4-176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3.113"/>
    </inkml:context>
    <inkml:brush xml:id="br0">
      <inkml:brushProperty name="width" value="0.05" units="cm"/>
      <inkml:brushProperty name="height" value="0.05" units="cm"/>
    </inkml:brush>
  </inkml:definitions>
  <inkml:trace contextRef="#ctx0" brushRef="#br0">36 41 16628,'-4'33'5176,"1"26"-3393,-7 71-1041,6-92-547,-11 175 937,15-213-1128,0 6 57,0-1 0,0 1 0,1-1 0,0 1 0,2 8-1,-3-13-45,1-1-1,-1 1 0,0 0 1,1 0-1,-1 0 0,1 0 1,-1 0-1,1-1 0,-1 1 1,1 0-1,0 0 0,-1-1 1,1 1-1,0 0 0,0-1 1,-1 1-1,1-1 0,0 1 1,0-1-1,0 0 0,0 1 1,-1-1-1,1 0 0,0 1 1,0-1-1,0 0 0,0 0 1,0 0-1,0 0 0,0 0 1,0 0-1,0 0 0,0 0 1,0 0-1,0 0 0,0-1 1,0 1-1,0 0 0,-1-1 1,1 1-1,0-1 0,1 0 1,6-3 45,1-1 1,-2 0 0,1 0 0,-1-1-1,1 0 1,10-11 0,36-48 170,-48 58-202,51-70 94,-4-2 0,57-111-1,-105 180-293,0 1 0,-1-1 0,0 0 0,0 0 0,-1 0 0,1-12 0,-4 22 127,1-1 1,-1 0-1,0 1 1,0-1-1,0 0 1,0 0-1,0 1 1,0-1-1,0 0 1,0 1-1,0-1 1,0 0-1,0 1 1,-1-1 0,1 0-1,0 1 1,0-1-1,-1 1 1,1-1-1,0 0 1,-1 1-1,1-1 1,-1 1-1,1-1 1,-1 1-1,1-1 1,-1 1-1,1-1 1,-1 1-1,1 0 1,-1-1-1,1 1 1,-1 0 0,0-1-1,1 1 1,-2 0-1,0-1-24,0 1 0,-1 0-1,1 1 1,0-1 0,0 0-1,-1 1 1,1-1 0,-3 2 0,-22 7-650</inkml:trace>
  <inkml:trace contextRef="#ctx0" brushRef="#br0" timeOffset="1">228 439 15755,'13'37'1169,"-1"-14"-1241,4-4-192,4-12 528,5-1-40,6-13-248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8.068"/>
    </inkml:context>
    <inkml:brush xml:id="br0">
      <inkml:brushProperty name="width" value="0.05" units="cm"/>
      <inkml:brushProperty name="height" value="0.05" units="cm"/>
    </inkml:brush>
  </inkml:definitions>
  <inkml:trace contextRef="#ctx0" brushRef="#br0">49 1 13107,'-17'37'2342,"10"-23"-1241,1-1 1,1 1-1,-8 25 1,13-38-1060,0 0 0,0-1 0,0 1 0,0-1 0,0 1 0,-1 0 0,1-1 1,0 1-1,0-1 0,0 1 0,1 0 0,-1-1 0,0 1 0,0-1 0,0 1 0,0 0 0,0-1 0,1 1 0,-1-1 0,0 1 1,1-1-1,-1 1 0,0-1 0,1 1 0,-1-1 0,1 1 0,-1-1 0,1 1 0,0-1-26,0 1 1,0-1-1,0 0 0,0 1 0,1-1 1,-1 0-1,0 0 0,0 0 0,0 0 1,0 0-1,0 0 0,1-1 1,-1 1-1,1-1 0,8-2-193,-1 0 0,17-10 0,-19 9 188,5-1-85,3-3-62,0 2 0,0 0 0,0 0 0,18-3-1,-29 8 170,1 1 0,-1-1 0,0 1-1,1 0 1,-1 0 0,0 0-1,1 1 1,-1-1 0,0 1-1,1 0 1,-1 0 0,0 1 0,0-1-1,0 1 1,0 0 0,0 0-1,0 0 1,-1 1 0,1-1-1,3 5 1,-5-5 33,0-1-1,0 1 1,0 0 0,0-1-1,1 1 1,-1-1 0,0 0-1,1 0 1,-1 0 0,1 0-1,-1 0 1,1 0 0,-1-1-1,1 1 1,0-1 0,-1 0-1,1 0 1,4 0 0,0-1-29,1-1 0,-1 0 0,0-1 1,0 1-1,8-5 0,-9 4-105,22-10-116,53-20-344,-74 30 456,1 1 0,0 0 0,0 0-1,0 1 1,0 0 0,0 0 0,0 1 0,9 0-1,-15 0 93,0 1-1,-1-1 0,1 0 0,0 1 0,-1-1 0,1 1 0,-1-1 0,1 1 0,-1-1 0,1 1 0,-1 0 0,0 0 0,1 0 0,-1 0 0,0 0 0,1 0 1,-1 0-1,0 1 0,0-1 0,0 0 0,0 1 0,0-1 0,-1 0 0,1 1 0,0-1 0,-1 1 0,1-1 0,-1 1 0,1 0 0,-1-1 0,1 4 1,-1 3 205,0-1 0,-1 1 0,0 0 0,0 0 0,-3 11 0,0 0 160,4-19-392,0 0-1,-1 0 1,1 0-1,0 1 1,0-1-1,0 0 0,0 0 1,0 0-1,0 0 1,0 0-1,0 0 1,0 0-1,0 0 1,0 0-1,0 1 0,0-1 1,0 0-1,0 0 1,0 0-1,0 0 1,0 0-1,0 0 1,0 0-1,0 0 1,0 0-1,0 1 0,0-1 1,0 0-1,0 0 1,0 0-1,0 0 1,0 0-1,0 0 1,0 0-1,1 0 1,-1 0-1,0 1 0,0-1 1,0 0-1,0 0 1,0 0-1,0 0 1,0 0-1,0 0 1,0 0-1,0 0 0,0 0 1,1 0-1,-1 0 1,0 0-1,0 0 1,0 0-1,0 0 1,0 0-1,0 0 1,0 0-1,0 0 0,1 0 1,-1 0-1,0 0 1,5-4-64,3-5-159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49.576"/>
    </inkml:context>
    <inkml:brush xml:id="br0">
      <inkml:brushProperty name="width" value="0.05" units="cm"/>
      <inkml:brushProperty name="height" value="0.05" units="cm"/>
    </inkml:brush>
  </inkml:definitions>
  <inkml:trace contextRef="#ctx0" brushRef="#br0">12 0 15795,'-7'0'1673,"3"0"-969,4 5-256,8-1 1136,7 0-479,13 1-241,8-1-120,13-1-248,4 1-56,1 0-104,2 1-112,-3 2-392,-5-2-320,-13 4-536,-7-2-184,-20 0 872,-8 1-273,-14-1-215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0.053"/>
    </inkml:context>
    <inkml:brush xml:id="br0">
      <inkml:brushProperty name="width" value="0.05" units="cm"/>
      <inkml:brushProperty name="height" value="0.05" units="cm"/>
    </inkml:brush>
  </inkml:definitions>
  <inkml:trace contextRef="#ctx0" brushRef="#br0">0 1 15571,'0'16'1465,"9"-1"-825,5 0-184,10-2 648,8-2-88,4-2-224,5-4-119,4 0-233,-1-4-280,-1-1-856,-1-4 728,1-3-200,-4-1-112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0.967"/>
    </inkml:context>
    <inkml:brush xml:id="br0">
      <inkml:brushProperty name="width" value="0.05" units="cm"/>
      <inkml:brushProperty name="height" value="0.05" units="cm"/>
    </inkml:brush>
  </inkml:definitions>
  <inkml:trace contextRef="#ctx0" brushRef="#br0">10 76 15755,'16'-29'1825,"-5"5"-1009,2 4-344,-1 17 840,-4 7-175,-1 22-321,-1 9-200,-3 12-376,-2 4-120,-1 10-312,-1 0-144,-5-3-384,1-4-177,-4-12-207,-1-5-1496,-6-13 1936,-2-5-417,-4-9-87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1.462"/>
    </inkml:context>
    <inkml:brush xml:id="br0">
      <inkml:brushProperty name="width" value="0.05" units="cm"/>
      <inkml:brushProperty name="height" value="0.05" units="cm"/>
    </inkml:brush>
  </inkml:definitions>
  <inkml:trace contextRef="#ctx0" brushRef="#br0">1 609 15731,'13'4'1521,"10"-4"-825,8-2-200,14 0 560,5-3-88,9 0-183,1-3-145,-1 0-328,-2-1-312,-6 1-664,-6-2-257,-18-2 713,-7 1-200,-10-4-136</inkml:trace>
  <inkml:trace contextRef="#ctx0" brushRef="#br0" timeOffset="1">9 21 15259,'-4'-10'1617,"6"3"-1073,9 5-112,8 1 688,12 1-160,6 0-160,14 1-311,2 4-33,5 0-208,0 4-288,-1 4-752,-4 1 519,-6 2 89,-5-3-128,-9 1-112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2.100"/>
    </inkml:context>
    <inkml:brush xml:id="br0">
      <inkml:brushProperty name="width" value="0.05" units="cm"/>
      <inkml:brushProperty name="height" value="0.05" units="cm"/>
    </inkml:brush>
  </inkml:definitions>
  <inkml:trace contextRef="#ctx0" brushRef="#br0">3 15 17180,'1'0'106,"19"-14"3417,-20 14-3488,0 0 0,1 0 0,-1 0 0,0 0 0,0 0 0,0 0 0,0 0 0,1 0 1,-1 0-1,0 0 0,0 0 0,0 0 0,0 0 0,0 0 0,1 1 0,-1-1 0,0 0 0,0 0 0,0 0 0,0 0 0,0 0 0,0 0 0,1 0 0,-1 1 1,0-1-1,0 0 0,0 0 0,0 0 0,0 0 0,0 1 0,0-1 0,0 0 0,0 0 0,0 0 0,0 0 0,0 0 0,0 1 0,0-1 0,-1 17 332,-11 16-186,9-29-121,1 1 0,0 0 0,0 1 0,1-1 0,-1 0 0,1 0 0,0 1 0,1-1 0,-1 1 0,1 7 0,1-13-49,-1 1-1,0-1 1,1 1 0,-1-1 0,0 1 0,1-1 0,-1 1 0,1-1 0,-1 0-1,1 1 1,-1-1 0,1 0 0,-1 1 0,1-1 0,-1 0 0,1 0 0,0 1-1,-1-1 1,1 0 0,-1 0 0,1 0 0,0 0 0,-1 0 0,1 0 0,-1 0 0,1 0-1,0 0 1,-1 0 0,1 0 0,-1 0 0,1 0 0,1-1 0,21-5 96,29-18 25,-37 17-111,-1 0 1,1 1-1,1 0 1,-1 1-1,22-4 0,-36 9-21,1 0 0,0 0-1,0 0 1,-1 0-1,1 0 1,0 0-1,-1 0 1,1 1-1,0-1 1,-1 1-1,1-1 1,0 1 0,-1-1-1,1 1 1,-1 0-1,1 0 1,-1 0-1,1 0 1,-1 0-1,0 0 1,0 0-1,1 1 1,-1-1 0,0 0-1,0 1 1,0-1-1,0 0 1,-1 1-1,1 0 1,0-1-1,0 1 1,-1-1-1,1 1 1,-1 2 0,2 6-5,0 0 0,-1 0 0,0 0 0,-1 17 0,-1-13-5,1-15-9,1 1 0,-1 0 0,0 0 0,0 0 0,0 0-1,0 0 1,0 0 0,0 0 0,0 0 0,1-1 0,-1 1 0,0 0 0,0 0 0,0 0 0,0 0 0,0 0 0,1 0 0,-1 0 0,0 0 0,0 0 0,0 0-1,0 0 1,1 0 0,-1 0 0,0 0 0,0 0 0,0 0 0,0 0 0,0 0 0,1 0 0,-1 0 0,0 0 0,0 0 0,0 0 0,0 1 0,0-1 0,0 0 0,1 0-1,-1 0 1,0 0 0,0 0 0,0 0 0,0 0 0,0 0 0,0 1 0,0-1 0,0 0 0,1 0 0,-1 0 0,0 0 0,0 0 0,0 1 0,0-1 0,0 0 0,0 0-1,0 0 1,0 1 0,12-20-603,-5 9 473,9-7-197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2.610"/>
    </inkml:context>
    <inkml:brush xml:id="br0">
      <inkml:brushProperty name="width" value="0.05" units="cm"/>
      <inkml:brushProperty name="height" value="0.05" units="cm"/>
    </inkml:brush>
  </inkml:definitions>
  <inkml:trace contextRef="#ctx0" brushRef="#br0">94 149 14611,'0'-2'203,"1"0"1,-1 0-1,1-1 0,-1 1 0,0 0 0,0 0 1,0-1-1,0 1 0,0 0 0,-1 0 1,1 0-1,-1-1 0,1 1 0,-1 0 1,0 0-1,0 0 0,0 0 0,0 0 0,0 0 1,0 0-1,-1 0 0,1 1 0,-1-1 1,1 0-1,-1 1 0,1-1 0,-1 1 0,0-1 1,0 1-1,-3-2 0,3 3-141,0-1 0,1 1 1,-1-1-1,0 1 0,0 0 0,0 0 0,0 0 0,0 0 1,0 0-1,0 0 0,0 0 0,0 1 0,0-1 0,1 1 1,-1 0-1,0-1 0,0 1 0,0 0 0,1 0 0,-1 0 1,0 0-1,1 0 0,-1 0 0,1 1 0,0-1 0,-1 0 0,1 1 1,0-1-1,0 1 0,0 0 0,0-1 0,0 1 0,0 0 1,0-1-1,-1 4 0,1-1-66,-1 0 0,1 0 0,0 0 0,0 0 0,0 0 0,0 0 0,1 0-1,-1 0 1,1 0 0,1 8 0,-1-10 2,0-1-1,1 0 0,-1 1 1,0-1-1,1 0 1,-1 0-1,1 0 0,0 0 1,-1 1-1,1-1 1,0 0-1,-1 0 0,1 0 1,0 0-1,0 0 0,0-1 1,0 1-1,0 0 1,0 0-1,0-1 0,0 1 1,1 0-1,-1-1 1,0 1-1,0-1 0,0 0 1,1 1-1,-1-1 0,0 0 1,0 0-1,1 1 1,-1-1-1,0 0 0,1-1 1,-1 1-1,0 0 1,0 0-1,3-1 0,5-1 18,-1-1 0,1 0-1,-1 0 1,0-1 0,0 0 0,0 0-1,0-1 1,-1 0 0,0 0-1,0-1 1,12-12 0,2-5 210,-2 0-1,19-28 1,-29 37-152,5-7 384,-14 21-454,0 0 1,0 0-1,0 0 0,0 0 0,0 0 0,0 0 1,0 1-1,0-1 0,0 0 0,0 0 1,0 0-1,0 0 0,0 0 0,0 0 1,0 0-1,0 0 0,0 0 0,0 0 0,0 0 1,0 0-1,0 0 0,1 0 0,-1 0 1,0 0-1,0 0 0,0 0 0,0 0 0,0 0 1,0 0-1,0 0 0,0 0 0,0 0 1,0 0-1,0 0 0,0 0 0,0 0 1,0 0-1,0 0 0,0 0 0,1 0 0,-1 0 1,0 0-1,0 0 0,0 0 0,0 0 1,0 0-1,0 0 0,0 0 0,0 0 1,0 0-1,0 0 0,0 0 0,0 0 0,0 0 1,0 0-1,0 0 0,0 0 0,0-1 1,0 1-1,0 0 0,0 0 0,0 0 0,0 0 1,-3 13 77,-4 12-75,-1 0 36,-5 27 1,11-46-126,1 1 1,0-1-1,1 1 0,0 0 0,0 0 1,0-1-1,1 1 0,0 0 0,2 8 0,-2-13-1,0-1-1,-1 1 1,1-1-1,0 1 1,0-1-1,0 1 1,0-1-1,0 1 1,0-1-1,1 0 0,-1 1 1,0-1-1,1 0 1,-1 0-1,1 0 1,-1 0-1,1 0 1,-1-1-1,1 1 0,0 0 1,-1-1-1,1 1 1,0-1-1,0 0 1,-1 1-1,1-1 1,2 0-1,1 0-103,1 0 1,-1-1-1,0 1 1,0-1-1,0 0 1,0-1-1,0 1 0,6-4 1,10-5-640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3.138"/>
    </inkml:context>
    <inkml:brush xml:id="br0">
      <inkml:brushProperty name="width" value="0.05" units="cm"/>
      <inkml:brushProperty name="height" value="0.05" units="cm"/>
    </inkml:brush>
  </inkml:definitions>
  <inkml:trace contextRef="#ctx0" brushRef="#br0">1 119 16075,'0'1'61,"0"0"0,0-1 0,0 1-1,0-1 1,0 1 0,0-1-1,0 1 1,0 0 0,0-1-1,0 1 1,0-1 0,1 1-1,-1-1 1,0 1 0,0-1 0,0 1-1,1-1 1,-1 1 0,0-1-1,1 1 1,-1-1 0,1 1-1,-1-1 1,0 1 0,1-1 0,-1 0-1,1 1 1,-1-1 0,1 0-1,-1 0 1,1 1 0,-1-1-1,1 0 1,0 0 0,-1 0-1,1 1 1,-1-1 0,1 0 0,-1 0-1,1 0 1,0 0 0,-1 0-1,1 0 1,-1 0 0,1 0-1,-1-1 1,1 1 0,1 0 0,32-10 1041,-31 9-963,25-10 460,0-1-1,-1-2 1,-1-1-1,41-29 1,-49 26-102,-17 10-165,-1 8-316,-1 0 0,1-1 0,-1 1 0,1 0 0,-1 0 0,1 0 0,-1 0 0,0-1 0,1 1 1,-1 0-1,1 0 0,-1 0 0,1 0 0,-1 0 0,0 0 0,1 0 0,-1 1 0,1-1 0,-1 0 0,0 0 1,-9 3 29,1 0 1,0 1 0,-1-1 0,1 2-1,1-1 1,-1 2 0,-9 6 0,-55 47 16,71-56-65,-31 28 48,31-29-55,1 0 0,-1 0 1,1 0-1,-1 0 0,1 0 0,0 0 1,-1 1-1,1-1 0,0 0 1,1 1-1,-1-1 0,0 0 1,1 1-1,-1 3 0,1-5-25,0 0 0,1 0-1,-1-1 1,0 1 0,0 0 0,1-1-1,-1 1 1,1-1 0,-1 1-1,1 0 1,-1-1 0,1 1-1,-1-1 1,1 1 0,-1-1 0,1 1-1,0-1 1,-1 0 0,1 1-1,-1-1 1,1 0 0,0 1-1,0-1 1,-1 0 0,1 0 0,0 0-1,-1 0 1,2 0 0,21 2-1030,-22-2 983,10 0-181,0-2-1,0 1 1,0-1-1,0-1 1,14-5 0,-12 4 2,27-8-484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3.651"/>
    </inkml:context>
    <inkml:brush xml:id="br0">
      <inkml:brushProperty name="width" value="0.05" units="cm"/>
      <inkml:brushProperty name="height" value="0.05" units="cm"/>
    </inkml:brush>
  </inkml:definitions>
  <inkml:trace contextRef="#ctx0" brushRef="#br0">186 0 14899,'-16'17'1689,"-7"5"-1105,-3 2-208,1-1 776,0 3-392,2-3-152,8-6-528,0-5-320,7-9-480,3-5-488,4-8 912,-1-6-232,1-4-184</inkml:trace>
  <inkml:trace contextRef="#ctx0" brushRef="#br0" timeOffset="1">1 23 15787,'6'2'1969,"4"5"-1201,3 0-320,5 3 992,5 1-487,3 1-113,3-2-840,1 0 808,-6 1-696,-1 0-48,-3-4-24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4.162"/>
    </inkml:context>
    <inkml:brush xml:id="br0">
      <inkml:brushProperty name="width" value="0.05" units="cm"/>
      <inkml:brushProperty name="height" value="0.05" units="cm"/>
    </inkml:brush>
  </inkml:definitions>
  <inkml:trace contextRef="#ctx0" brushRef="#br0">20 1 19348,'-4'13'2539,"0"0"-2189,0 0-1,2 0 1,-1 0 0,2 0-1,0 1 1,0-1-1,3 17 1,-2-29-345,0-1 1,0 1-1,0 0 0,0-1 0,0 1 1,0-1-1,0 1 0,1-1 1,-1 1-1,0-1 0,0 1 0,1-1 1,-1 1-1,0-1 0,1 1 1,-1-1-1,0 1 0,1-1 1,-1 1-1,1-1 0,-1 0 0,1 1 1,-1-1-1,1 0 0,-1 0 1,1 1-1,-1-1 0,2 0 0,-1 0 3,1 0-1,-1 0 0,1 0 0,-1 0 0,0 0 1,1-1-1,-1 1 0,0 0 0,1-1 0,-1 0 1,2 0-1,32-25 90,-35 26-97,28-28 79,-22 20-63,1 1 0,1-1-1,0 2 1,0-1 0,0 1 0,10-6 0,-18 12-17,1 0 0,-1 0 0,0-1 0,1 1 0,-1 0 0,1 0 0,-1 0 0,1 0 0,-1 0 0,1-1 0,-1 1 0,1 0 0,-1 0 0,1 0 0,-1 0 0,0 0 0,1 0 0,-1 1 0,1-1 0,-1 0 0,1 0 0,-1 0 0,1 0 0,-1 1 0,0-1 0,1 0 0,-1 0 0,1 1 0,-1-1 0,6 15-32,-9 24-21,3-34 49,-11 93-29,11-97 25,-1 0 0,1-1 1,0 1-1,0 0 1,0-1-1,0 1 0,0 0 1,0 0-1,0-1 0,0 1 1,0 0-1,0-1 0,1 1 1,-1 0-1,0-1 1,0 1-1,0-1 0,1 1 1,-1 0-1,0-1 0,1 1 1,-1-1-1,1 2 1,0-2-35,-1 0 1,1 0 0,0 0-1,-1 0 1,1-1 0,-1 1 0,1 0-1,-1 0 1,1 0 0,0 0-1,-1-1 1,1 1 0,-1 0 0,1 0-1,-1-1 1,1 1 0,-1 0-1,0-1 1,1 1 0,0-1 0,23-28-1538,-23 29 1569,34-50-951,-16 26 263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3.520"/>
    </inkml:context>
    <inkml:brush xml:id="br0">
      <inkml:brushProperty name="width" value="0.05" units="cm"/>
      <inkml:brushProperty name="height" value="0.05" units="cm"/>
    </inkml:brush>
  </inkml:definitions>
  <inkml:trace contextRef="#ctx0" brushRef="#br0">99 0 16644,'-60'92'3377,"53"-80"-2994,1 0 0,1 0 0,0 0-1,1 1 1,0 0 0,-2 15 0,5-26-338,1 0 0,0 0-1,-1 0 1,1-1 0,0 1 0,0 0 0,0 0 0,1 0 0,-1 0-1,0 0 1,1-1 0,-1 1 0,1 0 0,0 0 0,-1-1 0,1 1-1,0 0 1,0-1 0,0 1 0,0-1 0,2 2 0,-1-1-23,0-2 0,-1 1 0,1 0 0,0 0 0,-1 0 0,1-1 0,0 1 0,0-1 0,0 0 0,0 1 0,-1-1 0,1 0 0,0 0 0,0 0 0,0 0 0,0-1 0,0 1 0,0 0 0,-1-1 0,1 1 0,2-2 0,15-6 8,-1 0 1,0-1 0,0-1-1,21-17 1,-21 14-58,1 1-1,0 1 1,28-12 0,-44 22 20,0 0 0,-1 0 0,1 1 0,0-1 0,0 0-1,0 1 1,0 0 0,0 0 0,0 0 0,-1 0 0,1 0 0,0 0 0,3 1 0,-4 0 1,0 0 1,-1 0-1,1-1 1,0 1-1,-1 0 1,1 1-1,-1-1 0,0 0 1,1 0-1,-1 1 1,0-1-1,1 0 0,-1 1 1,0-1-1,0 1 1,0 0-1,-1-1 1,1 1-1,0 0 0,0 3 1,4 13-31,-3-11 35,-1-1 0,1 1 0,1-1 0,4 11 0,-6-16 5,0 1 1,0-1 0,0 1 0,1-1 0,-1 1-1,0-1 1,1 0 0,-1 0 0,1 0 0,-1 0-1,1 0 1,-1 0 0,1 0 0,-1 0 0,1 0-1,0-1 1,0 1 0,-1-1 0,1 1 0,0-1 0,0 0-1,2 0 1,3 0 7,0-1 0,0 0 0,-1-1 0,1 1 0,0-1 0,-1-1 0,1 1 0,-1-1 0,0 0 0,0-1 0,9-6 0,9-7-144,28-27 1,-51 43 115,26-25-329,-17 15-130,1 1 0,0 1 0,16-12 0,-27 22 424,1-1 1,-1 0 0,0 0 0,0 0-1,1 0 1,-1 0 0,0 0 0,0 0-1,1 0 1,-1 1 0,0-1 0,0 0-1,1 0 1,-1 0 0,0 1 0,0-1-1,0 0 1,0 0 0,1 1-1,-1-1 1,0 0 0,0 0 0,0 1-1,0-1 1,0 0 0,0 0 0,0 1-1,0-1 1,0 0 0,0 0 0,1 1-1,-1-1 1,-1 0 0,1 1 0,0-1-1,0 0 1,0 0 0,0 1 0,0-1-1,0 0 1,0 0 0,0 1 0,0-1-1,-1 25-1001,0-10 488,5-7 237,7-6-11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4.689"/>
    </inkml:context>
    <inkml:brush xml:id="br0">
      <inkml:brushProperty name="width" value="0.05" units="cm"/>
      <inkml:brushProperty name="height" value="0.05" units="cm"/>
    </inkml:brush>
  </inkml:definitions>
  <inkml:trace contextRef="#ctx0" brushRef="#br0">105 19 14515,'0'0'124,"1"0"1,-1-1-1,0 1 0,1 0 1,-1 0-1,0 0 0,1-1 1,-1 1-1,0 0 0,0 0 1,1-1-1,-1 1 0,0 0 1,0-1-1,1 1 0,-1 0 1,0-1-1,0 1 0,0 0 1,0-1-1,1 1 0,-1-1 1,0 1-1,0 0 0,0-1 1,0 1-1,0 0 0,0-1 1,0 1-1,0-1 0,0 1 1,0 0-1,0-1 0,0 1 1,-1-1-1,1 0 0,0 1-36,-1 0 0,1-1 0,-1 1 1,1 0-1,-1 0 0,1 0 0,-1 0 0,1-1 0,-1 1 0,1 0 0,-1 0 0,0 0 0,1 0 0,-1 0 1,1 0-1,-1 0 0,1 0 0,-1 0 0,1 0 0,-1 1 0,1-1 0,-1 0 0,1 0 0,-1 0 0,1 1 1,-1-1-1,1 0 0,-1 1 0,1-1 0,-1 1 0,-8 5 211,0 1 0,1 0 0,0 1 0,0 0 0,-11 16 0,15-19-210,0 0 1,1 1-1,-1 0 0,1 0 0,0 0 0,1 0 1,0 0-1,0 0 0,0 1 0,-1 12 0,3-18-85,0 0 0,0 0 1,-1-1-1,1 1 0,0 0 0,0 0 0,1 0 0,-1 0 0,0 0 0,0 0 1,0 0-1,1 0 0,-1 0 0,0-1 0,1 1 0,-1 0 0,1 0 0,-1 0 0,1-1 1,-1 1-1,1 0 0,0-1 0,-1 1 0,1 0 0,1 0 0,-1 0-3,1-1 0,-1 0-1,1 1 1,-1-1 0,1 0 0,-1 0-1,1 0 1,-1 0 0,0 0 0,1 0-1,-1-1 1,1 1 0,-1 0-1,3-2 1,6-1-9,-1-2 1,1 0-1,13-9 0,-20 12 17,3-2-8,2-1 8,0 0 0,0 1 1,0 0-1,14-5 0,-18 8-7,-1 0 0,1 1 1,-1-1-1,1 1 0,-1 0 0,1 0 0,0 0 0,-1 1 0,1-1 0,-1 1 0,1 0 0,-1 0 0,1 0 0,-1 0 0,4 3 0,-5-3 5,0 0-1,1 0 0,-1 0 0,0-1 1,0 1-1,0 0 0,1-1 0,-1 1 1,0-1-1,1 0 0,-1 0 1,0 0-1,1 0 0,-1 0 0,0-1 1,1 1-1,-1-1 0,0 1 0,1-1 1,-1 0-1,0 0 0,0 0 1,3-2-1,-3 2 15,-1-1 0,1 0-1,-1 1 1,0-1 0,0 0 0,0 0 0,0 1 0,0-1 0,0 0 0,0 0 0,-1 0 0,1 0 0,-1 0-1,1 0 1,-1-1 0,0 1 0,0 0 0,0 0 0,0 0 0,0 0 0,0 0 0,-1 0 0,1 0-1,-1 0 1,1 0 0,-2-4 0,-1-1 90,-1-1 0,1 1 0,-1 0 0,-6-8 0,17 15-247,0-1-1,0 1 1,0 0-1,11 2 1,-10-2-118,41 1-1567,91-10 0,-98 4 1088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5.185"/>
    </inkml:context>
    <inkml:brush xml:id="br0">
      <inkml:brushProperty name="width" value="0.05" units="cm"/>
      <inkml:brushProperty name="height" value="0.05" units="cm"/>
    </inkml:brush>
  </inkml:definitions>
  <inkml:trace contextRef="#ctx0" brushRef="#br0">149 0 14411,'-11'8'566,"-1"-1"-3,0 1 0,1 0 1,0 1-1,0 0 0,-10 13 0,19-19-519,0-1 1,0 1 0,0-1-1,1 1 1,-1-1 0,1 1-1,0 0 1,0 0 0,0 0-1,0 0 1,0 0-1,1 0 1,-1 0 0,1 0-1,0 0 1,0 0 0,0 0-1,0 0 1,1 0 0,-1 0-1,1 0 1,-1 0-1,1 0 1,0 0 0,0 0-1,1-1 1,-1 1 0,1 0-1,2 4 1,12 15-16,-6-9-126,-2 0-1,1 0 1,-2 0-1,0 1 1,8 21-1,-14-31 100,0-1-1,0 0 1,0 1-1,-1-1 1,0 1 0,0-1-1,0 0 1,0 1-1,0-1 1,0 1-1,-1-1 1,0 0 0,0 1-1,0-1 1,0 0-1,0 0 1,-1 0 0,1 1-1,-1-2 1,0 1-1,0 0 1,0 0-1,0 0 1,0-1 0,-1 1-1,1-1 1,-1 0-1,0 0 1,1 0 0,-6 3-1,4-3 91,0 0 0,-1 0 0,1 0 0,-1 0 0,1-1 0,-1 1 0,0-1 0,0-1 0,1 1 0,-9 0 0,11-1-71,1 0 0,0 0 0,0 0 0,-1-1 0,1 1 0,0 0 0,-1 0 0,1-1 0,0 1 0,0-1 0,0 1-1,0-1 1,-1 0 0,1 1 0,0-1 0,0 0 0,0 0 0,0 1 0,0-1 0,1 0 0,-1 0 0,0 0 0,0 0-1,1 0 1,-1-1 0,0 1 0,1 0 0,-1 0 0,1 0 0,-1-1 0,1 1 0,0 0 0,0 0 0,-1-1 0,1 1 0,0 0-1,0 0 1,0-1 0,0 1 0,1 0 0,-1-1 0,0 1 0,0 0 0,2-2 0,-1-2-13,1-1 1,0 1-1,0 1 1,1-1-1,-1 0 1,1 0-1,0 1 1,1 0-1,-1 0 1,1 0 0,-1 0-1,1 0 1,6-4-1,9-6-34,33-20 0,-44 29 26,78-44-11,-39 23 111,0-2-1,54-44 1,-86 54 192,-13 11-8,-12 9 128,6 1-302,0 0 0,-1 0 0,1 0 0,0 1 0,1 0 1,-6 5-1,7-7-75,1 0 1,-1 0-1,0 1 1,1-1-1,0 0 1,-1 1-1,1-1 0,0 1 1,0-1-1,0 1 1,1 0-1,-1-1 1,1 1-1,-1 3 1,1-5-28,1 0 0,-1 0 0,0 0 0,1 0 1,-1 0-1,1 0 0,-1-1 0,1 1 0,-1 0 0,1 0 1,0 0-1,-1 0 0,1-1 0,0 1 0,0 0 0,-1-1 1,1 1-1,0 0 0,0-1 0,0 1 0,0-1 0,0 0 1,0 1-1,0-1 0,0 0 0,0 1 0,0-1 1,0 0-1,0 0 0,0 0 0,0 0 0,0 0 0,0 0 1,2-1-1,39-5 31,-17-1-125,29-13 0,-37 12-43,0 1 0,1 1 0,0 1 0,29-5 0,-45 10 124,-1 0 1,1 0-1,0 0 1,0 0 0,-1 0-1,1 0 1,0 0-1,0 1 1,-1-1 0,1 0-1,0 1 1,-1 0 0,1-1-1,-1 1 1,1 0-1,-1 0 1,1 0 0,-1 0-1,1 0 1,-1 0-1,0 0 1,1 0 0,-1 0-1,0 1 1,1 1-1,1 2 2,-1 1-1,1-1 1,-1 1-1,-1 0 1,1 0-1,0 5 1,-2-9 3,0-1-18,1 0 1,-1 0-1,0 0 1,0-1-1,0 1 1,1 0-1,-1 0 1,0-1-1,0 1 1,1 0-1,-1-1 1,1 1-1,-1 0 0,1-1 1,-1 1-1,1-1 1,-1 1-1,1-1 1,0 1-1,-1-1 1,1 1-1,0-1 1,-1 1-1,2-1 1,-1 0-10,0 0 0,0 0 0,0 0 0,0 0 0,0 0 1,0 0-1,0 0 0,0-1 0,0 1 0,-1 0 0,1-1 1,0 1-1,0-1 0,0 1 0,0-1 0,0 1 1,-1-1-1,1 1 0,1-2 0,10-9-198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5.678"/>
    </inkml:context>
    <inkml:brush xml:id="br0">
      <inkml:brushProperty name="width" value="0.05" units="cm"/>
      <inkml:brushProperty name="height" value="0.05" units="cm"/>
    </inkml:brush>
  </inkml:definitions>
  <inkml:trace contextRef="#ctx0" brushRef="#br0">2 0 16131,'-1'19'1793,"14"-11"-985,5-2-296,8-3 1104,10 1-559,5-4-385,4 0-376,5 0-816,-1 0 584,-12-4-176,-3-6-144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6.218"/>
    </inkml:context>
    <inkml:brush xml:id="br0">
      <inkml:brushProperty name="width" value="0.05" units="cm"/>
      <inkml:brushProperty name="height" value="0.05" units="cm"/>
    </inkml:brush>
  </inkml:definitions>
  <inkml:trace contextRef="#ctx0" brushRef="#br0">271 0 14611,'9'22'1640,"-2"8"-1087,-1 10-217,0 7 824,-1 10-520,3 1-40,-4 1-232,0-2-120,-2-6-560,-1-5-248,-4-14 488,-4-2-104,-6-10-56</inkml:trace>
  <inkml:trace contextRef="#ctx0" brushRef="#br0" timeOffset="1">1 536 15299,'0'3'1561,"15"1"-833,7-4-232,9 0 680,11-3-184,12-1-175,5 0-121,6-2-296,-1 0-160,-5 1-488,-3 0-216,-12-2-441,-8 0 2154,-17-7-1353,-11-2-56,-18-11-40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6.667"/>
    </inkml:context>
    <inkml:brush xml:id="br0">
      <inkml:brushProperty name="width" value="0.05" units="cm"/>
      <inkml:brushProperty name="height" value="0.05" units="cm"/>
    </inkml:brush>
  </inkml:definitions>
  <inkml:trace contextRef="#ctx0" brushRef="#br0">16 6 15291,'-16'-6'1417,"24"9"-777,10 4-152,18-1 744,6 0-192,18-1-192,9 3-111,11-3-257,3 0-184,-7-2-792,-4-2-328,-9 3 647,-7 2-207,-12 0-112</inkml:trace>
  <inkml:trace contextRef="#ctx0" brushRef="#br0" timeOffset="1">697 363 15051,'-4'28'1255,"-4"35"-29,8-58-1045,-1 0-1,1 0 0,1-1 1,-1 1-1,1 0 1,-1-1-1,2 1 0,-1 0 1,3 7-1,-3-11-118,0 1 1,0-1-1,0 0 0,1 0 0,-1 0 1,0 0-1,0 0 0,1 0 0,-1 0 1,1-1-1,-1 1 0,0 0 0,1-1 1,0 1-1,-1-1 0,1 0 0,-1 1 0,1-1 1,-1 0-1,1 0 0,0 0 0,-1 0 1,1 0-1,-1 0 0,1-1 0,0 1 1,-1 0-1,1-1 0,-1 1 0,3-2 1,6-2 101,1 0 1,19-11 0,-26 13-119,40-24 125,24-13-23,-62 35-135,1 2 0,0-1-1,0 1 1,0 0 0,0 0-1,0 0 1,0 1 0,8 0-1,-13 1-1,0 0 0,0 0-1,0 1 1,0-1-1,0 1 1,0-1-1,0 1 1,0-1 0,0 1-1,-1 0 1,1 0-1,0 0 1,0 0 0,-1 0-1,1 1 1,-1-1-1,1 0 1,-1 1-1,1-1 1,-1 1 0,0 0-1,0-1 1,0 1-1,0 0 1,0 0-1,0-1 1,0 1 0,-1 0-1,1 0 1,0 3-1,2 8 89,-2-1 0,1 1-1,-1-1 1,-2 14-1,2 6 194,-1-30-285,0 0 0,1-1 0,-1 1-1,0 0 1,1-1 0,-1 1 0,1 0 0,-1-1 0,1 1 0,0 0 0,0-1 0,0 1 0,0-1 0,0 1 0,0-1 0,2 2 0,-2-2-38,0-1 0,0 1 1,0-1-1,0 1 0,0-1 1,0 1-1,0-1 0,0 0 0,0 0 1,0 1-1,1-1 0,-1 0 1,0 0-1,0 0 0,0 0 0,0 0 1,1-1-1,1 1 0,3-3-70,0 1-1,-1-1 1,1 0-1,-1 0 1,1 0-1,-1-1 1,9-7-1,17-18-215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7.138"/>
    </inkml:context>
    <inkml:brush xml:id="br0">
      <inkml:brushProperty name="width" value="0.05" units="cm"/>
      <inkml:brushProperty name="height" value="0.05" units="cm"/>
    </inkml:brush>
  </inkml:definitions>
  <inkml:trace contextRef="#ctx0" brushRef="#br0">105 281 16740,'-13'11'629,"-2"2"101,1 0 1,-24 29-1,35-39-645,1 1 0,-1-1-1,1 1 1,0 0 0,0-1 0,0 1-1,0 0 1,1 0 0,0 0 0,0 0-1,0 0 1,0 0 0,0 1 0,1-1-1,0 0 1,0 0 0,0 1 0,0-1-1,2 6 1,-2-9-78,1 0 0,-1 0 0,0 0-1,1 0 1,-1 1 0,1-1 0,0 0 0,-1 0-1,1 0 1,0 0 0,0 0 0,-1 0 0,1-1 0,0 1-1,0 0 1,0 0 0,0 0 0,0-1 0,0 1-1,0-1 1,1 1 0,-1-1 0,0 1 0,0-1-1,0 0 1,0 1 0,1-1 0,-1 0 0,0 0-1,0 0 1,1 0 0,-1 0 0,0 0 0,0 0-1,1 0 1,-1-1 0,0 1 0,0 0 0,0-1 0,0 1-1,1-1 1,0-1 0,4 0-4,0-1 0,-1 0 0,0 0 0,0-1 0,0 1 0,0-1 1,5-6-1,2-5 51,0 0 0,-1-2 1,-1 1-1,0-1 1,-2-1-1,0 1 1,8-27-1,-3 2 188,-2-1 0,6-51 0,-15 79-87,-1-1 0,-1-27-1,0 42-143,0 0-1,0 1 0,0-1 1,0 0-1,0 0 0,0 0 1,0 0-1,0 1 0,0-1 1,-1 0-1,1 0 0,0 0 1,-1 1-1,1-1 0,0 0 1,-1 0-1,1 1 0,-1-1 1,1 0-1,-1 1 0,-1-2 1,2 2-6,-1 0-1,1 0 1,-1 0 0,0 1-1,1-1 1,-1 0 0,1 0 0,-1 0-1,1 1 1,-1-1 0,1 0-1,-1 1 1,1-1 0,-1 0 0,1 1-1,-1-1 1,1 1 0,0-1 0,-1 0-1,1 1 1,0-1 0,-1 2-1,-3 3 14,1 1 0,-1 0 0,1 0 0,-3 8 0,-1 9 33,1 1 1,1 0 0,1 1-1,1-1 1,0 35 0,3-40-71,1-1 0,0 0 0,2 0 0,0 1 0,1-1 0,1-1 0,14 34 0,-16-44-82,0 0-1,1-1 1,0 1-1,1-1 0,0 0 1,10 11-1,-12-15 65,0 1-1,0-1 0,0 1 1,1-1-1,-1 0 1,1 0-1,0-1 1,-1 1-1,1-1 0,0 0 1,0 0-1,0 0 1,0 0-1,6 0 0,15-2-272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7.628"/>
    </inkml:context>
    <inkml:brush xml:id="br0">
      <inkml:brushProperty name="width" value="0.05" units="cm"/>
      <inkml:brushProperty name="height" value="0.05" units="cm"/>
    </inkml:brush>
  </inkml:definitions>
  <inkml:trace contextRef="#ctx0" brushRef="#br0">1 164 16011,'0'3'173,"0"1"-1,1-1 0,-1 1 1,1-1-1,0 0 1,0 1-1,0-1 0,1 0 1,-1 0-1,1 1 0,0-1 1,-1 0-1,1-1 0,3 4 1,-2-4-73,-1 0 0,0-1 0,1 1 0,0-1 0,-1 0 0,1 0 0,0 0 0,-1 0 0,1 0 0,0 0 0,0-1 0,0 0 0,-1 1 0,1-1 1,0 0-1,0 0 0,0-1 0,4 0 0,4 0 74,0-2 1,1 1 0,-1-2-1,0 1 1,0-2-1,-1 1 1,1-2 0,14-9-1,-20 12-114,-1 0 0,1 0 0,-1 0 0,0-1 0,1 0 0,-2 0 0,1 0 0,0-1 0,-1 1-1,0-1 1,0 0 0,0 0 0,-1 0 0,0 0 0,0 0 0,0 0 0,0-1 0,-1 1 0,2-10 0,-3 13-41,0 1 0,0 0 0,0-1 0,0 1 0,0-1 0,0 1 0,0 0 0,0-1 0,-1 1 0,1 0 0,0-1 0,-1 1 0,1 0 0,-1-1 0,0 1 0,1 0 0,-1 0 0,0 0 0,0 0 0,1-1 0,-1 1 0,0 0 0,0 1 0,0-1 0,-1 0 0,1 0 0,0 0 0,0 1 0,0-1 0,-1 0 0,1 1 0,0-1 0,0 1 0,-1-1 0,1 1 0,-3 0 0,1 0 1,0 0 0,0 0 0,0 0 0,0 1 0,0 0 0,0-1 0,0 1 0,0 0 0,0 1 0,0-1 0,0 0 1,0 1-1,1 0 0,-1-1 0,-4 5 0,-1 2-3,0 1 0,1 0 1,0 0-1,0 0 0,1 1 0,0-1 1,-8 22-1,10-23-11,2 0 1,-1 0-1,1 0 1,0 0-1,1 0 1,-1 0-1,2 1 1,-1-1-1,1 1 1,1-1-1,1 14 1,-1-20-32,-1 0-1,1 1 1,0-1 0,0 0-1,0 0 1,0 0 0,0 0-1,1 0 1,-1 0 0,1 0-1,-1 0 1,1 0 0,-1 0-1,1-1 1,0 1 0,0-1-1,0 1 1,0-1 0,0 0-1,0 0 1,0 0 0,1 0-1,-1 0 1,0 0 0,1-1-1,-1 1 1,0-1 0,1 1-1,-1-1 1,1 0 0,-1 0-1,0 0 1,4-1 0,3 0-115,0 0 0,0-1 1,1 0-1,-2-1 0,1 0 0,0 0 1,10-6-1,28-18-195,3-9-102</inkml:trace>
  <inkml:trace contextRef="#ctx0" brushRef="#br0" timeOffset="1">743 0 15803,'-7'26'2169,"-19"7"-1249,-11 10-352,-3 3 1889,-2 3-1585,1 1-88,5-6-296,4-4-320,15-14-672,8-7-368,7-16 704,2-5-208,2-12-104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8.091"/>
    </inkml:context>
    <inkml:brush xml:id="br0">
      <inkml:brushProperty name="width" value="0.05" units="cm"/>
      <inkml:brushProperty name="height" value="0.05" units="cm"/>
    </inkml:brush>
  </inkml:definitions>
  <inkml:trace contextRef="#ctx0" brushRef="#br0">1 0 16436,'10'16'2032,"3"1"-1280,11-1-360,5 0 1217,9-1-809,5 1-240,2-1-848,-1-4 1672,-5 0-1320,-5-3 0,-8-1 32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8.569"/>
    </inkml:context>
    <inkml:brush xml:id="br0">
      <inkml:brushProperty name="width" value="0.05" units="cm"/>
      <inkml:brushProperty name="height" value="0.05" units="cm"/>
    </inkml:brush>
  </inkml:definitions>
  <inkml:trace contextRef="#ctx0" brushRef="#br0">21 1 16444,'-2'3'231,"1"-1"1,0 1-1,0 0 1,0 0 0,1 1-1,-1-1 1,1 0-1,0 0 1,0 3 0,-1 2 123,-6 61 743,3 1 1,2-1-1,10 79 1,-8-141-1032,1-1 0,1 1 0,-1-1 0,1 1-1,0-1 1,0 0 0,6 11 0,-7-15-51,0-1 0,0 1 1,0-1-1,1 1 0,-1-1 0,0 0 0,0 0 1,1 1-1,-1-1 0,1 0 0,-1 0 0,1-1 1,0 1-1,-1 0 0,1 0 0,0-1 0,0 1 0,-1-1 1,1 0-1,0 1 0,0-1 0,0 0 0,-1 0 1,1 0-1,0 0 0,0 0 0,0-1 0,-1 1 1,1-1-1,0 1 0,0-1 0,-1 1 0,4-3 1,8-3 22,-1-1 0,0-1 0,0 0 0,-1-1 0,0 0 0,12-13 1,-9 8-28,1 1 1,22-15 0,-36 27-15,-1 1 0,1-1 0,0 1 0,-1-1 0,1 1 0,-1 0 0,1-1 0,0 1 0,0 0 0,-1-1 1,1 1-1,0 0 0,-1 0 0,1 0 0,0 0 0,0 0 0,-1 0 0,1 0 0,0 0 0,0 0 0,-1 0 0,1 0 1,0 0-1,1 1 0,-2-1 0,1 1 0,-1 0 1,1-1-1,-1 1 0,0 0 1,1 0-1,-1-1 0,0 1 1,1 0-1,-1 0 1,0-1-1,0 1 0,1 0 1,-1 0-1,0 0 0,0-1 1,0 1-1,0 1 0,-1 7-7,0 0-1,-1 0 1,-2 11-1,2-14 2,-1 9-16,-2 0 3,2 0 0,0 1-1,1-1 1,0 1 0,2-1-1,0 18 1,0-32-6,0-1 0,0 1 0,0-1 0,0 1 0,0-1 0,0 0 0,1 1 0,-1-1 0,0 1 0,0-1 0,0 1 0,0-1 0,1 1 0,-1-1 0,0 0 0,1 1 0,-1-1 0,0 0 0,1 1 0,-1-1 0,0 0 0,1 1 0,-1-1 0,0 0 0,1 1 0,-1-1 0,1 0 0,-1 0 0,1 0 0,-1 0 0,1 1 0,-1-1 0,1 0 0,-1 0 0,1 0 0,-1 0 0,0 0 0,1 0 0,-1 0 0,1 0 0,-1 0 0,1 0 0,-1-1 0,1 1 0,-1 0 0,1 0 0,-1 0 0,1-1 0,0 1 0,23-17-352,-21 15 317,17-16-310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9.046"/>
    </inkml:context>
    <inkml:brush xml:id="br0">
      <inkml:brushProperty name="width" value="0.05" units="cm"/>
      <inkml:brushProperty name="height" value="0.05" units="cm"/>
    </inkml:brush>
  </inkml:definitions>
  <inkml:trace contextRef="#ctx0" brushRef="#br0">1 99 16476,'4'2'174,"0"0"1,1 0-1,-1-1 1,1 1-1,-1-1 1,1-1 0,0 1-1,0 0 1,-1-1-1,1 0 1,0 0 0,-1-1-1,1 1 1,0-1-1,5-2 1,1 1 120,-1-1 0,1 0 1,-1-1-1,0 0 0,15-10 0,-22 12-199,0 0-1,-1 0 1,1 0-1,-1 0 1,0 0-1,0-1 1,0 1-1,0-1 1,0 0-1,0 1 1,-1-1-1,1 0 1,-1 0-1,0 0 1,0 0-1,1-6 0,-2 8-58,0 0-1,1 0 0,-1 0 0,0 1 1,-1-1-1,1 0 0,0 0 0,0 0 1,0 0-1,0 0 0,-1 0 0,1 0 1,-1 0-1,1 0 0,0 0 0,-1 1 1,1-1-1,-1 0 0,0 0 0,1 1 1,-1-1-1,0 0 0,-1 0-9,0 0 0,1 0-1,-1 0 1,0 1 0,0-1 0,1 1-1,-1-1 1,0 1 0,0 0 0,0-1-1,0 1 1,0 0 0,1 0 0,-1 1-1,-4-1 1,0 2-9,0-1-1,0 1 1,0 0 0,1 1-1,-1-1 1,0 1 0,1 1-1,0-1 1,-1 0 0,1 1-1,1 0 1,-1 1 0,-6 7-1,3-4-16,1 1-1,1 0 1,0 0-1,0 0 1,0 1-1,-7 20 1,12-26 0,0-1 1,0 1-1,0 0 1,0-1-1,0 1 1,1 0 0,0 0-1,0 0 1,0 0-1,0-1 1,0 1-1,1 0 1,0 0-1,1 4 1,-1-6-2,0 0 1,0 0-1,1 0 1,-1 0-1,0 0 1,1-1-1,-1 1 1,1 0 0,0-1-1,-1 1 1,1-1-1,0 0 1,0 1-1,0-1 1,0 0-1,0 0 1,0 0-1,1-1 1,-1 1-1,0 0 1,0-1-1,1 1 1,-1-1-1,5 0 1,3 0-18,1 0 0,0-1-1,-1-1 1,0 0 0,1 0 0,-1-1 0,0 0 0,0-1 0,0 0 0,-1-1-1,1 0 1,13-9 0,-4 0-133,1 0-1,-2-2 1,0 0-1,23-27 1,-28 25-75,-9 12 53,-9 9-126,0 2 314,1 0 0,0 1 0,1-1 0,-1 1 0,1 0 0,0 0 0,0 0 0,-2 9 0,4-13 10,1 1 0,-1-1 0,1 1 0,0-1-1,-1 1 1,1 0 0,0-1 0,1 1 0,-1-1-1,1 6 1,0-7-10,-1 1 0,1-1 0,-1 0 0,1 0 0,0 0 0,0 1 0,-1-1 0,1 0 0,0 0 0,0 0 0,0 0 0,0 0 0,0-1 0,1 1 0,-1 0 0,0 0 0,0-1 0,0 1 0,1 0 0,-1-1 0,2 1 0,5 0-1,-1 1 0,1-2 0,0 1 0,-1-1-1,1 0 1,0-1 0,-1 1 0,1-2 0,-1 1-1,1-1 1,-1 0 0,0 0 0,13-7-1,-10 4-94,1 0-1,-1-1 0,0 0 0,-1-1 0,0 0 0,0-1 0,0 1 0,10-13 0,-11 7-114,-9 9 10,-1 4 187,1 1-1,0-1 1,0 0-1,0 1 0,0 0 1,1-1-1,-1 1 0,0-1 1,0 1-1,0 0 1,0 0-1,1 0 0,-1-1 1,0 1-1,1 0 0,-1 0 1,0 2-1,-2 2 56,0-1-1,1 1 1,0 0 0,0 0-1,0 0 1,1 1 0,-1-1-1,1 0 1,0 0 0,1 1-1,-1-1 1,2 6-1,-1-9-72,0 0 0,0-1 0,0 1 0,1 0 0,-1 0-1,1-1 1,0 1 0,-1 0 0,1-1 0,0 1 0,0-1-1,0 1 1,0-1 0,0 1 0,0-1 0,0 0-1,1 1 1,-1-1 0,0 0 0,1 0 0,-1 0 0,1 0-1,-1 0 1,1 0 0,0-1 0,-1 1 0,1-1 0,0 1-1,-1-1 1,1 1 0,0-1 0,0 0 0,-1 0 0,1 0-1,0 0 1,0 0 0,0 0 0,-1 0 0,4-1-1,0 0-28,0 0-1,-1 0 1,1-1 0,-1 1-1,1-1 1,-1 0-1,1 0 1,4-4-1,16-12-227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4.078"/>
    </inkml:context>
    <inkml:brush xml:id="br0">
      <inkml:brushProperty name="width" value="0.05" units="cm"/>
      <inkml:brushProperty name="height" value="0.05" units="cm"/>
    </inkml:brush>
  </inkml:definitions>
  <inkml:trace contextRef="#ctx0" brushRef="#br0">108 0 13691,'-16'38'1293,"2"1"0,1 0 0,2 1 0,2 1 0,-7 69 0,13-68-748,3 1 0,9 85 0,0-68-567,0 1-96,-2 0 1,-1 88-1,-7-142 106,0 0 0,0 0 0,-1-1 0,-3 13 0,4-19 12,1 1 0,0 0 0,0 0 0,-1-1 0,1 1 0,0 0 0,-1-1 0,1 1 0,-1 0 0,1-1 1,-1 1-1,1-1 0,-1 1 0,0-1 0,1 1 0,-1-1 0,0 1 0,1-1 0,-1 0 0,-1 1 0,1-1 4,0 0 0,0-1 0,0 1 0,1 0-1,-1-1 1,0 1 0,0-1 0,0 1-1,1-1 1,-1 1 0,0-1 0,0 0-1,1 1 1,-1-1 0,1 0 0,-1 0 0,1 1-1,-1-1 1,1 0 0,-1 0 0,1 0-1,0 0 1,-1-1 0,-4-9-6,1 0-1,0-1 1,1 1 0,0-1 0,0 0 0,0-17 0,0-79-193,5 66 63,1-1-1,3 1 0,1-1 0,22-71 0,-19 85 67,1 0 0,1 1 0,2 0 0,1 1-1,1 1 1,1 0 0,28-32 0,-42 56 68,0-3 16,1 0 1,-1 1-1,1 0 0,0 0 1,1 0-1,-1 1 1,1-1-1,0 1 0,0 0 1,0 1-1,10-5 1,-15 7-12,1 0 1,-1 0 0,0 0-1,1 0 1,-1 0 0,0 0 0,0 0-1,1 0 1,-1 0 0,0 0 0,1 0-1,-1 0 1,0 0 0,1 0-1,-1 0 1,0 0 0,0 0 0,1 1-1,-1-1 1,0 0 0,0 0-1,1 0 1,-1 1 0,0-1 0,0 0-1,0 0 1,1 0 0,-1 1-1,0-1 1,0 0 0,0 0 0,0 1-1,1 0 1,-1 13 209,-8 23 132,6-30-243,-1 6 26,1 0 0,0 0-1,0 1 1,1-1-1,1 0 1,2 21-1,-2-31-116,1 0 0,-1-1 0,1 1 0,-1-1 0,1 1 0,0 0 0,0-1 0,0 0 0,0 1 0,0-1 0,1 0 0,-1 1 0,1-1 0,0 0 0,-1 0 0,1 0 0,0-1 0,0 1 0,0 0-1,1-1 1,-1 1 0,0-1 0,0 0 0,1 1 0,-1-1 0,1-1 0,-1 1 0,1 0 0,-1 0 0,1-1 0,0 0 0,-1 1 0,1-1 0,0 0 0,-1 0 0,1 0 0,0-1 0,-1 1 0,4-2-1,5 0 8,-1-1-1,0 0 1,0-1-1,0 0 0,0 0 1,-1-1-1,1-1 0,-1 0 1,-1 0-1,1 0 0,-1-1 1,7-8-1,4-4 54,-2-1 0,0-1 0,22-37 0,-37 56-66,1-3 23,0 0 0,0 0-1,0 0 1,0 0 0,-1-1-1,1 1 1,-2-1 0,1 1-1,0-1 1,-1 0 0,1-9-1,-2 15-28,0-1 0,0 1 0,0 0 0,-1 0 0,1 0 0,0 0 0,0 0 0,0 0 0,0-1-1,0 1 1,0 0 0,0 0 0,0 0 0,0 0 0,-1 0 0,1 0 0,0 0 0,0 0 0,0 0-1,0 0 1,0 0 0,0 0 0,-1 0 0,1 0 0,0-1 0,0 1 0,0 0 0,0 0 0,0 0 0,0 0-1,-1 0 1,1 0 0,0 1 0,0-1 0,0 0 0,0 0 0,0 0 0,0 0 0,-1 0 0,1 0 0,0 0-1,0 0 1,0 0 0,0 0 0,0 0 0,0 0 0,0 0 0,-1 0 0,1 1 0,0-1 0,0 0 0,0 0-1,0 0 1,0 0 0,0 0 0,0 0 0,0 1 0,0-1 0,0 0 0,0 0 0,0 0 0,0 0 0,0 0-1,0 0 1,0 1 0,0-1 0,0 0 0,0 0 0,-8 12 66,-1 6-154,1 0 0,1 1 0,1 0 0,1 0 1,0 1-1,1-1 0,1 1 0,1 0 0,1 35 1,1-53 3,1 0 1,-1 0 0,0-1 0,0 1 0,1 0 0,-1 0 0,1 0 0,0-1-1,0 1 1,-1 0 0,1-1 0,0 1 0,0-1 0,2 3 0,-2-3 57,0-1 1,0 0-1,-1 1 0,1-1 1,0 0-1,0 1 1,0-1-1,0 0 1,0 0-1,-1 0 0,1 0 1,0 0-1,0 0 1,0 0-1,0 0 0,0 0 1,0 0-1,0 0 1,-1-1-1,1 1 1,0 0-1,0-1 0,0 1 1,0 0-1,-1-1 1,1 1-1,0-1 0,0 0 1,-1 1-1,1-1 1,-1 1-1,2-2 0,19-22-587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0:59.512"/>
    </inkml:context>
    <inkml:brush xml:id="br0">
      <inkml:brushProperty name="width" value="0.05" units="cm"/>
      <inkml:brushProperty name="height" value="0.05" units="cm"/>
    </inkml:brush>
  </inkml:definitions>
  <inkml:trace contextRef="#ctx0" brushRef="#br0">27 0 15283,'-9'37'1193,"2"0"0,2 1-1,1-1 1,2 1 0,5 63-1,-2-75-1067,1 0 0,1-1 0,1 1 0,1-1-1,2 0 1,9 24 0,-8-37-879,-8-12 706,1 0 0,-1 0 1,0 0-1,0 0 0,0 0 1,1 0-1,-1 0 0,0-1 1,0 1-1,0 0 1,0 0-1,1 0 0,-1 0 1,0 0-1,0 0 0,0-1 1,0 1-1,0 0 0,1 0 1,-1 0-1,0-1 1,0 1-1,0 0 0,0 0 1,0 0-1,0 0 0,0-1 1,0 1-1,0 0 1,0 0-1,0-1 0,0 1 1,0 0-1,0 0 0,0-1 1,-1-27-2396,-6-3 558,3 18 1238,1-1 1,1 1-1,-1-20 1,6 39 1141,1-1 0,0 1 0,1-1-1,-1 0 1,1-1 0,8 7 0,-5-5-294,0-1-1,0 0 0,1-1 0,-1 0 0,1 0 0,0-1 1,0 0-1,1 0 0,-1-1 0,0 0 0,1-1 1,0 0-1,-1-1 0,1 0 0,11-1 0,2-1-4,-1-1-1,0-1 1,0-2-1,0 0 1,30-12-1,-35 11-83,-1-1 0,0-1 0,0 0-1,21-17 1,-33 23-83,0 0-1,0-1 0,0 1 1,0-1-1,0 0 1,-1 0-1,0-1 0,0 1 1,0-1-1,0 1 0,-1-1 1,1 0-1,-1 0 1,-1 0-1,1 0 0,-1 0 1,1 0-1,-2-1 1,2-7-1,-2 11-22,-1 0 1,1-1-1,0 1 1,-1 0-1,0 0 1,1 0-1,-1-1 0,0 1 1,0 0-1,0 0 1,0 0-1,0 0 1,-1 1-1,1-1 0,0 0 1,-1 0-1,0 1 1,1-1-1,-1 1 1,0-1-1,0 1 1,0 0-1,0 0 0,0 0 1,0 0-1,0 0 1,0 0-1,0 1 1,0-1-1,-1 1 0,1-1 1,0 1-1,0 0 1,-3 0-1,-3-1 3,0 1 0,0 1 0,1-1 0,-1 1 1,0 1-1,1-1 0,-1 1 0,1 1 0,-8 3 0,4-1 27,0 1-1,0 1 1,1 0 0,0 1 0,0 0-1,1 0 1,0 1 0,-9 11 0,14-15-10,0 0 1,0-1-1,1 2 1,-1-1-1,1 0 1,1 1-1,-1-1 1,1 1-1,0 0 1,0 0-1,1 0 1,-1 0-1,1 0 1,1 0-1,-1 0 1,1 0-1,0 1 1,2 8-1,-1-11-58,0-1-1,1 1 0,-1 0 0,1-1 0,0 1 0,0-1 0,0 0 0,1 0 0,-1 1 0,1-2 0,-1 1 1,1 0-1,0 0 0,0-1 0,1 0 0,-1 1 0,0-1 0,1-1 0,-1 1 0,1 0 0,0-1 0,-1 0 1,1 0-1,6 1 0,7 2-265,1-2 0,0 0 0,35-1 1,-8-3-147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02.661"/>
    </inkml:context>
    <inkml:brush xml:id="br0">
      <inkml:brushProperty name="width" value="0.05" units="cm"/>
      <inkml:brushProperty name="height" value="0.05" units="cm"/>
    </inkml:brush>
  </inkml:definitions>
  <inkml:trace contextRef="#ctx0" brushRef="#br0">5 234 16155,'-1'-1'104,"1"0"0,-1-1 0,1 1 0,-1 0 0,1 0 0,0-1 0,-1 1 0,1 0 0,0-1-1,0 1 1,0 0 0,0-1 0,0 1 0,0 0 0,0-1 0,1 1 0,-1 0 0,0-1 0,1 1-1,0-2 1,1 0-5,-1 1-1,1 0 0,-1 0 0,1 0 1,0 0-1,0 1 0,0-1 0,0 0 1,0 1-1,3-2 0,4-2-12,-1 1 0,1 1 0,0-1 0,0 1 0,10-1 0,40-5-37,115-3 0,-85 8-37,120-9-2,149-8 29,1 21-9,128 35-37,-43-3-9,-26-6 33,273 14 21,-163-41-44,0-24 15,161-3 43,-22 15-68,707-6-124,-851 48 119,-170-4 52,-148-22-24,1-8 0,0-10 0,308-62 0,-377 49-15,142-27-10,-253 52 16,0 0 1,-1 2-1,1 1 1,42 5-1,100 26-104,-157-28-133,-10-2 115,0-1 1,0 0 0,0 1 0,0-1-1,1 1 1,-1-1 0,0 0-1,0 0 1,1 0 0,-1 0 0,0 0-1,0 0 1,1 0 0,-1 0 0,0-1-1,0 1 1,0 0 0,2-1-1,27-11-440,1 2-1,0 1 0,0 2 1,0 1-1,36-3 0,-61 8 509,20-3-123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03.889"/>
    </inkml:context>
    <inkml:brush xml:id="br0">
      <inkml:brushProperty name="width" value="0.05" units="cm"/>
      <inkml:brushProperty name="height" value="0.05" units="cm"/>
    </inkml:brush>
  </inkml:definitions>
  <inkml:trace contextRef="#ctx0" brushRef="#br0">41 1 16476,'-5'13'1496,"1"12"-984,-2 5-216,3 6 808,-1 7-416,1 7-296,2 1-55,1-3-161,1 1-56,1-6-56,0-4-32,0-6-64,1-6-104,-2-8-272,-1-5-297,-6-13 561,-4-5-80,0-10-120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04.427"/>
    </inkml:context>
    <inkml:brush xml:id="br0">
      <inkml:brushProperty name="width" value="0.05" units="cm"/>
      <inkml:brushProperty name="height" value="0.05" units="cm"/>
    </inkml:brush>
  </inkml:definitions>
  <inkml:trace contextRef="#ctx0" brushRef="#br0">0 521 14435,'3'10'1488,"4"-1"-1023,9-4-41,6 0 704,10-4-232,6-1-56,8-1-152,1-4-64,5-3-79,-4-1-105,-2-4-328,-6-1-240,-7 0-664,-7-2 2096,-10-1-1352,-8 1 16,-8 2-56</inkml:trace>
  <inkml:trace contextRef="#ctx0" brushRef="#br0" timeOffset="1">36 32 15555,'-11'-5'1505,"11"-1"-905,10-1-208,8 4 800,7-2-248,10 4-256,4-2-143,7 2-241,1 1-88,2 5-448,-3 4-392,-5 3 527,-2-2-103,-10-6-88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05.139"/>
    </inkml:context>
    <inkml:brush xml:id="br0">
      <inkml:brushProperty name="width" value="0.05" units="cm"/>
      <inkml:brushProperty name="height" value="0.05" units="cm"/>
    </inkml:brush>
  </inkml:definitions>
  <inkml:trace contextRef="#ctx0" brushRef="#br0">13 1 15827,'-6'52'2776,"4"-46"-2621,0 0-1,1 0 0,0 1 1,1-1-1,-1 0 1,1 1-1,0-1 1,1 0-1,-1 1 1,1-1-1,1 0 1,-1 1-1,3 6 1,-3-12-139,0 0 0,0 0-1,0 0 1,0 0 0,0 0 0,0 0 0,0 0 0,0 0 0,0 0 0,0-1 0,0 1-1,0 0 1,1-1 0,-1 1 0,0-1 0,0 1 0,1-1 0,-1 0 0,0 1 0,1-1-1,-1 0 1,1 0 0,-1 0 0,0 0 0,1 0 0,-1 0 0,0-1 0,1 1 0,-1 0-1,0-1 1,1 1 0,1-2 0,7-1 72,0-1-1,-1 0 0,11-7 1,-14 7-35,46-27 280,-30 17-127,0 2 1,40-18 0,-61 29-191,1 1-1,-1-1 1,1 0-1,-1 1 1,1-1-1,-1 1 1,1 0-1,0-1 1,-1 1 0,1 0-1,0 0 1,-1 0-1,1 0 1,0 0-1,-1 1 1,1-1-1,0 0 1,-1 1-1,1-1 1,0 1 0,-1 0-1,1-1 1,-1 1-1,0 0 1,1 0-1,1 2 1,-1-1 16,-1 0 0,0 1 0,1-1 1,-1 1-1,0-1 0,0 1 0,-1 0 0,1-1 1,-1 1-1,1 0 0,-1-1 0,0 1 0,0 0 1,0 0-1,-1 4 0,-7 59 715,20-82-2189,-4 10 1121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06.325"/>
    </inkml:context>
    <inkml:brush xml:id="br0">
      <inkml:brushProperty name="width" value="0.05" units="cm"/>
      <inkml:brushProperty name="height" value="0.05" units="cm"/>
    </inkml:brush>
  </inkml:definitions>
  <inkml:trace contextRef="#ctx0" brushRef="#br0">174 299 11843,'6'-6'644,"-1"0"0,0 0 0,0 0 0,0-1 0,3-8 0,-7 14-555,0 1 0,-1-1 0,1 0 0,-1 0 0,0 0 1,1 0-1,-1 0 0,0 1 0,1-1 0,-1 0 1,0 0-1,0 0 0,0 0 0,0 0 0,0 0 1,0 0-1,0 0 0,0 0 0,0 0 0,0 0 1,0 0-1,-1 0 0,1 1 0,0-1 0,-1 0 1,1 0-1,0 0 0,-1 0 0,1 0 0,-1 1 1,0-1-1,1 0 0,-1 1 0,0-1 0,1 0 1,-1 1-1,0-1 0,0 1 0,1-1 0,-1 1 1,0-1-1,0 1 0,0-1 0,0 1 0,0 0 0,0 0 1,0-1-1,0 1 0,1 0 0,-1 0 0,0 0 1,0 0-1,-2 0 0,-5 0 71,0 1 1,0-1-1,0 1 0,0 1 1,0-1-1,0 1 0,1 1 1,-1 0-1,1 0 0,0 0 1,-12 7-1,11-5-138,1 0 0,-1 0 0,1 1 0,0 0 1,1 0-1,0 0 0,0 1 0,0 0 0,0 0 0,-4 10 0,9-16-21,0 0 0,1 0 1,-1 0-1,0 0 0,1 0 0,-1 0 0,1 0 0,0 1 0,-1-1 1,1 0-1,0 0 0,0 0 0,-1 1 0,1-1 0,0 0 0,0 0 0,0 1 1,1-1-1,-1 0 0,1 2 0,-1-3 0,1 1-1,-1-1 1,1 1-1,0-1 1,-1 0 0,1 1-1,0-1 1,-1 0 0,1 0-1,0 0 1,-1 1-1,1-1 1,0 0 0,0 0-1,-1 0 1,1 0 0,0 0-1,0 0 1,-1 0-1,1 0 1,0-1 0,-1 1-1,2-1 1,6-1 4,0-1 1,0 0-1,-1-1 0,12-6 1,1-5 57,0 0 1,-1-1-1,-1 0 1,29-34 0,-18 13 375,39-63 1,-67 99-421,4-7 94,-1 1 0,0 0 0,0-1 0,0 0 0,-1 1 0,0-2 0,-1 1 0,2-8 0,-8 17 262,-1 7-300,-6 20-29,1 1 0,2 0-1,1 1 1,-5 47 0,11-73-56,-1 12-8,1 0 0,0 19 0,1-32-33,0 1 0,0-1 0,1 1-1,-1-1 1,1 0 0,0 1 0,0-1-1,0 0 1,0 0 0,1 0 0,-1 0-1,1 0 1,0 0 0,0 0 0,0 0 0,4 4-1,-4-6-34,0 0-1,-1 0 1,1 0-1,0 0 1,0 0-1,0 0 1,0-1-1,0 1 0,0-1 1,0 1-1,0-1 1,0 0-1,0 0 1,0 0-1,1 0 1,-1 0-1,0 0 1,0-1-1,0 1 1,0-1-1,3-1 0,3-1-130,0 0-1,0-1 1,13-9-1,7-5-464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06.830"/>
    </inkml:context>
    <inkml:brush xml:id="br0">
      <inkml:brushProperty name="width" value="0.05" units="cm"/>
      <inkml:brushProperty name="height" value="0.05" units="cm"/>
    </inkml:brush>
  </inkml:definitions>
  <inkml:trace contextRef="#ctx0" brushRef="#br0">8 169 15939,'14'-8'871,"16"-8"167,-1-1 1,0-2-1,-1-1 1,34-31-1,-61 50-996,0 0 0,0 0 0,-1 1-1,1-1 1,0 0 0,0 0 0,-1 0 0,1 0 0,0 1-1,-1-1 1,1 0 0,-1 0 0,0 0 0,1 0 0,-1 0 0,0-1-1,1 1 1,-1 0 0,0 0 0,0 0 0,0 0 0,0 0-1,0 0 1,0 0 0,0 0 0,0-1 0,-1 1 0,1-1 0,-1 1-3,0 0 1,0 1 0,0-1 0,0 1 0,0-1 0,0 0 0,0 1 0,0 0 0,0-1 0,0 1 0,0 0 0,0-1 0,0 1 0,-1 0 0,1 0 0,0 0 0,0 0 0,0 0 0,0 0 0,0 0 0,-1 0 0,1 1 0,0-1 0,0 0 0,0 1 0,-2 0 0,-6 3 30,-1 0 0,1 0 1,0 1-1,0 1 1,0-1-1,1 1 1,0 1-1,0 0 1,1 0-1,-1 0 1,-7 12-1,6-7-67,0 1-1,0 0 1,1 0-1,1 1 0,1 0 1,-10 29-1,14-39-21,1 1 0,0 0 0,0 0-1,1-1 1,-1 1 0,1 0-1,0 0 1,0 0 0,2 7-1,-2-11-24,1 1-1,-1-1 0,1 1 1,-1-1-1,1 1 0,0-1 1,0 0-1,0 1 0,0-1 0,0 0 1,0 0-1,0 1 0,0-1 1,0 0-1,1 0 0,-1 0 0,0 0 1,1-1-1,-1 1 0,1 0 1,-1-1-1,1 1 0,-1-1 0,1 1 1,-1-1-1,1 1 0,-1-1 1,1 0-1,0 0 0,-1 0 0,1 0 1,2 0-1,6-1-362,0-1 1,-1 1-1,1-2 1,0 1-1,17-8 0,46-25-716,-64 30 975,42-22-682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07.321"/>
    </inkml:context>
    <inkml:brush xml:id="br0">
      <inkml:brushProperty name="width" value="0.05" units="cm"/>
      <inkml:brushProperty name="height" value="0.05" units="cm"/>
    </inkml:brush>
  </inkml:definitions>
  <inkml:trace contextRef="#ctx0" brushRef="#br0">257 1 14635,'3'0'1328,"-7"11"-815,-8 6-201,-7 11 576,-2 2-160,-3 4-192,-2 3-112,-1 1-144,2-6-24,7-4-280,-2-7-248,8-11 272,2-7-16,0-10-104</inkml:trace>
  <inkml:trace contextRef="#ctx0" brushRef="#br0" timeOffset="1">0 55 15779,'16'7'1537,"0"8"-905,4-3-240,4 4 712,2 1-264,6 1-176,2-1-239,-4-4-858,-3-3 529,1 0-144,-3 0-72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07.781"/>
    </inkml:context>
    <inkml:brush xml:id="br0">
      <inkml:brushProperty name="width" value="0.05" units="cm"/>
      <inkml:brushProperty name="height" value="0.05" units="cm"/>
    </inkml:brush>
  </inkml:definitions>
  <inkml:trace contextRef="#ctx0" brushRef="#br0">20 1 16812,'-8'107'4449,"1"-23"-3499,5-57-732,0 6 189,1 0-1,6 52 0,-4-82-373,-1-1 1,1 1 0,-1-1-1,1 1 1,0-1-1,0 1 1,0-1 0,0 1-1,0-1 1,0 0 0,1 0-1,-1 0 1,1 0-1,-1 0 1,4 3 0,-4-4-16,1-1 0,-1 1 0,1 0 0,-1-1 0,1 0 1,-1 1-1,1-1 0,-1 0 0,1 1 0,-1-1 0,1 0 1,-1 0-1,1-1 0,-1 1 0,1 0 0,-1 0 0,1-1 0,-1 1 1,1-1-1,-1 1 0,1-1 0,-1 0 0,1 1 0,-1-1 1,0 0-1,3-2 0,14-11 67,0-1 1,-1-1-1,-1 0 1,15-20-1,-10 12-21,28-25 0,-48 48-63,-1 0 0,1 0 1,0 0-1,0 0 0,0 0 0,0 1 1,1-1-1,-1 0 0,0 0 1,0 1-1,0-1 0,1 1 0,-1-1 1,0 1-1,0 0 0,1-1 0,-1 1 1,0 0-1,1 0 0,-1 0 1,3 0-1,-4 1-1,1-1 0,0 1 1,0 0-1,-1-1 0,1 1 0,0 0 1,-1 0-1,1-1 0,-1 1 0,1 0 1,-1 0-1,1 0 0,-1 0 1,1 0-1,-1 0 0,0 0 0,0 0 1,1 0-1,-1 0 0,0 0 0,0 1 1,0 9-5,0 0 0,0 0-1,-4 18 1,4-28 4,-5 28-40,2-2-226,-13 46-1,15-76-837,3-10 1014,9-13-250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08.417"/>
    </inkml:context>
    <inkml:brush xml:id="br0">
      <inkml:brushProperty name="width" value="0.05" units="cm"/>
      <inkml:brushProperty name="height" value="0.05" units="cm"/>
    </inkml:brush>
  </inkml:definitions>
  <inkml:trace contextRef="#ctx0" brushRef="#br0">13 68 17308,'-1'1'184,"0"1"1,-1-1-1,1 1 1,0 0-1,0-1 0,0 1 1,0 0-1,0 0 1,1 0-1,-1 0 1,1 0-1,-1 0 1,1 0-1,-1 0 1,1 0-1,0 0 1,0 0-1,0 0 0,0 0 1,1 0-1,0 4 1,0-5-135,-1 0 0,1 0 0,0 0 0,0 0-1,0 0 1,0 0 0,0 0 0,0 0 0,0 0 0,0 0 0,0-1 0,0 1 0,0 0 0,0-1 0,1 1 0,-1-1-1,0 1 1,0-1 0,1 0 0,-1 1 0,0-1 0,1 0 0,-1 0 0,0 0 0,1 0 0,-1 0 0,0 0-1,1 0 1,-1-1 0,0 1 0,0 0 0,1-1 0,-1 1 0,2-2 0,4-1 25,1 0 0,-1 0 0,0-1 0,0-1 0,-1 1-1,1-1 1,-1 0 0,0 0 0,0-1 0,-1 0 0,1 0 0,-1 0 0,0-1 0,-1 1 0,0-1 0,4-8 0,-8 14-59,1 0 1,-1 0 0,0 0 0,1 0 0,-1 0 0,0-1 0,1 1 0,-1 0 0,0 0-1,0 0 1,0-1 0,0 1 0,0 0 0,-1-3 0,1 4-6,-1-1-1,1 1 1,0-1-1,0 1 1,-1-1-1,1 1 1,-1-1 0,1 1-1,0-1 1,-1 1-1,1-1 1,-1 1-1,1 0 1,-1-1 0,1 1-1,-1 0 1,0 0-1,1-1 1,-1 1-1,1 0 1,-2 0 0,0-1 4,0 1 1,0 0-1,0 0 0,-1 0 1,1 1-1,0-1 1,0 1-1,0-1 1,0 1-1,0-1 1,0 1-1,0 0 1,0 0-1,0 0 1,-3 2-1,-2 3-11,-1 1 1,1 0-1,1 0 1,-1 0-1,1 1 0,1 0 1,-1 0-1,1 0 1,1 1-1,-1 0 1,2 0-1,-1 0 0,1 0 1,1 1-1,-1-1 1,1 1-1,1-1 0,0 1 1,1 0-1,-1-1 1,2 1-1,1 14 0,-1-23-6,-1 1 0,1 0 0,-1 0 0,1-1 0,0 1 0,-1 0 0,1-1-1,0 1 1,0-1 0,0 1 0,1-1 0,-1 0 0,0 1 0,0-1-1,1 0 1,-1 0 0,1 0 0,-1 0 0,1 0 0,-1 0 0,1 0 0,0 0-1,-1-1 1,1 1 0,0-1 0,0 1 0,-1-1 0,1 0 0,0 1 0,0-1-1,0 0 1,-1 0 0,1 0 0,0-1 0,0 1 0,0 0 0,3-2 0,4 0-5,0-1 1,0 0-1,-1-1 1,1 0 0,-1 0-1,10-7 1,22-17 6,-1-1-1,-1-2 1,62-67 0,-124 154-7,21-48 19,0-1 1,1 1-1,0 0 0,0 0 1,1 0-1,0 0 0,0 13 1,1-20-9,0 1 0,0 0 1,0-1-1,0 1 0,0 0 0,1-1 1,-1 1-1,1 0 0,-1-1 1,1 1-1,0-1 0,-1 1 0,1-1 1,0 1-1,0-1 0,0 1 1,0-1-1,0 0 0,0 0 0,1 0 1,-1 1-1,0-1 0,1 0 0,-1-1 1,1 1-1,-1 0 0,1 0 1,-1-1-1,1 1 0,-1 0 0,1-1 1,0 0-1,-1 1 0,1-1 1,0 0-1,-1 0 0,1 0 0,0 0 1,-1 0-1,1 0 0,0-1 0,2 0 1,5-1 2,0 0 1,-1-1 0,1 0-1,-1-1 1,1 0 0,-1 0-1,0-1 1,-1 0-1,1 0 1,9-9 0,7-9 10,32-35 1,-45 43-18,-9 12 0,1 0 0,-1 0 0,0 0-1,1 0 1,0 0 0,-1 1 0,1-1-1,4-2 1,-7 9 0,0-1 0,-1 0 0,1 1 0,-1-1 0,1 0 0,-1 0 0,-2 5 0,-6 16-40,4-13-25,0 0 1,2 1-1,-1-1 1,1 1-1,1 0 1,0 0-1,0 0 1,1 16-1,1-28 20,0 0 0,0 0 0,0 1-1,0-1 1,0 0 0,0 0 0,0 1 0,0-1-1,0 0 1,0 0 0,0 1 0,0-1-1,0 0 1,0 0 0,0 1 0,1-1-1,-1 0 1,0 0 0,0 0 0,0 1 0,0-1-1,1 0 1,-1 0 0,0 0 0,0 1-1,0-1 1,1 0 0,-1 0 0,0 0 0,0 0-1,0 0 1,1 0 0,-1 1 0,0-1-1,0 0 1,1 0 0,-1 0 0,1 0-1,9-7-1173,7-14 146,-2-4 314,1-3-218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5.337"/>
    </inkml:context>
    <inkml:brush xml:id="br0">
      <inkml:brushProperty name="width" value="0.05" units="cm"/>
      <inkml:brushProperty name="height" value="0.05" units="cm"/>
    </inkml:brush>
  </inkml:definitions>
  <inkml:trace contextRef="#ctx0" brushRef="#br0">71 68 13235,'2'-6'601,"-1"1"-256,0 0-1,0 0 1,0 1-1,1-1 1,0 1-1,0-1 1,0 1-1,1 0 1,-1 0-1,1 0 1,0 0-1,4-4 1,-7 8-299,0 0 1,1 0-1,-1 0 1,0 0-1,0 0 1,0 0-1,0-1 0,0 1 1,0 0-1,1 0 1,-1 0-1,0 0 1,0 0-1,0 0 1,0 0-1,0 0 1,1 0-1,-1 0 1,0 0-1,0 0 1,0 0-1,0 0 1,0 0-1,1 0 1,-1 0-1,0 0 1,0 1-1,0-1 1,0 0-1,0 0 1,0 0-1,1 0 1,-1 0-1,0 0 1,0 0-1,0 0 1,0 0-1,0 1 1,0-1-1,0 0 1,0 0-1,0 0 1,1 0-1,0 10 1019,-3 12 35,-34 113 1381,-5 25-1803,40-154-660,-23 129 267,20-108-235,2 0-1,2 55 1,1-77-38,-1 0-1,1 0 1,0 0 0,1 0-1,-1 0 1,1 0-1,3 8 1,-4-12-7,0 0 0,0 1 0,0-1 0,0 0 0,0 0 0,0 0 0,0 0 0,0 0 0,0 0 0,0 0 1,1 0-1,-1 0 0,0 0 0,1-1 0,-1 1 0,0-1 0,1 1 0,-1-1 0,1 1 0,-1-1 0,1 0 0,-1 0 0,1 0 0,-1 0 1,1 0-1,-1 0 0,1 0 0,-1 0 0,1 0 0,-1-1 0,2 0 0,4-1 13,-1-1 0,0 1 0,-1-1 0,1-1 0,0 1 0,-1-1-1,0 0 1,9-9 0,37-44 100,-36 39-80,241-339-890,-249 347 668,9-12-1787,-14 24 1355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08.903"/>
    </inkml:context>
    <inkml:brush xml:id="br0">
      <inkml:brushProperty name="width" value="0.05" units="cm"/>
      <inkml:brushProperty name="height" value="0.05" units="cm"/>
    </inkml:brush>
  </inkml:definitions>
  <inkml:trace contextRef="#ctx0" brushRef="#br0">57 1 16500,'-4'23'1339,"0"1"0,-12 35 0,7-32-398,-4 33 0,10-44-677,-4 42 484,7-53-685,0 0 1,0 0-1,0 1 0,1-1 1,0 0-1,0 0 0,0 0 1,4 8-1,-5-12-56,0 0-1,0 0 1,1 0 0,-1 0-1,1-1 1,-1 1 0,1 0-1,-1 0 1,1 0 0,-1-1-1,1 1 1,0 0 0,-1-1-1,1 1 1,0 0 0,0-1-1,-1 1 1,1-1-1,0 1 1,0-1 0,0 0-1,0 1 1,0-1 0,0 0-1,1 1 1,-1-2-5,0 1 0,0 0 0,1-1 0,-1 1 0,0 0 0,0-1 0,0 0 0,0 1 0,0-1 0,0 0 0,0 1 0,0-1 0,0 0 0,0 0 0,0 0 0,1-1 0,2-4-19,-1 1 1,1 0-1,-1-1 1,0 0-1,-1 1 0,4-11 1,-3 3-62,0 1 0,-1-1 1,0-20-1,-3 38-119,0 10 187,2-11 8,0-1 0,0 0 0,0 0 0,1 1 0,-1-1 0,1 0 0,-1 0 0,1 0 0,0 0 0,0-1 0,0 1 0,1 0 0,-1-1 0,1 0 0,-1 1 0,1-1 0,5 3 0,-4-3 3,0-1-1,0 1 1,1-1-1,-1 0 1,0 0-1,1-1 1,-1 1-1,0-1 0,1 0 1,-1 0-1,1 0 1,5-2-1,3-1 21,1 0 0,-1-1 0,0-1-1,0 0 1,-1-1 0,0 0 0,22-15-1,-28 16 21,0 0-1,0 0 1,9-9-1,-15 13-34,1 1 0,-1-1 0,1 1 0,-1-1 0,1 0 0,-1 1 0,0-1 0,1 0 0,-1 1-1,0-1 1,1 0 0,-1 1 0,0-1 0,0 0 0,0 0 0,0 1 0,0-1 0,0 0 0,0 0 0,0-1 0,0 2-2,-1-1 1,0 0 0,1 1-1,-1-1 1,0 1 0,1-1 0,-1 0-1,0 1 1,0 0 0,1-1-1,-1 1 1,0-1 0,0 1 0,0 0-1,0 0 1,0-1 0,1 1 0,-1 0-1,0 0 1,0 0 0,0 0-1,-2 0 1,-3 0 25,0 1-1,-1-1 0,1 2 1,-1-1-1,1 0 1,0 1-1,0 0 1,0 1-1,0-1 1,0 1-1,0 0 0,1 1 1,0-1-1,-1 1 1,1 0-1,-5 6 1,5-5 21,0 0-1,0-1 1,1 2 0,0-1 0,0 1 0,0-1 0,1 1 0,-1 0 0,1 0 0,1 1 0,-1-1-1,1 0 1,0 1 0,1 0 0,-2 9 0,3-12-47,1 1-1,-1-1 0,1 1 1,-1-1-1,1 1 1,1-1-1,-1 0 1,0 0-1,1 0 1,0 0-1,0 0 0,0 0 1,1 0-1,-1 0 1,1-1-1,0 1 1,0-1-1,0 0 1,1 0-1,-1 0 1,0 0-1,1-1 0,0 1 1,0-1-1,0 0 1,5 2-1,1 0-130,0-1-1,0 0 1,0 0-1,0-1 1,1 0-1,-1-1 1,0 0-1,1-1 1,-1 0-1,16-2 0,16-7-229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2.307"/>
    </inkml:context>
    <inkml:brush xml:id="br0">
      <inkml:brushProperty name="width" value="0.05" units="cm"/>
      <inkml:brushProperty name="height" value="0.05" units="cm"/>
    </inkml:brush>
  </inkml:definitions>
  <inkml:trace contextRef="#ctx0" brushRef="#br0">1 1 16548,'0'12'1360,"8"-1"-896,7-4-136,13-3 552,7-1-64,11 0-200,4-2-87,4-1-105,-1-3-40,0 3-264,-4 5-208,-10 0-712,-6 4 2080,-16 4-1296,-4 4-8,-10 2-32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2.736"/>
    </inkml:context>
    <inkml:brush xml:id="br0">
      <inkml:brushProperty name="width" value="0.05" units="cm"/>
      <inkml:brushProperty name="height" value="0.05" units="cm"/>
    </inkml:brush>
  </inkml:definitions>
  <inkml:trace contextRef="#ctx0" brushRef="#br0">0 0 13331,'9'5'1736,"8"1"-792,3-2-319,10-1 1855,3-2-1440,10 1-296,4-2-127,2 0-577,1 0-520,-4 0 480,-4 4-145,-6 0-119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3.252"/>
    </inkml:context>
    <inkml:brush xml:id="br0">
      <inkml:brushProperty name="width" value="0.05" units="cm"/>
      <inkml:brushProperty name="height" value="0.05" units="cm"/>
    </inkml:brush>
  </inkml:definitions>
  <inkml:trace contextRef="#ctx0" brushRef="#br0">7 254 14539,'-2'6'389,"2"-3"-96,-1 0-1,0-1 1,0 1-1,1 0 1,-1-1-1,1 1 1,0 0-1,0 3 1,0-6-251,0 1-1,0-1 1,0 0-1,1 1 1,-1-1 0,0 0-1,0 0 1,0 0-1,0 1 1,1-1 0,-1 0-1,0 0 1,0 0-1,0 1 1,1-1 0,-1 0-1,0 0 1,0 0-1,1 0 1,-1 0 0,0 0-1,0 1 1,1-1-1,-1 0 1,0 0-1,0 0 1,1 0 0,-1 0-1,0 0 1,1 0-1,-1 0 1,18-7 1069,2-5-622,0 0 0,-1-2 0,-1 0 0,19-19 0,62-72 572,-91 96-949,57-74 353,-65 83-463,0 0-1,0 0 1,0 0-1,0-1 1,1 1-1,-1 0 0,0 0 1,0 0-1,0-1 1,0 1-1,0 0 0,0 0 1,0 0-1,1 0 1,-1-1-1,0 1 0,0 0 1,0 0-1,0 0 1,1 0-1,-1 0 1,0 0-1,0 0 0,0 0 1,1-1-1,-1 1 1,0 0-1,0 0 0,0 0 1,1 0-1,-1 0 1,0 0-1,0 0 0,0 0 1,1 0-1,-1 0 1,0 0-1,0 0 0,0 0 1,1 0-1,-1 1 1,0-1-1,1 0 1,0 11 21,-4 16 1,0-13-54,-6 34-266,1 0 0,3 0-1,1 75 1,4-120 149,0 1-1,1-1 1,-1 1 0,1-1-1,0 0 1,2 6 0,-3-8 127,0-1 0,1 1 1,-1-1-1,1 1 1,-1 0-1,0-1 0,1 1 1,-1-1-1,1 1 0,0-1 1,-1 0-1,1 1 1,-1-1-1,1 1 0,0-1 1,-1 0-1,1 0 1,-1 1-1,1-1 0,0 0 1,-1 0-1,1 0 1,0 0-1,0 0 0,-1 0 1,1 0-1,0 0 1,-1 0-1,1 0 0,0 0 1,-1 0-1,1 0 1,0-1-1,-1 1 0,1 0 1,0 0-1,0-1 1,21-10-574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3.747"/>
    </inkml:context>
    <inkml:brush xml:id="br0">
      <inkml:brushProperty name="width" value="0.05" units="cm"/>
      <inkml:brushProperty name="height" value="0.05" units="cm"/>
    </inkml:brush>
  </inkml:definitions>
  <inkml:trace contextRef="#ctx0" brushRef="#br0">111 181 16804,'-5'1'159,"-1"0"0,1 0 0,0 0 0,0 1 0,0-1 0,0 1-1,0 0 1,0 1 0,1-1 0,-1 1 0,1 0 0,0 0 0,-1 1 0,2-1 0,-1 1 0,0 0 0,1 0 0,-1 0 0,1 0 0,0 0 0,0 1 0,-2 4 0,4-6-145,0-1 0,-1 1-1,1 0 1,0-1-1,0 1 1,0 0 0,0 0-1,1 0 1,-1-1 0,1 1-1,0 0 1,0 0 0,0 0-1,0 0 1,0 0-1,1 0 1,-1 0 0,1-1-1,0 1 1,0 0 0,0 0-1,0-1 1,0 1 0,0 0-1,1-1 1,-1 1 0,1-1-1,0 0 1,0 0-1,0 1 1,0-1 0,0 0-1,0-1 1,1 1 0,-1 0-1,1-1 1,-1 1 0,1-1-1,5 2 1,1 0 67,0 0 1,1-1 0,0 0-1,-1-1 1,1 0 0,0-1-1,-1 1 1,1-2-1,0 0 1,0 0 0,9-3-1,-11 3 73,0-1 0,0 0 0,0-1-1,0 0 1,-1 0 0,1-1 0,-1 0 0,0 0-1,0-1 1,0 1 0,-1-2 0,1 1 0,6-8 0,-12 12-126,-1 0 0,1 1 1,-1-1-1,1 0 1,-1 1-1,1-1 0,-1 0 1,1 0-1,-1 0 1,0 0-1,1 0 1,-1 1-1,0-1 0,0 0 1,1 0-1,-1 0 1,0 0-1,0 0 1,0 0-1,0 0 0,0 0 1,-1 0-1,1 0 1,0 1-1,-1-3 0,0 2-3,0 0 0,0 0 0,0-1 0,0 1 0,0 0 0,0 0 0,0 0 0,0 0 0,-1 1 0,1-1 0,-1 0 0,1 0 0,0 1 0,-2-1 0,-5-2-19,0 1-1,0 1 1,0-1-1,-14 1 1,-35 3-553,53-1 304,0-1-1,-1 1 1,1 0-1,0 0 1,0 0-1,0 1 1,0 0 0,0 0-1,0 0 1,-6 4-1,10-6 224,0 0 1,0 0-1,0 0 0,0 0 0,-1 0 0,1 0 0,0 0 0,0 1 0,0-1 0,0 0 0,0 0 0,0 0 1,-1 0-1,1 0 0,0 1 0,0-1 0,0 0 0,0 0 0,0 0 0,0 0 0,0 1 0,0-1 0,0 0 1,0 0-1,0 0 0,0 0 0,0 1 0,0-1 0,0 0 0,0 0 0,0 0 0,0 1 0,0-1 0,0 0 0,0 0 1,0 0-1,0 0 0,0 1 0,0-1 0,0 0 0,0 0 0,0 0 0,0 0 0,1 1 0,-1-1 0,0 0 1,0 0-1,0 0 0,0 0 0,0 0 0,0 0 0,1 0 0,-1 1 0,0-1 0,0 0 0,0 0 0,1 0 0,15 0-684</inkml:trace>
  <inkml:trace contextRef="#ctx0" brushRef="#br0" timeOffset="1">497 1 17244,'0'2'230,"1"1"0,0-1-1,-1 1 1,1-1 0,-1 1 0,0 0 0,1-1 0,-1 1 0,-1-1 0,1 1 0,0 0 0,-2 3 0,-10 35 888,7-23-486,-6 17-85,-16 67 368,25-89-803,0 0-1,0 1 0,1-1 1,1 0-1,2 23 0,-2-33-90,1-1 0,-1 1 0,1 0 0,0 0 0,-1-1 0,1 1 0,0-1 1,0 1-1,1-1 0,-1 1 0,1-1 0,-1 0 0,1 0 0,0 0 0,-1 0 0,1 0 0,0 0 0,0 0 0,5 3 0,-4-4-46,0 0-1,1 1 1,-1-1-1,1-1 1,-1 1-1,1 0 1,-1-1-1,1 0 1,-1 1-1,1-2 1,-1 1-1,1 0 1,5-2-1,2 0-287,-1-1 0,1-1 0,-1 0 0,0-1 1,0 0-1,0 0 0,0-1 0,15-12 0,-6-1-202,-3 1-191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4.256"/>
    </inkml:context>
    <inkml:brush xml:id="br0">
      <inkml:brushProperty name="width" value="0.05" units="cm"/>
      <inkml:brushProperty name="height" value="0.05" units="cm"/>
    </inkml:brush>
  </inkml:definitions>
  <inkml:trace contextRef="#ctx0" brushRef="#br0">25 0 13155,'-6'13'1968,"5"4"-1112,-5 6-383,2 3 1967,-1 6-1544,4 2-136,-1 2-352,2-2-135,2-2-642,-1-6 145,4-16 208,3-9-88,9-11-64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4.736"/>
    </inkml:context>
    <inkml:brush xml:id="br0">
      <inkml:brushProperty name="width" value="0.05" units="cm"/>
      <inkml:brushProperty name="height" value="0.05" units="cm"/>
    </inkml:brush>
  </inkml:definitions>
  <inkml:trace contextRef="#ctx0" brushRef="#br0">20 237 15291,'-10'7'1641,"4"-2"-953,2-2-224,10 1 952,5 0-200,9-1-295,5 1-185,5-1-240,1 1-96,7-2-544,2-2-440,0-3 552,-4 0-144,-6-3-128</inkml:trace>
  <inkml:trace contextRef="#ctx0" brushRef="#br0" timeOffset="1">754 260 16892,'0'1'90,"-1"-1"0,1 0 0,0 1 0,0-1 0,0 1 0,-1-1 0,1 1 1,0-1-1,0 1 0,0-1 0,0 0 0,0 1 0,0-1 0,0 1 0,0-1 0,0 1 1,0-1-1,0 1 0,0-1 0,0 1 0,0-1 0,1 1 0,-1-1 0,0 1 0,0-1 1,0 0-1,1 1 0,-1-1 0,0 1 0,1-1 0,-1 0 0,1 1 0,0-1 15,0 0-1,0 0 0,0 0 1,0 0-1,0 0 1,0 0-1,0-1 0,0 1 1,0-1-1,0 1 1,0 0-1,0-1 0,0 1 1,1-2-1,40-30 1039,-36 27-899,135-127 1032,-52 46-1042,-71 71-207,-18 15-27,0 0 1,0 1-1,0-1 1,0 0-1,0 0 1,0 1-1,0-1 1,0 0 0,0 0-1,0 1 1,0-1-1,0 0 1,0 0-1,0 1 1,0-1-1,0 0 1,0 0 0,0 1-1,0-1 1,0 0-1,1 0 1,-1 0-1,0 1 1,0-1 0,0 0-1,0 0 1,1 0-1,-1 0 1,0 1-1,0-1 1,0 0-1,1 0 1,-1 0 0,0 0-1,0 0 1,0 0-1,1 0 1,-1 1-1,0-1 1,0 0-1,1 0 1,-1 0 0,0 0-1,0 0 1,1 0-1,-1 0 1,0 0-1,0 0 1,1 0-1,-1 0 1,0-1 0,0 1-1,0 0 1,1 0-1,-1 0 1,0 0-1,0 0 1,1 0-1,-1 0 1,0-1 0,0 1-1,0 0 1,0 0-1,1 0 1,-1-1-1,-5 21 16,-16 32-7,-2 5-64,-18 72 1,40-126-43,0 0 1,0 0-1,1 0 1,0 0 0,-1 1-1,1-1 1,0 0-1,1 0 1,-1 0 0,1 3-1,-1-5 66,1-1 0,-1 1 0,0-1 0,0 1 0,1-1 0,-1 1 0,0-1 0,1 1 0,-1-1 0,0 0 0,1 1 0,-1-1 0,1 1 0,-1-1 0,0 0 0,1 0 0,-1 1 0,1-1 0,-1 0 0,1 0 0,0 1 0,1-1 56,-1 0 0,1 0 0,-1 0-1,0 0 1,1 0 0,-1 0 0,1-1-1,-1 1 1,0 0 0,1-1 0,-1 1-1,2-2 1,7-3-98,0-1 0,0-1-1,15-12 1,-24 18 66,37-30-342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5.292"/>
    </inkml:context>
    <inkml:brush xml:id="br0">
      <inkml:brushProperty name="width" value="0.05" units="cm"/>
      <inkml:brushProperty name="height" value="0.05" units="cm"/>
    </inkml:brush>
  </inkml:definitions>
  <inkml:trace contextRef="#ctx0" brushRef="#br0">88 0 13523,'-7'13'488,"-8"14"895,1 1 1,1 1-1,2-1 0,-15 54 0,26-79-1296,-1 0 1,1 0-1,-1 1 1,1-1-1,0 0 0,0 1 1,1-1-1,-1 0 0,1 1 1,-1-1-1,3 6 0,-2-7-52,0-1 0,0 1 0,0 0 0,1-1-1,-1 1 1,0 0 0,1-1 0,-1 0 0,1 1-1,0-1 1,-1 0 0,1 0 0,0 0 0,0 0-1,-1 0 1,1 0 0,0 0 0,0-1 0,0 1-1,4 0 1,3 0 0,1 0 0,0-1 0,-1 0 0,1-1 0,0 0 0,-1 0 0,1-1 0,-1 0 0,1 0 0,13-7 0,-12 5 22,0-1 0,0-1-1,0 0 1,-1 0 0,0-1 0,0-1-1,17-15 1,-25 21-32,0 0 0,-1 0 1,1-1-1,0 1 0,-1 0 0,1-1 1,-1 1-1,0 0 0,0-1 0,0 0 0,1-3 1,-2 4-8,0 1 1,0 0-1,0-1 1,0 1 0,0-1-1,0 1 1,0 0-1,-1-1 1,1 1 0,0-1-1,-1 1 1,1 0 0,-1 0-1,0-1 1,1 1-1,-3-2 1,1 0 5,-1 1 0,1-1 0,-1 1 0,0 0 0,0 0 0,0 1 0,0-1 0,0 0 0,0 1 0,-1 0 0,1 0 0,0 0 0,-1 0 0,1 0 0,-1 1 0,-4-1 0,-5 1-1,0 0-1,-1 0 1,1 1-1,0 1 1,-17 4 0,26-5-131,-1 0 0,0 0 1,1 1-1,0 0 0,-1-1 0,1 2 1,0-1-1,0 0 0,0 1 0,0 0 1,0 0-1,1 0 0,0 0 1,-1 0-1,1 1 0,0 0 0,0-1 1,-2 6-1,4-8 70,1-1 0,0 0-1,0 1 1,0-1 0,-1 1 0,1-1 0,0 1 0,0-1-1,0 0 1,0 1 0,0-1 0,0 1 0,0-1 0,0 1-1,0-1 1,0 1 0,0-1 0,0 1 0,0-1 0,0 0-1,1 1 1,-1-1 0,0 1 0,0-1 0,0 1 0,1-1-1,-1 0 1,0 1 0,1-1 0,-1 0 0,0 1 0,0-1-1,1 0 1,-1 1 0,1-1 0,-1 0 0,1 1 0,18 1-622,5-5-55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5.726"/>
    </inkml:context>
    <inkml:brush xml:id="br0">
      <inkml:brushProperty name="width" value="0.05" units="cm"/>
      <inkml:brushProperty name="height" value="0.05" units="cm"/>
    </inkml:brush>
  </inkml:definitions>
  <inkml:trace contextRef="#ctx0" brushRef="#br0">158 28 17620,'-5'3'275,"0"-1"0,0 1 0,0 1 0,0-1 1,1 1-1,0 0 0,-1 0 0,1 0 0,-3 5 1,-1 2 155,0-1 1,-11 22 0,16-25-334,0-1-1,0 1 1,1 0-1,-1 0 1,2 0-1,-1 0 1,1 0 0,0 1-1,0-1 1,1 11-1,1-15-82,-1 0 0,0 0 0,1 0 1,0-1-1,0 1 0,0 0 0,0 0 0,0-1 0,0 1 0,1 0 0,-1-1 0,1 1 1,0-1-1,-1 0 0,1 0 0,0 0 0,1 0 0,-1 0 0,0 0 0,1 0 0,-1-1 1,1 1-1,-1-1 0,1 1 0,-1-1 0,1 0 0,0 0 0,5 1 0,1-1-6,-1 0-1,1 0 0,0-1 1,0 0-1,0 0 0,0-1 0,0 0 1,0 0-1,-1-1 0,1-1 1,0 1-1,-1-2 0,0 1 1,10-6-1,-5 2 42,-1 0 0,1-1 1,-1-1-1,-1 0 0,0-1 1,0 0-1,17-22 0,-25 28-18,0 0 1,0 0-1,-1 0 0,1 0 1,-1-1-1,0 1 0,0-1 1,-1 0-1,0 1 0,1-1 1,-1 0-1,-1 0 0,1-9 1,-1 11-15,0 0 1,-1 0-1,0 0 1,1 0-1,-1 0 1,0 0-1,-1 0 0,1 0 1,0 0-1,-1 0 1,0 1-1,0-1 1,1 1-1,-1-1 1,-1 1-1,1-1 1,0 1-1,-1 0 1,1 0-1,-1 0 1,1 1-1,-6-3 1,-2-1-25,1 1 0,-1 1 1,0 0-1,-1 1 1,1-1-1,0 2 1,-1 0-1,1 0 0,-1 1 1,-19 1-1,13 1-625,0 1-1,0 0 1,0 1-1,0 0 1,-30 14-1,36-12 206,0 1 0,0 0 0,-17 14 0,9-3-606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6.267"/>
    </inkml:context>
    <inkml:brush xml:id="br0">
      <inkml:brushProperty name="width" value="0.05" units="cm"/>
      <inkml:brushProperty name="height" value="0.05" units="cm"/>
    </inkml:brush>
  </inkml:definitions>
  <inkml:trace contextRef="#ctx0" brushRef="#br0">27 177 10978,'-3'1'351,"-1"1"-1,1 0 1,0 0-1,0 1 0,-5 4 1,7-7-310,1 1 1,0-1-1,0 0 1,0 0-1,-1 1 1,1-1-1,0 0 0,0 0 1,0 1-1,0-1 1,0 0-1,0 1 1,0-1-1,-1 0 1,1 1-1,0-1 1,0 0-1,0 0 1,0 1-1,0-1 0,0 0 1,1 1-1,-1-1 1,0 0-1,0 1 1,0-1-1,0 0 1,0 0-1,0 1 1,0-1-1,1 0 1,0 1 39,0 0 0,0 0 0,0 0 0,0-1 1,0 1-1,1-1 0,-1 1 0,0-1 0,0 1 1,1-1-1,-1 0 0,2 1 0,44 6 725,1-2 0,0-3 0,64-3 0,-62 0-453,516 1 854,325-11-1162,26-64 103,4 0 615,-867 72-675,0 2 37,0-3-1,86-18 1,-129 18-177,1-1 1,0 0-1,-1 0 1,11-8-1,-23 15-8,0-1-1,0 0 1,0 0 0,0 0-1,1 0 1,-1 0-1,0 0 1,-1 0 0,1 0-1,0 0 1,0 0-1,0-1 1,-1 1 0,1 0-1,0-1 1,0 1-1,-1-1 1,1 1-1,-1-1 1,1 0 0,0 0-1,-1 0 1,1 0-1,-1 0 1,1 0 0,-3 0-1,-7-5-295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5.770"/>
    </inkml:context>
    <inkml:brush xml:id="br0">
      <inkml:brushProperty name="width" value="0.05" units="cm"/>
      <inkml:brushProperty name="height" value="0.05" units="cm"/>
    </inkml:brush>
  </inkml:definitions>
  <inkml:trace contextRef="#ctx0" brushRef="#br0">14 0 17100,'-8'34'1776,"5"2"-1120,0-4-280,3 2 760,3-1-183,6-6-689,1-4-376,5-8-376,4-8 384,5-13-168,4-5-89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6.885"/>
    </inkml:context>
    <inkml:brush xml:id="br0">
      <inkml:brushProperty name="width" value="0.05" units="cm"/>
      <inkml:brushProperty name="height" value="0.05" units="cm"/>
    </inkml:brush>
  </inkml:definitions>
  <inkml:trace contextRef="#ctx0" brushRef="#br0">20 380 16115,'-6'7'886,"-8"13"549,15-17-521,10-11 322,24-25 249,62-72-1,-55 57-974,119-138 540,-155 180-1043,-5 4-6,0 0-1,0 1 1,0-1-1,0 1 1,0-1-1,1 1 1,-1 0-1,0-1 1,1 1-1,-1 0 1,1 0-1,0 0 1,-1 0 0,1 0-1,0 0 1,0 1-1,0-1 1,3 0-1,-5 1 0,0 0 0,1 0-1,-1 0 1,0 0 0,0 0 0,0 0-1,1 0 1,-1 1 0,0-1 0,0 0-1,0 0 1,1 0 0,-1 0 0,0 0-1,0 1 1,0-1 0,0 0 0,1 0-1,-1 0 1,0 0 0,0 1 0,0-1 0,0 0-1,0 0 1,0 1 0,0-1 0,0 0-1,1 0 1,-1 0 0,0 1 0,0-1-1,0 0 1,0 0 0,0 1 0,0-1-1,0 0 1,0 0 0,-1 1 0,0 14-8,0 0 1,-2-1 0,0 1-1,0 0 1,-8 16 0,-2 16-1,9-33-2,-7 30-185,1 0 1,-4 53-1,14-94 71,0 0 0,0 1-1,0-1 1,0 1 0,0-1-1,1 0 1,-1 1 0,1-1-1,0 0 1,0 0 0,0 1-1,2 2 1,-2-5 85,0 0 0,0 0 0,0 0 0,0 0 1,0-1-1,0 1 0,1 0 0,-1 0 0,0-1 0,0 1 0,1-1 0,-1 1 1,0-1-1,1 0 0,-1 1 0,1-1 0,-1 0 0,0 0 0,1 0 0,-1 0 0,1 0 1,-1 0-1,0-1 0,1 1 0,-1 0 0,1-1 0,-1 1 0,0-1 0,0 1 0,1-1 1,0 0-1,32-18-614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7.361"/>
    </inkml:context>
    <inkml:brush xml:id="br0">
      <inkml:brushProperty name="width" value="0.05" units="cm"/>
      <inkml:brushProperty name="height" value="0.05" units="cm"/>
    </inkml:brush>
  </inkml:definitions>
  <inkml:trace contextRef="#ctx0" brushRef="#br0">110 19 17140,'-18'21'794,"2"1"0,0 0-1,-16 33 1,27-47-730,1 1 0,1 0 0,-1 1 0,1-1-1,1 0 1,0 1 0,0 0 0,1-1-1,0 1 1,1 0 0,0 0 0,2 15 0,-2-22-59,1 0 1,-1 0-1,1-1 1,0 1-1,0 0 1,0-1-1,0 1 1,0-1-1,0 1 1,1-1-1,-1 0 1,1 1-1,0-1 1,0 0-1,0 0 1,0 0-1,0 0 1,0 0-1,0-1 1,1 1 0,-1-1-1,0 0 1,1 1-1,0-1 1,-1 0-1,1 0 1,-1 0-1,1-1 1,0 1-1,0-1 1,0 0-1,-1 1 1,1-1-1,0 0 1,0-1-1,4 0 1,4 0 29,0-2 0,0 1 0,0-1 0,0-1 0,0 0 0,0-1 0,16-10 0,-7 3 129,-2 0-1,1-2 1,23-23 0,-35 31-70,0-1-1,-1 0 1,0-1-1,0 0 1,-1 0-1,0 0 1,0 0-1,-1-1 1,0 0-1,5-17 1,-9 23-51,1 0 0,0 0 0,-1-1 0,0 1 0,0 0-1,0-1 1,0 1 0,0-1 0,-1 1 0,0 0 0,1 0 0,-1-1 0,0 1 0,-1 0 0,1 0-1,0 0 1,-1 0 0,-3-5 0,1 4 2,1 0 0,-1 1 0,0-1 0,0 1 0,-1 0 0,1 0 0,-1 0 0,1 0 0,-1 1 0,-10-4 0,6 3-48,-1 0 1,0 1-1,1 0 1,-1 0-1,0 1 1,0 0-1,0 1 1,0 0-1,0 1 1,0 0 0,1 1-1,-16 4 1,18-4-174,0 2 1,1-1 0,0 1 0,0-1 0,-11 10 0,16-12 82,-1 1 0,1-1 1,0 0-1,-1 1 0,1-1 0,0 1 0,0 0 1,0-1-1,0 1 0,1 0 0,-1-1 0,0 4 1,1-4 39,-1 0 1,1 0 0,0 0-1,1 0 1,-1 0 0,0 0-1,0 0 1,0 0 0,1 0-1,-1 0 1,0 0 0,1 0 0,-1 0-1,1 0 1,-1 0 0,1 0-1,0 0 1,-1 0 0,1-1-1,0 1 1,0 0 0,-1 0-1,1-1 1,1 1 0,16 7-516,7-4-142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7.810"/>
    </inkml:context>
    <inkml:brush xml:id="br0">
      <inkml:brushProperty name="width" value="0.05" units="cm"/>
      <inkml:brushProperty name="height" value="0.05" units="cm"/>
    </inkml:brush>
  </inkml:definitions>
  <inkml:trace contextRef="#ctx0" brushRef="#br0">187 1 13811,'-14'6'680,"1"1"-1,0 1 1,0 0 0,0 1-1,1 0 1,0 1 0,1 1-1,0-1 1,-10 14 0,15-16-557,0 1 0,0-1 0,1 1 0,0 0 0,1 1 0,0-1 0,0 1 0,1 0 0,0 0 0,1 0 0,0 0 0,1 0 0,0 0 0,0 14 0,1-21-99,0 0-1,0-1 1,0 1 0,1 0 0,-1 0-1,1-1 1,-1 1 0,1 0 0,0-1-1,0 1 1,0-1 0,1 1 0,-1-1-1,0 1 1,1-1 0,0 0 0,-1 0-1,1 0 1,0 0 0,0 0 0,0 0-1,1 0 1,2 1 0,-2-1-4,1-1 1,0 0-1,-1 0 1,1-1-1,0 1 1,-1-1-1,1 0 0,0 0 1,-1 0-1,1 0 1,0-1-1,0 1 1,-1-1-1,1 0 0,-1 0 1,8-3-1,1-2 70,0 0-1,0 0 0,0-2 0,-1 1 1,0-1-1,0-1 0,-1 0 1,0 0-1,-1-1 0,0-1 0,-1 1 1,0-1-1,0-1 0,-1 1 0,-1-1 1,11-26-1,-16 35-71,0-1-1,0 0 1,-1 1-1,1-1 1,-1 0 0,1 0-1,-1 0 1,0 0 0,-1 0-1,1 1 1,-1-1-1,1 0 1,-1 0 0,0 1-1,-1-1 1,1 0 0,-1 1-1,1-1 1,-1 1-1,0 0 1,0 0 0,-1-1-1,1 1 1,-1 1-1,1-1 1,-1 0 0,0 1-1,0-1 1,0 1 0,0 0-1,-1 0 1,1 0-1,-1 0 1,1 1 0,-5-2-1,1 0-52,0 1 0,-1 0 0,1 0 1,-1 0-1,1 1 0,-1 1 0,1-1 0,-1 1 0,0 0 0,1 1 0,-1 0 0,1 0 0,-1 0 0,1 1 0,-1 0 0,1 1 0,-8 3 0,12-4-149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8.276"/>
    </inkml:context>
    <inkml:brush xml:id="br0">
      <inkml:brushProperty name="width" value="0.05" units="cm"/>
      <inkml:brushProperty name="height" value="0.05" units="cm"/>
    </inkml:brush>
  </inkml:definitions>
  <inkml:trace contextRef="#ctx0" brushRef="#br0">6 1 15939,'-4'7'1913,"2"0"-1225,8-3-184,8-1 1336,18 0-855,5-2-145,15 2-288,4-1-96,7-1-136,0 1-64,0-2-288,-4 1-184,-13 0-440,-6-1-280,-17 0-96,-6-1 680,-14-3-233,-6-2-191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8.738"/>
    </inkml:context>
    <inkml:brush xml:id="br0">
      <inkml:brushProperty name="width" value="0.05" units="cm"/>
      <inkml:brushProperty name="height" value="0.05" units="cm"/>
    </inkml:brush>
  </inkml:definitions>
  <inkml:trace contextRef="#ctx0" brushRef="#br0">0 1 16452,'9'30'1664,"18"-9"-912,6-2-232,20-6 744,3-7-183,11-4-241,2-2-160,3-7-616,-3-3-344,-15 3 304,-5-3-96,-21-6-168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9.424"/>
    </inkml:context>
    <inkml:brush xml:id="br0">
      <inkml:brushProperty name="width" value="0.05" units="cm"/>
      <inkml:brushProperty name="height" value="0.05" units="cm"/>
    </inkml:brush>
  </inkml:definitions>
  <inkml:trace contextRef="#ctx0" brushRef="#br0">119 30 17956,'6'-6'771,"-2"2"-461,-1 1 0,0 0 0,1 0 0,0 0 0,6-3 0,-10 5-290,1 1 1,-1 0-1,0 0 0,0 0 0,0 0 1,1 0-1,-1 0 0,0 0 1,0 0-1,1 0 0,-1 0 0,0 0 1,0 0-1,0 0 0,1 0 0,-1 0 1,0 0-1,0 0 0,1 0 1,-1 0-1,0 0 0,0 0 0,0 0 1,1 0-1,-1 0 0,0 1 0,0-1 1,0 0-1,1 0 0,-1 0 1,0 0-1,0 0 0,0 1 0,0-1 1,0 0-1,1 0 0,-1 0 1,0 1-1,0-1 0,0 0 0,0 13 776,-8 17 223,8-27-975,-77 198 1235,28-79-1215,43-109-61,2 1 1,-1-1-1,2 1 0,0 0 1,-2 23-1,5-35-2,0 0-1,0-1 1,0 1 0,0 0 0,0 0 0,1 0-1,-1-1 1,1 1 0,-1 0 0,1 0-1,0-1 1,0 1 0,0 0 0,-1-1 0,2 1-1,-1-1 1,0 0 0,0 1 0,0-1-1,3 3 1,-1-2 5,0-1-1,1 1 0,-1 0 1,0-1-1,1 1 1,-1-1-1,1 0 0,0-1 1,6 2-1,3-1-54,-1-1 0,0 0 0,1-1 0,-1 0 0,17-5 0,-17 4-120,0-1 0,0-1 0,0 0 0,0-1 0,-1 0 0,1-1 0,-1 0 0,-1 0 1,1-1-1,-1-1 0,11-10 0,6-12-255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19.933"/>
    </inkml:context>
    <inkml:brush xml:id="br0">
      <inkml:brushProperty name="width" value="0.05" units="cm"/>
      <inkml:brushProperty name="height" value="0.05" units="cm"/>
    </inkml:brush>
  </inkml:definitions>
  <inkml:trace contextRef="#ctx0" brushRef="#br0">0 189 17124,'0'43'1744,"0"6"-1264,2 4-192,0 5 752,4-3-423,0 1-161,1-10-752,0-4-369,0-16 593,2-9-128,2-22-128</inkml:trace>
  <inkml:trace contextRef="#ctx0" brushRef="#br0" timeOffset="1">996 0 17780,'3'6'1840,"-6"7"-1304,-14 6-240,-4 4 1065,-2 8-809,-2 8-80,1 4-192,-5 5-56,9 1-88,0-2-32,4-1-232,3-4-232,3-12-632,0-8 856,5-22-128,0-9-136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20.395"/>
    </inkml:context>
    <inkml:brush xml:id="br0">
      <inkml:brushProperty name="width" value="0.05" units="cm"/>
      <inkml:brushProperty name="height" value="0.05" units="cm"/>
    </inkml:brush>
  </inkml:definitions>
  <inkml:trace contextRef="#ctx0" brushRef="#br0">170 10 17100,'-7'6'183,"1"0"0,-1 0 0,1 1 0,1-1 0,-1 1 0,1 1 0,0-1 0,1 1 1,-1-1-1,1 1 0,-5 17 0,4-8 40,1 0 1,0 0-1,1 0 1,1 0-1,0 20 1,2-29-124,0-1 1,1 0-1,-1 1 1,2-1 0,-1 0-1,1 0 1,0 1-1,6 10 1,-7-16-64,0 1 1,0-1-1,0 0 1,1 0 0,-1 0-1,1 0 1,-1 0-1,1-1 1,0 1-1,0 0 1,0-1-1,0 1 1,0-1-1,0 0 1,0 1-1,0-1 1,0 0-1,1 0 1,-1-1-1,0 1 1,1 0-1,-1-1 1,1 0 0,-1 1-1,1-1 1,-1 0-1,0 0 1,1 0-1,-1-1 1,3 0-1,3-1 50,-1 0 0,0-1-1,0 0 1,0-1 0,0 1 0,-1-1 0,1-1-1,-1 1 1,0-1 0,0 0 0,-1-1-1,0 1 1,0-1 0,0 0 0,0 0-1,-1-1 1,6-12 0,-5 10 4,0 0 1,-1-1-1,0 1 0,-1-1 0,0 0 1,-1 0-1,0 0 0,0-1 1,-1 1-1,-1 0 0,0 0 0,-2-20 1,1 24-62,0 1 0,-1-1 1,0 1-1,0 0 0,0 0 0,-1-1 1,1 1-1,-1 1 0,-1-1 0,1 0 1,-1 1-1,1 0 0,-1 0 0,-8-7 1,9 9-42,-1 0 0,1-1 0,-1 1 0,0 1 0,1-1 1,-1 0-1,0 1 0,0 0 0,0 0 0,0 0 1,-1 0-1,1 1 0,0-1 0,0 1 0,0 0 1,0 1-1,-1-1 0,1 1 0,0-1 0,-8 4 0,3 0-106,1 0 0,-1 0 0,1 1-1,0 1 1,0 0 0,1 0-1,-1 0 1,1 1 0,1 0-1,-1 0 1,1 1 0,0-1-1,1 1 1,-6 12 0,3-5-25,0 1 0,1-1 0,1 1 1,1 1-1,0-1 0,1 1 0,-2 22 1,5-29 94,1-1 1,0 1-1,0-1 1,1 1 0,0-1-1,1 1 1,0-1 0,5 16-1,17 17-198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20.843"/>
    </inkml:context>
    <inkml:brush xml:id="br0">
      <inkml:brushProperty name="width" value="0.05" units="cm"/>
      <inkml:brushProperty name="height" value="0.05" units="cm"/>
    </inkml:brush>
  </inkml:definitions>
  <inkml:trace contextRef="#ctx0" brushRef="#br0">212 55 17796,'-23'12'999,"-1"1"1,2 1-1,-23 17 1,39-27-866,1 0 0,0 1 0,0 0 1,0 0-1,1 0 0,0 0 1,0 0-1,0 1 0,0 0 0,1 0 1,0 0-1,0 0 0,1 0 0,0 1 1,0-1-1,0 1 0,0 8 1,2-12-119,-1 0 0,1-1 0,1 1 0,-1 0 0,0-1 0,1 1 0,-1 0 0,1-1 0,0 1 0,0-1 0,0 1 0,0-1 0,0 1 0,1-1 0,-1 1 0,1-1 0,-1 0 0,5 4 1,-3-4-10,1 1 0,-1-1 1,1 0-1,-1 0 0,1 0 1,0 0-1,0-1 0,0 0 1,0 1-1,0-1 0,6 0 1,1 0 5,1 0 0,0-1 1,0-1-1,0 0 1,-1 0-1,1-1 0,-1 0 1,13-5-1,-6 0 63,-1 0-1,0-2 1,0 0-1,0 0 1,14-13-1,-22 15-4,1 0-1,-2-1 1,1-1-1,-1 1 0,0-1 1,-1 0-1,0-1 1,0 0-1,5-11 1,-11 18-57,1 0 1,-1 0 0,0 0-1,1 0 1,-1 0 0,-1 0-1,1 0 1,0 0 0,-1-1 0,0 1-1,1 0 1,-1 0 0,0-1-1,-1 1 1,1 0 0,-1 0-1,1 0 1,-1 0 0,0 0-1,0 0 1,0 0 0,-1 0 0,1 0-1,-1 0 1,0 0 0,1 1-1,-1-1 1,0 1 0,0-1-1,-1 1 1,1 0 0,-5-4 0,-1 1-98,0 1 0,0 0 0,0 0 0,-1 1 0,1 0-1,-1 0 1,0 1 0,0 0 0,0 0 0,-13 0 0,-9 2-472,1 1 0,-1 2 0,1 0 0,0 3 0,-56 16 0,30-3-171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21.375"/>
    </inkml:context>
    <inkml:brush xml:id="br0">
      <inkml:brushProperty name="width" value="0.05" units="cm"/>
      <inkml:brushProperty name="height" value="0.05" units="cm"/>
    </inkml:brush>
  </inkml:definitions>
  <inkml:trace contextRef="#ctx0" brushRef="#br0">62 582 16748,'-13'4'427,"-30"13"603,37-12-845,9-2 31,14-2 275,13-4-89,-1 0-1,0-2 0,35-10 0,-9 1-53,461-105 1582,647-137-849,-1156 255-1081,603-110 48,4 32-1615,-553 73 1262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51:36.716"/>
    </inkml:context>
    <inkml:brush xml:id="br0">
      <inkml:brushProperty name="width" value="0.05" units="cm"/>
      <inkml:brushProperty name="height" value="0.05" units="cm"/>
    </inkml:brush>
  </inkml:definitions>
  <inkml:trace contextRef="#ctx0" brushRef="#br0">99 1 16556,'-66'288'5093,"51"-181"-4118,4 0 0,5 120-1,7-191-747,3-23-71,0-13-15,4-18-3,2-52 1,-3-1 0,-2-78 0,-5 99-166,0 62 26,1 0 0,1 0-1,0 0 1,1 0-1,0 0 1,1-1-1,0 0 1,1 1 0,0-1-1,0-1 1,2 1-1,-1-1 1,12 13-1,-16-20 5,0-1 0,1 0-1,-1 0 1,1 0-1,-1 0 1,1-1 0,0 1-1,0-1 1,-1 1-1,1-1 1,0 0-1,0 0 1,1-1 0,-1 1-1,0 0 1,0-1-1,0 0 1,5 0-1,-3 0 3,-1-1 0,0 0 0,0-1 0,0 1 0,0-1-1,-1 1 1,1-1 0,0 0 0,-1-1 0,1 1-1,-1-1 1,5-3 0,0-3 11,0 0 0,0 0 0,-1-1 0,0 0 0,0 0-1,-1-1 1,-1 1 0,8-21 0,-12 29-12,-1 0-1,1 0 1,-1-1-1,1 1 1,-1 0-1,0 0 1,1 0-1,-1-1 1,-1 1-1,1 0 1,0-1-1,-1-1 1,1 4-4,0 0 1,0 0-1,0-1 0,0 1 1,0 0-1,0 0 1,0 0-1,0 0 0,0 0 1,-1 0-1,1-1 1,0 1-1,0 0 0,0 0 1,0 0-1,0 0 1,0 0-1,-1 0 0,1 0 1,0 0-1,0 0 1,0 0-1,0 0 0,0 0 1,0 0-1,-1-1 1,1 1-1,0 0 1,0 0-1,0 0 0,0 0 1,0 0-1,-1 1 1,1-1-1,0 0 0,0 0 1,0 0-1,0 0 1,0 0-1,-1 0 0,1 0 1,0 0-1,0 0 1,0 0-1,0 0 0,0 0 1,0 0-1,-1 1 1,1-1-1,-10 16 16,4 1-5,0 1 1,0-1 0,2 1 0,-4 34 0,6-42-2,1 1 0,1-1 0,0 1 0,1-1 0,0 1 0,0-1 0,1 0 0,1 1 1,6 17-1,-8-25-5,0 0 0,1 0 0,-1 0 0,1 0 1,0-1-1,0 1 0,0-1 0,0 1 0,1-1 1,-1 0-1,0 0 0,1 0 0,0 0 1,-1 0-1,1-1 0,0 1 0,0-1 0,0 0 1,0 0-1,0 0 0,0 0 0,0 0 0,1 0 1,-1-1-1,0 0 0,0 0 0,1 0 0,-1 0 1,0 0-1,0-1 0,0 1 0,4-2 1,1 0 5,1-1 0,-1 0 0,0-1 0,0 0 0,0 0 0,-1 0 0,1-1 0,-1 0 0,0-1 0,10-10 0,-3 0 12,0 0-1,20-32 1,-28 38-21,-1 1 0,0-1 0,-1 1 1,0-1-1,0-1 0,-1 1 0,3-15 0,-7 11-10,-5 16-17,-7 19 0,9-11 20,1-1 0,1 1 1,0 0-1,-2 19 1,4-28 4,-1 1 1,1-1 0,0 1 0,0 0 0,0-1 0,0 1 0,1-1 0,-1 1 0,0-1-1,1 1 1,-1-1 0,1 1 0,-1-1 0,1 1 0,0-1 0,-1 0 0,1 1 0,0-1-1,0 0 1,0 0 0,0 1 0,0-1 0,0 0 0,1 0 0,-1 0 0,0 0 0,1 0-1,-1-1 1,0 1 0,1 0 0,-1-1 0,1 1 0,-1-1 0,1 1 0,-1-1 0,1 0-1,-1 0 1,1 1 0,-1-1 0,3 0 0,3-1-1,1 0 0,0-1 0,-1 1 0,0-1 0,1-1 0,-1 1 0,0-1 0,9-5 0,26-10-15,-18 11 9,-17 6 7,0-1 0,0 0 0,0 0 0,-1-1-1,1 0 1,10-7 0,-3 0 6,-1-1 1,-1 0-1,0-1 0,0-1 0,11-16 0,-12 16 8,-21 59-47,3-23 24,3-13 5,1-1 0,0 1 0,1 0 0,0 0 0,1 0 0,0 1 0,0 12 0,2-22 3,-1 1 1,1 0 0,-1-1-1,1 1 1,0-1 0,-1 1-1,1-1 1,0 1 0,0-1-1,0 0 1,0 1 0,0-1 0,0 0-1,1 0 1,-1 0 0,0 0-1,1 0 1,-1 0 0,0 0-1,1 0 1,-1 0 0,1-1-1,0 1 1,-1-1 0,1 1-1,-1-1 1,4 1 0,5 0 7,1 0-1,-1 0 1,15-1 0,-11-1-2,0 2-91,-3-1 122,0 0 1,1-1 0,18-2 0,-28 2-132,0 1 0,0-1-1,1 0 1,-1 1-1,0-1 1,0 0 0,0 0-1,0 0 1,0-1 0,0 1-1,0 0 1,0-1 0,0 1-1,-1-1 1,1 0 0,-1 1-1,1-1 1,-1 0 0,0 0-1,1 0 1,-1 0 0,0 0-1,1-4 1,10-36-796,-1 16 329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1:21.884"/>
    </inkml:context>
    <inkml:brush xml:id="br0">
      <inkml:brushProperty name="width" value="0.05" units="cm"/>
      <inkml:brushProperty name="height" value="0.05" units="cm"/>
    </inkml:brush>
  </inkml:definitions>
  <inkml:trace contextRef="#ctx0" brushRef="#br0">1 1007 19268,'26'-5'1468,"-10"0"-1405,517-150 248,57-16-717,889-187 190,-754 228-825,-337 62-430,-25-7 548,-208 35 241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6:16.965"/>
    </inkml:context>
    <inkml:brush xml:id="br0">
      <inkml:brushProperty name="width" value="0.05" units="cm"/>
      <inkml:brushProperty name="height" value="0.05" units="cm"/>
    </inkml:brush>
  </inkml:definitions>
  <inkml:trace contextRef="#ctx0" brushRef="#br0">1 40 10770,'6'10'655,"-1"-1"-450,1-1 0,-1 0 1,2 0-1,-1 0 1,1-1-1,0 0 1,0 0-1,14 9 1,11 2 97,1-1 1,70 24 0,75 10-150,-76-28-135,1-4 0,173 8 0,212-24 9,-349-5-30,879-47 92,-91-55-214,-780 88 77,386-26-242,85 25 256,-224-11 13,30 0 33,-216 24-1,427 8-9,-324 31 236,-272-30-105,78-2 0,-82-4-106,-35 1-26,0 0 0,0 0 1,0 0-1,0 0 0,0 0 0,-1 0 1,1 0-1,0-1 0,0 1 0,0 0 1,0 0-1,0 0 0,0 0 0,0 0 1,0-1-1,0 1 0,0 0 0,0 0 1,0 0-1,0 0 0,0 0 0,0 0 1,0-1-1,0 1 0,0 0 0,0 0 1,0 0-1,0 0 0,0 0 0,0-1 1,1 1-1,-1 0 0,0 0 0,0 0 1,0 0-1,0 0 0,0 0 0,0 0 1,0 0-1,0-1 0,1 1 0,-1 0 1,0 0-1,0 0 0,0 0 0,0 0 1,0 0-1,1 0 0,-14-7 58,-47-12 95,41 14-190,1-1 1,0-1-1,-20-9 0,13-2-14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26:18.280"/>
    </inkml:context>
    <inkml:brush xml:id="br0">
      <inkml:brushProperty name="width" value="0.05" units="cm"/>
      <inkml:brushProperty name="height" value="0.05" units="cm"/>
    </inkml:brush>
  </inkml:definitions>
  <inkml:trace contextRef="#ctx0" brushRef="#br0">1699 34 9570,'-264'-13'2039,"-105"-1"-898,271 15-1091,-170 24-1,235-20-34,1 2 0,0 0 0,1 3 0,-1 1-1,2 1 1,0 1 0,0 2 0,2 1-1,0 1 1,0 1 0,2 2 0,-28 26-1,26-19 3,2 0-1,1 2 0,1 0 0,1 2 0,2 0 0,2 2 0,0 0 0,2 1 0,2 1 1,1 1-1,2 0 0,-9 41 0,13-33 31,2 1 0,2-1 0,1 1 0,3 0 0,6 59 0,-1-73-17,1 1-1,1 0 1,1-1-1,2 0 1,2-1-1,0 0 1,2-1-1,20 31 1,-10-23-5,2-1-1,1-2 1,1-1 0,2-1 0,55 45 0,-55-54-12,1-1 1,0-2-1,2-1 1,0-2 0,1-1-1,68 21 1,-41-21 2,0-3 0,1-2 0,70 2 0,-27-9 1,112-11-1,-144 1-9,-1-3-1,-1-3 0,0-3 1,0-3-1,-2-3 1,0-3-1,-2-3 0,108-61 1,-99 42 32,-2-3 1,-3-4-1,81-75 1,-120 97-10,-2-2 1,-1 0-1,-1-2 0,-2-1 0,-2-1 1,-1-1-1,-2-2 0,22-57 0,-36 76-5,-1 0-1,-1 0 1,0 0-1,-2 0 1,-1-1-1,0 1 1,-2-1-1,0 0 1,-2 1-1,0-1 1,-1 1-1,-2 0 1,-12-40-1,7 35 19,-2 0 0,0 1 0,-2 0-1,0 1 1,-2 0 0,-1 1 0,0 1 0,-2 1-1,-1 0 1,-26-21 0,9 13 11,-1 2-1,-1 1 1,-1 3-1,-1 0 1,-2 3-1,1 2 1,-2 1-1,-47-10 1,0 6 248,0 4 0,-2 4 1,-100-1-1,21 9-79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2:01.506"/>
    </inkml:context>
    <inkml:brush xml:id="br0">
      <inkml:brushProperty name="width" value="0.05" units="cm"/>
      <inkml:brushProperty name="height" value="0.05" units="cm"/>
    </inkml:brush>
  </inkml:definitions>
  <inkml:trace contextRef="#ctx0" brushRef="#br0">2083 266 9242,'-265'-118'3186,"238"106"-3144,-1 1 1,0 2-1,0 0 1,-1 2-1,0 2 0,-1 0 1,1 2-1,-1 1 1,-36 3-1,-17 5 321,-164 32 0,125-12-69,-134 46 0,212-57-276,2 2 0,0 2 1,1 2-1,2 1 0,0 3 0,-53 42 1,27-9-1,-78 88 1,107-104-42,2 2 1,2 1 0,-33 63 0,52-83 6,2 0-1,1 1 1,2 0 0,0 0 0,1 1 0,2 0 0,1 0-1,1 0 1,0 30 0,4-33-1,0 1-1,2-1 1,0 1 0,2-1-1,0 0 1,2-1 0,1 1 0,0-1-1,2-1 1,16 29 0,2-9-24,1-1 1,51 55-1,79 65 35,-100-104 31,80 72 44,6-6 1,181 117-1,-279-208-64,2-3-1,1-2 1,1-2 0,68 23 0,-77-35-14,1-1 1,0-3 0,0-1-1,1-2 1,0-2 0,47-3-1,-37-4-20,-1-2-1,1-3 0,-2-2 1,80-27-1,-32 2-50,125-64 0,-153 62 46,-2-3-1,116-87 1,-144 93 40,-1-2 0,-2-1 0,-2-2-1,-1-2 1,34-50 0,-51 61 39,-2-1 0,0 0 0,-2-1 0,-2 0 0,-1-2 0,-1 1-1,-2-1 1,9-62 0,-14 47 23,-1 0 0,-3 0 0,-2-1-1,-2 1 1,-18-83 0,-1 20-111,-6 0 1,-46-114-1,60 187 41,-3 0 0,-1 2 0,-1 0 0,-3 2-1,0 0 1,-3 2 0,0 0 0,-2 2 0,-37-31 0,29 33 70,-2 2 0,0 2 0,-2 1-1,-1 3 1,-77-30 0,40 24 94,-2 3 0,-110-17 0,79 26-202,-2 5 0,1 4 0,-1 6 0,1 4 0,-137 24 0,96-4-64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3:23.175"/>
    </inkml:context>
    <inkml:brush xml:id="br0">
      <inkml:brushProperty name="width" value="0.05" units="cm"/>
      <inkml:brushProperty name="height" value="0.05" units="cm"/>
    </inkml:brush>
  </inkml:definitions>
  <inkml:trace contextRef="#ctx0" brushRef="#br0">2211 0 11338,'-213'2'2128,"35"-2"-2062,146 1-65,-299 17 173,250-9 49,0 3 1,-84 24 0,61-3 122,-127 57 0,-91 66-189,266-126-123,1 1 0,-60 47 0,92-60-9,0 2 0,1 0 1,1 2-1,1 0 0,1 1 1,-28 46-1,36-50-14,0 0 0,2 1-1,0 0 1,2 0 0,0 1 0,-7 36-1,12-44-15,1 0-1,0 0 0,1 0 1,1 0-1,0 0 0,0 0 1,1-1-1,1 1 0,0 0 0,1-1 1,0 0-1,10 19 0,7 9-19,2-1-1,2-1 0,1-2 1,2 0-1,2-1 0,0-2 1,3-2-1,0 0 0,2-3 1,2 0-1,0-3 1,79 41-1,-46-35-22,1-2 1,2-4-1,0-3 1,130 21-1,-56-24 5,217 1 0,-231-19 39,0-7 0,0-5 0,-1-7 0,175-45 0,-209 34 11,-2-3-1,-2-6 1,-1-3 0,-2-4-1,-2-4 1,129-95 0,-197 128-3,191-152 18,-178 137 0,-1-2 0,-2-1-1,50-69 1,-74 92-2,0 0 1,-1 0-1,0 0 1,-1-1-1,0 0 1,-1 0-1,-1 0 1,3-13-1,-5 17 6,0 1 1,-1-1-1,0 1 1,0 0-1,-1-1 0,0 1 1,0-1-1,-1 1 1,0 0-1,0 0 1,0-1-1,-1 2 0,0-1 1,-1 0-1,-4-7 1,-7-6 43,-1 0 0,-1 1 0,0 1 0,-1 1 1,-1 0-1,-1 2 0,0 0 0,-25-14 1,-29-11-13,-83-33 0,133 62-73,-85-34-250,-2 4-1,-2 6 0,-2 4 1,-208-28-1,238 50 75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3:24.307"/>
    </inkml:context>
    <inkml:brush xml:id="br0">
      <inkml:brushProperty name="width" value="0.05" units="cm"/>
      <inkml:brushProperty name="height" value="0.05" units="cm"/>
    </inkml:brush>
  </inkml:definitions>
  <inkml:trace contextRef="#ctx0" brushRef="#br0">1758 259 10666,'-37'-31'290,"-1"2"0,-1 2 0,-2 1 0,-1 2-1,0 2 1,-2 1 0,-61-18 0,72 29-259,-1 1 0,1 2 0,-1 1 0,0 2 0,-1 2 0,1 1 0,-1 1-1,1 2 1,0 1 0,0 2 0,-34 10 0,18 0 67,1 2 0,0 3 0,2 2 0,0 2 0,2 2 0,0 1 0,-45 39 0,37-23-16,3 2 0,2 3 0,2 1-1,3 2 1,-42 63 0,59-74-104,2 0-1,2 2 1,2 1 0,1 1-1,3 0 1,-14 57 0,23-68 3,0 1 0,3 0 0,0 0 0,3 1-1,0-1 1,3 1 0,1-1 0,1 0 0,11 43 0,-8-54 12,1 0-1,1 0 0,1-1 1,1 0-1,0 0 0,2-1 0,1-1 1,0-1-1,2 0 0,0 0 1,1-2-1,0 0 0,26 18 0,-15-15-3,1-1-1,2-1 0,0-2 1,0-1-1,1-1 0,1-2 0,0-1 1,59 11-1,-21-12 6,0-2-1,0-3 1,1-4 0,119-12-1,-105 0 3,-1-4 0,0-4-1,124-45 1,-124 31 32,-1-4 1,-1-4 0,-3-3 0,-1-3 0,83-67-1,-108 71 0,-3-3 1,-1-1-1,-3-3 0,-2-2 0,-2-1 0,-3-3 0,51-90 0,-75 115 30,-1-1 0,-2-1 1,-1 0-1,14-67 0,-22 82-13,-2 1 1,0-1 0,-1 0-1,0 0 1,-2 1 0,0-1 0,-1 0-1,-1 0 1,0 1 0,-1 0-1,-10-26 1,9 33-11,-1-1 0,0 1 1,0 0-1,-1 1 0,0-1 0,-1 1 1,1 1-1,-14-12 0,7 9 9,-1 0 0,0 1 0,0 1-1,-33-14 1,10 9-17,0 1 0,-1 3 0,0 1 0,-52-5 0,19 7-115,-1 3 0,1 2 1,-1 5-1,1 2 0,-1 3 1,2 4-1,-98 28 0,83-12-80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3:25.778"/>
    </inkml:context>
    <inkml:brush xml:id="br0">
      <inkml:brushProperty name="width" value="0.05" units="cm"/>
      <inkml:brushProperty name="height" value="0.05" units="cm"/>
    </inkml:brush>
  </inkml:definitions>
  <inkml:trace contextRef="#ctx0" brushRef="#br0">5159 301 11002,'-6'-16'61,"-2"1"-1,1-1 1,-2 1-1,0 1 0,-1 0 1,0 0-1,-1 1 1,-1 0-1,0 1 1,0 0-1,-16-10 0,8 8-7,-1 1 0,-1 1 0,0 1 0,0 0 0,-2 2 0,-44-12 0,19 10 28,-1 3 0,-78-5-1,-92 12 263,-340 33-81,88-3-131,299-22-55,-537 24 268,3 27-62,176 25-160,376-48-86,-206 75-1,284-80 13,1 3 0,-112 67 0,148-75 15,2 2 0,1 1 0,1 2 0,1 1 0,2 2 0,-31 39 0,53-58-31,1 0-1,1 1 1,0 0-1,1 0 0,1 1 1,0 0-1,1 0 0,1 1 1,-5 22-1,8-26-24,1 0 0,0 0 0,1 0 0,0 0 0,1 0 0,1 0 1,0 0-1,1 0 0,0 0 0,0 0 0,2-1 0,11 24 0,-8-21-10,1 0 1,1 0-1,1-1 1,0 0-1,0-1 1,2 0-1,25 21 1,-17-18-2,1-1 0,1-2 0,0 0 0,42 16 0,-6-9 15,0-3 1,1-2 0,112 12 0,2-12 67,1-8 0,268-24-1,350-80-9,-783 95-70,1572-234-541,-738 87 166,-753 129 402,-2-3 1,102-42-1,-178 61 19,-1-2 1,0 0-1,0 0 1,-1-1-1,0-1 1,17-14-1,-25 19 2,1-1-1,-1 0 0,0 0 0,0 0 0,0 0 0,0 0 0,-1-1 0,0 1 0,0-1 0,0 1 0,0-1 0,-1 0 0,0 0 0,0 0 0,0 0 0,-1 0 0,1 0 0,-1 0 0,0 0 0,-2-10 0,-1 5 52,0-1-1,0 1 1,-1-1-1,-1 1 0,1 1 1,-2-1-1,1 0 0,-1 1 1,-1 0-1,0 1 1,0 0-1,0 0 0,-15-12 1,-6-2 131,0 1 1,-60-33 0,28 23-118,-1 3 1,-2 3 0,-109-29-1,-205-23-377,71 34-380,-351-2-1,365 42 343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3:36.250"/>
    </inkml:context>
    <inkml:brush xml:id="br0">
      <inkml:brushProperty name="width" value="0.05" units="cm"/>
      <inkml:brushProperty name="height" value="0.05" units="cm"/>
    </inkml:brush>
  </inkml:definitions>
  <inkml:trace contextRef="#ctx0" brushRef="#br0">31 69 12115,'-10'1'629,"-8"3"2727,18-4-3289,0 0-1,-1 1 1,1-1 0,0 1-1,0-1 1,-1 0 0,1 1-1,0-1 1,0 1 0,0-1-1,0 1 1,0-1 0,0 1-1,0-1 1,0 1 0,0-1-1,0 0 1,0 1 0,0-1-1,0 1 1,0-1 0,0 1-1,0-1 1,1 1 0,-1-1-1,0 0 1,0 1 0,1-1-1,-1 1 1,0-1 0,0 0-1,1 1 1,-1-1 0,0 0-1,1 1 1,-1-1 0,1 0-1,-1 0 1,1 1 0,2 2 43,0-1 1,-1 0-1,1 0 1,0 0-1,1 0 1,-1 0-1,0 0 0,1-1 1,-1 0-1,1 1 1,-1-1-1,1-1 1,-1 1-1,1 0 1,4-1-1,9 1 274,33-2 1,-33 0-139,286-28 1319,-85 5-1515,-28 12-48,232 16 1,69-8-176,-440 3 86,17-1 264,-62 2-361,0-1 0,0 0-1,-1-1 1,1 1 0,0-1-1,-1 0 1,1 0 0,7-5-1,-12 7 122,0-1 0,0 1 0,-1-1 0,1 1 0,0-1 0,0 1 0,-1-1 1,1 1-1,0-1 0,-1 0 0,1 1 0,-1-1 0,1 0 0,0 1 0,-1-1 0,0 0 0,1 0 0,-1 0 0,1 1 0,-1-1 0,0 0 0,0 0 0,0 0 0,1 0 0,-1 0 0,0 0 0,0-1 0,-4-4-509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3:37.469"/>
    </inkml:context>
    <inkml:brush xml:id="br0">
      <inkml:brushProperty name="width" value="0.05" units="cm"/>
      <inkml:brushProperty name="height" value="0.05" units="cm"/>
    </inkml:brush>
  </inkml:definitions>
  <inkml:trace contextRef="#ctx0" brushRef="#br0">1 110 11002,'347'-9'8655,"173"-26"-8053,-291 18 141,0-1-406,137-8 254,2 22-284,-196 9-261,139 7 42,-254-8-597,-64-1-1908,-3-3 1965,-4 0-105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8:33:56.880"/>
    </inkml:context>
    <inkml:brush xml:id="br0">
      <inkml:brushProperty name="width" value="0.05" units="cm"/>
      <inkml:brushProperty name="height" value="0.05" units="cm"/>
    </inkml:brush>
  </inkml:definitions>
  <inkml:trace contextRef="#ctx0" brushRef="#br0">2019 113 12019,'-9'-13'534,"-2"1"0,1 0 0,-15-12 0,18 19-376,1 0 0,-1 1-1,-1-1 1,1 2 0,0-1-1,-1 1 1,-16-5 0,3 3-89,-1 1-1,0 1 1,0 1 0,0 1 0,-1 1 0,1 1 0,0 1 0,0 1 0,-40 10-1,-9 9-55,-109 48-1,73-26 19,-131 36-36,17-7 36,169-53-26,1 2 0,-56 35 0,47-20-10,2 2 0,-60 55-1,81-61-5,2 2 0,2 1-1,-55 78 1,56-69-7,-43 69-15,62-92 29,2 1-1,0 0 0,-10 31 0,18-43-4,0 1-1,1 0 1,1 0-1,0 0 0,0 0 1,1 0-1,1 0 1,0 0-1,1 0 1,0 0-1,1 0 0,0-1 1,0 1-1,2-1 1,-1 0-1,1 0 0,10 14 1,-6-9-2,2-1 0,0 0 0,1-1 0,0 0 0,1-1 0,1-1 0,0 0 0,1 0 0,0-2 0,29 16 0,2-4-3,1-3 0,1-2 1,56 13-1,155 21 27,-235-46-11,142 18 19,314 4 1,170-48 65,-566 17-73,352-31-4,-329 20-8,-1-4 1,106-34-1,-167 39 26,-2-2 0,0-2 0,-1-1 0,-1-3 0,-1-1 0,-1-2 0,37-30 0,-57 38-3,0-1 0,-2 0 0,0-1 0,-1-1 0,0 0 0,12-24 0,-19 26-12,0 1 1,-1-1 0,-1-1-1,-1 0 1,0 0 0,-1 0-1,-2-1 1,3-30 0,-5 36 5,-1 0 1,0 0-1,-1 0 0,0 0 1,-1 0-1,-1 0 1,-1 0-1,1 1 1,-2 0-1,0 0 0,-1 0 1,0 0-1,-1 1 1,0 0-1,-1 0 0,0 1 1,-1 0-1,0 0 1,-1 1-1,0 1 0,0-1 1,-1 2-1,-1-1 1,1 2-1,-1-1 0,-1 1 1,1 1-1,-25-8 1,7 7-170,0 1 0,-1 1 0,0 2 0,-37 1 0,-11-2-14,17-1-55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18.10.2022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12</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13</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29</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42</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43</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55</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56</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56</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57</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57</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58</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58</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59</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59</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62</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4603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100.png"/><Relationship Id="rId5" Type="http://schemas.openxmlformats.org/officeDocument/2006/relationships/customXml" Target="../ink/ink1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17" Type="http://schemas.openxmlformats.org/officeDocument/2006/relationships/customXml" Target="../ink/ink73.xml"/><Relationship Id="rId21" Type="http://schemas.openxmlformats.org/officeDocument/2006/relationships/customXml" Target="../ink/ink25.xml"/><Relationship Id="rId42" Type="http://schemas.openxmlformats.org/officeDocument/2006/relationships/image" Target="../media/image35.png"/><Relationship Id="rId63" Type="http://schemas.openxmlformats.org/officeDocument/2006/relationships/customXml" Target="../ink/ink46.xml"/><Relationship Id="rId84" Type="http://schemas.openxmlformats.org/officeDocument/2006/relationships/image" Target="../media/image56.png"/><Relationship Id="rId138" Type="http://schemas.openxmlformats.org/officeDocument/2006/relationships/image" Target="../media/image83.png"/><Relationship Id="rId159" Type="http://schemas.openxmlformats.org/officeDocument/2006/relationships/customXml" Target="../ink/ink94.xml"/><Relationship Id="rId170" Type="http://schemas.openxmlformats.org/officeDocument/2006/relationships/image" Target="../media/image99.png"/><Relationship Id="rId191" Type="http://schemas.openxmlformats.org/officeDocument/2006/relationships/customXml" Target="../ink/ink110.xml"/><Relationship Id="rId107" Type="http://schemas.openxmlformats.org/officeDocument/2006/relationships/customXml" Target="../ink/ink68.xml"/><Relationship Id="rId11" Type="http://schemas.openxmlformats.org/officeDocument/2006/relationships/customXml" Target="../ink/ink20.xml"/><Relationship Id="rId32" Type="http://schemas.openxmlformats.org/officeDocument/2006/relationships/image" Target="../media/image30.png"/><Relationship Id="rId53" Type="http://schemas.openxmlformats.org/officeDocument/2006/relationships/customXml" Target="../ink/ink41.xml"/><Relationship Id="rId74" Type="http://schemas.openxmlformats.org/officeDocument/2006/relationships/image" Target="../media/image51.png"/><Relationship Id="rId128" Type="http://schemas.openxmlformats.org/officeDocument/2006/relationships/image" Target="../media/image78.png"/><Relationship Id="rId149" Type="http://schemas.openxmlformats.org/officeDocument/2006/relationships/customXml" Target="../ink/ink89.xml"/><Relationship Id="rId5" Type="http://schemas.openxmlformats.org/officeDocument/2006/relationships/customXml" Target="../ink/ink17.xml"/><Relationship Id="rId95" Type="http://schemas.openxmlformats.org/officeDocument/2006/relationships/customXml" Target="../ink/ink62.xml"/><Relationship Id="rId160" Type="http://schemas.openxmlformats.org/officeDocument/2006/relationships/image" Target="../media/image94.png"/><Relationship Id="rId181" Type="http://schemas.openxmlformats.org/officeDocument/2006/relationships/customXml" Target="../ink/ink105.xml"/><Relationship Id="rId22" Type="http://schemas.openxmlformats.org/officeDocument/2006/relationships/image" Target="../media/image25.png"/><Relationship Id="rId43" Type="http://schemas.openxmlformats.org/officeDocument/2006/relationships/customXml" Target="../ink/ink36.xml"/><Relationship Id="rId64" Type="http://schemas.openxmlformats.org/officeDocument/2006/relationships/image" Target="../media/image46.png"/><Relationship Id="rId118" Type="http://schemas.openxmlformats.org/officeDocument/2006/relationships/image" Target="../media/image73.png"/><Relationship Id="rId139" Type="http://schemas.openxmlformats.org/officeDocument/2006/relationships/customXml" Target="../ink/ink84.xml"/><Relationship Id="rId85" Type="http://schemas.openxmlformats.org/officeDocument/2006/relationships/customXml" Target="../ink/ink57.xml"/><Relationship Id="rId150" Type="http://schemas.openxmlformats.org/officeDocument/2006/relationships/image" Target="../media/image89.png"/><Relationship Id="rId171" Type="http://schemas.openxmlformats.org/officeDocument/2006/relationships/customXml" Target="../ink/ink100.xml"/><Relationship Id="rId192" Type="http://schemas.openxmlformats.org/officeDocument/2006/relationships/image" Target="../media/image110.png"/><Relationship Id="rId12" Type="http://schemas.openxmlformats.org/officeDocument/2006/relationships/image" Target="../media/image20.png"/><Relationship Id="rId33" Type="http://schemas.openxmlformats.org/officeDocument/2006/relationships/customXml" Target="../ink/ink31.xml"/><Relationship Id="rId108" Type="http://schemas.openxmlformats.org/officeDocument/2006/relationships/image" Target="../media/image68.png"/><Relationship Id="rId129" Type="http://schemas.openxmlformats.org/officeDocument/2006/relationships/customXml" Target="../ink/ink79.xml"/><Relationship Id="rId54" Type="http://schemas.openxmlformats.org/officeDocument/2006/relationships/image" Target="../media/image41.png"/><Relationship Id="rId75" Type="http://schemas.openxmlformats.org/officeDocument/2006/relationships/customXml" Target="../ink/ink52.xml"/><Relationship Id="rId96" Type="http://schemas.openxmlformats.org/officeDocument/2006/relationships/image" Target="../media/image62.png"/><Relationship Id="rId140" Type="http://schemas.openxmlformats.org/officeDocument/2006/relationships/image" Target="../media/image84.png"/><Relationship Id="rId161" Type="http://schemas.openxmlformats.org/officeDocument/2006/relationships/customXml" Target="../ink/ink95.xml"/><Relationship Id="rId182" Type="http://schemas.openxmlformats.org/officeDocument/2006/relationships/image" Target="../media/image105.png"/><Relationship Id="rId6" Type="http://schemas.openxmlformats.org/officeDocument/2006/relationships/image" Target="../media/image17100.png"/><Relationship Id="rId23" Type="http://schemas.openxmlformats.org/officeDocument/2006/relationships/customXml" Target="../ink/ink26.xml"/><Relationship Id="rId119" Type="http://schemas.openxmlformats.org/officeDocument/2006/relationships/customXml" Target="../ink/ink74.xml"/><Relationship Id="rId44" Type="http://schemas.openxmlformats.org/officeDocument/2006/relationships/image" Target="../media/image36.png"/><Relationship Id="rId65" Type="http://schemas.openxmlformats.org/officeDocument/2006/relationships/customXml" Target="../ink/ink47.xml"/><Relationship Id="rId86" Type="http://schemas.openxmlformats.org/officeDocument/2006/relationships/image" Target="../media/image57.png"/><Relationship Id="rId130" Type="http://schemas.openxmlformats.org/officeDocument/2006/relationships/image" Target="../media/image79.png"/><Relationship Id="rId151" Type="http://schemas.openxmlformats.org/officeDocument/2006/relationships/customXml" Target="../ink/ink90.xml"/><Relationship Id="rId172" Type="http://schemas.openxmlformats.org/officeDocument/2006/relationships/image" Target="../media/image100.png"/><Relationship Id="rId193" Type="http://schemas.openxmlformats.org/officeDocument/2006/relationships/customXml" Target="../ink/ink111.xml"/><Relationship Id="rId13" Type="http://schemas.openxmlformats.org/officeDocument/2006/relationships/customXml" Target="../ink/ink21.xml"/><Relationship Id="rId109" Type="http://schemas.openxmlformats.org/officeDocument/2006/relationships/customXml" Target="../ink/ink69.xml"/><Relationship Id="rId34" Type="http://schemas.openxmlformats.org/officeDocument/2006/relationships/image" Target="../media/image31.png"/><Relationship Id="rId50" Type="http://schemas.openxmlformats.org/officeDocument/2006/relationships/image" Target="../media/image39.png"/><Relationship Id="rId55" Type="http://schemas.openxmlformats.org/officeDocument/2006/relationships/customXml" Target="../ink/ink42.xml"/><Relationship Id="rId76" Type="http://schemas.openxmlformats.org/officeDocument/2006/relationships/image" Target="../media/image52.png"/><Relationship Id="rId97" Type="http://schemas.openxmlformats.org/officeDocument/2006/relationships/customXml" Target="../ink/ink63.xml"/><Relationship Id="rId104" Type="http://schemas.openxmlformats.org/officeDocument/2006/relationships/image" Target="../media/image66.png"/><Relationship Id="rId120" Type="http://schemas.openxmlformats.org/officeDocument/2006/relationships/image" Target="../media/image74.png"/><Relationship Id="rId125" Type="http://schemas.openxmlformats.org/officeDocument/2006/relationships/customXml" Target="../ink/ink77.xml"/><Relationship Id="rId141" Type="http://schemas.openxmlformats.org/officeDocument/2006/relationships/customXml" Target="../ink/ink85.xml"/><Relationship Id="rId146" Type="http://schemas.openxmlformats.org/officeDocument/2006/relationships/image" Target="../media/image87.png"/><Relationship Id="rId167" Type="http://schemas.openxmlformats.org/officeDocument/2006/relationships/customXml" Target="../ink/ink98.xml"/><Relationship Id="rId188" Type="http://schemas.openxmlformats.org/officeDocument/2006/relationships/image" Target="../media/image108.png"/><Relationship Id="rId7" Type="http://schemas.openxmlformats.org/officeDocument/2006/relationships/customXml" Target="../ink/ink18.xml"/><Relationship Id="rId71" Type="http://schemas.openxmlformats.org/officeDocument/2006/relationships/customXml" Target="../ink/ink50.xml"/><Relationship Id="rId92" Type="http://schemas.openxmlformats.org/officeDocument/2006/relationships/image" Target="../media/image60.png"/><Relationship Id="rId162" Type="http://schemas.openxmlformats.org/officeDocument/2006/relationships/image" Target="../media/image95.png"/><Relationship Id="rId183" Type="http://schemas.openxmlformats.org/officeDocument/2006/relationships/customXml" Target="../ink/ink106.xml"/><Relationship Id="rId2" Type="http://schemas.openxmlformats.org/officeDocument/2006/relationships/notesSlide" Target="../notesSlides/notesSlide14.xml"/><Relationship Id="rId29" Type="http://schemas.openxmlformats.org/officeDocument/2006/relationships/customXml" Target="../ink/ink29.xml"/><Relationship Id="rId24" Type="http://schemas.openxmlformats.org/officeDocument/2006/relationships/image" Target="../media/image26.png"/><Relationship Id="rId40" Type="http://schemas.openxmlformats.org/officeDocument/2006/relationships/image" Target="../media/image34.png"/><Relationship Id="rId45" Type="http://schemas.openxmlformats.org/officeDocument/2006/relationships/customXml" Target="../ink/ink37.xml"/><Relationship Id="rId66" Type="http://schemas.openxmlformats.org/officeDocument/2006/relationships/image" Target="../media/image47.png"/><Relationship Id="rId87" Type="http://schemas.openxmlformats.org/officeDocument/2006/relationships/customXml" Target="../ink/ink58.xml"/><Relationship Id="rId110" Type="http://schemas.openxmlformats.org/officeDocument/2006/relationships/image" Target="../media/image69.png"/><Relationship Id="rId115" Type="http://schemas.openxmlformats.org/officeDocument/2006/relationships/customXml" Target="../ink/ink72.xml"/><Relationship Id="rId131" Type="http://schemas.openxmlformats.org/officeDocument/2006/relationships/customXml" Target="../ink/ink80.xml"/><Relationship Id="rId136" Type="http://schemas.openxmlformats.org/officeDocument/2006/relationships/image" Target="../media/image82.png"/><Relationship Id="rId157" Type="http://schemas.openxmlformats.org/officeDocument/2006/relationships/customXml" Target="../ink/ink93.xml"/><Relationship Id="rId178" Type="http://schemas.openxmlformats.org/officeDocument/2006/relationships/image" Target="../media/image103.png"/><Relationship Id="rId61" Type="http://schemas.openxmlformats.org/officeDocument/2006/relationships/customXml" Target="../ink/ink45.xml"/><Relationship Id="rId82" Type="http://schemas.openxmlformats.org/officeDocument/2006/relationships/image" Target="../media/image55.png"/><Relationship Id="rId152" Type="http://schemas.openxmlformats.org/officeDocument/2006/relationships/image" Target="../media/image90.png"/><Relationship Id="rId173" Type="http://schemas.openxmlformats.org/officeDocument/2006/relationships/customXml" Target="../ink/ink101.xml"/><Relationship Id="rId194" Type="http://schemas.openxmlformats.org/officeDocument/2006/relationships/image" Target="../media/image111.png"/><Relationship Id="rId19" Type="http://schemas.openxmlformats.org/officeDocument/2006/relationships/customXml" Target="../ink/ink24.xml"/><Relationship Id="rId14" Type="http://schemas.openxmlformats.org/officeDocument/2006/relationships/image" Target="../media/image21.png"/><Relationship Id="rId30" Type="http://schemas.openxmlformats.org/officeDocument/2006/relationships/image" Target="../media/image29.png"/><Relationship Id="rId35" Type="http://schemas.openxmlformats.org/officeDocument/2006/relationships/customXml" Target="../ink/ink32.xml"/><Relationship Id="rId56" Type="http://schemas.openxmlformats.org/officeDocument/2006/relationships/image" Target="../media/image42.png"/><Relationship Id="rId77" Type="http://schemas.openxmlformats.org/officeDocument/2006/relationships/customXml" Target="../ink/ink53.xml"/><Relationship Id="rId100" Type="http://schemas.openxmlformats.org/officeDocument/2006/relationships/image" Target="../media/image64.png"/><Relationship Id="rId105" Type="http://schemas.openxmlformats.org/officeDocument/2006/relationships/customXml" Target="../ink/ink67.xml"/><Relationship Id="rId126" Type="http://schemas.openxmlformats.org/officeDocument/2006/relationships/image" Target="../media/image77.png"/><Relationship Id="rId147" Type="http://schemas.openxmlformats.org/officeDocument/2006/relationships/customXml" Target="../ink/ink88.xml"/><Relationship Id="rId168" Type="http://schemas.openxmlformats.org/officeDocument/2006/relationships/image" Target="../media/image98.png"/><Relationship Id="rId8" Type="http://schemas.openxmlformats.org/officeDocument/2006/relationships/image" Target="../media/image18.png"/><Relationship Id="rId51" Type="http://schemas.openxmlformats.org/officeDocument/2006/relationships/customXml" Target="../ink/ink40.xml"/><Relationship Id="rId72" Type="http://schemas.openxmlformats.org/officeDocument/2006/relationships/image" Target="../media/image50.png"/><Relationship Id="rId93" Type="http://schemas.openxmlformats.org/officeDocument/2006/relationships/customXml" Target="../ink/ink61.xml"/><Relationship Id="rId98" Type="http://schemas.openxmlformats.org/officeDocument/2006/relationships/image" Target="../media/image63.png"/><Relationship Id="rId121" Type="http://schemas.openxmlformats.org/officeDocument/2006/relationships/customXml" Target="../ink/ink75.xml"/><Relationship Id="rId142" Type="http://schemas.openxmlformats.org/officeDocument/2006/relationships/image" Target="../media/image85.png"/><Relationship Id="rId163" Type="http://schemas.openxmlformats.org/officeDocument/2006/relationships/customXml" Target="../ink/ink96.xml"/><Relationship Id="rId184" Type="http://schemas.openxmlformats.org/officeDocument/2006/relationships/image" Target="../media/image106.png"/><Relationship Id="rId189" Type="http://schemas.openxmlformats.org/officeDocument/2006/relationships/customXml" Target="../ink/ink109.xml"/><Relationship Id="rId3" Type="http://schemas.openxmlformats.org/officeDocument/2006/relationships/customXml" Target="../ink/ink16.xml"/><Relationship Id="rId25" Type="http://schemas.openxmlformats.org/officeDocument/2006/relationships/customXml" Target="../ink/ink27.xml"/><Relationship Id="rId46" Type="http://schemas.openxmlformats.org/officeDocument/2006/relationships/image" Target="../media/image37.png"/><Relationship Id="rId67" Type="http://schemas.openxmlformats.org/officeDocument/2006/relationships/customXml" Target="../ink/ink48.xml"/><Relationship Id="rId116" Type="http://schemas.openxmlformats.org/officeDocument/2006/relationships/image" Target="../media/image72.png"/><Relationship Id="rId137" Type="http://schemas.openxmlformats.org/officeDocument/2006/relationships/customXml" Target="../ink/ink83.xml"/><Relationship Id="rId158" Type="http://schemas.openxmlformats.org/officeDocument/2006/relationships/image" Target="../media/image93.png"/><Relationship Id="rId20" Type="http://schemas.openxmlformats.org/officeDocument/2006/relationships/image" Target="../media/image24.png"/><Relationship Id="rId41" Type="http://schemas.openxmlformats.org/officeDocument/2006/relationships/customXml" Target="../ink/ink35.xml"/><Relationship Id="rId62" Type="http://schemas.openxmlformats.org/officeDocument/2006/relationships/image" Target="../media/image45.png"/><Relationship Id="rId83" Type="http://schemas.openxmlformats.org/officeDocument/2006/relationships/customXml" Target="../ink/ink56.xml"/><Relationship Id="rId88" Type="http://schemas.openxmlformats.org/officeDocument/2006/relationships/image" Target="../media/image58.png"/><Relationship Id="rId111" Type="http://schemas.openxmlformats.org/officeDocument/2006/relationships/customXml" Target="../ink/ink70.xml"/><Relationship Id="rId132" Type="http://schemas.openxmlformats.org/officeDocument/2006/relationships/image" Target="../media/image80.png"/><Relationship Id="rId153" Type="http://schemas.openxmlformats.org/officeDocument/2006/relationships/customXml" Target="../ink/ink91.xml"/><Relationship Id="rId174" Type="http://schemas.openxmlformats.org/officeDocument/2006/relationships/image" Target="../media/image101.png"/><Relationship Id="rId179" Type="http://schemas.openxmlformats.org/officeDocument/2006/relationships/customXml" Target="../ink/ink104.xml"/><Relationship Id="rId195" Type="http://schemas.openxmlformats.org/officeDocument/2006/relationships/customXml" Target="../ink/ink112.xml"/><Relationship Id="rId190" Type="http://schemas.openxmlformats.org/officeDocument/2006/relationships/image" Target="../media/image109.png"/><Relationship Id="rId15" Type="http://schemas.openxmlformats.org/officeDocument/2006/relationships/customXml" Target="../ink/ink22.xml"/><Relationship Id="rId36" Type="http://schemas.openxmlformats.org/officeDocument/2006/relationships/image" Target="../media/image32.png"/><Relationship Id="rId57" Type="http://schemas.openxmlformats.org/officeDocument/2006/relationships/customXml" Target="../ink/ink43.xml"/><Relationship Id="rId106" Type="http://schemas.openxmlformats.org/officeDocument/2006/relationships/image" Target="../media/image67.png"/><Relationship Id="rId127" Type="http://schemas.openxmlformats.org/officeDocument/2006/relationships/customXml" Target="../ink/ink78.xml"/><Relationship Id="rId10" Type="http://schemas.openxmlformats.org/officeDocument/2006/relationships/image" Target="../media/image19.png"/><Relationship Id="rId31" Type="http://schemas.openxmlformats.org/officeDocument/2006/relationships/customXml" Target="../ink/ink30.xml"/><Relationship Id="rId52" Type="http://schemas.openxmlformats.org/officeDocument/2006/relationships/image" Target="../media/image40.png"/><Relationship Id="rId73" Type="http://schemas.openxmlformats.org/officeDocument/2006/relationships/customXml" Target="../ink/ink51.xml"/><Relationship Id="rId78" Type="http://schemas.openxmlformats.org/officeDocument/2006/relationships/image" Target="../media/image53.png"/><Relationship Id="rId94" Type="http://schemas.openxmlformats.org/officeDocument/2006/relationships/image" Target="../media/image61.png"/><Relationship Id="rId99" Type="http://schemas.openxmlformats.org/officeDocument/2006/relationships/customXml" Target="../ink/ink64.xml"/><Relationship Id="rId101" Type="http://schemas.openxmlformats.org/officeDocument/2006/relationships/customXml" Target="../ink/ink65.xml"/><Relationship Id="rId122" Type="http://schemas.openxmlformats.org/officeDocument/2006/relationships/image" Target="../media/image75.png"/><Relationship Id="rId143" Type="http://schemas.openxmlformats.org/officeDocument/2006/relationships/customXml" Target="../ink/ink86.xml"/><Relationship Id="rId148" Type="http://schemas.openxmlformats.org/officeDocument/2006/relationships/image" Target="../media/image88.png"/><Relationship Id="rId164" Type="http://schemas.openxmlformats.org/officeDocument/2006/relationships/image" Target="../media/image96.png"/><Relationship Id="rId169" Type="http://schemas.openxmlformats.org/officeDocument/2006/relationships/customXml" Target="../ink/ink99.xml"/><Relationship Id="rId185" Type="http://schemas.openxmlformats.org/officeDocument/2006/relationships/customXml" Target="../ink/ink107.xml"/><Relationship Id="rId4" Type="http://schemas.openxmlformats.org/officeDocument/2006/relationships/image" Target="../media/image16100.png"/><Relationship Id="rId9" Type="http://schemas.openxmlformats.org/officeDocument/2006/relationships/customXml" Target="../ink/ink19.xml"/><Relationship Id="rId180" Type="http://schemas.openxmlformats.org/officeDocument/2006/relationships/image" Target="../media/image104.png"/><Relationship Id="rId26" Type="http://schemas.openxmlformats.org/officeDocument/2006/relationships/image" Target="../media/image27.png"/><Relationship Id="rId47" Type="http://schemas.openxmlformats.org/officeDocument/2006/relationships/customXml" Target="../ink/ink38.xml"/><Relationship Id="rId68" Type="http://schemas.openxmlformats.org/officeDocument/2006/relationships/image" Target="../media/image48.png"/><Relationship Id="rId89" Type="http://schemas.openxmlformats.org/officeDocument/2006/relationships/customXml" Target="../ink/ink59.xml"/><Relationship Id="rId112" Type="http://schemas.openxmlformats.org/officeDocument/2006/relationships/image" Target="../media/image70.png"/><Relationship Id="rId133" Type="http://schemas.openxmlformats.org/officeDocument/2006/relationships/customXml" Target="../ink/ink81.xml"/><Relationship Id="rId154" Type="http://schemas.openxmlformats.org/officeDocument/2006/relationships/image" Target="../media/image91.png"/><Relationship Id="rId175" Type="http://schemas.openxmlformats.org/officeDocument/2006/relationships/customXml" Target="../ink/ink102.xml"/><Relationship Id="rId196" Type="http://schemas.openxmlformats.org/officeDocument/2006/relationships/image" Target="../media/image112.png"/><Relationship Id="rId16" Type="http://schemas.openxmlformats.org/officeDocument/2006/relationships/image" Target="../media/image22.png"/><Relationship Id="rId37" Type="http://schemas.openxmlformats.org/officeDocument/2006/relationships/customXml" Target="../ink/ink33.xml"/><Relationship Id="rId58" Type="http://schemas.openxmlformats.org/officeDocument/2006/relationships/image" Target="../media/image43.png"/><Relationship Id="rId79" Type="http://schemas.openxmlformats.org/officeDocument/2006/relationships/customXml" Target="../ink/ink54.xml"/><Relationship Id="rId102" Type="http://schemas.openxmlformats.org/officeDocument/2006/relationships/image" Target="../media/image65.png"/><Relationship Id="rId123" Type="http://schemas.openxmlformats.org/officeDocument/2006/relationships/customXml" Target="../ink/ink76.xml"/><Relationship Id="rId144" Type="http://schemas.openxmlformats.org/officeDocument/2006/relationships/image" Target="../media/image86.png"/><Relationship Id="rId90" Type="http://schemas.openxmlformats.org/officeDocument/2006/relationships/image" Target="../media/image59.png"/><Relationship Id="rId165" Type="http://schemas.openxmlformats.org/officeDocument/2006/relationships/customXml" Target="../ink/ink97.xml"/><Relationship Id="rId186" Type="http://schemas.openxmlformats.org/officeDocument/2006/relationships/image" Target="../media/image107.png"/><Relationship Id="rId27" Type="http://schemas.openxmlformats.org/officeDocument/2006/relationships/customXml" Target="../ink/ink28.xml"/><Relationship Id="rId48" Type="http://schemas.openxmlformats.org/officeDocument/2006/relationships/image" Target="../media/image38.png"/><Relationship Id="rId69" Type="http://schemas.openxmlformats.org/officeDocument/2006/relationships/customXml" Target="../ink/ink49.xml"/><Relationship Id="rId113" Type="http://schemas.openxmlformats.org/officeDocument/2006/relationships/customXml" Target="../ink/ink71.xml"/><Relationship Id="rId134" Type="http://schemas.openxmlformats.org/officeDocument/2006/relationships/image" Target="../media/image81.png"/><Relationship Id="rId80" Type="http://schemas.openxmlformats.org/officeDocument/2006/relationships/image" Target="../media/image54.png"/><Relationship Id="rId155" Type="http://schemas.openxmlformats.org/officeDocument/2006/relationships/customXml" Target="../ink/ink92.xml"/><Relationship Id="rId176" Type="http://schemas.openxmlformats.org/officeDocument/2006/relationships/image" Target="../media/image102.png"/><Relationship Id="rId17" Type="http://schemas.openxmlformats.org/officeDocument/2006/relationships/customXml" Target="../ink/ink23.xml"/><Relationship Id="rId38" Type="http://schemas.openxmlformats.org/officeDocument/2006/relationships/image" Target="../media/image33.png"/><Relationship Id="rId59" Type="http://schemas.openxmlformats.org/officeDocument/2006/relationships/customXml" Target="../ink/ink44.xml"/><Relationship Id="rId103" Type="http://schemas.openxmlformats.org/officeDocument/2006/relationships/customXml" Target="../ink/ink66.xml"/><Relationship Id="rId124" Type="http://schemas.openxmlformats.org/officeDocument/2006/relationships/image" Target="../media/image76.png"/><Relationship Id="rId70" Type="http://schemas.openxmlformats.org/officeDocument/2006/relationships/image" Target="../media/image49.png"/><Relationship Id="rId91" Type="http://schemas.openxmlformats.org/officeDocument/2006/relationships/customXml" Target="../ink/ink60.xml"/><Relationship Id="rId145" Type="http://schemas.openxmlformats.org/officeDocument/2006/relationships/customXml" Target="../ink/ink87.xml"/><Relationship Id="rId166" Type="http://schemas.openxmlformats.org/officeDocument/2006/relationships/image" Target="../media/image97.png"/><Relationship Id="rId187" Type="http://schemas.openxmlformats.org/officeDocument/2006/relationships/customXml" Target="../ink/ink108.xml"/><Relationship Id="rId1" Type="http://schemas.openxmlformats.org/officeDocument/2006/relationships/slideLayout" Target="../slideLayouts/slideLayout7.xml"/><Relationship Id="rId28" Type="http://schemas.openxmlformats.org/officeDocument/2006/relationships/image" Target="../media/image28.png"/><Relationship Id="rId49" Type="http://schemas.openxmlformats.org/officeDocument/2006/relationships/customXml" Target="../ink/ink39.xml"/><Relationship Id="rId114" Type="http://schemas.openxmlformats.org/officeDocument/2006/relationships/image" Target="../media/image71.png"/><Relationship Id="rId60" Type="http://schemas.openxmlformats.org/officeDocument/2006/relationships/image" Target="../media/image44.png"/><Relationship Id="rId81" Type="http://schemas.openxmlformats.org/officeDocument/2006/relationships/customXml" Target="../ink/ink55.xml"/><Relationship Id="rId135" Type="http://schemas.openxmlformats.org/officeDocument/2006/relationships/customXml" Target="../ink/ink82.xml"/><Relationship Id="rId156" Type="http://schemas.openxmlformats.org/officeDocument/2006/relationships/image" Target="../media/image92.png"/><Relationship Id="rId177" Type="http://schemas.openxmlformats.org/officeDocument/2006/relationships/customXml" Target="../ink/ink103.xml"/><Relationship Id="rId18" Type="http://schemas.openxmlformats.org/officeDocument/2006/relationships/image" Target="../media/image23.png"/><Relationship Id="rId39" Type="http://schemas.openxmlformats.org/officeDocument/2006/relationships/customXml" Target="../ink/ink34.xml"/></Relationships>
</file>

<file path=ppt/slides/_rels/slide15.xml.rels><?xml version="1.0" encoding="UTF-8" standalone="yes"?>
<Relationships xmlns="http://schemas.openxmlformats.org/package/2006/relationships"><Relationship Id="rId26" Type="http://schemas.openxmlformats.org/officeDocument/2006/relationships/image" Target="../media/image124.png"/><Relationship Id="rId117" Type="http://schemas.openxmlformats.org/officeDocument/2006/relationships/customXml" Target="../ink/ink170.xml"/><Relationship Id="rId21" Type="http://schemas.openxmlformats.org/officeDocument/2006/relationships/customXml" Target="../ink/ink122.xml"/><Relationship Id="rId42" Type="http://schemas.openxmlformats.org/officeDocument/2006/relationships/image" Target="../media/image132.png"/><Relationship Id="rId47" Type="http://schemas.openxmlformats.org/officeDocument/2006/relationships/customXml" Target="../ink/ink135.xml"/><Relationship Id="rId63" Type="http://schemas.openxmlformats.org/officeDocument/2006/relationships/customXml" Target="../ink/ink143.xml"/><Relationship Id="rId68" Type="http://schemas.openxmlformats.org/officeDocument/2006/relationships/image" Target="../media/image145.png"/><Relationship Id="rId84" Type="http://schemas.openxmlformats.org/officeDocument/2006/relationships/image" Target="../media/image153.png"/><Relationship Id="rId89" Type="http://schemas.openxmlformats.org/officeDocument/2006/relationships/customXml" Target="../ink/ink156.xml"/><Relationship Id="rId112" Type="http://schemas.openxmlformats.org/officeDocument/2006/relationships/image" Target="../media/image167.png"/><Relationship Id="rId16" Type="http://schemas.openxmlformats.org/officeDocument/2006/relationships/image" Target="../media/image119.png"/><Relationship Id="rId107" Type="http://schemas.openxmlformats.org/officeDocument/2006/relationships/customXml" Target="../ink/ink165.xml"/><Relationship Id="rId11" Type="http://schemas.openxmlformats.org/officeDocument/2006/relationships/customXml" Target="../ink/ink117.xml"/><Relationship Id="rId32" Type="http://schemas.openxmlformats.org/officeDocument/2006/relationships/image" Target="../media/image127.png"/><Relationship Id="rId37" Type="http://schemas.openxmlformats.org/officeDocument/2006/relationships/customXml" Target="../ink/ink130.xml"/><Relationship Id="rId53" Type="http://schemas.openxmlformats.org/officeDocument/2006/relationships/customXml" Target="../ink/ink138.xml"/><Relationship Id="rId58" Type="http://schemas.openxmlformats.org/officeDocument/2006/relationships/image" Target="../media/image140.png"/><Relationship Id="rId74" Type="http://schemas.openxmlformats.org/officeDocument/2006/relationships/image" Target="../media/image148.png"/><Relationship Id="rId79" Type="http://schemas.openxmlformats.org/officeDocument/2006/relationships/customXml" Target="../ink/ink151.xml"/><Relationship Id="rId102" Type="http://schemas.openxmlformats.org/officeDocument/2006/relationships/image" Target="../media/image162.png"/><Relationship Id="rId5" Type="http://schemas.openxmlformats.org/officeDocument/2006/relationships/customXml" Target="../ink/ink114.xml"/><Relationship Id="rId90" Type="http://schemas.openxmlformats.org/officeDocument/2006/relationships/image" Target="../media/image156.png"/><Relationship Id="rId95" Type="http://schemas.openxmlformats.org/officeDocument/2006/relationships/customXml" Target="../ink/ink159.xml"/><Relationship Id="rId22" Type="http://schemas.openxmlformats.org/officeDocument/2006/relationships/image" Target="../media/image122.png"/><Relationship Id="rId27" Type="http://schemas.openxmlformats.org/officeDocument/2006/relationships/customXml" Target="../ink/ink125.xml"/><Relationship Id="rId43" Type="http://schemas.openxmlformats.org/officeDocument/2006/relationships/customXml" Target="../ink/ink133.xml"/><Relationship Id="rId48" Type="http://schemas.openxmlformats.org/officeDocument/2006/relationships/image" Target="../media/image135.png"/><Relationship Id="rId64" Type="http://schemas.openxmlformats.org/officeDocument/2006/relationships/image" Target="../media/image143.png"/><Relationship Id="rId69" Type="http://schemas.openxmlformats.org/officeDocument/2006/relationships/customXml" Target="../ink/ink146.xml"/><Relationship Id="rId113" Type="http://schemas.openxmlformats.org/officeDocument/2006/relationships/customXml" Target="../ink/ink168.xml"/><Relationship Id="rId118" Type="http://schemas.openxmlformats.org/officeDocument/2006/relationships/image" Target="../media/image170.png"/><Relationship Id="rId80" Type="http://schemas.openxmlformats.org/officeDocument/2006/relationships/image" Target="../media/image151.png"/><Relationship Id="rId85" Type="http://schemas.openxmlformats.org/officeDocument/2006/relationships/customXml" Target="../ink/ink154.xml"/><Relationship Id="rId12" Type="http://schemas.openxmlformats.org/officeDocument/2006/relationships/image" Target="../media/image117.png"/><Relationship Id="rId17" Type="http://schemas.openxmlformats.org/officeDocument/2006/relationships/customXml" Target="../ink/ink120.xml"/><Relationship Id="rId33" Type="http://schemas.openxmlformats.org/officeDocument/2006/relationships/customXml" Target="../ink/ink128.xml"/><Relationship Id="rId38" Type="http://schemas.openxmlformats.org/officeDocument/2006/relationships/image" Target="../media/image130.png"/><Relationship Id="rId59" Type="http://schemas.openxmlformats.org/officeDocument/2006/relationships/customXml" Target="../ink/ink141.xml"/><Relationship Id="rId103" Type="http://schemas.openxmlformats.org/officeDocument/2006/relationships/customXml" Target="../ink/ink163.xml"/><Relationship Id="rId108" Type="http://schemas.openxmlformats.org/officeDocument/2006/relationships/image" Target="../media/image165.png"/><Relationship Id="rId54" Type="http://schemas.openxmlformats.org/officeDocument/2006/relationships/image" Target="../media/image138.png"/><Relationship Id="rId70" Type="http://schemas.openxmlformats.org/officeDocument/2006/relationships/image" Target="../media/image146.png"/><Relationship Id="rId75" Type="http://schemas.openxmlformats.org/officeDocument/2006/relationships/customXml" Target="../ink/ink149.xml"/><Relationship Id="rId91" Type="http://schemas.openxmlformats.org/officeDocument/2006/relationships/customXml" Target="../ink/ink157.xml"/><Relationship Id="rId96"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14.png"/><Relationship Id="rId23" Type="http://schemas.openxmlformats.org/officeDocument/2006/relationships/customXml" Target="../ink/ink123.xml"/><Relationship Id="rId28" Type="http://schemas.openxmlformats.org/officeDocument/2006/relationships/image" Target="../media/image125.png"/><Relationship Id="rId49" Type="http://schemas.openxmlformats.org/officeDocument/2006/relationships/customXml" Target="../ink/ink136.xml"/><Relationship Id="rId114" Type="http://schemas.openxmlformats.org/officeDocument/2006/relationships/image" Target="../media/image168.png"/><Relationship Id="rId10" Type="http://schemas.openxmlformats.org/officeDocument/2006/relationships/image" Target="../media/image116.png"/><Relationship Id="rId31" Type="http://schemas.openxmlformats.org/officeDocument/2006/relationships/customXml" Target="../ink/ink127.xml"/><Relationship Id="rId44" Type="http://schemas.openxmlformats.org/officeDocument/2006/relationships/image" Target="../media/image133.png"/><Relationship Id="rId52" Type="http://schemas.openxmlformats.org/officeDocument/2006/relationships/image" Target="../media/image137.png"/><Relationship Id="rId60" Type="http://schemas.openxmlformats.org/officeDocument/2006/relationships/image" Target="../media/image141.png"/><Relationship Id="rId65" Type="http://schemas.openxmlformats.org/officeDocument/2006/relationships/customXml" Target="../ink/ink144.xml"/><Relationship Id="rId73" Type="http://schemas.openxmlformats.org/officeDocument/2006/relationships/customXml" Target="../ink/ink148.xml"/><Relationship Id="rId78" Type="http://schemas.openxmlformats.org/officeDocument/2006/relationships/image" Target="../media/image150.png"/><Relationship Id="rId81" Type="http://schemas.openxmlformats.org/officeDocument/2006/relationships/customXml" Target="../ink/ink152.xml"/><Relationship Id="rId86" Type="http://schemas.openxmlformats.org/officeDocument/2006/relationships/image" Target="../media/image154.png"/><Relationship Id="rId94" Type="http://schemas.openxmlformats.org/officeDocument/2006/relationships/image" Target="../media/image158.png"/><Relationship Id="rId99" Type="http://schemas.openxmlformats.org/officeDocument/2006/relationships/customXml" Target="../ink/ink161.xml"/><Relationship Id="rId101" Type="http://schemas.openxmlformats.org/officeDocument/2006/relationships/customXml" Target="../ink/ink162.xml"/><Relationship Id="rId4" Type="http://schemas.openxmlformats.org/officeDocument/2006/relationships/image" Target="../media/image113.png"/><Relationship Id="rId9" Type="http://schemas.openxmlformats.org/officeDocument/2006/relationships/customXml" Target="../ink/ink116.xml"/><Relationship Id="rId13" Type="http://schemas.openxmlformats.org/officeDocument/2006/relationships/customXml" Target="../ink/ink118.xml"/><Relationship Id="rId18" Type="http://schemas.openxmlformats.org/officeDocument/2006/relationships/image" Target="../media/image120.png"/><Relationship Id="rId39" Type="http://schemas.openxmlformats.org/officeDocument/2006/relationships/customXml" Target="../ink/ink131.xml"/><Relationship Id="rId109" Type="http://schemas.openxmlformats.org/officeDocument/2006/relationships/customXml" Target="../ink/ink166.xml"/><Relationship Id="rId34" Type="http://schemas.openxmlformats.org/officeDocument/2006/relationships/image" Target="../media/image128.png"/><Relationship Id="rId50" Type="http://schemas.openxmlformats.org/officeDocument/2006/relationships/image" Target="../media/image136.png"/><Relationship Id="rId55" Type="http://schemas.openxmlformats.org/officeDocument/2006/relationships/customXml" Target="../ink/ink139.xml"/><Relationship Id="rId76" Type="http://schemas.openxmlformats.org/officeDocument/2006/relationships/image" Target="../media/image149.png"/><Relationship Id="rId97" Type="http://schemas.openxmlformats.org/officeDocument/2006/relationships/customXml" Target="../ink/ink160.xml"/><Relationship Id="rId104" Type="http://schemas.openxmlformats.org/officeDocument/2006/relationships/image" Target="../media/image163.png"/><Relationship Id="rId7" Type="http://schemas.openxmlformats.org/officeDocument/2006/relationships/customXml" Target="../ink/ink115.xml"/><Relationship Id="rId71" Type="http://schemas.openxmlformats.org/officeDocument/2006/relationships/customXml" Target="../ink/ink147.xml"/><Relationship Id="rId92" Type="http://schemas.openxmlformats.org/officeDocument/2006/relationships/image" Target="../media/image157.png"/><Relationship Id="rId2" Type="http://schemas.openxmlformats.org/officeDocument/2006/relationships/notesSlide" Target="../notesSlides/notesSlide15.xml"/><Relationship Id="rId29" Type="http://schemas.openxmlformats.org/officeDocument/2006/relationships/customXml" Target="../ink/ink126.xml"/><Relationship Id="rId24" Type="http://schemas.openxmlformats.org/officeDocument/2006/relationships/image" Target="../media/image123.png"/><Relationship Id="rId40" Type="http://schemas.openxmlformats.org/officeDocument/2006/relationships/image" Target="../media/image131.png"/><Relationship Id="rId45" Type="http://schemas.openxmlformats.org/officeDocument/2006/relationships/customXml" Target="../ink/ink134.xml"/><Relationship Id="rId66" Type="http://schemas.openxmlformats.org/officeDocument/2006/relationships/image" Target="../media/image144.png"/><Relationship Id="rId87" Type="http://schemas.openxmlformats.org/officeDocument/2006/relationships/customXml" Target="../ink/ink155.xml"/><Relationship Id="rId110" Type="http://schemas.openxmlformats.org/officeDocument/2006/relationships/image" Target="../media/image166.png"/><Relationship Id="rId115" Type="http://schemas.openxmlformats.org/officeDocument/2006/relationships/customXml" Target="../ink/ink169.xml"/><Relationship Id="rId61" Type="http://schemas.openxmlformats.org/officeDocument/2006/relationships/customXml" Target="../ink/ink142.xml"/><Relationship Id="rId82" Type="http://schemas.openxmlformats.org/officeDocument/2006/relationships/image" Target="../media/image152.png"/><Relationship Id="rId19" Type="http://schemas.openxmlformats.org/officeDocument/2006/relationships/customXml" Target="../ink/ink121.xml"/><Relationship Id="rId14" Type="http://schemas.openxmlformats.org/officeDocument/2006/relationships/image" Target="../media/image118.png"/><Relationship Id="rId30" Type="http://schemas.openxmlformats.org/officeDocument/2006/relationships/image" Target="../media/image126.png"/><Relationship Id="rId35" Type="http://schemas.openxmlformats.org/officeDocument/2006/relationships/customXml" Target="../ink/ink129.xml"/><Relationship Id="rId56" Type="http://schemas.openxmlformats.org/officeDocument/2006/relationships/image" Target="../media/image139.png"/><Relationship Id="rId77" Type="http://schemas.openxmlformats.org/officeDocument/2006/relationships/customXml" Target="../ink/ink150.xml"/><Relationship Id="rId100" Type="http://schemas.openxmlformats.org/officeDocument/2006/relationships/image" Target="../media/image161.png"/><Relationship Id="rId105" Type="http://schemas.openxmlformats.org/officeDocument/2006/relationships/customXml" Target="../ink/ink164.xml"/><Relationship Id="rId8" Type="http://schemas.openxmlformats.org/officeDocument/2006/relationships/image" Target="../media/image115.png"/><Relationship Id="rId51" Type="http://schemas.openxmlformats.org/officeDocument/2006/relationships/customXml" Target="../ink/ink137.xml"/><Relationship Id="rId72" Type="http://schemas.openxmlformats.org/officeDocument/2006/relationships/image" Target="../media/image147.png"/><Relationship Id="rId93" Type="http://schemas.openxmlformats.org/officeDocument/2006/relationships/customXml" Target="../ink/ink158.xml"/><Relationship Id="rId98" Type="http://schemas.openxmlformats.org/officeDocument/2006/relationships/image" Target="../media/image160.png"/><Relationship Id="rId3" Type="http://schemas.openxmlformats.org/officeDocument/2006/relationships/customXml" Target="../ink/ink113.xml"/><Relationship Id="rId25" Type="http://schemas.openxmlformats.org/officeDocument/2006/relationships/customXml" Target="../ink/ink124.xml"/><Relationship Id="rId46" Type="http://schemas.openxmlformats.org/officeDocument/2006/relationships/image" Target="../media/image134.png"/><Relationship Id="rId67" Type="http://schemas.openxmlformats.org/officeDocument/2006/relationships/customXml" Target="../ink/ink145.xml"/><Relationship Id="rId116" Type="http://schemas.openxmlformats.org/officeDocument/2006/relationships/image" Target="../media/image169.png"/><Relationship Id="rId20" Type="http://schemas.openxmlformats.org/officeDocument/2006/relationships/image" Target="../media/image121.png"/><Relationship Id="rId41" Type="http://schemas.openxmlformats.org/officeDocument/2006/relationships/customXml" Target="../ink/ink132.xml"/><Relationship Id="rId62" Type="http://schemas.openxmlformats.org/officeDocument/2006/relationships/image" Target="../media/image142.png"/><Relationship Id="rId83" Type="http://schemas.openxmlformats.org/officeDocument/2006/relationships/customXml" Target="../ink/ink153.xml"/><Relationship Id="rId88" Type="http://schemas.openxmlformats.org/officeDocument/2006/relationships/image" Target="../media/image155.png"/><Relationship Id="rId111" Type="http://schemas.openxmlformats.org/officeDocument/2006/relationships/customXml" Target="../ink/ink167.xml"/><Relationship Id="rId15" Type="http://schemas.openxmlformats.org/officeDocument/2006/relationships/customXml" Target="../ink/ink119.xml"/><Relationship Id="rId36" Type="http://schemas.openxmlformats.org/officeDocument/2006/relationships/image" Target="../media/image129.png"/><Relationship Id="rId57" Type="http://schemas.openxmlformats.org/officeDocument/2006/relationships/customXml" Target="../ink/ink140.xml"/><Relationship Id="rId106" Type="http://schemas.openxmlformats.org/officeDocument/2006/relationships/image" Target="../media/image164.png"/></Relationships>
</file>

<file path=ppt/slides/_rels/slide16.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customXml" Target="../ink/ink171.xml"/><Relationship Id="rId7" Type="http://schemas.openxmlformats.org/officeDocument/2006/relationships/customXml" Target="../ink/ink173.xml"/><Relationship Id="rId12" Type="http://schemas.openxmlformats.org/officeDocument/2006/relationships/image" Target="../media/image17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2.png"/><Relationship Id="rId11" Type="http://schemas.openxmlformats.org/officeDocument/2006/relationships/customXml" Target="../ink/ink175.xml"/><Relationship Id="rId5" Type="http://schemas.openxmlformats.org/officeDocument/2006/relationships/customXml" Target="../ink/ink172.xml"/><Relationship Id="rId10" Type="http://schemas.openxmlformats.org/officeDocument/2006/relationships/image" Target="../media/image174.png"/><Relationship Id="rId4" Type="http://schemas.openxmlformats.org/officeDocument/2006/relationships/image" Target="../media/image171.png"/><Relationship Id="rId9" Type="http://schemas.openxmlformats.org/officeDocument/2006/relationships/customXml" Target="../ink/ink174.xml"/></Relationships>
</file>

<file path=ppt/slides/_rels/slide17.xml.rels><?xml version="1.0" encoding="UTF-8" standalone="yes"?>
<Relationships xmlns="http://schemas.openxmlformats.org/package/2006/relationships"><Relationship Id="rId3" Type="http://schemas.openxmlformats.org/officeDocument/2006/relationships/customXml" Target="../ink/ink17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7.png"/><Relationship Id="rId5" Type="http://schemas.openxmlformats.org/officeDocument/2006/relationships/customXml" Target="../ink/ink177.xml"/><Relationship Id="rId4" Type="http://schemas.openxmlformats.org/officeDocument/2006/relationships/image" Target="../media/image176.png"/></Relationships>
</file>

<file path=ppt/slides/_rels/slide18.xml.rels><?xml version="1.0" encoding="UTF-8" standalone="yes"?>
<Relationships xmlns="http://schemas.openxmlformats.org/package/2006/relationships"><Relationship Id="rId26" Type="http://schemas.openxmlformats.org/officeDocument/2006/relationships/image" Target="../media/image188.png"/><Relationship Id="rId117" Type="http://schemas.openxmlformats.org/officeDocument/2006/relationships/customXml" Target="../ink/ink234.xml"/><Relationship Id="rId21" Type="http://schemas.openxmlformats.org/officeDocument/2006/relationships/customXml" Target="../ink/ink186.xml"/><Relationship Id="rId42" Type="http://schemas.openxmlformats.org/officeDocument/2006/relationships/image" Target="../media/image196.png"/><Relationship Id="rId47" Type="http://schemas.openxmlformats.org/officeDocument/2006/relationships/customXml" Target="../ink/ink199.xml"/><Relationship Id="rId63" Type="http://schemas.openxmlformats.org/officeDocument/2006/relationships/customXml" Target="../ink/ink207.xml"/><Relationship Id="rId68" Type="http://schemas.openxmlformats.org/officeDocument/2006/relationships/image" Target="../media/image208.png"/><Relationship Id="rId84" Type="http://schemas.openxmlformats.org/officeDocument/2006/relationships/image" Target="../media/image216.png"/><Relationship Id="rId89" Type="http://schemas.openxmlformats.org/officeDocument/2006/relationships/customXml" Target="../ink/ink220.xml"/><Relationship Id="rId112" Type="http://schemas.openxmlformats.org/officeDocument/2006/relationships/image" Target="../media/image230.png"/><Relationship Id="rId16" Type="http://schemas.openxmlformats.org/officeDocument/2006/relationships/image" Target="../media/image183.png"/><Relationship Id="rId107" Type="http://schemas.openxmlformats.org/officeDocument/2006/relationships/customXml" Target="../ink/ink229.xml"/><Relationship Id="rId11" Type="http://schemas.openxmlformats.org/officeDocument/2006/relationships/customXml" Target="../ink/ink181.xml"/><Relationship Id="rId32" Type="http://schemas.openxmlformats.org/officeDocument/2006/relationships/image" Target="../media/image191.png"/><Relationship Id="rId37" Type="http://schemas.openxmlformats.org/officeDocument/2006/relationships/customXml" Target="../ink/ink194.xml"/><Relationship Id="rId53" Type="http://schemas.openxmlformats.org/officeDocument/2006/relationships/customXml" Target="../ink/ink202.xml"/><Relationship Id="rId58" Type="http://schemas.openxmlformats.org/officeDocument/2006/relationships/image" Target="../media/image203.png"/><Relationship Id="rId74" Type="http://schemas.openxmlformats.org/officeDocument/2006/relationships/image" Target="../media/image211.png"/><Relationship Id="rId79" Type="http://schemas.openxmlformats.org/officeDocument/2006/relationships/customXml" Target="../ink/ink215.xml"/><Relationship Id="rId102" Type="http://schemas.openxmlformats.org/officeDocument/2006/relationships/image" Target="../media/image225.png"/><Relationship Id="rId123" Type="http://schemas.openxmlformats.org/officeDocument/2006/relationships/customXml" Target="../ink/ink237.xml"/><Relationship Id="rId5" Type="http://schemas.openxmlformats.org/officeDocument/2006/relationships/customXml" Target="../ink/ink178.xml"/><Relationship Id="rId90" Type="http://schemas.openxmlformats.org/officeDocument/2006/relationships/image" Target="../media/image219.png"/><Relationship Id="rId95" Type="http://schemas.openxmlformats.org/officeDocument/2006/relationships/customXml" Target="../ink/ink223.xml"/><Relationship Id="rId22" Type="http://schemas.openxmlformats.org/officeDocument/2006/relationships/image" Target="../media/image186.png"/><Relationship Id="rId27" Type="http://schemas.openxmlformats.org/officeDocument/2006/relationships/customXml" Target="../ink/ink189.xml"/><Relationship Id="rId43" Type="http://schemas.openxmlformats.org/officeDocument/2006/relationships/customXml" Target="../ink/ink197.xml"/><Relationship Id="rId48" Type="http://schemas.openxmlformats.org/officeDocument/2006/relationships/image" Target="../media/image199.png"/><Relationship Id="rId64" Type="http://schemas.openxmlformats.org/officeDocument/2006/relationships/image" Target="../media/image206.png"/><Relationship Id="rId69" Type="http://schemas.openxmlformats.org/officeDocument/2006/relationships/customXml" Target="../ink/ink210.xml"/><Relationship Id="rId113" Type="http://schemas.openxmlformats.org/officeDocument/2006/relationships/customXml" Target="../ink/ink232.xml"/><Relationship Id="rId118" Type="http://schemas.openxmlformats.org/officeDocument/2006/relationships/image" Target="../media/image233.png"/><Relationship Id="rId80" Type="http://schemas.openxmlformats.org/officeDocument/2006/relationships/image" Target="../media/image214.png"/><Relationship Id="rId85" Type="http://schemas.openxmlformats.org/officeDocument/2006/relationships/customXml" Target="../ink/ink218.xml"/><Relationship Id="rId12" Type="http://schemas.openxmlformats.org/officeDocument/2006/relationships/image" Target="../media/image181.png"/><Relationship Id="rId17" Type="http://schemas.openxmlformats.org/officeDocument/2006/relationships/customXml" Target="../ink/ink184.xml"/><Relationship Id="rId33" Type="http://schemas.openxmlformats.org/officeDocument/2006/relationships/customXml" Target="../ink/ink192.xml"/><Relationship Id="rId38" Type="http://schemas.openxmlformats.org/officeDocument/2006/relationships/image" Target="../media/image194.png"/><Relationship Id="rId59" Type="http://schemas.openxmlformats.org/officeDocument/2006/relationships/customXml" Target="../ink/ink205.xml"/><Relationship Id="rId103" Type="http://schemas.openxmlformats.org/officeDocument/2006/relationships/customXml" Target="../ink/ink227.xml"/><Relationship Id="rId108" Type="http://schemas.openxmlformats.org/officeDocument/2006/relationships/image" Target="../media/image228.png"/><Relationship Id="rId124" Type="http://schemas.openxmlformats.org/officeDocument/2006/relationships/image" Target="../media/image236.png"/><Relationship Id="rId54" Type="http://schemas.openxmlformats.org/officeDocument/2006/relationships/image" Target="../media/image150.png"/><Relationship Id="rId70" Type="http://schemas.openxmlformats.org/officeDocument/2006/relationships/image" Target="../media/image209.png"/><Relationship Id="rId75" Type="http://schemas.openxmlformats.org/officeDocument/2006/relationships/customXml" Target="../ink/ink213.xml"/><Relationship Id="rId91" Type="http://schemas.openxmlformats.org/officeDocument/2006/relationships/customXml" Target="../ink/ink221.xml"/><Relationship Id="rId96" Type="http://schemas.openxmlformats.org/officeDocument/2006/relationships/image" Target="../media/image222.png"/><Relationship Id="rId1" Type="http://schemas.openxmlformats.org/officeDocument/2006/relationships/slideLayout" Target="../slideLayouts/slideLayout7.xml"/><Relationship Id="rId6" Type="http://schemas.openxmlformats.org/officeDocument/2006/relationships/image" Target="../media/image178.png"/><Relationship Id="rId23" Type="http://schemas.openxmlformats.org/officeDocument/2006/relationships/customXml" Target="../ink/ink187.xml"/><Relationship Id="rId28" Type="http://schemas.openxmlformats.org/officeDocument/2006/relationships/image" Target="../media/image189.png"/><Relationship Id="rId49" Type="http://schemas.openxmlformats.org/officeDocument/2006/relationships/customXml" Target="../ink/ink200.xml"/><Relationship Id="rId114" Type="http://schemas.openxmlformats.org/officeDocument/2006/relationships/image" Target="../media/image231.png"/><Relationship Id="rId119" Type="http://schemas.openxmlformats.org/officeDocument/2006/relationships/customXml" Target="../ink/ink235.xml"/><Relationship Id="rId44" Type="http://schemas.openxmlformats.org/officeDocument/2006/relationships/image" Target="../media/image197.png"/><Relationship Id="rId60" Type="http://schemas.openxmlformats.org/officeDocument/2006/relationships/image" Target="../media/image204.png"/><Relationship Id="rId65" Type="http://schemas.openxmlformats.org/officeDocument/2006/relationships/customXml" Target="../ink/ink208.xml"/><Relationship Id="rId81" Type="http://schemas.openxmlformats.org/officeDocument/2006/relationships/customXml" Target="../ink/ink216.xml"/><Relationship Id="rId86" Type="http://schemas.openxmlformats.org/officeDocument/2006/relationships/image" Target="../media/image217.png"/><Relationship Id="rId13" Type="http://schemas.openxmlformats.org/officeDocument/2006/relationships/customXml" Target="../ink/ink182.xml"/><Relationship Id="rId18" Type="http://schemas.openxmlformats.org/officeDocument/2006/relationships/image" Target="../media/image184.png"/><Relationship Id="rId39" Type="http://schemas.openxmlformats.org/officeDocument/2006/relationships/customXml" Target="../ink/ink195.xml"/><Relationship Id="rId109" Type="http://schemas.openxmlformats.org/officeDocument/2006/relationships/customXml" Target="../ink/ink230.xml"/><Relationship Id="rId34" Type="http://schemas.openxmlformats.org/officeDocument/2006/relationships/image" Target="../media/image192.png"/><Relationship Id="rId50" Type="http://schemas.openxmlformats.org/officeDocument/2006/relationships/image" Target="../media/image200.png"/><Relationship Id="rId55" Type="http://schemas.openxmlformats.org/officeDocument/2006/relationships/customXml" Target="../ink/ink203.xml"/><Relationship Id="rId76" Type="http://schemas.openxmlformats.org/officeDocument/2006/relationships/image" Target="../media/image212.png"/><Relationship Id="rId97" Type="http://schemas.openxmlformats.org/officeDocument/2006/relationships/customXml" Target="../ink/ink224.xml"/><Relationship Id="rId104" Type="http://schemas.openxmlformats.org/officeDocument/2006/relationships/image" Target="../media/image226.png"/><Relationship Id="rId120" Type="http://schemas.openxmlformats.org/officeDocument/2006/relationships/image" Target="../media/image234.png"/><Relationship Id="rId125" Type="http://schemas.openxmlformats.org/officeDocument/2006/relationships/customXml" Target="../ink/ink238.xml"/><Relationship Id="rId7" Type="http://schemas.openxmlformats.org/officeDocument/2006/relationships/customXml" Target="../ink/ink179.xml"/><Relationship Id="rId71" Type="http://schemas.openxmlformats.org/officeDocument/2006/relationships/customXml" Target="../ink/ink211.xml"/><Relationship Id="rId92" Type="http://schemas.openxmlformats.org/officeDocument/2006/relationships/image" Target="../media/image220.png"/><Relationship Id="rId2" Type="http://schemas.openxmlformats.org/officeDocument/2006/relationships/notesSlide" Target="../notesSlides/notesSlide18.xml"/><Relationship Id="rId29" Type="http://schemas.openxmlformats.org/officeDocument/2006/relationships/customXml" Target="../ink/ink190.xml"/><Relationship Id="rId24" Type="http://schemas.openxmlformats.org/officeDocument/2006/relationships/image" Target="../media/image187.png"/><Relationship Id="rId40" Type="http://schemas.openxmlformats.org/officeDocument/2006/relationships/image" Target="../media/image195.png"/><Relationship Id="rId45" Type="http://schemas.openxmlformats.org/officeDocument/2006/relationships/customXml" Target="../ink/ink198.xml"/><Relationship Id="rId66" Type="http://schemas.openxmlformats.org/officeDocument/2006/relationships/image" Target="../media/image207.png"/><Relationship Id="rId87" Type="http://schemas.openxmlformats.org/officeDocument/2006/relationships/customXml" Target="../ink/ink219.xml"/><Relationship Id="rId110" Type="http://schemas.openxmlformats.org/officeDocument/2006/relationships/image" Target="../media/image229.png"/><Relationship Id="rId115" Type="http://schemas.openxmlformats.org/officeDocument/2006/relationships/customXml" Target="../ink/ink233.xml"/><Relationship Id="rId61" Type="http://schemas.openxmlformats.org/officeDocument/2006/relationships/customXml" Target="../ink/ink206.xml"/><Relationship Id="rId82" Type="http://schemas.openxmlformats.org/officeDocument/2006/relationships/image" Target="../media/image215.png"/><Relationship Id="rId19" Type="http://schemas.openxmlformats.org/officeDocument/2006/relationships/customXml" Target="../ink/ink185.xml"/><Relationship Id="rId14" Type="http://schemas.openxmlformats.org/officeDocument/2006/relationships/image" Target="../media/image182.png"/><Relationship Id="rId30" Type="http://schemas.openxmlformats.org/officeDocument/2006/relationships/image" Target="../media/image190.png"/><Relationship Id="rId35" Type="http://schemas.openxmlformats.org/officeDocument/2006/relationships/customXml" Target="../ink/ink193.xml"/><Relationship Id="rId56" Type="http://schemas.openxmlformats.org/officeDocument/2006/relationships/image" Target="../media/image202.png"/><Relationship Id="rId77" Type="http://schemas.openxmlformats.org/officeDocument/2006/relationships/customXml" Target="../ink/ink214.xml"/><Relationship Id="rId100" Type="http://schemas.openxmlformats.org/officeDocument/2006/relationships/image" Target="../media/image224.png"/><Relationship Id="rId105" Type="http://schemas.openxmlformats.org/officeDocument/2006/relationships/customXml" Target="../ink/ink228.xml"/><Relationship Id="rId126" Type="http://schemas.openxmlformats.org/officeDocument/2006/relationships/image" Target="../media/image237.png"/><Relationship Id="rId8" Type="http://schemas.openxmlformats.org/officeDocument/2006/relationships/image" Target="../media/image179.png"/><Relationship Id="rId51" Type="http://schemas.openxmlformats.org/officeDocument/2006/relationships/customXml" Target="../ink/ink201.xml"/><Relationship Id="rId72" Type="http://schemas.openxmlformats.org/officeDocument/2006/relationships/image" Target="../media/image210.png"/><Relationship Id="rId93" Type="http://schemas.openxmlformats.org/officeDocument/2006/relationships/customXml" Target="../ink/ink222.xml"/><Relationship Id="rId98" Type="http://schemas.openxmlformats.org/officeDocument/2006/relationships/image" Target="../media/image223.png"/><Relationship Id="rId121" Type="http://schemas.openxmlformats.org/officeDocument/2006/relationships/customXml" Target="../ink/ink236.xml"/><Relationship Id="rId3" Type="http://schemas.openxmlformats.org/officeDocument/2006/relationships/image" Target="NULL"/><Relationship Id="rId25" Type="http://schemas.openxmlformats.org/officeDocument/2006/relationships/customXml" Target="../ink/ink188.xml"/><Relationship Id="rId46" Type="http://schemas.openxmlformats.org/officeDocument/2006/relationships/image" Target="../media/image198.png"/><Relationship Id="rId67" Type="http://schemas.openxmlformats.org/officeDocument/2006/relationships/customXml" Target="../ink/ink209.xml"/><Relationship Id="rId116" Type="http://schemas.openxmlformats.org/officeDocument/2006/relationships/image" Target="../media/image232.png"/><Relationship Id="rId20" Type="http://schemas.openxmlformats.org/officeDocument/2006/relationships/image" Target="../media/image185.png"/><Relationship Id="rId41" Type="http://schemas.openxmlformats.org/officeDocument/2006/relationships/customXml" Target="../ink/ink196.xml"/><Relationship Id="rId62" Type="http://schemas.openxmlformats.org/officeDocument/2006/relationships/image" Target="../media/image205.png"/><Relationship Id="rId83" Type="http://schemas.openxmlformats.org/officeDocument/2006/relationships/customXml" Target="../ink/ink217.xml"/><Relationship Id="rId88" Type="http://schemas.openxmlformats.org/officeDocument/2006/relationships/image" Target="../media/image218.png"/><Relationship Id="rId111" Type="http://schemas.openxmlformats.org/officeDocument/2006/relationships/customXml" Target="../ink/ink231.xml"/><Relationship Id="rId15" Type="http://schemas.openxmlformats.org/officeDocument/2006/relationships/customXml" Target="../ink/ink183.xml"/><Relationship Id="rId36" Type="http://schemas.openxmlformats.org/officeDocument/2006/relationships/image" Target="../media/image193.png"/><Relationship Id="rId57" Type="http://schemas.openxmlformats.org/officeDocument/2006/relationships/customXml" Target="../ink/ink204.xml"/><Relationship Id="rId106" Type="http://schemas.openxmlformats.org/officeDocument/2006/relationships/image" Target="../media/image227.png"/><Relationship Id="rId10" Type="http://schemas.openxmlformats.org/officeDocument/2006/relationships/image" Target="../media/image180.png"/><Relationship Id="rId31" Type="http://schemas.openxmlformats.org/officeDocument/2006/relationships/customXml" Target="../ink/ink191.xml"/><Relationship Id="rId52" Type="http://schemas.openxmlformats.org/officeDocument/2006/relationships/image" Target="../media/image201.png"/><Relationship Id="rId73" Type="http://schemas.openxmlformats.org/officeDocument/2006/relationships/customXml" Target="../ink/ink212.xml"/><Relationship Id="rId78" Type="http://schemas.openxmlformats.org/officeDocument/2006/relationships/image" Target="../media/image213.png"/><Relationship Id="rId94" Type="http://schemas.openxmlformats.org/officeDocument/2006/relationships/image" Target="../media/image221.png"/><Relationship Id="rId99" Type="http://schemas.openxmlformats.org/officeDocument/2006/relationships/customXml" Target="../ink/ink225.xml"/><Relationship Id="rId101" Type="http://schemas.openxmlformats.org/officeDocument/2006/relationships/customXml" Target="../ink/ink226.xml"/><Relationship Id="rId122" Type="http://schemas.openxmlformats.org/officeDocument/2006/relationships/image" Target="../media/image235.png"/><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180.xml"/></Relationships>
</file>

<file path=ppt/slides/_rels/slide19.xml.rels><?xml version="1.0" encoding="UTF-8" standalone="yes"?>
<Relationships xmlns="http://schemas.openxmlformats.org/package/2006/relationships"><Relationship Id="rId13" Type="http://schemas.openxmlformats.org/officeDocument/2006/relationships/image" Target="../media/image238.png"/><Relationship Id="rId18" Type="http://schemas.openxmlformats.org/officeDocument/2006/relationships/customXml" Target="../ink/ink246.xml"/><Relationship Id="rId26" Type="http://schemas.openxmlformats.org/officeDocument/2006/relationships/customXml" Target="../ink/ink250.xml"/><Relationship Id="rId39" Type="http://schemas.openxmlformats.org/officeDocument/2006/relationships/image" Target="../media/image251.png"/><Relationship Id="rId21" Type="http://schemas.openxmlformats.org/officeDocument/2006/relationships/image" Target="../media/image242.png"/><Relationship Id="rId34" Type="http://schemas.openxmlformats.org/officeDocument/2006/relationships/customXml" Target="../ink/ink254.xml"/><Relationship Id="rId42" Type="http://schemas.openxmlformats.org/officeDocument/2006/relationships/customXml" Target="../ink/ink258.xml"/><Relationship Id="rId47" Type="http://schemas.openxmlformats.org/officeDocument/2006/relationships/image" Target="../media/image255.png"/><Relationship Id="rId50" Type="http://schemas.openxmlformats.org/officeDocument/2006/relationships/customXml" Target="../ink/ink262.xml"/><Relationship Id="rId55" Type="http://schemas.openxmlformats.org/officeDocument/2006/relationships/image" Target="../media/image259.png"/><Relationship Id="rId7" Type="http://schemas.openxmlformats.org/officeDocument/2006/relationships/image" Target="../media/image2350.png"/><Relationship Id="rId2" Type="http://schemas.openxmlformats.org/officeDocument/2006/relationships/notesSlide" Target="../notesSlides/notesSlide19.xml"/><Relationship Id="rId16" Type="http://schemas.openxmlformats.org/officeDocument/2006/relationships/customXml" Target="../ink/ink245.xml"/><Relationship Id="rId29" Type="http://schemas.openxmlformats.org/officeDocument/2006/relationships/image" Target="../media/image246.png"/><Relationship Id="rId11" Type="http://schemas.openxmlformats.org/officeDocument/2006/relationships/image" Target="../media/image2370.png"/><Relationship Id="rId24" Type="http://schemas.openxmlformats.org/officeDocument/2006/relationships/customXml" Target="../ink/ink249.xml"/><Relationship Id="rId32" Type="http://schemas.openxmlformats.org/officeDocument/2006/relationships/customXml" Target="../ink/ink253.xml"/><Relationship Id="rId37" Type="http://schemas.openxmlformats.org/officeDocument/2006/relationships/image" Target="../media/image250.png"/><Relationship Id="rId40" Type="http://schemas.openxmlformats.org/officeDocument/2006/relationships/customXml" Target="../ink/ink257.xml"/><Relationship Id="rId45" Type="http://schemas.openxmlformats.org/officeDocument/2006/relationships/image" Target="../media/image254.png"/><Relationship Id="rId53" Type="http://schemas.openxmlformats.org/officeDocument/2006/relationships/image" Target="../media/image258.png"/><Relationship Id="rId58" Type="http://schemas.openxmlformats.org/officeDocument/2006/relationships/customXml" Target="../ink/ink266.xml"/><Relationship Id="rId5" Type="http://schemas.openxmlformats.org/officeDocument/2006/relationships/image" Target="../media/image2340.png"/><Relationship Id="rId19" Type="http://schemas.openxmlformats.org/officeDocument/2006/relationships/image" Target="../media/image241.png"/><Relationship Id="rId4" Type="http://schemas.openxmlformats.org/officeDocument/2006/relationships/customXml" Target="../ink/ink239.xml"/><Relationship Id="rId9" Type="http://schemas.openxmlformats.org/officeDocument/2006/relationships/image" Target="../media/image2360.png"/><Relationship Id="rId14" Type="http://schemas.openxmlformats.org/officeDocument/2006/relationships/customXml" Target="../ink/ink244.xml"/><Relationship Id="rId22" Type="http://schemas.openxmlformats.org/officeDocument/2006/relationships/customXml" Target="../ink/ink248.xml"/><Relationship Id="rId27" Type="http://schemas.openxmlformats.org/officeDocument/2006/relationships/image" Target="../media/image245.png"/><Relationship Id="rId30" Type="http://schemas.openxmlformats.org/officeDocument/2006/relationships/customXml" Target="../ink/ink252.xml"/><Relationship Id="rId35" Type="http://schemas.openxmlformats.org/officeDocument/2006/relationships/image" Target="../media/image249.png"/><Relationship Id="rId43" Type="http://schemas.openxmlformats.org/officeDocument/2006/relationships/image" Target="../media/image253.png"/><Relationship Id="rId48" Type="http://schemas.openxmlformats.org/officeDocument/2006/relationships/customXml" Target="../ink/ink261.xml"/><Relationship Id="rId56" Type="http://schemas.openxmlformats.org/officeDocument/2006/relationships/customXml" Target="../ink/ink265.xml"/><Relationship Id="rId8" Type="http://schemas.openxmlformats.org/officeDocument/2006/relationships/customXml" Target="../ink/ink241.xml"/><Relationship Id="rId51" Type="http://schemas.openxmlformats.org/officeDocument/2006/relationships/image" Target="../media/image257.png"/><Relationship Id="rId3" Type="http://schemas.openxmlformats.org/officeDocument/2006/relationships/image" Target="NULL"/><Relationship Id="rId12" Type="http://schemas.openxmlformats.org/officeDocument/2006/relationships/customXml" Target="../ink/ink243.xml"/><Relationship Id="rId17" Type="http://schemas.openxmlformats.org/officeDocument/2006/relationships/image" Target="../media/image240.png"/><Relationship Id="rId25" Type="http://schemas.openxmlformats.org/officeDocument/2006/relationships/image" Target="../media/image244.png"/><Relationship Id="rId33" Type="http://schemas.openxmlformats.org/officeDocument/2006/relationships/image" Target="../media/image248.png"/><Relationship Id="rId38" Type="http://schemas.openxmlformats.org/officeDocument/2006/relationships/customXml" Target="../ink/ink256.xml"/><Relationship Id="rId46" Type="http://schemas.openxmlformats.org/officeDocument/2006/relationships/customXml" Target="../ink/ink260.xml"/><Relationship Id="rId59" Type="http://schemas.openxmlformats.org/officeDocument/2006/relationships/image" Target="../media/image261.png"/><Relationship Id="rId20" Type="http://schemas.openxmlformats.org/officeDocument/2006/relationships/customXml" Target="../ink/ink247.xml"/><Relationship Id="rId41" Type="http://schemas.openxmlformats.org/officeDocument/2006/relationships/image" Target="../media/image252.png"/><Relationship Id="rId54" Type="http://schemas.openxmlformats.org/officeDocument/2006/relationships/customXml" Target="../ink/ink264.xml"/><Relationship Id="rId1" Type="http://schemas.openxmlformats.org/officeDocument/2006/relationships/slideLayout" Target="../slideLayouts/slideLayout7.xml"/><Relationship Id="rId6" Type="http://schemas.openxmlformats.org/officeDocument/2006/relationships/customXml" Target="../ink/ink240.xml"/><Relationship Id="rId15" Type="http://schemas.openxmlformats.org/officeDocument/2006/relationships/image" Target="../media/image239.png"/><Relationship Id="rId23" Type="http://schemas.openxmlformats.org/officeDocument/2006/relationships/image" Target="../media/image243.png"/><Relationship Id="rId28" Type="http://schemas.openxmlformats.org/officeDocument/2006/relationships/customXml" Target="../ink/ink251.xml"/><Relationship Id="rId36" Type="http://schemas.openxmlformats.org/officeDocument/2006/relationships/customXml" Target="../ink/ink255.xml"/><Relationship Id="rId49" Type="http://schemas.openxmlformats.org/officeDocument/2006/relationships/image" Target="../media/image256.png"/><Relationship Id="rId57" Type="http://schemas.openxmlformats.org/officeDocument/2006/relationships/image" Target="../media/image260.png"/><Relationship Id="rId10" Type="http://schemas.openxmlformats.org/officeDocument/2006/relationships/customXml" Target="../ink/ink242.xml"/><Relationship Id="rId31" Type="http://schemas.openxmlformats.org/officeDocument/2006/relationships/image" Target="../media/image247.png"/><Relationship Id="rId44" Type="http://schemas.openxmlformats.org/officeDocument/2006/relationships/customXml" Target="../ink/ink259.xml"/><Relationship Id="rId52" Type="http://schemas.openxmlformats.org/officeDocument/2006/relationships/customXml" Target="../ink/ink26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13.xml"/><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100.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10.png"/><Relationship Id="rId4" Type="http://schemas.openxmlformats.org/officeDocument/2006/relationships/image" Target="../media/image7100.png"/><Relationship Id="rId9" Type="http://schemas.openxmlformats.org/officeDocument/2006/relationships/customXml" Target="../ink/ink11.xml"/><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117" Type="http://schemas.openxmlformats.org/officeDocument/2006/relationships/customXml" Target="../ink/ink323.xml"/><Relationship Id="rId671" Type="http://schemas.openxmlformats.org/officeDocument/2006/relationships/image" Target="../media/image595.png"/><Relationship Id="rId21" Type="http://schemas.openxmlformats.org/officeDocument/2006/relationships/customXml" Target="../ink/ink275.xml"/><Relationship Id="rId324" Type="http://schemas.openxmlformats.org/officeDocument/2006/relationships/customXml" Target="../ink/ink427.xml"/><Relationship Id="rId531" Type="http://schemas.openxmlformats.org/officeDocument/2006/relationships/image" Target="../media/image525.png"/><Relationship Id="rId629" Type="http://schemas.openxmlformats.org/officeDocument/2006/relationships/image" Target="../media/image574.png"/><Relationship Id="rId170" Type="http://schemas.openxmlformats.org/officeDocument/2006/relationships/image" Target="../media/image345.png"/><Relationship Id="rId268" Type="http://schemas.openxmlformats.org/officeDocument/2006/relationships/customXml" Target="../ink/ink399.xml"/><Relationship Id="rId475" Type="http://schemas.openxmlformats.org/officeDocument/2006/relationships/image" Target="../media/image497.png"/><Relationship Id="rId682" Type="http://schemas.openxmlformats.org/officeDocument/2006/relationships/customXml" Target="../ink/ink606.xml"/><Relationship Id="rId32" Type="http://schemas.openxmlformats.org/officeDocument/2006/relationships/image" Target="../media/image276.png"/><Relationship Id="rId128" Type="http://schemas.openxmlformats.org/officeDocument/2006/relationships/image" Target="../media/image324.png"/><Relationship Id="rId335" Type="http://schemas.openxmlformats.org/officeDocument/2006/relationships/image" Target="../media/image427.png"/><Relationship Id="rId542" Type="http://schemas.openxmlformats.org/officeDocument/2006/relationships/customXml" Target="../ink/ink536.xml"/><Relationship Id="rId181" Type="http://schemas.openxmlformats.org/officeDocument/2006/relationships/customXml" Target="../ink/ink355.xml"/><Relationship Id="rId402" Type="http://schemas.openxmlformats.org/officeDocument/2006/relationships/customXml" Target="../ink/ink466.xml"/><Relationship Id="rId279" Type="http://schemas.openxmlformats.org/officeDocument/2006/relationships/image" Target="../media/image399.png"/><Relationship Id="rId486" Type="http://schemas.openxmlformats.org/officeDocument/2006/relationships/customXml" Target="../ink/ink508.xml"/><Relationship Id="rId693" Type="http://schemas.openxmlformats.org/officeDocument/2006/relationships/image" Target="../media/image606.png"/><Relationship Id="rId707" Type="http://schemas.openxmlformats.org/officeDocument/2006/relationships/image" Target="../media/image613.png"/><Relationship Id="rId43" Type="http://schemas.openxmlformats.org/officeDocument/2006/relationships/customXml" Target="../ink/ink286.xml"/><Relationship Id="rId139" Type="http://schemas.openxmlformats.org/officeDocument/2006/relationships/customXml" Target="../ink/ink334.xml"/><Relationship Id="rId346" Type="http://schemas.openxmlformats.org/officeDocument/2006/relationships/customXml" Target="../ink/ink438.xml"/><Relationship Id="rId553" Type="http://schemas.openxmlformats.org/officeDocument/2006/relationships/image" Target="../media/image536.png"/><Relationship Id="rId192" Type="http://schemas.openxmlformats.org/officeDocument/2006/relationships/image" Target="../media/image356.png"/><Relationship Id="rId206" Type="http://schemas.openxmlformats.org/officeDocument/2006/relationships/image" Target="../media/image363.png"/><Relationship Id="rId413" Type="http://schemas.openxmlformats.org/officeDocument/2006/relationships/image" Target="../media/image466.png"/><Relationship Id="rId497" Type="http://schemas.openxmlformats.org/officeDocument/2006/relationships/image" Target="../media/image508.png"/><Relationship Id="rId620" Type="http://schemas.openxmlformats.org/officeDocument/2006/relationships/customXml" Target="../ink/ink575.xml"/><Relationship Id="rId718" Type="http://schemas.openxmlformats.org/officeDocument/2006/relationships/customXml" Target="../ink/ink624.xml"/><Relationship Id="rId357" Type="http://schemas.openxmlformats.org/officeDocument/2006/relationships/image" Target="../media/image438.png"/><Relationship Id="rId54" Type="http://schemas.openxmlformats.org/officeDocument/2006/relationships/image" Target="../media/image287.png"/><Relationship Id="rId217" Type="http://schemas.openxmlformats.org/officeDocument/2006/relationships/customXml" Target="../ink/ink373.xml"/><Relationship Id="rId564" Type="http://schemas.openxmlformats.org/officeDocument/2006/relationships/customXml" Target="../ink/ink547.xml"/><Relationship Id="rId424" Type="http://schemas.openxmlformats.org/officeDocument/2006/relationships/customXml" Target="../ink/ink477.xml"/><Relationship Id="rId631" Type="http://schemas.openxmlformats.org/officeDocument/2006/relationships/image" Target="../media/image575.png"/><Relationship Id="rId270" Type="http://schemas.openxmlformats.org/officeDocument/2006/relationships/customXml" Target="../ink/ink400.xml"/><Relationship Id="rId65" Type="http://schemas.openxmlformats.org/officeDocument/2006/relationships/customXml" Target="../ink/ink297.xml"/><Relationship Id="rId130" Type="http://schemas.openxmlformats.org/officeDocument/2006/relationships/image" Target="../media/image325.png"/><Relationship Id="rId368" Type="http://schemas.openxmlformats.org/officeDocument/2006/relationships/customXml" Target="../ink/ink449.xml"/><Relationship Id="rId575" Type="http://schemas.openxmlformats.org/officeDocument/2006/relationships/image" Target="../media/image547.png"/><Relationship Id="rId228" Type="http://schemas.openxmlformats.org/officeDocument/2006/relationships/customXml" Target="../ink/ink379.xml"/><Relationship Id="rId435" Type="http://schemas.openxmlformats.org/officeDocument/2006/relationships/image" Target="../media/image477.png"/><Relationship Id="rId642" Type="http://schemas.openxmlformats.org/officeDocument/2006/relationships/customXml" Target="../ink/ink586.xml"/><Relationship Id="rId281" Type="http://schemas.openxmlformats.org/officeDocument/2006/relationships/image" Target="../media/image400.png"/><Relationship Id="rId502" Type="http://schemas.openxmlformats.org/officeDocument/2006/relationships/customXml" Target="../ink/ink516.xml"/><Relationship Id="rId76" Type="http://schemas.openxmlformats.org/officeDocument/2006/relationships/image" Target="../media/image298.png"/><Relationship Id="rId141" Type="http://schemas.openxmlformats.org/officeDocument/2006/relationships/customXml" Target="../ink/ink335.xml"/><Relationship Id="rId379" Type="http://schemas.openxmlformats.org/officeDocument/2006/relationships/image" Target="../media/image449.png"/><Relationship Id="rId586" Type="http://schemas.openxmlformats.org/officeDocument/2006/relationships/customXml" Target="../ink/ink558.xml"/><Relationship Id="rId7" Type="http://schemas.openxmlformats.org/officeDocument/2006/relationships/customXml" Target="../ink/ink268.xml"/><Relationship Id="rId239" Type="http://schemas.openxmlformats.org/officeDocument/2006/relationships/image" Target="../media/image379.png"/><Relationship Id="rId446" Type="http://schemas.openxmlformats.org/officeDocument/2006/relationships/customXml" Target="../ink/ink488.xml"/><Relationship Id="rId653" Type="http://schemas.openxmlformats.org/officeDocument/2006/relationships/image" Target="../media/image586.png"/><Relationship Id="rId292" Type="http://schemas.openxmlformats.org/officeDocument/2006/relationships/customXml" Target="../ink/ink411.xml"/><Relationship Id="rId306" Type="http://schemas.openxmlformats.org/officeDocument/2006/relationships/customXml" Target="../ink/ink418.xml"/><Relationship Id="rId87" Type="http://schemas.openxmlformats.org/officeDocument/2006/relationships/customXml" Target="../ink/ink308.xml"/><Relationship Id="rId513" Type="http://schemas.openxmlformats.org/officeDocument/2006/relationships/image" Target="../media/image516.png"/><Relationship Id="rId597" Type="http://schemas.openxmlformats.org/officeDocument/2006/relationships/image" Target="../media/image558.png"/><Relationship Id="rId720" Type="http://schemas.openxmlformats.org/officeDocument/2006/relationships/customXml" Target="../ink/ink625.xml"/><Relationship Id="rId152" Type="http://schemas.openxmlformats.org/officeDocument/2006/relationships/image" Target="../media/image336.png"/><Relationship Id="rId457" Type="http://schemas.openxmlformats.org/officeDocument/2006/relationships/image" Target="../media/image488.png"/><Relationship Id="rId664" Type="http://schemas.openxmlformats.org/officeDocument/2006/relationships/customXml" Target="../ink/ink597.xml"/><Relationship Id="rId14" Type="http://schemas.openxmlformats.org/officeDocument/2006/relationships/image" Target="../media/image267.png"/><Relationship Id="rId317" Type="http://schemas.openxmlformats.org/officeDocument/2006/relationships/image" Target="../media/image418.png"/><Relationship Id="rId524" Type="http://schemas.openxmlformats.org/officeDocument/2006/relationships/customXml" Target="../ink/ink527.xml"/><Relationship Id="rId98" Type="http://schemas.openxmlformats.org/officeDocument/2006/relationships/image" Target="../media/image309.png"/><Relationship Id="rId163" Type="http://schemas.openxmlformats.org/officeDocument/2006/relationships/customXml" Target="../ink/ink346.xml"/><Relationship Id="rId370" Type="http://schemas.openxmlformats.org/officeDocument/2006/relationships/customXml" Target="../ink/ink450.xml"/><Relationship Id="rId230" Type="http://schemas.openxmlformats.org/officeDocument/2006/relationships/customXml" Target="../ink/ink380.xml"/><Relationship Id="rId468" Type="http://schemas.openxmlformats.org/officeDocument/2006/relationships/customXml" Target="../ink/ink499.xml"/><Relationship Id="rId675" Type="http://schemas.openxmlformats.org/officeDocument/2006/relationships/image" Target="../media/image597.png"/><Relationship Id="rId25" Type="http://schemas.openxmlformats.org/officeDocument/2006/relationships/customXml" Target="../ink/ink277.xml"/><Relationship Id="rId328" Type="http://schemas.openxmlformats.org/officeDocument/2006/relationships/customXml" Target="../ink/ink429.xml"/><Relationship Id="rId535" Type="http://schemas.openxmlformats.org/officeDocument/2006/relationships/image" Target="../media/image527.png"/><Relationship Id="rId174" Type="http://schemas.openxmlformats.org/officeDocument/2006/relationships/image" Target="../media/image347.png"/><Relationship Id="rId381" Type="http://schemas.openxmlformats.org/officeDocument/2006/relationships/image" Target="../media/image450.png"/><Relationship Id="rId602" Type="http://schemas.openxmlformats.org/officeDocument/2006/relationships/customXml" Target="../ink/ink566.xml"/><Relationship Id="rId241" Type="http://schemas.openxmlformats.org/officeDocument/2006/relationships/image" Target="../media/image380.png"/><Relationship Id="rId479" Type="http://schemas.openxmlformats.org/officeDocument/2006/relationships/image" Target="../media/image499.png"/><Relationship Id="rId686" Type="http://schemas.openxmlformats.org/officeDocument/2006/relationships/customXml" Target="../ink/ink608.xml"/><Relationship Id="rId36" Type="http://schemas.openxmlformats.org/officeDocument/2006/relationships/image" Target="../media/image278.png"/><Relationship Id="rId339" Type="http://schemas.openxmlformats.org/officeDocument/2006/relationships/image" Target="../media/image429.png"/><Relationship Id="rId546" Type="http://schemas.openxmlformats.org/officeDocument/2006/relationships/customXml" Target="../ink/ink538.xml"/><Relationship Id="rId101" Type="http://schemas.openxmlformats.org/officeDocument/2006/relationships/customXml" Target="../ink/ink315.xml"/><Relationship Id="rId185" Type="http://schemas.openxmlformats.org/officeDocument/2006/relationships/customXml" Target="../ink/ink357.xml"/><Relationship Id="rId406" Type="http://schemas.openxmlformats.org/officeDocument/2006/relationships/customXml" Target="../ink/ink468.xml"/><Relationship Id="rId392" Type="http://schemas.openxmlformats.org/officeDocument/2006/relationships/customXml" Target="../ink/ink461.xml"/><Relationship Id="rId613" Type="http://schemas.openxmlformats.org/officeDocument/2006/relationships/image" Target="../media/image566.png"/><Relationship Id="rId697" Type="http://schemas.openxmlformats.org/officeDocument/2006/relationships/image" Target="../media/image608.png"/><Relationship Id="rId252" Type="http://schemas.openxmlformats.org/officeDocument/2006/relationships/customXml" Target="../ink/ink391.xml"/><Relationship Id="rId47" Type="http://schemas.openxmlformats.org/officeDocument/2006/relationships/customXml" Target="../ink/ink288.xml"/><Relationship Id="rId112" Type="http://schemas.openxmlformats.org/officeDocument/2006/relationships/image" Target="../media/image316.png"/><Relationship Id="rId557" Type="http://schemas.openxmlformats.org/officeDocument/2006/relationships/image" Target="../media/image538.png"/><Relationship Id="rId196" Type="http://schemas.openxmlformats.org/officeDocument/2006/relationships/image" Target="../media/image358.png"/><Relationship Id="rId417" Type="http://schemas.openxmlformats.org/officeDocument/2006/relationships/image" Target="../media/image468.png"/><Relationship Id="rId624" Type="http://schemas.openxmlformats.org/officeDocument/2006/relationships/customXml" Target="../ink/ink577.xml"/><Relationship Id="rId263" Type="http://schemas.openxmlformats.org/officeDocument/2006/relationships/image" Target="../media/image391.png"/><Relationship Id="rId470" Type="http://schemas.openxmlformats.org/officeDocument/2006/relationships/customXml" Target="../ink/ink500.xml"/><Relationship Id="rId58" Type="http://schemas.openxmlformats.org/officeDocument/2006/relationships/image" Target="../media/image289.png"/><Relationship Id="rId123" Type="http://schemas.openxmlformats.org/officeDocument/2006/relationships/customXml" Target="../ink/ink326.xml"/><Relationship Id="rId330" Type="http://schemas.openxmlformats.org/officeDocument/2006/relationships/customXml" Target="../ink/ink430.xml"/><Relationship Id="rId568" Type="http://schemas.openxmlformats.org/officeDocument/2006/relationships/customXml" Target="../ink/ink549.xml"/><Relationship Id="rId428" Type="http://schemas.openxmlformats.org/officeDocument/2006/relationships/customXml" Target="../ink/ink479.xml"/><Relationship Id="rId635" Type="http://schemas.openxmlformats.org/officeDocument/2006/relationships/image" Target="../media/image577.png"/><Relationship Id="rId274" Type="http://schemas.openxmlformats.org/officeDocument/2006/relationships/customXml" Target="../ink/ink402.xml"/><Relationship Id="rId481" Type="http://schemas.openxmlformats.org/officeDocument/2006/relationships/image" Target="../media/image500.png"/><Relationship Id="rId702" Type="http://schemas.openxmlformats.org/officeDocument/2006/relationships/customXml" Target="../ink/ink616.xml"/><Relationship Id="rId69" Type="http://schemas.openxmlformats.org/officeDocument/2006/relationships/customXml" Target="../ink/ink299.xml"/><Relationship Id="rId134" Type="http://schemas.openxmlformats.org/officeDocument/2006/relationships/image" Target="../media/image327.png"/><Relationship Id="rId579" Type="http://schemas.openxmlformats.org/officeDocument/2006/relationships/image" Target="../media/image549.png"/><Relationship Id="rId341" Type="http://schemas.openxmlformats.org/officeDocument/2006/relationships/image" Target="../media/image430.png"/><Relationship Id="rId439" Type="http://schemas.openxmlformats.org/officeDocument/2006/relationships/image" Target="../media/image479.png"/><Relationship Id="rId646" Type="http://schemas.openxmlformats.org/officeDocument/2006/relationships/customXml" Target="../ink/ink588.xml"/><Relationship Id="rId201" Type="http://schemas.openxmlformats.org/officeDocument/2006/relationships/customXml" Target="../ink/ink365.xml"/><Relationship Id="rId285" Type="http://schemas.openxmlformats.org/officeDocument/2006/relationships/image" Target="../media/image402.png"/><Relationship Id="rId506" Type="http://schemas.openxmlformats.org/officeDocument/2006/relationships/customXml" Target="../ink/ink518.xml"/><Relationship Id="rId492" Type="http://schemas.openxmlformats.org/officeDocument/2006/relationships/customXml" Target="../ink/ink511.xml"/><Relationship Id="rId713" Type="http://schemas.openxmlformats.org/officeDocument/2006/relationships/image" Target="../media/image616.png"/><Relationship Id="rId145" Type="http://schemas.openxmlformats.org/officeDocument/2006/relationships/customXml" Target="../ink/ink337.xml"/><Relationship Id="rId352" Type="http://schemas.openxmlformats.org/officeDocument/2006/relationships/customXml" Target="../ink/ink441.xml"/><Relationship Id="rId212" Type="http://schemas.openxmlformats.org/officeDocument/2006/relationships/image" Target="../media/image366.png"/><Relationship Id="rId657" Type="http://schemas.openxmlformats.org/officeDocument/2006/relationships/image" Target="../media/image588.png"/><Relationship Id="rId296" Type="http://schemas.openxmlformats.org/officeDocument/2006/relationships/customXml" Target="../ink/ink413.xml"/><Relationship Id="rId517" Type="http://schemas.openxmlformats.org/officeDocument/2006/relationships/image" Target="../media/image518.png"/><Relationship Id="rId724" Type="http://schemas.openxmlformats.org/officeDocument/2006/relationships/customXml" Target="../ink/ink627.xml"/><Relationship Id="rId60" Type="http://schemas.openxmlformats.org/officeDocument/2006/relationships/image" Target="../media/image290.png"/><Relationship Id="rId156" Type="http://schemas.openxmlformats.org/officeDocument/2006/relationships/image" Target="../media/image338.png"/><Relationship Id="rId363" Type="http://schemas.openxmlformats.org/officeDocument/2006/relationships/image" Target="../media/image441.png"/><Relationship Id="rId570" Type="http://schemas.openxmlformats.org/officeDocument/2006/relationships/customXml" Target="../ink/ink550.xml"/><Relationship Id="rId223" Type="http://schemas.openxmlformats.org/officeDocument/2006/relationships/customXml" Target="../ink/ink376.xml"/><Relationship Id="rId430" Type="http://schemas.openxmlformats.org/officeDocument/2006/relationships/customXml" Target="../ink/ink480.xml"/><Relationship Id="rId668" Type="http://schemas.openxmlformats.org/officeDocument/2006/relationships/customXml" Target="../ink/ink599.xml"/><Relationship Id="rId18" Type="http://schemas.openxmlformats.org/officeDocument/2006/relationships/image" Target="../media/image269.png"/><Relationship Id="rId528" Type="http://schemas.openxmlformats.org/officeDocument/2006/relationships/customXml" Target="../ink/ink529.xml"/><Relationship Id="rId167" Type="http://schemas.openxmlformats.org/officeDocument/2006/relationships/customXml" Target="../ink/ink348.xml"/><Relationship Id="rId374" Type="http://schemas.openxmlformats.org/officeDocument/2006/relationships/customXml" Target="../ink/ink452.xml"/><Relationship Id="rId581" Type="http://schemas.openxmlformats.org/officeDocument/2006/relationships/image" Target="../media/image550.png"/><Relationship Id="rId71" Type="http://schemas.openxmlformats.org/officeDocument/2006/relationships/customXml" Target="../ink/ink300.xml"/><Relationship Id="rId234" Type="http://schemas.openxmlformats.org/officeDocument/2006/relationships/customXml" Target="../ink/ink382.xml"/><Relationship Id="rId679" Type="http://schemas.openxmlformats.org/officeDocument/2006/relationships/image" Target="../media/image599.png"/><Relationship Id="rId2" Type="http://schemas.openxmlformats.org/officeDocument/2006/relationships/notesSlide" Target="../notesSlides/notesSlide20.xml"/><Relationship Id="rId29" Type="http://schemas.openxmlformats.org/officeDocument/2006/relationships/customXml" Target="../ink/ink279.xml"/><Relationship Id="rId441" Type="http://schemas.openxmlformats.org/officeDocument/2006/relationships/image" Target="../media/image480.png"/><Relationship Id="rId539" Type="http://schemas.openxmlformats.org/officeDocument/2006/relationships/image" Target="../media/image529.png"/><Relationship Id="rId178" Type="http://schemas.openxmlformats.org/officeDocument/2006/relationships/image" Target="../media/image349.png"/><Relationship Id="rId301" Type="http://schemas.openxmlformats.org/officeDocument/2006/relationships/image" Target="../media/image410.png"/><Relationship Id="rId82" Type="http://schemas.openxmlformats.org/officeDocument/2006/relationships/image" Target="../media/image301.png"/><Relationship Id="rId385" Type="http://schemas.openxmlformats.org/officeDocument/2006/relationships/image" Target="../media/image452.png"/><Relationship Id="rId592" Type="http://schemas.openxmlformats.org/officeDocument/2006/relationships/customXml" Target="../ink/ink561.xml"/><Relationship Id="rId606" Type="http://schemas.openxmlformats.org/officeDocument/2006/relationships/customXml" Target="../ink/ink568.xml"/><Relationship Id="rId245" Type="http://schemas.openxmlformats.org/officeDocument/2006/relationships/image" Target="../media/image382.png"/><Relationship Id="rId287" Type="http://schemas.openxmlformats.org/officeDocument/2006/relationships/image" Target="../media/image403.png"/><Relationship Id="rId410" Type="http://schemas.openxmlformats.org/officeDocument/2006/relationships/customXml" Target="../ink/ink470.xml"/><Relationship Id="rId452" Type="http://schemas.openxmlformats.org/officeDocument/2006/relationships/customXml" Target="../ink/ink491.xml"/><Relationship Id="rId494" Type="http://schemas.openxmlformats.org/officeDocument/2006/relationships/customXml" Target="../ink/ink512.xml"/><Relationship Id="rId508" Type="http://schemas.openxmlformats.org/officeDocument/2006/relationships/customXml" Target="../ink/ink519.xml"/><Relationship Id="rId715" Type="http://schemas.openxmlformats.org/officeDocument/2006/relationships/image" Target="../media/image617.png"/><Relationship Id="rId105" Type="http://schemas.openxmlformats.org/officeDocument/2006/relationships/customXml" Target="../ink/ink317.xml"/><Relationship Id="rId147" Type="http://schemas.openxmlformats.org/officeDocument/2006/relationships/customXml" Target="../ink/ink338.xml"/><Relationship Id="rId312" Type="http://schemas.openxmlformats.org/officeDocument/2006/relationships/customXml" Target="../ink/ink421.xml"/><Relationship Id="rId354" Type="http://schemas.openxmlformats.org/officeDocument/2006/relationships/customXml" Target="../ink/ink442.xml"/><Relationship Id="rId51" Type="http://schemas.openxmlformats.org/officeDocument/2006/relationships/customXml" Target="../ink/ink290.xml"/><Relationship Id="rId93" Type="http://schemas.openxmlformats.org/officeDocument/2006/relationships/customXml" Target="../ink/ink311.xml"/><Relationship Id="rId189" Type="http://schemas.openxmlformats.org/officeDocument/2006/relationships/customXml" Target="../ink/ink359.xml"/><Relationship Id="rId396" Type="http://schemas.openxmlformats.org/officeDocument/2006/relationships/customXml" Target="../ink/ink463.xml"/><Relationship Id="rId561" Type="http://schemas.openxmlformats.org/officeDocument/2006/relationships/image" Target="../media/image540.png"/><Relationship Id="rId617" Type="http://schemas.openxmlformats.org/officeDocument/2006/relationships/image" Target="../media/image568.png"/><Relationship Id="rId659" Type="http://schemas.openxmlformats.org/officeDocument/2006/relationships/image" Target="../media/image589.png"/><Relationship Id="rId214" Type="http://schemas.openxmlformats.org/officeDocument/2006/relationships/image" Target="../media/image367.png"/><Relationship Id="rId256" Type="http://schemas.openxmlformats.org/officeDocument/2006/relationships/customXml" Target="../ink/ink393.xml"/><Relationship Id="rId298" Type="http://schemas.openxmlformats.org/officeDocument/2006/relationships/customXml" Target="../ink/ink414.xml"/><Relationship Id="rId421" Type="http://schemas.openxmlformats.org/officeDocument/2006/relationships/image" Target="../media/image470.png"/><Relationship Id="rId463" Type="http://schemas.openxmlformats.org/officeDocument/2006/relationships/image" Target="../media/image491.png"/><Relationship Id="rId519" Type="http://schemas.openxmlformats.org/officeDocument/2006/relationships/image" Target="../media/image519.png"/><Relationship Id="rId670" Type="http://schemas.openxmlformats.org/officeDocument/2006/relationships/customXml" Target="../ink/ink600.xml"/><Relationship Id="rId116" Type="http://schemas.openxmlformats.org/officeDocument/2006/relationships/image" Target="../media/image318.png"/><Relationship Id="rId158" Type="http://schemas.openxmlformats.org/officeDocument/2006/relationships/image" Target="../media/image339.png"/><Relationship Id="rId323" Type="http://schemas.openxmlformats.org/officeDocument/2006/relationships/image" Target="../media/image421.png"/><Relationship Id="rId530" Type="http://schemas.openxmlformats.org/officeDocument/2006/relationships/customXml" Target="../ink/ink530.xml"/><Relationship Id="rId20" Type="http://schemas.openxmlformats.org/officeDocument/2006/relationships/image" Target="../media/image270.png"/><Relationship Id="rId62" Type="http://schemas.openxmlformats.org/officeDocument/2006/relationships/image" Target="../media/image291.png"/><Relationship Id="rId365" Type="http://schemas.openxmlformats.org/officeDocument/2006/relationships/image" Target="../media/image442.png"/><Relationship Id="rId572" Type="http://schemas.openxmlformats.org/officeDocument/2006/relationships/customXml" Target="../ink/ink551.xml"/><Relationship Id="rId628" Type="http://schemas.openxmlformats.org/officeDocument/2006/relationships/customXml" Target="../ink/ink579.xml"/><Relationship Id="rId225" Type="http://schemas.openxmlformats.org/officeDocument/2006/relationships/customXml" Target="../ink/ink377.xml"/><Relationship Id="rId267" Type="http://schemas.openxmlformats.org/officeDocument/2006/relationships/image" Target="../media/image393.png"/><Relationship Id="rId432" Type="http://schemas.openxmlformats.org/officeDocument/2006/relationships/customXml" Target="../ink/ink481.xml"/><Relationship Id="rId474" Type="http://schemas.openxmlformats.org/officeDocument/2006/relationships/customXml" Target="../ink/ink502.xml"/><Relationship Id="rId127" Type="http://schemas.openxmlformats.org/officeDocument/2006/relationships/customXml" Target="../ink/ink328.xml"/><Relationship Id="rId681" Type="http://schemas.openxmlformats.org/officeDocument/2006/relationships/image" Target="../media/image600.png"/><Relationship Id="rId31" Type="http://schemas.openxmlformats.org/officeDocument/2006/relationships/customXml" Target="../ink/ink280.xml"/><Relationship Id="rId73" Type="http://schemas.openxmlformats.org/officeDocument/2006/relationships/customXml" Target="../ink/ink301.xml"/><Relationship Id="rId169" Type="http://schemas.openxmlformats.org/officeDocument/2006/relationships/customXml" Target="../ink/ink349.xml"/><Relationship Id="rId334" Type="http://schemas.openxmlformats.org/officeDocument/2006/relationships/customXml" Target="../ink/ink432.xml"/><Relationship Id="rId376" Type="http://schemas.openxmlformats.org/officeDocument/2006/relationships/customXml" Target="../ink/ink453.xml"/><Relationship Id="rId541" Type="http://schemas.openxmlformats.org/officeDocument/2006/relationships/image" Target="../media/image530.png"/><Relationship Id="rId583" Type="http://schemas.openxmlformats.org/officeDocument/2006/relationships/image" Target="../media/image551.png"/><Relationship Id="rId639" Type="http://schemas.openxmlformats.org/officeDocument/2006/relationships/image" Target="../media/image579.png"/><Relationship Id="rId4" Type="http://schemas.openxmlformats.org/officeDocument/2006/relationships/image" Target="../media/image238.emf"/><Relationship Id="rId180" Type="http://schemas.openxmlformats.org/officeDocument/2006/relationships/image" Target="../media/image350.png"/><Relationship Id="rId236" Type="http://schemas.openxmlformats.org/officeDocument/2006/relationships/customXml" Target="../ink/ink383.xml"/><Relationship Id="rId278" Type="http://schemas.openxmlformats.org/officeDocument/2006/relationships/customXml" Target="../ink/ink404.xml"/><Relationship Id="rId401" Type="http://schemas.openxmlformats.org/officeDocument/2006/relationships/image" Target="../media/image460.png"/><Relationship Id="rId443" Type="http://schemas.openxmlformats.org/officeDocument/2006/relationships/image" Target="../media/image481.png"/><Relationship Id="rId650" Type="http://schemas.openxmlformats.org/officeDocument/2006/relationships/customXml" Target="../ink/ink590.xml"/><Relationship Id="rId303" Type="http://schemas.openxmlformats.org/officeDocument/2006/relationships/image" Target="../media/image411.png"/><Relationship Id="rId485" Type="http://schemas.openxmlformats.org/officeDocument/2006/relationships/image" Target="../media/image502.png"/><Relationship Id="rId692" Type="http://schemas.openxmlformats.org/officeDocument/2006/relationships/customXml" Target="../ink/ink611.xml"/><Relationship Id="rId706" Type="http://schemas.openxmlformats.org/officeDocument/2006/relationships/customXml" Target="../ink/ink618.xml"/><Relationship Id="rId42" Type="http://schemas.openxmlformats.org/officeDocument/2006/relationships/image" Target="../media/image281.png"/><Relationship Id="rId84" Type="http://schemas.openxmlformats.org/officeDocument/2006/relationships/image" Target="../media/image302.png"/><Relationship Id="rId138" Type="http://schemas.openxmlformats.org/officeDocument/2006/relationships/image" Target="../media/image329.png"/><Relationship Id="rId345" Type="http://schemas.openxmlformats.org/officeDocument/2006/relationships/image" Target="../media/image432.png"/><Relationship Id="rId387" Type="http://schemas.openxmlformats.org/officeDocument/2006/relationships/image" Target="../media/image453.png"/><Relationship Id="rId510" Type="http://schemas.openxmlformats.org/officeDocument/2006/relationships/customXml" Target="../ink/ink520.xml"/><Relationship Id="rId552" Type="http://schemas.openxmlformats.org/officeDocument/2006/relationships/customXml" Target="../ink/ink541.xml"/><Relationship Id="rId594" Type="http://schemas.openxmlformats.org/officeDocument/2006/relationships/customXml" Target="../ink/ink562.xml"/><Relationship Id="rId608" Type="http://schemas.openxmlformats.org/officeDocument/2006/relationships/customXml" Target="../ink/ink569.xml"/><Relationship Id="rId191" Type="http://schemas.openxmlformats.org/officeDocument/2006/relationships/customXml" Target="../ink/ink360.xml"/><Relationship Id="rId205" Type="http://schemas.openxmlformats.org/officeDocument/2006/relationships/customXml" Target="../ink/ink367.xml"/><Relationship Id="rId247" Type="http://schemas.openxmlformats.org/officeDocument/2006/relationships/image" Target="../media/image383.png"/><Relationship Id="rId412" Type="http://schemas.openxmlformats.org/officeDocument/2006/relationships/customXml" Target="../ink/ink471.xml"/><Relationship Id="rId107" Type="http://schemas.openxmlformats.org/officeDocument/2006/relationships/customXml" Target="../ink/ink318.xml"/><Relationship Id="rId289" Type="http://schemas.openxmlformats.org/officeDocument/2006/relationships/image" Target="../media/image404.png"/><Relationship Id="rId454" Type="http://schemas.openxmlformats.org/officeDocument/2006/relationships/customXml" Target="../ink/ink492.xml"/><Relationship Id="rId496" Type="http://schemas.openxmlformats.org/officeDocument/2006/relationships/customXml" Target="../ink/ink513.xml"/><Relationship Id="rId661" Type="http://schemas.openxmlformats.org/officeDocument/2006/relationships/image" Target="../media/image590.png"/><Relationship Id="rId717" Type="http://schemas.openxmlformats.org/officeDocument/2006/relationships/image" Target="../media/image618.png"/><Relationship Id="rId11" Type="http://schemas.openxmlformats.org/officeDocument/2006/relationships/customXml" Target="../ink/ink270.xml"/><Relationship Id="rId53" Type="http://schemas.openxmlformats.org/officeDocument/2006/relationships/customXml" Target="../ink/ink291.xml"/><Relationship Id="rId149" Type="http://schemas.openxmlformats.org/officeDocument/2006/relationships/customXml" Target="../ink/ink339.xml"/><Relationship Id="rId314" Type="http://schemas.openxmlformats.org/officeDocument/2006/relationships/customXml" Target="../ink/ink422.xml"/><Relationship Id="rId356" Type="http://schemas.openxmlformats.org/officeDocument/2006/relationships/customXml" Target="../ink/ink443.xml"/><Relationship Id="rId398" Type="http://schemas.openxmlformats.org/officeDocument/2006/relationships/customXml" Target="../ink/ink464.xml"/><Relationship Id="rId521" Type="http://schemas.openxmlformats.org/officeDocument/2006/relationships/image" Target="../media/image520.png"/><Relationship Id="rId563" Type="http://schemas.openxmlformats.org/officeDocument/2006/relationships/image" Target="../media/image541.png"/><Relationship Id="rId619" Type="http://schemas.openxmlformats.org/officeDocument/2006/relationships/image" Target="../media/image569.png"/><Relationship Id="rId95" Type="http://schemas.openxmlformats.org/officeDocument/2006/relationships/customXml" Target="../ink/ink312.xml"/><Relationship Id="rId160" Type="http://schemas.openxmlformats.org/officeDocument/2006/relationships/image" Target="../media/image340.png"/><Relationship Id="rId216" Type="http://schemas.openxmlformats.org/officeDocument/2006/relationships/image" Target="../media/image368.png"/><Relationship Id="rId423" Type="http://schemas.openxmlformats.org/officeDocument/2006/relationships/image" Target="../media/image471.png"/><Relationship Id="rId258" Type="http://schemas.openxmlformats.org/officeDocument/2006/relationships/customXml" Target="../ink/ink394.xml"/><Relationship Id="rId465" Type="http://schemas.openxmlformats.org/officeDocument/2006/relationships/image" Target="../media/image492.png"/><Relationship Id="rId630" Type="http://schemas.openxmlformats.org/officeDocument/2006/relationships/customXml" Target="../ink/ink580.xml"/><Relationship Id="rId672" Type="http://schemas.openxmlformats.org/officeDocument/2006/relationships/customXml" Target="../ink/ink601.xml"/><Relationship Id="rId22" Type="http://schemas.openxmlformats.org/officeDocument/2006/relationships/image" Target="../media/image271.png"/><Relationship Id="rId64" Type="http://schemas.openxmlformats.org/officeDocument/2006/relationships/image" Target="../media/image292.png"/><Relationship Id="rId118" Type="http://schemas.openxmlformats.org/officeDocument/2006/relationships/image" Target="../media/image319.png"/><Relationship Id="rId325" Type="http://schemas.openxmlformats.org/officeDocument/2006/relationships/image" Target="../media/image422.png"/><Relationship Id="rId367" Type="http://schemas.openxmlformats.org/officeDocument/2006/relationships/image" Target="../media/image443.png"/><Relationship Id="rId532" Type="http://schemas.openxmlformats.org/officeDocument/2006/relationships/customXml" Target="../ink/ink531.xml"/><Relationship Id="rId574" Type="http://schemas.openxmlformats.org/officeDocument/2006/relationships/customXml" Target="../ink/ink552.xml"/><Relationship Id="rId171" Type="http://schemas.openxmlformats.org/officeDocument/2006/relationships/customXml" Target="../ink/ink350.xml"/><Relationship Id="rId227" Type="http://schemas.openxmlformats.org/officeDocument/2006/relationships/customXml" Target="../ink/ink378.xml"/><Relationship Id="rId269" Type="http://schemas.openxmlformats.org/officeDocument/2006/relationships/image" Target="../media/image394.png"/><Relationship Id="rId434" Type="http://schemas.openxmlformats.org/officeDocument/2006/relationships/customXml" Target="../ink/ink482.xml"/><Relationship Id="rId476" Type="http://schemas.openxmlformats.org/officeDocument/2006/relationships/customXml" Target="../ink/ink503.xml"/><Relationship Id="rId641" Type="http://schemas.openxmlformats.org/officeDocument/2006/relationships/image" Target="../media/image580.png"/><Relationship Id="rId683" Type="http://schemas.openxmlformats.org/officeDocument/2006/relationships/image" Target="../media/image601.png"/><Relationship Id="rId33" Type="http://schemas.openxmlformats.org/officeDocument/2006/relationships/customXml" Target="../ink/ink281.xml"/><Relationship Id="rId129" Type="http://schemas.openxmlformats.org/officeDocument/2006/relationships/customXml" Target="../ink/ink329.xml"/><Relationship Id="rId280" Type="http://schemas.openxmlformats.org/officeDocument/2006/relationships/customXml" Target="../ink/ink405.xml"/><Relationship Id="rId336" Type="http://schemas.openxmlformats.org/officeDocument/2006/relationships/customXml" Target="../ink/ink433.xml"/><Relationship Id="rId501" Type="http://schemas.openxmlformats.org/officeDocument/2006/relationships/image" Target="../media/image510.png"/><Relationship Id="rId543" Type="http://schemas.openxmlformats.org/officeDocument/2006/relationships/image" Target="../media/image531.png"/><Relationship Id="rId75" Type="http://schemas.openxmlformats.org/officeDocument/2006/relationships/customXml" Target="../ink/ink302.xml"/><Relationship Id="rId140" Type="http://schemas.openxmlformats.org/officeDocument/2006/relationships/image" Target="../media/image330.png"/><Relationship Id="rId182" Type="http://schemas.openxmlformats.org/officeDocument/2006/relationships/image" Target="../media/image351.png"/><Relationship Id="rId378" Type="http://schemas.openxmlformats.org/officeDocument/2006/relationships/customXml" Target="../ink/ink454.xml"/><Relationship Id="rId403" Type="http://schemas.openxmlformats.org/officeDocument/2006/relationships/image" Target="../media/image461.png"/><Relationship Id="rId585" Type="http://schemas.openxmlformats.org/officeDocument/2006/relationships/image" Target="../media/image552.png"/><Relationship Id="rId6" Type="http://schemas.openxmlformats.org/officeDocument/2006/relationships/image" Target="../media/image263.png"/><Relationship Id="rId238" Type="http://schemas.openxmlformats.org/officeDocument/2006/relationships/customXml" Target="../ink/ink384.xml"/><Relationship Id="rId445" Type="http://schemas.openxmlformats.org/officeDocument/2006/relationships/image" Target="../media/image482.png"/><Relationship Id="rId487" Type="http://schemas.openxmlformats.org/officeDocument/2006/relationships/image" Target="../media/image503.png"/><Relationship Id="rId610" Type="http://schemas.openxmlformats.org/officeDocument/2006/relationships/customXml" Target="../ink/ink570.xml"/><Relationship Id="rId652" Type="http://schemas.openxmlformats.org/officeDocument/2006/relationships/customXml" Target="../ink/ink591.xml"/><Relationship Id="rId694" Type="http://schemas.openxmlformats.org/officeDocument/2006/relationships/customXml" Target="../ink/ink612.xml"/><Relationship Id="rId708" Type="http://schemas.openxmlformats.org/officeDocument/2006/relationships/customXml" Target="../ink/ink619.xml"/><Relationship Id="rId291" Type="http://schemas.openxmlformats.org/officeDocument/2006/relationships/image" Target="../media/image405.png"/><Relationship Id="rId305" Type="http://schemas.openxmlformats.org/officeDocument/2006/relationships/image" Target="../media/image412.png"/><Relationship Id="rId347" Type="http://schemas.openxmlformats.org/officeDocument/2006/relationships/image" Target="../media/image433.png"/><Relationship Id="rId512" Type="http://schemas.openxmlformats.org/officeDocument/2006/relationships/customXml" Target="../ink/ink521.xml"/><Relationship Id="rId44" Type="http://schemas.openxmlformats.org/officeDocument/2006/relationships/image" Target="../media/image282.png"/><Relationship Id="rId86" Type="http://schemas.openxmlformats.org/officeDocument/2006/relationships/image" Target="../media/image303.png"/><Relationship Id="rId151" Type="http://schemas.openxmlformats.org/officeDocument/2006/relationships/customXml" Target="../ink/ink340.xml"/><Relationship Id="rId389" Type="http://schemas.openxmlformats.org/officeDocument/2006/relationships/image" Target="../media/image454.png"/><Relationship Id="rId554" Type="http://schemas.openxmlformats.org/officeDocument/2006/relationships/customXml" Target="../ink/ink542.xml"/><Relationship Id="rId596" Type="http://schemas.openxmlformats.org/officeDocument/2006/relationships/customXml" Target="../ink/ink563.xml"/><Relationship Id="rId193" Type="http://schemas.openxmlformats.org/officeDocument/2006/relationships/customXml" Target="../ink/ink361.xml"/><Relationship Id="rId207" Type="http://schemas.openxmlformats.org/officeDocument/2006/relationships/customXml" Target="../ink/ink368.xml"/><Relationship Id="rId249" Type="http://schemas.openxmlformats.org/officeDocument/2006/relationships/image" Target="../media/image384.png"/><Relationship Id="rId414" Type="http://schemas.openxmlformats.org/officeDocument/2006/relationships/customXml" Target="../ink/ink472.xml"/><Relationship Id="rId456" Type="http://schemas.openxmlformats.org/officeDocument/2006/relationships/customXml" Target="../ink/ink493.xml"/><Relationship Id="rId498" Type="http://schemas.openxmlformats.org/officeDocument/2006/relationships/customXml" Target="../ink/ink514.xml"/><Relationship Id="rId621" Type="http://schemas.openxmlformats.org/officeDocument/2006/relationships/image" Target="../media/image570.png"/><Relationship Id="rId663" Type="http://schemas.openxmlformats.org/officeDocument/2006/relationships/image" Target="../media/image591.png"/><Relationship Id="rId13" Type="http://schemas.openxmlformats.org/officeDocument/2006/relationships/customXml" Target="../ink/ink271.xml"/><Relationship Id="rId109" Type="http://schemas.openxmlformats.org/officeDocument/2006/relationships/customXml" Target="../ink/ink319.xml"/><Relationship Id="rId260" Type="http://schemas.openxmlformats.org/officeDocument/2006/relationships/customXml" Target="../ink/ink395.xml"/><Relationship Id="rId316" Type="http://schemas.openxmlformats.org/officeDocument/2006/relationships/customXml" Target="../ink/ink423.xml"/><Relationship Id="rId523" Type="http://schemas.openxmlformats.org/officeDocument/2006/relationships/image" Target="../media/image521.png"/><Relationship Id="rId719" Type="http://schemas.openxmlformats.org/officeDocument/2006/relationships/image" Target="../media/image619.png"/><Relationship Id="rId55" Type="http://schemas.openxmlformats.org/officeDocument/2006/relationships/customXml" Target="../ink/ink292.xml"/><Relationship Id="rId97" Type="http://schemas.openxmlformats.org/officeDocument/2006/relationships/customXml" Target="../ink/ink313.xml"/><Relationship Id="rId120" Type="http://schemas.openxmlformats.org/officeDocument/2006/relationships/image" Target="../media/image320.png"/><Relationship Id="rId358" Type="http://schemas.openxmlformats.org/officeDocument/2006/relationships/customXml" Target="../ink/ink444.xml"/><Relationship Id="rId565" Type="http://schemas.openxmlformats.org/officeDocument/2006/relationships/image" Target="../media/image542.png"/><Relationship Id="rId162" Type="http://schemas.openxmlformats.org/officeDocument/2006/relationships/image" Target="../media/image341.png"/><Relationship Id="rId218" Type="http://schemas.openxmlformats.org/officeDocument/2006/relationships/image" Target="../media/image369.png"/><Relationship Id="rId425" Type="http://schemas.openxmlformats.org/officeDocument/2006/relationships/image" Target="../media/image472.png"/><Relationship Id="rId467" Type="http://schemas.openxmlformats.org/officeDocument/2006/relationships/image" Target="../media/image493.png"/><Relationship Id="rId632" Type="http://schemas.openxmlformats.org/officeDocument/2006/relationships/customXml" Target="../ink/ink581.xml"/><Relationship Id="rId271" Type="http://schemas.openxmlformats.org/officeDocument/2006/relationships/image" Target="../media/image395.png"/><Relationship Id="rId674" Type="http://schemas.openxmlformats.org/officeDocument/2006/relationships/customXml" Target="../ink/ink602.xml"/><Relationship Id="rId24" Type="http://schemas.openxmlformats.org/officeDocument/2006/relationships/image" Target="../media/image272.png"/><Relationship Id="rId66" Type="http://schemas.openxmlformats.org/officeDocument/2006/relationships/image" Target="../media/image293.png"/><Relationship Id="rId131" Type="http://schemas.openxmlformats.org/officeDocument/2006/relationships/customXml" Target="../ink/ink330.xml"/><Relationship Id="rId327" Type="http://schemas.openxmlformats.org/officeDocument/2006/relationships/image" Target="../media/image423.png"/><Relationship Id="rId369" Type="http://schemas.openxmlformats.org/officeDocument/2006/relationships/image" Target="../media/image444.png"/><Relationship Id="rId534" Type="http://schemas.openxmlformats.org/officeDocument/2006/relationships/customXml" Target="../ink/ink532.xml"/><Relationship Id="rId576" Type="http://schemas.openxmlformats.org/officeDocument/2006/relationships/customXml" Target="../ink/ink553.xml"/><Relationship Id="rId173" Type="http://schemas.openxmlformats.org/officeDocument/2006/relationships/customXml" Target="../ink/ink351.xml"/><Relationship Id="rId229" Type="http://schemas.openxmlformats.org/officeDocument/2006/relationships/image" Target="../media/image374.png"/><Relationship Id="rId380" Type="http://schemas.openxmlformats.org/officeDocument/2006/relationships/customXml" Target="../ink/ink455.xml"/><Relationship Id="rId436" Type="http://schemas.openxmlformats.org/officeDocument/2006/relationships/customXml" Target="../ink/ink483.xml"/><Relationship Id="rId601" Type="http://schemas.openxmlformats.org/officeDocument/2006/relationships/image" Target="../media/image560.png"/><Relationship Id="rId643" Type="http://schemas.openxmlformats.org/officeDocument/2006/relationships/image" Target="../media/image581.png"/><Relationship Id="rId240" Type="http://schemas.openxmlformats.org/officeDocument/2006/relationships/customXml" Target="../ink/ink385.xml"/><Relationship Id="rId478" Type="http://schemas.openxmlformats.org/officeDocument/2006/relationships/customXml" Target="../ink/ink504.xml"/><Relationship Id="rId685" Type="http://schemas.openxmlformats.org/officeDocument/2006/relationships/image" Target="../media/image602.png"/><Relationship Id="rId35" Type="http://schemas.openxmlformats.org/officeDocument/2006/relationships/customXml" Target="../ink/ink282.xml"/><Relationship Id="rId77" Type="http://schemas.openxmlformats.org/officeDocument/2006/relationships/customXml" Target="../ink/ink303.xml"/><Relationship Id="rId100" Type="http://schemas.openxmlformats.org/officeDocument/2006/relationships/image" Target="../media/image310.png"/><Relationship Id="rId282" Type="http://schemas.openxmlformats.org/officeDocument/2006/relationships/customXml" Target="../ink/ink406.xml"/><Relationship Id="rId338" Type="http://schemas.openxmlformats.org/officeDocument/2006/relationships/customXml" Target="../ink/ink434.xml"/><Relationship Id="rId503" Type="http://schemas.openxmlformats.org/officeDocument/2006/relationships/image" Target="../media/image511.png"/><Relationship Id="rId545" Type="http://schemas.openxmlformats.org/officeDocument/2006/relationships/image" Target="../media/image532.png"/><Relationship Id="rId587" Type="http://schemas.openxmlformats.org/officeDocument/2006/relationships/image" Target="../media/image553.png"/><Relationship Id="rId710" Type="http://schemas.openxmlformats.org/officeDocument/2006/relationships/customXml" Target="../ink/ink620.xml"/><Relationship Id="rId8" Type="http://schemas.openxmlformats.org/officeDocument/2006/relationships/image" Target="../media/image264.png"/><Relationship Id="rId142" Type="http://schemas.openxmlformats.org/officeDocument/2006/relationships/image" Target="../media/image331.png"/><Relationship Id="rId184" Type="http://schemas.openxmlformats.org/officeDocument/2006/relationships/image" Target="../media/image352.png"/><Relationship Id="rId391" Type="http://schemas.openxmlformats.org/officeDocument/2006/relationships/image" Target="../media/image455.png"/><Relationship Id="rId405" Type="http://schemas.openxmlformats.org/officeDocument/2006/relationships/image" Target="../media/image462.png"/><Relationship Id="rId447" Type="http://schemas.openxmlformats.org/officeDocument/2006/relationships/image" Target="../media/image483.png"/><Relationship Id="rId612" Type="http://schemas.openxmlformats.org/officeDocument/2006/relationships/customXml" Target="../ink/ink571.xml"/><Relationship Id="rId251" Type="http://schemas.openxmlformats.org/officeDocument/2006/relationships/image" Target="../media/image385.png"/><Relationship Id="rId489" Type="http://schemas.openxmlformats.org/officeDocument/2006/relationships/image" Target="../media/image504.png"/><Relationship Id="rId654" Type="http://schemas.openxmlformats.org/officeDocument/2006/relationships/customXml" Target="../ink/ink592.xml"/><Relationship Id="rId696" Type="http://schemas.openxmlformats.org/officeDocument/2006/relationships/customXml" Target="../ink/ink613.xml"/><Relationship Id="rId46" Type="http://schemas.openxmlformats.org/officeDocument/2006/relationships/image" Target="../media/image283.png"/><Relationship Id="rId293" Type="http://schemas.openxmlformats.org/officeDocument/2006/relationships/image" Target="../media/image406.png"/><Relationship Id="rId307" Type="http://schemas.openxmlformats.org/officeDocument/2006/relationships/image" Target="../media/image413.png"/><Relationship Id="rId349" Type="http://schemas.openxmlformats.org/officeDocument/2006/relationships/image" Target="../media/image434.png"/><Relationship Id="rId514" Type="http://schemas.openxmlformats.org/officeDocument/2006/relationships/customXml" Target="../ink/ink522.xml"/><Relationship Id="rId556" Type="http://schemas.openxmlformats.org/officeDocument/2006/relationships/customXml" Target="../ink/ink543.xml"/><Relationship Id="rId721" Type="http://schemas.openxmlformats.org/officeDocument/2006/relationships/image" Target="../media/image620.png"/><Relationship Id="rId88" Type="http://schemas.openxmlformats.org/officeDocument/2006/relationships/image" Target="../media/image304.png"/><Relationship Id="rId111" Type="http://schemas.openxmlformats.org/officeDocument/2006/relationships/customXml" Target="../ink/ink320.xml"/><Relationship Id="rId153" Type="http://schemas.openxmlformats.org/officeDocument/2006/relationships/customXml" Target="../ink/ink341.xml"/><Relationship Id="rId195" Type="http://schemas.openxmlformats.org/officeDocument/2006/relationships/customXml" Target="../ink/ink362.xml"/><Relationship Id="rId209" Type="http://schemas.openxmlformats.org/officeDocument/2006/relationships/customXml" Target="../ink/ink369.xml"/><Relationship Id="rId360" Type="http://schemas.openxmlformats.org/officeDocument/2006/relationships/customXml" Target="../ink/ink445.xml"/><Relationship Id="rId416" Type="http://schemas.openxmlformats.org/officeDocument/2006/relationships/customXml" Target="../ink/ink473.xml"/><Relationship Id="rId598" Type="http://schemas.openxmlformats.org/officeDocument/2006/relationships/customXml" Target="../ink/ink564.xml"/><Relationship Id="rId220" Type="http://schemas.openxmlformats.org/officeDocument/2006/relationships/image" Target="../media/image370.png"/><Relationship Id="rId458" Type="http://schemas.openxmlformats.org/officeDocument/2006/relationships/customXml" Target="../ink/ink494.xml"/><Relationship Id="rId623" Type="http://schemas.openxmlformats.org/officeDocument/2006/relationships/image" Target="../media/image571.png"/><Relationship Id="rId665" Type="http://schemas.openxmlformats.org/officeDocument/2006/relationships/image" Target="../media/image592.png"/><Relationship Id="rId15" Type="http://schemas.openxmlformats.org/officeDocument/2006/relationships/customXml" Target="../ink/ink272.xml"/><Relationship Id="rId57" Type="http://schemas.openxmlformats.org/officeDocument/2006/relationships/customXml" Target="../ink/ink293.xml"/><Relationship Id="rId262" Type="http://schemas.openxmlformats.org/officeDocument/2006/relationships/customXml" Target="../ink/ink396.xml"/><Relationship Id="rId318" Type="http://schemas.openxmlformats.org/officeDocument/2006/relationships/customXml" Target="../ink/ink424.xml"/><Relationship Id="rId525" Type="http://schemas.openxmlformats.org/officeDocument/2006/relationships/image" Target="../media/image522.png"/><Relationship Id="rId567" Type="http://schemas.openxmlformats.org/officeDocument/2006/relationships/image" Target="../media/image543.png"/><Relationship Id="rId99" Type="http://schemas.openxmlformats.org/officeDocument/2006/relationships/customXml" Target="../ink/ink314.xml"/><Relationship Id="rId122" Type="http://schemas.openxmlformats.org/officeDocument/2006/relationships/image" Target="../media/image321.png"/><Relationship Id="rId164" Type="http://schemas.openxmlformats.org/officeDocument/2006/relationships/image" Target="../media/image342.png"/><Relationship Id="rId371" Type="http://schemas.openxmlformats.org/officeDocument/2006/relationships/image" Target="../media/image445.png"/><Relationship Id="rId427" Type="http://schemas.openxmlformats.org/officeDocument/2006/relationships/image" Target="../media/image473.png"/><Relationship Id="rId469" Type="http://schemas.openxmlformats.org/officeDocument/2006/relationships/image" Target="../media/image494.png"/><Relationship Id="rId634" Type="http://schemas.openxmlformats.org/officeDocument/2006/relationships/customXml" Target="../ink/ink582.xml"/><Relationship Id="rId676" Type="http://schemas.openxmlformats.org/officeDocument/2006/relationships/customXml" Target="../ink/ink603.xml"/><Relationship Id="rId26" Type="http://schemas.openxmlformats.org/officeDocument/2006/relationships/image" Target="../media/image273.png"/><Relationship Id="rId231" Type="http://schemas.openxmlformats.org/officeDocument/2006/relationships/image" Target="../media/image375.png"/><Relationship Id="rId273" Type="http://schemas.openxmlformats.org/officeDocument/2006/relationships/image" Target="../media/image396.png"/><Relationship Id="rId329" Type="http://schemas.openxmlformats.org/officeDocument/2006/relationships/image" Target="../media/image424.png"/><Relationship Id="rId480" Type="http://schemas.openxmlformats.org/officeDocument/2006/relationships/customXml" Target="../ink/ink505.xml"/><Relationship Id="rId536" Type="http://schemas.openxmlformats.org/officeDocument/2006/relationships/customXml" Target="../ink/ink533.xml"/><Relationship Id="rId701" Type="http://schemas.openxmlformats.org/officeDocument/2006/relationships/image" Target="../media/image610.png"/><Relationship Id="rId68" Type="http://schemas.openxmlformats.org/officeDocument/2006/relationships/image" Target="../media/image294.png"/><Relationship Id="rId133" Type="http://schemas.openxmlformats.org/officeDocument/2006/relationships/customXml" Target="../ink/ink331.xml"/><Relationship Id="rId175" Type="http://schemas.openxmlformats.org/officeDocument/2006/relationships/customXml" Target="../ink/ink352.xml"/><Relationship Id="rId340" Type="http://schemas.openxmlformats.org/officeDocument/2006/relationships/customXml" Target="../ink/ink435.xml"/><Relationship Id="rId578" Type="http://schemas.openxmlformats.org/officeDocument/2006/relationships/customXml" Target="../ink/ink554.xml"/><Relationship Id="rId200" Type="http://schemas.openxmlformats.org/officeDocument/2006/relationships/image" Target="../media/image360.png"/><Relationship Id="rId382" Type="http://schemas.openxmlformats.org/officeDocument/2006/relationships/customXml" Target="../ink/ink456.xml"/><Relationship Id="rId438" Type="http://schemas.openxmlformats.org/officeDocument/2006/relationships/customXml" Target="../ink/ink484.xml"/><Relationship Id="rId603" Type="http://schemas.openxmlformats.org/officeDocument/2006/relationships/image" Target="../media/image561.png"/><Relationship Id="rId645" Type="http://schemas.openxmlformats.org/officeDocument/2006/relationships/image" Target="../media/image582.png"/><Relationship Id="rId687" Type="http://schemas.openxmlformats.org/officeDocument/2006/relationships/image" Target="../media/image603.png"/><Relationship Id="rId242" Type="http://schemas.openxmlformats.org/officeDocument/2006/relationships/customXml" Target="../ink/ink386.xml"/><Relationship Id="rId284" Type="http://schemas.openxmlformats.org/officeDocument/2006/relationships/customXml" Target="../ink/ink407.xml"/><Relationship Id="rId491" Type="http://schemas.openxmlformats.org/officeDocument/2006/relationships/image" Target="../media/image505.png"/><Relationship Id="rId505" Type="http://schemas.openxmlformats.org/officeDocument/2006/relationships/image" Target="../media/image512.png"/><Relationship Id="rId712" Type="http://schemas.openxmlformats.org/officeDocument/2006/relationships/customXml" Target="../ink/ink621.xml"/><Relationship Id="rId37" Type="http://schemas.openxmlformats.org/officeDocument/2006/relationships/customXml" Target="../ink/ink283.xml"/><Relationship Id="rId79" Type="http://schemas.openxmlformats.org/officeDocument/2006/relationships/customXml" Target="../ink/ink304.xml"/><Relationship Id="rId102" Type="http://schemas.openxmlformats.org/officeDocument/2006/relationships/image" Target="../media/image311.png"/><Relationship Id="rId144" Type="http://schemas.openxmlformats.org/officeDocument/2006/relationships/image" Target="../media/image332.png"/><Relationship Id="rId547" Type="http://schemas.openxmlformats.org/officeDocument/2006/relationships/image" Target="../media/image533.png"/><Relationship Id="rId589" Type="http://schemas.openxmlformats.org/officeDocument/2006/relationships/image" Target="../media/image554.png"/><Relationship Id="rId90" Type="http://schemas.openxmlformats.org/officeDocument/2006/relationships/image" Target="../media/image305.png"/><Relationship Id="rId186" Type="http://schemas.openxmlformats.org/officeDocument/2006/relationships/image" Target="../media/image353.png"/><Relationship Id="rId351" Type="http://schemas.openxmlformats.org/officeDocument/2006/relationships/image" Target="../media/image435.png"/><Relationship Id="rId393" Type="http://schemas.openxmlformats.org/officeDocument/2006/relationships/image" Target="../media/image456.png"/><Relationship Id="rId407" Type="http://schemas.openxmlformats.org/officeDocument/2006/relationships/image" Target="../media/image463.png"/><Relationship Id="rId449" Type="http://schemas.openxmlformats.org/officeDocument/2006/relationships/image" Target="../media/image484.png"/><Relationship Id="rId614" Type="http://schemas.openxmlformats.org/officeDocument/2006/relationships/customXml" Target="../ink/ink572.xml"/><Relationship Id="rId656" Type="http://schemas.openxmlformats.org/officeDocument/2006/relationships/customXml" Target="../ink/ink593.xml"/><Relationship Id="rId211" Type="http://schemas.openxmlformats.org/officeDocument/2006/relationships/customXml" Target="../ink/ink370.xml"/><Relationship Id="rId253" Type="http://schemas.openxmlformats.org/officeDocument/2006/relationships/image" Target="../media/image386.png"/><Relationship Id="rId295" Type="http://schemas.openxmlformats.org/officeDocument/2006/relationships/image" Target="../media/image407.png"/><Relationship Id="rId309" Type="http://schemas.openxmlformats.org/officeDocument/2006/relationships/image" Target="../media/image414.png"/><Relationship Id="rId460" Type="http://schemas.openxmlformats.org/officeDocument/2006/relationships/customXml" Target="../ink/ink495.xml"/><Relationship Id="rId516" Type="http://schemas.openxmlformats.org/officeDocument/2006/relationships/customXml" Target="../ink/ink523.xml"/><Relationship Id="rId698" Type="http://schemas.openxmlformats.org/officeDocument/2006/relationships/customXml" Target="../ink/ink614.xml"/><Relationship Id="rId48" Type="http://schemas.openxmlformats.org/officeDocument/2006/relationships/image" Target="../media/image284.png"/><Relationship Id="rId113" Type="http://schemas.openxmlformats.org/officeDocument/2006/relationships/customXml" Target="../ink/ink321.xml"/><Relationship Id="rId320" Type="http://schemas.openxmlformats.org/officeDocument/2006/relationships/customXml" Target="../ink/ink425.xml"/><Relationship Id="rId558" Type="http://schemas.openxmlformats.org/officeDocument/2006/relationships/customXml" Target="../ink/ink544.xml"/><Relationship Id="rId723" Type="http://schemas.openxmlformats.org/officeDocument/2006/relationships/image" Target="../media/image621.png"/><Relationship Id="rId155" Type="http://schemas.openxmlformats.org/officeDocument/2006/relationships/customXml" Target="../ink/ink342.xml"/><Relationship Id="rId197" Type="http://schemas.openxmlformats.org/officeDocument/2006/relationships/customXml" Target="../ink/ink363.xml"/><Relationship Id="rId362" Type="http://schemas.openxmlformats.org/officeDocument/2006/relationships/customXml" Target="../ink/ink446.xml"/><Relationship Id="rId418" Type="http://schemas.openxmlformats.org/officeDocument/2006/relationships/customXml" Target="../ink/ink474.xml"/><Relationship Id="rId625" Type="http://schemas.openxmlformats.org/officeDocument/2006/relationships/image" Target="../media/image572.png"/><Relationship Id="rId222" Type="http://schemas.openxmlformats.org/officeDocument/2006/relationships/image" Target="../media/image371.png"/><Relationship Id="rId264" Type="http://schemas.openxmlformats.org/officeDocument/2006/relationships/customXml" Target="../ink/ink397.xml"/><Relationship Id="rId471" Type="http://schemas.openxmlformats.org/officeDocument/2006/relationships/image" Target="../media/image495.png"/><Relationship Id="rId667" Type="http://schemas.openxmlformats.org/officeDocument/2006/relationships/image" Target="../media/image593.png"/><Relationship Id="rId17" Type="http://schemas.openxmlformats.org/officeDocument/2006/relationships/customXml" Target="../ink/ink273.xml"/><Relationship Id="rId59" Type="http://schemas.openxmlformats.org/officeDocument/2006/relationships/customXml" Target="../ink/ink294.xml"/><Relationship Id="rId124" Type="http://schemas.openxmlformats.org/officeDocument/2006/relationships/image" Target="../media/image322.png"/><Relationship Id="rId527" Type="http://schemas.openxmlformats.org/officeDocument/2006/relationships/image" Target="../media/image523.png"/><Relationship Id="rId569" Type="http://schemas.openxmlformats.org/officeDocument/2006/relationships/image" Target="../media/image544.png"/><Relationship Id="rId70" Type="http://schemas.openxmlformats.org/officeDocument/2006/relationships/image" Target="../media/image295.png"/><Relationship Id="rId166" Type="http://schemas.openxmlformats.org/officeDocument/2006/relationships/image" Target="../media/image343.png"/><Relationship Id="rId331" Type="http://schemas.openxmlformats.org/officeDocument/2006/relationships/image" Target="../media/image425.png"/><Relationship Id="rId373" Type="http://schemas.openxmlformats.org/officeDocument/2006/relationships/image" Target="../media/image446.png"/><Relationship Id="rId429" Type="http://schemas.openxmlformats.org/officeDocument/2006/relationships/image" Target="../media/image474.png"/><Relationship Id="rId580" Type="http://schemas.openxmlformats.org/officeDocument/2006/relationships/customXml" Target="../ink/ink555.xml"/><Relationship Id="rId636" Type="http://schemas.openxmlformats.org/officeDocument/2006/relationships/customXml" Target="../ink/ink583.xml"/><Relationship Id="rId1" Type="http://schemas.openxmlformats.org/officeDocument/2006/relationships/slideLayout" Target="../slideLayouts/slideLayout7.xml"/><Relationship Id="rId233" Type="http://schemas.openxmlformats.org/officeDocument/2006/relationships/image" Target="../media/image376.png"/><Relationship Id="rId440" Type="http://schemas.openxmlformats.org/officeDocument/2006/relationships/customXml" Target="../ink/ink485.xml"/><Relationship Id="rId678" Type="http://schemas.openxmlformats.org/officeDocument/2006/relationships/customXml" Target="../ink/ink604.xml"/><Relationship Id="rId28" Type="http://schemas.openxmlformats.org/officeDocument/2006/relationships/image" Target="../media/image274.png"/><Relationship Id="rId275" Type="http://schemas.openxmlformats.org/officeDocument/2006/relationships/image" Target="../media/image397.png"/><Relationship Id="rId300" Type="http://schemas.openxmlformats.org/officeDocument/2006/relationships/customXml" Target="../ink/ink415.xml"/><Relationship Id="rId482" Type="http://schemas.openxmlformats.org/officeDocument/2006/relationships/customXml" Target="../ink/ink506.xml"/><Relationship Id="rId538" Type="http://schemas.openxmlformats.org/officeDocument/2006/relationships/customXml" Target="../ink/ink534.xml"/><Relationship Id="rId703" Type="http://schemas.openxmlformats.org/officeDocument/2006/relationships/image" Target="../media/image611.png"/><Relationship Id="rId81" Type="http://schemas.openxmlformats.org/officeDocument/2006/relationships/customXml" Target="../ink/ink305.xml"/><Relationship Id="rId135" Type="http://schemas.openxmlformats.org/officeDocument/2006/relationships/customXml" Target="../ink/ink332.xml"/><Relationship Id="rId177" Type="http://schemas.openxmlformats.org/officeDocument/2006/relationships/customXml" Target="../ink/ink353.xml"/><Relationship Id="rId342" Type="http://schemas.openxmlformats.org/officeDocument/2006/relationships/customXml" Target="../ink/ink436.xml"/><Relationship Id="rId384" Type="http://schemas.openxmlformats.org/officeDocument/2006/relationships/customXml" Target="../ink/ink457.xml"/><Relationship Id="rId591" Type="http://schemas.openxmlformats.org/officeDocument/2006/relationships/image" Target="../media/image555.png"/><Relationship Id="rId605" Type="http://schemas.openxmlformats.org/officeDocument/2006/relationships/image" Target="../media/image562.png"/><Relationship Id="rId202" Type="http://schemas.openxmlformats.org/officeDocument/2006/relationships/image" Target="../media/image361.png"/><Relationship Id="rId244" Type="http://schemas.openxmlformats.org/officeDocument/2006/relationships/customXml" Target="../ink/ink387.xml"/><Relationship Id="rId647" Type="http://schemas.openxmlformats.org/officeDocument/2006/relationships/image" Target="../media/image583.png"/><Relationship Id="rId689" Type="http://schemas.openxmlformats.org/officeDocument/2006/relationships/image" Target="../media/image604.png"/><Relationship Id="rId39" Type="http://schemas.openxmlformats.org/officeDocument/2006/relationships/customXml" Target="../ink/ink284.xml"/><Relationship Id="rId286" Type="http://schemas.openxmlformats.org/officeDocument/2006/relationships/customXml" Target="../ink/ink408.xml"/><Relationship Id="rId451" Type="http://schemas.openxmlformats.org/officeDocument/2006/relationships/image" Target="../media/image485.png"/><Relationship Id="rId493" Type="http://schemas.openxmlformats.org/officeDocument/2006/relationships/image" Target="../media/image506.png"/><Relationship Id="rId507" Type="http://schemas.openxmlformats.org/officeDocument/2006/relationships/image" Target="../media/image513.png"/><Relationship Id="rId549" Type="http://schemas.openxmlformats.org/officeDocument/2006/relationships/image" Target="../media/image534.png"/><Relationship Id="rId714" Type="http://schemas.openxmlformats.org/officeDocument/2006/relationships/customXml" Target="../ink/ink622.xml"/><Relationship Id="rId50" Type="http://schemas.openxmlformats.org/officeDocument/2006/relationships/image" Target="../media/image285.png"/><Relationship Id="rId104" Type="http://schemas.openxmlformats.org/officeDocument/2006/relationships/image" Target="../media/image312.png"/><Relationship Id="rId146" Type="http://schemas.openxmlformats.org/officeDocument/2006/relationships/image" Target="../media/image333.png"/><Relationship Id="rId188" Type="http://schemas.openxmlformats.org/officeDocument/2006/relationships/image" Target="../media/image354.png"/><Relationship Id="rId311" Type="http://schemas.openxmlformats.org/officeDocument/2006/relationships/image" Target="../media/image415.png"/><Relationship Id="rId353" Type="http://schemas.openxmlformats.org/officeDocument/2006/relationships/image" Target="../media/image436.png"/><Relationship Id="rId395" Type="http://schemas.openxmlformats.org/officeDocument/2006/relationships/image" Target="../media/image457.png"/><Relationship Id="rId409" Type="http://schemas.openxmlformats.org/officeDocument/2006/relationships/image" Target="../media/image464.png"/><Relationship Id="rId560" Type="http://schemas.openxmlformats.org/officeDocument/2006/relationships/customXml" Target="../ink/ink545.xml"/><Relationship Id="rId92" Type="http://schemas.openxmlformats.org/officeDocument/2006/relationships/image" Target="../media/image306.png"/><Relationship Id="rId213" Type="http://schemas.openxmlformats.org/officeDocument/2006/relationships/customXml" Target="../ink/ink371.xml"/><Relationship Id="rId420" Type="http://schemas.openxmlformats.org/officeDocument/2006/relationships/customXml" Target="../ink/ink475.xml"/><Relationship Id="rId616" Type="http://schemas.openxmlformats.org/officeDocument/2006/relationships/customXml" Target="../ink/ink573.xml"/><Relationship Id="rId658" Type="http://schemas.openxmlformats.org/officeDocument/2006/relationships/customXml" Target="../ink/ink594.xml"/><Relationship Id="rId255" Type="http://schemas.openxmlformats.org/officeDocument/2006/relationships/image" Target="../media/image387.png"/><Relationship Id="rId297" Type="http://schemas.openxmlformats.org/officeDocument/2006/relationships/image" Target="../media/image408.png"/><Relationship Id="rId462" Type="http://schemas.openxmlformats.org/officeDocument/2006/relationships/customXml" Target="../ink/ink496.xml"/><Relationship Id="rId518" Type="http://schemas.openxmlformats.org/officeDocument/2006/relationships/customXml" Target="../ink/ink524.xml"/><Relationship Id="rId725" Type="http://schemas.openxmlformats.org/officeDocument/2006/relationships/image" Target="../media/image622.png"/><Relationship Id="rId115" Type="http://schemas.openxmlformats.org/officeDocument/2006/relationships/customXml" Target="../ink/ink322.xml"/><Relationship Id="rId157" Type="http://schemas.openxmlformats.org/officeDocument/2006/relationships/customXml" Target="../ink/ink343.xml"/><Relationship Id="rId322" Type="http://schemas.openxmlformats.org/officeDocument/2006/relationships/customXml" Target="../ink/ink426.xml"/><Relationship Id="rId364" Type="http://schemas.openxmlformats.org/officeDocument/2006/relationships/customXml" Target="../ink/ink447.xml"/><Relationship Id="rId61" Type="http://schemas.openxmlformats.org/officeDocument/2006/relationships/customXml" Target="../ink/ink295.xml"/><Relationship Id="rId199" Type="http://schemas.openxmlformats.org/officeDocument/2006/relationships/customXml" Target="../ink/ink364.xml"/><Relationship Id="rId571" Type="http://schemas.openxmlformats.org/officeDocument/2006/relationships/image" Target="../media/image545.png"/><Relationship Id="rId627" Type="http://schemas.openxmlformats.org/officeDocument/2006/relationships/image" Target="../media/image573.png"/><Relationship Id="rId669" Type="http://schemas.openxmlformats.org/officeDocument/2006/relationships/image" Target="../media/image594.png"/><Relationship Id="rId19" Type="http://schemas.openxmlformats.org/officeDocument/2006/relationships/customXml" Target="../ink/ink274.xml"/><Relationship Id="rId224" Type="http://schemas.openxmlformats.org/officeDocument/2006/relationships/image" Target="../media/image372.png"/><Relationship Id="rId266" Type="http://schemas.openxmlformats.org/officeDocument/2006/relationships/customXml" Target="../ink/ink398.xml"/><Relationship Id="rId431" Type="http://schemas.openxmlformats.org/officeDocument/2006/relationships/image" Target="../media/image475.png"/><Relationship Id="rId473" Type="http://schemas.openxmlformats.org/officeDocument/2006/relationships/image" Target="../media/image496.png"/><Relationship Id="rId529" Type="http://schemas.openxmlformats.org/officeDocument/2006/relationships/image" Target="../media/image524.png"/><Relationship Id="rId680" Type="http://schemas.openxmlformats.org/officeDocument/2006/relationships/customXml" Target="../ink/ink605.xml"/><Relationship Id="rId30" Type="http://schemas.openxmlformats.org/officeDocument/2006/relationships/image" Target="../media/image275.png"/><Relationship Id="rId126" Type="http://schemas.openxmlformats.org/officeDocument/2006/relationships/image" Target="../media/image323.png"/><Relationship Id="rId168" Type="http://schemas.openxmlformats.org/officeDocument/2006/relationships/image" Target="../media/image344.png"/><Relationship Id="rId333" Type="http://schemas.openxmlformats.org/officeDocument/2006/relationships/image" Target="../media/image426.png"/><Relationship Id="rId540" Type="http://schemas.openxmlformats.org/officeDocument/2006/relationships/customXml" Target="../ink/ink535.xml"/><Relationship Id="rId72" Type="http://schemas.openxmlformats.org/officeDocument/2006/relationships/image" Target="../media/image296.png"/><Relationship Id="rId375" Type="http://schemas.openxmlformats.org/officeDocument/2006/relationships/image" Target="../media/image447.png"/><Relationship Id="rId582" Type="http://schemas.openxmlformats.org/officeDocument/2006/relationships/customXml" Target="../ink/ink556.xml"/><Relationship Id="rId638" Type="http://schemas.openxmlformats.org/officeDocument/2006/relationships/customXml" Target="../ink/ink584.xml"/><Relationship Id="rId3" Type="http://schemas.openxmlformats.org/officeDocument/2006/relationships/oleObject" Target="../embeddings/oleObject1.bin"/><Relationship Id="rId235" Type="http://schemas.openxmlformats.org/officeDocument/2006/relationships/image" Target="../media/image377.png"/><Relationship Id="rId277" Type="http://schemas.openxmlformats.org/officeDocument/2006/relationships/image" Target="../media/image398.png"/><Relationship Id="rId400" Type="http://schemas.openxmlformats.org/officeDocument/2006/relationships/customXml" Target="../ink/ink465.xml"/><Relationship Id="rId442" Type="http://schemas.openxmlformats.org/officeDocument/2006/relationships/customXml" Target="../ink/ink486.xml"/><Relationship Id="rId484" Type="http://schemas.openxmlformats.org/officeDocument/2006/relationships/customXml" Target="../ink/ink507.xml"/><Relationship Id="rId705" Type="http://schemas.openxmlformats.org/officeDocument/2006/relationships/image" Target="../media/image612.png"/><Relationship Id="rId137" Type="http://schemas.openxmlformats.org/officeDocument/2006/relationships/customXml" Target="../ink/ink333.xml"/><Relationship Id="rId302" Type="http://schemas.openxmlformats.org/officeDocument/2006/relationships/customXml" Target="../ink/ink416.xml"/><Relationship Id="rId344" Type="http://schemas.openxmlformats.org/officeDocument/2006/relationships/customXml" Target="../ink/ink437.xml"/><Relationship Id="rId691" Type="http://schemas.openxmlformats.org/officeDocument/2006/relationships/image" Target="../media/image605.png"/><Relationship Id="rId41" Type="http://schemas.openxmlformats.org/officeDocument/2006/relationships/customXml" Target="../ink/ink285.xml"/><Relationship Id="rId83" Type="http://schemas.openxmlformats.org/officeDocument/2006/relationships/customXml" Target="../ink/ink306.xml"/><Relationship Id="rId179" Type="http://schemas.openxmlformats.org/officeDocument/2006/relationships/customXml" Target="../ink/ink354.xml"/><Relationship Id="rId386" Type="http://schemas.openxmlformats.org/officeDocument/2006/relationships/customXml" Target="../ink/ink458.xml"/><Relationship Id="rId551" Type="http://schemas.openxmlformats.org/officeDocument/2006/relationships/image" Target="../media/image535.png"/><Relationship Id="rId593" Type="http://schemas.openxmlformats.org/officeDocument/2006/relationships/image" Target="../media/image556.png"/><Relationship Id="rId607" Type="http://schemas.openxmlformats.org/officeDocument/2006/relationships/image" Target="../media/image563.png"/><Relationship Id="rId649" Type="http://schemas.openxmlformats.org/officeDocument/2006/relationships/image" Target="../media/image584.png"/><Relationship Id="rId190" Type="http://schemas.openxmlformats.org/officeDocument/2006/relationships/image" Target="../media/image355.png"/><Relationship Id="rId204" Type="http://schemas.openxmlformats.org/officeDocument/2006/relationships/image" Target="../media/image362.png"/><Relationship Id="rId246" Type="http://schemas.openxmlformats.org/officeDocument/2006/relationships/customXml" Target="../ink/ink388.xml"/><Relationship Id="rId288" Type="http://schemas.openxmlformats.org/officeDocument/2006/relationships/customXml" Target="../ink/ink409.xml"/><Relationship Id="rId411" Type="http://schemas.openxmlformats.org/officeDocument/2006/relationships/image" Target="../media/image465.png"/><Relationship Id="rId453" Type="http://schemas.openxmlformats.org/officeDocument/2006/relationships/image" Target="../media/image486.png"/><Relationship Id="rId509" Type="http://schemas.openxmlformats.org/officeDocument/2006/relationships/image" Target="../media/image514.png"/><Relationship Id="rId660" Type="http://schemas.openxmlformats.org/officeDocument/2006/relationships/customXml" Target="../ink/ink595.xml"/><Relationship Id="rId106" Type="http://schemas.openxmlformats.org/officeDocument/2006/relationships/image" Target="../media/image313.png"/><Relationship Id="rId313" Type="http://schemas.openxmlformats.org/officeDocument/2006/relationships/image" Target="../media/image416.png"/><Relationship Id="rId495" Type="http://schemas.openxmlformats.org/officeDocument/2006/relationships/image" Target="../media/image507.png"/><Relationship Id="rId716" Type="http://schemas.openxmlformats.org/officeDocument/2006/relationships/customXml" Target="../ink/ink623.xml"/><Relationship Id="rId10" Type="http://schemas.openxmlformats.org/officeDocument/2006/relationships/image" Target="../media/image265.png"/><Relationship Id="rId52" Type="http://schemas.openxmlformats.org/officeDocument/2006/relationships/image" Target="../media/image286.png"/><Relationship Id="rId94" Type="http://schemas.openxmlformats.org/officeDocument/2006/relationships/image" Target="../media/image307.png"/><Relationship Id="rId148" Type="http://schemas.openxmlformats.org/officeDocument/2006/relationships/image" Target="../media/image334.png"/><Relationship Id="rId355" Type="http://schemas.openxmlformats.org/officeDocument/2006/relationships/image" Target="../media/image437.png"/><Relationship Id="rId397" Type="http://schemas.openxmlformats.org/officeDocument/2006/relationships/image" Target="../media/image458.png"/><Relationship Id="rId520" Type="http://schemas.openxmlformats.org/officeDocument/2006/relationships/customXml" Target="../ink/ink525.xml"/><Relationship Id="rId562" Type="http://schemas.openxmlformats.org/officeDocument/2006/relationships/customXml" Target="../ink/ink546.xml"/><Relationship Id="rId618" Type="http://schemas.openxmlformats.org/officeDocument/2006/relationships/customXml" Target="../ink/ink574.xml"/><Relationship Id="rId215" Type="http://schemas.openxmlformats.org/officeDocument/2006/relationships/customXml" Target="../ink/ink372.xml"/><Relationship Id="rId257" Type="http://schemas.openxmlformats.org/officeDocument/2006/relationships/image" Target="../media/image388.png"/><Relationship Id="rId422" Type="http://schemas.openxmlformats.org/officeDocument/2006/relationships/customXml" Target="../ink/ink476.xml"/><Relationship Id="rId464" Type="http://schemas.openxmlformats.org/officeDocument/2006/relationships/customXml" Target="../ink/ink497.xml"/><Relationship Id="rId299" Type="http://schemas.openxmlformats.org/officeDocument/2006/relationships/image" Target="../media/image409.png"/><Relationship Id="rId63" Type="http://schemas.openxmlformats.org/officeDocument/2006/relationships/customXml" Target="../ink/ink296.xml"/><Relationship Id="rId159" Type="http://schemas.openxmlformats.org/officeDocument/2006/relationships/customXml" Target="../ink/ink344.xml"/><Relationship Id="rId366" Type="http://schemas.openxmlformats.org/officeDocument/2006/relationships/customXml" Target="../ink/ink448.xml"/><Relationship Id="rId573" Type="http://schemas.openxmlformats.org/officeDocument/2006/relationships/image" Target="../media/image546.png"/><Relationship Id="rId226" Type="http://schemas.openxmlformats.org/officeDocument/2006/relationships/image" Target="../media/image373.png"/><Relationship Id="rId433" Type="http://schemas.openxmlformats.org/officeDocument/2006/relationships/image" Target="../media/image476.png"/><Relationship Id="rId640" Type="http://schemas.openxmlformats.org/officeDocument/2006/relationships/customXml" Target="../ink/ink585.xml"/><Relationship Id="rId74" Type="http://schemas.openxmlformats.org/officeDocument/2006/relationships/image" Target="../media/image297.png"/><Relationship Id="rId377" Type="http://schemas.openxmlformats.org/officeDocument/2006/relationships/image" Target="../media/image448.png"/><Relationship Id="rId500" Type="http://schemas.openxmlformats.org/officeDocument/2006/relationships/customXml" Target="../ink/ink515.xml"/><Relationship Id="rId584" Type="http://schemas.openxmlformats.org/officeDocument/2006/relationships/customXml" Target="../ink/ink557.xml"/><Relationship Id="rId5" Type="http://schemas.openxmlformats.org/officeDocument/2006/relationships/customXml" Target="../ink/ink267.xml"/><Relationship Id="rId237" Type="http://schemas.openxmlformats.org/officeDocument/2006/relationships/image" Target="../media/image378.png"/><Relationship Id="rId444" Type="http://schemas.openxmlformats.org/officeDocument/2006/relationships/customXml" Target="../ink/ink487.xml"/><Relationship Id="rId651" Type="http://schemas.openxmlformats.org/officeDocument/2006/relationships/image" Target="../media/image585.png"/><Relationship Id="rId290" Type="http://schemas.openxmlformats.org/officeDocument/2006/relationships/customXml" Target="../ink/ink410.xml"/><Relationship Id="rId304" Type="http://schemas.openxmlformats.org/officeDocument/2006/relationships/customXml" Target="../ink/ink417.xml"/><Relationship Id="rId388" Type="http://schemas.openxmlformats.org/officeDocument/2006/relationships/customXml" Target="../ink/ink459.xml"/><Relationship Id="rId511" Type="http://schemas.openxmlformats.org/officeDocument/2006/relationships/image" Target="../media/image515.png"/><Relationship Id="rId609" Type="http://schemas.openxmlformats.org/officeDocument/2006/relationships/image" Target="../media/image564.png"/><Relationship Id="rId85" Type="http://schemas.openxmlformats.org/officeDocument/2006/relationships/customXml" Target="../ink/ink307.xml"/><Relationship Id="rId150" Type="http://schemas.openxmlformats.org/officeDocument/2006/relationships/image" Target="../media/image335.png"/><Relationship Id="rId595" Type="http://schemas.openxmlformats.org/officeDocument/2006/relationships/image" Target="../media/image557.png"/><Relationship Id="rId248" Type="http://schemas.openxmlformats.org/officeDocument/2006/relationships/customXml" Target="../ink/ink389.xml"/><Relationship Id="rId455" Type="http://schemas.openxmlformats.org/officeDocument/2006/relationships/image" Target="../media/image487.png"/><Relationship Id="rId662" Type="http://schemas.openxmlformats.org/officeDocument/2006/relationships/customXml" Target="../ink/ink596.xml"/><Relationship Id="rId12" Type="http://schemas.openxmlformats.org/officeDocument/2006/relationships/image" Target="../media/image266.png"/><Relationship Id="rId108" Type="http://schemas.openxmlformats.org/officeDocument/2006/relationships/image" Target="../media/image314.png"/><Relationship Id="rId315" Type="http://schemas.openxmlformats.org/officeDocument/2006/relationships/image" Target="../media/image417.png"/><Relationship Id="rId522" Type="http://schemas.openxmlformats.org/officeDocument/2006/relationships/customXml" Target="../ink/ink526.xml"/><Relationship Id="rId96" Type="http://schemas.openxmlformats.org/officeDocument/2006/relationships/image" Target="../media/image308.png"/><Relationship Id="rId161" Type="http://schemas.openxmlformats.org/officeDocument/2006/relationships/customXml" Target="../ink/ink345.xml"/><Relationship Id="rId399" Type="http://schemas.openxmlformats.org/officeDocument/2006/relationships/image" Target="../media/image459.png"/><Relationship Id="rId259" Type="http://schemas.openxmlformats.org/officeDocument/2006/relationships/image" Target="../media/image389.png"/><Relationship Id="rId466" Type="http://schemas.openxmlformats.org/officeDocument/2006/relationships/customXml" Target="../ink/ink498.xml"/><Relationship Id="rId673" Type="http://schemas.openxmlformats.org/officeDocument/2006/relationships/image" Target="../media/image596.png"/><Relationship Id="rId23" Type="http://schemas.openxmlformats.org/officeDocument/2006/relationships/customXml" Target="../ink/ink276.xml"/><Relationship Id="rId119" Type="http://schemas.openxmlformats.org/officeDocument/2006/relationships/customXml" Target="../ink/ink324.xml"/><Relationship Id="rId326" Type="http://schemas.openxmlformats.org/officeDocument/2006/relationships/customXml" Target="../ink/ink428.xml"/><Relationship Id="rId533" Type="http://schemas.openxmlformats.org/officeDocument/2006/relationships/image" Target="../media/image526.png"/><Relationship Id="rId172" Type="http://schemas.openxmlformats.org/officeDocument/2006/relationships/image" Target="../media/image346.png"/><Relationship Id="rId477" Type="http://schemas.openxmlformats.org/officeDocument/2006/relationships/image" Target="../media/image498.png"/><Relationship Id="rId600" Type="http://schemas.openxmlformats.org/officeDocument/2006/relationships/customXml" Target="../ink/ink565.xml"/><Relationship Id="rId684" Type="http://schemas.openxmlformats.org/officeDocument/2006/relationships/customXml" Target="../ink/ink607.xml"/><Relationship Id="rId337" Type="http://schemas.openxmlformats.org/officeDocument/2006/relationships/image" Target="../media/image428.png"/><Relationship Id="rId34" Type="http://schemas.openxmlformats.org/officeDocument/2006/relationships/image" Target="../media/image277.png"/><Relationship Id="rId544" Type="http://schemas.openxmlformats.org/officeDocument/2006/relationships/customXml" Target="../ink/ink537.xml"/><Relationship Id="rId183" Type="http://schemas.openxmlformats.org/officeDocument/2006/relationships/customXml" Target="../ink/ink356.xml"/><Relationship Id="rId390" Type="http://schemas.openxmlformats.org/officeDocument/2006/relationships/customXml" Target="../ink/ink460.xml"/><Relationship Id="rId404" Type="http://schemas.openxmlformats.org/officeDocument/2006/relationships/customXml" Target="../ink/ink467.xml"/><Relationship Id="rId611" Type="http://schemas.openxmlformats.org/officeDocument/2006/relationships/image" Target="../media/image565.png"/><Relationship Id="rId250" Type="http://schemas.openxmlformats.org/officeDocument/2006/relationships/customXml" Target="../ink/ink390.xml"/><Relationship Id="rId488" Type="http://schemas.openxmlformats.org/officeDocument/2006/relationships/customXml" Target="../ink/ink509.xml"/><Relationship Id="rId695" Type="http://schemas.openxmlformats.org/officeDocument/2006/relationships/image" Target="../media/image607.png"/><Relationship Id="rId709" Type="http://schemas.openxmlformats.org/officeDocument/2006/relationships/image" Target="../media/image614.png"/><Relationship Id="rId45" Type="http://schemas.openxmlformats.org/officeDocument/2006/relationships/customXml" Target="../ink/ink287.xml"/><Relationship Id="rId110" Type="http://schemas.openxmlformats.org/officeDocument/2006/relationships/image" Target="../media/image315.png"/><Relationship Id="rId348" Type="http://schemas.openxmlformats.org/officeDocument/2006/relationships/customXml" Target="../ink/ink439.xml"/><Relationship Id="rId555" Type="http://schemas.openxmlformats.org/officeDocument/2006/relationships/image" Target="../media/image537.png"/><Relationship Id="rId194" Type="http://schemas.openxmlformats.org/officeDocument/2006/relationships/image" Target="../media/image357.png"/><Relationship Id="rId208" Type="http://schemas.openxmlformats.org/officeDocument/2006/relationships/image" Target="../media/image364.png"/><Relationship Id="rId415" Type="http://schemas.openxmlformats.org/officeDocument/2006/relationships/image" Target="../media/image467.png"/><Relationship Id="rId622" Type="http://schemas.openxmlformats.org/officeDocument/2006/relationships/customXml" Target="../ink/ink576.xml"/><Relationship Id="rId261" Type="http://schemas.openxmlformats.org/officeDocument/2006/relationships/image" Target="../media/image390.png"/><Relationship Id="rId499" Type="http://schemas.openxmlformats.org/officeDocument/2006/relationships/image" Target="../media/image509.png"/><Relationship Id="rId56" Type="http://schemas.openxmlformats.org/officeDocument/2006/relationships/image" Target="../media/image288.png"/><Relationship Id="rId359" Type="http://schemas.openxmlformats.org/officeDocument/2006/relationships/image" Target="../media/image439.png"/><Relationship Id="rId566" Type="http://schemas.openxmlformats.org/officeDocument/2006/relationships/customXml" Target="../ink/ink548.xml"/><Relationship Id="rId121" Type="http://schemas.openxmlformats.org/officeDocument/2006/relationships/customXml" Target="../ink/ink325.xml"/><Relationship Id="rId219" Type="http://schemas.openxmlformats.org/officeDocument/2006/relationships/customXml" Target="../ink/ink374.xml"/><Relationship Id="rId426" Type="http://schemas.openxmlformats.org/officeDocument/2006/relationships/customXml" Target="../ink/ink478.xml"/><Relationship Id="rId633" Type="http://schemas.openxmlformats.org/officeDocument/2006/relationships/image" Target="../media/image576.png"/><Relationship Id="rId67" Type="http://schemas.openxmlformats.org/officeDocument/2006/relationships/customXml" Target="../ink/ink298.xml"/><Relationship Id="rId272" Type="http://schemas.openxmlformats.org/officeDocument/2006/relationships/customXml" Target="../ink/ink401.xml"/><Relationship Id="rId577" Type="http://schemas.openxmlformats.org/officeDocument/2006/relationships/image" Target="../media/image548.png"/><Relationship Id="rId700" Type="http://schemas.openxmlformats.org/officeDocument/2006/relationships/customXml" Target="../ink/ink615.xml"/><Relationship Id="rId132" Type="http://schemas.openxmlformats.org/officeDocument/2006/relationships/image" Target="../media/image326.png"/><Relationship Id="rId437" Type="http://schemas.openxmlformats.org/officeDocument/2006/relationships/image" Target="../media/image478.png"/><Relationship Id="rId644" Type="http://schemas.openxmlformats.org/officeDocument/2006/relationships/customXml" Target="../ink/ink587.xml"/><Relationship Id="rId283" Type="http://schemas.openxmlformats.org/officeDocument/2006/relationships/image" Target="../media/image401.png"/><Relationship Id="rId490" Type="http://schemas.openxmlformats.org/officeDocument/2006/relationships/customXml" Target="../ink/ink510.xml"/><Relationship Id="rId504" Type="http://schemas.openxmlformats.org/officeDocument/2006/relationships/customXml" Target="../ink/ink517.xml"/><Relationship Id="rId711" Type="http://schemas.openxmlformats.org/officeDocument/2006/relationships/image" Target="../media/image615.png"/><Relationship Id="rId78" Type="http://schemas.openxmlformats.org/officeDocument/2006/relationships/image" Target="../media/image299.png"/><Relationship Id="rId143" Type="http://schemas.openxmlformats.org/officeDocument/2006/relationships/customXml" Target="../ink/ink336.xml"/><Relationship Id="rId350" Type="http://schemas.openxmlformats.org/officeDocument/2006/relationships/customXml" Target="../ink/ink440.xml"/><Relationship Id="rId588" Type="http://schemas.openxmlformats.org/officeDocument/2006/relationships/customXml" Target="../ink/ink559.xml"/><Relationship Id="rId9" Type="http://schemas.openxmlformats.org/officeDocument/2006/relationships/customXml" Target="../ink/ink269.xml"/><Relationship Id="rId210" Type="http://schemas.openxmlformats.org/officeDocument/2006/relationships/image" Target="../media/image365.png"/><Relationship Id="rId448" Type="http://schemas.openxmlformats.org/officeDocument/2006/relationships/customXml" Target="../ink/ink489.xml"/><Relationship Id="rId655" Type="http://schemas.openxmlformats.org/officeDocument/2006/relationships/image" Target="../media/image587.png"/><Relationship Id="rId294" Type="http://schemas.openxmlformats.org/officeDocument/2006/relationships/customXml" Target="../ink/ink412.xml"/><Relationship Id="rId308" Type="http://schemas.openxmlformats.org/officeDocument/2006/relationships/customXml" Target="../ink/ink419.xml"/><Relationship Id="rId515" Type="http://schemas.openxmlformats.org/officeDocument/2006/relationships/image" Target="../media/image517.png"/><Relationship Id="rId722" Type="http://schemas.openxmlformats.org/officeDocument/2006/relationships/customXml" Target="../ink/ink626.xml"/><Relationship Id="rId89" Type="http://schemas.openxmlformats.org/officeDocument/2006/relationships/customXml" Target="../ink/ink309.xml"/><Relationship Id="rId154" Type="http://schemas.openxmlformats.org/officeDocument/2006/relationships/image" Target="../media/image337.png"/><Relationship Id="rId361" Type="http://schemas.openxmlformats.org/officeDocument/2006/relationships/image" Target="../media/image440.png"/><Relationship Id="rId599" Type="http://schemas.openxmlformats.org/officeDocument/2006/relationships/image" Target="../media/image559.png"/><Relationship Id="rId459" Type="http://schemas.openxmlformats.org/officeDocument/2006/relationships/image" Target="../media/image489.png"/><Relationship Id="rId666" Type="http://schemas.openxmlformats.org/officeDocument/2006/relationships/customXml" Target="../ink/ink598.xml"/><Relationship Id="rId16" Type="http://schemas.openxmlformats.org/officeDocument/2006/relationships/image" Target="../media/image268.png"/><Relationship Id="rId221" Type="http://schemas.openxmlformats.org/officeDocument/2006/relationships/customXml" Target="../ink/ink375.xml"/><Relationship Id="rId319" Type="http://schemas.openxmlformats.org/officeDocument/2006/relationships/image" Target="../media/image419.png"/><Relationship Id="rId526" Type="http://schemas.openxmlformats.org/officeDocument/2006/relationships/customXml" Target="../ink/ink528.xml"/><Relationship Id="rId165" Type="http://schemas.openxmlformats.org/officeDocument/2006/relationships/customXml" Target="../ink/ink347.xml"/><Relationship Id="rId372" Type="http://schemas.openxmlformats.org/officeDocument/2006/relationships/customXml" Target="../ink/ink451.xml"/><Relationship Id="rId677" Type="http://schemas.openxmlformats.org/officeDocument/2006/relationships/image" Target="../media/image598.png"/><Relationship Id="rId232" Type="http://schemas.openxmlformats.org/officeDocument/2006/relationships/customXml" Target="../ink/ink381.xml"/><Relationship Id="rId27" Type="http://schemas.openxmlformats.org/officeDocument/2006/relationships/customXml" Target="../ink/ink278.xml"/><Relationship Id="rId537" Type="http://schemas.openxmlformats.org/officeDocument/2006/relationships/image" Target="../media/image528.png"/><Relationship Id="rId80" Type="http://schemas.openxmlformats.org/officeDocument/2006/relationships/image" Target="../media/image300.png"/><Relationship Id="rId176" Type="http://schemas.openxmlformats.org/officeDocument/2006/relationships/image" Target="../media/image348.png"/><Relationship Id="rId383" Type="http://schemas.openxmlformats.org/officeDocument/2006/relationships/image" Target="../media/image451.png"/><Relationship Id="rId590" Type="http://schemas.openxmlformats.org/officeDocument/2006/relationships/customXml" Target="../ink/ink560.xml"/><Relationship Id="rId604" Type="http://schemas.openxmlformats.org/officeDocument/2006/relationships/customXml" Target="../ink/ink567.xml"/><Relationship Id="rId243" Type="http://schemas.openxmlformats.org/officeDocument/2006/relationships/image" Target="../media/image381.png"/><Relationship Id="rId450" Type="http://schemas.openxmlformats.org/officeDocument/2006/relationships/customXml" Target="../ink/ink490.xml"/><Relationship Id="rId688" Type="http://schemas.openxmlformats.org/officeDocument/2006/relationships/customXml" Target="../ink/ink609.xml"/><Relationship Id="rId38" Type="http://schemas.openxmlformats.org/officeDocument/2006/relationships/image" Target="../media/image279.png"/><Relationship Id="rId103" Type="http://schemas.openxmlformats.org/officeDocument/2006/relationships/customXml" Target="../ink/ink316.xml"/><Relationship Id="rId310" Type="http://schemas.openxmlformats.org/officeDocument/2006/relationships/customXml" Target="../ink/ink420.xml"/><Relationship Id="rId548" Type="http://schemas.openxmlformats.org/officeDocument/2006/relationships/customXml" Target="../ink/ink539.xml"/><Relationship Id="rId91" Type="http://schemas.openxmlformats.org/officeDocument/2006/relationships/customXml" Target="../ink/ink310.xml"/><Relationship Id="rId187" Type="http://schemas.openxmlformats.org/officeDocument/2006/relationships/customXml" Target="../ink/ink358.xml"/><Relationship Id="rId394" Type="http://schemas.openxmlformats.org/officeDocument/2006/relationships/customXml" Target="../ink/ink462.xml"/><Relationship Id="rId408" Type="http://schemas.openxmlformats.org/officeDocument/2006/relationships/customXml" Target="../ink/ink469.xml"/><Relationship Id="rId615" Type="http://schemas.openxmlformats.org/officeDocument/2006/relationships/image" Target="../media/image567.png"/><Relationship Id="rId254" Type="http://schemas.openxmlformats.org/officeDocument/2006/relationships/customXml" Target="../ink/ink392.xml"/><Relationship Id="rId699" Type="http://schemas.openxmlformats.org/officeDocument/2006/relationships/image" Target="../media/image609.png"/><Relationship Id="rId49" Type="http://schemas.openxmlformats.org/officeDocument/2006/relationships/customXml" Target="../ink/ink289.xml"/><Relationship Id="rId114" Type="http://schemas.openxmlformats.org/officeDocument/2006/relationships/image" Target="../media/image317.png"/><Relationship Id="rId461" Type="http://schemas.openxmlformats.org/officeDocument/2006/relationships/image" Target="../media/image490.png"/><Relationship Id="rId559" Type="http://schemas.openxmlformats.org/officeDocument/2006/relationships/image" Target="../media/image539.png"/><Relationship Id="rId198" Type="http://schemas.openxmlformats.org/officeDocument/2006/relationships/image" Target="../media/image359.png"/><Relationship Id="rId321" Type="http://schemas.openxmlformats.org/officeDocument/2006/relationships/image" Target="../media/image420.png"/><Relationship Id="rId419" Type="http://schemas.openxmlformats.org/officeDocument/2006/relationships/image" Target="../media/image469.png"/><Relationship Id="rId626" Type="http://schemas.openxmlformats.org/officeDocument/2006/relationships/customXml" Target="../ink/ink578.xml"/><Relationship Id="rId265" Type="http://schemas.openxmlformats.org/officeDocument/2006/relationships/image" Target="../media/image392.png"/><Relationship Id="rId472" Type="http://schemas.openxmlformats.org/officeDocument/2006/relationships/customXml" Target="../ink/ink501.xml"/><Relationship Id="rId125" Type="http://schemas.openxmlformats.org/officeDocument/2006/relationships/customXml" Target="../ink/ink327.xml"/><Relationship Id="rId332" Type="http://schemas.openxmlformats.org/officeDocument/2006/relationships/customXml" Target="../ink/ink431.xml"/><Relationship Id="rId637" Type="http://schemas.openxmlformats.org/officeDocument/2006/relationships/image" Target="../media/image578.png"/><Relationship Id="rId276" Type="http://schemas.openxmlformats.org/officeDocument/2006/relationships/customXml" Target="../ink/ink403.xml"/><Relationship Id="rId483" Type="http://schemas.openxmlformats.org/officeDocument/2006/relationships/image" Target="../media/image501.png"/><Relationship Id="rId690" Type="http://schemas.openxmlformats.org/officeDocument/2006/relationships/customXml" Target="../ink/ink610.xml"/><Relationship Id="rId704" Type="http://schemas.openxmlformats.org/officeDocument/2006/relationships/customXml" Target="../ink/ink617.xml"/><Relationship Id="rId40" Type="http://schemas.openxmlformats.org/officeDocument/2006/relationships/image" Target="../media/image280.png"/><Relationship Id="rId136" Type="http://schemas.openxmlformats.org/officeDocument/2006/relationships/image" Target="../media/image328.png"/><Relationship Id="rId343" Type="http://schemas.openxmlformats.org/officeDocument/2006/relationships/image" Target="../media/image431.png"/><Relationship Id="rId550" Type="http://schemas.openxmlformats.org/officeDocument/2006/relationships/customXml" Target="../ink/ink540.xml"/><Relationship Id="rId203" Type="http://schemas.openxmlformats.org/officeDocument/2006/relationships/customXml" Target="../ink/ink366.xml"/><Relationship Id="rId648" Type="http://schemas.openxmlformats.org/officeDocument/2006/relationships/customXml" Target="../ink/ink589.xml"/></Relationships>
</file>

<file path=ppt/slides/_rels/slide21.xml.rels><?xml version="1.0" encoding="UTF-8" standalone="yes"?>
<Relationships xmlns="http://schemas.openxmlformats.org/package/2006/relationships"><Relationship Id="rId26" Type="http://schemas.openxmlformats.org/officeDocument/2006/relationships/image" Target="../media/image634.png"/><Relationship Id="rId21" Type="http://schemas.openxmlformats.org/officeDocument/2006/relationships/customXml" Target="../ink/ink637.xml"/><Relationship Id="rId42" Type="http://schemas.openxmlformats.org/officeDocument/2006/relationships/image" Target="../media/image642.png"/><Relationship Id="rId47" Type="http://schemas.openxmlformats.org/officeDocument/2006/relationships/customXml" Target="../ink/ink650.xml"/><Relationship Id="rId63" Type="http://schemas.openxmlformats.org/officeDocument/2006/relationships/customXml" Target="../ink/ink658.xml"/><Relationship Id="rId68" Type="http://schemas.openxmlformats.org/officeDocument/2006/relationships/image" Target="../media/image655.png"/><Relationship Id="rId16" Type="http://schemas.openxmlformats.org/officeDocument/2006/relationships/image" Target="../media/image629.png"/><Relationship Id="rId11" Type="http://schemas.openxmlformats.org/officeDocument/2006/relationships/customXml" Target="../ink/ink632.xml"/><Relationship Id="rId24" Type="http://schemas.openxmlformats.org/officeDocument/2006/relationships/image" Target="../media/image633.png"/><Relationship Id="rId32" Type="http://schemas.openxmlformats.org/officeDocument/2006/relationships/image" Target="../media/image637.png"/><Relationship Id="rId37" Type="http://schemas.openxmlformats.org/officeDocument/2006/relationships/customXml" Target="../ink/ink645.xml"/><Relationship Id="rId40" Type="http://schemas.openxmlformats.org/officeDocument/2006/relationships/image" Target="../media/image641.png"/><Relationship Id="rId45" Type="http://schemas.openxmlformats.org/officeDocument/2006/relationships/customXml" Target="../ink/ink649.xml"/><Relationship Id="rId53" Type="http://schemas.openxmlformats.org/officeDocument/2006/relationships/customXml" Target="../ink/ink653.xml"/><Relationship Id="rId58" Type="http://schemas.openxmlformats.org/officeDocument/2006/relationships/image" Target="../media/image650.png"/><Relationship Id="rId66" Type="http://schemas.openxmlformats.org/officeDocument/2006/relationships/image" Target="../media/image654.png"/><Relationship Id="rId74" Type="http://schemas.openxmlformats.org/officeDocument/2006/relationships/image" Target="../media/image657.png"/><Relationship Id="rId5" Type="http://schemas.openxmlformats.org/officeDocument/2006/relationships/customXml" Target="../ink/ink629.xml"/><Relationship Id="rId61" Type="http://schemas.openxmlformats.org/officeDocument/2006/relationships/customXml" Target="../ink/ink657.xml"/><Relationship Id="rId19" Type="http://schemas.openxmlformats.org/officeDocument/2006/relationships/customXml" Target="../ink/ink636.xml"/><Relationship Id="rId14" Type="http://schemas.openxmlformats.org/officeDocument/2006/relationships/image" Target="../media/image628.png"/><Relationship Id="rId22" Type="http://schemas.openxmlformats.org/officeDocument/2006/relationships/image" Target="../media/image632.png"/><Relationship Id="rId27" Type="http://schemas.openxmlformats.org/officeDocument/2006/relationships/customXml" Target="../ink/ink640.xml"/><Relationship Id="rId30" Type="http://schemas.openxmlformats.org/officeDocument/2006/relationships/image" Target="../media/image636.png"/><Relationship Id="rId35" Type="http://schemas.openxmlformats.org/officeDocument/2006/relationships/customXml" Target="../ink/ink644.xml"/><Relationship Id="rId43" Type="http://schemas.openxmlformats.org/officeDocument/2006/relationships/customXml" Target="../ink/ink648.xml"/><Relationship Id="rId48" Type="http://schemas.openxmlformats.org/officeDocument/2006/relationships/image" Target="../media/image645.png"/><Relationship Id="rId56" Type="http://schemas.openxmlformats.org/officeDocument/2006/relationships/image" Target="../media/image649.png"/><Relationship Id="rId64" Type="http://schemas.openxmlformats.org/officeDocument/2006/relationships/image" Target="../media/image653.png"/><Relationship Id="rId69" Type="http://schemas.openxmlformats.org/officeDocument/2006/relationships/customXml" Target="../ink/ink661.xml"/><Relationship Id="rId77" Type="http://schemas.openxmlformats.org/officeDocument/2006/relationships/customXml" Target="../ink/ink665.xml"/><Relationship Id="rId8" Type="http://schemas.openxmlformats.org/officeDocument/2006/relationships/image" Target="../media/image625.png"/><Relationship Id="rId51" Type="http://schemas.openxmlformats.org/officeDocument/2006/relationships/customXml" Target="../ink/ink652.xml"/><Relationship Id="rId72" Type="http://schemas.openxmlformats.org/officeDocument/2006/relationships/image" Target="../media/image262.png"/><Relationship Id="rId3" Type="http://schemas.openxmlformats.org/officeDocument/2006/relationships/customXml" Target="../ink/ink628.xml"/><Relationship Id="rId12" Type="http://schemas.openxmlformats.org/officeDocument/2006/relationships/image" Target="../media/image627.png"/><Relationship Id="rId17" Type="http://schemas.openxmlformats.org/officeDocument/2006/relationships/customXml" Target="../ink/ink635.xml"/><Relationship Id="rId25" Type="http://schemas.openxmlformats.org/officeDocument/2006/relationships/customXml" Target="../ink/ink639.xml"/><Relationship Id="rId33" Type="http://schemas.openxmlformats.org/officeDocument/2006/relationships/customXml" Target="../ink/ink643.xml"/><Relationship Id="rId38" Type="http://schemas.openxmlformats.org/officeDocument/2006/relationships/image" Target="../media/image640.png"/><Relationship Id="rId46" Type="http://schemas.openxmlformats.org/officeDocument/2006/relationships/image" Target="../media/image644.png"/><Relationship Id="rId59" Type="http://schemas.openxmlformats.org/officeDocument/2006/relationships/customXml" Target="../ink/ink656.xml"/><Relationship Id="rId67" Type="http://schemas.openxmlformats.org/officeDocument/2006/relationships/customXml" Target="../ink/ink660.xml"/><Relationship Id="rId20" Type="http://schemas.openxmlformats.org/officeDocument/2006/relationships/image" Target="../media/image631.png"/><Relationship Id="rId41" Type="http://schemas.openxmlformats.org/officeDocument/2006/relationships/customXml" Target="../ink/ink647.xml"/><Relationship Id="rId54" Type="http://schemas.openxmlformats.org/officeDocument/2006/relationships/image" Target="../media/image648.png"/><Relationship Id="rId62" Type="http://schemas.openxmlformats.org/officeDocument/2006/relationships/image" Target="../media/image652.png"/><Relationship Id="rId70" Type="http://schemas.openxmlformats.org/officeDocument/2006/relationships/image" Target="../media/image656.png"/><Relationship Id="rId75" Type="http://schemas.openxmlformats.org/officeDocument/2006/relationships/customXml" Target="../ink/ink664.xml"/><Relationship Id="rId1" Type="http://schemas.openxmlformats.org/officeDocument/2006/relationships/slideLayout" Target="../slideLayouts/slideLayout7.xml"/><Relationship Id="rId6" Type="http://schemas.openxmlformats.org/officeDocument/2006/relationships/image" Target="../media/image624.png"/><Relationship Id="rId15" Type="http://schemas.openxmlformats.org/officeDocument/2006/relationships/customXml" Target="../ink/ink634.xml"/><Relationship Id="rId23" Type="http://schemas.openxmlformats.org/officeDocument/2006/relationships/customXml" Target="../ink/ink638.xml"/><Relationship Id="rId28" Type="http://schemas.openxmlformats.org/officeDocument/2006/relationships/image" Target="../media/image635.png"/><Relationship Id="rId36" Type="http://schemas.openxmlformats.org/officeDocument/2006/relationships/image" Target="../media/image639.png"/><Relationship Id="rId49" Type="http://schemas.openxmlformats.org/officeDocument/2006/relationships/customXml" Target="../ink/ink651.xml"/><Relationship Id="rId57" Type="http://schemas.openxmlformats.org/officeDocument/2006/relationships/customXml" Target="../ink/ink655.xml"/><Relationship Id="rId10" Type="http://schemas.openxmlformats.org/officeDocument/2006/relationships/image" Target="../media/image626.png"/><Relationship Id="rId31" Type="http://schemas.openxmlformats.org/officeDocument/2006/relationships/customXml" Target="../ink/ink642.xml"/><Relationship Id="rId44" Type="http://schemas.openxmlformats.org/officeDocument/2006/relationships/image" Target="../media/image643.png"/><Relationship Id="rId52" Type="http://schemas.openxmlformats.org/officeDocument/2006/relationships/image" Target="../media/image647.png"/><Relationship Id="rId60" Type="http://schemas.openxmlformats.org/officeDocument/2006/relationships/image" Target="../media/image651.png"/><Relationship Id="rId65" Type="http://schemas.openxmlformats.org/officeDocument/2006/relationships/customXml" Target="../ink/ink659.xml"/><Relationship Id="rId73" Type="http://schemas.openxmlformats.org/officeDocument/2006/relationships/customXml" Target="../ink/ink663.xml"/><Relationship Id="rId78" Type="http://schemas.openxmlformats.org/officeDocument/2006/relationships/image" Target="../media/image659.png"/><Relationship Id="rId4" Type="http://schemas.openxmlformats.org/officeDocument/2006/relationships/image" Target="../media/image623.png"/><Relationship Id="rId9" Type="http://schemas.openxmlformats.org/officeDocument/2006/relationships/customXml" Target="../ink/ink631.xml"/><Relationship Id="rId13" Type="http://schemas.openxmlformats.org/officeDocument/2006/relationships/customXml" Target="../ink/ink633.xml"/><Relationship Id="rId18" Type="http://schemas.openxmlformats.org/officeDocument/2006/relationships/image" Target="../media/image630.png"/><Relationship Id="rId39" Type="http://schemas.openxmlformats.org/officeDocument/2006/relationships/customXml" Target="../ink/ink646.xml"/><Relationship Id="rId34" Type="http://schemas.openxmlformats.org/officeDocument/2006/relationships/image" Target="../media/image638.png"/><Relationship Id="rId50" Type="http://schemas.openxmlformats.org/officeDocument/2006/relationships/image" Target="../media/image646.png"/><Relationship Id="rId55" Type="http://schemas.openxmlformats.org/officeDocument/2006/relationships/customXml" Target="../ink/ink654.xml"/><Relationship Id="rId76" Type="http://schemas.openxmlformats.org/officeDocument/2006/relationships/image" Target="../media/image658.png"/><Relationship Id="rId7" Type="http://schemas.openxmlformats.org/officeDocument/2006/relationships/customXml" Target="../ink/ink630.xml"/><Relationship Id="rId71" Type="http://schemas.openxmlformats.org/officeDocument/2006/relationships/customXml" Target="../ink/ink662.xml"/><Relationship Id="rId2" Type="http://schemas.openxmlformats.org/officeDocument/2006/relationships/notesSlide" Target="../notesSlides/notesSlide21.xml"/><Relationship Id="rId29" Type="http://schemas.openxmlformats.org/officeDocument/2006/relationships/customXml" Target="../ink/ink641.xml"/></Relationships>
</file>

<file path=ppt/slides/_rels/slide22.xml.rels><?xml version="1.0" encoding="UTF-8" standalone="yes"?>
<Relationships xmlns="http://schemas.openxmlformats.org/package/2006/relationships"><Relationship Id="rId117" Type="http://schemas.openxmlformats.org/officeDocument/2006/relationships/image" Target="../media/image712.png"/><Relationship Id="rId299" Type="http://schemas.openxmlformats.org/officeDocument/2006/relationships/customXml" Target="../ink/ink814.xml"/><Relationship Id="rId21" Type="http://schemas.openxmlformats.org/officeDocument/2006/relationships/image" Target="../media/image666.png"/><Relationship Id="rId63" Type="http://schemas.openxmlformats.org/officeDocument/2006/relationships/image" Target="../media/image686.png"/><Relationship Id="rId159" Type="http://schemas.openxmlformats.org/officeDocument/2006/relationships/image" Target="../media/image733.png"/><Relationship Id="rId170" Type="http://schemas.openxmlformats.org/officeDocument/2006/relationships/customXml" Target="../ink/ink749.xml"/><Relationship Id="rId226" Type="http://schemas.openxmlformats.org/officeDocument/2006/relationships/image" Target="../media/image766.png"/><Relationship Id="rId268" Type="http://schemas.openxmlformats.org/officeDocument/2006/relationships/image" Target="../media/image787.png"/><Relationship Id="rId32" Type="http://schemas.openxmlformats.org/officeDocument/2006/relationships/customXml" Target="../ink/ink680.xml"/><Relationship Id="rId74" Type="http://schemas.openxmlformats.org/officeDocument/2006/relationships/customXml" Target="../ink/ink701.xml"/><Relationship Id="rId128" Type="http://schemas.openxmlformats.org/officeDocument/2006/relationships/customXml" Target="../ink/ink728.xml"/><Relationship Id="rId5" Type="http://schemas.openxmlformats.org/officeDocument/2006/relationships/image" Target="../media/image6580.png"/><Relationship Id="rId181" Type="http://schemas.openxmlformats.org/officeDocument/2006/relationships/image" Target="../media/image744.png"/><Relationship Id="rId237" Type="http://schemas.openxmlformats.org/officeDocument/2006/relationships/customXml" Target="../ink/ink783.xml"/><Relationship Id="rId279" Type="http://schemas.openxmlformats.org/officeDocument/2006/relationships/customXml" Target="../ink/ink804.xml"/><Relationship Id="rId43" Type="http://schemas.openxmlformats.org/officeDocument/2006/relationships/image" Target="../media/image676.png"/><Relationship Id="rId139" Type="http://schemas.openxmlformats.org/officeDocument/2006/relationships/image" Target="../media/image723.png"/><Relationship Id="rId290" Type="http://schemas.openxmlformats.org/officeDocument/2006/relationships/image" Target="../media/image798.png"/><Relationship Id="rId304" Type="http://schemas.openxmlformats.org/officeDocument/2006/relationships/image" Target="../media/image805.png"/><Relationship Id="rId85" Type="http://schemas.openxmlformats.org/officeDocument/2006/relationships/image" Target="../media/image697.png"/><Relationship Id="rId150" Type="http://schemas.openxmlformats.org/officeDocument/2006/relationships/customXml" Target="../ink/ink739.xml"/><Relationship Id="rId192" Type="http://schemas.openxmlformats.org/officeDocument/2006/relationships/customXml" Target="../ink/ink760.xml"/><Relationship Id="rId206" Type="http://schemas.openxmlformats.org/officeDocument/2006/relationships/customXml" Target="../ink/ink767.xml"/><Relationship Id="rId248" Type="http://schemas.openxmlformats.org/officeDocument/2006/relationships/image" Target="../media/image777.png"/><Relationship Id="rId12" Type="http://schemas.openxmlformats.org/officeDocument/2006/relationships/customXml" Target="../ink/ink670.xml"/><Relationship Id="rId108" Type="http://schemas.openxmlformats.org/officeDocument/2006/relationships/customXml" Target="../ink/ink718.xml"/><Relationship Id="rId315" Type="http://schemas.openxmlformats.org/officeDocument/2006/relationships/customXml" Target="../ink/ink822.xml"/><Relationship Id="rId54" Type="http://schemas.openxmlformats.org/officeDocument/2006/relationships/customXml" Target="../ink/ink691.xml"/><Relationship Id="rId96" Type="http://schemas.openxmlformats.org/officeDocument/2006/relationships/customXml" Target="../ink/ink712.xml"/><Relationship Id="rId161" Type="http://schemas.openxmlformats.org/officeDocument/2006/relationships/image" Target="../media/image734.png"/><Relationship Id="rId217" Type="http://schemas.openxmlformats.org/officeDocument/2006/relationships/customXml" Target="../ink/ink773.xml"/><Relationship Id="rId259" Type="http://schemas.openxmlformats.org/officeDocument/2006/relationships/customXml" Target="../ink/ink794.xml"/><Relationship Id="rId23" Type="http://schemas.openxmlformats.org/officeDocument/2006/relationships/image" Target="../media/image667.png"/><Relationship Id="rId119" Type="http://schemas.openxmlformats.org/officeDocument/2006/relationships/image" Target="../media/image713.png"/><Relationship Id="rId270" Type="http://schemas.openxmlformats.org/officeDocument/2006/relationships/image" Target="../media/image788.png"/><Relationship Id="rId65" Type="http://schemas.openxmlformats.org/officeDocument/2006/relationships/image" Target="../media/image687.png"/><Relationship Id="rId130" Type="http://schemas.openxmlformats.org/officeDocument/2006/relationships/customXml" Target="../ink/ink729.xml"/><Relationship Id="rId172" Type="http://schemas.openxmlformats.org/officeDocument/2006/relationships/customXml" Target="../ink/ink750.xml"/><Relationship Id="rId193" Type="http://schemas.openxmlformats.org/officeDocument/2006/relationships/image" Target="../media/image750.png"/><Relationship Id="rId207" Type="http://schemas.openxmlformats.org/officeDocument/2006/relationships/customXml" Target="../ink/ink768.xml"/><Relationship Id="rId228" Type="http://schemas.openxmlformats.org/officeDocument/2006/relationships/image" Target="../media/image767.png"/><Relationship Id="rId249" Type="http://schemas.openxmlformats.org/officeDocument/2006/relationships/customXml" Target="../ink/ink789.xml"/><Relationship Id="rId13" Type="http://schemas.openxmlformats.org/officeDocument/2006/relationships/image" Target="../media/image662.png"/><Relationship Id="rId109" Type="http://schemas.openxmlformats.org/officeDocument/2006/relationships/image" Target="../media/image708.png"/><Relationship Id="rId260" Type="http://schemas.openxmlformats.org/officeDocument/2006/relationships/image" Target="../media/image783.png"/><Relationship Id="rId281" Type="http://schemas.openxmlformats.org/officeDocument/2006/relationships/customXml" Target="../ink/ink805.xml"/><Relationship Id="rId316" Type="http://schemas.openxmlformats.org/officeDocument/2006/relationships/image" Target="../media/image811.png"/><Relationship Id="rId34" Type="http://schemas.openxmlformats.org/officeDocument/2006/relationships/customXml" Target="../ink/ink681.xml"/><Relationship Id="rId55" Type="http://schemas.openxmlformats.org/officeDocument/2006/relationships/image" Target="../media/image682.png"/><Relationship Id="rId76" Type="http://schemas.openxmlformats.org/officeDocument/2006/relationships/customXml" Target="../ink/ink702.xml"/><Relationship Id="rId97" Type="http://schemas.openxmlformats.org/officeDocument/2006/relationships/image" Target="../media/image702.png"/><Relationship Id="rId120" Type="http://schemas.openxmlformats.org/officeDocument/2006/relationships/customXml" Target="../ink/ink724.xml"/><Relationship Id="rId141" Type="http://schemas.openxmlformats.org/officeDocument/2006/relationships/image" Target="../media/image724.png"/><Relationship Id="rId7" Type="http://schemas.openxmlformats.org/officeDocument/2006/relationships/image" Target="../media/image6590.png"/><Relationship Id="rId162" Type="http://schemas.openxmlformats.org/officeDocument/2006/relationships/customXml" Target="../ink/ink745.xml"/><Relationship Id="rId183" Type="http://schemas.openxmlformats.org/officeDocument/2006/relationships/image" Target="../media/image745.png"/><Relationship Id="rId218" Type="http://schemas.openxmlformats.org/officeDocument/2006/relationships/image" Target="../media/image762.png"/><Relationship Id="rId239" Type="http://schemas.openxmlformats.org/officeDocument/2006/relationships/customXml" Target="../ink/ink784.xml"/><Relationship Id="rId250" Type="http://schemas.openxmlformats.org/officeDocument/2006/relationships/image" Target="../media/image778.png"/><Relationship Id="rId271" Type="http://schemas.openxmlformats.org/officeDocument/2006/relationships/customXml" Target="../ink/ink800.xml"/><Relationship Id="rId292" Type="http://schemas.openxmlformats.org/officeDocument/2006/relationships/image" Target="../media/image799.png"/><Relationship Id="rId306" Type="http://schemas.openxmlformats.org/officeDocument/2006/relationships/image" Target="../media/image806.png"/><Relationship Id="rId24" Type="http://schemas.openxmlformats.org/officeDocument/2006/relationships/customXml" Target="../ink/ink676.xml"/><Relationship Id="rId45" Type="http://schemas.openxmlformats.org/officeDocument/2006/relationships/image" Target="../media/image677.png"/><Relationship Id="rId66" Type="http://schemas.openxmlformats.org/officeDocument/2006/relationships/customXml" Target="../ink/ink697.xml"/><Relationship Id="rId87" Type="http://schemas.openxmlformats.org/officeDocument/2006/relationships/image" Target="../media/image698.png"/><Relationship Id="rId110" Type="http://schemas.openxmlformats.org/officeDocument/2006/relationships/customXml" Target="../ink/ink719.xml"/><Relationship Id="rId131" Type="http://schemas.openxmlformats.org/officeDocument/2006/relationships/image" Target="../media/image719.png"/><Relationship Id="rId152" Type="http://schemas.openxmlformats.org/officeDocument/2006/relationships/customXml" Target="../ink/ink740.xml"/><Relationship Id="rId173" Type="http://schemas.openxmlformats.org/officeDocument/2006/relationships/image" Target="../media/image740.png"/><Relationship Id="rId194" Type="http://schemas.openxmlformats.org/officeDocument/2006/relationships/customXml" Target="../ink/ink761.xml"/><Relationship Id="rId208" Type="http://schemas.openxmlformats.org/officeDocument/2006/relationships/image" Target="../media/image757.png"/><Relationship Id="rId229" Type="http://schemas.openxmlformats.org/officeDocument/2006/relationships/customXml" Target="../ink/ink779.xml"/><Relationship Id="rId240" Type="http://schemas.openxmlformats.org/officeDocument/2006/relationships/image" Target="../media/image773.png"/><Relationship Id="rId261" Type="http://schemas.openxmlformats.org/officeDocument/2006/relationships/customXml" Target="../ink/ink795.xml"/><Relationship Id="rId14" Type="http://schemas.openxmlformats.org/officeDocument/2006/relationships/customXml" Target="../ink/ink671.xml"/><Relationship Id="rId35" Type="http://schemas.openxmlformats.org/officeDocument/2006/relationships/image" Target="../media/image672.png"/><Relationship Id="rId56" Type="http://schemas.openxmlformats.org/officeDocument/2006/relationships/customXml" Target="../ink/ink692.xml"/><Relationship Id="rId77" Type="http://schemas.openxmlformats.org/officeDocument/2006/relationships/image" Target="../media/image693.png"/><Relationship Id="rId100" Type="http://schemas.openxmlformats.org/officeDocument/2006/relationships/customXml" Target="../ink/ink714.xml"/><Relationship Id="rId282" Type="http://schemas.openxmlformats.org/officeDocument/2006/relationships/image" Target="../media/image794.png"/><Relationship Id="rId8" Type="http://schemas.openxmlformats.org/officeDocument/2006/relationships/customXml" Target="../ink/ink668.xml"/><Relationship Id="rId98" Type="http://schemas.openxmlformats.org/officeDocument/2006/relationships/customXml" Target="../ink/ink713.xml"/><Relationship Id="rId121" Type="http://schemas.openxmlformats.org/officeDocument/2006/relationships/image" Target="../media/image714.png"/><Relationship Id="rId142" Type="http://schemas.openxmlformats.org/officeDocument/2006/relationships/customXml" Target="../ink/ink735.xml"/><Relationship Id="rId163" Type="http://schemas.openxmlformats.org/officeDocument/2006/relationships/image" Target="../media/image735.png"/><Relationship Id="rId184" Type="http://schemas.openxmlformats.org/officeDocument/2006/relationships/customXml" Target="../ink/ink756.xml"/><Relationship Id="rId219" Type="http://schemas.openxmlformats.org/officeDocument/2006/relationships/customXml" Target="../ink/ink774.xml"/><Relationship Id="rId230" Type="http://schemas.openxmlformats.org/officeDocument/2006/relationships/image" Target="../media/image768.png"/><Relationship Id="rId251" Type="http://schemas.openxmlformats.org/officeDocument/2006/relationships/customXml" Target="../ink/ink790.xml"/><Relationship Id="rId25" Type="http://schemas.openxmlformats.org/officeDocument/2006/relationships/image" Target="../media/image668.png"/><Relationship Id="rId46" Type="http://schemas.openxmlformats.org/officeDocument/2006/relationships/customXml" Target="../ink/ink687.xml"/><Relationship Id="rId67" Type="http://schemas.openxmlformats.org/officeDocument/2006/relationships/image" Target="../media/image688.png"/><Relationship Id="rId272" Type="http://schemas.openxmlformats.org/officeDocument/2006/relationships/image" Target="../media/image789.png"/><Relationship Id="rId293" Type="http://schemas.openxmlformats.org/officeDocument/2006/relationships/customXml" Target="../ink/ink811.xml"/><Relationship Id="rId307" Type="http://schemas.openxmlformats.org/officeDocument/2006/relationships/customXml" Target="../ink/ink818.xml"/><Relationship Id="rId88" Type="http://schemas.openxmlformats.org/officeDocument/2006/relationships/customXml" Target="../ink/ink708.xml"/><Relationship Id="rId111" Type="http://schemas.openxmlformats.org/officeDocument/2006/relationships/image" Target="../media/image709.png"/><Relationship Id="rId132" Type="http://schemas.openxmlformats.org/officeDocument/2006/relationships/customXml" Target="../ink/ink730.xml"/><Relationship Id="rId153" Type="http://schemas.openxmlformats.org/officeDocument/2006/relationships/image" Target="../media/image730.png"/><Relationship Id="rId174" Type="http://schemas.openxmlformats.org/officeDocument/2006/relationships/customXml" Target="../ink/ink751.xml"/><Relationship Id="rId195" Type="http://schemas.openxmlformats.org/officeDocument/2006/relationships/image" Target="../media/image751.png"/><Relationship Id="rId209" Type="http://schemas.openxmlformats.org/officeDocument/2006/relationships/customXml" Target="../ink/ink769.xml"/><Relationship Id="rId220" Type="http://schemas.openxmlformats.org/officeDocument/2006/relationships/image" Target="../media/image763.png"/><Relationship Id="rId241" Type="http://schemas.openxmlformats.org/officeDocument/2006/relationships/customXml" Target="../ink/ink785.xml"/><Relationship Id="rId15" Type="http://schemas.openxmlformats.org/officeDocument/2006/relationships/image" Target="../media/image663.png"/><Relationship Id="rId36" Type="http://schemas.openxmlformats.org/officeDocument/2006/relationships/customXml" Target="../ink/ink682.xml"/><Relationship Id="rId57" Type="http://schemas.openxmlformats.org/officeDocument/2006/relationships/image" Target="../media/image683.png"/><Relationship Id="rId262" Type="http://schemas.openxmlformats.org/officeDocument/2006/relationships/image" Target="../media/image784.png"/><Relationship Id="rId283" Type="http://schemas.openxmlformats.org/officeDocument/2006/relationships/customXml" Target="../ink/ink806.xml"/><Relationship Id="rId78" Type="http://schemas.openxmlformats.org/officeDocument/2006/relationships/customXml" Target="../ink/ink703.xml"/><Relationship Id="rId99" Type="http://schemas.openxmlformats.org/officeDocument/2006/relationships/image" Target="../media/image703.png"/><Relationship Id="rId101" Type="http://schemas.openxmlformats.org/officeDocument/2006/relationships/image" Target="../media/image704.png"/><Relationship Id="rId122" Type="http://schemas.openxmlformats.org/officeDocument/2006/relationships/customXml" Target="../ink/ink725.xml"/><Relationship Id="rId143" Type="http://schemas.openxmlformats.org/officeDocument/2006/relationships/image" Target="../media/image725.png"/><Relationship Id="rId164" Type="http://schemas.openxmlformats.org/officeDocument/2006/relationships/customXml" Target="../ink/ink746.xml"/><Relationship Id="rId185" Type="http://schemas.openxmlformats.org/officeDocument/2006/relationships/image" Target="../media/image746.png"/><Relationship Id="rId9" Type="http://schemas.openxmlformats.org/officeDocument/2006/relationships/image" Target="../media/image6600.png"/><Relationship Id="rId210" Type="http://schemas.openxmlformats.org/officeDocument/2006/relationships/image" Target="../media/image758.png"/><Relationship Id="rId26" Type="http://schemas.openxmlformats.org/officeDocument/2006/relationships/customXml" Target="../ink/ink677.xml"/><Relationship Id="rId231" Type="http://schemas.openxmlformats.org/officeDocument/2006/relationships/customXml" Target="../ink/ink780.xml"/><Relationship Id="rId252" Type="http://schemas.openxmlformats.org/officeDocument/2006/relationships/image" Target="../media/image779.png"/><Relationship Id="rId273" Type="http://schemas.openxmlformats.org/officeDocument/2006/relationships/customXml" Target="../ink/ink801.xml"/><Relationship Id="rId294" Type="http://schemas.openxmlformats.org/officeDocument/2006/relationships/image" Target="../media/image800.png"/><Relationship Id="rId308" Type="http://schemas.openxmlformats.org/officeDocument/2006/relationships/image" Target="../media/image807.png"/><Relationship Id="rId47" Type="http://schemas.openxmlformats.org/officeDocument/2006/relationships/image" Target="../media/image678.png"/><Relationship Id="rId68" Type="http://schemas.openxmlformats.org/officeDocument/2006/relationships/customXml" Target="../ink/ink698.xml"/><Relationship Id="rId89" Type="http://schemas.openxmlformats.org/officeDocument/2006/relationships/image" Target="../media/image6.png"/><Relationship Id="rId112" Type="http://schemas.openxmlformats.org/officeDocument/2006/relationships/customXml" Target="../ink/ink720.xml"/><Relationship Id="rId133" Type="http://schemas.openxmlformats.org/officeDocument/2006/relationships/image" Target="../media/image720.png"/><Relationship Id="rId154" Type="http://schemas.openxmlformats.org/officeDocument/2006/relationships/customXml" Target="../ink/ink741.xml"/><Relationship Id="rId175" Type="http://schemas.openxmlformats.org/officeDocument/2006/relationships/image" Target="../media/image741.png"/><Relationship Id="rId196" Type="http://schemas.openxmlformats.org/officeDocument/2006/relationships/customXml" Target="../ink/ink762.xml"/><Relationship Id="rId200" Type="http://schemas.openxmlformats.org/officeDocument/2006/relationships/customXml" Target="../ink/ink764.xml"/><Relationship Id="rId16" Type="http://schemas.openxmlformats.org/officeDocument/2006/relationships/customXml" Target="../ink/ink672.xml"/><Relationship Id="rId221" Type="http://schemas.openxmlformats.org/officeDocument/2006/relationships/customXml" Target="../ink/ink775.xml"/><Relationship Id="rId242" Type="http://schemas.openxmlformats.org/officeDocument/2006/relationships/image" Target="../media/image774.png"/><Relationship Id="rId263" Type="http://schemas.openxmlformats.org/officeDocument/2006/relationships/customXml" Target="../ink/ink796.xml"/><Relationship Id="rId284" Type="http://schemas.openxmlformats.org/officeDocument/2006/relationships/image" Target="../media/image795.png"/><Relationship Id="rId37" Type="http://schemas.openxmlformats.org/officeDocument/2006/relationships/image" Target="../media/image673.png"/><Relationship Id="rId58" Type="http://schemas.openxmlformats.org/officeDocument/2006/relationships/customXml" Target="../ink/ink693.xml"/><Relationship Id="rId79" Type="http://schemas.openxmlformats.org/officeDocument/2006/relationships/image" Target="../media/image694.png"/><Relationship Id="rId102" Type="http://schemas.openxmlformats.org/officeDocument/2006/relationships/customXml" Target="../ink/ink715.xml"/><Relationship Id="rId123" Type="http://schemas.openxmlformats.org/officeDocument/2006/relationships/image" Target="../media/image715.png"/><Relationship Id="rId144" Type="http://schemas.openxmlformats.org/officeDocument/2006/relationships/customXml" Target="../ink/ink736.xml"/><Relationship Id="rId90" Type="http://schemas.openxmlformats.org/officeDocument/2006/relationships/customXml" Target="../ink/ink709.xml"/><Relationship Id="rId165" Type="http://schemas.openxmlformats.org/officeDocument/2006/relationships/image" Target="../media/image736.png"/><Relationship Id="rId186" Type="http://schemas.openxmlformats.org/officeDocument/2006/relationships/customXml" Target="../ink/ink757.xml"/><Relationship Id="rId211" Type="http://schemas.openxmlformats.org/officeDocument/2006/relationships/customXml" Target="../ink/ink770.xml"/><Relationship Id="rId232" Type="http://schemas.openxmlformats.org/officeDocument/2006/relationships/image" Target="../media/image769.png"/><Relationship Id="rId253" Type="http://schemas.openxmlformats.org/officeDocument/2006/relationships/customXml" Target="../ink/ink791.xml"/><Relationship Id="rId274" Type="http://schemas.openxmlformats.org/officeDocument/2006/relationships/image" Target="../media/image790.png"/><Relationship Id="rId295" Type="http://schemas.openxmlformats.org/officeDocument/2006/relationships/customXml" Target="../ink/ink812.xml"/><Relationship Id="rId309" Type="http://schemas.openxmlformats.org/officeDocument/2006/relationships/customXml" Target="../ink/ink819.xml"/><Relationship Id="rId27" Type="http://schemas.openxmlformats.org/officeDocument/2006/relationships/image" Target="../media/image669.png"/><Relationship Id="rId48" Type="http://schemas.openxmlformats.org/officeDocument/2006/relationships/customXml" Target="../ink/ink688.xml"/><Relationship Id="rId69" Type="http://schemas.openxmlformats.org/officeDocument/2006/relationships/image" Target="../media/image689.png"/><Relationship Id="rId113" Type="http://schemas.openxmlformats.org/officeDocument/2006/relationships/image" Target="../media/image710.png"/><Relationship Id="rId134" Type="http://schemas.openxmlformats.org/officeDocument/2006/relationships/customXml" Target="../ink/ink731.xml"/><Relationship Id="rId80" Type="http://schemas.openxmlformats.org/officeDocument/2006/relationships/customXml" Target="../ink/ink704.xml"/><Relationship Id="rId155" Type="http://schemas.openxmlformats.org/officeDocument/2006/relationships/image" Target="../media/image731.png"/><Relationship Id="rId176" Type="http://schemas.openxmlformats.org/officeDocument/2006/relationships/customXml" Target="../ink/ink752.xml"/><Relationship Id="rId197" Type="http://schemas.openxmlformats.org/officeDocument/2006/relationships/image" Target="../media/image752.png"/><Relationship Id="rId201" Type="http://schemas.openxmlformats.org/officeDocument/2006/relationships/image" Target="../media/image754.png"/><Relationship Id="rId222" Type="http://schemas.openxmlformats.org/officeDocument/2006/relationships/image" Target="../media/image764.png"/><Relationship Id="rId243" Type="http://schemas.openxmlformats.org/officeDocument/2006/relationships/customXml" Target="../ink/ink786.xml"/><Relationship Id="rId264" Type="http://schemas.openxmlformats.org/officeDocument/2006/relationships/image" Target="../media/image785.png"/><Relationship Id="rId285" Type="http://schemas.openxmlformats.org/officeDocument/2006/relationships/customXml" Target="../ink/ink807.xml"/><Relationship Id="rId17" Type="http://schemas.openxmlformats.org/officeDocument/2006/relationships/image" Target="../media/image664.png"/><Relationship Id="rId38" Type="http://schemas.openxmlformats.org/officeDocument/2006/relationships/customXml" Target="../ink/ink683.xml"/><Relationship Id="rId59" Type="http://schemas.openxmlformats.org/officeDocument/2006/relationships/image" Target="../media/image684.png"/><Relationship Id="rId103" Type="http://schemas.openxmlformats.org/officeDocument/2006/relationships/image" Target="../media/image705.png"/><Relationship Id="rId124" Type="http://schemas.openxmlformats.org/officeDocument/2006/relationships/customXml" Target="../ink/ink726.xml"/><Relationship Id="rId310" Type="http://schemas.openxmlformats.org/officeDocument/2006/relationships/image" Target="../media/image808.png"/><Relationship Id="rId70" Type="http://schemas.openxmlformats.org/officeDocument/2006/relationships/customXml" Target="../ink/ink699.xml"/><Relationship Id="rId91" Type="http://schemas.openxmlformats.org/officeDocument/2006/relationships/image" Target="../media/image699.png"/><Relationship Id="rId145" Type="http://schemas.openxmlformats.org/officeDocument/2006/relationships/image" Target="../media/image726.png"/><Relationship Id="rId166" Type="http://schemas.openxmlformats.org/officeDocument/2006/relationships/customXml" Target="../ink/ink747.xml"/><Relationship Id="rId187" Type="http://schemas.openxmlformats.org/officeDocument/2006/relationships/image" Target="../media/image747.png"/><Relationship Id="rId1" Type="http://schemas.openxmlformats.org/officeDocument/2006/relationships/slideLayout" Target="../slideLayouts/slideLayout7.xml"/><Relationship Id="rId212" Type="http://schemas.openxmlformats.org/officeDocument/2006/relationships/image" Target="../media/image759.png"/><Relationship Id="rId233" Type="http://schemas.openxmlformats.org/officeDocument/2006/relationships/customXml" Target="../ink/ink781.xml"/><Relationship Id="rId254" Type="http://schemas.openxmlformats.org/officeDocument/2006/relationships/image" Target="../media/image780.png"/><Relationship Id="rId28" Type="http://schemas.openxmlformats.org/officeDocument/2006/relationships/customXml" Target="../ink/ink678.xml"/><Relationship Id="rId49" Type="http://schemas.openxmlformats.org/officeDocument/2006/relationships/image" Target="../media/image679.png"/><Relationship Id="rId114" Type="http://schemas.openxmlformats.org/officeDocument/2006/relationships/customXml" Target="../ink/ink721.xml"/><Relationship Id="rId275" Type="http://schemas.openxmlformats.org/officeDocument/2006/relationships/customXml" Target="../ink/ink802.xml"/><Relationship Id="rId296" Type="http://schemas.openxmlformats.org/officeDocument/2006/relationships/image" Target="../media/image801.png"/><Relationship Id="rId300" Type="http://schemas.openxmlformats.org/officeDocument/2006/relationships/image" Target="../media/image803.png"/><Relationship Id="rId60" Type="http://schemas.openxmlformats.org/officeDocument/2006/relationships/customXml" Target="../ink/ink694.xml"/><Relationship Id="rId81" Type="http://schemas.openxmlformats.org/officeDocument/2006/relationships/image" Target="../media/image695.png"/><Relationship Id="rId135" Type="http://schemas.openxmlformats.org/officeDocument/2006/relationships/image" Target="../media/image721.png"/><Relationship Id="rId156" Type="http://schemas.openxmlformats.org/officeDocument/2006/relationships/customXml" Target="../ink/ink742.xml"/><Relationship Id="rId177" Type="http://schemas.openxmlformats.org/officeDocument/2006/relationships/image" Target="../media/image742.png"/><Relationship Id="rId198" Type="http://schemas.openxmlformats.org/officeDocument/2006/relationships/customXml" Target="../ink/ink763.xml"/><Relationship Id="rId202" Type="http://schemas.openxmlformats.org/officeDocument/2006/relationships/customXml" Target="../ink/ink765.xml"/><Relationship Id="rId223" Type="http://schemas.openxmlformats.org/officeDocument/2006/relationships/customXml" Target="../ink/ink776.xml"/><Relationship Id="rId244" Type="http://schemas.openxmlformats.org/officeDocument/2006/relationships/image" Target="../media/image775.png"/><Relationship Id="rId18" Type="http://schemas.openxmlformats.org/officeDocument/2006/relationships/customXml" Target="../ink/ink673.xml"/><Relationship Id="rId39" Type="http://schemas.openxmlformats.org/officeDocument/2006/relationships/image" Target="../media/image674.png"/><Relationship Id="rId265" Type="http://schemas.openxmlformats.org/officeDocument/2006/relationships/customXml" Target="../ink/ink797.xml"/><Relationship Id="rId286" Type="http://schemas.openxmlformats.org/officeDocument/2006/relationships/image" Target="../media/image796.png"/><Relationship Id="rId50" Type="http://schemas.openxmlformats.org/officeDocument/2006/relationships/customXml" Target="../ink/ink689.xml"/><Relationship Id="rId104" Type="http://schemas.openxmlformats.org/officeDocument/2006/relationships/customXml" Target="../ink/ink716.xml"/><Relationship Id="rId125" Type="http://schemas.openxmlformats.org/officeDocument/2006/relationships/image" Target="../media/image716.png"/><Relationship Id="rId146" Type="http://schemas.openxmlformats.org/officeDocument/2006/relationships/customXml" Target="../ink/ink737.xml"/><Relationship Id="rId167" Type="http://schemas.openxmlformats.org/officeDocument/2006/relationships/image" Target="../media/image737.png"/><Relationship Id="rId188" Type="http://schemas.openxmlformats.org/officeDocument/2006/relationships/customXml" Target="../ink/ink758.xml"/><Relationship Id="rId311" Type="http://schemas.openxmlformats.org/officeDocument/2006/relationships/customXml" Target="../ink/ink820.xml"/><Relationship Id="rId71" Type="http://schemas.openxmlformats.org/officeDocument/2006/relationships/image" Target="../media/image690.png"/><Relationship Id="rId92" Type="http://schemas.openxmlformats.org/officeDocument/2006/relationships/customXml" Target="../ink/ink710.xml"/><Relationship Id="rId213" Type="http://schemas.openxmlformats.org/officeDocument/2006/relationships/customXml" Target="../ink/ink771.xml"/><Relationship Id="rId234" Type="http://schemas.openxmlformats.org/officeDocument/2006/relationships/image" Target="../media/image770.png"/><Relationship Id="rId2" Type="http://schemas.openxmlformats.org/officeDocument/2006/relationships/notesSlide" Target="../notesSlides/notesSlide22.xml"/><Relationship Id="rId29" Type="http://schemas.openxmlformats.org/officeDocument/2006/relationships/image" Target="../media/image670.png"/><Relationship Id="rId255" Type="http://schemas.openxmlformats.org/officeDocument/2006/relationships/customXml" Target="../ink/ink792.xml"/><Relationship Id="rId276" Type="http://schemas.openxmlformats.org/officeDocument/2006/relationships/image" Target="../media/image791.png"/><Relationship Id="rId297" Type="http://schemas.openxmlformats.org/officeDocument/2006/relationships/customXml" Target="../ink/ink813.xml"/><Relationship Id="rId40" Type="http://schemas.openxmlformats.org/officeDocument/2006/relationships/customXml" Target="../ink/ink684.xml"/><Relationship Id="rId115" Type="http://schemas.openxmlformats.org/officeDocument/2006/relationships/image" Target="../media/image711.png"/><Relationship Id="rId136" Type="http://schemas.openxmlformats.org/officeDocument/2006/relationships/customXml" Target="../ink/ink732.xml"/><Relationship Id="rId157" Type="http://schemas.openxmlformats.org/officeDocument/2006/relationships/image" Target="../media/image732.png"/><Relationship Id="rId178" Type="http://schemas.openxmlformats.org/officeDocument/2006/relationships/customXml" Target="../ink/ink753.xml"/><Relationship Id="rId301" Type="http://schemas.openxmlformats.org/officeDocument/2006/relationships/customXml" Target="../ink/ink815.xml"/><Relationship Id="rId61" Type="http://schemas.openxmlformats.org/officeDocument/2006/relationships/image" Target="../media/image685.png"/><Relationship Id="rId82" Type="http://schemas.openxmlformats.org/officeDocument/2006/relationships/customXml" Target="../ink/ink705.xml"/><Relationship Id="rId199" Type="http://schemas.openxmlformats.org/officeDocument/2006/relationships/image" Target="../media/image753.png"/><Relationship Id="rId203" Type="http://schemas.openxmlformats.org/officeDocument/2006/relationships/image" Target="../media/image755.png"/><Relationship Id="rId19" Type="http://schemas.openxmlformats.org/officeDocument/2006/relationships/image" Target="../media/image665.png"/><Relationship Id="rId224" Type="http://schemas.openxmlformats.org/officeDocument/2006/relationships/image" Target="../media/image765.png"/><Relationship Id="rId245" Type="http://schemas.openxmlformats.org/officeDocument/2006/relationships/customXml" Target="../ink/ink787.xml"/><Relationship Id="rId266" Type="http://schemas.openxmlformats.org/officeDocument/2006/relationships/image" Target="../media/image786.png"/><Relationship Id="rId287" Type="http://schemas.openxmlformats.org/officeDocument/2006/relationships/customXml" Target="../ink/ink808.xml"/><Relationship Id="rId30" Type="http://schemas.openxmlformats.org/officeDocument/2006/relationships/customXml" Target="../ink/ink679.xml"/><Relationship Id="rId105" Type="http://schemas.openxmlformats.org/officeDocument/2006/relationships/image" Target="../media/image706.png"/><Relationship Id="rId126" Type="http://schemas.openxmlformats.org/officeDocument/2006/relationships/customXml" Target="../ink/ink727.xml"/><Relationship Id="rId147" Type="http://schemas.openxmlformats.org/officeDocument/2006/relationships/image" Target="../media/image727.png"/><Relationship Id="rId168" Type="http://schemas.openxmlformats.org/officeDocument/2006/relationships/customXml" Target="../ink/ink748.xml"/><Relationship Id="rId312" Type="http://schemas.openxmlformats.org/officeDocument/2006/relationships/image" Target="../media/image809.png"/><Relationship Id="rId51" Type="http://schemas.openxmlformats.org/officeDocument/2006/relationships/image" Target="../media/image680.png"/><Relationship Id="rId72" Type="http://schemas.openxmlformats.org/officeDocument/2006/relationships/customXml" Target="../ink/ink700.xml"/><Relationship Id="rId93" Type="http://schemas.openxmlformats.org/officeDocument/2006/relationships/image" Target="../media/image700.png"/><Relationship Id="rId189" Type="http://schemas.openxmlformats.org/officeDocument/2006/relationships/image" Target="../media/image748.png"/><Relationship Id="rId3" Type="http://schemas.openxmlformats.org/officeDocument/2006/relationships/image" Target="../media/image660.png"/><Relationship Id="rId214" Type="http://schemas.openxmlformats.org/officeDocument/2006/relationships/image" Target="../media/image760.png"/><Relationship Id="rId235" Type="http://schemas.openxmlformats.org/officeDocument/2006/relationships/customXml" Target="../ink/ink782.xml"/><Relationship Id="rId256" Type="http://schemas.openxmlformats.org/officeDocument/2006/relationships/image" Target="../media/image781.png"/><Relationship Id="rId277" Type="http://schemas.openxmlformats.org/officeDocument/2006/relationships/customXml" Target="../ink/ink803.xml"/><Relationship Id="rId298" Type="http://schemas.openxmlformats.org/officeDocument/2006/relationships/image" Target="../media/image802.png"/><Relationship Id="rId116" Type="http://schemas.openxmlformats.org/officeDocument/2006/relationships/customXml" Target="../ink/ink722.xml"/><Relationship Id="rId137" Type="http://schemas.openxmlformats.org/officeDocument/2006/relationships/image" Target="../media/image722.png"/><Relationship Id="rId158" Type="http://schemas.openxmlformats.org/officeDocument/2006/relationships/customXml" Target="../ink/ink743.xml"/><Relationship Id="rId302" Type="http://schemas.openxmlformats.org/officeDocument/2006/relationships/image" Target="../media/image804.png"/><Relationship Id="rId20" Type="http://schemas.openxmlformats.org/officeDocument/2006/relationships/customXml" Target="../ink/ink674.xml"/><Relationship Id="rId41" Type="http://schemas.openxmlformats.org/officeDocument/2006/relationships/image" Target="../media/image675.png"/><Relationship Id="rId62" Type="http://schemas.openxmlformats.org/officeDocument/2006/relationships/customXml" Target="../ink/ink695.xml"/><Relationship Id="rId83" Type="http://schemas.openxmlformats.org/officeDocument/2006/relationships/image" Target="../media/image696.png"/><Relationship Id="rId179" Type="http://schemas.openxmlformats.org/officeDocument/2006/relationships/image" Target="../media/image743.png"/><Relationship Id="rId190" Type="http://schemas.openxmlformats.org/officeDocument/2006/relationships/customXml" Target="../ink/ink759.xml"/><Relationship Id="rId204" Type="http://schemas.openxmlformats.org/officeDocument/2006/relationships/customXml" Target="../ink/ink766.xml"/><Relationship Id="rId225" Type="http://schemas.openxmlformats.org/officeDocument/2006/relationships/customXml" Target="../ink/ink777.xml"/><Relationship Id="rId246" Type="http://schemas.openxmlformats.org/officeDocument/2006/relationships/image" Target="../media/image776.png"/><Relationship Id="rId267" Type="http://schemas.openxmlformats.org/officeDocument/2006/relationships/customXml" Target="../ink/ink798.xml"/><Relationship Id="rId288" Type="http://schemas.openxmlformats.org/officeDocument/2006/relationships/image" Target="../media/image797.png"/><Relationship Id="rId106" Type="http://schemas.openxmlformats.org/officeDocument/2006/relationships/customXml" Target="../ink/ink717.xml"/><Relationship Id="rId127" Type="http://schemas.openxmlformats.org/officeDocument/2006/relationships/image" Target="../media/image717.png"/><Relationship Id="rId313" Type="http://schemas.openxmlformats.org/officeDocument/2006/relationships/customXml" Target="../ink/ink821.xml"/><Relationship Id="rId10" Type="http://schemas.openxmlformats.org/officeDocument/2006/relationships/customXml" Target="../ink/ink669.xml"/><Relationship Id="rId31" Type="http://schemas.openxmlformats.org/officeDocument/2006/relationships/image" Target="../media/image671.png"/><Relationship Id="rId52" Type="http://schemas.openxmlformats.org/officeDocument/2006/relationships/customXml" Target="../ink/ink690.xml"/><Relationship Id="rId73" Type="http://schemas.openxmlformats.org/officeDocument/2006/relationships/image" Target="../media/image691.png"/><Relationship Id="rId94" Type="http://schemas.openxmlformats.org/officeDocument/2006/relationships/customXml" Target="../ink/ink711.xml"/><Relationship Id="rId148" Type="http://schemas.openxmlformats.org/officeDocument/2006/relationships/customXml" Target="../ink/ink738.xml"/><Relationship Id="rId169" Type="http://schemas.openxmlformats.org/officeDocument/2006/relationships/image" Target="../media/image738.png"/><Relationship Id="rId4" Type="http://schemas.openxmlformats.org/officeDocument/2006/relationships/customXml" Target="../ink/ink666.xml"/><Relationship Id="rId180" Type="http://schemas.openxmlformats.org/officeDocument/2006/relationships/customXml" Target="../ink/ink754.xml"/><Relationship Id="rId215" Type="http://schemas.openxmlformats.org/officeDocument/2006/relationships/customXml" Target="../ink/ink772.xml"/><Relationship Id="rId236" Type="http://schemas.openxmlformats.org/officeDocument/2006/relationships/image" Target="../media/image771.png"/><Relationship Id="rId257" Type="http://schemas.openxmlformats.org/officeDocument/2006/relationships/customXml" Target="../ink/ink793.xml"/><Relationship Id="rId278" Type="http://schemas.openxmlformats.org/officeDocument/2006/relationships/image" Target="../media/image792.png"/><Relationship Id="rId303" Type="http://schemas.openxmlformats.org/officeDocument/2006/relationships/customXml" Target="../ink/ink816.xml"/><Relationship Id="rId42" Type="http://schemas.openxmlformats.org/officeDocument/2006/relationships/customXml" Target="../ink/ink685.xml"/><Relationship Id="rId84" Type="http://schemas.openxmlformats.org/officeDocument/2006/relationships/customXml" Target="../ink/ink706.xml"/><Relationship Id="rId138" Type="http://schemas.openxmlformats.org/officeDocument/2006/relationships/customXml" Target="../ink/ink733.xml"/><Relationship Id="rId191" Type="http://schemas.openxmlformats.org/officeDocument/2006/relationships/image" Target="../media/image749.png"/><Relationship Id="rId205" Type="http://schemas.openxmlformats.org/officeDocument/2006/relationships/image" Target="../media/image756.png"/><Relationship Id="rId247" Type="http://schemas.openxmlformats.org/officeDocument/2006/relationships/customXml" Target="../ink/ink788.xml"/><Relationship Id="rId107" Type="http://schemas.openxmlformats.org/officeDocument/2006/relationships/image" Target="../media/image707.png"/><Relationship Id="rId289" Type="http://schemas.openxmlformats.org/officeDocument/2006/relationships/customXml" Target="../ink/ink809.xml"/><Relationship Id="rId11" Type="http://schemas.openxmlformats.org/officeDocument/2006/relationships/image" Target="../media/image661.png"/><Relationship Id="rId53" Type="http://schemas.openxmlformats.org/officeDocument/2006/relationships/image" Target="../media/image681.png"/><Relationship Id="rId149" Type="http://schemas.openxmlformats.org/officeDocument/2006/relationships/image" Target="../media/image728.png"/><Relationship Id="rId314" Type="http://schemas.openxmlformats.org/officeDocument/2006/relationships/image" Target="../media/image810.png"/><Relationship Id="rId95" Type="http://schemas.openxmlformats.org/officeDocument/2006/relationships/image" Target="../media/image701.png"/><Relationship Id="rId160" Type="http://schemas.openxmlformats.org/officeDocument/2006/relationships/customXml" Target="../ink/ink744.xml"/><Relationship Id="rId216" Type="http://schemas.openxmlformats.org/officeDocument/2006/relationships/image" Target="../media/image761.png"/><Relationship Id="rId258" Type="http://schemas.openxmlformats.org/officeDocument/2006/relationships/image" Target="../media/image782.png"/><Relationship Id="rId22" Type="http://schemas.openxmlformats.org/officeDocument/2006/relationships/customXml" Target="../ink/ink675.xml"/><Relationship Id="rId64" Type="http://schemas.openxmlformats.org/officeDocument/2006/relationships/customXml" Target="../ink/ink696.xml"/><Relationship Id="rId118" Type="http://schemas.openxmlformats.org/officeDocument/2006/relationships/customXml" Target="../ink/ink723.xml"/><Relationship Id="rId171" Type="http://schemas.openxmlformats.org/officeDocument/2006/relationships/image" Target="../media/image739.png"/><Relationship Id="rId227" Type="http://schemas.openxmlformats.org/officeDocument/2006/relationships/customXml" Target="../ink/ink778.xml"/><Relationship Id="rId269" Type="http://schemas.openxmlformats.org/officeDocument/2006/relationships/customXml" Target="../ink/ink799.xml"/><Relationship Id="rId33" Type="http://schemas.openxmlformats.org/officeDocument/2006/relationships/image" Target="../media/image580.png"/><Relationship Id="rId129" Type="http://schemas.openxmlformats.org/officeDocument/2006/relationships/image" Target="../media/image718.png"/><Relationship Id="rId280" Type="http://schemas.openxmlformats.org/officeDocument/2006/relationships/image" Target="../media/image793.png"/><Relationship Id="rId75" Type="http://schemas.openxmlformats.org/officeDocument/2006/relationships/image" Target="../media/image692.png"/><Relationship Id="rId140" Type="http://schemas.openxmlformats.org/officeDocument/2006/relationships/customXml" Target="../ink/ink734.xml"/><Relationship Id="rId182" Type="http://schemas.openxmlformats.org/officeDocument/2006/relationships/customXml" Target="../ink/ink755.xml"/><Relationship Id="rId6" Type="http://schemas.openxmlformats.org/officeDocument/2006/relationships/customXml" Target="../ink/ink667.xml"/><Relationship Id="rId238" Type="http://schemas.openxmlformats.org/officeDocument/2006/relationships/image" Target="../media/image772.png"/><Relationship Id="rId291" Type="http://schemas.openxmlformats.org/officeDocument/2006/relationships/customXml" Target="../ink/ink810.xml"/><Relationship Id="rId305" Type="http://schemas.openxmlformats.org/officeDocument/2006/relationships/customXml" Target="../ink/ink817.xml"/><Relationship Id="rId44" Type="http://schemas.openxmlformats.org/officeDocument/2006/relationships/customXml" Target="../ink/ink686.xml"/><Relationship Id="rId86" Type="http://schemas.openxmlformats.org/officeDocument/2006/relationships/customXml" Target="../ink/ink707.xml"/><Relationship Id="rId151" Type="http://schemas.openxmlformats.org/officeDocument/2006/relationships/image" Target="../media/image729.png"/></Relationships>
</file>

<file path=ppt/slides/_rels/slide23.xml.rels><?xml version="1.0" encoding="UTF-8" standalone="yes"?>
<Relationships xmlns="http://schemas.openxmlformats.org/package/2006/relationships"><Relationship Id="rId8" Type="http://schemas.openxmlformats.org/officeDocument/2006/relationships/image" Target="../media/image8101.png"/><Relationship Id="rId13" Type="http://schemas.openxmlformats.org/officeDocument/2006/relationships/customXml" Target="../ink/ink827.xml"/><Relationship Id="rId18" Type="http://schemas.openxmlformats.org/officeDocument/2006/relationships/image" Target="../media/image815.png"/><Relationship Id="rId26" Type="http://schemas.openxmlformats.org/officeDocument/2006/relationships/image" Target="../media/image819.png"/><Relationship Id="rId3" Type="http://schemas.openxmlformats.org/officeDocument/2006/relationships/image" Target="../media/image812.png"/><Relationship Id="rId21" Type="http://schemas.openxmlformats.org/officeDocument/2006/relationships/customXml" Target="../ink/ink831.xml"/><Relationship Id="rId7" Type="http://schemas.openxmlformats.org/officeDocument/2006/relationships/customXml" Target="../ink/ink824.xml"/><Relationship Id="rId12" Type="http://schemas.openxmlformats.org/officeDocument/2006/relationships/image" Target="../media/image8120.png"/><Relationship Id="rId17" Type="http://schemas.openxmlformats.org/officeDocument/2006/relationships/customXml" Target="../ink/ink829.xml"/><Relationship Id="rId25" Type="http://schemas.openxmlformats.org/officeDocument/2006/relationships/customXml" Target="../ink/ink833.xml"/><Relationship Id="rId2" Type="http://schemas.openxmlformats.org/officeDocument/2006/relationships/notesSlide" Target="../notesSlides/notesSlide23.xml"/><Relationship Id="rId16" Type="http://schemas.openxmlformats.org/officeDocument/2006/relationships/image" Target="../media/image814.png"/><Relationship Id="rId20" Type="http://schemas.openxmlformats.org/officeDocument/2006/relationships/image" Target="../media/image816.png"/><Relationship Id="rId29" Type="http://schemas.openxmlformats.org/officeDocument/2006/relationships/customXml" Target="../ink/ink835.xml"/><Relationship Id="rId1" Type="http://schemas.openxmlformats.org/officeDocument/2006/relationships/slideLayout" Target="../slideLayouts/slideLayout7.xml"/><Relationship Id="rId6" Type="http://schemas.openxmlformats.org/officeDocument/2006/relationships/image" Target="../media/image8090.png"/><Relationship Id="rId11" Type="http://schemas.openxmlformats.org/officeDocument/2006/relationships/customXml" Target="../ink/ink826.xml"/><Relationship Id="rId24" Type="http://schemas.openxmlformats.org/officeDocument/2006/relationships/image" Target="../media/image818.png"/><Relationship Id="rId5" Type="http://schemas.openxmlformats.org/officeDocument/2006/relationships/customXml" Target="../ink/ink823.xml"/><Relationship Id="rId15" Type="http://schemas.openxmlformats.org/officeDocument/2006/relationships/customXml" Target="../ink/ink828.xml"/><Relationship Id="rId23" Type="http://schemas.openxmlformats.org/officeDocument/2006/relationships/customXml" Target="../ink/ink832.xml"/><Relationship Id="rId28" Type="http://schemas.openxmlformats.org/officeDocument/2006/relationships/image" Target="../media/image820.png"/><Relationship Id="rId10" Type="http://schemas.openxmlformats.org/officeDocument/2006/relationships/image" Target="../media/image8110.png"/><Relationship Id="rId19" Type="http://schemas.openxmlformats.org/officeDocument/2006/relationships/customXml" Target="../ink/ink830.xml"/><Relationship Id="rId4" Type="http://schemas.openxmlformats.org/officeDocument/2006/relationships/image" Target="../media/image813.png"/><Relationship Id="rId9" Type="http://schemas.openxmlformats.org/officeDocument/2006/relationships/customXml" Target="../ink/ink825.xml"/><Relationship Id="rId14" Type="http://schemas.openxmlformats.org/officeDocument/2006/relationships/image" Target="../media/image8130.png"/><Relationship Id="rId22" Type="http://schemas.openxmlformats.org/officeDocument/2006/relationships/image" Target="../media/image817.png"/><Relationship Id="rId27" Type="http://schemas.openxmlformats.org/officeDocument/2006/relationships/customXml" Target="../ink/ink834.xml"/><Relationship Id="rId30" Type="http://schemas.openxmlformats.org/officeDocument/2006/relationships/image" Target="../media/image821.png"/></Relationships>
</file>

<file path=ppt/slides/_rels/slide24.xml.rels><?xml version="1.0" encoding="UTF-8" standalone="yes"?>
<Relationships xmlns="http://schemas.openxmlformats.org/package/2006/relationships"><Relationship Id="rId8" Type="http://schemas.openxmlformats.org/officeDocument/2006/relationships/customXml" Target="../ink/ink837.xml"/><Relationship Id="rId13" Type="http://schemas.openxmlformats.org/officeDocument/2006/relationships/image" Target="../media/image823.png"/><Relationship Id="rId3" Type="http://schemas.openxmlformats.org/officeDocument/2006/relationships/hyperlink" Target="https://www.destatis.de/DE/Themen/Wirtschaft/Preise/Verbraucherpreisindex/PreisKaleidoskopUebersicht.html" TargetMode="External"/><Relationship Id="rId7" Type="http://schemas.openxmlformats.org/officeDocument/2006/relationships/image" Target="../media/image8200.png"/><Relationship Id="rId12" Type="http://schemas.openxmlformats.org/officeDocument/2006/relationships/customXml" Target="../ink/ink839.xml"/><Relationship Id="rId17" Type="http://schemas.openxmlformats.org/officeDocument/2006/relationships/image" Target="../media/image825.png"/><Relationship Id="rId2" Type="http://schemas.openxmlformats.org/officeDocument/2006/relationships/notesSlide" Target="../notesSlides/notesSlide24.xml"/><Relationship Id="rId16" Type="http://schemas.openxmlformats.org/officeDocument/2006/relationships/customXml" Target="../ink/ink841.xml"/><Relationship Id="rId1" Type="http://schemas.openxmlformats.org/officeDocument/2006/relationships/slideLayout" Target="../slideLayouts/slideLayout7.xml"/><Relationship Id="rId6" Type="http://schemas.openxmlformats.org/officeDocument/2006/relationships/customXml" Target="../ink/ink836.xml"/><Relationship Id="rId11" Type="http://schemas.openxmlformats.org/officeDocument/2006/relationships/image" Target="../media/image822.png"/><Relationship Id="rId5" Type="http://schemas.openxmlformats.org/officeDocument/2006/relationships/image" Target="../media/image822.jpg"/><Relationship Id="rId15" Type="http://schemas.openxmlformats.org/officeDocument/2006/relationships/image" Target="../media/image824.png"/><Relationship Id="rId10" Type="http://schemas.openxmlformats.org/officeDocument/2006/relationships/customXml" Target="../ink/ink838.xml"/><Relationship Id="rId4" Type="http://schemas.openxmlformats.org/officeDocument/2006/relationships/hyperlink" Target="https://www.destatis.de/DE/Service/Statistik-Visualisiert/persoenlicher-inflationsrechner-uebersicht.html" TargetMode="External"/><Relationship Id="rId9" Type="http://schemas.openxmlformats.org/officeDocument/2006/relationships/image" Target="../media/image8210.png"/><Relationship Id="rId14" Type="http://schemas.openxmlformats.org/officeDocument/2006/relationships/customXml" Target="../ink/ink840.xml"/></Relationships>
</file>

<file path=ppt/slides/_rels/slide25.xml.rels><?xml version="1.0" encoding="UTF-8" standalone="yes"?>
<Relationships xmlns="http://schemas.openxmlformats.org/package/2006/relationships"><Relationship Id="rId8" Type="http://schemas.openxmlformats.org/officeDocument/2006/relationships/customXml" Target="../ink/ink844.xml"/><Relationship Id="rId3" Type="http://schemas.openxmlformats.org/officeDocument/2006/relationships/image" Target="../media/image826.png"/><Relationship Id="rId7" Type="http://schemas.openxmlformats.org/officeDocument/2006/relationships/image" Target="../media/image82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ustomXml" Target="../ink/ink843.xml"/><Relationship Id="rId5" Type="http://schemas.openxmlformats.org/officeDocument/2006/relationships/image" Target="../media/image8260.png"/><Relationship Id="rId4" Type="http://schemas.openxmlformats.org/officeDocument/2006/relationships/customXml" Target="../ink/ink842.xml"/><Relationship Id="rId9" Type="http://schemas.openxmlformats.org/officeDocument/2006/relationships/image" Target="../media/image828.png"/></Relationships>
</file>

<file path=ppt/slides/_rels/slide26.xml.rels><?xml version="1.0" encoding="UTF-8" standalone="yes"?>
<Relationships xmlns="http://schemas.openxmlformats.org/package/2006/relationships"><Relationship Id="rId117" Type="http://schemas.openxmlformats.org/officeDocument/2006/relationships/customXml" Target="../ink/ink902.xml"/><Relationship Id="rId299" Type="http://schemas.openxmlformats.org/officeDocument/2006/relationships/customXml" Target="../ink/ink993.xml"/><Relationship Id="rId21" Type="http://schemas.openxmlformats.org/officeDocument/2006/relationships/customXml" Target="../ink/ink854.xml"/><Relationship Id="rId63" Type="http://schemas.openxmlformats.org/officeDocument/2006/relationships/customXml" Target="../ink/ink875.xml"/><Relationship Id="rId159" Type="http://schemas.openxmlformats.org/officeDocument/2006/relationships/customXml" Target="../ink/ink923.xml"/><Relationship Id="rId170" Type="http://schemas.openxmlformats.org/officeDocument/2006/relationships/image" Target="../media/image911.png"/><Relationship Id="rId226" Type="http://schemas.openxmlformats.org/officeDocument/2006/relationships/image" Target="../media/image939.png"/><Relationship Id="rId268" Type="http://schemas.openxmlformats.org/officeDocument/2006/relationships/image" Target="../media/image960.png"/><Relationship Id="rId32" Type="http://schemas.openxmlformats.org/officeDocument/2006/relationships/image" Target="../media/image842.png"/><Relationship Id="rId74" Type="http://schemas.openxmlformats.org/officeDocument/2006/relationships/image" Target="../media/image863.png"/><Relationship Id="rId128" Type="http://schemas.openxmlformats.org/officeDocument/2006/relationships/image" Target="../media/image890.png"/><Relationship Id="rId5" Type="http://schemas.openxmlformats.org/officeDocument/2006/relationships/customXml" Target="../ink/ink846.xml"/><Relationship Id="rId181" Type="http://schemas.openxmlformats.org/officeDocument/2006/relationships/customXml" Target="../ink/ink934.xml"/><Relationship Id="rId237" Type="http://schemas.openxmlformats.org/officeDocument/2006/relationships/customXml" Target="../ink/ink962.xml"/><Relationship Id="rId279" Type="http://schemas.openxmlformats.org/officeDocument/2006/relationships/customXml" Target="../ink/ink983.xml"/><Relationship Id="rId43" Type="http://schemas.openxmlformats.org/officeDocument/2006/relationships/customXml" Target="../ink/ink865.xml"/><Relationship Id="rId139" Type="http://schemas.openxmlformats.org/officeDocument/2006/relationships/customXml" Target="../ink/ink913.xml"/><Relationship Id="rId290" Type="http://schemas.openxmlformats.org/officeDocument/2006/relationships/image" Target="../media/image971.png"/><Relationship Id="rId85" Type="http://schemas.openxmlformats.org/officeDocument/2006/relationships/customXml" Target="../ink/ink886.xml"/><Relationship Id="rId150" Type="http://schemas.openxmlformats.org/officeDocument/2006/relationships/image" Target="../media/image901.png"/><Relationship Id="rId192" Type="http://schemas.openxmlformats.org/officeDocument/2006/relationships/image" Target="../media/image922.png"/><Relationship Id="rId206" Type="http://schemas.openxmlformats.org/officeDocument/2006/relationships/image" Target="../media/image929.png"/><Relationship Id="rId248" Type="http://schemas.openxmlformats.org/officeDocument/2006/relationships/image" Target="../media/image950.png"/><Relationship Id="rId12" Type="http://schemas.openxmlformats.org/officeDocument/2006/relationships/image" Target="../media/image832.png"/><Relationship Id="rId108" Type="http://schemas.openxmlformats.org/officeDocument/2006/relationships/image" Target="../media/image880.png"/><Relationship Id="rId54" Type="http://schemas.openxmlformats.org/officeDocument/2006/relationships/image" Target="../media/image853.png"/><Relationship Id="rId75" Type="http://schemas.openxmlformats.org/officeDocument/2006/relationships/customXml" Target="../ink/ink881.xml"/><Relationship Id="rId96" Type="http://schemas.openxmlformats.org/officeDocument/2006/relationships/image" Target="../media/image874.png"/><Relationship Id="rId140" Type="http://schemas.openxmlformats.org/officeDocument/2006/relationships/image" Target="../media/image896.png"/><Relationship Id="rId161" Type="http://schemas.openxmlformats.org/officeDocument/2006/relationships/customXml" Target="../ink/ink924.xml"/><Relationship Id="rId182" Type="http://schemas.openxmlformats.org/officeDocument/2006/relationships/image" Target="../media/image917.png"/><Relationship Id="rId217" Type="http://schemas.openxmlformats.org/officeDocument/2006/relationships/customXml" Target="../ink/ink952.xml"/><Relationship Id="rId6" Type="http://schemas.openxmlformats.org/officeDocument/2006/relationships/image" Target="../media/image829.png"/><Relationship Id="rId238" Type="http://schemas.openxmlformats.org/officeDocument/2006/relationships/image" Target="../media/image945.png"/><Relationship Id="rId259" Type="http://schemas.openxmlformats.org/officeDocument/2006/relationships/customXml" Target="../ink/ink973.xml"/><Relationship Id="rId23" Type="http://schemas.openxmlformats.org/officeDocument/2006/relationships/customXml" Target="../ink/ink855.xml"/><Relationship Id="rId119" Type="http://schemas.openxmlformats.org/officeDocument/2006/relationships/customXml" Target="../ink/ink903.xml"/><Relationship Id="rId270" Type="http://schemas.openxmlformats.org/officeDocument/2006/relationships/image" Target="../media/image961.png"/><Relationship Id="rId291" Type="http://schemas.openxmlformats.org/officeDocument/2006/relationships/customXml" Target="../ink/ink989.xml"/><Relationship Id="rId44" Type="http://schemas.openxmlformats.org/officeDocument/2006/relationships/image" Target="../media/image848.png"/><Relationship Id="rId65" Type="http://schemas.openxmlformats.org/officeDocument/2006/relationships/customXml" Target="../ink/ink876.xml"/><Relationship Id="rId86" Type="http://schemas.openxmlformats.org/officeDocument/2006/relationships/image" Target="../media/image869.png"/><Relationship Id="rId130" Type="http://schemas.openxmlformats.org/officeDocument/2006/relationships/image" Target="../media/image891.png"/><Relationship Id="rId151" Type="http://schemas.openxmlformats.org/officeDocument/2006/relationships/customXml" Target="../ink/ink919.xml"/><Relationship Id="rId172" Type="http://schemas.openxmlformats.org/officeDocument/2006/relationships/image" Target="../media/image912.png"/><Relationship Id="rId193" Type="http://schemas.openxmlformats.org/officeDocument/2006/relationships/customXml" Target="../ink/ink940.xml"/><Relationship Id="rId207" Type="http://schemas.openxmlformats.org/officeDocument/2006/relationships/customXml" Target="../ink/ink947.xml"/><Relationship Id="rId228" Type="http://schemas.openxmlformats.org/officeDocument/2006/relationships/image" Target="../media/image940.png"/><Relationship Id="rId249" Type="http://schemas.openxmlformats.org/officeDocument/2006/relationships/customXml" Target="../ink/ink968.xml"/><Relationship Id="rId13" Type="http://schemas.openxmlformats.org/officeDocument/2006/relationships/customXml" Target="../ink/ink850.xml"/><Relationship Id="rId109" Type="http://schemas.openxmlformats.org/officeDocument/2006/relationships/customXml" Target="../ink/ink898.xml"/><Relationship Id="rId260" Type="http://schemas.openxmlformats.org/officeDocument/2006/relationships/image" Target="../media/image956.png"/><Relationship Id="rId281" Type="http://schemas.openxmlformats.org/officeDocument/2006/relationships/customXml" Target="../ink/ink984.xml"/><Relationship Id="rId34" Type="http://schemas.openxmlformats.org/officeDocument/2006/relationships/image" Target="../media/image843.png"/><Relationship Id="rId55" Type="http://schemas.openxmlformats.org/officeDocument/2006/relationships/customXml" Target="../ink/ink871.xml"/><Relationship Id="rId76" Type="http://schemas.openxmlformats.org/officeDocument/2006/relationships/image" Target="../media/image864.png"/><Relationship Id="rId97" Type="http://schemas.openxmlformats.org/officeDocument/2006/relationships/customXml" Target="../ink/ink892.xml"/><Relationship Id="rId120" Type="http://schemas.openxmlformats.org/officeDocument/2006/relationships/image" Target="../media/image886.png"/><Relationship Id="rId141" Type="http://schemas.openxmlformats.org/officeDocument/2006/relationships/customXml" Target="../ink/ink914.xml"/><Relationship Id="rId7" Type="http://schemas.openxmlformats.org/officeDocument/2006/relationships/customXml" Target="../ink/ink847.xml"/><Relationship Id="rId162" Type="http://schemas.openxmlformats.org/officeDocument/2006/relationships/image" Target="../media/image907.png"/><Relationship Id="rId183" Type="http://schemas.openxmlformats.org/officeDocument/2006/relationships/customXml" Target="../ink/ink935.xml"/><Relationship Id="rId218" Type="http://schemas.openxmlformats.org/officeDocument/2006/relationships/image" Target="../media/image935.png"/><Relationship Id="rId239" Type="http://schemas.openxmlformats.org/officeDocument/2006/relationships/customXml" Target="../ink/ink963.xml"/><Relationship Id="rId250" Type="http://schemas.openxmlformats.org/officeDocument/2006/relationships/image" Target="../media/image951.png"/><Relationship Id="rId271" Type="http://schemas.openxmlformats.org/officeDocument/2006/relationships/customXml" Target="../ink/ink979.xml"/><Relationship Id="rId292" Type="http://schemas.openxmlformats.org/officeDocument/2006/relationships/image" Target="../media/image972.png"/><Relationship Id="rId24" Type="http://schemas.openxmlformats.org/officeDocument/2006/relationships/image" Target="../media/image838.png"/><Relationship Id="rId45" Type="http://schemas.openxmlformats.org/officeDocument/2006/relationships/customXml" Target="../ink/ink866.xml"/><Relationship Id="rId66" Type="http://schemas.openxmlformats.org/officeDocument/2006/relationships/image" Target="../media/image859.png"/><Relationship Id="rId87" Type="http://schemas.openxmlformats.org/officeDocument/2006/relationships/customXml" Target="../ink/ink887.xml"/><Relationship Id="rId110" Type="http://schemas.openxmlformats.org/officeDocument/2006/relationships/image" Target="../media/image881.png"/><Relationship Id="rId131" Type="http://schemas.openxmlformats.org/officeDocument/2006/relationships/customXml" Target="../ink/ink909.xml"/><Relationship Id="rId152" Type="http://schemas.openxmlformats.org/officeDocument/2006/relationships/image" Target="../media/image902.png"/><Relationship Id="rId173" Type="http://schemas.openxmlformats.org/officeDocument/2006/relationships/customXml" Target="../ink/ink930.xml"/><Relationship Id="rId194" Type="http://schemas.openxmlformats.org/officeDocument/2006/relationships/image" Target="../media/image923.png"/><Relationship Id="rId208" Type="http://schemas.openxmlformats.org/officeDocument/2006/relationships/image" Target="../media/image930.png"/><Relationship Id="rId229" Type="http://schemas.openxmlformats.org/officeDocument/2006/relationships/customXml" Target="../ink/ink958.xml"/><Relationship Id="rId240" Type="http://schemas.openxmlformats.org/officeDocument/2006/relationships/image" Target="../media/image946.png"/><Relationship Id="rId261" Type="http://schemas.openxmlformats.org/officeDocument/2006/relationships/customXml" Target="../ink/ink974.xml"/><Relationship Id="rId14" Type="http://schemas.openxmlformats.org/officeDocument/2006/relationships/image" Target="../media/image833.png"/><Relationship Id="rId35" Type="http://schemas.openxmlformats.org/officeDocument/2006/relationships/customXml" Target="../ink/ink861.xml"/><Relationship Id="rId56" Type="http://schemas.openxmlformats.org/officeDocument/2006/relationships/image" Target="../media/image854.png"/><Relationship Id="rId77" Type="http://schemas.openxmlformats.org/officeDocument/2006/relationships/customXml" Target="../ink/ink882.xml"/><Relationship Id="rId100" Type="http://schemas.openxmlformats.org/officeDocument/2006/relationships/image" Target="../media/image876.png"/><Relationship Id="rId282" Type="http://schemas.openxmlformats.org/officeDocument/2006/relationships/image" Target="../media/image967.png"/><Relationship Id="rId8" Type="http://schemas.openxmlformats.org/officeDocument/2006/relationships/image" Target="../media/image830.png"/><Relationship Id="rId98" Type="http://schemas.openxmlformats.org/officeDocument/2006/relationships/image" Target="../media/image875.png"/><Relationship Id="rId121" Type="http://schemas.openxmlformats.org/officeDocument/2006/relationships/customXml" Target="../ink/ink904.xml"/><Relationship Id="rId142" Type="http://schemas.openxmlformats.org/officeDocument/2006/relationships/image" Target="../media/image897.png"/><Relationship Id="rId163" Type="http://schemas.openxmlformats.org/officeDocument/2006/relationships/customXml" Target="../ink/ink925.xml"/><Relationship Id="rId184" Type="http://schemas.openxmlformats.org/officeDocument/2006/relationships/image" Target="../media/image918.png"/><Relationship Id="rId219" Type="http://schemas.openxmlformats.org/officeDocument/2006/relationships/customXml" Target="../ink/ink953.xml"/><Relationship Id="rId230" Type="http://schemas.openxmlformats.org/officeDocument/2006/relationships/image" Target="../media/image941.png"/><Relationship Id="rId251" Type="http://schemas.openxmlformats.org/officeDocument/2006/relationships/customXml" Target="../ink/ink969.xml"/><Relationship Id="rId25" Type="http://schemas.openxmlformats.org/officeDocument/2006/relationships/customXml" Target="../ink/ink856.xml"/><Relationship Id="rId46" Type="http://schemas.openxmlformats.org/officeDocument/2006/relationships/image" Target="../media/image849.png"/><Relationship Id="rId67" Type="http://schemas.openxmlformats.org/officeDocument/2006/relationships/customXml" Target="../ink/ink877.xml"/><Relationship Id="rId272" Type="http://schemas.openxmlformats.org/officeDocument/2006/relationships/image" Target="../media/image962.png"/><Relationship Id="rId293" Type="http://schemas.openxmlformats.org/officeDocument/2006/relationships/customXml" Target="../ink/ink990.xml"/><Relationship Id="rId88" Type="http://schemas.openxmlformats.org/officeDocument/2006/relationships/image" Target="../media/image870.png"/><Relationship Id="rId111" Type="http://schemas.openxmlformats.org/officeDocument/2006/relationships/customXml" Target="../ink/ink899.xml"/><Relationship Id="rId132" Type="http://schemas.openxmlformats.org/officeDocument/2006/relationships/image" Target="../media/image892.png"/><Relationship Id="rId153" Type="http://schemas.openxmlformats.org/officeDocument/2006/relationships/customXml" Target="../ink/ink920.xml"/><Relationship Id="rId174" Type="http://schemas.openxmlformats.org/officeDocument/2006/relationships/image" Target="../media/image913.png"/><Relationship Id="rId195" Type="http://schemas.openxmlformats.org/officeDocument/2006/relationships/customXml" Target="../ink/ink941.xml"/><Relationship Id="rId209" Type="http://schemas.openxmlformats.org/officeDocument/2006/relationships/customXml" Target="../ink/ink948.xml"/><Relationship Id="rId220" Type="http://schemas.openxmlformats.org/officeDocument/2006/relationships/image" Target="../media/image936.png"/><Relationship Id="rId241" Type="http://schemas.openxmlformats.org/officeDocument/2006/relationships/customXml" Target="../ink/ink964.xml"/><Relationship Id="rId15" Type="http://schemas.openxmlformats.org/officeDocument/2006/relationships/customXml" Target="../ink/ink851.xml"/><Relationship Id="rId36" Type="http://schemas.openxmlformats.org/officeDocument/2006/relationships/image" Target="../media/image844.png"/><Relationship Id="rId57" Type="http://schemas.openxmlformats.org/officeDocument/2006/relationships/customXml" Target="../ink/ink872.xml"/><Relationship Id="rId262" Type="http://schemas.openxmlformats.org/officeDocument/2006/relationships/image" Target="../media/image957.png"/><Relationship Id="rId283" Type="http://schemas.openxmlformats.org/officeDocument/2006/relationships/customXml" Target="../ink/ink985.xml"/><Relationship Id="rId78" Type="http://schemas.openxmlformats.org/officeDocument/2006/relationships/image" Target="../media/image865.png"/><Relationship Id="rId99" Type="http://schemas.openxmlformats.org/officeDocument/2006/relationships/customXml" Target="../ink/ink893.xml"/><Relationship Id="rId101" Type="http://schemas.openxmlformats.org/officeDocument/2006/relationships/customXml" Target="../ink/ink894.xml"/><Relationship Id="rId122" Type="http://schemas.openxmlformats.org/officeDocument/2006/relationships/image" Target="../media/image887.png"/><Relationship Id="rId143" Type="http://schemas.openxmlformats.org/officeDocument/2006/relationships/customXml" Target="../ink/ink915.xml"/><Relationship Id="rId164" Type="http://schemas.openxmlformats.org/officeDocument/2006/relationships/image" Target="../media/image908.png"/><Relationship Id="rId185" Type="http://schemas.openxmlformats.org/officeDocument/2006/relationships/customXml" Target="../ink/ink936.xml"/><Relationship Id="rId9" Type="http://schemas.openxmlformats.org/officeDocument/2006/relationships/customXml" Target="../ink/ink848.xml"/><Relationship Id="rId210" Type="http://schemas.openxmlformats.org/officeDocument/2006/relationships/image" Target="../media/image931.png"/><Relationship Id="rId26" Type="http://schemas.openxmlformats.org/officeDocument/2006/relationships/image" Target="../media/image839.png"/><Relationship Id="rId231" Type="http://schemas.openxmlformats.org/officeDocument/2006/relationships/customXml" Target="../ink/ink959.xml"/><Relationship Id="rId252" Type="http://schemas.openxmlformats.org/officeDocument/2006/relationships/image" Target="../media/image952.png"/><Relationship Id="rId273" Type="http://schemas.openxmlformats.org/officeDocument/2006/relationships/customXml" Target="../ink/ink980.xml"/><Relationship Id="rId294" Type="http://schemas.openxmlformats.org/officeDocument/2006/relationships/image" Target="../media/image973.png"/><Relationship Id="rId47" Type="http://schemas.openxmlformats.org/officeDocument/2006/relationships/customXml" Target="../ink/ink867.xml"/><Relationship Id="rId68" Type="http://schemas.openxmlformats.org/officeDocument/2006/relationships/image" Target="../media/image860.png"/><Relationship Id="rId89" Type="http://schemas.openxmlformats.org/officeDocument/2006/relationships/customXml" Target="../ink/ink888.xml"/><Relationship Id="rId112" Type="http://schemas.openxmlformats.org/officeDocument/2006/relationships/image" Target="../media/image882.png"/><Relationship Id="rId133" Type="http://schemas.openxmlformats.org/officeDocument/2006/relationships/customXml" Target="../ink/ink910.xml"/><Relationship Id="rId154" Type="http://schemas.openxmlformats.org/officeDocument/2006/relationships/image" Target="../media/image903.png"/><Relationship Id="rId175" Type="http://schemas.openxmlformats.org/officeDocument/2006/relationships/customXml" Target="../ink/ink931.xml"/><Relationship Id="rId196" Type="http://schemas.openxmlformats.org/officeDocument/2006/relationships/image" Target="../media/image924.png"/><Relationship Id="rId200" Type="http://schemas.openxmlformats.org/officeDocument/2006/relationships/image" Target="../media/image926.png"/><Relationship Id="rId16" Type="http://schemas.openxmlformats.org/officeDocument/2006/relationships/image" Target="../media/image834.png"/><Relationship Id="rId221" Type="http://schemas.openxmlformats.org/officeDocument/2006/relationships/customXml" Target="../ink/ink954.xml"/><Relationship Id="rId242" Type="http://schemas.openxmlformats.org/officeDocument/2006/relationships/image" Target="../media/image947.png"/><Relationship Id="rId263" Type="http://schemas.openxmlformats.org/officeDocument/2006/relationships/customXml" Target="../ink/ink975.xml"/><Relationship Id="rId284" Type="http://schemas.openxmlformats.org/officeDocument/2006/relationships/image" Target="../media/image968.png"/><Relationship Id="rId37" Type="http://schemas.openxmlformats.org/officeDocument/2006/relationships/customXml" Target="../ink/ink862.xml"/><Relationship Id="rId58" Type="http://schemas.openxmlformats.org/officeDocument/2006/relationships/image" Target="../media/image855.png"/><Relationship Id="rId79" Type="http://schemas.openxmlformats.org/officeDocument/2006/relationships/customXml" Target="../ink/ink883.xml"/><Relationship Id="rId102" Type="http://schemas.openxmlformats.org/officeDocument/2006/relationships/image" Target="../media/image877.png"/><Relationship Id="rId123" Type="http://schemas.openxmlformats.org/officeDocument/2006/relationships/customXml" Target="../ink/ink905.xml"/><Relationship Id="rId144" Type="http://schemas.openxmlformats.org/officeDocument/2006/relationships/image" Target="../media/image898.png"/><Relationship Id="rId90" Type="http://schemas.openxmlformats.org/officeDocument/2006/relationships/image" Target="../media/image871.png"/><Relationship Id="rId165" Type="http://schemas.openxmlformats.org/officeDocument/2006/relationships/customXml" Target="../ink/ink926.xml"/><Relationship Id="rId186" Type="http://schemas.openxmlformats.org/officeDocument/2006/relationships/image" Target="../media/image919.png"/><Relationship Id="rId211" Type="http://schemas.openxmlformats.org/officeDocument/2006/relationships/customXml" Target="../ink/ink949.xml"/><Relationship Id="rId232" Type="http://schemas.openxmlformats.org/officeDocument/2006/relationships/image" Target="../media/image942.png"/><Relationship Id="rId253" Type="http://schemas.openxmlformats.org/officeDocument/2006/relationships/customXml" Target="../ink/ink970.xml"/><Relationship Id="rId274" Type="http://schemas.openxmlformats.org/officeDocument/2006/relationships/image" Target="../media/image963.png"/><Relationship Id="rId295" Type="http://schemas.openxmlformats.org/officeDocument/2006/relationships/customXml" Target="../ink/ink991.xml"/><Relationship Id="rId27" Type="http://schemas.openxmlformats.org/officeDocument/2006/relationships/customXml" Target="../ink/ink857.xml"/><Relationship Id="rId48" Type="http://schemas.openxmlformats.org/officeDocument/2006/relationships/image" Target="../media/image850.png"/><Relationship Id="rId69" Type="http://schemas.openxmlformats.org/officeDocument/2006/relationships/customXml" Target="../ink/ink878.xml"/><Relationship Id="rId113" Type="http://schemas.openxmlformats.org/officeDocument/2006/relationships/customXml" Target="../ink/ink900.xml"/><Relationship Id="rId134" Type="http://schemas.openxmlformats.org/officeDocument/2006/relationships/image" Target="../media/image893.png"/><Relationship Id="rId80" Type="http://schemas.openxmlformats.org/officeDocument/2006/relationships/image" Target="../media/image866.png"/><Relationship Id="rId155" Type="http://schemas.openxmlformats.org/officeDocument/2006/relationships/customXml" Target="../ink/ink921.xml"/><Relationship Id="rId176" Type="http://schemas.openxmlformats.org/officeDocument/2006/relationships/image" Target="../media/image914.png"/><Relationship Id="rId197" Type="http://schemas.openxmlformats.org/officeDocument/2006/relationships/customXml" Target="../ink/ink942.xml"/><Relationship Id="rId201" Type="http://schemas.openxmlformats.org/officeDocument/2006/relationships/customXml" Target="../ink/ink944.xml"/><Relationship Id="rId222" Type="http://schemas.openxmlformats.org/officeDocument/2006/relationships/image" Target="../media/image937.png"/><Relationship Id="rId243" Type="http://schemas.openxmlformats.org/officeDocument/2006/relationships/customXml" Target="../ink/ink965.xml"/><Relationship Id="rId264" Type="http://schemas.openxmlformats.org/officeDocument/2006/relationships/image" Target="../media/image958.png"/><Relationship Id="rId285" Type="http://schemas.openxmlformats.org/officeDocument/2006/relationships/customXml" Target="../ink/ink986.xml"/><Relationship Id="rId17" Type="http://schemas.openxmlformats.org/officeDocument/2006/relationships/customXml" Target="../ink/ink852.xml"/><Relationship Id="rId38" Type="http://schemas.openxmlformats.org/officeDocument/2006/relationships/image" Target="../media/image845.png"/><Relationship Id="rId59" Type="http://schemas.openxmlformats.org/officeDocument/2006/relationships/customXml" Target="../ink/ink873.xml"/><Relationship Id="rId103" Type="http://schemas.openxmlformats.org/officeDocument/2006/relationships/customXml" Target="../ink/ink895.xml"/><Relationship Id="rId124" Type="http://schemas.openxmlformats.org/officeDocument/2006/relationships/image" Target="../media/image888.png"/><Relationship Id="rId70" Type="http://schemas.openxmlformats.org/officeDocument/2006/relationships/image" Target="../media/image861.png"/><Relationship Id="rId91" Type="http://schemas.openxmlformats.org/officeDocument/2006/relationships/customXml" Target="../ink/ink889.xml"/><Relationship Id="rId145" Type="http://schemas.openxmlformats.org/officeDocument/2006/relationships/customXml" Target="../ink/ink916.xml"/><Relationship Id="rId166" Type="http://schemas.openxmlformats.org/officeDocument/2006/relationships/image" Target="../media/image909.png"/><Relationship Id="rId187" Type="http://schemas.openxmlformats.org/officeDocument/2006/relationships/customXml" Target="../ink/ink937.xml"/><Relationship Id="rId1" Type="http://schemas.openxmlformats.org/officeDocument/2006/relationships/slideLayout" Target="../slideLayouts/slideLayout7.xml"/><Relationship Id="rId212" Type="http://schemas.openxmlformats.org/officeDocument/2006/relationships/image" Target="../media/image932.png"/><Relationship Id="rId233" Type="http://schemas.openxmlformats.org/officeDocument/2006/relationships/customXml" Target="../ink/ink960.xml"/><Relationship Id="rId254" Type="http://schemas.openxmlformats.org/officeDocument/2006/relationships/image" Target="../media/image953.png"/><Relationship Id="rId28" Type="http://schemas.openxmlformats.org/officeDocument/2006/relationships/image" Target="../media/image840.png"/><Relationship Id="rId49" Type="http://schemas.openxmlformats.org/officeDocument/2006/relationships/customXml" Target="../ink/ink868.xml"/><Relationship Id="rId114" Type="http://schemas.openxmlformats.org/officeDocument/2006/relationships/image" Target="../media/image883.png"/><Relationship Id="rId275" Type="http://schemas.openxmlformats.org/officeDocument/2006/relationships/customXml" Target="../ink/ink981.xml"/><Relationship Id="rId296" Type="http://schemas.openxmlformats.org/officeDocument/2006/relationships/image" Target="../media/image974.png"/><Relationship Id="rId300" Type="http://schemas.openxmlformats.org/officeDocument/2006/relationships/image" Target="../media/image976.png"/><Relationship Id="rId60" Type="http://schemas.openxmlformats.org/officeDocument/2006/relationships/image" Target="../media/image856.png"/><Relationship Id="rId81" Type="http://schemas.openxmlformats.org/officeDocument/2006/relationships/customXml" Target="../ink/ink884.xml"/><Relationship Id="rId135" Type="http://schemas.openxmlformats.org/officeDocument/2006/relationships/customXml" Target="../ink/ink911.xml"/><Relationship Id="rId156" Type="http://schemas.openxmlformats.org/officeDocument/2006/relationships/image" Target="../media/image904.png"/><Relationship Id="rId177" Type="http://schemas.openxmlformats.org/officeDocument/2006/relationships/customXml" Target="../ink/ink932.xml"/><Relationship Id="rId198" Type="http://schemas.openxmlformats.org/officeDocument/2006/relationships/image" Target="../media/image925.png"/><Relationship Id="rId202" Type="http://schemas.openxmlformats.org/officeDocument/2006/relationships/image" Target="../media/image927.png"/><Relationship Id="rId223" Type="http://schemas.openxmlformats.org/officeDocument/2006/relationships/customXml" Target="../ink/ink955.xml"/><Relationship Id="rId244" Type="http://schemas.openxmlformats.org/officeDocument/2006/relationships/image" Target="../media/image948.png"/><Relationship Id="rId18" Type="http://schemas.openxmlformats.org/officeDocument/2006/relationships/image" Target="../media/image835.png"/><Relationship Id="rId39" Type="http://schemas.openxmlformats.org/officeDocument/2006/relationships/customXml" Target="../ink/ink863.xml"/><Relationship Id="rId265" Type="http://schemas.openxmlformats.org/officeDocument/2006/relationships/customXml" Target="../ink/ink976.xml"/><Relationship Id="rId286" Type="http://schemas.openxmlformats.org/officeDocument/2006/relationships/image" Target="../media/image969.png"/><Relationship Id="rId50" Type="http://schemas.openxmlformats.org/officeDocument/2006/relationships/image" Target="../media/image851.png"/><Relationship Id="rId104" Type="http://schemas.openxmlformats.org/officeDocument/2006/relationships/image" Target="../media/image878.png"/><Relationship Id="rId125" Type="http://schemas.openxmlformats.org/officeDocument/2006/relationships/customXml" Target="../ink/ink906.xml"/><Relationship Id="rId146" Type="http://schemas.openxmlformats.org/officeDocument/2006/relationships/image" Target="../media/image899.png"/><Relationship Id="rId167" Type="http://schemas.openxmlformats.org/officeDocument/2006/relationships/customXml" Target="../ink/ink927.xml"/><Relationship Id="rId188" Type="http://schemas.openxmlformats.org/officeDocument/2006/relationships/image" Target="../media/image920.png"/><Relationship Id="rId71" Type="http://schemas.openxmlformats.org/officeDocument/2006/relationships/customXml" Target="../ink/ink879.xml"/><Relationship Id="rId92" Type="http://schemas.openxmlformats.org/officeDocument/2006/relationships/image" Target="../media/image872.png"/><Relationship Id="rId213" Type="http://schemas.openxmlformats.org/officeDocument/2006/relationships/customXml" Target="../ink/ink950.xml"/><Relationship Id="rId234" Type="http://schemas.openxmlformats.org/officeDocument/2006/relationships/image" Target="../media/image943.png"/><Relationship Id="rId2" Type="http://schemas.openxmlformats.org/officeDocument/2006/relationships/notesSlide" Target="../notesSlides/notesSlide26.xml"/><Relationship Id="rId29" Type="http://schemas.openxmlformats.org/officeDocument/2006/relationships/customXml" Target="../ink/ink858.xml"/><Relationship Id="rId255" Type="http://schemas.openxmlformats.org/officeDocument/2006/relationships/customXml" Target="../ink/ink971.xml"/><Relationship Id="rId276" Type="http://schemas.openxmlformats.org/officeDocument/2006/relationships/image" Target="../media/image964.png"/><Relationship Id="rId297" Type="http://schemas.openxmlformats.org/officeDocument/2006/relationships/customXml" Target="../ink/ink992.xml"/><Relationship Id="rId40" Type="http://schemas.openxmlformats.org/officeDocument/2006/relationships/image" Target="../media/image846.png"/><Relationship Id="rId115" Type="http://schemas.openxmlformats.org/officeDocument/2006/relationships/customXml" Target="../ink/ink901.xml"/><Relationship Id="rId136" Type="http://schemas.openxmlformats.org/officeDocument/2006/relationships/image" Target="../media/image894.png"/><Relationship Id="rId157" Type="http://schemas.openxmlformats.org/officeDocument/2006/relationships/customXml" Target="../ink/ink922.xml"/><Relationship Id="rId178" Type="http://schemas.openxmlformats.org/officeDocument/2006/relationships/image" Target="../media/image915.png"/><Relationship Id="rId61" Type="http://schemas.openxmlformats.org/officeDocument/2006/relationships/customXml" Target="../ink/ink874.xml"/><Relationship Id="rId82" Type="http://schemas.openxmlformats.org/officeDocument/2006/relationships/image" Target="../media/image867.png"/><Relationship Id="rId199" Type="http://schemas.openxmlformats.org/officeDocument/2006/relationships/customXml" Target="../ink/ink943.xml"/><Relationship Id="rId203" Type="http://schemas.openxmlformats.org/officeDocument/2006/relationships/customXml" Target="../ink/ink945.xml"/><Relationship Id="rId19" Type="http://schemas.openxmlformats.org/officeDocument/2006/relationships/customXml" Target="../ink/ink853.xml"/><Relationship Id="rId224" Type="http://schemas.openxmlformats.org/officeDocument/2006/relationships/image" Target="../media/image938.png"/><Relationship Id="rId245" Type="http://schemas.openxmlformats.org/officeDocument/2006/relationships/customXml" Target="../ink/ink966.xml"/><Relationship Id="rId266" Type="http://schemas.openxmlformats.org/officeDocument/2006/relationships/image" Target="../media/image959.png"/><Relationship Id="rId287" Type="http://schemas.openxmlformats.org/officeDocument/2006/relationships/customXml" Target="../ink/ink987.xml"/><Relationship Id="rId30" Type="http://schemas.openxmlformats.org/officeDocument/2006/relationships/image" Target="../media/image841.png"/><Relationship Id="rId105" Type="http://schemas.openxmlformats.org/officeDocument/2006/relationships/customXml" Target="../ink/ink896.xml"/><Relationship Id="rId126" Type="http://schemas.openxmlformats.org/officeDocument/2006/relationships/image" Target="../media/image889.png"/><Relationship Id="rId147" Type="http://schemas.openxmlformats.org/officeDocument/2006/relationships/customXml" Target="../ink/ink917.xml"/><Relationship Id="rId168" Type="http://schemas.openxmlformats.org/officeDocument/2006/relationships/image" Target="../media/image910.png"/><Relationship Id="rId51" Type="http://schemas.openxmlformats.org/officeDocument/2006/relationships/customXml" Target="../ink/ink869.xml"/><Relationship Id="rId72" Type="http://schemas.openxmlformats.org/officeDocument/2006/relationships/image" Target="../media/image862.png"/><Relationship Id="rId93" Type="http://schemas.openxmlformats.org/officeDocument/2006/relationships/customXml" Target="../ink/ink890.xml"/><Relationship Id="rId189" Type="http://schemas.openxmlformats.org/officeDocument/2006/relationships/customXml" Target="../ink/ink938.xml"/><Relationship Id="rId3" Type="http://schemas.openxmlformats.org/officeDocument/2006/relationships/customXml" Target="../ink/ink845.xml"/><Relationship Id="rId214" Type="http://schemas.openxmlformats.org/officeDocument/2006/relationships/image" Target="../media/image933.png"/><Relationship Id="rId235" Type="http://schemas.openxmlformats.org/officeDocument/2006/relationships/customXml" Target="../ink/ink961.xml"/><Relationship Id="rId256" Type="http://schemas.openxmlformats.org/officeDocument/2006/relationships/image" Target="../media/image954.png"/><Relationship Id="rId277" Type="http://schemas.openxmlformats.org/officeDocument/2006/relationships/customXml" Target="../ink/ink982.xml"/><Relationship Id="rId298" Type="http://schemas.openxmlformats.org/officeDocument/2006/relationships/image" Target="../media/image975.png"/><Relationship Id="rId116" Type="http://schemas.openxmlformats.org/officeDocument/2006/relationships/image" Target="../media/image884.png"/><Relationship Id="rId137" Type="http://schemas.openxmlformats.org/officeDocument/2006/relationships/customXml" Target="../ink/ink912.xml"/><Relationship Id="rId158" Type="http://schemas.openxmlformats.org/officeDocument/2006/relationships/image" Target="../media/image905.png"/><Relationship Id="rId20" Type="http://schemas.openxmlformats.org/officeDocument/2006/relationships/image" Target="../media/image836.png"/><Relationship Id="rId41" Type="http://schemas.openxmlformats.org/officeDocument/2006/relationships/customXml" Target="../ink/ink864.xml"/><Relationship Id="rId62" Type="http://schemas.openxmlformats.org/officeDocument/2006/relationships/image" Target="../media/image857.png"/><Relationship Id="rId83" Type="http://schemas.openxmlformats.org/officeDocument/2006/relationships/customXml" Target="../ink/ink885.xml"/><Relationship Id="rId179" Type="http://schemas.openxmlformats.org/officeDocument/2006/relationships/customXml" Target="../ink/ink933.xml"/><Relationship Id="rId190" Type="http://schemas.openxmlformats.org/officeDocument/2006/relationships/image" Target="../media/image921.png"/><Relationship Id="rId204" Type="http://schemas.openxmlformats.org/officeDocument/2006/relationships/image" Target="../media/image928.png"/><Relationship Id="rId225" Type="http://schemas.openxmlformats.org/officeDocument/2006/relationships/customXml" Target="../ink/ink956.xml"/><Relationship Id="rId246" Type="http://schemas.openxmlformats.org/officeDocument/2006/relationships/image" Target="../media/image949.png"/><Relationship Id="rId267" Type="http://schemas.openxmlformats.org/officeDocument/2006/relationships/customXml" Target="../ink/ink977.xml"/><Relationship Id="rId288" Type="http://schemas.openxmlformats.org/officeDocument/2006/relationships/image" Target="../media/image970.png"/><Relationship Id="rId106" Type="http://schemas.openxmlformats.org/officeDocument/2006/relationships/image" Target="../media/image879.png"/><Relationship Id="rId127" Type="http://schemas.openxmlformats.org/officeDocument/2006/relationships/customXml" Target="../ink/ink907.xml"/><Relationship Id="rId10" Type="http://schemas.openxmlformats.org/officeDocument/2006/relationships/image" Target="../media/image831.png"/><Relationship Id="rId31" Type="http://schemas.openxmlformats.org/officeDocument/2006/relationships/customXml" Target="../ink/ink859.xml"/><Relationship Id="rId52" Type="http://schemas.openxmlformats.org/officeDocument/2006/relationships/image" Target="../media/image852.png"/><Relationship Id="rId73" Type="http://schemas.openxmlformats.org/officeDocument/2006/relationships/customXml" Target="../ink/ink880.xml"/><Relationship Id="rId94" Type="http://schemas.openxmlformats.org/officeDocument/2006/relationships/image" Target="../media/image873.png"/><Relationship Id="rId148" Type="http://schemas.openxmlformats.org/officeDocument/2006/relationships/image" Target="../media/image900.png"/><Relationship Id="rId169" Type="http://schemas.openxmlformats.org/officeDocument/2006/relationships/customXml" Target="../ink/ink928.xml"/><Relationship Id="rId4" Type="http://schemas.openxmlformats.org/officeDocument/2006/relationships/image" Target="../media/image8280.png"/><Relationship Id="rId180" Type="http://schemas.openxmlformats.org/officeDocument/2006/relationships/image" Target="../media/image916.png"/><Relationship Id="rId215" Type="http://schemas.openxmlformats.org/officeDocument/2006/relationships/customXml" Target="../ink/ink951.xml"/><Relationship Id="rId236" Type="http://schemas.openxmlformats.org/officeDocument/2006/relationships/image" Target="../media/image944.png"/><Relationship Id="rId257" Type="http://schemas.openxmlformats.org/officeDocument/2006/relationships/customXml" Target="../ink/ink972.xml"/><Relationship Id="rId278" Type="http://schemas.openxmlformats.org/officeDocument/2006/relationships/image" Target="../media/image965.png"/><Relationship Id="rId42" Type="http://schemas.openxmlformats.org/officeDocument/2006/relationships/image" Target="../media/image847.png"/><Relationship Id="rId84" Type="http://schemas.openxmlformats.org/officeDocument/2006/relationships/image" Target="../media/image868.png"/><Relationship Id="rId138" Type="http://schemas.openxmlformats.org/officeDocument/2006/relationships/image" Target="../media/image895.png"/><Relationship Id="rId191" Type="http://schemas.openxmlformats.org/officeDocument/2006/relationships/customXml" Target="../ink/ink939.xml"/><Relationship Id="rId205" Type="http://schemas.openxmlformats.org/officeDocument/2006/relationships/customXml" Target="../ink/ink946.xml"/><Relationship Id="rId247" Type="http://schemas.openxmlformats.org/officeDocument/2006/relationships/customXml" Target="../ink/ink967.xml"/><Relationship Id="rId107" Type="http://schemas.openxmlformats.org/officeDocument/2006/relationships/customXml" Target="../ink/ink897.xml"/><Relationship Id="rId289" Type="http://schemas.openxmlformats.org/officeDocument/2006/relationships/customXml" Target="../ink/ink988.xml"/><Relationship Id="rId11" Type="http://schemas.openxmlformats.org/officeDocument/2006/relationships/customXml" Target="../ink/ink849.xml"/><Relationship Id="rId53" Type="http://schemas.openxmlformats.org/officeDocument/2006/relationships/customXml" Target="../ink/ink870.xml"/><Relationship Id="rId149" Type="http://schemas.openxmlformats.org/officeDocument/2006/relationships/customXml" Target="../ink/ink918.xml"/><Relationship Id="rId95" Type="http://schemas.openxmlformats.org/officeDocument/2006/relationships/customXml" Target="../ink/ink891.xml"/><Relationship Id="rId160" Type="http://schemas.openxmlformats.org/officeDocument/2006/relationships/image" Target="../media/image906.png"/><Relationship Id="rId216" Type="http://schemas.openxmlformats.org/officeDocument/2006/relationships/image" Target="../media/image934.png"/><Relationship Id="rId258" Type="http://schemas.openxmlformats.org/officeDocument/2006/relationships/image" Target="../media/image955.png"/><Relationship Id="rId22" Type="http://schemas.openxmlformats.org/officeDocument/2006/relationships/image" Target="../media/image837.png"/><Relationship Id="rId64" Type="http://schemas.openxmlformats.org/officeDocument/2006/relationships/image" Target="../media/image858.png"/><Relationship Id="rId118" Type="http://schemas.openxmlformats.org/officeDocument/2006/relationships/image" Target="../media/image885.png"/><Relationship Id="rId171" Type="http://schemas.openxmlformats.org/officeDocument/2006/relationships/customXml" Target="../ink/ink929.xml"/><Relationship Id="rId227" Type="http://schemas.openxmlformats.org/officeDocument/2006/relationships/customXml" Target="../ink/ink957.xml"/><Relationship Id="rId269" Type="http://schemas.openxmlformats.org/officeDocument/2006/relationships/customXml" Target="../ink/ink978.xml"/><Relationship Id="rId33" Type="http://schemas.openxmlformats.org/officeDocument/2006/relationships/customXml" Target="../ink/ink860.xml"/><Relationship Id="rId129" Type="http://schemas.openxmlformats.org/officeDocument/2006/relationships/customXml" Target="../ink/ink908.xml"/><Relationship Id="rId280" Type="http://schemas.openxmlformats.org/officeDocument/2006/relationships/image" Target="../media/image966.png"/></Relationships>
</file>

<file path=ppt/slides/_rels/slide27.xml.rels><?xml version="1.0" encoding="UTF-8" standalone="yes"?>
<Relationships xmlns="http://schemas.openxmlformats.org/package/2006/relationships"><Relationship Id="rId8" Type="http://schemas.openxmlformats.org/officeDocument/2006/relationships/customXml" Target="../ink/ink997.xml"/><Relationship Id="rId13" Type="http://schemas.openxmlformats.org/officeDocument/2006/relationships/image" Target="../media/image982.png"/><Relationship Id="rId18" Type="http://schemas.openxmlformats.org/officeDocument/2006/relationships/customXml" Target="../ink/ink1002.xml"/><Relationship Id="rId3" Type="http://schemas.openxmlformats.org/officeDocument/2006/relationships/image" Target="../media/image977.png"/><Relationship Id="rId7" Type="http://schemas.openxmlformats.org/officeDocument/2006/relationships/image" Target="../media/image979.png"/><Relationship Id="rId12" Type="http://schemas.openxmlformats.org/officeDocument/2006/relationships/customXml" Target="../ink/ink999.xml"/><Relationship Id="rId17" Type="http://schemas.openxmlformats.org/officeDocument/2006/relationships/image" Target="../media/image984.png"/><Relationship Id="rId2" Type="http://schemas.openxmlformats.org/officeDocument/2006/relationships/customXml" Target="../ink/ink994.xml"/><Relationship Id="rId16" Type="http://schemas.openxmlformats.org/officeDocument/2006/relationships/customXml" Target="../ink/ink1001.xml"/><Relationship Id="rId1" Type="http://schemas.openxmlformats.org/officeDocument/2006/relationships/slideLayout" Target="../slideLayouts/slideLayout1.xml"/><Relationship Id="rId6" Type="http://schemas.openxmlformats.org/officeDocument/2006/relationships/customXml" Target="../ink/ink996.xml"/><Relationship Id="rId11" Type="http://schemas.openxmlformats.org/officeDocument/2006/relationships/image" Target="../media/image981.png"/><Relationship Id="rId5" Type="http://schemas.openxmlformats.org/officeDocument/2006/relationships/image" Target="../media/image978.png"/><Relationship Id="rId15" Type="http://schemas.openxmlformats.org/officeDocument/2006/relationships/image" Target="../media/image983.png"/><Relationship Id="rId10" Type="http://schemas.openxmlformats.org/officeDocument/2006/relationships/customXml" Target="../ink/ink998.xml"/><Relationship Id="rId19" Type="http://schemas.openxmlformats.org/officeDocument/2006/relationships/image" Target="../media/image985.png"/><Relationship Id="rId4" Type="http://schemas.openxmlformats.org/officeDocument/2006/relationships/customXml" Target="../ink/ink995.xml"/><Relationship Id="rId9" Type="http://schemas.openxmlformats.org/officeDocument/2006/relationships/image" Target="../media/image980.png"/><Relationship Id="rId14" Type="http://schemas.openxmlformats.org/officeDocument/2006/relationships/customXml" Target="../ink/ink1000.xml"/></Relationships>
</file>

<file path=ppt/slides/_rels/slide28.xml.rels><?xml version="1.0" encoding="UTF-8" standalone="yes"?>
<Relationships xmlns="http://schemas.openxmlformats.org/package/2006/relationships"><Relationship Id="rId8" Type="http://schemas.openxmlformats.org/officeDocument/2006/relationships/image" Target="../media/image988.png"/><Relationship Id="rId3" Type="http://schemas.openxmlformats.org/officeDocument/2006/relationships/customXml" Target="../ink/ink1003.xml"/><Relationship Id="rId7" Type="http://schemas.openxmlformats.org/officeDocument/2006/relationships/customXml" Target="../ink/ink100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87.png"/><Relationship Id="rId5" Type="http://schemas.openxmlformats.org/officeDocument/2006/relationships/customXml" Target="../ink/ink1004.xml"/><Relationship Id="rId10" Type="http://schemas.openxmlformats.org/officeDocument/2006/relationships/image" Target="../media/image989.png"/><Relationship Id="rId4" Type="http://schemas.openxmlformats.org/officeDocument/2006/relationships/image" Target="../media/image986.png"/><Relationship Id="rId9" Type="http://schemas.openxmlformats.org/officeDocument/2006/relationships/customXml" Target="../ink/ink1006.xml"/></Relationships>
</file>

<file path=ppt/slides/_rels/slide29.xml.rels><?xml version="1.0" encoding="UTF-8" standalone="yes"?>
<Relationships xmlns="http://schemas.openxmlformats.org/package/2006/relationships"><Relationship Id="rId13" Type="http://schemas.openxmlformats.org/officeDocument/2006/relationships/image" Target="../media/image995.png"/><Relationship Id="rId18" Type="http://schemas.openxmlformats.org/officeDocument/2006/relationships/customXml" Target="../ink/ink1014.xml"/><Relationship Id="rId26" Type="http://schemas.openxmlformats.org/officeDocument/2006/relationships/customXml" Target="../ink/ink1018.xml"/><Relationship Id="rId39" Type="http://schemas.openxmlformats.org/officeDocument/2006/relationships/image" Target="../media/image1008.png"/><Relationship Id="rId21" Type="http://schemas.openxmlformats.org/officeDocument/2006/relationships/image" Target="../media/image999.png"/><Relationship Id="rId34" Type="http://schemas.openxmlformats.org/officeDocument/2006/relationships/customXml" Target="../ink/ink1022.xml"/><Relationship Id="rId42" Type="http://schemas.openxmlformats.org/officeDocument/2006/relationships/customXml" Target="../ink/ink1026.xml"/><Relationship Id="rId7" Type="http://schemas.openxmlformats.org/officeDocument/2006/relationships/image" Target="../media/image992.png"/><Relationship Id="rId2" Type="http://schemas.openxmlformats.org/officeDocument/2006/relationships/notesSlide" Target="../notesSlides/notesSlide28.xml"/><Relationship Id="rId16" Type="http://schemas.openxmlformats.org/officeDocument/2006/relationships/customXml" Target="../ink/ink1013.xml"/><Relationship Id="rId29" Type="http://schemas.openxmlformats.org/officeDocument/2006/relationships/image" Target="../media/image1003.png"/><Relationship Id="rId1" Type="http://schemas.openxmlformats.org/officeDocument/2006/relationships/slideLayout" Target="../slideLayouts/slideLayout7.xml"/><Relationship Id="rId6" Type="http://schemas.openxmlformats.org/officeDocument/2006/relationships/customXml" Target="../ink/ink1008.xml"/><Relationship Id="rId11" Type="http://schemas.openxmlformats.org/officeDocument/2006/relationships/image" Target="../media/image994.png"/><Relationship Id="rId24" Type="http://schemas.openxmlformats.org/officeDocument/2006/relationships/customXml" Target="../ink/ink1017.xml"/><Relationship Id="rId32" Type="http://schemas.openxmlformats.org/officeDocument/2006/relationships/customXml" Target="../ink/ink1021.xml"/><Relationship Id="rId37" Type="http://schemas.openxmlformats.org/officeDocument/2006/relationships/image" Target="../media/image1007.png"/><Relationship Id="rId40" Type="http://schemas.openxmlformats.org/officeDocument/2006/relationships/customXml" Target="../ink/ink1025.xml"/><Relationship Id="rId45" Type="http://schemas.openxmlformats.org/officeDocument/2006/relationships/image" Target="../media/image1011.png"/><Relationship Id="rId5" Type="http://schemas.openxmlformats.org/officeDocument/2006/relationships/image" Target="../media/image991.png"/><Relationship Id="rId15" Type="http://schemas.openxmlformats.org/officeDocument/2006/relationships/image" Target="../media/image996.png"/><Relationship Id="rId23" Type="http://schemas.openxmlformats.org/officeDocument/2006/relationships/image" Target="../media/image1000.png"/><Relationship Id="rId28" Type="http://schemas.openxmlformats.org/officeDocument/2006/relationships/customXml" Target="../ink/ink1019.xml"/><Relationship Id="rId36" Type="http://schemas.openxmlformats.org/officeDocument/2006/relationships/customXml" Target="../ink/ink1023.xml"/><Relationship Id="rId10" Type="http://schemas.openxmlformats.org/officeDocument/2006/relationships/customXml" Target="../ink/ink1010.xml"/><Relationship Id="rId19" Type="http://schemas.openxmlformats.org/officeDocument/2006/relationships/image" Target="../media/image998.png"/><Relationship Id="rId31" Type="http://schemas.openxmlformats.org/officeDocument/2006/relationships/image" Target="../media/image1004.png"/><Relationship Id="rId44" Type="http://schemas.openxmlformats.org/officeDocument/2006/relationships/customXml" Target="../ink/ink1027.xml"/><Relationship Id="rId4" Type="http://schemas.openxmlformats.org/officeDocument/2006/relationships/customXml" Target="../ink/ink1007.xml"/><Relationship Id="rId9" Type="http://schemas.openxmlformats.org/officeDocument/2006/relationships/image" Target="../media/image993.png"/><Relationship Id="rId14" Type="http://schemas.openxmlformats.org/officeDocument/2006/relationships/customXml" Target="../ink/ink1012.xml"/><Relationship Id="rId22" Type="http://schemas.openxmlformats.org/officeDocument/2006/relationships/customXml" Target="../ink/ink1016.xml"/><Relationship Id="rId27" Type="http://schemas.openxmlformats.org/officeDocument/2006/relationships/image" Target="../media/image1002.png"/><Relationship Id="rId30" Type="http://schemas.openxmlformats.org/officeDocument/2006/relationships/customXml" Target="../ink/ink1020.xml"/><Relationship Id="rId35" Type="http://schemas.openxmlformats.org/officeDocument/2006/relationships/image" Target="../media/image1006.png"/><Relationship Id="rId43" Type="http://schemas.openxmlformats.org/officeDocument/2006/relationships/image" Target="../media/image1010.png"/><Relationship Id="rId8" Type="http://schemas.openxmlformats.org/officeDocument/2006/relationships/customXml" Target="../ink/ink1009.xml"/><Relationship Id="rId3" Type="http://schemas.openxmlformats.org/officeDocument/2006/relationships/image" Target="../media/image990.png"/><Relationship Id="rId12" Type="http://schemas.openxmlformats.org/officeDocument/2006/relationships/customXml" Target="../ink/ink1011.xml"/><Relationship Id="rId17" Type="http://schemas.openxmlformats.org/officeDocument/2006/relationships/image" Target="../media/image997.png"/><Relationship Id="rId25" Type="http://schemas.openxmlformats.org/officeDocument/2006/relationships/image" Target="../media/image1001.png"/><Relationship Id="rId33" Type="http://schemas.openxmlformats.org/officeDocument/2006/relationships/image" Target="../media/image1005.png"/><Relationship Id="rId38" Type="http://schemas.openxmlformats.org/officeDocument/2006/relationships/customXml" Target="../ink/ink1024.xml"/><Relationship Id="rId20" Type="http://schemas.openxmlformats.org/officeDocument/2006/relationships/customXml" Target="../ink/ink1015.xml"/><Relationship Id="rId41" Type="http://schemas.openxmlformats.org/officeDocument/2006/relationships/image" Target="../media/image100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014.png"/><Relationship Id="rId13" Type="http://schemas.openxmlformats.org/officeDocument/2006/relationships/customXml" Target="../ink/ink1033.xml"/><Relationship Id="rId18" Type="http://schemas.openxmlformats.org/officeDocument/2006/relationships/image" Target="../media/image1019.png"/><Relationship Id="rId26" Type="http://schemas.openxmlformats.org/officeDocument/2006/relationships/image" Target="../media/image1023.png"/><Relationship Id="rId3" Type="http://schemas.openxmlformats.org/officeDocument/2006/relationships/customXml" Target="../ink/ink1028.xml"/><Relationship Id="rId21" Type="http://schemas.openxmlformats.org/officeDocument/2006/relationships/customXml" Target="../ink/ink1037.xml"/><Relationship Id="rId7" Type="http://schemas.openxmlformats.org/officeDocument/2006/relationships/customXml" Target="../ink/ink1030.xml"/><Relationship Id="rId12" Type="http://schemas.openxmlformats.org/officeDocument/2006/relationships/image" Target="../media/image1016.png"/><Relationship Id="rId17" Type="http://schemas.openxmlformats.org/officeDocument/2006/relationships/customXml" Target="../ink/ink1035.xml"/><Relationship Id="rId25" Type="http://schemas.openxmlformats.org/officeDocument/2006/relationships/customXml" Target="../ink/ink1039.xml"/><Relationship Id="rId2" Type="http://schemas.openxmlformats.org/officeDocument/2006/relationships/notesSlide" Target="../notesSlides/notesSlide29.xml"/><Relationship Id="rId16" Type="http://schemas.openxmlformats.org/officeDocument/2006/relationships/image" Target="../media/image1018.png"/><Relationship Id="rId20" Type="http://schemas.openxmlformats.org/officeDocument/2006/relationships/image" Target="../media/image1020.png"/><Relationship Id="rId29" Type="http://schemas.openxmlformats.org/officeDocument/2006/relationships/customXml" Target="../ink/ink1041.xml"/><Relationship Id="rId1" Type="http://schemas.openxmlformats.org/officeDocument/2006/relationships/slideLayout" Target="../slideLayouts/slideLayout7.xml"/><Relationship Id="rId6" Type="http://schemas.openxmlformats.org/officeDocument/2006/relationships/image" Target="../media/image1013.png"/><Relationship Id="rId11" Type="http://schemas.openxmlformats.org/officeDocument/2006/relationships/customXml" Target="../ink/ink1032.xml"/><Relationship Id="rId24" Type="http://schemas.openxmlformats.org/officeDocument/2006/relationships/image" Target="../media/image1022.png"/><Relationship Id="rId5" Type="http://schemas.openxmlformats.org/officeDocument/2006/relationships/customXml" Target="../ink/ink1029.xml"/><Relationship Id="rId15" Type="http://schemas.openxmlformats.org/officeDocument/2006/relationships/customXml" Target="../ink/ink1034.xml"/><Relationship Id="rId23" Type="http://schemas.openxmlformats.org/officeDocument/2006/relationships/customXml" Target="../ink/ink1038.xml"/><Relationship Id="rId28" Type="http://schemas.openxmlformats.org/officeDocument/2006/relationships/image" Target="../media/image908.png"/><Relationship Id="rId10" Type="http://schemas.openxmlformats.org/officeDocument/2006/relationships/image" Target="../media/image1015.png"/><Relationship Id="rId19" Type="http://schemas.openxmlformats.org/officeDocument/2006/relationships/customXml" Target="../ink/ink1036.xml"/><Relationship Id="rId4" Type="http://schemas.openxmlformats.org/officeDocument/2006/relationships/image" Target="../media/image1012.png"/><Relationship Id="rId9" Type="http://schemas.openxmlformats.org/officeDocument/2006/relationships/customXml" Target="../ink/ink1031.xml"/><Relationship Id="rId14" Type="http://schemas.openxmlformats.org/officeDocument/2006/relationships/image" Target="../media/image1017.png"/><Relationship Id="rId22" Type="http://schemas.openxmlformats.org/officeDocument/2006/relationships/image" Target="../media/image1021.png"/><Relationship Id="rId27" Type="http://schemas.openxmlformats.org/officeDocument/2006/relationships/customXml" Target="../ink/ink1040.xml"/><Relationship Id="rId30" Type="http://schemas.openxmlformats.org/officeDocument/2006/relationships/image" Target="../media/image1024.png"/></Relationships>
</file>

<file path=ppt/slides/_rels/slide31.xml.rels><?xml version="1.0" encoding="UTF-8" standalone="yes"?>
<Relationships xmlns="http://schemas.openxmlformats.org/package/2006/relationships"><Relationship Id="rId8" Type="http://schemas.openxmlformats.org/officeDocument/2006/relationships/image" Target="../media/image1027.png"/><Relationship Id="rId13" Type="http://schemas.openxmlformats.org/officeDocument/2006/relationships/customXml" Target="../ink/ink1047.xml"/><Relationship Id="rId18" Type="http://schemas.openxmlformats.org/officeDocument/2006/relationships/image" Target="../media/image1032.png"/><Relationship Id="rId26" Type="http://schemas.openxmlformats.org/officeDocument/2006/relationships/image" Target="../media/image1036.png"/><Relationship Id="rId3" Type="http://schemas.openxmlformats.org/officeDocument/2006/relationships/customXml" Target="../ink/ink1042.xml"/><Relationship Id="rId21" Type="http://schemas.openxmlformats.org/officeDocument/2006/relationships/customXml" Target="../ink/ink1051.xml"/><Relationship Id="rId7" Type="http://schemas.openxmlformats.org/officeDocument/2006/relationships/customXml" Target="../ink/ink1044.xml"/><Relationship Id="rId12" Type="http://schemas.openxmlformats.org/officeDocument/2006/relationships/image" Target="../media/image1029.png"/><Relationship Id="rId17" Type="http://schemas.openxmlformats.org/officeDocument/2006/relationships/customXml" Target="../ink/ink1049.xml"/><Relationship Id="rId25" Type="http://schemas.openxmlformats.org/officeDocument/2006/relationships/customXml" Target="../ink/ink1053.xml"/><Relationship Id="rId2" Type="http://schemas.openxmlformats.org/officeDocument/2006/relationships/notesSlide" Target="../notesSlides/notesSlide30.xml"/><Relationship Id="rId16" Type="http://schemas.openxmlformats.org/officeDocument/2006/relationships/image" Target="../media/image1031.png"/><Relationship Id="rId20" Type="http://schemas.openxmlformats.org/officeDocument/2006/relationships/image" Target="../media/image1033.png"/><Relationship Id="rId1" Type="http://schemas.openxmlformats.org/officeDocument/2006/relationships/slideLayout" Target="../slideLayouts/slideLayout7.xml"/><Relationship Id="rId6" Type="http://schemas.openxmlformats.org/officeDocument/2006/relationships/image" Target="../media/image1026.png"/><Relationship Id="rId11" Type="http://schemas.openxmlformats.org/officeDocument/2006/relationships/customXml" Target="../ink/ink1046.xml"/><Relationship Id="rId24" Type="http://schemas.openxmlformats.org/officeDocument/2006/relationships/image" Target="../media/image1035.png"/><Relationship Id="rId5" Type="http://schemas.openxmlformats.org/officeDocument/2006/relationships/customXml" Target="../ink/ink1043.xml"/><Relationship Id="rId15" Type="http://schemas.openxmlformats.org/officeDocument/2006/relationships/customXml" Target="../ink/ink1048.xml"/><Relationship Id="rId23" Type="http://schemas.openxmlformats.org/officeDocument/2006/relationships/customXml" Target="../ink/ink1052.xml"/><Relationship Id="rId28" Type="http://schemas.openxmlformats.org/officeDocument/2006/relationships/image" Target="../media/image1037.png"/><Relationship Id="rId10" Type="http://schemas.openxmlformats.org/officeDocument/2006/relationships/image" Target="../media/image1028.png"/><Relationship Id="rId19" Type="http://schemas.openxmlformats.org/officeDocument/2006/relationships/customXml" Target="../ink/ink1050.xml"/><Relationship Id="rId4" Type="http://schemas.openxmlformats.org/officeDocument/2006/relationships/image" Target="../media/image1025.png"/><Relationship Id="rId9" Type="http://schemas.openxmlformats.org/officeDocument/2006/relationships/customXml" Target="../ink/ink1045.xml"/><Relationship Id="rId14" Type="http://schemas.openxmlformats.org/officeDocument/2006/relationships/image" Target="../media/image1030.png"/><Relationship Id="rId22" Type="http://schemas.openxmlformats.org/officeDocument/2006/relationships/image" Target="../media/image1034.png"/><Relationship Id="rId27" Type="http://schemas.openxmlformats.org/officeDocument/2006/relationships/customXml" Target="../ink/ink1054.xml"/></Relationships>
</file>

<file path=ppt/slides/_rels/slide32.xml.rels><?xml version="1.0" encoding="UTF-8" standalone="yes"?>
<Relationships xmlns="http://schemas.openxmlformats.org/package/2006/relationships"><Relationship Id="rId117" Type="http://schemas.openxmlformats.org/officeDocument/2006/relationships/customXml" Target="../ink/ink1112.xml"/><Relationship Id="rId21" Type="http://schemas.openxmlformats.org/officeDocument/2006/relationships/customXml" Target="../ink/ink1064.xml"/><Relationship Id="rId42" Type="http://schemas.openxmlformats.org/officeDocument/2006/relationships/image" Target="../media/image1057.png"/><Relationship Id="rId63" Type="http://schemas.openxmlformats.org/officeDocument/2006/relationships/customXml" Target="../ink/ink1085.xml"/><Relationship Id="rId84" Type="http://schemas.openxmlformats.org/officeDocument/2006/relationships/image" Target="../media/image1078.png"/><Relationship Id="rId138" Type="http://schemas.openxmlformats.org/officeDocument/2006/relationships/image" Target="../media/image1105.png"/><Relationship Id="rId159" Type="http://schemas.openxmlformats.org/officeDocument/2006/relationships/customXml" Target="../ink/ink1133.xml"/><Relationship Id="rId170" Type="http://schemas.openxmlformats.org/officeDocument/2006/relationships/image" Target="../media/image1121.png"/><Relationship Id="rId191" Type="http://schemas.openxmlformats.org/officeDocument/2006/relationships/customXml" Target="../ink/ink1149.xml"/><Relationship Id="rId107" Type="http://schemas.openxmlformats.org/officeDocument/2006/relationships/customXml" Target="../ink/ink1107.xml"/><Relationship Id="rId11" Type="http://schemas.openxmlformats.org/officeDocument/2006/relationships/customXml" Target="../ink/ink1059.xml"/><Relationship Id="rId32" Type="http://schemas.openxmlformats.org/officeDocument/2006/relationships/image" Target="../media/image1052.png"/><Relationship Id="rId53" Type="http://schemas.openxmlformats.org/officeDocument/2006/relationships/customXml" Target="../ink/ink1080.xml"/><Relationship Id="rId74" Type="http://schemas.openxmlformats.org/officeDocument/2006/relationships/image" Target="../media/image1073.png"/><Relationship Id="rId128" Type="http://schemas.openxmlformats.org/officeDocument/2006/relationships/image" Target="../media/image1100.png"/><Relationship Id="rId149" Type="http://schemas.openxmlformats.org/officeDocument/2006/relationships/customXml" Target="../ink/ink1128.xml"/><Relationship Id="rId5" Type="http://schemas.openxmlformats.org/officeDocument/2006/relationships/customXml" Target="../ink/ink1056.xml"/><Relationship Id="rId95" Type="http://schemas.openxmlformats.org/officeDocument/2006/relationships/customXml" Target="../ink/ink1101.xml"/><Relationship Id="rId160" Type="http://schemas.openxmlformats.org/officeDocument/2006/relationships/image" Target="../media/image1116.png"/><Relationship Id="rId181" Type="http://schemas.openxmlformats.org/officeDocument/2006/relationships/customXml" Target="../ink/ink1144.xml"/><Relationship Id="rId22" Type="http://schemas.openxmlformats.org/officeDocument/2006/relationships/image" Target="../media/image1047.png"/><Relationship Id="rId43" Type="http://schemas.openxmlformats.org/officeDocument/2006/relationships/customXml" Target="../ink/ink1075.xml"/><Relationship Id="rId64" Type="http://schemas.openxmlformats.org/officeDocument/2006/relationships/image" Target="../media/image1068.png"/><Relationship Id="rId118" Type="http://schemas.openxmlformats.org/officeDocument/2006/relationships/image" Target="../media/image1095.png"/><Relationship Id="rId139" Type="http://schemas.openxmlformats.org/officeDocument/2006/relationships/customXml" Target="../ink/ink1123.xml"/><Relationship Id="rId85" Type="http://schemas.openxmlformats.org/officeDocument/2006/relationships/customXml" Target="../ink/ink1096.xml"/><Relationship Id="rId150" Type="http://schemas.openxmlformats.org/officeDocument/2006/relationships/image" Target="../media/image1111.png"/><Relationship Id="rId171" Type="http://schemas.openxmlformats.org/officeDocument/2006/relationships/customXml" Target="../ink/ink1139.xml"/><Relationship Id="rId192" Type="http://schemas.openxmlformats.org/officeDocument/2006/relationships/image" Target="../media/image1132.png"/><Relationship Id="rId12" Type="http://schemas.openxmlformats.org/officeDocument/2006/relationships/image" Target="../media/image1042.png"/><Relationship Id="rId33" Type="http://schemas.openxmlformats.org/officeDocument/2006/relationships/customXml" Target="../ink/ink1070.xml"/><Relationship Id="rId108" Type="http://schemas.openxmlformats.org/officeDocument/2006/relationships/image" Target="../media/image1090.png"/><Relationship Id="rId129" Type="http://schemas.openxmlformats.org/officeDocument/2006/relationships/customXml" Target="../ink/ink1118.xml"/><Relationship Id="rId54" Type="http://schemas.openxmlformats.org/officeDocument/2006/relationships/image" Target="../media/image1063.png"/><Relationship Id="rId75" Type="http://schemas.openxmlformats.org/officeDocument/2006/relationships/customXml" Target="../ink/ink1091.xml"/><Relationship Id="rId96" Type="http://schemas.openxmlformats.org/officeDocument/2006/relationships/image" Target="../media/image1084.png"/><Relationship Id="rId140" Type="http://schemas.openxmlformats.org/officeDocument/2006/relationships/image" Target="../media/image1106.png"/><Relationship Id="rId161" Type="http://schemas.openxmlformats.org/officeDocument/2006/relationships/customXml" Target="../ink/ink1134.xml"/><Relationship Id="rId182" Type="http://schemas.openxmlformats.org/officeDocument/2006/relationships/image" Target="../media/image1127.png"/><Relationship Id="rId6" Type="http://schemas.openxmlformats.org/officeDocument/2006/relationships/image" Target="../media/image1039.png"/><Relationship Id="rId23" Type="http://schemas.openxmlformats.org/officeDocument/2006/relationships/customXml" Target="../ink/ink1065.xml"/><Relationship Id="rId119" Type="http://schemas.openxmlformats.org/officeDocument/2006/relationships/customXml" Target="../ink/ink1113.xml"/><Relationship Id="rId44" Type="http://schemas.openxmlformats.org/officeDocument/2006/relationships/image" Target="../media/image1058.png"/><Relationship Id="rId65" Type="http://schemas.openxmlformats.org/officeDocument/2006/relationships/customXml" Target="../ink/ink1086.xml"/><Relationship Id="rId86" Type="http://schemas.openxmlformats.org/officeDocument/2006/relationships/image" Target="../media/image1079.png"/><Relationship Id="rId130" Type="http://schemas.openxmlformats.org/officeDocument/2006/relationships/image" Target="../media/image1101.png"/><Relationship Id="rId151" Type="http://schemas.openxmlformats.org/officeDocument/2006/relationships/customXml" Target="../ink/ink1129.xml"/><Relationship Id="rId172" Type="http://schemas.openxmlformats.org/officeDocument/2006/relationships/image" Target="../media/image1122.png"/><Relationship Id="rId193" Type="http://schemas.openxmlformats.org/officeDocument/2006/relationships/customXml" Target="../ink/ink1150.xml"/><Relationship Id="rId13" Type="http://schemas.openxmlformats.org/officeDocument/2006/relationships/customXml" Target="../ink/ink1060.xml"/><Relationship Id="rId109" Type="http://schemas.openxmlformats.org/officeDocument/2006/relationships/customXml" Target="../ink/ink1108.xml"/><Relationship Id="rId34" Type="http://schemas.openxmlformats.org/officeDocument/2006/relationships/image" Target="../media/image1053.png"/><Relationship Id="rId55" Type="http://schemas.openxmlformats.org/officeDocument/2006/relationships/customXml" Target="../ink/ink1081.xml"/><Relationship Id="rId76" Type="http://schemas.openxmlformats.org/officeDocument/2006/relationships/image" Target="../media/image1074.png"/><Relationship Id="rId97" Type="http://schemas.openxmlformats.org/officeDocument/2006/relationships/customXml" Target="../ink/ink1102.xml"/><Relationship Id="rId120" Type="http://schemas.openxmlformats.org/officeDocument/2006/relationships/image" Target="../media/image1096.png"/><Relationship Id="rId141" Type="http://schemas.openxmlformats.org/officeDocument/2006/relationships/customXml" Target="../ink/ink1124.xml"/><Relationship Id="rId7" Type="http://schemas.openxmlformats.org/officeDocument/2006/relationships/customXml" Target="../ink/ink1057.xml"/><Relationship Id="rId71" Type="http://schemas.openxmlformats.org/officeDocument/2006/relationships/customXml" Target="../ink/ink1089.xml"/><Relationship Id="rId92" Type="http://schemas.openxmlformats.org/officeDocument/2006/relationships/image" Target="../media/image1082.png"/><Relationship Id="rId162" Type="http://schemas.openxmlformats.org/officeDocument/2006/relationships/image" Target="../media/image1117.png"/><Relationship Id="rId183" Type="http://schemas.openxmlformats.org/officeDocument/2006/relationships/customXml" Target="../ink/ink1145.xml"/><Relationship Id="rId2" Type="http://schemas.openxmlformats.org/officeDocument/2006/relationships/notesSlide" Target="../notesSlides/notesSlide31.xml"/><Relationship Id="rId29" Type="http://schemas.openxmlformats.org/officeDocument/2006/relationships/customXml" Target="../ink/ink1068.xml"/><Relationship Id="rId24" Type="http://schemas.openxmlformats.org/officeDocument/2006/relationships/image" Target="../media/image1048.png"/><Relationship Id="rId40" Type="http://schemas.openxmlformats.org/officeDocument/2006/relationships/image" Target="../media/image1056.png"/><Relationship Id="rId45" Type="http://schemas.openxmlformats.org/officeDocument/2006/relationships/customXml" Target="../ink/ink1076.xml"/><Relationship Id="rId66" Type="http://schemas.openxmlformats.org/officeDocument/2006/relationships/image" Target="../media/image1069.png"/><Relationship Id="rId87" Type="http://schemas.openxmlformats.org/officeDocument/2006/relationships/customXml" Target="../ink/ink1097.xml"/><Relationship Id="rId110" Type="http://schemas.openxmlformats.org/officeDocument/2006/relationships/image" Target="../media/image1091.png"/><Relationship Id="rId115" Type="http://schemas.openxmlformats.org/officeDocument/2006/relationships/customXml" Target="../ink/ink1111.xml"/><Relationship Id="rId131" Type="http://schemas.openxmlformats.org/officeDocument/2006/relationships/customXml" Target="../ink/ink1119.xml"/><Relationship Id="rId136" Type="http://schemas.openxmlformats.org/officeDocument/2006/relationships/image" Target="../media/image1104.png"/><Relationship Id="rId157" Type="http://schemas.openxmlformats.org/officeDocument/2006/relationships/customXml" Target="../ink/ink1132.xml"/><Relationship Id="rId178" Type="http://schemas.openxmlformats.org/officeDocument/2006/relationships/image" Target="../media/image1125.png"/><Relationship Id="rId61" Type="http://schemas.openxmlformats.org/officeDocument/2006/relationships/customXml" Target="../ink/ink1084.xml"/><Relationship Id="rId82" Type="http://schemas.openxmlformats.org/officeDocument/2006/relationships/image" Target="../media/image1077.png"/><Relationship Id="rId152" Type="http://schemas.openxmlformats.org/officeDocument/2006/relationships/image" Target="../media/image1112.png"/><Relationship Id="rId173" Type="http://schemas.openxmlformats.org/officeDocument/2006/relationships/customXml" Target="../ink/ink1140.xml"/><Relationship Id="rId194" Type="http://schemas.openxmlformats.org/officeDocument/2006/relationships/image" Target="../media/image1133.png"/><Relationship Id="rId199" Type="http://schemas.openxmlformats.org/officeDocument/2006/relationships/customXml" Target="../ink/ink1153.xml"/><Relationship Id="rId19" Type="http://schemas.openxmlformats.org/officeDocument/2006/relationships/customXml" Target="../ink/ink1063.xml"/><Relationship Id="rId14" Type="http://schemas.openxmlformats.org/officeDocument/2006/relationships/image" Target="../media/image1043.png"/><Relationship Id="rId30" Type="http://schemas.openxmlformats.org/officeDocument/2006/relationships/image" Target="../media/image1051.png"/><Relationship Id="rId35" Type="http://schemas.openxmlformats.org/officeDocument/2006/relationships/customXml" Target="../ink/ink1071.xml"/><Relationship Id="rId56" Type="http://schemas.openxmlformats.org/officeDocument/2006/relationships/image" Target="../media/image1064.png"/><Relationship Id="rId77" Type="http://schemas.openxmlformats.org/officeDocument/2006/relationships/customXml" Target="../ink/ink1092.xml"/><Relationship Id="rId100" Type="http://schemas.openxmlformats.org/officeDocument/2006/relationships/image" Target="../media/image1086.png"/><Relationship Id="rId105" Type="http://schemas.openxmlformats.org/officeDocument/2006/relationships/customXml" Target="../ink/ink1106.xml"/><Relationship Id="rId126" Type="http://schemas.openxmlformats.org/officeDocument/2006/relationships/image" Target="../media/image1099.png"/><Relationship Id="rId147" Type="http://schemas.openxmlformats.org/officeDocument/2006/relationships/customXml" Target="../ink/ink1127.xml"/><Relationship Id="rId168" Type="http://schemas.openxmlformats.org/officeDocument/2006/relationships/image" Target="../media/image1120.png"/><Relationship Id="rId8" Type="http://schemas.openxmlformats.org/officeDocument/2006/relationships/image" Target="../media/image1040.png"/><Relationship Id="rId51" Type="http://schemas.openxmlformats.org/officeDocument/2006/relationships/customXml" Target="../ink/ink1079.xml"/><Relationship Id="rId72" Type="http://schemas.openxmlformats.org/officeDocument/2006/relationships/image" Target="../media/image1072.png"/><Relationship Id="rId93" Type="http://schemas.openxmlformats.org/officeDocument/2006/relationships/customXml" Target="../ink/ink1100.xml"/><Relationship Id="rId98" Type="http://schemas.openxmlformats.org/officeDocument/2006/relationships/image" Target="../media/image1085.png"/><Relationship Id="rId121" Type="http://schemas.openxmlformats.org/officeDocument/2006/relationships/customXml" Target="../ink/ink1114.xml"/><Relationship Id="rId142" Type="http://schemas.openxmlformats.org/officeDocument/2006/relationships/image" Target="../media/image1107.png"/><Relationship Id="rId163" Type="http://schemas.openxmlformats.org/officeDocument/2006/relationships/customXml" Target="../ink/ink1135.xml"/><Relationship Id="rId184" Type="http://schemas.openxmlformats.org/officeDocument/2006/relationships/image" Target="../media/image1128.png"/><Relationship Id="rId189" Type="http://schemas.openxmlformats.org/officeDocument/2006/relationships/customXml" Target="../ink/ink1148.xml"/><Relationship Id="rId3" Type="http://schemas.openxmlformats.org/officeDocument/2006/relationships/customXml" Target="../ink/ink1055.xml"/><Relationship Id="rId25" Type="http://schemas.openxmlformats.org/officeDocument/2006/relationships/customXml" Target="../ink/ink1066.xml"/><Relationship Id="rId46" Type="http://schemas.openxmlformats.org/officeDocument/2006/relationships/image" Target="../media/image1059.png"/><Relationship Id="rId67" Type="http://schemas.openxmlformats.org/officeDocument/2006/relationships/customXml" Target="../ink/ink1087.xml"/><Relationship Id="rId116" Type="http://schemas.openxmlformats.org/officeDocument/2006/relationships/image" Target="../media/image1094.png"/><Relationship Id="rId137" Type="http://schemas.openxmlformats.org/officeDocument/2006/relationships/customXml" Target="../ink/ink1122.xml"/><Relationship Id="rId158" Type="http://schemas.openxmlformats.org/officeDocument/2006/relationships/image" Target="../media/image1115.png"/><Relationship Id="rId20" Type="http://schemas.openxmlformats.org/officeDocument/2006/relationships/image" Target="../media/image1046.png"/><Relationship Id="rId41" Type="http://schemas.openxmlformats.org/officeDocument/2006/relationships/customXml" Target="../ink/ink1074.xml"/><Relationship Id="rId62" Type="http://schemas.openxmlformats.org/officeDocument/2006/relationships/image" Target="../media/image1067.png"/><Relationship Id="rId83" Type="http://schemas.openxmlformats.org/officeDocument/2006/relationships/customXml" Target="../ink/ink1095.xml"/><Relationship Id="rId88" Type="http://schemas.openxmlformats.org/officeDocument/2006/relationships/image" Target="../media/image1080.png"/><Relationship Id="rId111" Type="http://schemas.openxmlformats.org/officeDocument/2006/relationships/customXml" Target="../ink/ink1109.xml"/><Relationship Id="rId132" Type="http://schemas.openxmlformats.org/officeDocument/2006/relationships/image" Target="../media/image1102.png"/><Relationship Id="rId153" Type="http://schemas.openxmlformats.org/officeDocument/2006/relationships/customXml" Target="../ink/ink1130.xml"/><Relationship Id="rId174" Type="http://schemas.openxmlformats.org/officeDocument/2006/relationships/image" Target="../media/image1123.png"/><Relationship Id="rId179" Type="http://schemas.openxmlformats.org/officeDocument/2006/relationships/customXml" Target="../ink/ink1143.xml"/><Relationship Id="rId195" Type="http://schemas.openxmlformats.org/officeDocument/2006/relationships/customXml" Target="../ink/ink1151.xml"/><Relationship Id="rId190" Type="http://schemas.openxmlformats.org/officeDocument/2006/relationships/image" Target="../media/image1131.png"/><Relationship Id="rId15" Type="http://schemas.openxmlformats.org/officeDocument/2006/relationships/customXml" Target="../ink/ink1061.xml"/><Relationship Id="rId36" Type="http://schemas.openxmlformats.org/officeDocument/2006/relationships/image" Target="../media/image1054.png"/><Relationship Id="rId57" Type="http://schemas.openxmlformats.org/officeDocument/2006/relationships/customXml" Target="../ink/ink1082.xml"/><Relationship Id="rId106" Type="http://schemas.openxmlformats.org/officeDocument/2006/relationships/image" Target="../media/image1089.png"/><Relationship Id="rId127" Type="http://schemas.openxmlformats.org/officeDocument/2006/relationships/customXml" Target="../ink/ink1117.xml"/><Relationship Id="rId10" Type="http://schemas.openxmlformats.org/officeDocument/2006/relationships/image" Target="../media/image1041.png"/><Relationship Id="rId31" Type="http://schemas.openxmlformats.org/officeDocument/2006/relationships/customXml" Target="../ink/ink1069.xml"/><Relationship Id="rId52" Type="http://schemas.openxmlformats.org/officeDocument/2006/relationships/image" Target="../media/image1062.png"/><Relationship Id="rId73" Type="http://schemas.openxmlformats.org/officeDocument/2006/relationships/customXml" Target="../ink/ink1090.xml"/><Relationship Id="rId78" Type="http://schemas.openxmlformats.org/officeDocument/2006/relationships/image" Target="../media/image1075.png"/><Relationship Id="rId94" Type="http://schemas.openxmlformats.org/officeDocument/2006/relationships/image" Target="../media/image1083.png"/><Relationship Id="rId99" Type="http://schemas.openxmlformats.org/officeDocument/2006/relationships/customXml" Target="../ink/ink1103.xml"/><Relationship Id="rId101" Type="http://schemas.openxmlformats.org/officeDocument/2006/relationships/customXml" Target="../ink/ink1104.xml"/><Relationship Id="rId122" Type="http://schemas.openxmlformats.org/officeDocument/2006/relationships/image" Target="../media/image1097.png"/><Relationship Id="rId143" Type="http://schemas.openxmlformats.org/officeDocument/2006/relationships/customXml" Target="../ink/ink1125.xml"/><Relationship Id="rId148" Type="http://schemas.openxmlformats.org/officeDocument/2006/relationships/image" Target="../media/image1110.png"/><Relationship Id="rId164" Type="http://schemas.openxmlformats.org/officeDocument/2006/relationships/image" Target="../media/image1118.png"/><Relationship Id="rId169" Type="http://schemas.openxmlformats.org/officeDocument/2006/relationships/customXml" Target="../ink/ink1138.xml"/><Relationship Id="rId185" Type="http://schemas.openxmlformats.org/officeDocument/2006/relationships/customXml" Target="../ink/ink1146.xml"/><Relationship Id="rId4" Type="http://schemas.openxmlformats.org/officeDocument/2006/relationships/image" Target="../media/image1038.png"/><Relationship Id="rId9" Type="http://schemas.openxmlformats.org/officeDocument/2006/relationships/customXml" Target="../ink/ink1058.xml"/><Relationship Id="rId180" Type="http://schemas.openxmlformats.org/officeDocument/2006/relationships/image" Target="../media/image1126.png"/><Relationship Id="rId26" Type="http://schemas.openxmlformats.org/officeDocument/2006/relationships/image" Target="../media/image1049.png"/><Relationship Id="rId47" Type="http://schemas.openxmlformats.org/officeDocument/2006/relationships/customXml" Target="../ink/ink1077.xml"/><Relationship Id="rId68" Type="http://schemas.openxmlformats.org/officeDocument/2006/relationships/image" Target="../media/image1070.png"/><Relationship Id="rId89" Type="http://schemas.openxmlformats.org/officeDocument/2006/relationships/customXml" Target="../ink/ink1098.xml"/><Relationship Id="rId112" Type="http://schemas.openxmlformats.org/officeDocument/2006/relationships/image" Target="../media/image1092.png"/><Relationship Id="rId133" Type="http://schemas.openxmlformats.org/officeDocument/2006/relationships/customXml" Target="../ink/ink1120.xml"/><Relationship Id="rId154" Type="http://schemas.openxmlformats.org/officeDocument/2006/relationships/image" Target="../media/image1113.png"/><Relationship Id="rId175" Type="http://schemas.openxmlformats.org/officeDocument/2006/relationships/customXml" Target="../ink/ink1141.xml"/><Relationship Id="rId196" Type="http://schemas.openxmlformats.org/officeDocument/2006/relationships/image" Target="../media/image1134.png"/><Relationship Id="rId200" Type="http://schemas.openxmlformats.org/officeDocument/2006/relationships/image" Target="../media/image1136.png"/><Relationship Id="rId16" Type="http://schemas.openxmlformats.org/officeDocument/2006/relationships/image" Target="../media/image1044.png"/><Relationship Id="rId37" Type="http://schemas.openxmlformats.org/officeDocument/2006/relationships/customXml" Target="../ink/ink1072.xml"/><Relationship Id="rId58" Type="http://schemas.openxmlformats.org/officeDocument/2006/relationships/image" Target="../media/image1065.png"/><Relationship Id="rId79" Type="http://schemas.openxmlformats.org/officeDocument/2006/relationships/customXml" Target="../ink/ink1093.xml"/><Relationship Id="rId102" Type="http://schemas.openxmlformats.org/officeDocument/2006/relationships/image" Target="../media/image1087.png"/><Relationship Id="rId123" Type="http://schemas.openxmlformats.org/officeDocument/2006/relationships/customXml" Target="../ink/ink1115.xml"/><Relationship Id="rId144" Type="http://schemas.openxmlformats.org/officeDocument/2006/relationships/image" Target="../media/image1108.png"/><Relationship Id="rId90" Type="http://schemas.openxmlformats.org/officeDocument/2006/relationships/image" Target="../media/image1081.png"/><Relationship Id="rId165" Type="http://schemas.openxmlformats.org/officeDocument/2006/relationships/customXml" Target="../ink/ink1136.xml"/><Relationship Id="rId186" Type="http://schemas.openxmlformats.org/officeDocument/2006/relationships/image" Target="../media/image1129.png"/><Relationship Id="rId27" Type="http://schemas.openxmlformats.org/officeDocument/2006/relationships/customXml" Target="../ink/ink1067.xml"/><Relationship Id="rId48" Type="http://schemas.openxmlformats.org/officeDocument/2006/relationships/image" Target="../media/image1060.png"/><Relationship Id="rId69" Type="http://schemas.openxmlformats.org/officeDocument/2006/relationships/customXml" Target="../ink/ink1088.xml"/><Relationship Id="rId113" Type="http://schemas.openxmlformats.org/officeDocument/2006/relationships/customXml" Target="../ink/ink1110.xml"/><Relationship Id="rId134" Type="http://schemas.openxmlformats.org/officeDocument/2006/relationships/image" Target="../media/image1103.png"/><Relationship Id="rId80" Type="http://schemas.openxmlformats.org/officeDocument/2006/relationships/image" Target="../media/image1076.png"/><Relationship Id="rId155" Type="http://schemas.openxmlformats.org/officeDocument/2006/relationships/customXml" Target="../ink/ink1131.xml"/><Relationship Id="rId176" Type="http://schemas.openxmlformats.org/officeDocument/2006/relationships/image" Target="../media/image1124.png"/><Relationship Id="rId197" Type="http://schemas.openxmlformats.org/officeDocument/2006/relationships/customXml" Target="../ink/ink1152.xml"/><Relationship Id="rId17" Type="http://schemas.openxmlformats.org/officeDocument/2006/relationships/customXml" Target="../ink/ink1062.xml"/><Relationship Id="rId38" Type="http://schemas.openxmlformats.org/officeDocument/2006/relationships/image" Target="../media/image1055.png"/><Relationship Id="rId59" Type="http://schemas.openxmlformats.org/officeDocument/2006/relationships/customXml" Target="../ink/ink1083.xml"/><Relationship Id="rId103" Type="http://schemas.openxmlformats.org/officeDocument/2006/relationships/customXml" Target="../ink/ink1105.xml"/><Relationship Id="rId124" Type="http://schemas.openxmlformats.org/officeDocument/2006/relationships/image" Target="../media/image1098.png"/><Relationship Id="rId70" Type="http://schemas.openxmlformats.org/officeDocument/2006/relationships/image" Target="../media/image1071.png"/><Relationship Id="rId91" Type="http://schemas.openxmlformats.org/officeDocument/2006/relationships/customXml" Target="../ink/ink1099.xml"/><Relationship Id="rId145" Type="http://schemas.openxmlformats.org/officeDocument/2006/relationships/customXml" Target="../ink/ink1126.xml"/><Relationship Id="rId166" Type="http://schemas.openxmlformats.org/officeDocument/2006/relationships/image" Target="../media/image1119.png"/><Relationship Id="rId187" Type="http://schemas.openxmlformats.org/officeDocument/2006/relationships/customXml" Target="../ink/ink1147.xml"/><Relationship Id="rId1" Type="http://schemas.openxmlformats.org/officeDocument/2006/relationships/slideLayout" Target="../slideLayouts/slideLayout7.xml"/><Relationship Id="rId28" Type="http://schemas.openxmlformats.org/officeDocument/2006/relationships/image" Target="../media/image1050.png"/><Relationship Id="rId49" Type="http://schemas.openxmlformats.org/officeDocument/2006/relationships/customXml" Target="../ink/ink1078.xml"/><Relationship Id="rId114" Type="http://schemas.openxmlformats.org/officeDocument/2006/relationships/image" Target="../media/image1093.png"/><Relationship Id="rId60" Type="http://schemas.openxmlformats.org/officeDocument/2006/relationships/image" Target="../media/image1066.png"/><Relationship Id="rId81" Type="http://schemas.openxmlformats.org/officeDocument/2006/relationships/customXml" Target="../ink/ink1094.xml"/><Relationship Id="rId135" Type="http://schemas.openxmlformats.org/officeDocument/2006/relationships/customXml" Target="../ink/ink1121.xml"/><Relationship Id="rId156" Type="http://schemas.openxmlformats.org/officeDocument/2006/relationships/image" Target="../media/image1114.png"/><Relationship Id="rId177" Type="http://schemas.openxmlformats.org/officeDocument/2006/relationships/customXml" Target="../ink/ink1142.xml"/><Relationship Id="rId198" Type="http://schemas.openxmlformats.org/officeDocument/2006/relationships/image" Target="../media/image1135.png"/><Relationship Id="rId18" Type="http://schemas.openxmlformats.org/officeDocument/2006/relationships/image" Target="../media/image1045.png"/><Relationship Id="rId39" Type="http://schemas.openxmlformats.org/officeDocument/2006/relationships/customXml" Target="../ink/ink1073.xml"/><Relationship Id="rId50" Type="http://schemas.openxmlformats.org/officeDocument/2006/relationships/image" Target="../media/image1061.png"/><Relationship Id="rId104" Type="http://schemas.openxmlformats.org/officeDocument/2006/relationships/image" Target="../media/image1088.png"/><Relationship Id="rId125" Type="http://schemas.openxmlformats.org/officeDocument/2006/relationships/customXml" Target="../ink/ink1116.xml"/><Relationship Id="rId146" Type="http://schemas.openxmlformats.org/officeDocument/2006/relationships/image" Target="../media/image1109.png"/><Relationship Id="rId167" Type="http://schemas.openxmlformats.org/officeDocument/2006/relationships/customXml" Target="../ink/ink1137.xml"/><Relationship Id="rId188" Type="http://schemas.openxmlformats.org/officeDocument/2006/relationships/image" Target="../media/image1130.png"/></Relationships>
</file>

<file path=ppt/slides/_rels/slide33.xml.rels><?xml version="1.0" encoding="UTF-8" standalone="yes"?>
<Relationships xmlns="http://schemas.openxmlformats.org/package/2006/relationships"><Relationship Id="rId8" Type="http://schemas.openxmlformats.org/officeDocument/2006/relationships/image" Target="../media/image1139.png"/><Relationship Id="rId3" Type="http://schemas.openxmlformats.org/officeDocument/2006/relationships/customXml" Target="../ink/ink1154.xml"/><Relationship Id="rId7" Type="http://schemas.openxmlformats.org/officeDocument/2006/relationships/customXml" Target="../ink/ink1156.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138.png"/><Relationship Id="rId5" Type="http://schemas.openxmlformats.org/officeDocument/2006/relationships/customXml" Target="../ink/ink1155.xml"/><Relationship Id="rId10" Type="http://schemas.openxmlformats.org/officeDocument/2006/relationships/image" Target="../media/image1140.png"/><Relationship Id="rId4" Type="http://schemas.openxmlformats.org/officeDocument/2006/relationships/image" Target="../media/image1137.png"/><Relationship Id="rId9" Type="http://schemas.openxmlformats.org/officeDocument/2006/relationships/customXml" Target="../ink/ink11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6" Type="http://schemas.openxmlformats.org/officeDocument/2006/relationships/customXml" Target="../ink/ink1169.xml"/><Relationship Id="rId117" Type="http://schemas.openxmlformats.org/officeDocument/2006/relationships/image" Target="../media/image1198.png"/><Relationship Id="rId21" Type="http://schemas.openxmlformats.org/officeDocument/2006/relationships/image" Target="../media/image1150.png"/><Relationship Id="rId42" Type="http://schemas.openxmlformats.org/officeDocument/2006/relationships/customXml" Target="../ink/ink1177.xml"/><Relationship Id="rId47" Type="http://schemas.openxmlformats.org/officeDocument/2006/relationships/image" Target="../media/image1163.png"/><Relationship Id="rId63" Type="http://schemas.openxmlformats.org/officeDocument/2006/relationships/image" Target="../media/image1171.png"/><Relationship Id="rId68" Type="http://schemas.openxmlformats.org/officeDocument/2006/relationships/customXml" Target="../ink/ink1190.xml"/><Relationship Id="rId84" Type="http://schemas.openxmlformats.org/officeDocument/2006/relationships/customXml" Target="../ink/ink1198.xml"/><Relationship Id="rId89" Type="http://schemas.openxmlformats.org/officeDocument/2006/relationships/image" Target="../media/image1184.png"/><Relationship Id="rId112" Type="http://schemas.openxmlformats.org/officeDocument/2006/relationships/customXml" Target="../ink/ink1212.xml"/><Relationship Id="rId16" Type="http://schemas.openxmlformats.org/officeDocument/2006/relationships/customXml" Target="../ink/ink1164.xml"/><Relationship Id="rId107" Type="http://schemas.openxmlformats.org/officeDocument/2006/relationships/image" Target="../media/image1193.png"/><Relationship Id="rId11" Type="http://schemas.openxmlformats.org/officeDocument/2006/relationships/image" Target="../media/image1145.png"/><Relationship Id="rId32" Type="http://schemas.openxmlformats.org/officeDocument/2006/relationships/customXml" Target="../ink/ink1172.xml"/><Relationship Id="rId37" Type="http://schemas.openxmlformats.org/officeDocument/2006/relationships/image" Target="../media/image1158.png"/><Relationship Id="rId53" Type="http://schemas.openxmlformats.org/officeDocument/2006/relationships/image" Target="../media/image1166.png"/><Relationship Id="rId58" Type="http://schemas.openxmlformats.org/officeDocument/2006/relationships/customXml" Target="../ink/ink1185.xml"/><Relationship Id="rId74" Type="http://schemas.openxmlformats.org/officeDocument/2006/relationships/customXml" Target="../ink/ink1193.xml"/><Relationship Id="rId79" Type="http://schemas.openxmlformats.org/officeDocument/2006/relationships/image" Target="../media/image1179.png"/><Relationship Id="rId102" Type="http://schemas.openxmlformats.org/officeDocument/2006/relationships/customXml" Target="../ink/ink1207.xml"/><Relationship Id="rId5" Type="http://schemas.openxmlformats.org/officeDocument/2006/relationships/image" Target="../media/image1142.png"/><Relationship Id="rId90" Type="http://schemas.openxmlformats.org/officeDocument/2006/relationships/customXml" Target="../ink/ink1201.xml"/><Relationship Id="rId95" Type="http://schemas.openxmlformats.org/officeDocument/2006/relationships/image" Target="../media/image1187.png"/><Relationship Id="rId22" Type="http://schemas.openxmlformats.org/officeDocument/2006/relationships/customXml" Target="../ink/ink1167.xml"/><Relationship Id="rId27" Type="http://schemas.openxmlformats.org/officeDocument/2006/relationships/image" Target="../media/image1153.png"/><Relationship Id="rId43" Type="http://schemas.openxmlformats.org/officeDocument/2006/relationships/image" Target="../media/image1161.png"/><Relationship Id="rId48" Type="http://schemas.openxmlformats.org/officeDocument/2006/relationships/customXml" Target="../ink/ink1180.xml"/><Relationship Id="rId64" Type="http://schemas.openxmlformats.org/officeDocument/2006/relationships/customXml" Target="../ink/ink1188.xml"/><Relationship Id="rId69" Type="http://schemas.openxmlformats.org/officeDocument/2006/relationships/image" Target="../media/image1174.png"/><Relationship Id="rId113" Type="http://schemas.openxmlformats.org/officeDocument/2006/relationships/image" Target="../media/image1196.png"/><Relationship Id="rId80" Type="http://schemas.openxmlformats.org/officeDocument/2006/relationships/customXml" Target="../ink/ink1196.xml"/><Relationship Id="rId85" Type="http://schemas.openxmlformats.org/officeDocument/2006/relationships/image" Target="../media/image1182.png"/><Relationship Id="rId12" Type="http://schemas.openxmlformats.org/officeDocument/2006/relationships/customXml" Target="../ink/ink1162.xml"/><Relationship Id="rId17" Type="http://schemas.openxmlformats.org/officeDocument/2006/relationships/image" Target="../media/image1148.png"/><Relationship Id="rId33" Type="http://schemas.openxmlformats.org/officeDocument/2006/relationships/image" Target="../media/image1156.png"/><Relationship Id="rId38" Type="http://schemas.openxmlformats.org/officeDocument/2006/relationships/customXml" Target="../ink/ink1175.xml"/><Relationship Id="rId59" Type="http://schemas.openxmlformats.org/officeDocument/2006/relationships/image" Target="../media/image1169.png"/><Relationship Id="rId103" Type="http://schemas.openxmlformats.org/officeDocument/2006/relationships/image" Target="../media/image1191.png"/><Relationship Id="rId108" Type="http://schemas.openxmlformats.org/officeDocument/2006/relationships/customXml" Target="../ink/ink1210.xml"/><Relationship Id="rId54" Type="http://schemas.openxmlformats.org/officeDocument/2006/relationships/customXml" Target="../ink/ink1183.xml"/><Relationship Id="rId70" Type="http://schemas.openxmlformats.org/officeDocument/2006/relationships/customXml" Target="../ink/ink1191.xml"/><Relationship Id="rId75" Type="http://schemas.openxmlformats.org/officeDocument/2006/relationships/image" Target="../media/image1177.png"/><Relationship Id="rId91" Type="http://schemas.openxmlformats.org/officeDocument/2006/relationships/image" Target="../media/image1185.png"/><Relationship Id="rId96" Type="http://schemas.openxmlformats.org/officeDocument/2006/relationships/customXml" Target="../ink/ink1204.xml"/><Relationship Id="rId1" Type="http://schemas.openxmlformats.org/officeDocument/2006/relationships/slideLayout" Target="../slideLayouts/slideLayout7.xml"/><Relationship Id="rId6" Type="http://schemas.openxmlformats.org/officeDocument/2006/relationships/customXml" Target="../ink/ink1159.xml"/><Relationship Id="rId23" Type="http://schemas.openxmlformats.org/officeDocument/2006/relationships/image" Target="../media/image1151.png"/><Relationship Id="rId28" Type="http://schemas.openxmlformats.org/officeDocument/2006/relationships/customXml" Target="../ink/ink1170.xml"/><Relationship Id="rId49" Type="http://schemas.openxmlformats.org/officeDocument/2006/relationships/image" Target="../media/image1164.png"/><Relationship Id="rId114" Type="http://schemas.openxmlformats.org/officeDocument/2006/relationships/customXml" Target="../ink/ink1213.xml"/><Relationship Id="rId10" Type="http://schemas.openxmlformats.org/officeDocument/2006/relationships/customXml" Target="../ink/ink1161.xml"/><Relationship Id="rId31" Type="http://schemas.openxmlformats.org/officeDocument/2006/relationships/image" Target="../media/image1155.png"/><Relationship Id="rId44" Type="http://schemas.openxmlformats.org/officeDocument/2006/relationships/customXml" Target="../ink/ink1178.xml"/><Relationship Id="rId52" Type="http://schemas.openxmlformats.org/officeDocument/2006/relationships/customXml" Target="../ink/ink1182.xml"/><Relationship Id="rId60" Type="http://schemas.openxmlformats.org/officeDocument/2006/relationships/customXml" Target="../ink/ink1186.xml"/><Relationship Id="rId65" Type="http://schemas.openxmlformats.org/officeDocument/2006/relationships/image" Target="../media/image1172.png"/><Relationship Id="rId73" Type="http://schemas.openxmlformats.org/officeDocument/2006/relationships/image" Target="../media/image1176.png"/><Relationship Id="rId78" Type="http://schemas.openxmlformats.org/officeDocument/2006/relationships/customXml" Target="../ink/ink1195.xml"/><Relationship Id="rId81" Type="http://schemas.openxmlformats.org/officeDocument/2006/relationships/image" Target="../media/image1180.png"/><Relationship Id="rId86" Type="http://schemas.openxmlformats.org/officeDocument/2006/relationships/customXml" Target="../ink/ink1199.xml"/><Relationship Id="rId94" Type="http://schemas.openxmlformats.org/officeDocument/2006/relationships/customXml" Target="../ink/ink1203.xml"/><Relationship Id="rId99" Type="http://schemas.openxmlformats.org/officeDocument/2006/relationships/image" Target="../media/image1189.png"/><Relationship Id="rId101" Type="http://schemas.openxmlformats.org/officeDocument/2006/relationships/image" Target="../media/image1190.png"/><Relationship Id="rId4" Type="http://schemas.openxmlformats.org/officeDocument/2006/relationships/customXml" Target="../ink/ink1158.xml"/><Relationship Id="rId9" Type="http://schemas.openxmlformats.org/officeDocument/2006/relationships/image" Target="../media/image1144.png"/><Relationship Id="rId13" Type="http://schemas.openxmlformats.org/officeDocument/2006/relationships/image" Target="../media/image1146.png"/><Relationship Id="rId18" Type="http://schemas.openxmlformats.org/officeDocument/2006/relationships/customXml" Target="../ink/ink1165.xml"/><Relationship Id="rId39" Type="http://schemas.openxmlformats.org/officeDocument/2006/relationships/image" Target="../media/image1159.png"/><Relationship Id="rId109" Type="http://schemas.openxmlformats.org/officeDocument/2006/relationships/image" Target="../media/image1194.png"/><Relationship Id="rId34" Type="http://schemas.openxmlformats.org/officeDocument/2006/relationships/customXml" Target="../ink/ink1173.xml"/><Relationship Id="rId50" Type="http://schemas.openxmlformats.org/officeDocument/2006/relationships/customXml" Target="../ink/ink1181.xml"/><Relationship Id="rId55" Type="http://schemas.openxmlformats.org/officeDocument/2006/relationships/image" Target="../media/image1167.png"/><Relationship Id="rId76" Type="http://schemas.openxmlformats.org/officeDocument/2006/relationships/customXml" Target="../ink/ink1194.xml"/><Relationship Id="rId97" Type="http://schemas.openxmlformats.org/officeDocument/2006/relationships/image" Target="../media/image1188.png"/><Relationship Id="rId104" Type="http://schemas.openxmlformats.org/officeDocument/2006/relationships/customXml" Target="../ink/ink1208.xml"/><Relationship Id="rId7" Type="http://schemas.openxmlformats.org/officeDocument/2006/relationships/image" Target="../media/image1143.png"/><Relationship Id="rId71" Type="http://schemas.openxmlformats.org/officeDocument/2006/relationships/image" Target="../media/image1175.png"/><Relationship Id="rId92" Type="http://schemas.openxmlformats.org/officeDocument/2006/relationships/customXml" Target="../ink/ink1202.xml"/><Relationship Id="rId2" Type="http://schemas.openxmlformats.org/officeDocument/2006/relationships/notesSlide" Target="../notesSlides/notesSlide34.xml"/><Relationship Id="rId29" Type="http://schemas.openxmlformats.org/officeDocument/2006/relationships/image" Target="../media/image1154.png"/><Relationship Id="rId24" Type="http://schemas.openxmlformats.org/officeDocument/2006/relationships/customXml" Target="../ink/ink1168.xml"/><Relationship Id="rId40" Type="http://schemas.openxmlformats.org/officeDocument/2006/relationships/customXml" Target="../ink/ink1176.xml"/><Relationship Id="rId45" Type="http://schemas.openxmlformats.org/officeDocument/2006/relationships/image" Target="../media/image1162.png"/><Relationship Id="rId66" Type="http://schemas.openxmlformats.org/officeDocument/2006/relationships/customXml" Target="../ink/ink1189.xml"/><Relationship Id="rId87" Type="http://schemas.openxmlformats.org/officeDocument/2006/relationships/image" Target="../media/image1183.png"/><Relationship Id="rId110" Type="http://schemas.openxmlformats.org/officeDocument/2006/relationships/customXml" Target="../ink/ink1211.xml"/><Relationship Id="rId115" Type="http://schemas.openxmlformats.org/officeDocument/2006/relationships/image" Target="../media/image1197.png"/><Relationship Id="rId61" Type="http://schemas.openxmlformats.org/officeDocument/2006/relationships/image" Target="../media/image1170.png"/><Relationship Id="rId82" Type="http://schemas.openxmlformats.org/officeDocument/2006/relationships/customXml" Target="../ink/ink1197.xml"/><Relationship Id="rId19" Type="http://schemas.openxmlformats.org/officeDocument/2006/relationships/image" Target="../media/image1149.png"/><Relationship Id="rId14" Type="http://schemas.openxmlformats.org/officeDocument/2006/relationships/customXml" Target="../ink/ink1163.xml"/><Relationship Id="rId30" Type="http://schemas.openxmlformats.org/officeDocument/2006/relationships/customXml" Target="../ink/ink1171.xml"/><Relationship Id="rId35" Type="http://schemas.openxmlformats.org/officeDocument/2006/relationships/image" Target="../media/image1157.png"/><Relationship Id="rId56" Type="http://schemas.openxmlformats.org/officeDocument/2006/relationships/customXml" Target="../ink/ink1184.xml"/><Relationship Id="rId77" Type="http://schemas.openxmlformats.org/officeDocument/2006/relationships/image" Target="../media/image1178.png"/><Relationship Id="rId100" Type="http://schemas.openxmlformats.org/officeDocument/2006/relationships/customXml" Target="../ink/ink1206.xml"/><Relationship Id="rId105" Type="http://schemas.openxmlformats.org/officeDocument/2006/relationships/image" Target="../media/image1192.png"/><Relationship Id="rId8" Type="http://schemas.openxmlformats.org/officeDocument/2006/relationships/customXml" Target="../ink/ink1160.xml"/><Relationship Id="rId51" Type="http://schemas.openxmlformats.org/officeDocument/2006/relationships/image" Target="../media/image1165.png"/><Relationship Id="rId72" Type="http://schemas.openxmlformats.org/officeDocument/2006/relationships/customXml" Target="../ink/ink1192.xml"/><Relationship Id="rId93" Type="http://schemas.openxmlformats.org/officeDocument/2006/relationships/image" Target="../media/image1186.png"/><Relationship Id="rId98" Type="http://schemas.openxmlformats.org/officeDocument/2006/relationships/customXml" Target="../ink/ink1205.xml"/><Relationship Id="rId3" Type="http://schemas.openxmlformats.org/officeDocument/2006/relationships/image" Target="../media/image1141.png"/><Relationship Id="rId25" Type="http://schemas.openxmlformats.org/officeDocument/2006/relationships/image" Target="../media/image1152.png"/><Relationship Id="rId46" Type="http://schemas.openxmlformats.org/officeDocument/2006/relationships/customXml" Target="../ink/ink1179.xml"/><Relationship Id="rId67" Type="http://schemas.openxmlformats.org/officeDocument/2006/relationships/image" Target="../media/image1173.png"/><Relationship Id="rId116" Type="http://schemas.openxmlformats.org/officeDocument/2006/relationships/customXml" Target="../ink/ink1214.xml"/><Relationship Id="rId20" Type="http://schemas.openxmlformats.org/officeDocument/2006/relationships/customXml" Target="../ink/ink1166.xml"/><Relationship Id="rId41" Type="http://schemas.openxmlformats.org/officeDocument/2006/relationships/image" Target="../media/image1160.png"/><Relationship Id="rId62" Type="http://schemas.openxmlformats.org/officeDocument/2006/relationships/customXml" Target="../ink/ink1187.xml"/><Relationship Id="rId83" Type="http://schemas.openxmlformats.org/officeDocument/2006/relationships/image" Target="../media/image1181.png"/><Relationship Id="rId88" Type="http://schemas.openxmlformats.org/officeDocument/2006/relationships/customXml" Target="../ink/ink1200.xml"/><Relationship Id="rId111" Type="http://schemas.openxmlformats.org/officeDocument/2006/relationships/image" Target="../media/image1195.png"/><Relationship Id="rId15" Type="http://schemas.openxmlformats.org/officeDocument/2006/relationships/image" Target="../media/image1147.png"/><Relationship Id="rId36" Type="http://schemas.openxmlformats.org/officeDocument/2006/relationships/customXml" Target="../ink/ink1174.xml"/><Relationship Id="rId57" Type="http://schemas.openxmlformats.org/officeDocument/2006/relationships/image" Target="../media/image1168.png"/><Relationship Id="rId106" Type="http://schemas.openxmlformats.org/officeDocument/2006/relationships/customXml" Target="../ink/ink1209.xml"/></Relationships>
</file>

<file path=ppt/slides/_rels/slide36.xml.rels><?xml version="1.0" encoding="UTF-8" standalone="yes"?>
<Relationships xmlns="http://schemas.openxmlformats.org/package/2006/relationships"><Relationship Id="rId8" Type="http://schemas.openxmlformats.org/officeDocument/2006/relationships/image" Target="../media/image1201.png"/><Relationship Id="rId13" Type="http://schemas.openxmlformats.org/officeDocument/2006/relationships/customXml" Target="../ink/ink1220.xml"/><Relationship Id="rId18" Type="http://schemas.openxmlformats.org/officeDocument/2006/relationships/image" Target="../media/image1206.png"/><Relationship Id="rId3" Type="http://schemas.openxmlformats.org/officeDocument/2006/relationships/customXml" Target="../ink/ink1215.xml"/><Relationship Id="rId7" Type="http://schemas.openxmlformats.org/officeDocument/2006/relationships/customXml" Target="../ink/ink1217.xml"/><Relationship Id="rId12" Type="http://schemas.openxmlformats.org/officeDocument/2006/relationships/image" Target="../media/image1203.png"/><Relationship Id="rId17" Type="http://schemas.openxmlformats.org/officeDocument/2006/relationships/customXml" Target="../ink/ink1222.xml"/><Relationship Id="rId2" Type="http://schemas.openxmlformats.org/officeDocument/2006/relationships/notesSlide" Target="../notesSlides/notesSlide35.xml"/><Relationship Id="rId16" Type="http://schemas.openxmlformats.org/officeDocument/2006/relationships/image" Target="../media/image1205.png"/><Relationship Id="rId20" Type="http://schemas.openxmlformats.org/officeDocument/2006/relationships/image" Target="../media/image1207.png"/><Relationship Id="rId1" Type="http://schemas.openxmlformats.org/officeDocument/2006/relationships/slideLayout" Target="../slideLayouts/slideLayout7.xml"/><Relationship Id="rId6" Type="http://schemas.openxmlformats.org/officeDocument/2006/relationships/image" Target="../media/image1200.png"/><Relationship Id="rId11" Type="http://schemas.openxmlformats.org/officeDocument/2006/relationships/customXml" Target="../ink/ink1219.xml"/><Relationship Id="rId5" Type="http://schemas.openxmlformats.org/officeDocument/2006/relationships/customXml" Target="../ink/ink1216.xml"/><Relationship Id="rId15" Type="http://schemas.openxmlformats.org/officeDocument/2006/relationships/customXml" Target="../ink/ink1221.xml"/><Relationship Id="rId10" Type="http://schemas.openxmlformats.org/officeDocument/2006/relationships/image" Target="../media/image1202.png"/><Relationship Id="rId19" Type="http://schemas.openxmlformats.org/officeDocument/2006/relationships/customXml" Target="../ink/ink1223.xml"/><Relationship Id="rId4" Type="http://schemas.openxmlformats.org/officeDocument/2006/relationships/image" Target="../media/image1199.png"/><Relationship Id="rId9" Type="http://schemas.openxmlformats.org/officeDocument/2006/relationships/customXml" Target="../ink/ink1218.xml"/><Relationship Id="rId14" Type="http://schemas.openxmlformats.org/officeDocument/2006/relationships/image" Target="../media/image1204.png"/></Relationships>
</file>

<file path=ppt/slides/_rels/slide37.xml.rels><?xml version="1.0" encoding="UTF-8" standalone="yes"?>
<Relationships xmlns="http://schemas.openxmlformats.org/package/2006/relationships"><Relationship Id="rId117" Type="http://schemas.openxmlformats.org/officeDocument/2006/relationships/customXml" Target="../ink/ink1281.xml"/><Relationship Id="rId299" Type="http://schemas.openxmlformats.org/officeDocument/2006/relationships/customXml" Target="../ink/ink1372.xml"/><Relationship Id="rId21" Type="http://schemas.openxmlformats.org/officeDocument/2006/relationships/customXml" Target="../ink/ink1233.xml"/><Relationship Id="rId63" Type="http://schemas.openxmlformats.org/officeDocument/2006/relationships/customXml" Target="../ink/ink1254.xml"/><Relationship Id="rId159" Type="http://schemas.openxmlformats.org/officeDocument/2006/relationships/customXml" Target="../ink/ink1302.xml"/><Relationship Id="rId324" Type="http://schemas.openxmlformats.org/officeDocument/2006/relationships/image" Target="../media/image1368.png"/><Relationship Id="rId366" Type="http://schemas.openxmlformats.org/officeDocument/2006/relationships/image" Target="../media/image1389.png"/><Relationship Id="rId170" Type="http://schemas.openxmlformats.org/officeDocument/2006/relationships/image" Target="../media/image1291.png"/><Relationship Id="rId226" Type="http://schemas.openxmlformats.org/officeDocument/2006/relationships/image" Target="../media/image1319.png"/><Relationship Id="rId268" Type="http://schemas.openxmlformats.org/officeDocument/2006/relationships/image" Target="../media/image1340.png"/><Relationship Id="rId32" Type="http://schemas.openxmlformats.org/officeDocument/2006/relationships/image" Target="../media/image1222.png"/><Relationship Id="rId74" Type="http://schemas.openxmlformats.org/officeDocument/2006/relationships/image" Target="../media/image1243.png"/><Relationship Id="rId128" Type="http://schemas.openxmlformats.org/officeDocument/2006/relationships/image" Target="../media/image1270.png"/><Relationship Id="rId335" Type="http://schemas.openxmlformats.org/officeDocument/2006/relationships/customXml" Target="../ink/ink1390.xml"/><Relationship Id="rId377" Type="http://schemas.openxmlformats.org/officeDocument/2006/relationships/customXml" Target="../ink/ink1411.xml"/><Relationship Id="rId5" Type="http://schemas.openxmlformats.org/officeDocument/2006/relationships/customXml" Target="../ink/ink1225.xml"/><Relationship Id="rId181" Type="http://schemas.openxmlformats.org/officeDocument/2006/relationships/customXml" Target="../ink/ink1313.xml"/><Relationship Id="rId237" Type="http://schemas.openxmlformats.org/officeDocument/2006/relationships/customXml" Target="../ink/ink1341.xml"/><Relationship Id="rId279" Type="http://schemas.openxmlformats.org/officeDocument/2006/relationships/customXml" Target="../ink/ink1362.xml"/><Relationship Id="rId43" Type="http://schemas.openxmlformats.org/officeDocument/2006/relationships/customXml" Target="../ink/ink1244.xml"/><Relationship Id="rId139" Type="http://schemas.openxmlformats.org/officeDocument/2006/relationships/customXml" Target="../ink/ink1292.xml"/><Relationship Id="rId290" Type="http://schemas.openxmlformats.org/officeDocument/2006/relationships/image" Target="../media/image1351.png"/><Relationship Id="rId304" Type="http://schemas.openxmlformats.org/officeDocument/2006/relationships/image" Target="../media/image1358.png"/><Relationship Id="rId346" Type="http://schemas.openxmlformats.org/officeDocument/2006/relationships/image" Target="../media/image1379.png"/><Relationship Id="rId85" Type="http://schemas.openxmlformats.org/officeDocument/2006/relationships/customXml" Target="../ink/ink1265.xml"/><Relationship Id="rId150" Type="http://schemas.openxmlformats.org/officeDocument/2006/relationships/image" Target="../media/image1281.png"/><Relationship Id="rId192" Type="http://schemas.openxmlformats.org/officeDocument/2006/relationships/image" Target="../media/image1302.png"/><Relationship Id="rId206" Type="http://schemas.openxmlformats.org/officeDocument/2006/relationships/image" Target="../media/image1309.png"/><Relationship Id="rId248" Type="http://schemas.openxmlformats.org/officeDocument/2006/relationships/image" Target="../media/image1330.png"/><Relationship Id="rId12" Type="http://schemas.openxmlformats.org/officeDocument/2006/relationships/image" Target="../media/image1212.png"/><Relationship Id="rId108" Type="http://schemas.openxmlformats.org/officeDocument/2006/relationships/image" Target="../media/image1260.png"/><Relationship Id="rId315" Type="http://schemas.openxmlformats.org/officeDocument/2006/relationships/customXml" Target="../ink/ink1380.xml"/><Relationship Id="rId357" Type="http://schemas.openxmlformats.org/officeDocument/2006/relationships/customXml" Target="../ink/ink1401.xml"/><Relationship Id="rId54" Type="http://schemas.openxmlformats.org/officeDocument/2006/relationships/image" Target="../media/image1233.png"/><Relationship Id="rId96" Type="http://schemas.openxmlformats.org/officeDocument/2006/relationships/image" Target="../media/image1254.png"/><Relationship Id="rId161" Type="http://schemas.openxmlformats.org/officeDocument/2006/relationships/customXml" Target="../ink/ink1303.xml"/><Relationship Id="rId217" Type="http://schemas.openxmlformats.org/officeDocument/2006/relationships/customXml" Target="../ink/ink1331.xml"/><Relationship Id="rId259" Type="http://schemas.openxmlformats.org/officeDocument/2006/relationships/customXml" Target="../ink/ink1352.xml"/><Relationship Id="rId23" Type="http://schemas.openxmlformats.org/officeDocument/2006/relationships/customXml" Target="../ink/ink1234.xml"/><Relationship Id="rId119" Type="http://schemas.openxmlformats.org/officeDocument/2006/relationships/customXml" Target="../ink/ink1282.xml"/><Relationship Id="rId270" Type="http://schemas.openxmlformats.org/officeDocument/2006/relationships/image" Target="../media/image1341.png"/><Relationship Id="rId326" Type="http://schemas.openxmlformats.org/officeDocument/2006/relationships/image" Target="../media/image1369.png"/><Relationship Id="rId65" Type="http://schemas.openxmlformats.org/officeDocument/2006/relationships/customXml" Target="../ink/ink1255.xml"/><Relationship Id="rId130" Type="http://schemas.openxmlformats.org/officeDocument/2006/relationships/image" Target="../media/image1271.png"/><Relationship Id="rId368" Type="http://schemas.openxmlformats.org/officeDocument/2006/relationships/image" Target="../media/image1390.png"/><Relationship Id="rId172" Type="http://schemas.openxmlformats.org/officeDocument/2006/relationships/image" Target="../media/image1292.png"/><Relationship Id="rId228" Type="http://schemas.openxmlformats.org/officeDocument/2006/relationships/image" Target="../media/image1320.png"/><Relationship Id="rId281" Type="http://schemas.openxmlformats.org/officeDocument/2006/relationships/customXml" Target="../ink/ink1363.xml"/><Relationship Id="rId337" Type="http://schemas.openxmlformats.org/officeDocument/2006/relationships/customXml" Target="../ink/ink1391.xml"/><Relationship Id="rId34" Type="http://schemas.openxmlformats.org/officeDocument/2006/relationships/image" Target="../media/image1223.png"/><Relationship Id="rId76" Type="http://schemas.openxmlformats.org/officeDocument/2006/relationships/image" Target="../media/image1244.png"/><Relationship Id="rId141" Type="http://schemas.openxmlformats.org/officeDocument/2006/relationships/customXml" Target="../ink/ink1293.xml"/><Relationship Id="rId379" Type="http://schemas.openxmlformats.org/officeDocument/2006/relationships/customXml" Target="../ink/ink1412.xml"/><Relationship Id="rId7" Type="http://schemas.openxmlformats.org/officeDocument/2006/relationships/customXml" Target="../ink/ink1226.xml"/><Relationship Id="rId183" Type="http://schemas.openxmlformats.org/officeDocument/2006/relationships/customXml" Target="../ink/ink1314.xml"/><Relationship Id="rId239" Type="http://schemas.openxmlformats.org/officeDocument/2006/relationships/customXml" Target="../ink/ink1342.xml"/><Relationship Id="rId250" Type="http://schemas.openxmlformats.org/officeDocument/2006/relationships/image" Target="../media/image1331.png"/><Relationship Id="rId292" Type="http://schemas.openxmlformats.org/officeDocument/2006/relationships/image" Target="../media/image1352.png"/><Relationship Id="rId306" Type="http://schemas.openxmlformats.org/officeDocument/2006/relationships/image" Target="../media/image1359.png"/><Relationship Id="rId45" Type="http://schemas.openxmlformats.org/officeDocument/2006/relationships/customXml" Target="../ink/ink1245.xml"/><Relationship Id="rId87" Type="http://schemas.openxmlformats.org/officeDocument/2006/relationships/customXml" Target="../ink/ink1266.xml"/><Relationship Id="rId110" Type="http://schemas.openxmlformats.org/officeDocument/2006/relationships/image" Target="../media/image1261.png"/><Relationship Id="rId348" Type="http://schemas.openxmlformats.org/officeDocument/2006/relationships/image" Target="../media/image1380.png"/><Relationship Id="rId152" Type="http://schemas.openxmlformats.org/officeDocument/2006/relationships/image" Target="../media/image1282.png"/><Relationship Id="rId194" Type="http://schemas.openxmlformats.org/officeDocument/2006/relationships/image" Target="../media/image1303.png"/><Relationship Id="rId208" Type="http://schemas.openxmlformats.org/officeDocument/2006/relationships/image" Target="../media/image1310.png"/><Relationship Id="rId261" Type="http://schemas.openxmlformats.org/officeDocument/2006/relationships/customXml" Target="../ink/ink1353.xml"/><Relationship Id="rId14" Type="http://schemas.openxmlformats.org/officeDocument/2006/relationships/image" Target="../media/image1213.png"/><Relationship Id="rId56" Type="http://schemas.openxmlformats.org/officeDocument/2006/relationships/image" Target="../media/image1234.png"/><Relationship Id="rId317" Type="http://schemas.openxmlformats.org/officeDocument/2006/relationships/customXml" Target="../ink/ink1381.xml"/><Relationship Id="rId359" Type="http://schemas.openxmlformats.org/officeDocument/2006/relationships/customXml" Target="../ink/ink1402.xml"/><Relationship Id="rId98" Type="http://schemas.openxmlformats.org/officeDocument/2006/relationships/image" Target="../media/image1255.png"/><Relationship Id="rId121" Type="http://schemas.openxmlformats.org/officeDocument/2006/relationships/customXml" Target="../ink/ink1283.xml"/><Relationship Id="rId163" Type="http://schemas.openxmlformats.org/officeDocument/2006/relationships/customXml" Target="../ink/ink1304.xml"/><Relationship Id="rId219" Type="http://schemas.openxmlformats.org/officeDocument/2006/relationships/customXml" Target="../ink/ink1332.xml"/><Relationship Id="rId370" Type="http://schemas.openxmlformats.org/officeDocument/2006/relationships/image" Target="../media/image1391.png"/><Relationship Id="rId230" Type="http://schemas.openxmlformats.org/officeDocument/2006/relationships/image" Target="../media/image1321.png"/><Relationship Id="rId25" Type="http://schemas.openxmlformats.org/officeDocument/2006/relationships/customXml" Target="../ink/ink1235.xml"/><Relationship Id="rId67" Type="http://schemas.openxmlformats.org/officeDocument/2006/relationships/customXml" Target="../ink/ink1256.xml"/><Relationship Id="rId272" Type="http://schemas.openxmlformats.org/officeDocument/2006/relationships/image" Target="../media/image1342.png"/><Relationship Id="rId328" Type="http://schemas.openxmlformats.org/officeDocument/2006/relationships/image" Target="../media/image1370.png"/><Relationship Id="rId132" Type="http://schemas.openxmlformats.org/officeDocument/2006/relationships/image" Target="../media/image1272.png"/><Relationship Id="rId174" Type="http://schemas.openxmlformats.org/officeDocument/2006/relationships/image" Target="../media/image1293.png"/><Relationship Id="rId381" Type="http://schemas.openxmlformats.org/officeDocument/2006/relationships/customXml" Target="../ink/ink1413.xml"/><Relationship Id="rId241" Type="http://schemas.openxmlformats.org/officeDocument/2006/relationships/customXml" Target="../ink/ink1343.xml"/><Relationship Id="rId36" Type="http://schemas.openxmlformats.org/officeDocument/2006/relationships/image" Target="../media/image1224.png"/><Relationship Id="rId283" Type="http://schemas.openxmlformats.org/officeDocument/2006/relationships/customXml" Target="../ink/ink1364.xml"/><Relationship Id="rId339" Type="http://schemas.openxmlformats.org/officeDocument/2006/relationships/customXml" Target="../ink/ink1392.xml"/><Relationship Id="rId78" Type="http://schemas.openxmlformats.org/officeDocument/2006/relationships/image" Target="../media/image1245.png"/><Relationship Id="rId101" Type="http://schemas.openxmlformats.org/officeDocument/2006/relationships/customXml" Target="../ink/ink1273.xml"/><Relationship Id="rId143" Type="http://schemas.openxmlformats.org/officeDocument/2006/relationships/customXml" Target="../ink/ink1294.xml"/><Relationship Id="rId185" Type="http://schemas.openxmlformats.org/officeDocument/2006/relationships/customXml" Target="../ink/ink1315.xml"/><Relationship Id="rId350" Type="http://schemas.openxmlformats.org/officeDocument/2006/relationships/image" Target="../media/image1381.png"/><Relationship Id="rId9" Type="http://schemas.openxmlformats.org/officeDocument/2006/relationships/customXml" Target="../ink/ink1227.xml"/><Relationship Id="rId210" Type="http://schemas.openxmlformats.org/officeDocument/2006/relationships/image" Target="../media/image1311.png"/><Relationship Id="rId26" Type="http://schemas.openxmlformats.org/officeDocument/2006/relationships/image" Target="../media/image1219.png"/><Relationship Id="rId231" Type="http://schemas.openxmlformats.org/officeDocument/2006/relationships/customXml" Target="../ink/ink1338.xml"/><Relationship Id="rId252" Type="http://schemas.openxmlformats.org/officeDocument/2006/relationships/image" Target="../media/image1332.png"/><Relationship Id="rId273" Type="http://schemas.openxmlformats.org/officeDocument/2006/relationships/customXml" Target="../ink/ink1359.xml"/><Relationship Id="rId294" Type="http://schemas.openxmlformats.org/officeDocument/2006/relationships/image" Target="../media/image1353.png"/><Relationship Id="rId308" Type="http://schemas.openxmlformats.org/officeDocument/2006/relationships/image" Target="../media/image1360.png"/><Relationship Id="rId329" Type="http://schemas.openxmlformats.org/officeDocument/2006/relationships/customXml" Target="../ink/ink1387.xml"/><Relationship Id="rId47" Type="http://schemas.openxmlformats.org/officeDocument/2006/relationships/customXml" Target="../ink/ink1246.xml"/><Relationship Id="rId68" Type="http://schemas.openxmlformats.org/officeDocument/2006/relationships/image" Target="../media/image1240.png"/><Relationship Id="rId89" Type="http://schemas.openxmlformats.org/officeDocument/2006/relationships/customXml" Target="../ink/ink1267.xml"/><Relationship Id="rId112" Type="http://schemas.openxmlformats.org/officeDocument/2006/relationships/image" Target="../media/image1262.png"/><Relationship Id="rId133" Type="http://schemas.openxmlformats.org/officeDocument/2006/relationships/customXml" Target="../ink/ink1289.xml"/><Relationship Id="rId154" Type="http://schemas.openxmlformats.org/officeDocument/2006/relationships/image" Target="../media/image1283.png"/><Relationship Id="rId175" Type="http://schemas.openxmlformats.org/officeDocument/2006/relationships/customXml" Target="../ink/ink1310.xml"/><Relationship Id="rId340" Type="http://schemas.openxmlformats.org/officeDocument/2006/relationships/image" Target="../media/image1376.png"/><Relationship Id="rId361" Type="http://schemas.openxmlformats.org/officeDocument/2006/relationships/customXml" Target="../ink/ink1403.xml"/><Relationship Id="rId196" Type="http://schemas.openxmlformats.org/officeDocument/2006/relationships/image" Target="../media/image1304.png"/><Relationship Id="rId200" Type="http://schemas.openxmlformats.org/officeDocument/2006/relationships/image" Target="../media/image1306.png"/><Relationship Id="rId382" Type="http://schemas.openxmlformats.org/officeDocument/2006/relationships/image" Target="../media/image1397.png"/><Relationship Id="rId16" Type="http://schemas.openxmlformats.org/officeDocument/2006/relationships/image" Target="../media/image1214.png"/><Relationship Id="rId221" Type="http://schemas.openxmlformats.org/officeDocument/2006/relationships/customXml" Target="../ink/ink1333.xml"/><Relationship Id="rId242" Type="http://schemas.openxmlformats.org/officeDocument/2006/relationships/image" Target="../media/image1327.png"/><Relationship Id="rId263" Type="http://schemas.openxmlformats.org/officeDocument/2006/relationships/customXml" Target="../ink/ink1354.xml"/><Relationship Id="rId284" Type="http://schemas.openxmlformats.org/officeDocument/2006/relationships/image" Target="../media/image1348.png"/><Relationship Id="rId319" Type="http://schemas.openxmlformats.org/officeDocument/2006/relationships/customXml" Target="../ink/ink1382.xml"/><Relationship Id="rId37" Type="http://schemas.openxmlformats.org/officeDocument/2006/relationships/customXml" Target="../ink/ink1241.xml"/><Relationship Id="rId58" Type="http://schemas.openxmlformats.org/officeDocument/2006/relationships/image" Target="../media/image1235.png"/><Relationship Id="rId79" Type="http://schemas.openxmlformats.org/officeDocument/2006/relationships/customXml" Target="../ink/ink1262.xml"/><Relationship Id="rId102" Type="http://schemas.openxmlformats.org/officeDocument/2006/relationships/image" Target="../media/image1257.png"/><Relationship Id="rId123" Type="http://schemas.openxmlformats.org/officeDocument/2006/relationships/customXml" Target="../ink/ink1284.xml"/><Relationship Id="rId144" Type="http://schemas.openxmlformats.org/officeDocument/2006/relationships/image" Target="../media/image1278.png"/><Relationship Id="rId330" Type="http://schemas.openxmlformats.org/officeDocument/2006/relationships/image" Target="../media/image1371.png"/><Relationship Id="rId90" Type="http://schemas.openxmlformats.org/officeDocument/2006/relationships/image" Target="../media/image1251.png"/><Relationship Id="rId165" Type="http://schemas.openxmlformats.org/officeDocument/2006/relationships/customXml" Target="../ink/ink1305.xml"/><Relationship Id="rId186" Type="http://schemas.openxmlformats.org/officeDocument/2006/relationships/image" Target="../media/image1299.png"/><Relationship Id="rId351" Type="http://schemas.openxmlformats.org/officeDocument/2006/relationships/customXml" Target="../ink/ink1398.xml"/><Relationship Id="rId372" Type="http://schemas.openxmlformats.org/officeDocument/2006/relationships/image" Target="../media/image1392.png"/><Relationship Id="rId211" Type="http://schemas.openxmlformats.org/officeDocument/2006/relationships/customXml" Target="../ink/ink1328.xml"/><Relationship Id="rId232" Type="http://schemas.openxmlformats.org/officeDocument/2006/relationships/image" Target="../media/image1322.png"/><Relationship Id="rId253" Type="http://schemas.openxmlformats.org/officeDocument/2006/relationships/customXml" Target="../ink/ink1349.xml"/><Relationship Id="rId274" Type="http://schemas.openxmlformats.org/officeDocument/2006/relationships/image" Target="../media/image1343.png"/><Relationship Id="rId295" Type="http://schemas.openxmlformats.org/officeDocument/2006/relationships/customXml" Target="../ink/ink1370.xml"/><Relationship Id="rId309" Type="http://schemas.openxmlformats.org/officeDocument/2006/relationships/customXml" Target="../ink/ink1377.xml"/><Relationship Id="rId27" Type="http://schemas.openxmlformats.org/officeDocument/2006/relationships/customXml" Target="../ink/ink1236.xml"/><Relationship Id="rId48" Type="http://schemas.openxmlformats.org/officeDocument/2006/relationships/image" Target="../media/image1230.png"/><Relationship Id="rId69" Type="http://schemas.openxmlformats.org/officeDocument/2006/relationships/customXml" Target="../ink/ink1257.xml"/><Relationship Id="rId113" Type="http://schemas.openxmlformats.org/officeDocument/2006/relationships/customXml" Target="../ink/ink1279.xml"/><Relationship Id="rId134" Type="http://schemas.openxmlformats.org/officeDocument/2006/relationships/image" Target="../media/image1273.png"/><Relationship Id="rId320" Type="http://schemas.openxmlformats.org/officeDocument/2006/relationships/image" Target="../media/image1366.png"/><Relationship Id="rId80" Type="http://schemas.openxmlformats.org/officeDocument/2006/relationships/image" Target="../media/image1246.png"/><Relationship Id="rId155" Type="http://schemas.openxmlformats.org/officeDocument/2006/relationships/customXml" Target="../ink/ink1300.xml"/><Relationship Id="rId176" Type="http://schemas.openxmlformats.org/officeDocument/2006/relationships/image" Target="../media/image1294.png"/><Relationship Id="rId197" Type="http://schemas.openxmlformats.org/officeDocument/2006/relationships/customXml" Target="../ink/ink1321.xml"/><Relationship Id="rId341" Type="http://schemas.openxmlformats.org/officeDocument/2006/relationships/customXml" Target="../ink/ink1393.xml"/><Relationship Id="rId362" Type="http://schemas.openxmlformats.org/officeDocument/2006/relationships/image" Target="../media/image1387.png"/><Relationship Id="rId383" Type="http://schemas.openxmlformats.org/officeDocument/2006/relationships/customXml" Target="../ink/ink1414.xml"/><Relationship Id="rId201" Type="http://schemas.openxmlformats.org/officeDocument/2006/relationships/customXml" Target="../ink/ink1323.xml"/><Relationship Id="rId222" Type="http://schemas.openxmlformats.org/officeDocument/2006/relationships/image" Target="../media/image1317.png"/><Relationship Id="rId243" Type="http://schemas.openxmlformats.org/officeDocument/2006/relationships/customXml" Target="../ink/ink1344.xml"/><Relationship Id="rId264" Type="http://schemas.openxmlformats.org/officeDocument/2006/relationships/image" Target="../media/image1338.png"/><Relationship Id="rId285" Type="http://schemas.openxmlformats.org/officeDocument/2006/relationships/customXml" Target="../ink/ink1365.xml"/><Relationship Id="rId17" Type="http://schemas.openxmlformats.org/officeDocument/2006/relationships/customXml" Target="../ink/ink1231.xml"/><Relationship Id="rId38" Type="http://schemas.openxmlformats.org/officeDocument/2006/relationships/image" Target="../media/image1225.png"/><Relationship Id="rId59" Type="http://schemas.openxmlformats.org/officeDocument/2006/relationships/customXml" Target="../ink/ink1252.xml"/><Relationship Id="rId103" Type="http://schemas.openxmlformats.org/officeDocument/2006/relationships/customXml" Target="../ink/ink1274.xml"/><Relationship Id="rId124" Type="http://schemas.openxmlformats.org/officeDocument/2006/relationships/image" Target="../media/image1268.png"/><Relationship Id="rId310" Type="http://schemas.openxmlformats.org/officeDocument/2006/relationships/image" Target="../media/image1361.png"/><Relationship Id="rId70" Type="http://schemas.openxmlformats.org/officeDocument/2006/relationships/image" Target="../media/image1241.png"/><Relationship Id="rId91" Type="http://schemas.openxmlformats.org/officeDocument/2006/relationships/customXml" Target="../ink/ink1268.xml"/><Relationship Id="rId145" Type="http://schemas.openxmlformats.org/officeDocument/2006/relationships/customXml" Target="../ink/ink1295.xml"/><Relationship Id="rId166" Type="http://schemas.openxmlformats.org/officeDocument/2006/relationships/image" Target="../media/image1289.png"/><Relationship Id="rId187" Type="http://schemas.openxmlformats.org/officeDocument/2006/relationships/customXml" Target="../ink/ink1316.xml"/><Relationship Id="rId331" Type="http://schemas.openxmlformats.org/officeDocument/2006/relationships/customXml" Target="../ink/ink1388.xml"/><Relationship Id="rId352" Type="http://schemas.openxmlformats.org/officeDocument/2006/relationships/image" Target="../media/image1382.png"/><Relationship Id="rId373" Type="http://schemas.openxmlformats.org/officeDocument/2006/relationships/customXml" Target="../ink/ink1409.xml"/><Relationship Id="rId1" Type="http://schemas.openxmlformats.org/officeDocument/2006/relationships/slideLayout" Target="../slideLayouts/slideLayout7.xml"/><Relationship Id="rId212" Type="http://schemas.openxmlformats.org/officeDocument/2006/relationships/image" Target="../media/image1312.png"/><Relationship Id="rId233" Type="http://schemas.openxmlformats.org/officeDocument/2006/relationships/customXml" Target="../ink/ink1339.xml"/><Relationship Id="rId254" Type="http://schemas.openxmlformats.org/officeDocument/2006/relationships/image" Target="../media/image1333.png"/><Relationship Id="rId28" Type="http://schemas.openxmlformats.org/officeDocument/2006/relationships/image" Target="../media/image1220.png"/><Relationship Id="rId49" Type="http://schemas.openxmlformats.org/officeDocument/2006/relationships/customXml" Target="../ink/ink1247.xml"/><Relationship Id="rId114" Type="http://schemas.openxmlformats.org/officeDocument/2006/relationships/image" Target="../media/image1263.png"/><Relationship Id="rId275" Type="http://schemas.openxmlformats.org/officeDocument/2006/relationships/customXml" Target="../ink/ink1360.xml"/><Relationship Id="rId296" Type="http://schemas.openxmlformats.org/officeDocument/2006/relationships/image" Target="../media/image1354.png"/><Relationship Id="rId300" Type="http://schemas.openxmlformats.org/officeDocument/2006/relationships/image" Target="../media/image1356.png"/><Relationship Id="rId60" Type="http://schemas.openxmlformats.org/officeDocument/2006/relationships/image" Target="../media/image1236.png"/><Relationship Id="rId81" Type="http://schemas.openxmlformats.org/officeDocument/2006/relationships/customXml" Target="../ink/ink1263.xml"/><Relationship Id="rId135" Type="http://schemas.openxmlformats.org/officeDocument/2006/relationships/customXml" Target="../ink/ink1290.xml"/><Relationship Id="rId156" Type="http://schemas.openxmlformats.org/officeDocument/2006/relationships/image" Target="../media/image1284.png"/><Relationship Id="rId177" Type="http://schemas.openxmlformats.org/officeDocument/2006/relationships/customXml" Target="../ink/ink1311.xml"/><Relationship Id="rId198" Type="http://schemas.openxmlformats.org/officeDocument/2006/relationships/image" Target="../media/image1305.png"/><Relationship Id="rId321" Type="http://schemas.openxmlformats.org/officeDocument/2006/relationships/customXml" Target="../ink/ink1383.xml"/><Relationship Id="rId342" Type="http://schemas.openxmlformats.org/officeDocument/2006/relationships/image" Target="../media/image1377.png"/><Relationship Id="rId363" Type="http://schemas.openxmlformats.org/officeDocument/2006/relationships/customXml" Target="../ink/ink1404.xml"/><Relationship Id="rId384" Type="http://schemas.openxmlformats.org/officeDocument/2006/relationships/image" Target="../media/image1398.png"/><Relationship Id="rId202" Type="http://schemas.openxmlformats.org/officeDocument/2006/relationships/image" Target="../media/image1307.png"/><Relationship Id="rId223" Type="http://schemas.openxmlformats.org/officeDocument/2006/relationships/customXml" Target="../ink/ink1334.xml"/><Relationship Id="rId244" Type="http://schemas.openxmlformats.org/officeDocument/2006/relationships/image" Target="../media/image1328.png"/><Relationship Id="rId18" Type="http://schemas.openxmlformats.org/officeDocument/2006/relationships/image" Target="../media/image1215.png"/><Relationship Id="rId39" Type="http://schemas.openxmlformats.org/officeDocument/2006/relationships/customXml" Target="../ink/ink1242.xml"/><Relationship Id="rId265" Type="http://schemas.openxmlformats.org/officeDocument/2006/relationships/customXml" Target="../ink/ink1355.xml"/><Relationship Id="rId286" Type="http://schemas.openxmlformats.org/officeDocument/2006/relationships/image" Target="../media/image1349.png"/><Relationship Id="rId50" Type="http://schemas.openxmlformats.org/officeDocument/2006/relationships/image" Target="../media/image1231.png"/><Relationship Id="rId104" Type="http://schemas.openxmlformats.org/officeDocument/2006/relationships/image" Target="../media/image1258.png"/><Relationship Id="rId125" Type="http://schemas.openxmlformats.org/officeDocument/2006/relationships/customXml" Target="../ink/ink1285.xml"/><Relationship Id="rId146" Type="http://schemas.openxmlformats.org/officeDocument/2006/relationships/image" Target="../media/image1279.png"/><Relationship Id="rId167" Type="http://schemas.openxmlformats.org/officeDocument/2006/relationships/customXml" Target="../ink/ink1306.xml"/><Relationship Id="rId188" Type="http://schemas.openxmlformats.org/officeDocument/2006/relationships/image" Target="../media/image1300.png"/><Relationship Id="rId311" Type="http://schemas.openxmlformats.org/officeDocument/2006/relationships/customXml" Target="../ink/ink1378.xml"/><Relationship Id="rId332" Type="http://schemas.openxmlformats.org/officeDocument/2006/relationships/image" Target="../media/image1372.png"/><Relationship Id="rId353" Type="http://schemas.openxmlformats.org/officeDocument/2006/relationships/customXml" Target="../ink/ink1399.xml"/><Relationship Id="rId374" Type="http://schemas.openxmlformats.org/officeDocument/2006/relationships/image" Target="../media/image1393.png"/><Relationship Id="rId71" Type="http://schemas.openxmlformats.org/officeDocument/2006/relationships/customXml" Target="../ink/ink1258.xml"/><Relationship Id="rId92" Type="http://schemas.openxmlformats.org/officeDocument/2006/relationships/image" Target="../media/image1252.png"/><Relationship Id="rId213" Type="http://schemas.openxmlformats.org/officeDocument/2006/relationships/customXml" Target="../ink/ink1329.xml"/><Relationship Id="rId234" Type="http://schemas.openxmlformats.org/officeDocument/2006/relationships/image" Target="../media/image1323.png"/><Relationship Id="rId2" Type="http://schemas.openxmlformats.org/officeDocument/2006/relationships/notesSlide" Target="../notesSlides/notesSlide36.xml"/><Relationship Id="rId29" Type="http://schemas.openxmlformats.org/officeDocument/2006/relationships/customXml" Target="../ink/ink1237.xml"/><Relationship Id="rId255" Type="http://schemas.openxmlformats.org/officeDocument/2006/relationships/customXml" Target="../ink/ink1350.xml"/><Relationship Id="rId276" Type="http://schemas.openxmlformats.org/officeDocument/2006/relationships/image" Target="../media/image1344.png"/><Relationship Id="rId297" Type="http://schemas.openxmlformats.org/officeDocument/2006/relationships/customXml" Target="../ink/ink1371.xml"/><Relationship Id="rId40" Type="http://schemas.openxmlformats.org/officeDocument/2006/relationships/image" Target="../media/image1226.png"/><Relationship Id="rId115" Type="http://schemas.openxmlformats.org/officeDocument/2006/relationships/customXml" Target="../ink/ink1280.xml"/><Relationship Id="rId136" Type="http://schemas.openxmlformats.org/officeDocument/2006/relationships/image" Target="../media/image1274.png"/><Relationship Id="rId157" Type="http://schemas.openxmlformats.org/officeDocument/2006/relationships/customXml" Target="../ink/ink1301.xml"/><Relationship Id="rId178" Type="http://schemas.openxmlformats.org/officeDocument/2006/relationships/image" Target="../media/image1295.png"/><Relationship Id="rId301" Type="http://schemas.openxmlformats.org/officeDocument/2006/relationships/customXml" Target="../ink/ink1373.xml"/><Relationship Id="rId322" Type="http://schemas.openxmlformats.org/officeDocument/2006/relationships/image" Target="../media/image1367.png"/><Relationship Id="rId343" Type="http://schemas.openxmlformats.org/officeDocument/2006/relationships/customXml" Target="../ink/ink1394.xml"/><Relationship Id="rId364" Type="http://schemas.openxmlformats.org/officeDocument/2006/relationships/image" Target="../media/image1388.png"/><Relationship Id="rId61" Type="http://schemas.openxmlformats.org/officeDocument/2006/relationships/customXml" Target="../ink/ink1253.xml"/><Relationship Id="rId82" Type="http://schemas.openxmlformats.org/officeDocument/2006/relationships/image" Target="../media/image1247.png"/><Relationship Id="rId199" Type="http://schemas.openxmlformats.org/officeDocument/2006/relationships/customXml" Target="../ink/ink1322.xml"/><Relationship Id="rId203" Type="http://schemas.openxmlformats.org/officeDocument/2006/relationships/customXml" Target="../ink/ink1324.xml"/><Relationship Id="rId19" Type="http://schemas.openxmlformats.org/officeDocument/2006/relationships/customXml" Target="../ink/ink1232.xml"/><Relationship Id="rId224" Type="http://schemas.openxmlformats.org/officeDocument/2006/relationships/image" Target="../media/image1318.png"/><Relationship Id="rId245" Type="http://schemas.openxmlformats.org/officeDocument/2006/relationships/customXml" Target="../ink/ink1345.xml"/><Relationship Id="rId266" Type="http://schemas.openxmlformats.org/officeDocument/2006/relationships/image" Target="../media/image1339.png"/><Relationship Id="rId287" Type="http://schemas.openxmlformats.org/officeDocument/2006/relationships/customXml" Target="../ink/ink1366.xml"/><Relationship Id="rId30" Type="http://schemas.openxmlformats.org/officeDocument/2006/relationships/image" Target="../media/image1221.png"/><Relationship Id="rId105" Type="http://schemas.openxmlformats.org/officeDocument/2006/relationships/customXml" Target="../ink/ink1275.xml"/><Relationship Id="rId126" Type="http://schemas.openxmlformats.org/officeDocument/2006/relationships/image" Target="../media/image1269.png"/><Relationship Id="rId147" Type="http://schemas.openxmlformats.org/officeDocument/2006/relationships/customXml" Target="../ink/ink1296.xml"/><Relationship Id="rId168" Type="http://schemas.openxmlformats.org/officeDocument/2006/relationships/image" Target="../media/image1290.png"/><Relationship Id="rId312" Type="http://schemas.openxmlformats.org/officeDocument/2006/relationships/image" Target="../media/image1362.png"/><Relationship Id="rId333" Type="http://schemas.openxmlformats.org/officeDocument/2006/relationships/customXml" Target="../ink/ink1389.xml"/><Relationship Id="rId354" Type="http://schemas.openxmlformats.org/officeDocument/2006/relationships/image" Target="../media/image1383.png"/><Relationship Id="rId51" Type="http://schemas.openxmlformats.org/officeDocument/2006/relationships/customXml" Target="../ink/ink1248.xml"/><Relationship Id="rId72" Type="http://schemas.openxmlformats.org/officeDocument/2006/relationships/image" Target="../media/image1242.png"/><Relationship Id="rId93" Type="http://schemas.openxmlformats.org/officeDocument/2006/relationships/customXml" Target="../ink/ink1269.xml"/><Relationship Id="rId189" Type="http://schemas.openxmlformats.org/officeDocument/2006/relationships/customXml" Target="../ink/ink1317.xml"/><Relationship Id="rId375" Type="http://schemas.openxmlformats.org/officeDocument/2006/relationships/customXml" Target="../ink/ink1410.xml"/><Relationship Id="rId3" Type="http://schemas.openxmlformats.org/officeDocument/2006/relationships/customXml" Target="../ink/ink1224.xml"/><Relationship Id="rId214" Type="http://schemas.openxmlformats.org/officeDocument/2006/relationships/image" Target="../media/image1313.png"/><Relationship Id="rId235" Type="http://schemas.openxmlformats.org/officeDocument/2006/relationships/customXml" Target="../ink/ink1340.xml"/><Relationship Id="rId256" Type="http://schemas.openxmlformats.org/officeDocument/2006/relationships/image" Target="../media/image1334.png"/><Relationship Id="rId277" Type="http://schemas.openxmlformats.org/officeDocument/2006/relationships/customXml" Target="../ink/ink1361.xml"/><Relationship Id="rId298" Type="http://schemas.openxmlformats.org/officeDocument/2006/relationships/image" Target="../media/image1355.png"/><Relationship Id="rId116" Type="http://schemas.openxmlformats.org/officeDocument/2006/relationships/image" Target="../media/image1264.png"/><Relationship Id="rId137" Type="http://schemas.openxmlformats.org/officeDocument/2006/relationships/customXml" Target="../ink/ink1291.xml"/><Relationship Id="rId158" Type="http://schemas.openxmlformats.org/officeDocument/2006/relationships/image" Target="../media/image1285.png"/><Relationship Id="rId302" Type="http://schemas.openxmlformats.org/officeDocument/2006/relationships/image" Target="../media/image1357.png"/><Relationship Id="rId323" Type="http://schemas.openxmlformats.org/officeDocument/2006/relationships/customXml" Target="../ink/ink1384.xml"/><Relationship Id="rId344" Type="http://schemas.openxmlformats.org/officeDocument/2006/relationships/image" Target="../media/image1378.png"/><Relationship Id="rId20" Type="http://schemas.openxmlformats.org/officeDocument/2006/relationships/image" Target="../media/image1216.png"/><Relationship Id="rId41" Type="http://schemas.openxmlformats.org/officeDocument/2006/relationships/customXml" Target="../ink/ink1243.xml"/><Relationship Id="rId62" Type="http://schemas.openxmlformats.org/officeDocument/2006/relationships/image" Target="../media/image1237.png"/><Relationship Id="rId83" Type="http://schemas.openxmlformats.org/officeDocument/2006/relationships/customXml" Target="../ink/ink1264.xml"/><Relationship Id="rId179" Type="http://schemas.openxmlformats.org/officeDocument/2006/relationships/customXml" Target="../ink/ink1312.xml"/><Relationship Id="rId365" Type="http://schemas.openxmlformats.org/officeDocument/2006/relationships/customXml" Target="../ink/ink1405.xml"/><Relationship Id="rId190" Type="http://schemas.openxmlformats.org/officeDocument/2006/relationships/image" Target="../media/image1301.png"/><Relationship Id="rId204" Type="http://schemas.openxmlformats.org/officeDocument/2006/relationships/image" Target="../media/image1308.png"/><Relationship Id="rId225" Type="http://schemas.openxmlformats.org/officeDocument/2006/relationships/customXml" Target="../ink/ink1335.xml"/><Relationship Id="rId246" Type="http://schemas.openxmlformats.org/officeDocument/2006/relationships/image" Target="../media/image1329.png"/><Relationship Id="rId267" Type="http://schemas.openxmlformats.org/officeDocument/2006/relationships/customXml" Target="../ink/ink1356.xml"/><Relationship Id="rId288" Type="http://schemas.openxmlformats.org/officeDocument/2006/relationships/image" Target="../media/image1350.png"/><Relationship Id="rId106" Type="http://schemas.openxmlformats.org/officeDocument/2006/relationships/image" Target="../media/image1259.png"/><Relationship Id="rId127" Type="http://schemas.openxmlformats.org/officeDocument/2006/relationships/customXml" Target="../ink/ink1286.xml"/><Relationship Id="rId313" Type="http://schemas.openxmlformats.org/officeDocument/2006/relationships/customXml" Target="../ink/ink1379.xml"/><Relationship Id="rId10" Type="http://schemas.openxmlformats.org/officeDocument/2006/relationships/image" Target="../media/image1211.png"/><Relationship Id="rId31" Type="http://schemas.openxmlformats.org/officeDocument/2006/relationships/customXml" Target="../ink/ink1238.xml"/><Relationship Id="rId52" Type="http://schemas.openxmlformats.org/officeDocument/2006/relationships/image" Target="../media/image1232.png"/><Relationship Id="rId73" Type="http://schemas.openxmlformats.org/officeDocument/2006/relationships/customXml" Target="../ink/ink1259.xml"/><Relationship Id="rId94" Type="http://schemas.openxmlformats.org/officeDocument/2006/relationships/image" Target="../media/image1253.png"/><Relationship Id="rId148" Type="http://schemas.openxmlformats.org/officeDocument/2006/relationships/image" Target="../media/image1280.png"/><Relationship Id="rId169" Type="http://schemas.openxmlformats.org/officeDocument/2006/relationships/customXml" Target="../ink/ink1307.xml"/><Relationship Id="rId334" Type="http://schemas.openxmlformats.org/officeDocument/2006/relationships/image" Target="../media/image1373.png"/><Relationship Id="rId355" Type="http://schemas.openxmlformats.org/officeDocument/2006/relationships/customXml" Target="../ink/ink1400.xml"/><Relationship Id="rId376" Type="http://schemas.openxmlformats.org/officeDocument/2006/relationships/image" Target="../media/image1394.png"/><Relationship Id="rId4" Type="http://schemas.openxmlformats.org/officeDocument/2006/relationships/image" Target="../media/image1208.png"/><Relationship Id="rId180" Type="http://schemas.openxmlformats.org/officeDocument/2006/relationships/image" Target="../media/image1296.png"/><Relationship Id="rId215" Type="http://schemas.openxmlformats.org/officeDocument/2006/relationships/customXml" Target="../ink/ink1330.xml"/><Relationship Id="rId236" Type="http://schemas.openxmlformats.org/officeDocument/2006/relationships/image" Target="../media/image1324.png"/><Relationship Id="rId257" Type="http://schemas.openxmlformats.org/officeDocument/2006/relationships/customXml" Target="../ink/ink1351.xml"/><Relationship Id="rId278" Type="http://schemas.openxmlformats.org/officeDocument/2006/relationships/image" Target="../media/image1345.png"/><Relationship Id="rId303" Type="http://schemas.openxmlformats.org/officeDocument/2006/relationships/customXml" Target="../ink/ink1374.xml"/><Relationship Id="rId42" Type="http://schemas.openxmlformats.org/officeDocument/2006/relationships/image" Target="../media/image1227.png"/><Relationship Id="rId84" Type="http://schemas.openxmlformats.org/officeDocument/2006/relationships/image" Target="../media/image1248.png"/><Relationship Id="rId138" Type="http://schemas.openxmlformats.org/officeDocument/2006/relationships/image" Target="../media/image1275.png"/><Relationship Id="rId345" Type="http://schemas.openxmlformats.org/officeDocument/2006/relationships/customXml" Target="../ink/ink1395.xml"/><Relationship Id="rId191" Type="http://schemas.openxmlformats.org/officeDocument/2006/relationships/customXml" Target="../ink/ink1318.xml"/><Relationship Id="rId205" Type="http://schemas.openxmlformats.org/officeDocument/2006/relationships/customXml" Target="../ink/ink1325.xml"/><Relationship Id="rId247" Type="http://schemas.openxmlformats.org/officeDocument/2006/relationships/customXml" Target="../ink/ink1346.xml"/><Relationship Id="rId107" Type="http://schemas.openxmlformats.org/officeDocument/2006/relationships/customXml" Target="../ink/ink1276.xml"/><Relationship Id="rId289" Type="http://schemas.openxmlformats.org/officeDocument/2006/relationships/customXml" Target="../ink/ink1367.xml"/><Relationship Id="rId11" Type="http://schemas.openxmlformats.org/officeDocument/2006/relationships/customXml" Target="../ink/ink1228.xml"/><Relationship Id="rId53" Type="http://schemas.openxmlformats.org/officeDocument/2006/relationships/customXml" Target="../ink/ink1249.xml"/><Relationship Id="rId149" Type="http://schemas.openxmlformats.org/officeDocument/2006/relationships/customXml" Target="../ink/ink1297.xml"/><Relationship Id="rId314" Type="http://schemas.openxmlformats.org/officeDocument/2006/relationships/image" Target="../media/image1363.png"/><Relationship Id="rId356" Type="http://schemas.openxmlformats.org/officeDocument/2006/relationships/image" Target="../media/image1384.png"/><Relationship Id="rId95" Type="http://schemas.openxmlformats.org/officeDocument/2006/relationships/customXml" Target="../ink/ink1270.xml"/><Relationship Id="rId160" Type="http://schemas.openxmlformats.org/officeDocument/2006/relationships/image" Target="../media/image1286.png"/><Relationship Id="rId216" Type="http://schemas.openxmlformats.org/officeDocument/2006/relationships/image" Target="../media/image1314.png"/><Relationship Id="rId258" Type="http://schemas.openxmlformats.org/officeDocument/2006/relationships/image" Target="../media/image1335.png"/><Relationship Id="rId22" Type="http://schemas.openxmlformats.org/officeDocument/2006/relationships/image" Target="../media/image1217.png"/><Relationship Id="rId64" Type="http://schemas.openxmlformats.org/officeDocument/2006/relationships/image" Target="../media/image1238.png"/><Relationship Id="rId118" Type="http://schemas.openxmlformats.org/officeDocument/2006/relationships/image" Target="../media/image1265.png"/><Relationship Id="rId325" Type="http://schemas.openxmlformats.org/officeDocument/2006/relationships/customXml" Target="../ink/ink1385.xml"/><Relationship Id="rId367" Type="http://schemas.openxmlformats.org/officeDocument/2006/relationships/customXml" Target="../ink/ink1406.xml"/><Relationship Id="rId171" Type="http://schemas.openxmlformats.org/officeDocument/2006/relationships/customXml" Target="../ink/ink1308.xml"/><Relationship Id="rId227" Type="http://schemas.openxmlformats.org/officeDocument/2006/relationships/customXml" Target="../ink/ink1336.xml"/><Relationship Id="rId269" Type="http://schemas.openxmlformats.org/officeDocument/2006/relationships/customXml" Target="../ink/ink1357.xml"/><Relationship Id="rId33" Type="http://schemas.openxmlformats.org/officeDocument/2006/relationships/customXml" Target="../ink/ink1239.xml"/><Relationship Id="rId129" Type="http://schemas.openxmlformats.org/officeDocument/2006/relationships/customXml" Target="../ink/ink1287.xml"/><Relationship Id="rId280" Type="http://schemas.openxmlformats.org/officeDocument/2006/relationships/image" Target="../media/image1346.png"/><Relationship Id="rId336" Type="http://schemas.openxmlformats.org/officeDocument/2006/relationships/image" Target="../media/image1374.png"/><Relationship Id="rId75" Type="http://schemas.openxmlformats.org/officeDocument/2006/relationships/customXml" Target="../ink/ink1260.xml"/><Relationship Id="rId140" Type="http://schemas.openxmlformats.org/officeDocument/2006/relationships/image" Target="../media/image1276.png"/><Relationship Id="rId182" Type="http://schemas.openxmlformats.org/officeDocument/2006/relationships/image" Target="../media/image1297.png"/><Relationship Id="rId378" Type="http://schemas.openxmlformats.org/officeDocument/2006/relationships/image" Target="../media/image1395.png"/><Relationship Id="rId6" Type="http://schemas.openxmlformats.org/officeDocument/2006/relationships/image" Target="../media/image1209.png"/><Relationship Id="rId238" Type="http://schemas.openxmlformats.org/officeDocument/2006/relationships/image" Target="../media/image1325.png"/><Relationship Id="rId291" Type="http://schemas.openxmlformats.org/officeDocument/2006/relationships/customXml" Target="../ink/ink1368.xml"/><Relationship Id="rId305" Type="http://schemas.openxmlformats.org/officeDocument/2006/relationships/customXml" Target="../ink/ink1375.xml"/><Relationship Id="rId347" Type="http://schemas.openxmlformats.org/officeDocument/2006/relationships/customXml" Target="../ink/ink1396.xml"/><Relationship Id="rId44" Type="http://schemas.openxmlformats.org/officeDocument/2006/relationships/image" Target="../media/image1228.png"/><Relationship Id="rId86" Type="http://schemas.openxmlformats.org/officeDocument/2006/relationships/image" Target="../media/image1249.png"/><Relationship Id="rId151" Type="http://schemas.openxmlformats.org/officeDocument/2006/relationships/customXml" Target="../ink/ink1298.xml"/><Relationship Id="rId193" Type="http://schemas.openxmlformats.org/officeDocument/2006/relationships/customXml" Target="../ink/ink1319.xml"/><Relationship Id="rId207" Type="http://schemas.openxmlformats.org/officeDocument/2006/relationships/customXml" Target="../ink/ink1326.xml"/><Relationship Id="rId249" Type="http://schemas.openxmlformats.org/officeDocument/2006/relationships/customXml" Target="../ink/ink1347.xml"/><Relationship Id="rId13" Type="http://schemas.openxmlformats.org/officeDocument/2006/relationships/customXml" Target="../ink/ink1229.xml"/><Relationship Id="rId109" Type="http://schemas.openxmlformats.org/officeDocument/2006/relationships/customXml" Target="../ink/ink1277.xml"/><Relationship Id="rId260" Type="http://schemas.openxmlformats.org/officeDocument/2006/relationships/image" Target="../media/image1336.png"/><Relationship Id="rId316" Type="http://schemas.openxmlformats.org/officeDocument/2006/relationships/image" Target="../media/image1364.png"/><Relationship Id="rId55" Type="http://schemas.openxmlformats.org/officeDocument/2006/relationships/customXml" Target="../ink/ink1250.xml"/><Relationship Id="rId97" Type="http://schemas.openxmlformats.org/officeDocument/2006/relationships/customXml" Target="../ink/ink1271.xml"/><Relationship Id="rId120" Type="http://schemas.openxmlformats.org/officeDocument/2006/relationships/image" Target="../media/image1266.png"/><Relationship Id="rId358" Type="http://schemas.openxmlformats.org/officeDocument/2006/relationships/image" Target="../media/image1385.png"/><Relationship Id="rId162" Type="http://schemas.openxmlformats.org/officeDocument/2006/relationships/image" Target="../media/image1287.png"/><Relationship Id="rId218" Type="http://schemas.openxmlformats.org/officeDocument/2006/relationships/image" Target="../media/image1315.png"/><Relationship Id="rId271" Type="http://schemas.openxmlformats.org/officeDocument/2006/relationships/customXml" Target="../ink/ink1358.xml"/><Relationship Id="rId24" Type="http://schemas.openxmlformats.org/officeDocument/2006/relationships/image" Target="../media/image1218.png"/><Relationship Id="rId66" Type="http://schemas.openxmlformats.org/officeDocument/2006/relationships/image" Target="../media/image1239.png"/><Relationship Id="rId131" Type="http://schemas.openxmlformats.org/officeDocument/2006/relationships/customXml" Target="../ink/ink1288.xml"/><Relationship Id="rId327" Type="http://schemas.openxmlformats.org/officeDocument/2006/relationships/customXml" Target="../ink/ink1386.xml"/><Relationship Id="rId369" Type="http://schemas.openxmlformats.org/officeDocument/2006/relationships/customXml" Target="../ink/ink1407.xml"/><Relationship Id="rId173" Type="http://schemas.openxmlformats.org/officeDocument/2006/relationships/customXml" Target="../ink/ink1309.xml"/><Relationship Id="rId229" Type="http://schemas.openxmlformats.org/officeDocument/2006/relationships/customXml" Target="../ink/ink1337.xml"/><Relationship Id="rId380" Type="http://schemas.openxmlformats.org/officeDocument/2006/relationships/image" Target="../media/image1396.png"/><Relationship Id="rId240" Type="http://schemas.openxmlformats.org/officeDocument/2006/relationships/image" Target="../media/image1326.png"/><Relationship Id="rId35" Type="http://schemas.openxmlformats.org/officeDocument/2006/relationships/customXml" Target="../ink/ink1240.xml"/><Relationship Id="rId77" Type="http://schemas.openxmlformats.org/officeDocument/2006/relationships/customXml" Target="../ink/ink1261.xml"/><Relationship Id="rId100" Type="http://schemas.openxmlformats.org/officeDocument/2006/relationships/image" Target="../media/image1256.png"/><Relationship Id="rId282" Type="http://schemas.openxmlformats.org/officeDocument/2006/relationships/image" Target="../media/image1347.png"/><Relationship Id="rId338" Type="http://schemas.openxmlformats.org/officeDocument/2006/relationships/image" Target="../media/image1375.png"/><Relationship Id="rId8" Type="http://schemas.openxmlformats.org/officeDocument/2006/relationships/image" Target="../media/image1210.png"/><Relationship Id="rId142" Type="http://schemas.openxmlformats.org/officeDocument/2006/relationships/image" Target="../media/image1277.png"/><Relationship Id="rId184" Type="http://schemas.openxmlformats.org/officeDocument/2006/relationships/image" Target="../media/image1298.png"/><Relationship Id="rId251" Type="http://schemas.openxmlformats.org/officeDocument/2006/relationships/customXml" Target="../ink/ink1348.xml"/><Relationship Id="rId46" Type="http://schemas.openxmlformats.org/officeDocument/2006/relationships/image" Target="../media/image1229.png"/><Relationship Id="rId293" Type="http://schemas.openxmlformats.org/officeDocument/2006/relationships/customXml" Target="../ink/ink1369.xml"/><Relationship Id="rId307" Type="http://schemas.openxmlformats.org/officeDocument/2006/relationships/customXml" Target="../ink/ink1376.xml"/><Relationship Id="rId349" Type="http://schemas.openxmlformats.org/officeDocument/2006/relationships/customXml" Target="../ink/ink1397.xml"/><Relationship Id="rId88" Type="http://schemas.openxmlformats.org/officeDocument/2006/relationships/image" Target="../media/image1250.png"/><Relationship Id="rId111" Type="http://schemas.openxmlformats.org/officeDocument/2006/relationships/customXml" Target="../ink/ink1278.xml"/><Relationship Id="rId153" Type="http://schemas.openxmlformats.org/officeDocument/2006/relationships/customXml" Target="../ink/ink1299.xml"/><Relationship Id="rId195" Type="http://schemas.openxmlformats.org/officeDocument/2006/relationships/customXml" Target="../ink/ink1320.xml"/><Relationship Id="rId209" Type="http://schemas.openxmlformats.org/officeDocument/2006/relationships/customXml" Target="../ink/ink1327.xml"/><Relationship Id="rId360" Type="http://schemas.openxmlformats.org/officeDocument/2006/relationships/image" Target="../media/image1386.png"/><Relationship Id="rId220" Type="http://schemas.openxmlformats.org/officeDocument/2006/relationships/image" Target="../media/image1316.png"/><Relationship Id="rId15" Type="http://schemas.openxmlformats.org/officeDocument/2006/relationships/customXml" Target="../ink/ink1230.xml"/><Relationship Id="rId57" Type="http://schemas.openxmlformats.org/officeDocument/2006/relationships/customXml" Target="../ink/ink1251.xml"/><Relationship Id="rId262" Type="http://schemas.openxmlformats.org/officeDocument/2006/relationships/image" Target="../media/image1337.png"/><Relationship Id="rId318" Type="http://schemas.openxmlformats.org/officeDocument/2006/relationships/image" Target="../media/image1365.png"/><Relationship Id="rId99" Type="http://schemas.openxmlformats.org/officeDocument/2006/relationships/customXml" Target="../ink/ink1272.xml"/><Relationship Id="rId122" Type="http://schemas.openxmlformats.org/officeDocument/2006/relationships/image" Target="../media/image1267.png"/><Relationship Id="rId164" Type="http://schemas.openxmlformats.org/officeDocument/2006/relationships/image" Target="../media/image1288.png"/><Relationship Id="rId371" Type="http://schemas.openxmlformats.org/officeDocument/2006/relationships/customXml" Target="../ink/ink1408.xml"/></Relationships>
</file>

<file path=ppt/slides/_rels/slide38.xml.rels><?xml version="1.0" encoding="UTF-8" standalone="yes"?>
<Relationships xmlns="http://schemas.openxmlformats.org/package/2006/relationships"><Relationship Id="rId117" Type="http://schemas.openxmlformats.org/officeDocument/2006/relationships/customXml" Target="../ink/ink1472.xml"/><Relationship Id="rId299" Type="http://schemas.openxmlformats.org/officeDocument/2006/relationships/customXml" Target="../ink/ink1563.xml"/><Relationship Id="rId21" Type="http://schemas.openxmlformats.org/officeDocument/2006/relationships/customXml" Target="../ink/ink1424.xml"/><Relationship Id="rId63" Type="http://schemas.openxmlformats.org/officeDocument/2006/relationships/customXml" Target="../ink/ink1445.xml"/><Relationship Id="rId159" Type="http://schemas.openxmlformats.org/officeDocument/2006/relationships/customXml" Target="../ink/ink1493.xml"/><Relationship Id="rId170" Type="http://schemas.openxmlformats.org/officeDocument/2006/relationships/image" Target="../media/image1482.png"/><Relationship Id="rId226" Type="http://schemas.openxmlformats.org/officeDocument/2006/relationships/image" Target="../media/image1510.png"/><Relationship Id="rId268" Type="http://schemas.openxmlformats.org/officeDocument/2006/relationships/image" Target="../media/image1531.png"/><Relationship Id="rId32" Type="http://schemas.openxmlformats.org/officeDocument/2006/relationships/image" Target="../media/image1413.png"/><Relationship Id="rId74" Type="http://schemas.openxmlformats.org/officeDocument/2006/relationships/image" Target="../media/image1434.png"/><Relationship Id="rId128" Type="http://schemas.openxmlformats.org/officeDocument/2006/relationships/image" Target="../media/image1461.png"/><Relationship Id="rId5" Type="http://schemas.openxmlformats.org/officeDocument/2006/relationships/customXml" Target="../ink/ink1416.xml"/><Relationship Id="rId181" Type="http://schemas.openxmlformats.org/officeDocument/2006/relationships/customXml" Target="../ink/ink1504.xml"/><Relationship Id="rId237" Type="http://schemas.openxmlformats.org/officeDocument/2006/relationships/customXml" Target="../ink/ink1532.xml"/><Relationship Id="rId279" Type="http://schemas.openxmlformats.org/officeDocument/2006/relationships/customXml" Target="../ink/ink1553.xml"/><Relationship Id="rId43" Type="http://schemas.openxmlformats.org/officeDocument/2006/relationships/customXml" Target="../ink/ink1435.xml"/><Relationship Id="rId139" Type="http://schemas.openxmlformats.org/officeDocument/2006/relationships/customXml" Target="../ink/ink1483.xml"/><Relationship Id="rId290" Type="http://schemas.openxmlformats.org/officeDocument/2006/relationships/image" Target="../media/image1542.png"/><Relationship Id="rId304" Type="http://schemas.openxmlformats.org/officeDocument/2006/relationships/image" Target="../media/image1549.png"/><Relationship Id="rId85" Type="http://schemas.openxmlformats.org/officeDocument/2006/relationships/customXml" Target="../ink/ink1456.xml"/><Relationship Id="rId150" Type="http://schemas.openxmlformats.org/officeDocument/2006/relationships/image" Target="../media/image1472.png"/><Relationship Id="rId192" Type="http://schemas.openxmlformats.org/officeDocument/2006/relationships/image" Target="../media/image1493.png"/><Relationship Id="rId206" Type="http://schemas.openxmlformats.org/officeDocument/2006/relationships/image" Target="../media/image1500.png"/><Relationship Id="rId248" Type="http://schemas.openxmlformats.org/officeDocument/2006/relationships/image" Target="../media/image1521.png"/><Relationship Id="rId12" Type="http://schemas.openxmlformats.org/officeDocument/2006/relationships/image" Target="../media/image1403.png"/><Relationship Id="rId108" Type="http://schemas.openxmlformats.org/officeDocument/2006/relationships/image" Target="../media/image1451.png"/><Relationship Id="rId315" Type="http://schemas.openxmlformats.org/officeDocument/2006/relationships/customXml" Target="../ink/ink1571.xml"/><Relationship Id="rId54" Type="http://schemas.openxmlformats.org/officeDocument/2006/relationships/image" Target="../media/image1424.png"/><Relationship Id="rId96" Type="http://schemas.openxmlformats.org/officeDocument/2006/relationships/image" Target="../media/image1445.png"/><Relationship Id="rId161" Type="http://schemas.openxmlformats.org/officeDocument/2006/relationships/customXml" Target="../ink/ink1494.xml"/><Relationship Id="rId217" Type="http://schemas.openxmlformats.org/officeDocument/2006/relationships/customXml" Target="../ink/ink1522.xml"/><Relationship Id="rId259" Type="http://schemas.openxmlformats.org/officeDocument/2006/relationships/customXml" Target="../ink/ink1543.xml"/><Relationship Id="rId23" Type="http://schemas.openxmlformats.org/officeDocument/2006/relationships/customXml" Target="../ink/ink1425.xml"/><Relationship Id="rId119" Type="http://schemas.openxmlformats.org/officeDocument/2006/relationships/customXml" Target="../ink/ink1473.xml"/><Relationship Id="rId270" Type="http://schemas.openxmlformats.org/officeDocument/2006/relationships/image" Target="../media/image1532.png"/><Relationship Id="rId65" Type="http://schemas.openxmlformats.org/officeDocument/2006/relationships/customXml" Target="../ink/ink1446.xml"/><Relationship Id="rId130" Type="http://schemas.openxmlformats.org/officeDocument/2006/relationships/image" Target="../media/image1462.png"/><Relationship Id="rId172" Type="http://schemas.openxmlformats.org/officeDocument/2006/relationships/image" Target="../media/image1483.png"/><Relationship Id="rId228" Type="http://schemas.openxmlformats.org/officeDocument/2006/relationships/image" Target="../media/image1511.png"/><Relationship Id="rId281" Type="http://schemas.openxmlformats.org/officeDocument/2006/relationships/customXml" Target="../ink/ink1554.xml"/><Relationship Id="rId34" Type="http://schemas.openxmlformats.org/officeDocument/2006/relationships/image" Target="../media/image1414.png"/><Relationship Id="rId55" Type="http://schemas.openxmlformats.org/officeDocument/2006/relationships/customXml" Target="../ink/ink1441.xml"/><Relationship Id="rId76" Type="http://schemas.openxmlformats.org/officeDocument/2006/relationships/image" Target="../media/image1435.png"/><Relationship Id="rId97" Type="http://schemas.openxmlformats.org/officeDocument/2006/relationships/customXml" Target="../ink/ink1462.xml"/><Relationship Id="rId120" Type="http://schemas.openxmlformats.org/officeDocument/2006/relationships/image" Target="../media/image1457.png"/><Relationship Id="rId141" Type="http://schemas.openxmlformats.org/officeDocument/2006/relationships/customXml" Target="../ink/ink1484.xml"/><Relationship Id="rId7" Type="http://schemas.openxmlformats.org/officeDocument/2006/relationships/customXml" Target="../ink/ink1417.xml"/><Relationship Id="rId162" Type="http://schemas.openxmlformats.org/officeDocument/2006/relationships/image" Target="../media/image1478.png"/><Relationship Id="rId183" Type="http://schemas.openxmlformats.org/officeDocument/2006/relationships/customXml" Target="../ink/ink1505.xml"/><Relationship Id="rId218" Type="http://schemas.openxmlformats.org/officeDocument/2006/relationships/image" Target="../media/image1506.png"/><Relationship Id="rId239" Type="http://schemas.openxmlformats.org/officeDocument/2006/relationships/customXml" Target="../ink/ink1533.xml"/><Relationship Id="rId250" Type="http://schemas.openxmlformats.org/officeDocument/2006/relationships/image" Target="../media/image1522.png"/><Relationship Id="rId271" Type="http://schemas.openxmlformats.org/officeDocument/2006/relationships/customXml" Target="../ink/ink1549.xml"/><Relationship Id="rId292" Type="http://schemas.openxmlformats.org/officeDocument/2006/relationships/image" Target="../media/image1543.png"/><Relationship Id="rId306" Type="http://schemas.openxmlformats.org/officeDocument/2006/relationships/image" Target="../media/image1550.png"/><Relationship Id="rId24" Type="http://schemas.openxmlformats.org/officeDocument/2006/relationships/image" Target="../media/image1409.png"/><Relationship Id="rId45" Type="http://schemas.openxmlformats.org/officeDocument/2006/relationships/customXml" Target="../ink/ink1436.xml"/><Relationship Id="rId66" Type="http://schemas.openxmlformats.org/officeDocument/2006/relationships/image" Target="../media/image1430.png"/><Relationship Id="rId87" Type="http://schemas.openxmlformats.org/officeDocument/2006/relationships/customXml" Target="../ink/ink1457.xml"/><Relationship Id="rId110" Type="http://schemas.openxmlformats.org/officeDocument/2006/relationships/image" Target="../media/image1452.png"/><Relationship Id="rId131" Type="http://schemas.openxmlformats.org/officeDocument/2006/relationships/customXml" Target="../ink/ink1479.xml"/><Relationship Id="rId152" Type="http://schemas.openxmlformats.org/officeDocument/2006/relationships/image" Target="../media/image1473.png"/><Relationship Id="rId173" Type="http://schemas.openxmlformats.org/officeDocument/2006/relationships/customXml" Target="../ink/ink1500.xml"/><Relationship Id="rId194" Type="http://schemas.openxmlformats.org/officeDocument/2006/relationships/image" Target="../media/image1494.png"/><Relationship Id="rId208" Type="http://schemas.openxmlformats.org/officeDocument/2006/relationships/image" Target="../media/image1501.png"/><Relationship Id="rId229" Type="http://schemas.openxmlformats.org/officeDocument/2006/relationships/customXml" Target="../ink/ink1528.xml"/><Relationship Id="rId240" Type="http://schemas.openxmlformats.org/officeDocument/2006/relationships/image" Target="../media/image1517.png"/><Relationship Id="rId261" Type="http://schemas.openxmlformats.org/officeDocument/2006/relationships/customXml" Target="../ink/ink1544.xml"/><Relationship Id="rId14" Type="http://schemas.openxmlformats.org/officeDocument/2006/relationships/image" Target="../media/image1404.png"/><Relationship Id="rId35" Type="http://schemas.openxmlformats.org/officeDocument/2006/relationships/customXml" Target="../ink/ink1431.xml"/><Relationship Id="rId56" Type="http://schemas.openxmlformats.org/officeDocument/2006/relationships/image" Target="../media/image1425.png"/><Relationship Id="rId77" Type="http://schemas.openxmlformats.org/officeDocument/2006/relationships/customXml" Target="../ink/ink1452.xml"/><Relationship Id="rId100" Type="http://schemas.openxmlformats.org/officeDocument/2006/relationships/image" Target="../media/image1447.png"/><Relationship Id="rId282" Type="http://schemas.openxmlformats.org/officeDocument/2006/relationships/image" Target="../media/image1538.png"/><Relationship Id="rId317" Type="http://schemas.openxmlformats.org/officeDocument/2006/relationships/customXml" Target="../ink/ink1572.xml"/><Relationship Id="rId8" Type="http://schemas.openxmlformats.org/officeDocument/2006/relationships/image" Target="../media/image1401.png"/><Relationship Id="rId98" Type="http://schemas.openxmlformats.org/officeDocument/2006/relationships/image" Target="../media/image1446.png"/><Relationship Id="rId121" Type="http://schemas.openxmlformats.org/officeDocument/2006/relationships/customXml" Target="../ink/ink1474.xml"/><Relationship Id="rId142" Type="http://schemas.openxmlformats.org/officeDocument/2006/relationships/image" Target="../media/image1468.png"/><Relationship Id="rId163" Type="http://schemas.openxmlformats.org/officeDocument/2006/relationships/customXml" Target="../ink/ink1495.xml"/><Relationship Id="rId184" Type="http://schemas.openxmlformats.org/officeDocument/2006/relationships/image" Target="../media/image1489.png"/><Relationship Id="rId219" Type="http://schemas.openxmlformats.org/officeDocument/2006/relationships/customXml" Target="../ink/ink1523.xml"/><Relationship Id="rId230" Type="http://schemas.openxmlformats.org/officeDocument/2006/relationships/image" Target="../media/image1512.png"/><Relationship Id="rId251" Type="http://schemas.openxmlformats.org/officeDocument/2006/relationships/customXml" Target="../ink/ink1539.xml"/><Relationship Id="rId25" Type="http://schemas.openxmlformats.org/officeDocument/2006/relationships/customXml" Target="../ink/ink1426.xml"/><Relationship Id="rId46" Type="http://schemas.openxmlformats.org/officeDocument/2006/relationships/image" Target="../media/image1420.png"/><Relationship Id="rId67" Type="http://schemas.openxmlformats.org/officeDocument/2006/relationships/customXml" Target="../ink/ink1447.xml"/><Relationship Id="rId272" Type="http://schemas.openxmlformats.org/officeDocument/2006/relationships/image" Target="../media/image1533.png"/><Relationship Id="rId293" Type="http://schemas.openxmlformats.org/officeDocument/2006/relationships/customXml" Target="../ink/ink1560.xml"/><Relationship Id="rId307" Type="http://schemas.openxmlformats.org/officeDocument/2006/relationships/customXml" Target="../ink/ink1567.xml"/><Relationship Id="rId88" Type="http://schemas.openxmlformats.org/officeDocument/2006/relationships/image" Target="../media/image1441.png"/><Relationship Id="rId111" Type="http://schemas.openxmlformats.org/officeDocument/2006/relationships/customXml" Target="../ink/ink1469.xml"/><Relationship Id="rId132" Type="http://schemas.openxmlformats.org/officeDocument/2006/relationships/image" Target="../media/image1463.png"/><Relationship Id="rId153" Type="http://schemas.openxmlformats.org/officeDocument/2006/relationships/customXml" Target="../ink/ink1490.xml"/><Relationship Id="rId174" Type="http://schemas.openxmlformats.org/officeDocument/2006/relationships/image" Target="../media/image1484.png"/><Relationship Id="rId195" Type="http://schemas.openxmlformats.org/officeDocument/2006/relationships/customXml" Target="../ink/ink1511.xml"/><Relationship Id="rId209" Type="http://schemas.openxmlformats.org/officeDocument/2006/relationships/customXml" Target="../ink/ink1518.xml"/><Relationship Id="rId220" Type="http://schemas.openxmlformats.org/officeDocument/2006/relationships/image" Target="../media/image1507.png"/><Relationship Id="rId241" Type="http://schemas.openxmlformats.org/officeDocument/2006/relationships/customXml" Target="../ink/ink1534.xml"/><Relationship Id="rId15" Type="http://schemas.openxmlformats.org/officeDocument/2006/relationships/customXml" Target="../ink/ink1421.xml"/><Relationship Id="rId36" Type="http://schemas.openxmlformats.org/officeDocument/2006/relationships/image" Target="../media/image1415.png"/><Relationship Id="rId57" Type="http://schemas.openxmlformats.org/officeDocument/2006/relationships/customXml" Target="../ink/ink1442.xml"/><Relationship Id="rId262" Type="http://schemas.openxmlformats.org/officeDocument/2006/relationships/image" Target="../media/image1528.png"/><Relationship Id="rId283" Type="http://schemas.openxmlformats.org/officeDocument/2006/relationships/customXml" Target="../ink/ink1555.xml"/><Relationship Id="rId318" Type="http://schemas.openxmlformats.org/officeDocument/2006/relationships/image" Target="../media/image1556.png"/><Relationship Id="rId78" Type="http://schemas.openxmlformats.org/officeDocument/2006/relationships/image" Target="../media/image1436.png"/><Relationship Id="rId99" Type="http://schemas.openxmlformats.org/officeDocument/2006/relationships/customXml" Target="../ink/ink1463.xml"/><Relationship Id="rId101" Type="http://schemas.openxmlformats.org/officeDocument/2006/relationships/customXml" Target="../ink/ink1464.xml"/><Relationship Id="rId122" Type="http://schemas.openxmlformats.org/officeDocument/2006/relationships/image" Target="../media/image1458.png"/><Relationship Id="rId143" Type="http://schemas.openxmlformats.org/officeDocument/2006/relationships/customXml" Target="../ink/ink1485.xml"/><Relationship Id="rId164" Type="http://schemas.openxmlformats.org/officeDocument/2006/relationships/image" Target="../media/image1479.png"/><Relationship Id="rId185" Type="http://schemas.openxmlformats.org/officeDocument/2006/relationships/customXml" Target="../ink/ink1506.xml"/><Relationship Id="rId9" Type="http://schemas.openxmlformats.org/officeDocument/2006/relationships/customXml" Target="../ink/ink1418.xml"/><Relationship Id="rId210" Type="http://schemas.openxmlformats.org/officeDocument/2006/relationships/image" Target="../media/image1502.png"/><Relationship Id="rId26" Type="http://schemas.openxmlformats.org/officeDocument/2006/relationships/image" Target="../media/image1410.png"/><Relationship Id="rId231" Type="http://schemas.openxmlformats.org/officeDocument/2006/relationships/customXml" Target="../ink/ink1529.xml"/><Relationship Id="rId252" Type="http://schemas.openxmlformats.org/officeDocument/2006/relationships/image" Target="../media/image1523.png"/><Relationship Id="rId273" Type="http://schemas.openxmlformats.org/officeDocument/2006/relationships/customXml" Target="../ink/ink1550.xml"/><Relationship Id="rId294" Type="http://schemas.openxmlformats.org/officeDocument/2006/relationships/image" Target="../media/image1544.png"/><Relationship Id="rId308" Type="http://schemas.openxmlformats.org/officeDocument/2006/relationships/image" Target="../media/image1551.png"/><Relationship Id="rId47" Type="http://schemas.openxmlformats.org/officeDocument/2006/relationships/customXml" Target="../ink/ink1437.xml"/><Relationship Id="rId68" Type="http://schemas.openxmlformats.org/officeDocument/2006/relationships/image" Target="../media/image1431.png"/><Relationship Id="rId89" Type="http://schemas.openxmlformats.org/officeDocument/2006/relationships/customXml" Target="../ink/ink1458.xml"/><Relationship Id="rId112" Type="http://schemas.openxmlformats.org/officeDocument/2006/relationships/image" Target="../media/image1453.png"/><Relationship Id="rId133" Type="http://schemas.openxmlformats.org/officeDocument/2006/relationships/customXml" Target="../ink/ink1480.xml"/><Relationship Id="rId154" Type="http://schemas.openxmlformats.org/officeDocument/2006/relationships/image" Target="../media/image1474.png"/><Relationship Id="rId175" Type="http://schemas.openxmlformats.org/officeDocument/2006/relationships/customXml" Target="../ink/ink1501.xml"/><Relationship Id="rId196" Type="http://schemas.openxmlformats.org/officeDocument/2006/relationships/image" Target="../media/image1495.png"/><Relationship Id="rId200" Type="http://schemas.openxmlformats.org/officeDocument/2006/relationships/image" Target="../media/image1497.png"/><Relationship Id="rId16" Type="http://schemas.openxmlformats.org/officeDocument/2006/relationships/image" Target="../media/image1405.png"/><Relationship Id="rId221" Type="http://schemas.openxmlformats.org/officeDocument/2006/relationships/customXml" Target="../ink/ink1524.xml"/><Relationship Id="rId242" Type="http://schemas.openxmlformats.org/officeDocument/2006/relationships/image" Target="../media/image1518.png"/><Relationship Id="rId263" Type="http://schemas.openxmlformats.org/officeDocument/2006/relationships/customXml" Target="../ink/ink1545.xml"/><Relationship Id="rId284" Type="http://schemas.openxmlformats.org/officeDocument/2006/relationships/image" Target="../media/image1539.png"/><Relationship Id="rId319" Type="http://schemas.openxmlformats.org/officeDocument/2006/relationships/customXml" Target="../ink/ink1573.xml"/><Relationship Id="rId37" Type="http://schemas.openxmlformats.org/officeDocument/2006/relationships/customXml" Target="../ink/ink1432.xml"/><Relationship Id="rId58" Type="http://schemas.openxmlformats.org/officeDocument/2006/relationships/image" Target="../media/image1426.png"/><Relationship Id="rId79" Type="http://schemas.openxmlformats.org/officeDocument/2006/relationships/customXml" Target="../ink/ink1453.xml"/><Relationship Id="rId102" Type="http://schemas.openxmlformats.org/officeDocument/2006/relationships/image" Target="../media/image1448.png"/><Relationship Id="rId123" Type="http://schemas.openxmlformats.org/officeDocument/2006/relationships/customXml" Target="../ink/ink1475.xml"/><Relationship Id="rId144" Type="http://schemas.openxmlformats.org/officeDocument/2006/relationships/image" Target="../media/image1469.png"/><Relationship Id="rId90" Type="http://schemas.openxmlformats.org/officeDocument/2006/relationships/image" Target="../media/image1442.png"/><Relationship Id="rId165" Type="http://schemas.openxmlformats.org/officeDocument/2006/relationships/customXml" Target="../ink/ink1496.xml"/><Relationship Id="rId186" Type="http://schemas.openxmlformats.org/officeDocument/2006/relationships/image" Target="../media/image1490.png"/><Relationship Id="rId211" Type="http://schemas.openxmlformats.org/officeDocument/2006/relationships/customXml" Target="../ink/ink1519.xml"/><Relationship Id="rId232" Type="http://schemas.openxmlformats.org/officeDocument/2006/relationships/image" Target="../media/image1513.png"/><Relationship Id="rId253" Type="http://schemas.openxmlformats.org/officeDocument/2006/relationships/customXml" Target="../ink/ink1540.xml"/><Relationship Id="rId274" Type="http://schemas.openxmlformats.org/officeDocument/2006/relationships/image" Target="../media/image1534.png"/><Relationship Id="rId295" Type="http://schemas.openxmlformats.org/officeDocument/2006/relationships/customXml" Target="../ink/ink1561.xml"/><Relationship Id="rId309" Type="http://schemas.openxmlformats.org/officeDocument/2006/relationships/customXml" Target="../ink/ink1568.xml"/><Relationship Id="rId27" Type="http://schemas.openxmlformats.org/officeDocument/2006/relationships/customXml" Target="../ink/ink1427.xml"/><Relationship Id="rId48" Type="http://schemas.openxmlformats.org/officeDocument/2006/relationships/image" Target="../media/image1421.png"/><Relationship Id="rId69" Type="http://schemas.openxmlformats.org/officeDocument/2006/relationships/customXml" Target="../ink/ink1448.xml"/><Relationship Id="rId113" Type="http://schemas.openxmlformats.org/officeDocument/2006/relationships/customXml" Target="../ink/ink1470.xml"/><Relationship Id="rId134" Type="http://schemas.openxmlformats.org/officeDocument/2006/relationships/image" Target="../media/image1464.png"/><Relationship Id="rId320" Type="http://schemas.openxmlformats.org/officeDocument/2006/relationships/image" Target="../media/image1557.png"/><Relationship Id="rId80" Type="http://schemas.openxmlformats.org/officeDocument/2006/relationships/image" Target="../media/image1437.png"/><Relationship Id="rId155" Type="http://schemas.openxmlformats.org/officeDocument/2006/relationships/customXml" Target="../ink/ink1491.xml"/><Relationship Id="rId176" Type="http://schemas.openxmlformats.org/officeDocument/2006/relationships/image" Target="../media/image1485.png"/><Relationship Id="rId197" Type="http://schemas.openxmlformats.org/officeDocument/2006/relationships/customXml" Target="../ink/ink1512.xml"/><Relationship Id="rId201" Type="http://schemas.openxmlformats.org/officeDocument/2006/relationships/customXml" Target="../ink/ink1514.xml"/><Relationship Id="rId222" Type="http://schemas.openxmlformats.org/officeDocument/2006/relationships/image" Target="../media/image1508.png"/><Relationship Id="rId243" Type="http://schemas.openxmlformats.org/officeDocument/2006/relationships/customXml" Target="../ink/ink1535.xml"/><Relationship Id="rId264" Type="http://schemas.openxmlformats.org/officeDocument/2006/relationships/image" Target="../media/image1529.png"/><Relationship Id="rId285" Type="http://schemas.openxmlformats.org/officeDocument/2006/relationships/customXml" Target="../ink/ink1556.xml"/><Relationship Id="rId17" Type="http://schemas.openxmlformats.org/officeDocument/2006/relationships/customXml" Target="../ink/ink1422.xml"/><Relationship Id="rId38" Type="http://schemas.openxmlformats.org/officeDocument/2006/relationships/image" Target="../media/image1416.png"/><Relationship Id="rId59" Type="http://schemas.openxmlformats.org/officeDocument/2006/relationships/customXml" Target="../ink/ink1443.xml"/><Relationship Id="rId103" Type="http://schemas.openxmlformats.org/officeDocument/2006/relationships/customXml" Target="../ink/ink1465.xml"/><Relationship Id="rId124" Type="http://schemas.openxmlformats.org/officeDocument/2006/relationships/image" Target="../media/image1459.png"/><Relationship Id="rId310" Type="http://schemas.openxmlformats.org/officeDocument/2006/relationships/image" Target="../media/image1552.png"/><Relationship Id="rId70" Type="http://schemas.openxmlformats.org/officeDocument/2006/relationships/image" Target="../media/image1432.png"/><Relationship Id="rId91" Type="http://schemas.openxmlformats.org/officeDocument/2006/relationships/customXml" Target="../ink/ink1459.xml"/><Relationship Id="rId145" Type="http://schemas.openxmlformats.org/officeDocument/2006/relationships/customXml" Target="../ink/ink1486.xml"/><Relationship Id="rId166" Type="http://schemas.openxmlformats.org/officeDocument/2006/relationships/image" Target="../media/image1480.png"/><Relationship Id="rId187" Type="http://schemas.openxmlformats.org/officeDocument/2006/relationships/customXml" Target="../ink/ink1507.xml"/><Relationship Id="rId1" Type="http://schemas.openxmlformats.org/officeDocument/2006/relationships/slideLayout" Target="../slideLayouts/slideLayout7.xml"/><Relationship Id="rId212" Type="http://schemas.openxmlformats.org/officeDocument/2006/relationships/image" Target="../media/image1503.png"/><Relationship Id="rId233" Type="http://schemas.openxmlformats.org/officeDocument/2006/relationships/customXml" Target="../ink/ink1530.xml"/><Relationship Id="rId254" Type="http://schemas.openxmlformats.org/officeDocument/2006/relationships/image" Target="../media/image1524.png"/><Relationship Id="rId28" Type="http://schemas.openxmlformats.org/officeDocument/2006/relationships/image" Target="../media/image1411.png"/><Relationship Id="rId49" Type="http://schemas.openxmlformats.org/officeDocument/2006/relationships/customXml" Target="../ink/ink1438.xml"/><Relationship Id="rId114" Type="http://schemas.openxmlformats.org/officeDocument/2006/relationships/image" Target="../media/image1454.png"/><Relationship Id="rId275" Type="http://schemas.openxmlformats.org/officeDocument/2006/relationships/customXml" Target="../ink/ink1551.xml"/><Relationship Id="rId296" Type="http://schemas.openxmlformats.org/officeDocument/2006/relationships/image" Target="../media/image1545.png"/><Relationship Id="rId300" Type="http://schemas.openxmlformats.org/officeDocument/2006/relationships/image" Target="../media/image1547.png"/><Relationship Id="rId60" Type="http://schemas.openxmlformats.org/officeDocument/2006/relationships/image" Target="../media/image1427.png"/><Relationship Id="rId81" Type="http://schemas.openxmlformats.org/officeDocument/2006/relationships/customXml" Target="../ink/ink1454.xml"/><Relationship Id="rId135" Type="http://schemas.openxmlformats.org/officeDocument/2006/relationships/customXml" Target="../ink/ink1481.xml"/><Relationship Id="rId156" Type="http://schemas.openxmlformats.org/officeDocument/2006/relationships/image" Target="../media/image1475.png"/><Relationship Id="rId177" Type="http://schemas.openxmlformats.org/officeDocument/2006/relationships/customXml" Target="../ink/ink1502.xml"/><Relationship Id="rId198" Type="http://schemas.openxmlformats.org/officeDocument/2006/relationships/image" Target="../media/image1496.png"/><Relationship Id="rId321" Type="http://schemas.openxmlformats.org/officeDocument/2006/relationships/customXml" Target="../ink/ink1574.xml"/><Relationship Id="rId202" Type="http://schemas.openxmlformats.org/officeDocument/2006/relationships/image" Target="../media/image1498.png"/><Relationship Id="rId223" Type="http://schemas.openxmlformats.org/officeDocument/2006/relationships/customXml" Target="../ink/ink1525.xml"/><Relationship Id="rId244" Type="http://schemas.openxmlformats.org/officeDocument/2006/relationships/image" Target="../media/image1519.png"/><Relationship Id="rId18" Type="http://schemas.openxmlformats.org/officeDocument/2006/relationships/image" Target="../media/image1406.png"/><Relationship Id="rId39" Type="http://schemas.openxmlformats.org/officeDocument/2006/relationships/customXml" Target="../ink/ink1433.xml"/><Relationship Id="rId265" Type="http://schemas.openxmlformats.org/officeDocument/2006/relationships/customXml" Target="../ink/ink1546.xml"/><Relationship Id="rId286" Type="http://schemas.openxmlformats.org/officeDocument/2006/relationships/image" Target="../media/image1540.png"/><Relationship Id="rId50" Type="http://schemas.openxmlformats.org/officeDocument/2006/relationships/image" Target="../media/image1422.png"/><Relationship Id="rId104" Type="http://schemas.openxmlformats.org/officeDocument/2006/relationships/image" Target="../media/image1449.png"/><Relationship Id="rId125" Type="http://schemas.openxmlformats.org/officeDocument/2006/relationships/customXml" Target="../ink/ink1476.xml"/><Relationship Id="rId146" Type="http://schemas.openxmlformats.org/officeDocument/2006/relationships/image" Target="../media/image1470.png"/><Relationship Id="rId167" Type="http://schemas.openxmlformats.org/officeDocument/2006/relationships/customXml" Target="../ink/ink1497.xml"/><Relationship Id="rId188" Type="http://schemas.openxmlformats.org/officeDocument/2006/relationships/image" Target="../media/image1491.png"/><Relationship Id="rId311" Type="http://schemas.openxmlformats.org/officeDocument/2006/relationships/customXml" Target="../ink/ink1569.xml"/><Relationship Id="rId71" Type="http://schemas.openxmlformats.org/officeDocument/2006/relationships/customXml" Target="../ink/ink1449.xml"/><Relationship Id="rId92" Type="http://schemas.openxmlformats.org/officeDocument/2006/relationships/image" Target="../media/image1443.png"/><Relationship Id="rId213" Type="http://schemas.openxmlformats.org/officeDocument/2006/relationships/customXml" Target="../ink/ink1520.xml"/><Relationship Id="rId234" Type="http://schemas.openxmlformats.org/officeDocument/2006/relationships/image" Target="../media/image1514.png"/><Relationship Id="rId2" Type="http://schemas.openxmlformats.org/officeDocument/2006/relationships/notesSlide" Target="../notesSlides/notesSlide37.xml"/><Relationship Id="rId29" Type="http://schemas.openxmlformats.org/officeDocument/2006/relationships/customXml" Target="../ink/ink1428.xml"/><Relationship Id="rId255" Type="http://schemas.openxmlformats.org/officeDocument/2006/relationships/customXml" Target="../ink/ink1541.xml"/><Relationship Id="rId276" Type="http://schemas.openxmlformats.org/officeDocument/2006/relationships/image" Target="../media/image1535.png"/><Relationship Id="rId297" Type="http://schemas.openxmlformats.org/officeDocument/2006/relationships/customXml" Target="../ink/ink1562.xml"/><Relationship Id="rId40" Type="http://schemas.openxmlformats.org/officeDocument/2006/relationships/image" Target="../media/image1417.png"/><Relationship Id="rId115" Type="http://schemas.openxmlformats.org/officeDocument/2006/relationships/customXml" Target="../ink/ink1471.xml"/><Relationship Id="rId136" Type="http://schemas.openxmlformats.org/officeDocument/2006/relationships/image" Target="../media/image1465.png"/><Relationship Id="rId157" Type="http://schemas.openxmlformats.org/officeDocument/2006/relationships/customXml" Target="../ink/ink1492.xml"/><Relationship Id="rId178" Type="http://schemas.openxmlformats.org/officeDocument/2006/relationships/image" Target="../media/image1486.png"/><Relationship Id="rId301" Type="http://schemas.openxmlformats.org/officeDocument/2006/relationships/customXml" Target="../ink/ink1564.xml"/><Relationship Id="rId322" Type="http://schemas.openxmlformats.org/officeDocument/2006/relationships/image" Target="../media/image1558.png"/><Relationship Id="rId61" Type="http://schemas.openxmlformats.org/officeDocument/2006/relationships/customXml" Target="../ink/ink1444.xml"/><Relationship Id="rId82" Type="http://schemas.openxmlformats.org/officeDocument/2006/relationships/image" Target="../media/image1438.png"/><Relationship Id="rId199" Type="http://schemas.openxmlformats.org/officeDocument/2006/relationships/customXml" Target="../ink/ink1513.xml"/><Relationship Id="rId203" Type="http://schemas.openxmlformats.org/officeDocument/2006/relationships/customXml" Target="../ink/ink1515.xml"/><Relationship Id="rId19" Type="http://schemas.openxmlformats.org/officeDocument/2006/relationships/customXml" Target="../ink/ink1423.xml"/><Relationship Id="rId224" Type="http://schemas.openxmlformats.org/officeDocument/2006/relationships/image" Target="../media/image1509.png"/><Relationship Id="rId245" Type="http://schemas.openxmlformats.org/officeDocument/2006/relationships/customXml" Target="../ink/ink1536.xml"/><Relationship Id="rId266" Type="http://schemas.openxmlformats.org/officeDocument/2006/relationships/image" Target="../media/image1530.png"/><Relationship Id="rId287" Type="http://schemas.openxmlformats.org/officeDocument/2006/relationships/customXml" Target="../ink/ink1557.xml"/><Relationship Id="rId30" Type="http://schemas.openxmlformats.org/officeDocument/2006/relationships/image" Target="../media/image1412.png"/><Relationship Id="rId105" Type="http://schemas.openxmlformats.org/officeDocument/2006/relationships/customXml" Target="../ink/ink1466.xml"/><Relationship Id="rId126" Type="http://schemas.openxmlformats.org/officeDocument/2006/relationships/image" Target="../media/image1460.png"/><Relationship Id="rId147" Type="http://schemas.openxmlformats.org/officeDocument/2006/relationships/customXml" Target="../ink/ink1487.xml"/><Relationship Id="rId168" Type="http://schemas.openxmlformats.org/officeDocument/2006/relationships/image" Target="../media/image1481.png"/><Relationship Id="rId312" Type="http://schemas.openxmlformats.org/officeDocument/2006/relationships/image" Target="../media/image1553.png"/><Relationship Id="rId51" Type="http://schemas.openxmlformats.org/officeDocument/2006/relationships/customXml" Target="../ink/ink1439.xml"/><Relationship Id="rId72" Type="http://schemas.openxmlformats.org/officeDocument/2006/relationships/image" Target="../media/image1433.png"/><Relationship Id="rId93" Type="http://schemas.openxmlformats.org/officeDocument/2006/relationships/customXml" Target="../ink/ink1460.xml"/><Relationship Id="rId189" Type="http://schemas.openxmlformats.org/officeDocument/2006/relationships/customXml" Target="../ink/ink1508.xml"/><Relationship Id="rId3" Type="http://schemas.openxmlformats.org/officeDocument/2006/relationships/customXml" Target="../ink/ink1415.xml"/><Relationship Id="rId214" Type="http://schemas.openxmlformats.org/officeDocument/2006/relationships/image" Target="../media/image1504.png"/><Relationship Id="rId235" Type="http://schemas.openxmlformats.org/officeDocument/2006/relationships/customXml" Target="../ink/ink1531.xml"/><Relationship Id="rId256" Type="http://schemas.openxmlformats.org/officeDocument/2006/relationships/image" Target="../media/image1525.png"/><Relationship Id="rId277" Type="http://schemas.openxmlformats.org/officeDocument/2006/relationships/customXml" Target="../ink/ink1552.xml"/><Relationship Id="rId298" Type="http://schemas.openxmlformats.org/officeDocument/2006/relationships/image" Target="../media/image1546.png"/><Relationship Id="rId116" Type="http://schemas.openxmlformats.org/officeDocument/2006/relationships/image" Target="../media/image1455.png"/><Relationship Id="rId137" Type="http://schemas.openxmlformats.org/officeDocument/2006/relationships/customXml" Target="../ink/ink1482.xml"/><Relationship Id="rId158" Type="http://schemas.openxmlformats.org/officeDocument/2006/relationships/image" Target="../media/image1476.png"/><Relationship Id="rId302" Type="http://schemas.openxmlformats.org/officeDocument/2006/relationships/image" Target="../media/image1548.png"/><Relationship Id="rId20" Type="http://schemas.openxmlformats.org/officeDocument/2006/relationships/image" Target="../media/image1407.png"/><Relationship Id="rId41" Type="http://schemas.openxmlformats.org/officeDocument/2006/relationships/customXml" Target="../ink/ink1434.xml"/><Relationship Id="rId62" Type="http://schemas.openxmlformats.org/officeDocument/2006/relationships/image" Target="../media/image1428.png"/><Relationship Id="rId83" Type="http://schemas.openxmlformats.org/officeDocument/2006/relationships/customXml" Target="../ink/ink1455.xml"/><Relationship Id="rId179" Type="http://schemas.openxmlformats.org/officeDocument/2006/relationships/customXml" Target="../ink/ink1503.xml"/><Relationship Id="rId190" Type="http://schemas.openxmlformats.org/officeDocument/2006/relationships/image" Target="../media/image1492.png"/><Relationship Id="rId204" Type="http://schemas.openxmlformats.org/officeDocument/2006/relationships/image" Target="../media/image1499.png"/><Relationship Id="rId225" Type="http://schemas.openxmlformats.org/officeDocument/2006/relationships/customXml" Target="../ink/ink1526.xml"/><Relationship Id="rId246" Type="http://schemas.openxmlformats.org/officeDocument/2006/relationships/image" Target="../media/image1520.png"/><Relationship Id="rId267" Type="http://schemas.openxmlformats.org/officeDocument/2006/relationships/customXml" Target="../ink/ink1547.xml"/><Relationship Id="rId288" Type="http://schemas.openxmlformats.org/officeDocument/2006/relationships/image" Target="../media/image1541.png"/><Relationship Id="rId106" Type="http://schemas.openxmlformats.org/officeDocument/2006/relationships/image" Target="../media/image1450.png"/><Relationship Id="rId127" Type="http://schemas.openxmlformats.org/officeDocument/2006/relationships/customXml" Target="../ink/ink1477.xml"/><Relationship Id="rId313" Type="http://schemas.openxmlformats.org/officeDocument/2006/relationships/customXml" Target="../ink/ink1570.xml"/><Relationship Id="rId10" Type="http://schemas.openxmlformats.org/officeDocument/2006/relationships/image" Target="../media/image1402.png"/><Relationship Id="rId31" Type="http://schemas.openxmlformats.org/officeDocument/2006/relationships/customXml" Target="../ink/ink1429.xml"/><Relationship Id="rId52" Type="http://schemas.openxmlformats.org/officeDocument/2006/relationships/image" Target="../media/image1423.png"/><Relationship Id="rId73" Type="http://schemas.openxmlformats.org/officeDocument/2006/relationships/customXml" Target="../ink/ink1450.xml"/><Relationship Id="rId94" Type="http://schemas.openxmlformats.org/officeDocument/2006/relationships/image" Target="../media/image1444.png"/><Relationship Id="rId148" Type="http://schemas.openxmlformats.org/officeDocument/2006/relationships/image" Target="../media/image1471.png"/><Relationship Id="rId169" Type="http://schemas.openxmlformats.org/officeDocument/2006/relationships/customXml" Target="../ink/ink1498.xml"/><Relationship Id="rId4" Type="http://schemas.openxmlformats.org/officeDocument/2006/relationships/image" Target="../media/image1399.png"/><Relationship Id="rId180" Type="http://schemas.openxmlformats.org/officeDocument/2006/relationships/image" Target="../media/image1487.png"/><Relationship Id="rId215" Type="http://schemas.openxmlformats.org/officeDocument/2006/relationships/customXml" Target="../ink/ink1521.xml"/><Relationship Id="rId236" Type="http://schemas.openxmlformats.org/officeDocument/2006/relationships/image" Target="../media/image1515.png"/><Relationship Id="rId257" Type="http://schemas.openxmlformats.org/officeDocument/2006/relationships/customXml" Target="../ink/ink1542.xml"/><Relationship Id="rId278" Type="http://schemas.openxmlformats.org/officeDocument/2006/relationships/image" Target="../media/image1536.png"/><Relationship Id="rId303" Type="http://schemas.openxmlformats.org/officeDocument/2006/relationships/customXml" Target="../ink/ink1565.xml"/><Relationship Id="rId42" Type="http://schemas.openxmlformats.org/officeDocument/2006/relationships/image" Target="../media/image1418.png"/><Relationship Id="rId84" Type="http://schemas.openxmlformats.org/officeDocument/2006/relationships/image" Target="../media/image1439.png"/><Relationship Id="rId138" Type="http://schemas.openxmlformats.org/officeDocument/2006/relationships/image" Target="../media/image1466.png"/><Relationship Id="rId191" Type="http://schemas.openxmlformats.org/officeDocument/2006/relationships/customXml" Target="../ink/ink1509.xml"/><Relationship Id="rId205" Type="http://schemas.openxmlformats.org/officeDocument/2006/relationships/customXml" Target="../ink/ink1516.xml"/><Relationship Id="rId247" Type="http://schemas.openxmlformats.org/officeDocument/2006/relationships/customXml" Target="../ink/ink1537.xml"/><Relationship Id="rId107" Type="http://schemas.openxmlformats.org/officeDocument/2006/relationships/customXml" Target="../ink/ink1467.xml"/><Relationship Id="rId289" Type="http://schemas.openxmlformats.org/officeDocument/2006/relationships/customXml" Target="../ink/ink1558.xml"/><Relationship Id="rId11" Type="http://schemas.openxmlformats.org/officeDocument/2006/relationships/customXml" Target="../ink/ink1419.xml"/><Relationship Id="rId53" Type="http://schemas.openxmlformats.org/officeDocument/2006/relationships/customXml" Target="../ink/ink1440.xml"/><Relationship Id="rId149" Type="http://schemas.openxmlformats.org/officeDocument/2006/relationships/customXml" Target="../ink/ink1488.xml"/><Relationship Id="rId314" Type="http://schemas.openxmlformats.org/officeDocument/2006/relationships/image" Target="../media/image1554.png"/><Relationship Id="rId95" Type="http://schemas.openxmlformats.org/officeDocument/2006/relationships/customXml" Target="../ink/ink1461.xml"/><Relationship Id="rId160" Type="http://schemas.openxmlformats.org/officeDocument/2006/relationships/image" Target="../media/image1477.png"/><Relationship Id="rId216" Type="http://schemas.openxmlformats.org/officeDocument/2006/relationships/image" Target="../media/image1505.png"/><Relationship Id="rId258" Type="http://schemas.openxmlformats.org/officeDocument/2006/relationships/image" Target="../media/image1526.png"/><Relationship Id="rId22" Type="http://schemas.openxmlformats.org/officeDocument/2006/relationships/image" Target="../media/image1408.png"/><Relationship Id="rId64" Type="http://schemas.openxmlformats.org/officeDocument/2006/relationships/image" Target="../media/image1429.png"/><Relationship Id="rId118" Type="http://schemas.openxmlformats.org/officeDocument/2006/relationships/image" Target="../media/image1456.png"/><Relationship Id="rId171" Type="http://schemas.openxmlformats.org/officeDocument/2006/relationships/customXml" Target="../ink/ink1499.xml"/><Relationship Id="rId227" Type="http://schemas.openxmlformats.org/officeDocument/2006/relationships/customXml" Target="../ink/ink1527.xml"/><Relationship Id="rId269" Type="http://schemas.openxmlformats.org/officeDocument/2006/relationships/customXml" Target="../ink/ink1548.xml"/><Relationship Id="rId33" Type="http://schemas.openxmlformats.org/officeDocument/2006/relationships/customXml" Target="../ink/ink1430.xml"/><Relationship Id="rId129" Type="http://schemas.openxmlformats.org/officeDocument/2006/relationships/customXml" Target="../ink/ink1478.xml"/><Relationship Id="rId280" Type="http://schemas.openxmlformats.org/officeDocument/2006/relationships/image" Target="../media/image1537.png"/><Relationship Id="rId75" Type="http://schemas.openxmlformats.org/officeDocument/2006/relationships/customXml" Target="../ink/ink1451.xml"/><Relationship Id="rId140" Type="http://schemas.openxmlformats.org/officeDocument/2006/relationships/image" Target="../media/image1467.png"/><Relationship Id="rId182" Type="http://schemas.openxmlformats.org/officeDocument/2006/relationships/image" Target="../media/image1488.png"/><Relationship Id="rId6" Type="http://schemas.openxmlformats.org/officeDocument/2006/relationships/image" Target="../media/image1400.png"/><Relationship Id="rId238" Type="http://schemas.openxmlformats.org/officeDocument/2006/relationships/image" Target="../media/image1516.png"/><Relationship Id="rId291" Type="http://schemas.openxmlformats.org/officeDocument/2006/relationships/customXml" Target="../ink/ink1559.xml"/><Relationship Id="rId305" Type="http://schemas.openxmlformats.org/officeDocument/2006/relationships/customXml" Target="../ink/ink1566.xml"/><Relationship Id="rId44" Type="http://schemas.openxmlformats.org/officeDocument/2006/relationships/image" Target="../media/image1419.png"/><Relationship Id="rId86" Type="http://schemas.openxmlformats.org/officeDocument/2006/relationships/image" Target="../media/image1440.png"/><Relationship Id="rId151" Type="http://schemas.openxmlformats.org/officeDocument/2006/relationships/customXml" Target="../ink/ink1489.xml"/><Relationship Id="rId193" Type="http://schemas.openxmlformats.org/officeDocument/2006/relationships/customXml" Target="../ink/ink1510.xml"/><Relationship Id="rId207" Type="http://schemas.openxmlformats.org/officeDocument/2006/relationships/customXml" Target="../ink/ink1517.xml"/><Relationship Id="rId249" Type="http://schemas.openxmlformats.org/officeDocument/2006/relationships/customXml" Target="../ink/ink1538.xml"/><Relationship Id="rId13" Type="http://schemas.openxmlformats.org/officeDocument/2006/relationships/customXml" Target="../ink/ink1420.xml"/><Relationship Id="rId109" Type="http://schemas.openxmlformats.org/officeDocument/2006/relationships/customXml" Target="../ink/ink1468.xml"/><Relationship Id="rId260" Type="http://schemas.openxmlformats.org/officeDocument/2006/relationships/image" Target="../media/image1527.png"/><Relationship Id="rId316" Type="http://schemas.openxmlformats.org/officeDocument/2006/relationships/image" Target="../media/image1555.png"/></Relationships>
</file>

<file path=ppt/slides/_rels/slide39.xml.rels><?xml version="1.0" encoding="UTF-8" standalone="yes"?>
<Relationships xmlns="http://schemas.openxmlformats.org/package/2006/relationships"><Relationship Id="rId8" Type="http://schemas.openxmlformats.org/officeDocument/2006/relationships/image" Target="../media/image1561.png"/><Relationship Id="rId13" Type="http://schemas.openxmlformats.org/officeDocument/2006/relationships/customXml" Target="../ink/ink1580.xml"/><Relationship Id="rId3" Type="http://schemas.openxmlformats.org/officeDocument/2006/relationships/customXml" Target="../ink/ink1575.xml"/><Relationship Id="rId7" Type="http://schemas.openxmlformats.org/officeDocument/2006/relationships/customXml" Target="../ink/ink1577.xml"/><Relationship Id="rId12" Type="http://schemas.openxmlformats.org/officeDocument/2006/relationships/image" Target="../media/image1563.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560.png"/><Relationship Id="rId11" Type="http://schemas.openxmlformats.org/officeDocument/2006/relationships/customXml" Target="../ink/ink1579.xml"/><Relationship Id="rId5" Type="http://schemas.openxmlformats.org/officeDocument/2006/relationships/customXml" Target="../ink/ink1576.xml"/><Relationship Id="rId10" Type="http://schemas.openxmlformats.org/officeDocument/2006/relationships/image" Target="../media/image1562.png"/><Relationship Id="rId4" Type="http://schemas.openxmlformats.org/officeDocument/2006/relationships/image" Target="../media/image1559.png"/><Relationship Id="rId9" Type="http://schemas.openxmlformats.org/officeDocument/2006/relationships/customXml" Target="../ink/ink1578.xml"/><Relationship Id="rId14" Type="http://schemas.openxmlformats.org/officeDocument/2006/relationships/image" Target="../media/image156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6" Type="http://schemas.openxmlformats.org/officeDocument/2006/relationships/customXml" Target="../ink/ink1592.xml"/><Relationship Id="rId117" Type="http://schemas.openxmlformats.org/officeDocument/2006/relationships/customXml" Target="../ink/ink1638.xml"/><Relationship Id="rId21" Type="http://schemas.openxmlformats.org/officeDocument/2006/relationships/image" Target="../media/image1376.png"/><Relationship Id="rId42" Type="http://schemas.openxmlformats.org/officeDocument/2006/relationships/customXml" Target="../ink/ink1600.xml"/><Relationship Id="rId47" Type="http://schemas.openxmlformats.org/officeDocument/2006/relationships/image" Target="../media/image1586.png"/><Relationship Id="rId63" Type="http://schemas.openxmlformats.org/officeDocument/2006/relationships/image" Target="../media/image1594.png"/><Relationship Id="rId68" Type="http://schemas.openxmlformats.org/officeDocument/2006/relationships/customXml" Target="../ink/ink1613.xml"/><Relationship Id="rId84" Type="http://schemas.openxmlformats.org/officeDocument/2006/relationships/customXml" Target="../ink/ink1621.xml"/><Relationship Id="rId89" Type="http://schemas.openxmlformats.org/officeDocument/2006/relationships/image" Target="../media/image1605.png"/><Relationship Id="rId112" Type="http://schemas.openxmlformats.org/officeDocument/2006/relationships/customXml" Target="../ink/ink1635.xml"/><Relationship Id="rId16" Type="http://schemas.openxmlformats.org/officeDocument/2006/relationships/customXml" Target="../ink/ink1587.xml"/><Relationship Id="rId107" Type="http://schemas.openxmlformats.org/officeDocument/2006/relationships/image" Target="../media/image1614.png"/><Relationship Id="rId11" Type="http://schemas.openxmlformats.org/officeDocument/2006/relationships/image" Target="../media/image1569.png"/><Relationship Id="rId32" Type="http://schemas.openxmlformats.org/officeDocument/2006/relationships/customXml" Target="../ink/ink1595.xml"/><Relationship Id="rId37" Type="http://schemas.openxmlformats.org/officeDocument/2006/relationships/image" Target="../media/image1581.png"/><Relationship Id="rId53" Type="http://schemas.openxmlformats.org/officeDocument/2006/relationships/image" Target="../media/image1589.png"/><Relationship Id="rId58" Type="http://schemas.openxmlformats.org/officeDocument/2006/relationships/customXml" Target="../ink/ink1608.xml"/><Relationship Id="rId74" Type="http://schemas.openxmlformats.org/officeDocument/2006/relationships/customXml" Target="../ink/ink1616.xml"/><Relationship Id="rId79" Type="http://schemas.openxmlformats.org/officeDocument/2006/relationships/image" Target="../media/image1600.png"/><Relationship Id="rId102" Type="http://schemas.openxmlformats.org/officeDocument/2006/relationships/customXml" Target="../ink/ink1630.xml"/><Relationship Id="rId123" Type="http://schemas.openxmlformats.org/officeDocument/2006/relationships/customXml" Target="../ink/ink1641.xml"/><Relationship Id="rId5" Type="http://schemas.openxmlformats.org/officeDocument/2006/relationships/image" Target="../media/image1566.png"/><Relationship Id="rId90" Type="http://schemas.openxmlformats.org/officeDocument/2006/relationships/customXml" Target="../ink/ink1624.xml"/><Relationship Id="rId95" Type="http://schemas.openxmlformats.org/officeDocument/2006/relationships/image" Target="../media/image1608.png"/><Relationship Id="rId22" Type="http://schemas.openxmlformats.org/officeDocument/2006/relationships/customXml" Target="../ink/ink1590.xml"/><Relationship Id="rId27" Type="http://schemas.openxmlformats.org/officeDocument/2006/relationships/image" Target="../media/image1576.png"/><Relationship Id="rId43" Type="http://schemas.openxmlformats.org/officeDocument/2006/relationships/image" Target="../media/image1584.png"/><Relationship Id="rId48" Type="http://schemas.openxmlformats.org/officeDocument/2006/relationships/customXml" Target="../ink/ink1603.xml"/><Relationship Id="rId64" Type="http://schemas.openxmlformats.org/officeDocument/2006/relationships/customXml" Target="../ink/ink1611.xml"/><Relationship Id="rId69" Type="http://schemas.openxmlformats.org/officeDocument/2006/relationships/image" Target="../media/image1596.png"/><Relationship Id="rId113" Type="http://schemas.openxmlformats.org/officeDocument/2006/relationships/image" Target="../media/image1617.png"/><Relationship Id="rId118" Type="http://schemas.openxmlformats.org/officeDocument/2006/relationships/image" Target="../media/image1619.png"/><Relationship Id="rId80" Type="http://schemas.openxmlformats.org/officeDocument/2006/relationships/customXml" Target="../ink/ink1619.xml"/><Relationship Id="rId85" Type="http://schemas.openxmlformats.org/officeDocument/2006/relationships/image" Target="../media/image1603.png"/><Relationship Id="rId12" Type="http://schemas.openxmlformats.org/officeDocument/2006/relationships/customXml" Target="../ink/ink1585.xml"/><Relationship Id="rId17" Type="http://schemas.openxmlformats.org/officeDocument/2006/relationships/image" Target="../media/image1572.png"/><Relationship Id="rId33" Type="http://schemas.openxmlformats.org/officeDocument/2006/relationships/image" Target="../media/image1579.png"/><Relationship Id="rId38" Type="http://schemas.openxmlformats.org/officeDocument/2006/relationships/customXml" Target="../ink/ink1598.xml"/><Relationship Id="rId59" Type="http://schemas.openxmlformats.org/officeDocument/2006/relationships/image" Target="../media/image1592.png"/><Relationship Id="rId103" Type="http://schemas.openxmlformats.org/officeDocument/2006/relationships/image" Target="../media/image1612.png"/><Relationship Id="rId108" Type="http://schemas.openxmlformats.org/officeDocument/2006/relationships/customXml" Target="../ink/ink1633.xml"/><Relationship Id="rId124" Type="http://schemas.openxmlformats.org/officeDocument/2006/relationships/image" Target="../media/image1622.png"/><Relationship Id="rId54" Type="http://schemas.openxmlformats.org/officeDocument/2006/relationships/customXml" Target="../ink/ink1606.xml"/><Relationship Id="rId70" Type="http://schemas.openxmlformats.org/officeDocument/2006/relationships/customXml" Target="../ink/ink1614.xml"/><Relationship Id="rId75" Type="http://schemas.openxmlformats.org/officeDocument/2006/relationships/image" Target="../media/image1598.png"/><Relationship Id="rId91" Type="http://schemas.openxmlformats.org/officeDocument/2006/relationships/image" Target="../media/image1606.png"/><Relationship Id="rId96" Type="http://schemas.openxmlformats.org/officeDocument/2006/relationships/customXml" Target="../ink/ink1627.xml"/><Relationship Id="rId1" Type="http://schemas.openxmlformats.org/officeDocument/2006/relationships/slideLayout" Target="../slideLayouts/slideLayout7.xml"/><Relationship Id="rId6" Type="http://schemas.openxmlformats.org/officeDocument/2006/relationships/customXml" Target="../ink/ink1582.xml"/><Relationship Id="rId23" Type="http://schemas.openxmlformats.org/officeDocument/2006/relationships/image" Target="../media/image1574.png"/><Relationship Id="rId28" Type="http://schemas.openxmlformats.org/officeDocument/2006/relationships/customXml" Target="../ink/ink1593.xml"/><Relationship Id="rId49" Type="http://schemas.openxmlformats.org/officeDocument/2006/relationships/image" Target="../media/image1587.png"/><Relationship Id="rId114" Type="http://schemas.openxmlformats.org/officeDocument/2006/relationships/customXml" Target="../ink/ink1636.xml"/><Relationship Id="rId119" Type="http://schemas.openxmlformats.org/officeDocument/2006/relationships/customXml" Target="../ink/ink1639.xml"/><Relationship Id="rId44" Type="http://schemas.openxmlformats.org/officeDocument/2006/relationships/customXml" Target="../ink/ink1601.xml"/><Relationship Id="rId60" Type="http://schemas.openxmlformats.org/officeDocument/2006/relationships/customXml" Target="../ink/ink1609.xml"/><Relationship Id="rId65" Type="http://schemas.openxmlformats.org/officeDocument/2006/relationships/image" Target="../media/image908.png"/><Relationship Id="rId81" Type="http://schemas.openxmlformats.org/officeDocument/2006/relationships/image" Target="../media/image1601.png"/><Relationship Id="rId86" Type="http://schemas.openxmlformats.org/officeDocument/2006/relationships/customXml" Target="../ink/ink1622.xml"/><Relationship Id="rId4" Type="http://schemas.openxmlformats.org/officeDocument/2006/relationships/customXml" Target="../ink/ink1581.xml"/><Relationship Id="rId9" Type="http://schemas.openxmlformats.org/officeDocument/2006/relationships/image" Target="../media/image1568.png"/><Relationship Id="rId13" Type="http://schemas.openxmlformats.org/officeDocument/2006/relationships/image" Target="../media/image1570.png"/><Relationship Id="rId18" Type="http://schemas.openxmlformats.org/officeDocument/2006/relationships/customXml" Target="../ink/ink1588.xml"/><Relationship Id="rId39" Type="http://schemas.openxmlformats.org/officeDocument/2006/relationships/image" Target="../media/image1582.png"/><Relationship Id="rId109" Type="http://schemas.openxmlformats.org/officeDocument/2006/relationships/image" Target="../media/image1615.png"/><Relationship Id="rId34" Type="http://schemas.openxmlformats.org/officeDocument/2006/relationships/customXml" Target="../ink/ink1596.xml"/><Relationship Id="rId50" Type="http://schemas.openxmlformats.org/officeDocument/2006/relationships/customXml" Target="../ink/ink1604.xml"/><Relationship Id="rId55" Type="http://schemas.openxmlformats.org/officeDocument/2006/relationships/image" Target="../media/image1590.png"/><Relationship Id="rId76" Type="http://schemas.openxmlformats.org/officeDocument/2006/relationships/customXml" Target="../ink/ink1617.xml"/><Relationship Id="rId97" Type="http://schemas.openxmlformats.org/officeDocument/2006/relationships/image" Target="../media/image1609.png"/><Relationship Id="rId104" Type="http://schemas.openxmlformats.org/officeDocument/2006/relationships/customXml" Target="../ink/ink1631.xml"/><Relationship Id="rId120" Type="http://schemas.openxmlformats.org/officeDocument/2006/relationships/image" Target="../media/image1620.png"/><Relationship Id="rId7" Type="http://schemas.openxmlformats.org/officeDocument/2006/relationships/image" Target="../media/image1567.png"/><Relationship Id="rId71" Type="http://schemas.openxmlformats.org/officeDocument/2006/relationships/image" Target="../media/image1597.png"/><Relationship Id="rId92" Type="http://schemas.openxmlformats.org/officeDocument/2006/relationships/customXml" Target="../ink/ink1625.xml"/><Relationship Id="rId2" Type="http://schemas.openxmlformats.org/officeDocument/2006/relationships/notesSlide" Target="../notesSlides/notesSlide39.xml"/><Relationship Id="rId29" Type="http://schemas.openxmlformats.org/officeDocument/2006/relationships/image" Target="../media/image1577.png"/><Relationship Id="rId24" Type="http://schemas.openxmlformats.org/officeDocument/2006/relationships/customXml" Target="../ink/ink1591.xml"/><Relationship Id="rId40" Type="http://schemas.openxmlformats.org/officeDocument/2006/relationships/customXml" Target="../ink/ink1599.xml"/><Relationship Id="rId45" Type="http://schemas.openxmlformats.org/officeDocument/2006/relationships/image" Target="../media/image1585.png"/><Relationship Id="rId66" Type="http://schemas.openxmlformats.org/officeDocument/2006/relationships/customXml" Target="../ink/ink1612.xml"/><Relationship Id="rId87" Type="http://schemas.openxmlformats.org/officeDocument/2006/relationships/image" Target="../media/image1604.png"/><Relationship Id="rId110" Type="http://schemas.openxmlformats.org/officeDocument/2006/relationships/customXml" Target="../ink/ink1634.xml"/><Relationship Id="rId115" Type="http://schemas.openxmlformats.org/officeDocument/2006/relationships/image" Target="../media/image1618.png"/><Relationship Id="rId61" Type="http://schemas.openxmlformats.org/officeDocument/2006/relationships/image" Target="../media/image1593.png"/><Relationship Id="rId82" Type="http://schemas.openxmlformats.org/officeDocument/2006/relationships/customXml" Target="../ink/ink1620.xml"/><Relationship Id="rId19" Type="http://schemas.openxmlformats.org/officeDocument/2006/relationships/image" Target="../media/image1573.png"/><Relationship Id="rId14" Type="http://schemas.openxmlformats.org/officeDocument/2006/relationships/customXml" Target="../ink/ink1586.xml"/><Relationship Id="rId30" Type="http://schemas.openxmlformats.org/officeDocument/2006/relationships/customXml" Target="../ink/ink1594.xml"/><Relationship Id="rId35" Type="http://schemas.openxmlformats.org/officeDocument/2006/relationships/image" Target="../media/image1580.png"/><Relationship Id="rId56" Type="http://schemas.openxmlformats.org/officeDocument/2006/relationships/customXml" Target="../ink/ink1607.xml"/><Relationship Id="rId77" Type="http://schemas.openxmlformats.org/officeDocument/2006/relationships/image" Target="../media/image1599.png"/><Relationship Id="rId100" Type="http://schemas.openxmlformats.org/officeDocument/2006/relationships/customXml" Target="../ink/ink1629.xml"/><Relationship Id="rId105" Type="http://schemas.openxmlformats.org/officeDocument/2006/relationships/image" Target="../media/image1613.png"/><Relationship Id="rId8" Type="http://schemas.openxmlformats.org/officeDocument/2006/relationships/customXml" Target="../ink/ink1583.xml"/><Relationship Id="rId51" Type="http://schemas.openxmlformats.org/officeDocument/2006/relationships/image" Target="../media/image1588.png"/><Relationship Id="rId72" Type="http://schemas.openxmlformats.org/officeDocument/2006/relationships/customXml" Target="../ink/ink1615.xml"/><Relationship Id="rId93" Type="http://schemas.openxmlformats.org/officeDocument/2006/relationships/image" Target="../media/image1607.png"/><Relationship Id="rId98" Type="http://schemas.openxmlformats.org/officeDocument/2006/relationships/customXml" Target="../ink/ink1628.xml"/><Relationship Id="rId121" Type="http://schemas.openxmlformats.org/officeDocument/2006/relationships/customXml" Target="../ink/ink1640.xml"/><Relationship Id="rId3" Type="http://schemas.openxmlformats.org/officeDocument/2006/relationships/image" Target="../media/image1565.png"/><Relationship Id="rId25" Type="http://schemas.openxmlformats.org/officeDocument/2006/relationships/image" Target="../media/image1575.png"/><Relationship Id="rId46" Type="http://schemas.openxmlformats.org/officeDocument/2006/relationships/customXml" Target="../ink/ink1602.xml"/><Relationship Id="rId67" Type="http://schemas.openxmlformats.org/officeDocument/2006/relationships/image" Target="../media/image1595.png"/><Relationship Id="rId116" Type="http://schemas.openxmlformats.org/officeDocument/2006/relationships/customXml" Target="../ink/ink1637.xml"/><Relationship Id="rId20" Type="http://schemas.openxmlformats.org/officeDocument/2006/relationships/customXml" Target="../ink/ink1589.xml"/><Relationship Id="rId41" Type="http://schemas.openxmlformats.org/officeDocument/2006/relationships/image" Target="../media/image1583.png"/><Relationship Id="rId62" Type="http://schemas.openxmlformats.org/officeDocument/2006/relationships/customXml" Target="../ink/ink1610.xml"/><Relationship Id="rId83" Type="http://schemas.openxmlformats.org/officeDocument/2006/relationships/image" Target="../media/image1602.png"/><Relationship Id="rId88" Type="http://schemas.openxmlformats.org/officeDocument/2006/relationships/customXml" Target="../ink/ink1623.xml"/><Relationship Id="rId111" Type="http://schemas.openxmlformats.org/officeDocument/2006/relationships/image" Target="../media/image1616.png"/><Relationship Id="rId15" Type="http://schemas.openxmlformats.org/officeDocument/2006/relationships/image" Target="../media/image1571.png"/><Relationship Id="rId36" Type="http://schemas.openxmlformats.org/officeDocument/2006/relationships/customXml" Target="../ink/ink1597.xml"/><Relationship Id="rId57" Type="http://schemas.openxmlformats.org/officeDocument/2006/relationships/image" Target="../media/image1591.png"/><Relationship Id="rId106" Type="http://schemas.openxmlformats.org/officeDocument/2006/relationships/customXml" Target="../ink/ink1632.xml"/><Relationship Id="rId10" Type="http://schemas.openxmlformats.org/officeDocument/2006/relationships/customXml" Target="../ink/ink1584.xml"/><Relationship Id="rId31" Type="http://schemas.openxmlformats.org/officeDocument/2006/relationships/image" Target="../media/image1578.png"/><Relationship Id="rId52" Type="http://schemas.openxmlformats.org/officeDocument/2006/relationships/customXml" Target="../ink/ink1605.xml"/><Relationship Id="rId73" Type="http://schemas.openxmlformats.org/officeDocument/2006/relationships/image" Target="../media/image1246.png"/><Relationship Id="rId78" Type="http://schemas.openxmlformats.org/officeDocument/2006/relationships/customXml" Target="../ink/ink1618.xml"/><Relationship Id="rId94" Type="http://schemas.openxmlformats.org/officeDocument/2006/relationships/customXml" Target="../ink/ink1626.xml"/><Relationship Id="rId99" Type="http://schemas.openxmlformats.org/officeDocument/2006/relationships/image" Target="../media/image1610.png"/><Relationship Id="rId101" Type="http://schemas.openxmlformats.org/officeDocument/2006/relationships/image" Target="../media/image1611.png"/><Relationship Id="rId122" Type="http://schemas.openxmlformats.org/officeDocument/2006/relationships/image" Target="../media/image1621.png"/></Relationships>
</file>

<file path=ppt/slides/_rels/slide41.xml.rels><?xml version="1.0" encoding="UTF-8" standalone="yes"?>
<Relationships xmlns="http://schemas.openxmlformats.org/package/2006/relationships"><Relationship Id="rId117" Type="http://schemas.openxmlformats.org/officeDocument/2006/relationships/image" Target="../media/image1680.png"/><Relationship Id="rId21" Type="http://schemas.openxmlformats.org/officeDocument/2006/relationships/image" Target="../media/image1632.png"/><Relationship Id="rId42" Type="http://schemas.openxmlformats.org/officeDocument/2006/relationships/customXml" Target="../ink/ink1661.xml"/><Relationship Id="rId63" Type="http://schemas.openxmlformats.org/officeDocument/2006/relationships/image" Target="../media/image1653.png"/><Relationship Id="rId84" Type="http://schemas.openxmlformats.org/officeDocument/2006/relationships/customXml" Target="../ink/ink1682.xml"/><Relationship Id="rId16" Type="http://schemas.openxmlformats.org/officeDocument/2006/relationships/customXml" Target="../ink/ink1648.xml"/><Relationship Id="rId107" Type="http://schemas.openxmlformats.org/officeDocument/2006/relationships/image" Target="../media/image1675.png"/><Relationship Id="rId11" Type="http://schemas.openxmlformats.org/officeDocument/2006/relationships/image" Target="../media/image1627.png"/><Relationship Id="rId32" Type="http://schemas.openxmlformats.org/officeDocument/2006/relationships/customXml" Target="../ink/ink1656.xml"/><Relationship Id="rId37" Type="http://schemas.openxmlformats.org/officeDocument/2006/relationships/image" Target="../media/image1640.png"/><Relationship Id="rId53" Type="http://schemas.openxmlformats.org/officeDocument/2006/relationships/image" Target="../media/image1648.png"/><Relationship Id="rId58" Type="http://schemas.openxmlformats.org/officeDocument/2006/relationships/customXml" Target="../ink/ink1669.xml"/><Relationship Id="rId74" Type="http://schemas.openxmlformats.org/officeDocument/2006/relationships/customXml" Target="../ink/ink1677.xml"/><Relationship Id="rId79" Type="http://schemas.openxmlformats.org/officeDocument/2006/relationships/image" Target="../media/image1661.png"/><Relationship Id="rId102" Type="http://schemas.openxmlformats.org/officeDocument/2006/relationships/customXml" Target="../ink/ink1691.xml"/><Relationship Id="rId123" Type="http://schemas.openxmlformats.org/officeDocument/2006/relationships/image" Target="../media/image1683.png"/><Relationship Id="rId128" Type="http://schemas.openxmlformats.org/officeDocument/2006/relationships/customXml" Target="../ink/ink1704.xml"/><Relationship Id="rId5" Type="http://schemas.openxmlformats.org/officeDocument/2006/relationships/image" Target="../media/image1624.png"/><Relationship Id="rId90" Type="http://schemas.openxmlformats.org/officeDocument/2006/relationships/customXml" Target="../ink/ink1685.xml"/><Relationship Id="rId95" Type="http://schemas.openxmlformats.org/officeDocument/2006/relationships/image" Target="../media/image1669.png"/><Relationship Id="rId22" Type="http://schemas.openxmlformats.org/officeDocument/2006/relationships/customXml" Target="../ink/ink1651.xml"/><Relationship Id="rId27" Type="http://schemas.openxmlformats.org/officeDocument/2006/relationships/image" Target="../media/image1635.png"/><Relationship Id="rId43" Type="http://schemas.openxmlformats.org/officeDocument/2006/relationships/image" Target="../media/image1643.png"/><Relationship Id="rId48" Type="http://schemas.openxmlformats.org/officeDocument/2006/relationships/customXml" Target="../ink/ink1664.xml"/><Relationship Id="rId64" Type="http://schemas.openxmlformats.org/officeDocument/2006/relationships/customXml" Target="../ink/ink1672.xml"/><Relationship Id="rId69" Type="http://schemas.openxmlformats.org/officeDocument/2006/relationships/image" Target="../media/image1656.png"/><Relationship Id="rId113" Type="http://schemas.openxmlformats.org/officeDocument/2006/relationships/image" Target="../media/image1678.png"/><Relationship Id="rId118" Type="http://schemas.openxmlformats.org/officeDocument/2006/relationships/customXml" Target="../ink/ink1699.xml"/><Relationship Id="rId134" Type="http://schemas.openxmlformats.org/officeDocument/2006/relationships/customXml" Target="../ink/ink1707.xml"/><Relationship Id="rId80" Type="http://schemas.openxmlformats.org/officeDocument/2006/relationships/customXml" Target="../ink/ink1680.xml"/><Relationship Id="rId85" Type="http://schemas.openxmlformats.org/officeDocument/2006/relationships/image" Target="../media/image1664.png"/><Relationship Id="rId12" Type="http://schemas.openxmlformats.org/officeDocument/2006/relationships/customXml" Target="../ink/ink1646.xml"/><Relationship Id="rId17" Type="http://schemas.openxmlformats.org/officeDocument/2006/relationships/image" Target="../media/image1630.png"/><Relationship Id="rId33" Type="http://schemas.openxmlformats.org/officeDocument/2006/relationships/image" Target="../media/image1638.png"/><Relationship Id="rId38" Type="http://schemas.openxmlformats.org/officeDocument/2006/relationships/customXml" Target="../ink/ink1659.xml"/><Relationship Id="rId59" Type="http://schemas.openxmlformats.org/officeDocument/2006/relationships/image" Target="../media/image1651.png"/><Relationship Id="rId103" Type="http://schemas.openxmlformats.org/officeDocument/2006/relationships/image" Target="../media/image1673.png"/><Relationship Id="rId108" Type="http://schemas.openxmlformats.org/officeDocument/2006/relationships/customXml" Target="../ink/ink1694.xml"/><Relationship Id="rId124" Type="http://schemas.openxmlformats.org/officeDocument/2006/relationships/customXml" Target="../ink/ink1702.xml"/><Relationship Id="rId129" Type="http://schemas.openxmlformats.org/officeDocument/2006/relationships/image" Target="../media/image1686.png"/><Relationship Id="rId54" Type="http://schemas.openxmlformats.org/officeDocument/2006/relationships/customXml" Target="../ink/ink1667.xml"/><Relationship Id="rId70" Type="http://schemas.openxmlformats.org/officeDocument/2006/relationships/customXml" Target="../ink/ink1675.xml"/><Relationship Id="rId75" Type="http://schemas.openxmlformats.org/officeDocument/2006/relationships/image" Target="../media/image1659.png"/><Relationship Id="rId91" Type="http://schemas.openxmlformats.org/officeDocument/2006/relationships/image" Target="../media/image1667.png"/><Relationship Id="rId96" Type="http://schemas.openxmlformats.org/officeDocument/2006/relationships/customXml" Target="../ink/ink1688.xml"/><Relationship Id="rId1" Type="http://schemas.openxmlformats.org/officeDocument/2006/relationships/slideLayout" Target="../slideLayouts/slideLayout7.xml"/><Relationship Id="rId6" Type="http://schemas.openxmlformats.org/officeDocument/2006/relationships/customXml" Target="../ink/ink1643.xml"/><Relationship Id="rId23" Type="http://schemas.openxmlformats.org/officeDocument/2006/relationships/image" Target="../media/image1633.png"/><Relationship Id="rId28" Type="http://schemas.openxmlformats.org/officeDocument/2006/relationships/customXml" Target="../ink/ink1654.xml"/><Relationship Id="rId49" Type="http://schemas.openxmlformats.org/officeDocument/2006/relationships/image" Target="../media/image1646.png"/><Relationship Id="rId114" Type="http://schemas.openxmlformats.org/officeDocument/2006/relationships/customXml" Target="../ink/ink1697.xml"/><Relationship Id="rId119" Type="http://schemas.openxmlformats.org/officeDocument/2006/relationships/image" Target="../media/image1681.png"/><Relationship Id="rId44" Type="http://schemas.openxmlformats.org/officeDocument/2006/relationships/customXml" Target="../ink/ink1662.xml"/><Relationship Id="rId60" Type="http://schemas.openxmlformats.org/officeDocument/2006/relationships/customXml" Target="../ink/ink1670.xml"/><Relationship Id="rId65" Type="http://schemas.openxmlformats.org/officeDocument/2006/relationships/image" Target="../media/image1654.png"/><Relationship Id="rId81" Type="http://schemas.openxmlformats.org/officeDocument/2006/relationships/image" Target="../media/image1662.png"/><Relationship Id="rId86" Type="http://schemas.openxmlformats.org/officeDocument/2006/relationships/customXml" Target="../ink/ink1683.xml"/><Relationship Id="rId130" Type="http://schemas.openxmlformats.org/officeDocument/2006/relationships/customXml" Target="../ink/ink1705.xml"/><Relationship Id="rId135" Type="http://schemas.openxmlformats.org/officeDocument/2006/relationships/image" Target="../media/image1689.png"/><Relationship Id="rId13" Type="http://schemas.openxmlformats.org/officeDocument/2006/relationships/image" Target="../media/image1628.png"/><Relationship Id="rId18" Type="http://schemas.openxmlformats.org/officeDocument/2006/relationships/customXml" Target="../ink/ink1649.xml"/><Relationship Id="rId39" Type="http://schemas.openxmlformats.org/officeDocument/2006/relationships/image" Target="../media/image1641.png"/><Relationship Id="rId109" Type="http://schemas.openxmlformats.org/officeDocument/2006/relationships/image" Target="../media/image1676.png"/><Relationship Id="rId34" Type="http://schemas.openxmlformats.org/officeDocument/2006/relationships/customXml" Target="../ink/ink1657.xml"/><Relationship Id="rId50" Type="http://schemas.openxmlformats.org/officeDocument/2006/relationships/customXml" Target="../ink/ink1665.xml"/><Relationship Id="rId55" Type="http://schemas.openxmlformats.org/officeDocument/2006/relationships/image" Target="../media/image1649.png"/><Relationship Id="rId76" Type="http://schemas.openxmlformats.org/officeDocument/2006/relationships/customXml" Target="../ink/ink1678.xml"/><Relationship Id="rId97" Type="http://schemas.openxmlformats.org/officeDocument/2006/relationships/image" Target="../media/image1670.png"/><Relationship Id="rId104" Type="http://schemas.openxmlformats.org/officeDocument/2006/relationships/customXml" Target="../ink/ink1692.xml"/><Relationship Id="rId120" Type="http://schemas.openxmlformats.org/officeDocument/2006/relationships/customXml" Target="../ink/ink1700.xml"/><Relationship Id="rId125" Type="http://schemas.openxmlformats.org/officeDocument/2006/relationships/image" Target="../media/image1684.png"/><Relationship Id="rId7" Type="http://schemas.openxmlformats.org/officeDocument/2006/relationships/image" Target="../media/image1625.png"/><Relationship Id="rId71" Type="http://schemas.openxmlformats.org/officeDocument/2006/relationships/image" Target="../media/image1657.png"/><Relationship Id="rId92" Type="http://schemas.openxmlformats.org/officeDocument/2006/relationships/customXml" Target="../ink/ink1686.xml"/><Relationship Id="rId2" Type="http://schemas.openxmlformats.org/officeDocument/2006/relationships/notesSlide" Target="../notesSlides/notesSlide40.xml"/><Relationship Id="rId29" Type="http://schemas.openxmlformats.org/officeDocument/2006/relationships/image" Target="../media/image1636.png"/><Relationship Id="rId24" Type="http://schemas.openxmlformats.org/officeDocument/2006/relationships/customXml" Target="../ink/ink1652.xml"/><Relationship Id="rId40" Type="http://schemas.openxmlformats.org/officeDocument/2006/relationships/customXml" Target="../ink/ink1660.xml"/><Relationship Id="rId45" Type="http://schemas.openxmlformats.org/officeDocument/2006/relationships/image" Target="../media/image1644.png"/><Relationship Id="rId66" Type="http://schemas.openxmlformats.org/officeDocument/2006/relationships/customXml" Target="../ink/ink1673.xml"/><Relationship Id="rId87" Type="http://schemas.openxmlformats.org/officeDocument/2006/relationships/image" Target="../media/image1665.png"/><Relationship Id="rId110" Type="http://schemas.openxmlformats.org/officeDocument/2006/relationships/customXml" Target="../ink/ink1695.xml"/><Relationship Id="rId115" Type="http://schemas.openxmlformats.org/officeDocument/2006/relationships/image" Target="../media/image1679.png"/><Relationship Id="rId131" Type="http://schemas.openxmlformats.org/officeDocument/2006/relationships/image" Target="../media/image1687.png"/><Relationship Id="rId61" Type="http://schemas.openxmlformats.org/officeDocument/2006/relationships/image" Target="../media/image1652.png"/><Relationship Id="rId82" Type="http://schemas.openxmlformats.org/officeDocument/2006/relationships/customXml" Target="../ink/ink1681.xml"/><Relationship Id="rId19" Type="http://schemas.openxmlformats.org/officeDocument/2006/relationships/image" Target="../media/image1631.png"/><Relationship Id="rId14" Type="http://schemas.openxmlformats.org/officeDocument/2006/relationships/customXml" Target="../ink/ink1647.xml"/><Relationship Id="rId30" Type="http://schemas.openxmlformats.org/officeDocument/2006/relationships/customXml" Target="../ink/ink1655.xml"/><Relationship Id="rId35" Type="http://schemas.openxmlformats.org/officeDocument/2006/relationships/image" Target="../media/image1639.png"/><Relationship Id="rId56" Type="http://schemas.openxmlformats.org/officeDocument/2006/relationships/customXml" Target="../ink/ink1668.xml"/><Relationship Id="rId77" Type="http://schemas.openxmlformats.org/officeDocument/2006/relationships/image" Target="../media/image1660.png"/><Relationship Id="rId100" Type="http://schemas.openxmlformats.org/officeDocument/2006/relationships/customXml" Target="../ink/ink1690.xml"/><Relationship Id="rId105" Type="http://schemas.openxmlformats.org/officeDocument/2006/relationships/image" Target="../media/image1674.png"/><Relationship Id="rId126" Type="http://schemas.openxmlformats.org/officeDocument/2006/relationships/customXml" Target="../ink/ink1703.xml"/><Relationship Id="rId8" Type="http://schemas.openxmlformats.org/officeDocument/2006/relationships/customXml" Target="../ink/ink1644.xml"/><Relationship Id="rId51" Type="http://schemas.openxmlformats.org/officeDocument/2006/relationships/image" Target="../media/image1647.png"/><Relationship Id="rId72" Type="http://schemas.openxmlformats.org/officeDocument/2006/relationships/customXml" Target="../ink/ink1676.xml"/><Relationship Id="rId93" Type="http://schemas.openxmlformats.org/officeDocument/2006/relationships/image" Target="../media/image1668.png"/><Relationship Id="rId98" Type="http://schemas.openxmlformats.org/officeDocument/2006/relationships/customXml" Target="../ink/ink1689.xml"/><Relationship Id="rId121" Type="http://schemas.openxmlformats.org/officeDocument/2006/relationships/image" Target="../media/image1682.png"/><Relationship Id="rId3" Type="http://schemas.openxmlformats.org/officeDocument/2006/relationships/image" Target="../media/image1623.png"/><Relationship Id="rId25" Type="http://schemas.openxmlformats.org/officeDocument/2006/relationships/image" Target="../media/image1634.png"/><Relationship Id="rId46" Type="http://schemas.openxmlformats.org/officeDocument/2006/relationships/customXml" Target="../ink/ink1663.xml"/><Relationship Id="rId67" Type="http://schemas.openxmlformats.org/officeDocument/2006/relationships/image" Target="../media/image1655.png"/><Relationship Id="rId116" Type="http://schemas.openxmlformats.org/officeDocument/2006/relationships/customXml" Target="../ink/ink1698.xml"/><Relationship Id="rId20" Type="http://schemas.openxmlformats.org/officeDocument/2006/relationships/customXml" Target="../ink/ink1650.xml"/><Relationship Id="rId41" Type="http://schemas.openxmlformats.org/officeDocument/2006/relationships/image" Target="../media/image1642.png"/><Relationship Id="rId62" Type="http://schemas.openxmlformats.org/officeDocument/2006/relationships/customXml" Target="../ink/ink1671.xml"/><Relationship Id="rId83" Type="http://schemas.openxmlformats.org/officeDocument/2006/relationships/image" Target="../media/image1663.png"/><Relationship Id="rId88" Type="http://schemas.openxmlformats.org/officeDocument/2006/relationships/customXml" Target="../ink/ink1684.xml"/><Relationship Id="rId111" Type="http://schemas.openxmlformats.org/officeDocument/2006/relationships/image" Target="../media/image1677.png"/><Relationship Id="rId132" Type="http://schemas.openxmlformats.org/officeDocument/2006/relationships/customXml" Target="../ink/ink1706.xml"/><Relationship Id="rId15" Type="http://schemas.openxmlformats.org/officeDocument/2006/relationships/image" Target="../media/image1629.png"/><Relationship Id="rId36" Type="http://schemas.openxmlformats.org/officeDocument/2006/relationships/customXml" Target="../ink/ink1658.xml"/><Relationship Id="rId57" Type="http://schemas.openxmlformats.org/officeDocument/2006/relationships/image" Target="../media/image1650.png"/><Relationship Id="rId106" Type="http://schemas.openxmlformats.org/officeDocument/2006/relationships/customXml" Target="../ink/ink1693.xml"/><Relationship Id="rId127" Type="http://schemas.openxmlformats.org/officeDocument/2006/relationships/image" Target="../media/image1685.png"/><Relationship Id="rId10" Type="http://schemas.openxmlformats.org/officeDocument/2006/relationships/customXml" Target="../ink/ink1645.xml"/><Relationship Id="rId31" Type="http://schemas.openxmlformats.org/officeDocument/2006/relationships/image" Target="../media/image1637.png"/><Relationship Id="rId52" Type="http://schemas.openxmlformats.org/officeDocument/2006/relationships/customXml" Target="../ink/ink1666.xml"/><Relationship Id="rId73" Type="http://schemas.openxmlformats.org/officeDocument/2006/relationships/image" Target="../media/image1658.png"/><Relationship Id="rId78" Type="http://schemas.openxmlformats.org/officeDocument/2006/relationships/customXml" Target="../ink/ink1679.xml"/><Relationship Id="rId94" Type="http://schemas.openxmlformats.org/officeDocument/2006/relationships/customXml" Target="../ink/ink1687.xml"/><Relationship Id="rId99" Type="http://schemas.openxmlformats.org/officeDocument/2006/relationships/image" Target="../media/image1671.png"/><Relationship Id="rId101" Type="http://schemas.openxmlformats.org/officeDocument/2006/relationships/image" Target="../media/image1672.png"/><Relationship Id="rId122" Type="http://schemas.openxmlformats.org/officeDocument/2006/relationships/customXml" Target="../ink/ink1701.xml"/><Relationship Id="rId4" Type="http://schemas.openxmlformats.org/officeDocument/2006/relationships/customXml" Target="../ink/ink1642.xml"/><Relationship Id="rId9" Type="http://schemas.openxmlformats.org/officeDocument/2006/relationships/image" Target="../media/image1626.png"/><Relationship Id="rId26" Type="http://schemas.openxmlformats.org/officeDocument/2006/relationships/customXml" Target="../ink/ink1653.xml"/><Relationship Id="rId47" Type="http://schemas.openxmlformats.org/officeDocument/2006/relationships/image" Target="../media/image1645.png"/><Relationship Id="rId68" Type="http://schemas.openxmlformats.org/officeDocument/2006/relationships/customXml" Target="../ink/ink1674.xml"/><Relationship Id="rId89" Type="http://schemas.openxmlformats.org/officeDocument/2006/relationships/image" Target="../media/image1666.png"/><Relationship Id="rId112" Type="http://schemas.openxmlformats.org/officeDocument/2006/relationships/customXml" Target="../ink/ink1696.xml"/><Relationship Id="rId133" Type="http://schemas.openxmlformats.org/officeDocument/2006/relationships/image" Target="../media/image1688.png"/></Relationships>
</file>

<file path=ppt/slides/_rels/slide42.xml.rels><?xml version="1.0" encoding="UTF-8" standalone="yes"?>
<Relationships xmlns="http://schemas.openxmlformats.org/package/2006/relationships"><Relationship Id="rId26" Type="http://schemas.openxmlformats.org/officeDocument/2006/relationships/image" Target="../media/image1701.png"/><Relationship Id="rId21" Type="http://schemas.openxmlformats.org/officeDocument/2006/relationships/customXml" Target="../ink/ink1717.xml"/><Relationship Id="rId42" Type="http://schemas.openxmlformats.org/officeDocument/2006/relationships/image" Target="../media/image1709.png"/><Relationship Id="rId47" Type="http://schemas.openxmlformats.org/officeDocument/2006/relationships/customXml" Target="../ink/ink1730.xml"/><Relationship Id="rId63" Type="http://schemas.openxmlformats.org/officeDocument/2006/relationships/customXml" Target="../ink/ink1738.xml"/><Relationship Id="rId68" Type="http://schemas.openxmlformats.org/officeDocument/2006/relationships/image" Target="../media/image1722.png"/><Relationship Id="rId84" Type="http://schemas.openxmlformats.org/officeDocument/2006/relationships/image" Target="../media/image1730.png"/><Relationship Id="rId89" Type="http://schemas.openxmlformats.org/officeDocument/2006/relationships/customXml" Target="../ink/ink1751.xml"/><Relationship Id="rId16" Type="http://schemas.openxmlformats.org/officeDocument/2006/relationships/image" Target="../media/image1696.png"/><Relationship Id="rId11" Type="http://schemas.openxmlformats.org/officeDocument/2006/relationships/customXml" Target="../ink/ink1712.xml"/><Relationship Id="rId32" Type="http://schemas.openxmlformats.org/officeDocument/2006/relationships/image" Target="../media/image1704.png"/><Relationship Id="rId37" Type="http://schemas.openxmlformats.org/officeDocument/2006/relationships/customXml" Target="../ink/ink1725.xml"/><Relationship Id="rId53" Type="http://schemas.openxmlformats.org/officeDocument/2006/relationships/customXml" Target="../ink/ink1733.xml"/><Relationship Id="rId58" Type="http://schemas.openxmlformats.org/officeDocument/2006/relationships/image" Target="../media/image1717.png"/><Relationship Id="rId74" Type="http://schemas.openxmlformats.org/officeDocument/2006/relationships/image" Target="../media/image1725.png"/><Relationship Id="rId79" Type="http://schemas.openxmlformats.org/officeDocument/2006/relationships/customXml" Target="../ink/ink1746.xml"/><Relationship Id="rId5" Type="http://schemas.openxmlformats.org/officeDocument/2006/relationships/customXml" Target="../ink/ink1709.xml"/><Relationship Id="rId90" Type="http://schemas.openxmlformats.org/officeDocument/2006/relationships/image" Target="../media/image1733.png"/><Relationship Id="rId14" Type="http://schemas.openxmlformats.org/officeDocument/2006/relationships/image" Target="../media/image1695.png"/><Relationship Id="rId22" Type="http://schemas.openxmlformats.org/officeDocument/2006/relationships/image" Target="../media/image1699.png"/><Relationship Id="rId27" Type="http://schemas.openxmlformats.org/officeDocument/2006/relationships/customXml" Target="../ink/ink1720.xml"/><Relationship Id="rId30" Type="http://schemas.openxmlformats.org/officeDocument/2006/relationships/image" Target="../media/image1703.png"/><Relationship Id="rId35" Type="http://schemas.openxmlformats.org/officeDocument/2006/relationships/customXml" Target="../ink/ink1724.xml"/><Relationship Id="rId43" Type="http://schemas.openxmlformats.org/officeDocument/2006/relationships/customXml" Target="../ink/ink1728.xml"/><Relationship Id="rId48" Type="http://schemas.openxmlformats.org/officeDocument/2006/relationships/image" Target="../media/image1712.png"/><Relationship Id="rId56" Type="http://schemas.openxmlformats.org/officeDocument/2006/relationships/image" Target="../media/image1716.png"/><Relationship Id="rId64" Type="http://schemas.openxmlformats.org/officeDocument/2006/relationships/image" Target="../media/image1720.png"/><Relationship Id="rId69" Type="http://schemas.openxmlformats.org/officeDocument/2006/relationships/customXml" Target="../ink/ink1741.xml"/><Relationship Id="rId77" Type="http://schemas.openxmlformats.org/officeDocument/2006/relationships/customXml" Target="../ink/ink1745.xml"/><Relationship Id="rId8" Type="http://schemas.openxmlformats.org/officeDocument/2006/relationships/image" Target="../media/image1692.png"/><Relationship Id="rId51" Type="http://schemas.openxmlformats.org/officeDocument/2006/relationships/customXml" Target="../ink/ink1732.xml"/><Relationship Id="rId72" Type="http://schemas.openxmlformats.org/officeDocument/2006/relationships/image" Target="../media/image1724.png"/><Relationship Id="rId80" Type="http://schemas.openxmlformats.org/officeDocument/2006/relationships/image" Target="../media/image1728.png"/><Relationship Id="rId85" Type="http://schemas.openxmlformats.org/officeDocument/2006/relationships/customXml" Target="../ink/ink1749.xml"/><Relationship Id="rId3" Type="http://schemas.openxmlformats.org/officeDocument/2006/relationships/customXml" Target="../ink/ink1708.xml"/><Relationship Id="rId12" Type="http://schemas.openxmlformats.org/officeDocument/2006/relationships/image" Target="../media/image1694.png"/><Relationship Id="rId17" Type="http://schemas.openxmlformats.org/officeDocument/2006/relationships/customXml" Target="../ink/ink1715.xml"/><Relationship Id="rId25" Type="http://schemas.openxmlformats.org/officeDocument/2006/relationships/customXml" Target="../ink/ink1719.xml"/><Relationship Id="rId33" Type="http://schemas.openxmlformats.org/officeDocument/2006/relationships/customXml" Target="../ink/ink1723.xml"/><Relationship Id="rId38" Type="http://schemas.openxmlformats.org/officeDocument/2006/relationships/image" Target="../media/image1707.png"/><Relationship Id="rId46" Type="http://schemas.openxmlformats.org/officeDocument/2006/relationships/image" Target="../media/image1711.png"/><Relationship Id="rId59" Type="http://schemas.openxmlformats.org/officeDocument/2006/relationships/customXml" Target="../ink/ink1736.xml"/><Relationship Id="rId67" Type="http://schemas.openxmlformats.org/officeDocument/2006/relationships/customXml" Target="../ink/ink1740.xml"/><Relationship Id="rId20" Type="http://schemas.openxmlformats.org/officeDocument/2006/relationships/image" Target="../media/image1698.png"/><Relationship Id="rId41" Type="http://schemas.openxmlformats.org/officeDocument/2006/relationships/customXml" Target="../ink/ink1727.xml"/><Relationship Id="rId54" Type="http://schemas.openxmlformats.org/officeDocument/2006/relationships/image" Target="../media/image1715.png"/><Relationship Id="rId62" Type="http://schemas.openxmlformats.org/officeDocument/2006/relationships/image" Target="../media/image1719.png"/><Relationship Id="rId70" Type="http://schemas.openxmlformats.org/officeDocument/2006/relationships/image" Target="../media/image1723.png"/><Relationship Id="rId75" Type="http://schemas.openxmlformats.org/officeDocument/2006/relationships/customXml" Target="../ink/ink1744.xml"/><Relationship Id="rId83" Type="http://schemas.openxmlformats.org/officeDocument/2006/relationships/customXml" Target="../ink/ink1748.xml"/><Relationship Id="rId88" Type="http://schemas.openxmlformats.org/officeDocument/2006/relationships/image" Target="../media/image1732.png"/><Relationship Id="rId91" Type="http://schemas.openxmlformats.org/officeDocument/2006/relationships/customXml" Target="../ink/ink1752.xml"/><Relationship Id="rId1" Type="http://schemas.openxmlformats.org/officeDocument/2006/relationships/slideLayout" Target="../slideLayouts/slideLayout7.xml"/><Relationship Id="rId6" Type="http://schemas.openxmlformats.org/officeDocument/2006/relationships/image" Target="../media/image1691.png"/><Relationship Id="rId15" Type="http://schemas.openxmlformats.org/officeDocument/2006/relationships/customXml" Target="../ink/ink1714.xml"/><Relationship Id="rId23" Type="http://schemas.openxmlformats.org/officeDocument/2006/relationships/customXml" Target="../ink/ink1718.xml"/><Relationship Id="rId28" Type="http://schemas.openxmlformats.org/officeDocument/2006/relationships/image" Target="../media/image1702.png"/><Relationship Id="rId36" Type="http://schemas.openxmlformats.org/officeDocument/2006/relationships/image" Target="../media/image1706.png"/><Relationship Id="rId49" Type="http://schemas.openxmlformats.org/officeDocument/2006/relationships/customXml" Target="../ink/ink1731.xml"/><Relationship Id="rId57" Type="http://schemas.openxmlformats.org/officeDocument/2006/relationships/customXml" Target="../ink/ink1735.xml"/><Relationship Id="rId10" Type="http://schemas.openxmlformats.org/officeDocument/2006/relationships/image" Target="../media/image1693.png"/><Relationship Id="rId31" Type="http://schemas.openxmlformats.org/officeDocument/2006/relationships/customXml" Target="../ink/ink1722.xml"/><Relationship Id="rId44" Type="http://schemas.openxmlformats.org/officeDocument/2006/relationships/image" Target="../media/image1710.png"/><Relationship Id="rId52" Type="http://schemas.openxmlformats.org/officeDocument/2006/relationships/image" Target="../media/image1714.png"/><Relationship Id="rId60" Type="http://schemas.openxmlformats.org/officeDocument/2006/relationships/image" Target="../media/image1718.png"/><Relationship Id="rId65" Type="http://schemas.openxmlformats.org/officeDocument/2006/relationships/customXml" Target="../ink/ink1739.xml"/><Relationship Id="rId73" Type="http://schemas.openxmlformats.org/officeDocument/2006/relationships/customXml" Target="../ink/ink1743.xml"/><Relationship Id="rId78" Type="http://schemas.openxmlformats.org/officeDocument/2006/relationships/image" Target="../media/image1727.png"/><Relationship Id="rId81" Type="http://schemas.openxmlformats.org/officeDocument/2006/relationships/customXml" Target="../ink/ink1747.xml"/><Relationship Id="rId86" Type="http://schemas.openxmlformats.org/officeDocument/2006/relationships/image" Target="../media/image1731.png"/><Relationship Id="rId4" Type="http://schemas.openxmlformats.org/officeDocument/2006/relationships/image" Target="../media/image1690.png"/><Relationship Id="rId9" Type="http://schemas.openxmlformats.org/officeDocument/2006/relationships/customXml" Target="../ink/ink1711.xml"/><Relationship Id="rId13" Type="http://schemas.openxmlformats.org/officeDocument/2006/relationships/customXml" Target="../ink/ink1713.xml"/><Relationship Id="rId18" Type="http://schemas.openxmlformats.org/officeDocument/2006/relationships/image" Target="../media/image1697.png"/><Relationship Id="rId39" Type="http://schemas.openxmlformats.org/officeDocument/2006/relationships/customXml" Target="../ink/ink1726.xml"/><Relationship Id="rId34" Type="http://schemas.openxmlformats.org/officeDocument/2006/relationships/image" Target="../media/image1705.png"/><Relationship Id="rId50" Type="http://schemas.openxmlformats.org/officeDocument/2006/relationships/image" Target="../media/image1713.png"/><Relationship Id="rId55" Type="http://schemas.openxmlformats.org/officeDocument/2006/relationships/customXml" Target="../ink/ink1734.xml"/><Relationship Id="rId76" Type="http://schemas.openxmlformats.org/officeDocument/2006/relationships/image" Target="../media/image1726.png"/><Relationship Id="rId7" Type="http://schemas.openxmlformats.org/officeDocument/2006/relationships/customXml" Target="../ink/ink1710.xml"/><Relationship Id="rId71" Type="http://schemas.openxmlformats.org/officeDocument/2006/relationships/customXml" Target="../ink/ink1742.xml"/><Relationship Id="rId92" Type="http://schemas.openxmlformats.org/officeDocument/2006/relationships/image" Target="../media/image1734.png"/><Relationship Id="rId2" Type="http://schemas.openxmlformats.org/officeDocument/2006/relationships/notesSlide" Target="../notesSlides/notesSlide41.xml"/><Relationship Id="rId29" Type="http://schemas.openxmlformats.org/officeDocument/2006/relationships/customXml" Target="../ink/ink1721.xml"/><Relationship Id="rId24" Type="http://schemas.openxmlformats.org/officeDocument/2006/relationships/image" Target="../media/image1700.png"/><Relationship Id="rId40" Type="http://schemas.openxmlformats.org/officeDocument/2006/relationships/image" Target="../media/image1708.png"/><Relationship Id="rId45" Type="http://schemas.openxmlformats.org/officeDocument/2006/relationships/customXml" Target="../ink/ink1729.xml"/><Relationship Id="rId66" Type="http://schemas.openxmlformats.org/officeDocument/2006/relationships/image" Target="../media/image1721.png"/><Relationship Id="rId87" Type="http://schemas.openxmlformats.org/officeDocument/2006/relationships/customXml" Target="../ink/ink1750.xml"/><Relationship Id="rId61" Type="http://schemas.openxmlformats.org/officeDocument/2006/relationships/customXml" Target="../ink/ink1737.xml"/><Relationship Id="rId82" Type="http://schemas.openxmlformats.org/officeDocument/2006/relationships/image" Target="../media/image1729.png"/><Relationship Id="rId19" Type="http://schemas.openxmlformats.org/officeDocument/2006/relationships/customXml" Target="../ink/ink1716.xml"/></Relationships>
</file>

<file path=ppt/slides/_rels/slide43.xml.rels><?xml version="1.0" encoding="UTF-8" standalone="yes"?>
<Relationships xmlns="http://schemas.openxmlformats.org/package/2006/relationships"><Relationship Id="rId26" Type="http://schemas.openxmlformats.org/officeDocument/2006/relationships/customXml" Target="../ink/ink1764.xml"/><Relationship Id="rId117" Type="http://schemas.openxmlformats.org/officeDocument/2006/relationships/image" Target="../media/image1791.png"/><Relationship Id="rId21" Type="http://schemas.openxmlformats.org/officeDocument/2006/relationships/image" Target="../media/image1744.png"/><Relationship Id="rId42" Type="http://schemas.openxmlformats.org/officeDocument/2006/relationships/customXml" Target="../ink/ink1772.xml"/><Relationship Id="rId47" Type="http://schemas.openxmlformats.org/officeDocument/2006/relationships/image" Target="../media/image1757.png"/><Relationship Id="rId63" Type="http://schemas.openxmlformats.org/officeDocument/2006/relationships/image" Target="../media/image1765.png"/><Relationship Id="rId68" Type="http://schemas.openxmlformats.org/officeDocument/2006/relationships/customXml" Target="../ink/ink1785.xml"/><Relationship Id="rId84" Type="http://schemas.openxmlformats.org/officeDocument/2006/relationships/customXml" Target="../ink/ink1793.xml"/><Relationship Id="rId89" Type="http://schemas.openxmlformats.org/officeDocument/2006/relationships/image" Target="../media/image1778.png"/><Relationship Id="rId112" Type="http://schemas.openxmlformats.org/officeDocument/2006/relationships/customXml" Target="../ink/ink1807.xml"/><Relationship Id="rId16" Type="http://schemas.openxmlformats.org/officeDocument/2006/relationships/customXml" Target="../ink/ink1759.xml"/><Relationship Id="rId107" Type="http://schemas.openxmlformats.org/officeDocument/2006/relationships/image" Target="../media/image1787.png"/><Relationship Id="rId11" Type="http://schemas.openxmlformats.org/officeDocument/2006/relationships/image" Target="../media/image1739.png"/><Relationship Id="rId32" Type="http://schemas.openxmlformats.org/officeDocument/2006/relationships/customXml" Target="../ink/ink1767.xml"/><Relationship Id="rId37" Type="http://schemas.openxmlformats.org/officeDocument/2006/relationships/image" Target="../media/image1752.png"/><Relationship Id="rId53" Type="http://schemas.openxmlformats.org/officeDocument/2006/relationships/image" Target="../media/image1760.png"/><Relationship Id="rId58" Type="http://schemas.openxmlformats.org/officeDocument/2006/relationships/customXml" Target="../ink/ink1780.xml"/><Relationship Id="rId74" Type="http://schemas.openxmlformats.org/officeDocument/2006/relationships/customXml" Target="../ink/ink1788.xml"/><Relationship Id="rId79" Type="http://schemas.openxmlformats.org/officeDocument/2006/relationships/image" Target="../media/image1773.png"/><Relationship Id="rId102" Type="http://schemas.openxmlformats.org/officeDocument/2006/relationships/customXml" Target="../ink/ink1802.xml"/><Relationship Id="rId5" Type="http://schemas.openxmlformats.org/officeDocument/2006/relationships/image" Target="../media/image1736.png"/><Relationship Id="rId90" Type="http://schemas.openxmlformats.org/officeDocument/2006/relationships/customXml" Target="../ink/ink1796.xml"/><Relationship Id="rId95" Type="http://schemas.openxmlformats.org/officeDocument/2006/relationships/image" Target="../media/image1781.png"/><Relationship Id="rId22" Type="http://schemas.openxmlformats.org/officeDocument/2006/relationships/customXml" Target="../ink/ink1762.xml"/><Relationship Id="rId27" Type="http://schemas.openxmlformats.org/officeDocument/2006/relationships/image" Target="../media/image1747.png"/><Relationship Id="rId43" Type="http://schemas.openxmlformats.org/officeDocument/2006/relationships/image" Target="../media/image1755.png"/><Relationship Id="rId48" Type="http://schemas.openxmlformats.org/officeDocument/2006/relationships/customXml" Target="../ink/ink1775.xml"/><Relationship Id="rId64" Type="http://schemas.openxmlformats.org/officeDocument/2006/relationships/customXml" Target="../ink/ink1783.xml"/><Relationship Id="rId69" Type="http://schemas.openxmlformats.org/officeDocument/2006/relationships/image" Target="../media/image1768.png"/><Relationship Id="rId113" Type="http://schemas.openxmlformats.org/officeDocument/2006/relationships/image" Target="../media/image1789.png"/><Relationship Id="rId80" Type="http://schemas.openxmlformats.org/officeDocument/2006/relationships/customXml" Target="../ink/ink1791.xml"/><Relationship Id="rId85" Type="http://schemas.openxmlformats.org/officeDocument/2006/relationships/image" Target="../media/image1776.png"/><Relationship Id="rId12" Type="http://schemas.openxmlformats.org/officeDocument/2006/relationships/customXml" Target="../ink/ink1757.xml"/><Relationship Id="rId17" Type="http://schemas.openxmlformats.org/officeDocument/2006/relationships/image" Target="../media/image1742.png"/><Relationship Id="rId33" Type="http://schemas.openxmlformats.org/officeDocument/2006/relationships/image" Target="../media/image1750.png"/><Relationship Id="rId38" Type="http://schemas.openxmlformats.org/officeDocument/2006/relationships/customXml" Target="../ink/ink1770.xml"/><Relationship Id="rId59" Type="http://schemas.openxmlformats.org/officeDocument/2006/relationships/image" Target="../media/image1763.png"/><Relationship Id="rId103" Type="http://schemas.openxmlformats.org/officeDocument/2006/relationships/image" Target="../media/image1785.png"/><Relationship Id="rId108" Type="http://schemas.openxmlformats.org/officeDocument/2006/relationships/customXml" Target="../ink/ink1805.xml"/><Relationship Id="rId54" Type="http://schemas.openxmlformats.org/officeDocument/2006/relationships/customXml" Target="../ink/ink1778.xml"/><Relationship Id="rId70" Type="http://schemas.openxmlformats.org/officeDocument/2006/relationships/customXml" Target="../ink/ink1786.xml"/><Relationship Id="rId75" Type="http://schemas.openxmlformats.org/officeDocument/2006/relationships/image" Target="../media/image1771.png"/><Relationship Id="rId91" Type="http://schemas.openxmlformats.org/officeDocument/2006/relationships/image" Target="../media/image1779.png"/><Relationship Id="rId96" Type="http://schemas.openxmlformats.org/officeDocument/2006/relationships/customXml" Target="../ink/ink1799.xml"/><Relationship Id="rId1" Type="http://schemas.openxmlformats.org/officeDocument/2006/relationships/slideLayout" Target="../slideLayouts/slideLayout7.xml"/><Relationship Id="rId6" Type="http://schemas.openxmlformats.org/officeDocument/2006/relationships/customXml" Target="../ink/ink1754.xml"/><Relationship Id="rId23" Type="http://schemas.openxmlformats.org/officeDocument/2006/relationships/image" Target="../media/image1745.png"/><Relationship Id="rId28" Type="http://schemas.openxmlformats.org/officeDocument/2006/relationships/customXml" Target="../ink/ink1765.xml"/><Relationship Id="rId49" Type="http://schemas.openxmlformats.org/officeDocument/2006/relationships/image" Target="../media/image1758.png"/><Relationship Id="rId114" Type="http://schemas.openxmlformats.org/officeDocument/2006/relationships/customXml" Target="../ink/ink1808.xml"/><Relationship Id="rId10" Type="http://schemas.openxmlformats.org/officeDocument/2006/relationships/customXml" Target="../ink/ink1756.xml"/><Relationship Id="rId31" Type="http://schemas.openxmlformats.org/officeDocument/2006/relationships/image" Target="../media/image1749.png"/><Relationship Id="rId44" Type="http://schemas.openxmlformats.org/officeDocument/2006/relationships/customXml" Target="../ink/ink1773.xml"/><Relationship Id="rId52" Type="http://schemas.openxmlformats.org/officeDocument/2006/relationships/customXml" Target="../ink/ink1777.xml"/><Relationship Id="rId60" Type="http://schemas.openxmlformats.org/officeDocument/2006/relationships/customXml" Target="../ink/ink1781.xml"/><Relationship Id="rId65" Type="http://schemas.openxmlformats.org/officeDocument/2006/relationships/image" Target="../media/image1766.png"/><Relationship Id="rId73" Type="http://schemas.openxmlformats.org/officeDocument/2006/relationships/image" Target="../media/image1770.png"/><Relationship Id="rId78" Type="http://schemas.openxmlformats.org/officeDocument/2006/relationships/customXml" Target="../ink/ink1790.xml"/><Relationship Id="rId81" Type="http://schemas.openxmlformats.org/officeDocument/2006/relationships/image" Target="../media/image1774.png"/><Relationship Id="rId86" Type="http://schemas.openxmlformats.org/officeDocument/2006/relationships/customXml" Target="../ink/ink1794.xml"/><Relationship Id="rId94" Type="http://schemas.openxmlformats.org/officeDocument/2006/relationships/customXml" Target="../ink/ink1798.xml"/><Relationship Id="rId99" Type="http://schemas.openxmlformats.org/officeDocument/2006/relationships/image" Target="../media/image1783.png"/><Relationship Id="rId101" Type="http://schemas.openxmlformats.org/officeDocument/2006/relationships/image" Target="../media/image1784.png"/><Relationship Id="rId4" Type="http://schemas.openxmlformats.org/officeDocument/2006/relationships/customXml" Target="../ink/ink1753.xml"/><Relationship Id="rId9" Type="http://schemas.openxmlformats.org/officeDocument/2006/relationships/image" Target="../media/image1738.png"/><Relationship Id="rId13" Type="http://schemas.openxmlformats.org/officeDocument/2006/relationships/image" Target="../media/image1740.png"/><Relationship Id="rId18" Type="http://schemas.openxmlformats.org/officeDocument/2006/relationships/customXml" Target="../ink/ink1760.xml"/><Relationship Id="rId39" Type="http://schemas.openxmlformats.org/officeDocument/2006/relationships/image" Target="../media/image1753.png"/><Relationship Id="rId109" Type="http://schemas.openxmlformats.org/officeDocument/2006/relationships/image" Target="../media/image1788.png"/><Relationship Id="rId34" Type="http://schemas.openxmlformats.org/officeDocument/2006/relationships/customXml" Target="../ink/ink1768.xml"/><Relationship Id="rId50" Type="http://schemas.openxmlformats.org/officeDocument/2006/relationships/customXml" Target="../ink/ink1776.xml"/><Relationship Id="rId55" Type="http://schemas.openxmlformats.org/officeDocument/2006/relationships/image" Target="../media/image1761.png"/><Relationship Id="rId76" Type="http://schemas.openxmlformats.org/officeDocument/2006/relationships/customXml" Target="../ink/ink1789.xml"/><Relationship Id="rId97" Type="http://schemas.openxmlformats.org/officeDocument/2006/relationships/image" Target="../media/image1782.png"/><Relationship Id="rId104" Type="http://schemas.openxmlformats.org/officeDocument/2006/relationships/customXml" Target="../ink/ink1803.xml"/><Relationship Id="rId7" Type="http://schemas.openxmlformats.org/officeDocument/2006/relationships/image" Target="../media/image1737.png"/><Relationship Id="rId71" Type="http://schemas.openxmlformats.org/officeDocument/2006/relationships/image" Target="../media/image1769.png"/><Relationship Id="rId92" Type="http://schemas.openxmlformats.org/officeDocument/2006/relationships/customXml" Target="../ink/ink1797.xml"/><Relationship Id="rId2" Type="http://schemas.openxmlformats.org/officeDocument/2006/relationships/notesSlide" Target="../notesSlides/notesSlide42.xml"/><Relationship Id="rId29" Type="http://schemas.openxmlformats.org/officeDocument/2006/relationships/image" Target="../media/image1748.png"/><Relationship Id="rId24" Type="http://schemas.openxmlformats.org/officeDocument/2006/relationships/customXml" Target="../ink/ink1763.xml"/><Relationship Id="rId40" Type="http://schemas.openxmlformats.org/officeDocument/2006/relationships/customXml" Target="../ink/ink1771.xml"/><Relationship Id="rId45" Type="http://schemas.openxmlformats.org/officeDocument/2006/relationships/image" Target="../media/image1756.png"/><Relationship Id="rId66" Type="http://schemas.openxmlformats.org/officeDocument/2006/relationships/customXml" Target="../ink/ink1784.xml"/><Relationship Id="rId87" Type="http://schemas.openxmlformats.org/officeDocument/2006/relationships/image" Target="../media/image1777.png"/><Relationship Id="rId110" Type="http://schemas.openxmlformats.org/officeDocument/2006/relationships/customXml" Target="../ink/ink1806.xml"/><Relationship Id="rId115" Type="http://schemas.openxmlformats.org/officeDocument/2006/relationships/image" Target="../media/image1790.png"/><Relationship Id="rId61" Type="http://schemas.openxmlformats.org/officeDocument/2006/relationships/image" Target="../media/image1764.png"/><Relationship Id="rId82" Type="http://schemas.openxmlformats.org/officeDocument/2006/relationships/customXml" Target="../ink/ink1792.xml"/><Relationship Id="rId19" Type="http://schemas.openxmlformats.org/officeDocument/2006/relationships/image" Target="../media/image1743.png"/><Relationship Id="rId14" Type="http://schemas.openxmlformats.org/officeDocument/2006/relationships/customXml" Target="../ink/ink1758.xml"/><Relationship Id="rId30" Type="http://schemas.openxmlformats.org/officeDocument/2006/relationships/customXml" Target="../ink/ink1766.xml"/><Relationship Id="rId35" Type="http://schemas.openxmlformats.org/officeDocument/2006/relationships/image" Target="../media/image1751.png"/><Relationship Id="rId56" Type="http://schemas.openxmlformats.org/officeDocument/2006/relationships/customXml" Target="../ink/ink1779.xml"/><Relationship Id="rId77" Type="http://schemas.openxmlformats.org/officeDocument/2006/relationships/image" Target="../media/image1772.png"/><Relationship Id="rId100" Type="http://schemas.openxmlformats.org/officeDocument/2006/relationships/customXml" Target="../ink/ink1801.xml"/><Relationship Id="rId105" Type="http://schemas.openxmlformats.org/officeDocument/2006/relationships/image" Target="../media/image1786.png"/><Relationship Id="rId8" Type="http://schemas.openxmlformats.org/officeDocument/2006/relationships/customXml" Target="../ink/ink1755.xml"/><Relationship Id="rId51" Type="http://schemas.openxmlformats.org/officeDocument/2006/relationships/image" Target="../media/image1759.png"/><Relationship Id="rId72" Type="http://schemas.openxmlformats.org/officeDocument/2006/relationships/customXml" Target="../ink/ink1787.xml"/><Relationship Id="rId93" Type="http://schemas.openxmlformats.org/officeDocument/2006/relationships/image" Target="../media/image1780.png"/><Relationship Id="rId98" Type="http://schemas.openxmlformats.org/officeDocument/2006/relationships/customXml" Target="../ink/ink1800.xml"/><Relationship Id="rId3" Type="http://schemas.openxmlformats.org/officeDocument/2006/relationships/image" Target="../media/image1735.png"/><Relationship Id="rId25" Type="http://schemas.openxmlformats.org/officeDocument/2006/relationships/image" Target="../media/image1746.png"/><Relationship Id="rId46" Type="http://schemas.openxmlformats.org/officeDocument/2006/relationships/customXml" Target="../ink/ink1774.xml"/><Relationship Id="rId67" Type="http://schemas.openxmlformats.org/officeDocument/2006/relationships/image" Target="../media/image1767.png"/><Relationship Id="rId116" Type="http://schemas.openxmlformats.org/officeDocument/2006/relationships/customXml" Target="../ink/ink1809.xml"/><Relationship Id="rId20" Type="http://schemas.openxmlformats.org/officeDocument/2006/relationships/customXml" Target="../ink/ink1761.xml"/><Relationship Id="rId41" Type="http://schemas.openxmlformats.org/officeDocument/2006/relationships/image" Target="../media/image1754.png"/><Relationship Id="rId62" Type="http://schemas.openxmlformats.org/officeDocument/2006/relationships/customXml" Target="../ink/ink1782.xml"/><Relationship Id="rId83" Type="http://schemas.openxmlformats.org/officeDocument/2006/relationships/image" Target="../media/image1775.png"/><Relationship Id="rId88" Type="http://schemas.openxmlformats.org/officeDocument/2006/relationships/customXml" Target="../ink/ink1795.xml"/><Relationship Id="rId111" Type="http://schemas.openxmlformats.org/officeDocument/2006/relationships/image" Target="../media/image860.png"/><Relationship Id="rId15" Type="http://schemas.openxmlformats.org/officeDocument/2006/relationships/image" Target="../media/image1741.png"/><Relationship Id="rId36" Type="http://schemas.openxmlformats.org/officeDocument/2006/relationships/customXml" Target="../ink/ink1769.xml"/><Relationship Id="rId57" Type="http://schemas.openxmlformats.org/officeDocument/2006/relationships/image" Target="../media/image1762.png"/><Relationship Id="rId106" Type="http://schemas.openxmlformats.org/officeDocument/2006/relationships/customXml" Target="../ink/ink1804.xml"/></Relationships>
</file>

<file path=ppt/slides/_rels/slide44.xml.rels><?xml version="1.0" encoding="UTF-8" standalone="yes"?>
<Relationships xmlns="http://schemas.openxmlformats.org/package/2006/relationships"><Relationship Id="rId26" Type="http://schemas.openxmlformats.org/officeDocument/2006/relationships/image" Target="../media/image1803.png"/><Relationship Id="rId117" Type="http://schemas.openxmlformats.org/officeDocument/2006/relationships/customXml" Target="../ink/ink1867.xml"/><Relationship Id="rId21" Type="http://schemas.openxmlformats.org/officeDocument/2006/relationships/customXml" Target="../ink/ink1819.xml"/><Relationship Id="rId42" Type="http://schemas.openxmlformats.org/officeDocument/2006/relationships/image" Target="../media/image1811.png"/><Relationship Id="rId47" Type="http://schemas.openxmlformats.org/officeDocument/2006/relationships/customXml" Target="../ink/ink1832.xml"/><Relationship Id="rId63" Type="http://schemas.openxmlformats.org/officeDocument/2006/relationships/customXml" Target="../ink/ink1840.xml"/><Relationship Id="rId68" Type="http://schemas.openxmlformats.org/officeDocument/2006/relationships/image" Target="../media/image1824.png"/><Relationship Id="rId84" Type="http://schemas.openxmlformats.org/officeDocument/2006/relationships/image" Target="../media/image1832.png"/><Relationship Id="rId89" Type="http://schemas.openxmlformats.org/officeDocument/2006/relationships/customXml" Target="../ink/ink1853.xml"/><Relationship Id="rId112" Type="http://schemas.openxmlformats.org/officeDocument/2006/relationships/image" Target="../media/image1845.png"/><Relationship Id="rId16" Type="http://schemas.openxmlformats.org/officeDocument/2006/relationships/image" Target="../media/image1798.png"/><Relationship Id="rId107" Type="http://schemas.openxmlformats.org/officeDocument/2006/relationships/customXml" Target="../ink/ink1862.xml"/><Relationship Id="rId11" Type="http://schemas.openxmlformats.org/officeDocument/2006/relationships/customXml" Target="../ink/ink1814.xml"/><Relationship Id="rId32" Type="http://schemas.openxmlformats.org/officeDocument/2006/relationships/image" Target="../media/image1806.png"/><Relationship Id="rId37" Type="http://schemas.openxmlformats.org/officeDocument/2006/relationships/customXml" Target="../ink/ink1827.xml"/><Relationship Id="rId53" Type="http://schemas.openxmlformats.org/officeDocument/2006/relationships/customXml" Target="../ink/ink1835.xml"/><Relationship Id="rId58" Type="http://schemas.openxmlformats.org/officeDocument/2006/relationships/image" Target="../media/image1819.png"/><Relationship Id="rId74" Type="http://schemas.openxmlformats.org/officeDocument/2006/relationships/image" Target="../media/image1827.png"/><Relationship Id="rId79" Type="http://schemas.openxmlformats.org/officeDocument/2006/relationships/customXml" Target="../ink/ink1848.xml"/><Relationship Id="rId102" Type="http://schemas.openxmlformats.org/officeDocument/2006/relationships/image" Target="../media/image1841.png"/><Relationship Id="rId123" Type="http://schemas.openxmlformats.org/officeDocument/2006/relationships/customXml" Target="../ink/ink1870.xml"/><Relationship Id="rId5" Type="http://schemas.openxmlformats.org/officeDocument/2006/relationships/customXml" Target="../ink/ink1811.xml"/><Relationship Id="rId90" Type="http://schemas.openxmlformats.org/officeDocument/2006/relationships/image" Target="../media/image1835.png"/><Relationship Id="rId95" Type="http://schemas.openxmlformats.org/officeDocument/2006/relationships/customXml" Target="../ink/ink1856.xml"/><Relationship Id="rId22" Type="http://schemas.openxmlformats.org/officeDocument/2006/relationships/image" Target="../media/image1801.png"/><Relationship Id="rId27" Type="http://schemas.openxmlformats.org/officeDocument/2006/relationships/customXml" Target="../ink/ink1822.xml"/><Relationship Id="rId43" Type="http://schemas.openxmlformats.org/officeDocument/2006/relationships/customXml" Target="../ink/ink1830.xml"/><Relationship Id="rId48" Type="http://schemas.openxmlformats.org/officeDocument/2006/relationships/image" Target="../media/image1814.png"/><Relationship Id="rId64" Type="http://schemas.openxmlformats.org/officeDocument/2006/relationships/image" Target="../media/image1822.png"/><Relationship Id="rId69" Type="http://schemas.openxmlformats.org/officeDocument/2006/relationships/customXml" Target="../ink/ink1843.xml"/><Relationship Id="rId113" Type="http://schemas.openxmlformats.org/officeDocument/2006/relationships/customXml" Target="../ink/ink1865.xml"/><Relationship Id="rId118" Type="http://schemas.openxmlformats.org/officeDocument/2006/relationships/image" Target="../media/image1848.png"/><Relationship Id="rId80" Type="http://schemas.openxmlformats.org/officeDocument/2006/relationships/image" Target="../media/image1830.png"/><Relationship Id="rId85" Type="http://schemas.openxmlformats.org/officeDocument/2006/relationships/customXml" Target="../ink/ink1851.xml"/><Relationship Id="rId12" Type="http://schemas.openxmlformats.org/officeDocument/2006/relationships/image" Target="../media/image1796.png"/><Relationship Id="rId17" Type="http://schemas.openxmlformats.org/officeDocument/2006/relationships/customXml" Target="../ink/ink1817.xml"/><Relationship Id="rId33" Type="http://schemas.openxmlformats.org/officeDocument/2006/relationships/customXml" Target="../ink/ink1825.xml"/><Relationship Id="rId38" Type="http://schemas.openxmlformats.org/officeDocument/2006/relationships/image" Target="../media/image1809.png"/><Relationship Id="rId59" Type="http://schemas.openxmlformats.org/officeDocument/2006/relationships/customXml" Target="../ink/ink1838.xml"/><Relationship Id="rId103" Type="http://schemas.openxmlformats.org/officeDocument/2006/relationships/customXml" Target="../ink/ink1860.xml"/><Relationship Id="rId108" Type="http://schemas.openxmlformats.org/officeDocument/2006/relationships/image" Target="../media/image908.png"/><Relationship Id="rId124" Type="http://schemas.openxmlformats.org/officeDocument/2006/relationships/image" Target="../media/image1851.png"/><Relationship Id="rId54" Type="http://schemas.openxmlformats.org/officeDocument/2006/relationships/image" Target="../media/image1817.png"/><Relationship Id="rId70" Type="http://schemas.openxmlformats.org/officeDocument/2006/relationships/image" Target="../media/image1825.png"/><Relationship Id="rId75" Type="http://schemas.openxmlformats.org/officeDocument/2006/relationships/customXml" Target="../ink/ink1846.xml"/><Relationship Id="rId91" Type="http://schemas.openxmlformats.org/officeDocument/2006/relationships/customXml" Target="../ink/ink1854.xml"/><Relationship Id="rId96" Type="http://schemas.openxmlformats.org/officeDocument/2006/relationships/image" Target="../media/image1838.png"/><Relationship Id="rId1" Type="http://schemas.openxmlformats.org/officeDocument/2006/relationships/slideLayout" Target="../slideLayouts/slideLayout7.xml"/><Relationship Id="rId6" Type="http://schemas.openxmlformats.org/officeDocument/2006/relationships/image" Target="../media/image1793.png"/><Relationship Id="rId23" Type="http://schemas.openxmlformats.org/officeDocument/2006/relationships/customXml" Target="../ink/ink1820.xml"/><Relationship Id="rId28" Type="http://schemas.openxmlformats.org/officeDocument/2006/relationships/image" Target="../media/image1804.png"/><Relationship Id="rId49" Type="http://schemas.openxmlformats.org/officeDocument/2006/relationships/customXml" Target="../ink/ink1833.xml"/><Relationship Id="rId114" Type="http://schemas.openxmlformats.org/officeDocument/2006/relationships/image" Target="../media/image1846.png"/><Relationship Id="rId119" Type="http://schemas.openxmlformats.org/officeDocument/2006/relationships/customXml" Target="../ink/ink1868.xml"/><Relationship Id="rId44" Type="http://schemas.openxmlformats.org/officeDocument/2006/relationships/image" Target="../media/image1812.png"/><Relationship Id="rId60" Type="http://schemas.openxmlformats.org/officeDocument/2006/relationships/image" Target="../media/image1820.png"/><Relationship Id="rId65" Type="http://schemas.openxmlformats.org/officeDocument/2006/relationships/customXml" Target="../ink/ink1841.xml"/><Relationship Id="rId81" Type="http://schemas.openxmlformats.org/officeDocument/2006/relationships/customXml" Target="../ink/ink1849.xml"/><Relationship Id="rId86" Type="http://schemas.openxmlformats.org/officeDocument/2006/relationships/image" Target="../media/image1833.png"/><Relationship Id="rId4" Type="http://schemas.openxmlformats.org/officeDocument/2006/relationships/image" Target="../media/image1792.png"/><Relationship Id="rId9" Type="http://schemas.openxmlformats.org/officeDocument/2006/relationships/customXml" Target="../ink/ink1813.xml"/><Relationship Id="rId13" Type="http://schemas.openxmlformats.org/officeDocument/2006/relationships/customXml" Target="../ink/ink1815.xml"/><Relationship Id="rId18" Type="http://schemas.openxmlformats.org/officeDocument/2006/relationships/image" Target="../media/image1799.png"/><Relationship Id="rId39" Type="http://schemas.openxmlformats.org/officeDocument/2006/relationships/customXml" Target="../ink/ink1828.xml"/><Relationship Id="rId109" Type="http://schemas.openxmlformats.org/officeDocument/2006/relationships/customXml" Target="../ink/ink1863.xml"/><Relationship Id="rId34" Type="http://schemas.openxmlformats.org/officeDocument/2006/relationships/image" Target="../media/image1807.png"/><Relationship Id="rId50" Type="http://schemas.openxmlformats.org/officeDocument/2006/relationships/image" Target="../media/image1815.png"/><Relationship Id="rId55" Type="http://schemas.openxmlformats.org/officeDocument/2006/relationships/customXml" Target="../ink/ink1836.xml"/><Relationship Id="rId76" Type="http://schemas.openxmlformats.org/officeDocument/2006/relationships/image" Target="../media/image1828.png"/><Relationship Id="rId97" Type="http://schemas.openxmlformats.org/officeDocument/2006/relationships/customXml" Target="../ink/ink1857.xml"/><Relationship Id="rId104" Type="http://schemas.openxmlformats.org/officeDocument/2006/relationships/image" Target="../media/image1842.png"/><Relationship Id="rId120" Type="http://schemas.openxmlformats.org/officeDocument/2006/relationships/image" Target="../media/image1849.png"/><Relationship Id="rId7" Type="http://schemas.openxmlformats.org/officeDocument/2006/relationships/customXml" Target="../ink/ink1812.xml"/><Relationship Id="rId71" Type="http://schemas.openxmlformats.org/officeDocument/2006/relationships/customXml" Target="../ink/ink1844.xml"/><Relationship Id="rId92" Type="http://schemas.openxmlformats.org/officeDocument/2006/relationships/image" Target="../media/image1836.png"/><Relationship Id="rId2" Type="http://schemas.openxmlformats.org/officeDocument/2006/relationships/notesSlide" Target="../notesSlides/notesSlide43.xml"/><Relationship Id="rId29" Type="http://schemas.openxmlformats.org/officeDocument/2006/relationships/customXml" Target="../ink/ink1823.xml"/><Relationship Id="rId24" Type="http://schemas.openxmlformats.org/officeDocument/2006/relationships/image" Target="../media/image1802.png"/><Relationship Id="rId40" Type="http://schemas.openxmlformats.org/officeDocument/2006/relationships/image" Target="../media/image1810.png"/><Relationship Id="rId45" Type="http://schemas.openxmlformats.org/officeDocument/2006/relationships/customXml" Target="../ink/ink1831.xml"/><Relationship Id="rId66" Type="http://schemas.openxmlformats.org/officeDocument/2006/relationships/image" Target="../media/image1823.png"/><Relationship Id="rId87" Type="http://schemas.openxmlformats.org/officeDocument/2006/relationships/customXml" Target="../ink/ink1852.xml"/><Relationship Id="rId110" Type="http://schemas.openxmlformats.org/officeDocument/2006/relationships/image" Target="../media/image1844.png"/><Relationship Id="rId115" Type="http://schemas.openxmlformats.org/officeDocument/2006/relationships/customXml" Target="../ink/ink1866.xml"/><Relationship Id="rId61" Type="http://schemas.openxmlformats.org/officeDocument/2006/relationships/customXml" Target="../ink/ink1839.xml"/><Relationship Id="rId82" Type="http://schemas.openxmlformats.org/officeDocument/2006/relationships/image" Target="../media/image1831.png"/><Relationship Id="rId19" Type="http://schemas.openxmlformats.org/officeDocument/2006/relationships/customXml" Target="../ink/ink1818.xml"/><Relationship Id="rId14" Type="http://schemas.openxmlformats.org/officeDocument/2006/relationships/image" Target="../media/image1797.png"/><Relationship Id="rId30" Type="http://schemas.openxmlformats.org/officeDocument/2006/relationships/image" Target="../media/image1805.png"/><Relationship Id="rId35" Type="http://schemas.openxmlformats.org/officeDocument/2006/relationships/customXml" Target="../ink/ink1826.xml"/><Relationship Id="rId56" Type="http://schemas.openxmlformats.org/officeDocument/2006/relationships/image" Target="../media/image1818.png"/><Relationship Id="rId77" Type="http://schemas.openxmlformats.org/officeDocument/2006/relationships/customXml" Target="../ink/ink1847.xml"/><Relationship Id="rId100" Type="http://schemas.openxmlformats.org/officeDocument/2006/relationships/image" Target="../media/image1840.png"/><Relationship Id="rId105" Type="http://schemas.openxmlformats.org/officeDocument/2006/relationships/customXml" Target="../ink/ink1861.xml"/><Relationship Id="rId8" Type="http://schemas.openxmlformats.org/officeDocument/2006/relationships/image" Target="../media/image1794.png"/><Relationship Id="rId51" Type="http://schemas.openxmlformats.org/officeDocument/2006/relationships/customXml" Target="../ink/ink1834.xml"/><Relationship Id="rId72" Type="http://schemas.openxmlformats.org/officeDocument/2006/relationships/image" Target="../media/image1826.png"/><Relationship Id="rId93" Type="http://schemas.openxmlformats.org/officeDocument/2006/relationships/customXml" Target="../ink/ink1855.xml"/><Relationship Id="rId98" Type="http://schemas.openxmlformats.org/officeDocument/2006/relationships/image" Target="../media/image1839.png"/><Relationship Id="rId121" Type="http://schemas.openxmlformats.org/officeDocument/2006/relationships/customXml" Target="../ink/ink1869.xml"/><Relationship Id="rId3" Type="http://schemas.openxmlformats.org/officeDocument/2006/relationships/customXml" Target="../ink/ink1810.xml"/><Relationship Id="rId25" Type="http://schemas.openxmlformats.org/officeDocument/2006/relationships/customXml" Target="../ink/ink1821.xml"/><Relationship Id="rId46" Type="http://schemas.openxmlformats.org/officeDocument/2006/relationships/image" Target="../media/image1813.png"/><Relationship Id="rId67" Type="http://schemas.openxmlformats.org/officeDocument/2006/relationships/customXml" Target="../ink/ink1842.xml"/><Relationship Id="rId116" Type="http://schemas.openxmlformats.org/officeDocument/2006/relationships/image" Target="../media/image1847.png"/><Relationship Id="rId20" Type="http://schemas.openxmlformats.org/officeDocument/2006/relationships/image" Target="../media/image1800.png"/><Relationship Id="rId41" Type="http://schemas.openxmlformats.org/officeDocument/2006/relationships/customXml" Target="../ink/ink1829.xml"/><Relationship Id="rId62" Type="http://schemas.openxmlformats.org/officeDocument/2006/relationships/image" Target="../media/image1821.png"/><Relationship Id="rId83" Type="http://schemas.openxmlformats.org/officeDocument/2006/relationships/customXml" Target="../ink/ink1850.xml"/><Relationship Id="rId88" Type="http://schemas.openxmlformats.org/officeDocument/2006/relationships/image" Target="../media/image1834.png"/><Relationship Id="rId111" Type="http://schemas.openxmlformats.org/officeDocument/2006/relationships/customXml" Target="../ink/ink1864.xml"/><Relationship Id="rId15" Type="http://schemas.openxmlformats.org/officeDocument/2006/relationships/customXml" Target="../ink/ink1816.xml"/><Relationship Id="rId36" Type="http://schemas.openxmlformats.org/officeDocument/2006/relationships/image" Target="../media/image1808.png"/><Relationship Id="rId57" Type="http://schemas.openxmlformats.org/officeDocument/2006/relationships/customXml" Target="../ink/ink1837.xml"/><Relationship Id="rId106" Type="http://schemas.openxmlformats.org/officeDocument/2006/relationships/image" Target="../media/image1843.png"/><Relationship Id="rId10" Type="http://schemas.openxmlformats.org/officeDocument/2006/relationships/image" Target="../media/image1795.png"/><Relationship Id="rId31" Type="http://schemas.openxmlformats.org/officeDocument/2006/relationships/customXml" Target="../ink/ink1824.xml"/><Relationship Id="rId52" Type="http://schemas.openxmlformats.org/officeDocument/2006/relationships/image" Target="../media/image1816.png"/><Relationship Id="rId73" Type="http://schemas.openxmlformats.org/officeDocument/2006/relationships/customXml" Target="../ink/ink1845.xml"/><Relationship Id="rId78" Type="http://schemas.openxmlformats.org/officeDocument/2006/relationships/image" Target="../media/image1829.png"/><Relationship Id="rId94" Type="http://schemas.openxmlformats.org/officeDocument/2006/relationships/image" Target="../media/image1837.png"/><Relationship Id="rId99" Type="http://schemas.openxmlformats.org/officeDocument/2006/relationships/customXml" Target="../ink/ink1858.xml"/><Relationship Id="rId101" Type="http://schemas.openxmlformats.org/officeDocument/2006/relationships/customXml" Target="../ink/ink1859.xml"/><Relationship Id="rId122" Type="http://schemas.openxmlformats.org/officeDocument/2006/relationships/image" Target="../media/image1850.png"/></Relationships>
</file>

<file path=ppt/slides/_rels/slide45.xml.rels><?xml version="1.0" encoding="UTF-8" standalone="yes"?>
<Relationships xmlns="http://schemas.openxmlformats.org/package/2006/relationships"><Relationship Id="rId117" Type="http://schemas.openxmlformats.org/officeDocument/2006/relationships/customXml" Target="../ink/ink1928.xml"/><Relationship Id="rId21" Type="http://schemas.openxmlformats.org/officeDocument/2006/relationships/customXml" Target="../ink/ink1880.xml"/><Relationship Id="rId42" Type="http://schemas.openxmlformats.org/officeDocument/2006/relationships/image" Target="../media/image1871.png"/><Relationship Id="rId47" Type="http://schemas.openxmlformats.org/officeDocument/2006/relationships/customXml" Target="../ink/ink1893.xml"/><Relationship Id="rId63" Type="http://schemas.openxmlformats.org/officeDocument/2006/relationships/customXml" Target="../ink/ink1901.xml"/><Relationship Id="rId68" Type="http://schemas.openxmlformats.org/officeDocument/2006/relationships/image" Target="../media/image1884.png"/><Relationship Id="rId84" Type="http://schemas.openxmlformats.org/officeDocument/2006/relationships/image" Target="../media/image1892.png"/><Relationship Id="rId89" Type="http://schemas.openxmlformats.org/officeDocument/2006/relationships/customXml" Target="../ink/ink1914.xml"/><Relationship Id="rId112" Type="http://schemas.openxmlformats.org/officeDocument/2006/relationships/image" Target="../media/image1906.png"/><Relationship Id="rId16" Type="http://schemas.openxmlformats.org/officeDocument/2006/relationships/image" Target="../media/image1858.png"/><Relationship Id="rId107" Type="http://schemas.openxmlformats.org/officeDocument/2006/relationships/customXml" Target="../ink/ink1923.xml"/><Relationship Id="rId11" Type="http://schemas.openxmlformats.org/officeDocument/2006/relationships/customXml" Target="../ink/ink1875.xml"/><Relationship Id="rId32" Type="http://schemas.openxmlformats.org/officeDocument/2006/relationships/image" Target="../media/image1866.png"/><Relationship Id="rId37" Type="http://schemas.openxmlformats.org/officeDocument/2006/relationships/customXml" Target="../ink/ink1888.xml"/><Relationship Id="rId53" Type="http://schemas.openxmlformats.org/officeDocument/2006/relationships/customXml" Target="../ink/ink1896.xml"/><Relationship Id="rId58" Type="http://schemas.openxmlformats.org/officeDocument/2006/relationships/image" Target="../media/image1879.png"/><Relationship Id="rId74" Type="http://schemas.openxmlformats.org/officeDocument/2006/relationships/image" Target="../media/image1887.png"/><Relationship Id="rId79" Type="http://schemas.openxmlformats.org/officeDocument/2006/relationships/customXml" Target="../ink/ink1909.xml"/><Relationship Id="rId102" Type="http://schemas.openxmlformats.org/officeDocument/2006/relationships/image" Target="../media/image1901.png"/><Relationship Id="rId123" Type="http://schemas.openxmlformats.org/officeDocument/2006/relationships/customXml" Target="../ink/ink1931.xml"/><Relationship Id="rId128" Type="http://schemas.openxmlformats.org/officeDocument/2006/relationships/image" Target="../media/image1914.png"/><Relationship Id="rId5" Type="http://schemas.openxmlformats.org/officeDocument/2006/relationships/customXml" Target="../ink/ink1872.xml"/><Relationship Id="rId90" Type="http://schemas.openxmlformats.org/officeDocument/2006/relationships/image" Target="../media/image1895.png"/><Relationship Id="rId95" Type="http://schemas.openxmlformats.org/officeDocument/2006/relationships/customXml" Target="../ink/ink1917.xml"/><Relationship Id="rId22" Type="http://schemas.openxmlformats.org/officeDocument/2006/relationships/image" Target="../media/image1861.png"/><Relationship Id="rId27" Type="http://schemas.openxmlformats.org/officeDocument/2006/relationships/customXml" Target="../ink/ink1883.xml"/><Relationship Id="rId43" Type="http://schemas.openxmlformats.org/officeDocument/2006/relationships/customXml" Target="../ink/ink1891.xml"/><Relationship Id="rId48" Type="http://schemas.openxmlformats.org/officeDocument/2006/relationships/image" Target="../media/image1874.png"/><Relationship Id="rId64" Type="http://schemas.openxmlformats.org/officeDocument/2006/relationships/image" Target="../media/image1882.png"/><Relationship Id="rId69" Type="http://schemas.openxmlformats.org/officeDocument/2006/relationships/customXml" Target="../ink/ink1904.xml"/><Relationship Id="rId113" Type="http://schemas.openxmlformats.org/officeDocument/2006/relationships/customXml" Target="../ink/ink1926.xml"/><Relationship Id="rId118" Type="http://schemas.openxmlformats.org/officeDocument/2006/relationships/image" Target="../media/image1909.png"/><Relationship Id="rId80" Type="http://schemas.openxmlformats.org/officeDocument/2006/relationships/image" Target="../media/image1890.png"/><Relationship Id="rId85" Type="http://schemas.openxmlformats.org/officeDocument/2006/relationships/customXml" Target="../ink/ink1912.xml"/><Relationship Id="rId12" Type="http://schemas.openxmlformats.org/officeDocument/2006/relationships/image" Target="../media/image1856.png"/><Relationship Id="rId17" Type="http://schemas.openxmlformats.org/officeDocument/2006/relationships/customXml" Target="../ink/ink1878.xml"/><Relationship Id="rId33" Type="http://schemas.openxmlformats.org/officeDocument/2006/relationships/customXml" Target="../ink/ink1886.xml"/><Relationship Id="rId38" Type="http://schemas.openxmlformats.org/officeDocument/2006/relationships/image" Target="../media/image1869.png"/><Relationship Id="rId59" Type="http://schemas.openxmlformats.org/officeDocument/2006/relationships/customXml" Target="../ink/ink1899.xml"/><Relationship Id="rId103" Type="http://schemas.openxmlformats.org/officeDocument/2006/relationships/customXml" Target="../ink/ink1921.xml"/><Relationship Id="rId108" Type="http://schemas.openxmlformats.org/officeDocument/2006/relationships/image" Target="../media/image1904.png"/><Relationship Id="rId124" Type="http://schemas.openxmlformats.org/officeDocument/2006/relationships/image" Target="../media/image1912.png"/><Relationship Id="rId129" Type="http://schemas.openxmlformats.org/officeDocument/2006/relationships/customXml" Target="../ink/ink1934.xml"/><Relationship Id="rId54" Type="http://schemas.openxmlformats.org/officeDocument/2006/relationships/image" Target="../media/image1877.png"/><Relationship Id="rId70" Type="http://schemas.openxmlformats.org/officeDocument/2006/relationships/image" Target="../media/image1885.png"/><Relationship Id="rId75" Type="http://schemas.openxmlformats.org/officeDocument/2006/relationships/customXml" Target="../ink/ink1907.xml"/><Relationship Id="rId91" Type="http://schemas.openxmlformats.org/officeDocument/2006/relationships/customXml" Target="../ink/ink1915.xml"/><Relationship Id="rId96" Type="http://schemas.openxmlformats.org/officeDocument/2006/relationships/image" Target="../media/image1898.png"/><Relationship Id="rId1" Type="http://schemas.openxmlformats.org/officeDocument/2006/relationships/slideLayout" Target="../slideLayouts/slideLayout7.xml"/><Relationship Id="rId6" Type="http://schemas.openxmlformats.org/officeDocument/2006/relationships/image" Target="../media/image1853.png"/><Relationship Id="rId23" Type="http://schemas.openxmlformats.org/officeDocument/2006/relationships/customXml" Target="../ink/ink1881.xml"/><Relationship Id="rId28" Type="http://schemas.openxmlformats.org/officeDocument/2006/relationships/image" Target="../media/image1864.png"/><Relationship Id="rId49" Type="http://schemas.openxmlformats.org/officeDocument/2006/relationships/customXml" Target="../ink/ink1894.xml"/><Relationship Id="rId114" Type="http://schemas.openxmlformats.org/officeDocument/2006/relationships/image" Target="../media/image1907.png"/><Relationship Id="rId119" Type="http://schemas.openxmlformats.org/officeDocument/2006/relationships/customXml" Target="../ink/ink1929.xml"/><Relationship Id="rId44" Type="http://schemas.openxmlformats.org/officeDocument/2006/relationships/image" Target="../media/image1872.png"/><Relationship Id="rId60" Type="http://schemas.openxmlformats.org/officeDocument/2006/relationships/image" Target="../media/image1880.png"/><Relationship Id="rId65" Type="http://schemas.openxmlformats.org/officeDocument/2006/relationships/customXml" Target="../ink/ink1902.xml"/><Relationship Id="rId81" Type="http://schemas.openxmlformats.org/officeDocument/2006/relationships/customXml" Target="../ink/ink1910.xml"/><Relationship Id="rId86" Type="http://schemas.openxmlformats.org/officeDocument/2006/relationships/image" Target="../media/image1893.png"/><Relationship Id="rId130" Type="http://schemas.openxmlformats.org/officeDocument/2006/relationships/image" Target="../media/image1915.png"/><Relationship Id="rId13" Type="http://schemas.openxmlformats.org/officeDocument/2006/relationships/customXml" Target="../ink/ink1876.xml"/><Relationship Id="rId18" Type="http://schemas.openxmlformats.org/officeDocument/2006/relationships/image" Target="../media/image1859.png"/><Relationship Id="rId39" Type="http://schemas.openxmlformats.org/officeDocument/2006/relationships/customXml" Target="../ink/ink1889.xml"/><Relationship Id="rId109" Type="http://schemas.openxmlformats.org/officeDocument/2006/relationships/customXml" Target="../ink/ink1924.xml"/><Relationship Id="rId34" Type="http://schemas.openxmlformats.org/officeDocument/2006/relationships/image" Target="../media/image1867.png"/><Relationship Id="rId50" Type="http://schemas.openxmlformats.org/officeDocument/2006/relationships/image" Target="../media/image1875.png"/><Relationship Id="rId55" Type="http://schemas.openxmlformats.org/officeDocument/2006/relationships/customXml" Target="../ink/ink1897.xml"/><Relationship Id="rId76" Type="http://schemas.openxmlformats.org/officeDocument/2006/relationships/image" Target="../media/image1888.png"/><Relationship Id="rId97" Type="http://schemas.openxmlformats.org/officeDocument/2006/relationships/customXml" Target="../ink/ink1918.xml"/><Relationship Id="rId104" Type="http://schemas.openxmlformats.org/officeDocument/2006/relationships/image" Target="../media/image1902.png"/><Relationship Id="rId120" Type="http://schemas.openxmlformats.org/officeDocument/2006/relationships/image" Target="../media/image1910.png"/><Relationship Id="rId125" Type="http://schemas.openxmlformats.org/officeDocument/2006/relationships/customXml" Target="../ink/ink1932.xml"/><Relationship Id="rId7" Type="http://schemas.openxmlformats.org/officeDocument/2006/relationships/customXml" Target="../ink/ink1873.xml"/><Relationship Id="rId71" Type="http://schemas.openxmlformats.org/officeDocument/2006/relationships/customXml" Target="../ink/ink1905.xml"/><Relationship Id="rId92" Type="http://schemas.openxmlformats.org/officeDocument/2006/relationships/image" Target="../media/image1896.png"/><Relationship Id="rId2" Type="http://schemas.openxmlformats.org/officeDocument/2006/relationships/notesSlide" Target="../notesSlides/notesSlide44.xml"/><Relationship Id="rId29" Type="http://schemas.openxmlformats.org/officeDocument/2006/relationships/customXml" Target="../ink/ink1884.xml"/><Relationship Id="rId24" Type="http://schemas.openxmlformats.org/officeDocument/2006/relationships/image" Target="../media/image1862.png"/><Relationship Id="rId40" Type="http://schemas.openxmlformats.org/officeDocument/2006/relationships/image" Target="../media/image1870.png"/><Relationship Id="rId45" Type="http://schemas.openxmlformats.org/officeDocument/2006/relationships/customXml" Target="../ink/ink1892.xml"/><Relationship Id="rId66" Type="http://schemas.openxmlformats.org/officeDocument/2006/relationships/image" Target="../media/image1883.png"/><Relationship Id="rId87" Type="http://schemas.openxmlformats.org/officeDocument/2006/relationships/customXml" Target="../ink/ink1913.xml"/><Relationship Id="rId110" Type="http://schemas.openxmlformats.org/officeDocument/2006/relationships/image" Target="../media/image1905.png"/><Relationship Id="rId115" Type="http://schemas.openxmlformats.org/officeDocument/2006/relationships/customXml" Target="../ink/ink1927.xml"/><Relationship Id="rId61" Type="http://schemas.openxmlformats.org/officeDocument/2006/relationships/customXml" Target="../ink/ink1900.xml"/><Relationship Id="rId82" Type="http://schemas.openxmlformats.org/officeDocument/2006/relationships/image" Target="../media/image1891.png"/><Relationship Id="rId19" Type="http://schemas.openxmlformats.org/officeDocument/2006/relationships/customXml" Target="../ink/ink1879.xml"/><Relationship Id="rId14" Type="http://schemas.openxmlformats.org/officeDocument/2006/relationships/image" Target="../media/image1857.png"/><Relationship Id="rId30" Type="http://schemas.openxmlformats.org/officeDocument/2006/relationships/image" Target="../media/image1865.png"/><Relationship Id="rId35" Type="http://schemas.openxmlformats.org/officeDocument/2006/relationships/customXml" Target="../ink/ink1887.xml"/><Relationship Id="rId56" Type="http://schemas.openxmlformats.org/officeDocument/2006/relationships/image" Target="../media/image1878.png"/><Relationship Id="rId77" Type="http://schemas.openxmlformats.org/officeDocument/2006/relationships/customXml" Target="../ink/ink1908.xml"/><Relationship Id="rId100" Type="http://schemas.openxmlformats.org/officeDocument/2006/relationships/image" Target="../media/image1900.png"/><Relationship Id="rId105" Type="http://schemas.openxmlformats.org/officeDocument/2006/relationships/customXml" Target="../ink/ink1922.xml"/><Relationship Id="rId126" Type="http://schemas.openxmlformats.org/officeDocument/2006/relationships/image" Target="../media/image1913.png"/><Relationship Id="rId8" Type="http://schemas.openxmlformats.org/officeDocument/2006/relationships/image" Target="../media/image1854.png"/><Relationship Id="rId51" Type="http://schemas.openxmlformats.org/officeDocument/2006/relationships/customXml" Target="../ink/ink1895.xml"/><Relationship Id="rId72" Type="http://schemas.openxmlformats.org/officeDocument/2006/relationships/image" Target="../media/image1886.png"/><Relationship Id="rId93" Type="http://schemas.openxmlformats.org/officeDocument/2006/relationships/customXml" Target="../ink/ink1916.xml"/><Relationship Id="rId98" Type="http://schemas.openxmlformats.org/officeDocument/2006/relationships/image" Target="../media/image1899.png"/><Relationship Id="rId121" Type="http://schemas.openxmlformats.org/officeDocument/2006/relationships/customXml" Target="../ink/ink1930.xml"/><Relationship Id="rId3" Type="http://schemas.openxmlformats.org/officeDocument/2006/relationships/customXml" Target="../ink/ink1871.xml"/><Relationship Id="rId25" Type="http://schemas.openxmlformats.org/officeDocument/2006/relationships/customXml" Target="../ink/ink1882.xml"/><Relationship Id="rId46" Type="http://schemas.openxmlformats.org/officeDocument/2006/relationships/image" Target="../media/image1873.png"/><Relationship Id="rId67" Type="http://schemas.openxmlformats.org/officeDocument/2006/relationships/customXml" Target="../ink/ink1903.xml"/><Relationship Id="rId116" Type="http://schemas.openxmlformats.org/officeDocument/2006/relationships/image" Target="../media/image1908.png"/><Relationship Id="rId20" Type="http://schemas.openxmlformats.org/officeDocument/2006/relationships/image" Target="../media/image1860.png"/><Relationship Id="rId41" Type="http://schemas.openxmlformats.org/officeDocument/2006/relationships/customXml" Target="../ink/ink1890.xml"/><Relationship Id="rId62" Type="http://schemas.openxmlformats.org/officeDocument/2006/relationships/image" Target="../media/image1881.png"/><Relationship Id="rId83" Type="http://schemas.openxmlformats.org/officeDocument/2006/relationships/customXml" Target="../ink/ink1911.xml"/><Relationship Id="rId88" Type="http://schemas.openxmlformats.org/officeDocument/2006/relationships/image" Target="../media/image1894.png"/><Relationship Id="rId111" Type="http://schemas.openxmlformats.org/officeDocument/2006/relationships/customXml" Target="../ink/ink1925.xml"/><Relationship Id="rId15" Type="http://schemas.openxmlformats.org/officeDocument/2006/relationships/customXml" Target="../ink/ink1877.xml"/><Relationship Id="rId36" Type="http://schemas.openxmlformats.org/officeDocument/2006/relationships/image" Target="../media/image1868.png"/><Relationship Id="rId57" Type="http://schemas.openxmlformats.org/officeDocument/2006/relationships/customXml" Target="../ink/ink1898.xml"/><Relationship Id="rId106" Type="http://schemas.openxmlformats.org/officeDocument/2006/relationships/image" Target="../media/image1903.png"/><Relationship Id="rId127" Type="http://schemas.openxmlformats.org/officeDocument/2006/relationships/customXml" Target="../ink/ink1933.xml"/><Relationship Id="rId10" Type="http://schemas.openxmlformats.org/officeDocument/2006/relationships/image" Target="../media/image1855.png"/><Relationship Id="rId31" Type="http://schemas.openxmlformats.org/officeDocument/2006/relationships/customXml" Target="../ink/ink1885.xml"/><Relationship Id="rId52" Type="http://schemas.openxmlformats.org/officeDocument/2006/relationships/image" Target="../media/image1876.png"/><Relationship Id="rId73" Type="http://schemas.openxmlformats.org/officeDocument/2006/relationships/customXml" Target="../ink/ink1906.xml"/><Relationship Id="rId78" Type="http://schemas.openxmlformats.org/officeDocument/2006/relationships/image" Target="../media/image1889.png"/><Relationship Id="rId94" Type="http://schemas.openxmlformats.org/officeDocument/2006/relationships/image" Target="../media/image1897.png"/><Relationship Id="rId99" Type="http://schemas.openxmlformats.org/officeDocument/2006/relationships/customXml" Target="../ink/ink1919.xml"/><Relationship Id="rId101" Type="http://schemas.openxmlformats.org/officeDocument/2006/relationships/customXml" Target="../ink/ink1920.xml"/><Relationship Id="rId122" Type="http://schemas.openxmlformats.org/officeDocument/2006/relationships/image" Target="../media/image1911.png"/><Relationship Id="rId4" Type="http://schemas.openxmlformats.org/officeDocument/2006/relationships/image" Target="../media/image1852.png"/><Relationship Id="rId9" Type="http://schemas.openxmlformats.org/officeDocument/2006/relationships/customXml" Target="../ink/ink1874.xml"/><Relationship Id="rId26" Type="http://schemas.openxmlformats.org/officeDocument/2006/relationships/image" Target="../media/image1863.png"/></Relationships>
</file>

<file path=ppt/slides/_rels/slide46.xml.rels><?xml version="1.0" encoding="UTF-8" standalone="yes"?>
<Relationships xmlns="http://schemas.openxmlformats.org/package/2006/relationships"><Relationship Id="rId8" Type="http://schemas.openxmlformats.org/officeDocument/2006/relationships/customXml" Target="../ink/ink1937.xml"/><Relationship Id="rId13" Type="http://schemas.openxmlformats.org/officeDocument/2006/relationships/image" Target="../media/image1921.png"/><Relationship Id="rId18" Type="http://schemas.openxmlformats.org/officeDocument/2006/relationships/customXml" Target="../ink/ink1942.xml"/><Relationship Id="rId3" Type="http://schemas.openxmlformats.org/officeDocument/2006/relationships/image" Target="../media/image1916.emf"/><Relationship Id="rId21" Type="http://schemas.openxmlformats.org/officeDocument/2006/relationships/image" Target="../media/image1925.png"/><Relationship Id="rId7" Type="http://schemas.openxmlformats.org/officeDocument/2006/relationships/image" Target="../media/image1918.png"/><Relationship Id="rId12" Type="http://schemas.openxmlformats.org/officeDocument/2006/relationships/customXml" Target="../ink/ink1939.xml"/><Relationship Id="rId17" Type="http://schemas.openxmlformats.org/officeDocument/2006/relationships/image" Target="../media/image1923.png"/><Relationship Id="rId2" Type="http://schemas.openxmlformats.org/officeDocument/2006/relationships/notesSlide" Target="../notesSlides/notesSlide45.xml"/><Relationship Id="rId16" Type="http://schemas.openxmlformats.org/officeDocument/2006/relationships/customXml" Target="../ink/ink1941.xml"/><Relationship Id="rId20" Type="http://schemas.openxmlformats.org/officeDocument/2006/relationships/customXml" Target="../ink/ink1943.xml"/><Relationship Id="rId1" Type="http://schemas.openxmlformats.org/officeDocument/2006/relationships/slideLayout" Target="../slideLayouts/slideLayout7.xml"/><Relationship Id="rId6" Type="http://schemas.openxmlformats.org/officeDocument/2006/relationships/customXml" Target="../ink/ink1936.xml"/><Relationship Id="rId11" Type="http://schemas.openxmlformats.org/officeDocument/2006/relationships/image" Target="../media/image1920.png"/><Relationship Id="rId5" Type="http://schemas.openxmlformats.org/officeDocument/2006/relationships/image" Target="../media/image1917.png"/><Relationship Id="rId15" Type="http://schemas.openxmlformats.org/officeDocument/2006/relationships/image" Target="../media/image1922.png"/><Relationship Id="rId23" Type="http://schemas.openxmlformats.org/officeDocument/2006/relationships/image" Target="../media/image1926.png"/><Relationship Id="rId10" Type="http://schemas.openxmlformats.org/officeDocument/2006/relationships/customXml" Target="../ink/ink1938.xml"/><Relationship Id="rId19" Type="http://schemas.openxmlformats.org/officeDocument/2006/relationships/image" Target="../media/image1924.png"/><Relationship Id="rId4" Type="http://schemas.openxmlformats.org/officeDocument/2006/relationships/customXml" Target="../ink/ink1935.xml"/><Relationship Id="rId9" Type="http://schemas.openxmlformats.org/officeDocument/2006/relationships/image" Target="../media/image1919.png"/><Relationship Id="rId14" Type="http://schemas.openxmlformats.org/officeDocument/2006/relationships/customXml" Target="../ink/ink1940.xml"/><Relationship Id="rId22" Type="http://schemas.openxmlformats.org/officeDocument/2006/relationships/customXml" Target="../ink/ink1944.xml"/></Relationships>
</file>

<file path=ppt/slides/_rels/slide47.xml.rels><?xml version="1.0" encoding="UTF-8" standalone="yes"?>
<Relationships xmlns="http://schemas.openxmlformats.org/package/2006/relationships"><Relationship Id="rId8" Type="http://schemas.openxmlformats.org/officeDocument/2006/relationships/image" Target="../media/image1929.png"/><Relationship Id="rId13" Type="http://schemas.openxmlformats.org/officeDocument/2006/relationships/customXml" Target="../ink/ink1950.xml"/><Relationship Id="rId18" Type="http://schemas.openxmlformats.org/officeDocument/2006/relationships/image" Target="../media/image1934.png"/><Relationship Id="rId3" Type="http://schemas.openxmlformats.org/officeDocument/2006/relationships/customXml" Target="../ink/ink1945.xml"/><Relationship Id="rId7" Type="http://schemas.openxmlformats.org/officeDocument/2006/relationships/customXml" Target="../ink/ink1947.xml"/><Relationship Id="rId12" Type="http://schemas.openxmlformats.org/officeDocument/2006/relationships/image" Target="../media/image1931.png"/><Relationship Id="rId17" Type="http://schemas.openxmlformats.org/officeDocument/2006/relationships/customXml" Target="../ink/ink1952.xml"/><Relationship Id="rId2" Type="http://schemas.openxmlformats.org/officeDocument/2006/relationships/notesSlide" Target="../notesSlides/notesSlide46.xml"/><Relationship Id="rId16" Type="http://schemas.openxmlformats.org/officeDocument/2006/relationships/image" Target="../media/image1933.png"/><Relationship Id="rId1" Type="http://schemas.openxmlformats.org/officeDocument/2006/relationships/slideLayout" Target="../slideLayouts/slideLayout7.xml"/><Relationship Id="rId6" Type="http://schemas.openxmlformats.org/officeDocument/2006/relationships/image" Target="../media/image1928.png"/><Relationship Id="rId11" Type="http://schemas.openxmlformats.org/officeDocument/2006/relationships/customXml" Target="../ink/ink1949.xml"/><Relationship Id="rId5" Type="http://schemas.openxmlformats.org/officeDocument/2006/relationships/customXml" Target="../ink/ink1946.xml"/><Relationship Id="rId15" Type="http://schemas.openxmlformats.org/officeDocument/2006/relationships/customXml" Target="../ink/ink1951.xml"/><Relationship Id="rId10" Type="http://schemas.openxmlformats.org/officeDocument/2006/relationships/image" Target="../media/image1930.png"/><Relationship Id="rId4" Type="http://schemas.openxmlformats.org/officeDocument/2006/relationships/image" Target="../media/image1927.png"/><Relationship Id="rId9" Type="http://schemas.openxmlformats.org/officeDocument/2006/relationships/customXml" Target="../ink/ink1948.xml"/><Relationship Id="rId14" Type="http://schemas.openxmlformats.org/officeDocument/2006/relationships/image" Target="../media/image1932.png"/></Relationships>
</file>

<file path=ppt/slides/_rels/slide48.xml.rels><?xml version="1.0" encoding="UTF-8" standalone="yes"?>
<Relationships xmlns="http://schemas.openxmlformats.org/package/2006/relationships"><Relationship Id="rId8" Type="http://schemas.openxmlformats.org/officeDocument/2006/relationships/image" Target="../media/image1937.png"/><Relationship Id="rId13" Type="http://schemas.openxmlformats.org/officeDocument/2006/relationships/customXml" Target="../ink/ink1958.xml"/><Relationship Id="rId3" Type="http://schemas.openxmlformats.org/officeDocument/2006/relationships/customXml" Target="../ink/ink1953.xml"/><Relationship Id="rId7" Type="http://schemas.openxmlformats.org/officeDocument/2006/relationships/customXml" Target="../ink/ink1955.xml"/><Relationship Id="rId12" Type="http://schemas.openxmlformats.org/officeDocument/2006/relationships/image" Target="../media/image1939.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936.png"/><Relationship Id="rId11" Type="http://schemas.openxmlformats.org/officeDocument/2006/relationships/customXml" Target="../ink/ink1957.xml"/><Relationship Id="rId5" Type="http://schemas.openxmlformats.org/officeDocument/2006/relationships/customXml" Target="../ink/ink1954.xml"/><Relationship Id="rId10" Type="http://schemas.openxmlformats.org/officeDocument/2006/relationships/image" Target="../media/image1938.png"/><Relationship Id="rId4" Type="http://schemas.openxmlformats.org/officeDocument/2006/relationships/image" Target="../media/image1935.png"/><Relationship Id="rId9" Type="http://schemas.openxmlformats.org/officeDocument/2006/relationships/customXml" Target="../ink/ink1956.xml"/><Relationship Id="rId14" Type="http://schemas.openxmlformats.org/officeDocument/2006/relationships/image" Target="../media/image1940.png"/></Relationships>
</file>

<file path=ppt/slides/_rels/slide49.xml.rels><?xml version="1.0" encoding="UTF-8" standalone="yes"?>
<Relationships xmlns="http://schemas.openxmlformats.org/package/2006/relationships"><Relationship Id="rId3" Type="http://schemas.openxmlformats.org/officeDocument/2006/relationships/customXml" Target="../ink/ink1959.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942.png"/><Relationship Id="rId5" Type="http://schemas.openxmlformats.org/officeDocument/2006/relationships/customXml" Target="../ink/ink1960.xml"/><Relationship Id="rId4" Type="http://schemas.openxmlformats.org/officeDocument/2006/relationships/image" Target="../media/image19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3" Type="http://schemas.openxmlformats.org/officeDocument/2006/relationships/customXml" Target="../ink/ink1966.xml"/><Relationship Id="rId18" Type="http://schemas.openxmlformats.org/officeDocument/2006/relationships/image" Target="../media/image1950.png"/><Relationship Id="rId26" Type="http://schemas.openxmlformats.org/officeDocument/2006/relationships/image" Target="../media/image1954.png"/><Relationship Id="rId39" Type="http://schemas.openxmlformats.org/officeDocument/2006/relationships/customXml" Target="../ink/ink1979.xml"/><Relationship Id="rId21" Type="http://schemas.openxmlformats.org/officeDocument/2006/relationships/customXml" Target="../ink/ink1970.xml"/><Relationship Id="rId34" Type="http://schemas.openxmlformats.org/officeDocument/2006/relationships/image" Target="../media/image1958.png"/><Relationship Id="rId42" Type="http://schemas.openxmlformats.org/officeDocument/2006/relationships/image" Target="../media/image1962.png"/><Relationship Id="rId7" Type="http://schemas.openxmlformats.org/officeDocument/2006/relationships/customXml" Target="../ink/ink1963.xml"/><Relationship Id="rId2" Type="http://schemas.openxmlformats.org/officeDocument/2006/relationships/notesSlide" Target="../notesSlides/notesSlide49.xml"/><Relationship Id="rId16" Type="http://schemas.openxmlformats.org/officeDocument/2006/relationships/image" Target="../media/image1949.png"/><Relationship Id="rId20" Type="http://schemas.openxmlformats.org/officeDocument/2006/relationships/image" Target="../media/image1951.png"/><Relationship Id="rId29" Type="http://schemas.openxmlformats.org/officeDocument/2006/relationships/customXml" Target="../ink/ink1974.xml"/><Relationship Id="rId41" Type="http://schemas.openxmlformats.org/officeDocument/2006/relationships/customXml" Target="../ink/ink1980.xml"/><Relationship Id="rId1" Type="http://schemas.openxmlformats.org/officeDocument/2006/relationships/slideLayout" Target="../slideLayouts/slideLayout7.xml"/><Relationship Id="rId6" Type="http://schemas.openxmlformats.org/officeDocument/2006/relationships/image" Target="../media/image1944.png"/><Relationship Id="rId11" Type="http://schemas.openxmlformats.org/officeDocument/2006/relationships/customXml" Target="../ink/ink1965.xml"/><Relationship Id="rId24" Type="http://schemas.openxmlformats.org/officeDocument/2006/relationships/image" Target="../media/image1953.png"/><Relationship Id="rId32" Type="http://schemas.openxmlformats.org/officeDocument/2006/relationships/image" Target="../media/image1957.png"/><Relationship Id="rId37" Type="http://schemas.openxmlformats.org/officeDocument/2006/relationships/customXml" Target="../ink/ink1978.xml"/><Relationship Id="rId40" Type="http://schemas.openxmlformats.org/officeDocument/2006/relationships/image" Target="../media/image1961.png"/><Relationship Id="rId5" Type="http://schemas.openxmlformats.org/officeDocument/2006/relationships/customXml" Target="../ink/ink1962.xml"/><Relationship Id="rId15" Type="http://schemas.openxmlformats.org/officeDocument/2006/relationships/customXml" Target="../ink/ink1967.xml"/><Relationship Id="rId23" Type="http://schemas.openxmlformats.org/officeDocument/2006/relationships/customXml" Target="../ink/ink1971.xml"/><Relationship Id="rId28" Type="http://schemas.openxmlformats.org/officeDocument/2006/relationships/image" Target="../media/image1955.png"/><Relationship Id="rId36" Type="http://schemas.openxmlformats.org/officeDocument/2006/relationships/image" Target="../media/image1959.png"/><Relationship Id="rId10" Type="http://schemas.openxmlformats.org/officeDocument/2006/relationships/image" Target="../media/image1946.png"/><Relationship Id="rId19" Type="http://schemas.openxmlformats.org/officeDocument/2006/relationships/customXml" Target="../ink/ink1969.xml"/><Relationship Id="rId31" Type="http://schemas.openxmlformats.org/officeDocument/2006/relationships/customXml" Target="../ink/ink1975.xml"/><Relationship Id="rId4" Type="http://schemas.openxmlformats.org/officeDocument/2006/relationships/image" Target="../media/image1943.png"/><Relationship Id="rId9" Type="http://schemas.openxmlformats.org/officeDocument/2006/relationships/customXml" Target="../ink/ink1964.xml"/><Relationship Id="rId14" Type="http://schemas.openxmlformats.org/officeDocument/2006/relationships/image" Target="../media/image1948.png"/><Relationship Id="rId22" Type="http://schemas.openxmlformats.org/officeDocument/2006/relationships/image" Target="../media/image1952.png"/><Relationship Id="rId27" Type="http://schemas.openxmlformats.org/officeDocument/2006/relationships/customXml" Target="../ink/ink1973.xml"/><Relationship Id="rId30" Type="http://schemas.openxmlformats.org/officeDocument/2006/relationships/image" Target="../media/image1956.png"/><Relationship Id="rId35" Type="http://schemas.openxmlformats.org/officeDocument/2006/relationships/customXml" Target="../ink/ink1977.xml"/><Relationship Id="rId8" Type="http://schemas.openxmlformats.org/officeDocument/2006/relationships/image" Target="../media/image1945.png"/><Relationship Id="rId3" Type="http://schemas.openxmlformats.org/officeDocument/2006/relationships/customXml" Target="../ink/ink1961.xml"/><Relationship Id="rId12" Type="http://schemas.openxmlformats.org/officeDocument/2006/relationships/image" Target="../media/image1947.png"/><Relationship Id="rId17" Type="http://schemas.openxmlformats.org/officeDocument/2006/relationships/customXml" Target="../ink/ink1968.xml"/><Relationship Id="rId25" Type="http://schemas.openxmlformats.org/officeDocument/2006/relationships/customXml" Target="../ink/ink1972.xml"/><Relationship Id="rId33" Type="http://schemas.openxmlformats.org/officeDocument/2006/relationships/customXml" Target="../ink/ink1976.xml"/><Relationship Id="rId38" Type="http://schemas.openxmlformats.org/officeDocument/2006/relationships/image" Target="../media/image196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6" Type="http://schemas.openxmlformats.org/officeDocument/2006/relationships/image" Target="../media/image1974.png"/><Relationship Id="rId21" Type="http://schemas.openxmlformats.org/officeDocument/2006/relationships/customXml" Target="../ink/ink1990.xml"/><Relationship Id="rId34" Type="http://schemas.openxmlformats.org/officeDocument/2006/relationships/image" Target="../media/image1978.png"/><Relationship Id="rId42" Type="http://schemas.openxmlformats.org/officeDocument/2006/relationships/image" Target="../media/image1982.png"/><Relationship Id="rId47" Type="http://schemas.openxmlformats.org/officeDocument/2006/relationships/customXml" Target="../ink/ink2003.xml"/><Relationship Id="rId50" Type="http://schemas.openxmlformats.org/officeDocument/2006/relationships/image" Target="../media/image1986.png"/><Relationship Id="rId55" Type="http://schemas.openxmlformats.org/officeDocument/2006/relationships/customXml" Target="../ink/ink2007.xml"/><Relationship Id="rId63" Type="http://schemas.openxmlformats.org/officeDocument/2006/relationships/customXml" Target="../ink/ink2011.xml"/><Relationship Id="rId68" Type="http://schemas.openxmlformats.org/officeDocument/2006/relationships/image" Target="../media/image1995.png"/><Relationship Id="rId7" Type="http://schemas.openxmlformats.org/officeDocument/2006/relationships/customXml" Target="../ink/ink1983.xml"/><Relationship Id="rId2" Type="http://schemas.openxmlformats.org/officeDocument/2006/relationships/notesSlide" Target="../notesSlides/notesSlide52.xml"/><Relationship Id="rId16" Type="http://schemas.openxmlformats.org/officeDocument/2006/relationships/image" Target="../media/image1969.png"/><Relationship Id="rId29" Type="http://schemas.openxmlformats.org/officeDocument/2006/relationships/customXml" Target="../ink/ink1994.xml"/><Relationship Id="rId11" Type="http://schemas.openxmlformats.org/officeDocument/2006/relationships/customXml" Target="../ink/ink1985.xml"/><Relationship Id="rId24" Type="http://schemas.openxmlformats.org/officeDocument/2006/relationships/image" Target="../media/image1973.png"/><Relationship Id="rId32" Type="http://schemas.openxmlformats.org/officeDocument/2006/relationships/image" Target="../media/image1977.png"/><Relationship Id="rId37" Type="http://schemas.openxmlformats.org/officeDocument/2006/relationships/customXml" Target="../ink/ink1998.xml"/><Relationship Id="rId40" Type="http://schemas.openxmlformats.org/officeDocument/2006/relationships/image" Target="../media/image1981.png"/><Relationship Id="rId45" Type="http://schemas.openxmlformats.org/officeDocument/2006/relationships/customXml" Target="../ink/ink2002.xml"/><Relationship Id="rId53" Type="http://schemas.openxmlformats.org/officeDocument/2006/relationships/customXml" Target="../ink/ink2006.xml"/><Relationship Id="rId58" Type="http://schemas.openxmlformats.org/officeDocument/2006/relationships/image" Target="../media/image1990.png"/><Relationship Id="rId66" Type="http://schemas.openxmlformats.org/officeDocument/2006/relationships/image" Target="../media/image1994.png"/><Relationship Id="rId5" Type="http://schemas.openxmlformats.org/officeDocument/2006/relationships/customXml" Target="../ink/ink1982.xml"/><Relationship Id="rId61" Type="http://schemas.openxmlformats.org/officeDocument/2006/relationships/customXml" Target="../ink/ink2010.xml"/><Relationship Id="rId19" Type="http://schemas.openxmlformats.org/officeDocument/2006/relationships/customXml" Target="../ink/ink1989.xml"/><Relationship Id="rId14" Type="http://schemas.openxmlformats.org/officeDocument/2006/relationships/image" Target="../media/image1968.png"/><Relationship Id="rId22" Type="http://schemas.openxmlformats.org/officeDocument/2006/relationships/image" Target="../media/image1972.png"/><Relationship Id="rId27" Type="http://schemas.openxmlformats.org/officeDocument/2006/relationships/customXml" Target="../ink/ink1993.xml"/><Relationship Id="rId30" Type="http://schemas.openxmlformats.org/officeDocument/2006/relationships/image" Target="../media/image1976.png"/><Relationship Id="rId35" Type="http://schemas.openxmlformats.org/officeDocument/2006/relationships/customXml" Target="../ink/ink1997.xml"/><Relationship Id="rId43" Type="http://schemas.openxmlformats.org/officeDocument/2006/relationships/customXml" Target="../ink/ink2001.xml"/><Relationship Id="rId48" Type="http://schemas.openxmlformats.org/officeDocument/2006/relationships/image" Target="../media/image1985.png"/><Relationship Id="rId56" Type="http://schemas.openxmlformats.org/officeDocument/2006/relationships/image" Target="../media/image1989.png"/><Relationship Id="rId64" Type="http://schemas.openxmlformats.org/officeDocument/2006/relationships/image" Target="../media/image1993.png"/><Relationship Id="rId8" Type="http://schemas.openxmlformats.org/officeDocument/2006/relationships/image" Target="../media/image1965.png"/><Relationship Id="rId51" Type="http://schemas.openxmlformats.org/officeDocument/2006/relationships/customXml" Target="../ink/ink2005.xml"/><Relationship Id="rId3" Type="http://schemas.openxmlformats.org/officeDocument/2006/relationships/customXml" Target="../ink/ink1981.xml"/><Relationship Id="rId12" Type="http://schemas.openxmlformats.org/officeDocument/2006/relationships/image" Target="../media/image1967.png"/><Relationship Id="rId17" Type="http://schemas.openxmlformats.org/officeDocument/2006/relationships/customXml" Target="../ink/ink1988.xml"/><Relationship Id="rId25" Type="http://schemas.openxmlformats.org/officeDocument/2006/relationships/customXml" Target="../ink/ink1992.xml"/><Relationship Id="rId33" Type="http://schemas.openxmlformats.org/officeDocument/2006/relationships/customXml" Target="../ink/ink1996.xml"/><Relationship Id="rId38" Type="http://schemas.openxmlformats.org/officeDocument/2006/relationships/image" Target="../media/image1980.png"/><Relationship Id="rId46" Type="http://schemas.openxmlformats.org/officeDocument/2006/relationships/image" Target="../media/image1984.png"/><Relationship Id="rId59" Type="http://schemas.openxmlformats.org/officeDocument/2006/relationships/customXml" Target="../ink/ink2009.xml"/><Relationship Id="rId67" Type="http://schemas.openxmlformats.org/officeDocument/2006/relationships/customXml" Target="../ink/ink2013.xml"/><Relationship Id="rId20" Type="http://schemas.openxmlformats.org/officeDocument/2006/relationships/image" Target="../media/image1971.png"/><Relationship Id="rId41" Type="http://schemas.openxmlformats.org/officeDocument/2006/relationships/customXml" Target="../ink/ink2000.xml"/><Relationship Id="rId54" Type="http://schemas.openxmlformats.org/officeDocument/2006/relationships/image" Target="../media/image1988.png"/><Relationship Id="rId62" Type="http://schemas.openxmlformats.org/officeDocument/2006/relationships/image" Target="../media/image1992.png"/><Relationship Id="rId1" Type="http://schemas.openxmlformats.org/officeDocument/2006/relationships/slideLayout" Target="../slideLayouts/slideLayout7.xml"/><Relationship Id="rId6" Type="http://schemas.openxmlformats.org/officeDocument/2006/relationships/image" Target="../media/image1964.png"/><Relationship Id="rId15" Type="http://schemas.openxmlformats.org/officeDocument/2006/relationships/customXml" Target="../ink/ink1987.xml"/><Relationship Id="rId23" Type="http://schemas.openxmlformats.org/officeDocument/2006/relationships/customXml" Target="../ink/ink1991.xml"/><Relationship Id="rId28" Type="http://schemas.openxmlformats.org/officeDocument/2006/relationships/image" Target="../media/image1975.png"/><Relationship Id="rId36" Type="http://schemas.openxmlformats.org/officeDocument/2006/relationships/image" Target="../media/image1979.png"/><Relationship Id="rId49" Type="http://schemas.openxmlformats.org/officeDocument/2006/relationships/customXml" Target="../ink/ink2004.xml"/><Relationship Id="rId57" Type="http://schemas.openxmlformats.org/officeDocument/2006/relationships/customXml" Target="../ink/ink2008.xml"/><Relationship Id="rId10" Type="http://schemas.openxmlformats.org/officeDocument/2006/relationships/image" Target="../media/image1966.png"/><Relationship Id="rId31" Type="http://schemas.openxmlformats.org/officeDocument/2006/relationships/customXml" Target="../ink/ink1995.xml"/><Relationship Id="rId44" Type="http://schemas.openxmlformats.org/officeDocument/2006/relationships/image" Target="../media/image1983.png"/><Relationship Id="rId52" Type="http://schemas.openxmlformats.org/officeDocument/2006/relationships/image" Target="../media/image1987.png"/><Relationship Id="rId60" Type="http://schemas.openxmlformats.org/officeDocument/2006/relationships/image" Target="../media/image1991.png"/><Relationship Id="rId65" Type="http://schemas.openxmlformats.org/officeDocument/2006/relationships/customXml" Target="../ink/ink2012.xml"/><Relationship Id="rId4" Type="http://schemas.openxmlformats.org/officeDocument/2006/relationships/image" Target="../media/image1963.png"/><Relationship Id="rId9" Type="http://schemas.openxmlformats.org/officeDocument/2006/relationships/customXml" Target="../ink/ink1984.xml"/><Relationship Id="rId13" Type="http://schemas.openxmlformats.org/officeDocument/2006/relationships/customXml" Target="../ink/ink1986.xml"/><Relationship Id="rId18" Type="http://schemas.openxmlformats.org/officeDocument/2006/relationships/image" Target="../media/image1970.png"/><Relationship Id="rId39" Type="http://schemas.openxmlformats.org/officeDocument/2006/relationships/customXml" Target="../ink/ink1999.xml"/></Relationships>
</file>

<file path=ppt/slides/_rels/slide54.xml.rels><?xml version="1.0" encoding="UTF-8" standalone="yes"?>
<Relationships xmlns="http://schemas.openxmlformats.org/package/2006/relationships"><Relationship Id="rId3" Type="http://schemas.openxmlformats.org/officeDocument/2006/relationships/customXml" Target="../ink/ink2014.xml"/><Relationship Id="rId2" Type="http://schemas.openxmlformats.org/officeDocument/2006/relationships/image" Target="../media/image1996.png"/><Relationship Id="rId1" Type="http://schemas.openxmlformats.org/officeDocument/2006/relationships/slideLayout" Target="../slideLayouts/slideLayout1.xml"/><Relationship Id="rId4" Type="http://schemas.openxmlformats.org/officeDocument/2006/relationships/image" Target="../media/image199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99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9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000.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01.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00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A9D68252-807B-6AE5-7D07-62E4A69391A7}"/>
              </a:ext>
            </a:extLst>
          </p:cNvPr>
          <p:cNvGrpSpPr/>
          <p:nvPr/>
        </p:nvGrpSpPr>
        <p:grpSpPr>
          <a:xfrm>
            <a:off x="1350818" y="2622862"/>
            <a:ext cx="237600" cy="222840"/>
            <a:chOff x="1350818" y="2622862"/>
            <a:chExt cx="237600" cy="2228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99D4055-1266-58EE-DA7A-E2F9A03B500D}"/>
                    </a:ext>
                  </a:extLst>
                </p14:cNvPr>
                <p14:cNvContentPartPr/>
                <p14:nvPr/>
              </p14:nvContentPartPr>
              <p14:xfrm>
                <a:off x="1350818" y="2637262"/>
                <a:ext cx="186480" cy="208440"/>
              </p14:xfrm>
            </p:contentPart>
          </mc:Choice>
          <mc:Fallback xmlns="">
            <p:pic>
              <p:nvPicPr>
                <p:cNvPr id="2" name="Freihand 1">
                  <a:extLst>
                    <a:ext uri="{FF2B5EF4-FFF2-40B4-BE49-F238E27FC236}">
                      <a16:creationId xmlns:a16="http://schemas.microsoft.com/office/drawing/2014/main" id="{099D4055-1266-58EE-DA7A-E2F9A03B500D}"/>
                    </a:ext>
                  </a:extLst>
                </p:cNvPr>
                <p:cNvPicPr/>
                <p:nvPr/>
              </p:nvPicPr>
              <p:blipFill>
                <a:blip r:embed="rId6"/>
                <a:stretch>
                  <a:fillRect/>
                </a:stretch>
              </p:blipFill>
              <p:spPr>
                <a:xfrm>
                  <a:off x="1341818" y="2628262"/>
                  <a:ext cx="204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A5F24C7-02B2-21E1-BE70-A4F1E6FEB562}"/>
                    </a:ext>
                  </a:extLst>
                </p14:cNvPr>
                <p14:cNvContentPartPr/>
                <p14:nvPr/>
              </p14:nvContentPartPr>
              <p14:xfrm>
                <a:off x="1377458" y="2622862"/>
                <a:ext cx="210960" cy="213480"/>
              </p14:xfrm>
            </p:contentPart>
          </mc:Choice>
          <mc:Fallback xmlns="">
            <p:pic>
              <p:nvPicPr>
                <p:cNvPr id="3" name="Freihand 2">
                  <a:extLst>
                    <a:ext uri="{FF2B5EF4-FFF2-40B4-BE49-F238E27FC236}">
                      <a16:creationId xmlns:a16="http://schemas.microsoft.com/office/drawing/2014/main" id="{AA5F24C7-02B2-21E1-BE70-A4F1E6FEB562}"/>
                    </a:ext>
                  </a:extLst>
                </p:cNvPr>
                <p:cNvPicPr/>
                <p:nvPr/>
              </p:nvPicPr>
              <p:blipFill>
                <a:blip r:embed="rId8"/>
                <a:stretch>
                  <a:fillRect/>
                </a:stretch>
              </p:blipFill>
              <p:spPr>
                <a:xfrm>
                  <a:off x="1368818" y="2613862"/>
                  <a:ext cx="228600" cy="231120"/>
                </a:xfrm>
                <a:prstGeom prst="rect">
                  <a:avLst/>
                </a:prstGeom>
              </p:spPr>
            </p:pic>
          </mc:Fallback>
        </mc:AlternateContent>
      </p:grpSp>
      <p:grpSp>
        <p:nvGrpSpPr>
          <p:cNvPr id="14" name="Gruppieren 13">
            <a:extLst>
              <a:ext uri="{FF2B5EF4-FFF2-40B4-BE49-F238E27FC236}">
                <a16:creationId xmlns:a16="http://schemas.microsoft.com/office/drawing/2014/main" id="{1B55C327-7585-43BA-E4B1-EAD283660974}"/>
              </a:ext>
            </a:extLst>
          </p:cNvPr>
          <p:cNvGrpSpPr/>
          <p:nvPr/>
        </p:nvGrpSpPr>
        <p:grpSpPr>
          <a:xfrm>
            <a:off x="2274218" y="424342"/>
            <a:ext cx="197640" cy="205200"/>
            <a:chOff x="2274218" y="424342"/>
            <a:chExt cx="197640" cy="2052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9E8D777-1485-AB2E-8D6D-6B1152E3CE0D}"/>
                    </a:ext>
                  </a:extLst>
                </p14:cNvPr>
                <p14:cNvContentPartPr/>
                <p14:nvPr/>
              </p14:nvContentPartPr>
              <p14:xfrm>
                <a:off x="2274218" y="451702"/>
                <a:ext cx="171360" cy="160200"/>
              </p14:xfrm>
            </p:contentPart>
          </mc:Choice>
          <mc:Fallback xmlns="">
            <p:pic>
              <p:nvPicPr>
                <p:cNvPr id="6" name="Freihand 5">
                  <a:extLst>
                    <a:ext uri="{FF2B5EF4-FFF2-40B4-BE49-F238E27FC236}">
                      <a16:creationId xmlns:a16="http://schemas.microsoft.com/office/drawing/2014/main" id="{E9E8D777-1485-AB2E-8D6D-6B1152E3CE0D}"/>
                    </a:ext>
                  </a:extLst>
                </p:cNvPr>
                <p:cNvPicPr/>
                <p:nvPr/>
              </p:nvPicPr>
              <p:blipFill>
                <a:blip r:embed="rId10"/>
                <a:stretch>
                  <a:fillRect/>
                </a:stretch>
              </p:blipFill>
              <p:spPr>
                <a:xfrm>
                  <a:off x="2265578" y="442702"/>
                  <a:ext cx="189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137F2B3-F76B-F521-060D-70D9D3FABEED}"/>
                    </a:ext>
                  </a:extLst>
                </p14:cNvPr>
                <p14:cNvContentPartPr/>
                <p14:nvPr/>
              </p14:nvContentPartPr>
              <p14:xfrm>
                <a:off x="2278898" y="424342"/>
                <a:ext cx="192960" cy="205200"/>
              </p14:xfrm>
            </p:contentPart>
          </mc:Choice>
          <mc:Fallback xmlns="">
            <p:pic>
              <p:nvPicPr>
                <p:cNvPr id="9" name="Freihand 8">
                  <a:extLst>
                    <a:ext uri="{FF2B5EF4-FFF2-40B4-BE49-F238E27FC236}">
                      <a16:creationId xmlns:a16="http://schemas.microsoft.com/office/drawing/2014/main" id="{6137F2B3-F76B-F521-060D-70D9D3FABEED}"/>
                    </a:ext>
                  </a:extLst>
                </p:cNvPr>
                <p:cNvPicPr/>
                <p:nvPr/>
              </p:nvPicPr>
              <p:blipFill>
                <a:blip r:embed="rId12"/>
                <a:stretch>
                  <a:fillRect/>
                </a:stretch>
              </p:blipFill>
              <p:spPr>
                <a:xfrm>
                  <a:off x="2270258" y="415342"/>
                  <a:ext cx="210600" cy="22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648707E7-E388-1346-3F2B-A340CD9D256C}"/>
                  </a:ext>
                </a:extLst>
              </p14:cNvPr>
              <p14:cNvContentPartPr/>
              <p14:nvPr/>
            </p14:nvContentPartPr>
            <p14:xfrm>
              <a:off x="327338" y="2577862"/>
              <a:ext cx="14400" cy="1440"/>
            </p14:xfrm>
          </p:contentPart>
        </mc:Choice>
        <mc:Fallback xmlns="">
          <p:pic>
            <p:nvPicPr>
              <p:cNvPr id="15" name="Freihand 14">
                <a:extLst>
                  <a:ext uri="{FF2B5EF4-FFF2-40B4-BE49-F238E27FC236}">
                    <a16:creationId xmlns:a16="http://schemas.microsoft.com/office/drawing/2014/main" id="{648707E7-E388-1346-3F2B-A340CD9D256C}"/>
                  </a:ext>
                </a:extLst>
              </p:cNvPr>
              <p:cNvPicPr/>
              <p:nvPr/>
            </p:nvPicPr>
            <p:blipFill>
              <a:blip r:embed="rId14"/>
              <a:stretch>
                <a:fillRect/>
              </a:stretch>
            </p:blipFill>
            <p:spPr>
              <a:xfrm>
                <a:off x="318698" y="2568862"/>
                <a:ext cx="32040" cy="19080"/>
              </a:xfrm>
              <a:prstGeom prst="rect">
                <a:avLst/>
              </a:prstGeom>
            </p:spPr>
          </p:pic>
        </mc:Fallback>
      </mc:AlternateContent>
      <p:grpSp>
        <p:nvGrpSpPr>
          <p:cNvPr id="18" name="Gruppieren 17">
            <a:extLst>
              <a:ext uri="{FF2B5EF4-FFF2-40B4-BE49-F238E27FC236}">
                <a16:creationId xmlns:a16="http://schemas.microsoft.com/office/drawing/2014/main" id="{F4141EB4-139A-86D5-9B4A-A2BDE61BCC62}"/>
              </a:ext>
            </a:extLst>
          </p:cNvPr>
          <p:cNvGrpSpPr/>
          <p:nvPr/>
        </p:nvGrpSpPr>
        <p:grpSpPr>
          <a:xfrm>
            <a:off x="9393218" y="1599022"/>
            <a:ext cx="269640" cy="248040"/>
            <a:chOff x="9393218" y="1599022"/>
            <a:chExt cx="269640" cy="248040"/>
          </a:xfrm>
        </p:grpSpPr>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711DC4FE-65F1-3035-6650-3C21456DDF4E}"/>
                    </a:ext>
                  </a:extLst>
                </p14:cNvPr>
                <p14:cNvContentPartPr/>
                <p14:nvPr/>
              </p14:nvContentPartPr>
              <p14:xfrm>
                <a:off x="9459458" y="1599022"/>
                <a:ext cx="119160" cy="248040"/>
              </p14:xfrm>
            </p:contentPart>
          </mc:Choice>
          <mc:Fallback>
            <p:pic>
              <p:nvPicPr>
                <p:cNvPr id="16" name="Freihand 15">
                  <a:extLst>
                    <a:ext uri="{FF2B5EF4-FFF2-40B4-BE49-F238E27FC236}">
                      <a16:creationId xmlns:a16="http://schemas.microsoft.com/office/drawing/2014/main" id="{711DC4FE-65F1-3035-6650-3C21456DDF4E}"/>
                    </a:ext>
                  </a:extLst>
                </p:cNvPr>
                <p:cNvPicPr/>
                <p:nvPr/>
              </p:nvPicPr>
              <p:blipFill>
                <a:blip r:embed="rId16"/>
                <a:stretch>
                  <a:fillRect/>
                </a:stretch>
              </p:blipFill>
              <p:spPr>
                <a:xfrm>
                  <a:off x="9450458" y="1590022"/>
                  <a:ext cx="1368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EF68A7DB-3C38-F314-F33B-B6359143E020}"/>
                    </a:ext>
                  </a:extLst>
                </p14:cNvPr>
                <p14:cNvContentPartPr/>
                <p14:nvPr/>
              </p14:nvContentPartPr>
              <p14:xfrm>
                <a:off x="9393218" y="1655902"/>
                <a:ext cx="269640" cy="168480"/>
              </p14:xfrm>
            </p:contentPart>
          </mc:Choice>
          <mc:Fallback>
            <p:pic>
              <p:nvPicPr>
                <p:cNvPr id="17" name="Freihand 16">
                  <a:extLst>
                    <a:ext uri="{FF2B5EF4-FFF2-40B4-BE49-F238E27FC236}">
                      <a16:creationId xmlns:a16="http://schemas.microsoft.com/office/drawing/2014/main" id="{EF68A7DB-3C38-F314-F33B-B6359143E020}"/>
                    </a:ext>
                  </a:extLst>
                </p:cNvPr>
                <p:cNvPicPr/>
                <p:nvPr/>
              </p:nvPicPr>
              <p:blipFill>
                <a:blip r:embed="rId18"/>
                <a:stretch>
                  <a:fillRect/>
                </a:stretch>
              </p:blipFill>
              <p:spPr>
                <a:xfrm>
                  <a:off x="9384578" y="1646902"/>
                  <a:ext cx="287280" cy="1861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15F797D-8C87-ACD9-2B4E-5D897EEB1752}"/>
              </a:ext>
            </a:extLst>
          </p:cNvPr>
          <p:cNvPicPr>
            <a:picLocks noChangeAspect="1"/>
          </p:cNvPicPr>
          <p:nvPr/>
        </p:nvPicPr>
        <p:blipFill>
          <a:blip r:embed="rId3"/>
          <a:stretch>
            <a:fillRect/>
          </a:stretch>
        </p:blipFill>
        <p:spPr>
          <a:xfrm>
            <a:off x="355410" y="849122"/>
            <a:ext cx="7645030" cy="4809998"/>
          </a:xfrm>
          <a:prstGeom prst="rect">
            <a:avLst/>
          </a:prstGeom>
        </p:spPr>
      </p:pic>
    </p:spTree>
    <p:extLst>
      <p:ext uri="{BB962C8B-B14F-4D97-AF65-F5344CB8AC3E}">
        <p14:creationId xmlns:p14="http://schemas.microsoft.com/office/powerpoint/2010/main" val="300806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664F7E3-1449-71B3-60F8-F63701915D5C}"/>
              </a:ext>
            </a:extLst>
          </p:cNvPr>
          <p:cNvPicPr>
            <a:picLocks noChangeAspect="1"/>
          </p:cNvPicPr>
          <p:nvPr/>
        </p:nvPicPr>
        <p:blipFill>
          <a:blip r:embed="rId3"/>
          <a:stretch>
            <a:fillRect/>
          </a:stretch>
        </p:blipFill>
        <p:spPr>
          <a:xfrm>
            <a:off x="0" y="777010"/>
            <a:ext cx="8014534" cy="4648430"/>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311EFE5-384A-1906-554F-EDD116AC19EC}"/>
                  </a:ext>
                </a:extLst>
              </p14:cNvPr>
              <p14:cNvContentPartPr/>
              <p14:nvPr/>
            </p14:nvContentPartPr>
            <p14:xfrm>
              <a:off x="653138" y="4340062"/>
              <a:ext cx="3247560" cy="110880"/>
            </p14:xfrm>
          </p:contentPart>
        </mc:Choice>
        <mc:Fallback xmlns="">
          <p:pic>
            <p:nvPicPr>
              <p:cNvPr id="2" name="Freihand 1">
                <a:extLst>
                  <a:ext uri="{FF2B5EF4-FFF2-40B4-BE49-F238E27FC236}">
                    <a16:creationId xmlns:a16="http://schemas.microsoft.com/office/drawing/2014/main" id="{3311EFE5-384A-1906-554F-EDD116AC19EC}"/>
                  </a:ext>
                </a:extLst>
              </p:cNvPr>
              <p:cNvPicPr/>
              <p:nvPr/>
            </p:nvPicPr>
            <p:blipFill>
              <a:blip r:embed="rId4"/>
              <a:stretch>
                <a:fillRect/>
              </a:stretch>
            </p:blipFill>
            <p:spPr>
              <a:xfrm>
                <a:off x="644498" y="4331062"/>
                <a:ext cx="3265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8B24E3E-2032-FD7E-A90B-E4B54A5ED08A}"/>
                  </a:ext>
                </a:extLst>
              </p14:cNvPr>
              <p14:cNvContentPartPr/>
              <p14:nvPr/>
            </p14:nvContentPartPr>
            <p14:xfrm>
              <a:off x="524258" y="4031542"/>
              <a:ext cx="3408480" cy="381960"/>
            </p14:xfrm>
          </p:contentPart>
        </mc:Choice>
        <mc:Fallback xmlns="">
          <p:pic>
            <p:nvPicPr>
              <p:cNvPr id="3" name="Freihand 2">
                <a:extLst>
                  <a:ext uri="{FF2B5EF4-FFF2-40B4-BE49-F238E27FC236}">
                    <a16:creationId xmlns:a16="http://schemas.microsoft.com/office/drawing/2014/main" id="{68B24E3E-2032-FD7E-A90B-E4B54A5ED08A}"/>
                  </a:ext>
                </a:extLst>
              </p:cNvPr>
              <p:cNvPicPr/>
              <p:nvPr/>
            </p:nvPicPr>
            <p:blipFill>
              <a:blip r:embed="rId6"/>
              <a:stretch>
                <a:fillRect/>
              </a:stretch>
            </p:blipFill>
            <p:spPr>
              <a:xfrm>
                <a:off x="515258" y="4022902"/>
                <a:ext cx="3426120" cy="39960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0" name="Freihand 49">
                <a:extLst>
                  <a:ext uri="{FF2B5EF4-FFF2-40B4-BE49-F238E27FC236}">
                    <a16:creationId xmlns:a16="http://schemas.microsoft.com/office/drawing/2014/main" id="{57E0C763-3C8A-3E19-E2D5-6D0E35FA9806}"/>
                  </a:ext>
                </a:extLst>
              </p14:cNvPr>
              <p14:cNvContentPartPr/>
              <p14:nvPr/>
            </p14:nvContentPartPr>
            <p14:xfrm>
              <a:off x="8775458" y="-30698"/>
              <a:ext cx="2775600" cy="1721520"/>
            </p14:xfrm>
          </p:contentPart>
        </mc:Choice>
        <mc:Fallback xmlns="">
          <p:pic>
            <p:nvPicPr>
              <p:cNvPr id="50" name="Freihand 49">
                <a:extLst>
                  <a:ext uri="{FF2B5EF4-FFF2-40B4-BE49-F238E27FC236}">
                    <a16:creationId xmlns:a16="http://schemas.microsoft.com/office/drawing/2014/main" id="{57E0C763-3C8A-3E19-E2D5-6D0E35FA9806}"/>
                  </a:ext>
                </a:extLst>
              </p:cNvPr>
              <p:cNvPicPr/>
              <p:nvPr/>
            </p:nvPicPr>
            <p:blipFill>
              <a:blip r:embed="rId4"/>
              <a:stretch>
                <a:fillRect/>
              </a:stretch>
            </p:blipFill>
            <p:spPr>
              <a:xfrm>
                <a:off x="8766458" y="-39698"/>
                <a:ext cx="2793240" cy="173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2" name="Freihand 51">
                <a:extLst>
                  <a:ext uri="{FF2B5EF4-FFF2-40B4-BE49-F238E27FC236}">
                    <a16:creationId xmlns:a16="http://schemas.microsoft.com/office/drawing/2014/main" id="{E037DE3F-0311-ACE7-A83E-BD02D6B4FDB1}"/>
                  </a:ext>
                </a:extLst>
              </p14:cNvPr>
              <p14:cNvContentPartPr/>
              <p14:nvPr/>
            </p14:nvContentPartPr>
            <p14:xfrm>
              <a:off x="5415938" y="498764"/>
              <a:ext cx="3109680" cy="627120"/>
            </p14:xfrm>
          </p:contentPart>
        </mc:Choice>
        <mc:Fallback xmlns="">
          <p:pic>
            <p:nvPicPr>
              <p:cNvPr id="52" name="Freihand 51">
                <a:extLst>
                  <a:ext uri="{FF2B5EF4-FFF2-40B4-BE49-F238E27FC236}">
                    <a16:creationId xmlns:a16="http://schemas.microsoft.com/office/drawing/2014/main" id="{E037DE3F-0311-ACE7-A83E-BD02D6B4FDB1}"/>
                  </a:ext>
                </a:extLst>
              </p:cNvPr>
              <p:cNvPicPr/>
              <p:nvPr/>
            </p:nvPicPr>
            <p:blipFill>
              <a:blip r:embed="rId6"/>
              <a:stretch>
                <a:fillRect/>
              </a:stretch>
            </p:blipFill>
            <p:spPr>
              <a:xfrm>
                <a:off x="5407298" y="490124"/>
                <a:ext cx="3127320" cy="644760"/>
              </a:xfrm>
              <a:prstGeom prst="rect">
                <a:avLst/>
              </a:prstGeom>
            </p:spPr>
          </p:pic>
        </mc:Fallback>
      </mc:AlternateContent>
      <p:grpSp>
        <p:nvGrpSpPr>
          <p:cNvPr id="55" name="Gruppieren 54">
            <a:extLst>
              <a:ext uri="{FF2B5EF4-FFF2-40B4-BE49-F238E27FC236}">
                <a16:creationId xmlns:a16="http://schemas.microsoft.com/office/drawing/2014/main" id="{BB49D2DD-918C-9A28-8BAE-4D068ED9F611}"/>
              </a:ext>
            </a:extLst>
          </p:cNvPr>
          <p:cNvGrpSpPr/>
          <p:nvPr/>
        </p:nvGrpSpPr>
        <p:grpSpPr>
          <a:xfrm>
            <a:off x="5763338" y="-95956"/>
            <a:ext cx="6089760" cy="1782458"/>
            <a:chOff x="5763338" y="-95956"/>
            <a:chExt cx="6089760" cy="1782458"/>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55141E55-A3F5-CEB5-391C-E5C27964544E}"/>
                    </a:ext>
                  </a:extLst>
                </p14:cNvPr>
                <p14:cNvContentPartPr/>
                <p14:nvPr/>
              </p14:nvContentPartPr>
              <p14:xfrm>
                <a:off x="9107018" y="111142"/>
                <a:ext cx="134280" cy="1303200"/>
              </p14:xfrm>
            </p:contentPart>
          </mc:Choice>
          <mc:Fallback xmlns="">
            <p:pic>
              <p:nvPicPr>
                <p:cNvPr id="2" name="Freihand 1">
                  <a:extLst>
                    <a:ext uri="{FF2B5EF4-FFF2-40B4-BE49-F238E27FC236}">
                      <a16:creationId xmlns:a16="http://schemas.microsoft.com/office/drawing/2014/main" id="{55141E55-A3F5-CEB5-391C-E5C27964544E}"/>
                    </a:ext>
                  </a:extLst>
                </p:cNvPr>
                <p:cNvPicPr/>
                <p:nvPr/>
              </p:nvPicPr>
              <p:blipFill>
                <a:blip r:embed="rId8"/>
                <a:stretch>
                  <a:fillRect/>
                </a:stretch>
              </p:blipFill>
              <p:spPr>
                <a:xfrm>
                  <a:off x="9098018" y="102142"/>
                  <a:ext cx="151920" cy="132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734189E1-AFDA-4293-515F-AF4718312219}"/>
                    </a:ext>
                  </a:extLst>
                </p14:cNvPr>
                <p14:cNvContentPartPr/>
                <p14:nvPr/>
              </p14:nvContentPartPr>
              <p14:xfrm>
                <a:off x="8928458" y="1250182"/>
                <a:ext cx="2305440" cy="134640"/>
              </p14:xfrm>
            </p:contentPart>
          </mc:Choice>
          <mc:Fallback xmlns="">
            <p:pic>
              <p:nvPicPr>
                <p:cNvPr id="3" name="Freihand 2">
                  <a:extLst>
                    <a:ext uri="{FF2B5EF4-FFF2-40B4-BE49-F238E27FC236}">
                      <a16:creationId xmlns:a16="http://schemas.microsoft.com/office/drawing/2014/main" id="{734189E1-AFDA-4293-515F-AF4718312219}"/>
                    </a:ext>
                  </a:extLst>
                </p:cNvPr>
                <p:cNvPicPr/>
                <p:nvPr/>
              </p:nvPicPr>
              <p:blipFill>
                <a:blip r:embed="rId10"/>
                <a:stretch>
                  <a:fillRect/>
                </a:stretch>
              </p:blipFill>
              <p:spPr>
                <a:xfrm>
                  <a:off x="8919458" y="1241542"/>
                  <a:ext cx="2323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632751EB-79EF-D28B-43E1-AD88B299338E}"/>
                    </a:ext>
                  </a:extLst>
                </p14:cNvPr>
                <p14:cNvContentPartPr/>
                <p14:nvPr/>
              </p14:nvContentPartPr>
              <p14:xfrm>
                <a:off x="11199338" y="1145062"/>
                <a:ext cx="246600" cy="257760"/>
              </p14:xfrm>
            </p:contentPart>
          </mc:Choice>
          <mc:Fallback xmlns="">
            <p:pic>
              <p:nvPicPr>
                <p:cNvPr id="4" name="Freihand 3">
                  <a:extLst>
                    <a:ext uri="{FF2B5EF4-FFF2-40B4-BE49-F238E27FC236}">
                      <a16:creationId xmlns:a16="http://schemas.microsoft.com/office/drawing/2014/main" id="{632751EB-79EF-D28B-43E1-AD88B299338E}"/>
                    </a:ext>
                  </a:extLst>
                </p:cNvPr>
                <p:cNvPicPr/>
                <p:nvPr/>
              </p:nvPicPr>
              <p:blipFill>
                <a:blip r:embed="rId12"/>
                <a:stretch>
                  <a:fillRect/>
                </a:stretch>
              </p:blipFill>
              <p:spPr>
                <a:xfrm>
                  <a:off x="11190338" y="1136422"/>
                  <a:ext cx="2642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39C8619C-BFE0-20C0-224B-6D3789B2FFC8}"/>
                    </a:ext>
                  </a:extLst>
                </p14:cNvPr>
                <p14:cNvContentPartPr/>
                <p14:nvPr/>
              </p14:nvContentPartPr>
              <p14:xfrm>
                <a:off x="9041138" y="6022"/>
                <a:ext cx="308160" cy="276840"/>
              </p14:xfrm>
            </p:contentPart>
          </mc:Choice>
          <mc:Fallback xmlns="">
            <p:pic>
              <p:nvPicPr>
                <p:cNvPr id="6" name="Freihand 5">
                  <a:extLst>
                    <a:ext uri="{FF2B5EF4-FFF2-40B4-BE49-F238E27FC236}">
                      <a16:creationId xmlns:a16="http://schemas.microsoft.com/office/drawing/2014/main" id="{39C8619C-BFE0-20C0-224B-6D3789B2FFC8}"/>
                    </a:ext>
                  </a:extLst>
                </p:cNvPr>
                <p:cNvPicPr/>
                <p:nvPr/>
              </p:nvPicPr>
              <p:blipFill>
                <a:blip r:embed="rId14"/>
                <a:stretch>
                  <a:fillRect/>
                </a:stretch>
              </p:blipFill>
              <p:spPr>
                <a:xfrm>
                  <a:off x="9032498" y="-2618"/>
                  <a:ext cx="3258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C2A202F3-0B7F-DDA4-2234-6F9286287F1F}"/>
                    </a:ext>
                  </a:extLst>
                </p14:cNvPr>
                <p14:cNvContentPartPr/>
                <p14:nvPr/>
              </p14:nvContentPartPr>
              <p14:xfrm>
                <a:off x="8753498" y="144262"/>
                <a:ext cx="170280" cy="346680"/>
              </p14:xfrm>
            </p:contentPart>
          </mc:Choice>
          <mc:Fallback xmlns="">
            <p:pic>
              <p:nvPicPr>
                <p:cNvPr id="8" name="Freihand 7">
                  <a:extLst>
                    <a:ext uri="{FF2B5EF4-FFF2-40B4-BE49-F238E27FC236}">
                      <a16:creationId xmlns:a16="http://schemas.microsoft.com/office/drawing/2014/main" id="{C2A202F3-0B7F-DDA4-2234-6F9286287F1F}"/>
                    </a:ext>
                  </a:extLst>
                </p:cNvPr>
                <p:cNvPicPr/>
                <p:nvPr/>
              </p:nvPicPr>
              <p:blipFill>
                <a:blip r:embed="rId16"/>
                <a:stretch>
                  <a:fillRect/>
                </a:stretch>
              </p:blipFill>
              <p:spPr>
                <a:xfrm>
                  <a:off x="8744858" y="135262"/>
                  <a:ext cx="1879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5C5DE9A9-BD46-381A-6D12-BD44580A61B4}"/>
                    </a:ext>
                  </a:extLst>
                </p14:cNvPr>
                <p14:cNvContentPartPr/>
                <p14:nvPr/>
              </p14:nvContentPartPr>
              <p14:xfrm>
                <a:off x="11041298" y="1444942"/>
                <a:ext cx="230040" cy="241560"/>
              </p14:xfrm>
            </p:contentPart>
          </mc:Choice>
          <mc:Fallback xmlns="">
            <p:pic>
              <p:nvPicPr>
                <p:cNvPr id="10" name="Freihand 9">
                  <a:extLst>
                    <a:ext uri="{FF2B5EF4-FFF2-40B4-BE49-F238E27FC236}">
                      <a16:creationId xmlns:a16="http://schemas.microsoft.com/office/drawing/2014/main" id="{5C5DE9A9-BD46-381A-6D12-BD44580A61B4}"/>
                    </a:ext>
                  </a:extLst>
                </p:cNvPr>
                <p:cNvPicPr/>
                <p:nvPr/>
              </p:nvPicPr>
              <p:blipFill>
                <a:blip r:embed="rId18"/>
                <a:stretch>
                  <a:fillRect/>
                </a:stretch>
              </p:blipFill>
              <p:spPr>
                <a:xfrm>
                  <a:off x="11032298" y="1436302"/>
                  <a:ext cx="2476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DD5E97E2-F1DA-95B2-D787-89A9646A1E82}"/>
                    </a:ext>
                  </a:extLst>
                </p14:cNvPr>
                <p14:cNvContentPartPr/>
                <p14:nvPr/>
              </p14:nvContentPartPr>
              <p14:xfrm>
                <a:off x="11082698" y="1473022"/>
                <a:ext cx="124560" cy="170640"/>
              </p14:xfrm>
            </p:contentPart>
          </mc:Choice>
          <mc:Fallback xmlns="">
            <p:pic>
              <p:nvPicPr>
                <p:cNvPr id="11" name="Freihand 10">
                  <a:extLst>
                    <a:ext uri="{FF2B5EF4-FFF2-40B4-BE49-F238E27FC236}">
                      <a16:creationId xmlns:a16="http://schemas.microsoft.com/office/drawing/2014/main" id="{DD5E97E2-F1DA-95B2-D787-89A9646A1E82}"/>
                    </a:ext>
                  </a:extLst>
                </p:cNvPr>
                <p:cNvPicPr/>
                <p:nvPr/>
              </p:nvPicPr>
              <p:blipFill>
                <a:blip r:embed="rId20"/>
                <a:stretch>
                  <a:fillRect/>
                </a:stretch>
              </p:blipFill>
              <p:spPr>
                <a:xfrm>
                  <a:off x="11073698" y="1464382"/>
                  <a:ext cx="142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2B637625-A701-B833-4B6C-ECFF6F6CECC0}"/>
                    </a:ext>
                  </a:extLst>
                </p14:cNvPr>
                <p14:cNvContentPartPr/>
                <p14:nvPr/>
              </p14:nvContentPartPr>
              <p14:xfrm>
                <a:off x="9622178" y="106822"/>
                <a:ext cx="1283400" cy="968400"/>
              </p14:xfrm>
            </p:contentPart>
          </mc:Choice>
          <mc:Fallback xmlns="">
            <p:pic>
              <p:nvPicPr>
                <p:cNvPr id="13" name="Freihand 12">
                  <a:extLst>
                    <a:ext uri="{FF2B5EF4-FFF2-40B4-BE49-F238E27FC236}">
                      <a16:creationId xmlns:a16="http://schemas.microsoft.com/office/drawing/2014/main" id="{2B637625-A701-B833-4B6C-ECFF6F6CECC0}"/>
                    </a:ext>
                  </a:extLst>
                </p:cNvPr>
                <p:cNvPicPr/>
                <p:nvPr/>
              </p:nvPicPr>
              <p:blipFill>
                <a:blip r:embed="rId22"/>
                <a:stretch>
                  <a:fillRect/>
                </a:stretch>
              </p:blipFill>
              <p:spPr>
                <a:xfrm>
                  <a:off x="9613178" y="98182"/>
                  <a:ext cx="1301040" cy="986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4135B9D2-3248-DCDE-CA5E-0D6C21E139AF}"/>
                    </a:ext>
                  </a:extLst>
                </p14:cNvPr>
                <p14:cNvContentPartPr/>
                <p14:nvPr/>
              </p14:nvContentPartPr>
              <p14:xfrm>
                <a:off x="9957338" y="232822"/>
                <a:ext cx="762120" cy="724680"/>
              </p14:xfrm>
            </p:contentPart>
          </mc:Choice>
          <mc:Fallback xmlns="">
            <p:pic>
              <p:nvPicPr>
                <p:cNvPr id="14" name="Freihand 13">
                  <a:extLst>
                    <a:ext uri="{FF2B5EF4-FFF2-40B4-BE49-F238E27FC236}">
                      <a16:creationId xmlns:a16="http://schemas.microsoft.com/office/drawing/2014/main" id="{4135B9D2-3248-DCDE-CA5E-0D6C21E139AF}"/>
                    </a:ext>
                  </a:extLst>
                </p:cNvPr>
                <p:cNvPicPr/>
                <p:nvPr/>
              </p:nvPicPr>
              <p:blipFill>
                <a:blip r:embed="rId24"/>
                <a:stretch>
                  <a:fillRect/>
                </a:stretch>
              </p:blipFill>
              <p:spPr>
                <a:xfrm>
                  <a:off x="9948698" y="223822"/>
                  <a:ext cx="779760" cy="74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49C239D0-E502-E778-867E-4D3366FA8740}"/>
                    </a:ext>
                  </a:extLst>
                </p14:cNvPr>
                <p14:cNvContentPartPr/>
                <p14:nvPr/>
              </p14:nvContentPartPr>
              <p14:xfrm>
                <a:off x="11145698" y="77662"/>
                <a:ext cx="124200" cy="191520"/>
              </p14:xfrm>
            </p:contentPart>
          </mc:Choice>
          <mc:Fallback xmlns="">
            <p:pic>
              <p:nvPicPr>
                <p:cNvPr id="15" name="Freihand 14">
                  <a:extLst>
                    <a:ext uri="{FF2B5EF4-FFF2-40B4-BE49-F238E27FC236}">
                      <a16:creationId xmlns:a16="http://schemas.microsoft.com/office/drawing/2014/main" id="{49C239D0-E502-E778-867E-4D3366FA8740}"/>
                    </a:ext>
                  </a:extLst>
                </p:cNvPr>
                <p:cNvPicPr/>
                <p:nvPr/>
              </p:nvPicPr>
              <p:blipFill>
                <a:blip r:embed="rId26"/>
                <a:stretch>
                  <a:fillRect/>
                </a:stretch>
              </p:blipFill>
              <p:spPr>
                <a:xfrm>
                  <a:off x="11137058" y="69022"/>
                  <a:ext cx="141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F25137C7-377C-B00E-238F-23C982625F52}"/>
                    </a:ext>
                  </a:extLst>
                </p14:cNvPr>
                <p14:cNvContentPartPr/>
                <p14:nvPr/>
              </p14:nvContentPartPr>
              <p14:xfrm>
                <a:off x="11201858" y="139942"/>
                <a:ext cx="94680" cy="17280"/>
              </p14:xfrm>
            </p:contentPart>
          </mc:Choice>
          <mc:Fallback xmlns="">
            <p:pic>
              <p:nvPicPr>
                <p:cNvPr id="16" name="Freihand 15">
                  <a:extLst>
                    <a:ext uri="{FF2B5EF4-FFF2-40B4-BE49-F238E27FC236}">
                      <a16:creationId xmlns:a16="http://schemas.microsoft.com/office/drawing/2014/main" id="{F25137C7-377C-B00E-238F-23C982625F52}"/>
                    </a:ext>
                  </a:extLst>
                </p:cNvPr>
                <p:cNvPicPr/>
                <p:nvPr/>
              </p:nvPicPr>
              <p:blipFill>
                <a:blip r:embed="rId28"/>
                <a:stretch>
                  <a:fillRect/>
                </a:stretch>
              </p:blipFill>
              <p:spPr>
                <a:xfrm>
                  <a:off x="11192858" y="130942"/>
                  <a:ext cx="112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3AF0AC82-626C-22FA-66AA-3A2CB232683B}"/>
                    </a:ext>
                  </a:extLst>
                </p14:cNvPr>
                <p14:cNvContentPartPr/>
                <p14:nvPr/>
              </p14:nvContentPartPr>
              <p14:xfrm>
                <a:off x="11006018" y="805222"/>
                <a:ext cx="132840" cy="185400"/>
              </p14:xfrm>
            </p:contentPart>
          </mc:Choice>
          <mc:Fallback xmlns="">
            <p:pic>
              <p:nvPicPr>
                <p:cNvPr id="17" name="Freihand 16">
                  <a:extLst>
                    <a:ext uri="{FF2B5EF4-FFF2-40B4-BE49-F238E27FC236}">
                      <a16:creationId xmlns:a16="http://schemas.microsoft.com/office/drawing/2014/main" id="{3AF0AC82-626C-22FA-66AA-3A2CB232683B}"/>
                    </a:ext>
                  </a:extLst>
                </p:cNvPr>
                <p:cNvPicPr/>
                <p:nvPr/>
              </p:nvPicPr>
              <p:blipFill>
                <a:blip r:embed="rId30"/>
                <a:stretch>
                  <a:fillRect/>
                </a:stretch>
              </p:blipFill>
              <p:spPr>
                <a:xfrm>
                  <a:off x="10997018" y="796582"/>
                  <a:ext cx="150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22E77D60-FF2C-48EA-C092-95A4846FA622}"/>
                    </a:ext>
                  </a:extLst>
                </p14:cNvPr>
                <p14:cNvContentPartPr/>
                <p14:nvPr/>
              </p14:nvContentPartPr>
              <p14:xfrm>
                <a:off x="9220418" y="666262"/>
                <a:ext cx="171000" cy="12240"/>
              </p14:xfrm>
            </p:contentPart>
          </mc:Choice>
          <mc:Fallback xmlns="">
            <p:pic>
              <p:nvPicPr>
                <p:cNvPr id="19" name="Freihand 18">
                  <a:extLst>
                    <a:ext uri="{FF2B5EF4-FFF2-40B4-BE49-F238E27FC236}">
                      <a16:creationId xmlns:a16="http://schemas.microsoft.com/office/drawing/2014/main" id="{22E77D60-FF2C-48EA-C092-95A4846FA622}"/>
                    </a:ext>
                  </a:extLst>
                </p:cNvPr>
                <p:cNvPicPr/>
                <p:nvPr/>
              </p:nvPicPr>
              <p:blipFill>
                <a:blip r:embed="rId32"/>
                <a:stretch>
                  <a:fillRect/>
                </a:stretch>
              </p:blipFill>
              <p:spPr>
                <a:xfrm>
                  <a:off x="9211778" y="657262"/>
                  <a:ext cx="188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A7A75677-5955-D676-156C-6727CA50FE05}"/>
                    </a:ext>
                  </a:extLst>
                </p14:cNvPr>
                <p14:cNvContentPartPr/>
                <p14:nvPr/>
              </p14:nvContentPartPr>
              <p14:xfrm>
                <a:off x="9627938" y="578782"/>
                <a:ext cx="587160" cy="43560"/>
              </p14:xfrm>
            </p:contentPart>
          </mc:Choice>
          <mc:Fallback xmlns="">
            <p:pic>
              <p:nvPicPr>
                <p:cNvPr id="20" name="Freihand 19">
                  <a:extLst>
                    <a:ext uri="{FF2B5EF4-FFF2-40B4-BE49-F238E27FC236}">
                      <a16:creationId xmlns:a16="http://schemas.microsoft.com/office/drawing/2014/main" id="{A7A75677-5955-D676-156C-6727CA50FE05}"/>
                    </a:ext>
                  </a:extLst>
                </p:cNvPr>
                <p:cNvPicPr/>
                <p:nvPr/>
              </p:nvPicPr>
              <p:blipFill>
                <a:blip r:embed="rId34"/>
                <a:stretch>
                  <a:fillRect/>
                </a:stretch>
              </p:blipFill>
              <p:spPr>
                <a:xfrm>
                  <a:off x="9619298" y="570142"/>
                  <a:ext cx="604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62D447C0-7329-3619-7602-307A137EABD2}"/>
                    </a:ext>
                  </a:extLst>
                </p14:cNvPr>
                <p14:cNvContentPartPr/>
                <p14:nvPr/>
              </p14:nvContentPartPr>
              <p14:xfrm>
                <a:off x="10309778" y="564382"/>
                <a:ext cx="75240" cy="262080"/>
              </p14:xfrm>
            </p:contentPart>
          </mc:Choice>
          <mc:Fallback xmlns="">
            <p:pic>
              <p:nvPicPr>
                <p:cNvPr id="21" name="Freihand 20">
                  <a:extLst>
                    <a:ext uri="{FF2B5EF4-FFF2-40B4-BE49-F238E27FC236}">
                      <a16:creationId xmlns:a16="http://schemas.microsoft.com/office/drawing/2014/main" id="{62D447C0-7329-3619-7602-307A137EABD2}"/>
                    </a:ext>
                  </a:extLst>
                </p:cNvPr>
                <p:cNvPicPr/>
                <p:nvPr/>
              </p:nvPicPr>
              <p:blipFill>
                <a:blip r:embed="rId36"/>
                <a:stretch>
                  <a:fillRect/>
                </a:stretch>
              </p:blipFill>
              <p:spPr>
                <a:xfrm>
                  <a:off x="10300778" y="555742"/>
                  <a:ext cx="928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0662192C-E604-38D2-5688-D4F9F65EE4F2}"/>
                    </a:ext>
                  </a:extLst>
                </p14:cNvPr>
                <p14:cNvContentPartPr/>
                <p14:nvPr/>
              </p14:nvContentPartPr>
              <p14:xfrm>
                <a:off x="10271978" y="1084222"/>
                <a:ext cx="19800" cy="212400"/>
              </p14:xfrm>
            </p:contentPart>
          </mc:Choice>
          <mc:Fallback xmlns="">
            <p:pic>
              <p:nvPicPr>
                <p:cNvPr id="22" name="Freihand 21">
                  <a:extLst>
                    <a:ext uri="{FF2B5EF4-FFF2-40B4-BE49-F238E27FC236}">
                      <a16:creationId xmlns:a16="http://schemas.microsoft.com/office/drawing/2014/main" id="{0662192C-E604-38D2-5688-D4F9F65EE4F2}"/>
                    </a:ext>
                  </a:extLst>
                </p:cNvPr>
                <p:cNvPicPr/>
                <p:nvPr/>
              </p:nvPicPr>
              <p:blipFill>
                <a:blip r:embed="rId38"/>
                <a:stretch>
                  <a:fillRect/>
                </a:stretch>
              </p:blipFill>
              <p:spPr>
                <a:xfrm>
                  <a:off x="10263338" y="1075222"/>
                  <a:ext cx="37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1DADDBD1-3B04-3919-2D9D-5F29F676E91A}"/>
                    </a:ext>
                  </a:extLst>
                </p14:cNvPr>
                <p14:cNvContentPartPr/>
                <p14:nvPr/>
              </p14:nvContentPartPr>
              <p14:xfrm>
                <a:off x="10125098" y="371782"/>
                <a:ext cx="389520" cy="33480"/>
              </p14:xfrm>
            </p:contentPart>
          </mc:Choice>
          <mc:Fallback xmlns="">
            <p:pic>
              <p:nvPicPr>
                <p:cNvPr id="24" name="Freihand 23">
                  <a:extLst>
                    <a:ext uri="{FF2B5EF4-FFF2-40B4-BE49-F238E27FC236}">
                      <a16:creationId xmlns:a16="http://schemas.microsoft.com/office/drawing/2014/main" id="{1DADDBD1-3B04-3919-2D9D-5F29F676E91A}"/>
                    </a:ext>
                  </a:extLst>
                </p:cNvPr>
                <p:cNvPicPr/>
                <p:nvPr/>
              </p:nvPicPr>
              <p:blipFill>
                <a:blip r:embed="rId40"/>
                <a:stretch>
                  <a:fillRect/>
                </a:stretch>
              </p:blipFill>
              <p:spPr>
                <a:xfrm>
                  <a:off x="10116098" y="362782"/>
                  <a:ext cx="4071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4B793927-6785-9F5B-0E9D-54B60DCC80E2}"/>
                    </a:ext>
                  </a:extLst>
                </p14:cNvPr>
                <p14:cNvContentPartPr/>
                <p14:nvPr/>
              </p14:nvContentPartPr>
              <p14:xfrm>
                <a:off x="9998378" y="806662"/>
                <a:ext cx="503280" cy="90000"/>
              </p14:xfrm>
            </p:contentPart>
          </mc:Choice>
          <mc:Fallback xmlns="">
            <p:pic>
              <p:nvPicPr>
                <p:cNvPr id="25" name="Freihand 24">
                  <a:extLst>
                    <a:ext uri="{FF2B5EF4-FFF2-40B4-BE49-F238E27FC236}">
                      <a16:creationId xmlns:a16="http://schemas.microsoft.com/office/drawing/2014/main" id="{4B793927-6785-9F5B-0E9D-54B60DCC80E2}"/>
                    </a:ext>
                  </a:extLst>
                </p:cNvPr>
                <p:cNvPicPr/>
                <p:nvPr/>
              </p:nvPicPr>
              <p:blipFill>
                <a:blip r:embed="rId42"/>
                <a:stretch>
                  <a:fillRect/>
                </a:stretch>
              </p:blipFill>
              <p:spPr>
                <a:xfrm>
                  <a:off x="9989738" y="797662"/>
                  <a:ext cx="520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03941E4-4604-6413-7AF7-1425C7205D1D}"/>
                    </a:ext>
                  </a:extLst>
                </p14:cNvPr>
                <p14:cNvContentPartPr/>
                <p14:nvPr/>
              </p14:nvContentPartPr>
              <p14:xfrm>
                <a:off x="9090458" y="425782"/>
                <a:ext cx="14760" cy="138240"/>
              </p14:xfrm>
            </p:contentPart>
          </mc:Choice>
          <mc:Fallback xmlns="">
            <p:pic>
              <p:nvPicPr>
                <p:cNvPr id="27" name="Freihand 26">
                  <a:extLst>
                    <a:ext uri="{FF2B5EF4-FFF2-40B4-BE49-F238E27FC236}">
                      <a16:creationId xmlns:a16="http://schemas.microsoft.com/office/drawing/2014/main" id="{503941E4-4604-6413-7AF7-1425C7205D1D}"/>
                    </a:ext>
                  </a:extLst>
                </p:cNvPr>
                <p:cNvPicPr/>
                <p:nvPr/>
              </p:nvPicPr>
              <p:blipFill>
                <a:blip r:embed="rId44"/>
                <a:stretch>
                  <a:fillRect/>
                </a:stretch>
              </p:blipFill>
              <p:spPr>
                <a:xfrm>
                  <a:off x="9081458" y="416782"/>
                  <a:ext cx="32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F4FEDEEB-7DB9-8404-93AF-8CEAAC0F66F9}"/>
                    </a:ext>
                  </a:extLst>
                </p14:cNvPr>
                <p14:cNvContentPartPr/>
                <p14:nvPr/>
              </p14:nvContentPartPr>
              <p14:xfrm>
                <a:off x="9053018" y="533062"/>
                <a:ext cx="98640" cy="123480"/>
              </p14:xfrm>
            </p:contentPart>
          </mc:Choice>
          <mc:Fallback xmlns="">
            <p:pic>
              <p:nvPicPr>
                <p:cNvPr id="28" name="Freihand 27">
                  <a:extLst>
                    <a:ext uri="{FF2B5EF4-FFF2-40B4-BE49-F238E27FC236}">
                      <a16:creationId xmlns:a16="http://schemas.microsoft.com/office/drawing/2014/main" id="{F4FEDEEB-7DB9-8404-93AF-8CEAAC0F66F9}"/>
                    </a:ext>
                  </a:extLst>
                </p:cNvPr>
                <p:cNvPicPr/>
                <p:nvPr/>
              </p:nvPicPr>
              <p:blipFill>
                <a:blip r:embed="rId46"/>
                <a:stretch>
                  <a:fillRect/>
                </a:stretch>
              </p:blipFill>
              <p:spPr>
                <a:xfrm>
                  <a:off x="9044378" y="524062"/>
                  <a:ext cx="116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4A89A83F-9AAF-817D-9B1B-75FBFD90987B}"/>
                    </a:ext>
                  </a:extLst>
                </p14:cNvPr>
                <p14:cNvContentPartPr/>
                <p14:nvPr/>
              </p14:nvContentPartPr>
              <p14:xfrm>
                <a:off x="9032498" y="818182"/>
                <a:ext cx="10800" cy="128520"/>
              </p14:xfrm>
            </p:contentPart>
          </mc:Choice>
          <mc:Fallback xmlns="">
            <p:pic>
              <p:nvPicPr>
                <p:cNvPr id="29" name="Freihand 28">
                  <a:extLst>
                    <a:ext uri="{FF2B5EF4-FFF2-40B4-BE49-F238E27FC236}">
                      <a16:creationId xmlns:a16="http://schemas.microsoft.com/office/drawing/2014/main" id="{4A89A83F-9AAF-817D-9B1B-75FBFD90987B}"/>
                    </a:ext>
                  </a:extLst>
                </p:cNvPr>
                <p:cNvPicPr/>
                <p:nvPr/>
              </p:nvPicPr>
              <p:blipFill>
                <a:blip r:embed="rId48"/>
                <a:stretch>
                  <a:fillRect/>
                </a:stretch>
              </p:blipFill>
              <p:spPr>
                <a:xfrm>
                  <a:off x="9023498" y="809542"/>
                  <a:ext cx="28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007795AB-D120-2B4E-64DE-9946BA059FBB}"/>
                    </a:ext>
                  </a:extLst>
                </p14:cNvPr>
                <p14:cNvContentPartPr/>
                <p14:nvPr/>
              </p14:nvContentPartPr>
              <p14:xfrm>
                <a:off x="8958338" y="773902"/>
                <a:ext cx="144360" cy="133560"/>
              </p14:xfrm>
            </p:contentPart>
          </mc:Choice>
          <mc:Fallback xmlns="">
            <p:pic>
              <p:nvPicPr>
                <p:cNvPr id="30" name="Freihand 29">
                  <a:extLst>
                    <a:ext uri="{FF2B5EF4-FFF2-40B4-BE49-F238E27FC236}">
                      <a16:creationId xmlns:a16="http://schemas.microsoft.com/office/drawing/2014/main" id="{007795AB-D120-2B4E-64DE-9946BA059FBB}"/>
                    </a:ext>
                  </a:extLst>
                </p:cNvPr>
                <p:cNvPicPr/>
                <p:nvPr/>
              </p:nvPicPr>
              <p:blipFill>
                <a:blip r:embed="rId50"/>
                <a:stretch>
                  <a:fillRect/>
                </a:stretch>
              </p:blipFill>
              <p:spPr>
                <a:xfrm>
                  <a:off x="8949698" y="765262"/>
                  <a:ext cx="162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F82C23C-F98B-F496-A98E-2BC5914A4BF1}"/>
                    </a:ext>
                  </a:extLst>
                </p14:cNvPr>
                <p14:cNvContentPartPr/>
                <p14:nvPr/>
              </p14:nvContentPartPr>
              <p14:xfrm>
                <a:off x="8025938" y="731782"/>
                <a:ext cx="361080" cy="80280"/>
              </p14:xfrm>
            </p:contentPart>
          </mc:Choice>
          <mc:Fallback xmlns="">
            <p:pic>
              <p:nvPicPr>
                <p:cNvPr id="32" name="Freihand 31">
                  <a:extLst>
                    <a:ext uri="{FF2B5EF4-FFF2-40B4-BE49-F238E27FC236}">
                      <a16:creationId xmlns:a16="http://schemas.microsoft.com/office/drawing/2014/main" id="{9F82C23C-F98B-F496-A98E-2BC5914A4BF1}"/>
                    </a:ext>
                  </a:extLst>
                </p:cNvPr>
                <p:cNvPicPr/>
                <p:nvPr/>
              </p:nvPicPr>
              <p:blipFill>
                <a:blip r:embed="rId52"/>
                <a:stretch>
                  <a:fillRect/>
                </a:stretch>
              </p:blipFill>
              <p:spPr>
                <a:xfrm>
                  <a:off x="8016938" y="722782"/>
                  <a:ext cx="378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B4E87AF2-E47B-F927-FE4D-9519E98CB711}"/>
                    </a:ext>
                  </a:extLst>
                </p14:cNvPr>
                <p14:cNvContentPartPr/>
                <p14:nvPr/>
              </p14:nvContentPartPr>
              <p14:xfrm>
                <a:off x="8394218" y="632782"/>
                <a:ext cx="99360" cy="191160"/>
              </p14:xfrm>
            </p:contentPart>
          </mc:Choice>
          <mc:Fallback xmlns="">
            <p:pic>
              <p:nvPicPr>
                <p:cNvPr id="33" name="Freihand 32">
                  <a:extLst>
                    <a:ext uri="{FF2B5EF4-FFF2-40B4-BE49-F238E27FC236}">
                      <a16:creationId xmlns:a16="http://schemas.microsoft.com/office/drawing/2014/main" id="{B4E87AF2-E47B-F927-FE4D-9519E98CB711}"/>
                    </a:ext>
                  </a:extLst>
                </p:cNvPr>
                <p:cNvPicPr/>
                <p:nvPr/>
              </p:nvPicPr>
              <p:blipFill>
                <a:blip r:embed="rId54"/>
                <a:stretch>
                  <a:fillRect/>
                </a:stretch>
              </p:blipFill>
              <p:spPr>
                <a:xfrm>
                  <a:off x="8385578" y="623782"/>
                  <a:ext cx="117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4EC3FC67-5CDF-EBAF-A08B-7B383932A384}"/>
                    </a:ext>
                  </a:extLst>
                </p14:cNvPr>
                <p14:cNvContentPartPr/>
                <p14:nvPr/>
              </p14:nvContentPartPr>
              <p14:xfrm>
                <a:off x="5894378" y="791542"/>
                <a:ext cx="3960" cy="205200"/>
              </p14:xfrm>
            </p:contentPart>
          </mc:Choice>
          <mc:Fallback xmlns="">
            <p:pic>
              <p:nvPicPr>
                <p:cNvPr id="35" name="Freihand 34">
                  <a:extLst>
                    <a:ext uri="{FF2B5EF4-FFF2-40B4-BE49-F238E27FC236}">
                      <a16:creationId xmlns:a16="http://schemas.microsoft.com/office/drawing/2014/main" id="{4EC3FC67-5CDF-EBAF-A08B-7B383932A384}"/>
                    </a:ext>
                  </a:extLst>
                </p:cNvPr>
                <p:cNvPicPr/>
                <p:nvPr/>
              </p:nvPicPr>
              <p:blipFill>
                <a:blip r:embed="rId56"/>
                <a:stretch>
                  <a:fillRect/>
                </a:stretch>
              </p:blipFill>
              <p:spPr>
                <a:xfrm>
                  <a:off x="5885738" y="782542"/>
                  <a:ext cx="21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C790A6A6-5183-81E6-C0FA-3E709744F3C7}"/>
                    </a:ext>
                  </a:extLst>
                </p14:cNvPr>
                <p14:cNvContentPartPr/>
                <p14:nvPr/>
              </p14:nvContentPartPr>
              <p14:xfrm>
                <a:off x="5763338" y="706582"/>
                <a:ext cx="196200" cy="158760"/>
              </p14:xfrm>
            </p:contentPart>
          </mc:Choice>
          <mc:Fallback xmlns="">
            <p:pic>
              <p:nvPicPr>
                <p:cNvPr id="36" name="Freihand 35">
                  <a:extLst>
                    <a:ext uri="{FF2B5EF4-FFF2-40B4-BE49-F238E27FC236}">
                      <a16:creationId xmlns:a16="http://schemas.microsoft.com/office/drawing/2014/main" id="{C790A6A6-5183-81E6-C0FA-3E709744F3C7}"/>
                    </a:ext>
                  </a:extLst>
                </p:cNvPr>
                <p:cNvPicPr/>
                <p:nvPr/>
              </p:nvPicPr>
              <p:blipFill>
                <a:blip r:embed="rId58"/>
                <a:stretch>
                  <a:fillRect/>
                </a:stretch>
              </p:blipFill>
              <p:spPr>
                <a:xfrm>
                  <a:off x="5754698" y="697582"/>
                  <a:ext cx="213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A109CF36-C550-83D7-195B-6E444F8D106E}"/>
                    </a:ext>
                  </a:extLst>
                </p14:cNvPr>
                <p14:cNvContentPartPr/>
                <p14:nvPr/>
              </p14:nvContentPartPr>
              <p14:xfrm>
                <a:off x="6005978" y="787582"/>
                <a:ext cx="270720" cy="159120"/>
              </p14:xfrm>
            </p:contentPart>
          </mc:Choice>
          <mc:Fallback xmlns="">
            <p:pic>
              <p:nvPicPr>
                <p:cNvPr id="37" name="Freihand 36">
                  <a:extLst>
                    <a:ext uri="{FF2B5EF4-FFF2-40B4-BE49-F238E27FC236}">
                      <a16:creationId xmlns:a16="http://schemas.microsoft.com/office/drawing/2014/main" id="{A109CF36-C550-83D7-195B-6E444F8D106E}"/>
                    </a:ext>
                  </a:extLst>
                </p:cNvPr>
                <p:cNvPicPr/>
                <p:nvPr/>
              </p:nvPicPr>
              <p:blipFill>
                <a:blip r:embed="rId60"/>
                <a:stretch>
                  <a:fillRect/>
                </a:stretch>
              </p:blipFill>
              <p:spPr>
                <a:xfrm>
                  <a:off x="5997338" y="778942"/>
                  <a:ext cx="288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5D6748EA-EA08-032B-456D-DB92CF40FBE6}"/>
                    </a:ext>
                  </a:extLst>
                </p14:cNvPr>
                <p14:cNvContentPartPr/>
                <p14:nvPr/>
              </p14:nvContentPartPr>
              <p14:xfrm>
                <a:off x="6263378" y="702262"/>
                <a:ext cx="142920" cy="169920"/>
              </p14:xfrm>
            </p:contentPart>
          </mc:Choice>
          <mc:Fallback xmlns="">
            <p:pic>
              <p:nvPicPr>
                <p:cNvPr id="38" name="Freihand 37">
                  <a:extLst>
                    <a:ext uri="{FF2B5EF4-FFF2-40B4-BE49-F238E27FC236}">
                      <a16:creationId xmlns:a16="http://schemas.microsoft.com/office/drawing/2014/main" id="{5D6748EA-EA08-032B-456D-DB92CF40FBE6}"/>
                    </a:ext>
                  </a:extLst>
                </p:cNvPr>
                <p:cNvPicPr/>
                <p:nvPr/>
              </p:nvPicPr>
              <p:blipFill>
                <a:blip r:embed="rId62"/>
                <a:stretch>
                  <a:fillRect/>
                </a:stretch>
              </p:blipFill>
              <p:spPr>
                <a:xfrm>
                  <a:off x="6254378" y="693622"/>
                  <a:ext cx="160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4A1F17A8-9DC4-5EF1-2276-249E9F891DBC}"/>
                    </a:ext>
                  </a:extLst>
                </p14:cNvPr>
                <p14:cNvContentPartPr/>
                <p14:nvPr/>
              </p14:nvContentPartPr>
              <p14:xfrm>
                <a:off x="6467858" y="739342"/>
                <a:ext cx="217080" cy="86040"/>
              </p14:xfrm>
            </p:contentPart>
          </mc:Choice>
          <mc:Fallback xmlns="">
            <p:pic>
              <p:nvPicPr>
                <p:cNvPr id="39" name="Freihand 38">
                  <a:extLst>
                    <a:ext uri="{FF2B5EF4-FFF2-40B4-BE49-F238E27FC236}">
                      <a16:creationId xmlns:a16="http://schemas.microsoft.com/office/drawing/2014/main" id="{4A1F17A8-9DC4-5EF1-2276-249E9F891DBC}"/>
                    </a:ext>
                  </a:extLst>
                </p:cNvPr>
                <p:cNvPicPr/>
                <p:nvPr/>
              </p:nvPicPr>
              <p:blipFill>
                <a:blip r:embed="rId64"/>
                <a:stretch>
                  <a:fillRect/>
                </a:stretch>
              </p:blipFill>
              <p:spPr>
                <a:xfrm>
                  <a:off x="6459218" y="730342"/>
                  <a:ext cx="234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D92322BD-0427-4BAC-0A2F-151925E29C1B}"/>
                    </a:ext>
                  </a:extLst>
                </p14:cNvPr>
                <p14:cNvContentPartPr/>
                <p14:nvPr/>
              </p14:nvContentPartPr>
              <p14:xfrm>
                <a:off x="6758738" y="701542"/>
                <a:ext cx="83520" cy="90720"/>
              </p14:xfrm>
            </p:contentPart>
          </mc:Choice>
          <mc:Fallback xmlns="">
            <p:pic>
              <p:nvPicPr>
                <p:cNvPr id="40" name="Freihand 39">
                  <a:extLst>
                    <a:ext uri="{FF2B5EF4-FFF2-40B4-BE49-F238E27FC236}">
                      <a16:creationId xmlns:a16="http://schemas.microsoft.com/office/drawing/2014/main" id="{D92322BD-0427-4BAC-0A2F-151925E29C1B}"/>
                    </a:ext>
                  </a:extLst>
                </p:cNvPr>
                <p:cNvPicPr/>
                <p:nvPr/>
              </p:nvPicPr>
              <p:blipFill>
                <a:blip r:embed="rId66"/>
                <a:stretch>
                  <a:fillRect/>
                </a:stretch>
              </p:blipFill>
              <p:spPr>
                <a:xfrm>
                  <a:off x="6750098" y="692542"/>
                  <a:ext cx="101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4807E036-75C2-9B39-863A-3DAE06D2F689}"/>
                    </a:ext>
                  </a:extLst>
                </p14:cNvPr>
                <p14:cNvContentPartPr/>
                <p14:nvPr/>
              </p14:nvContentPartPr>
              <p14:xfrm>
                <a:off x="6887978" y="706582"/>
                <a:ext cx="79200" cy="107640"/>
              </p14:xfrm>
            </p:contentPart>
          </mc:Choice>
          <mc:Fallback xmlns="">
            <p:pic>
              <p:nvPicPr>
                <p:cNvPr id="41" name="Freihand 40">
                  <a:extLst>
                    <a:ext uri="{FF2B5EF4-FFF2-40B4-BE49-F238E27FC236}">
                      <a16:creationId xmlns:a16="http://schemas.microsoft.com/office/drawing/2014/main" id="{4807E036-75C2-9B39-863A-3DAE06D2F689}"/>
                    </a:ext>
                  </a:extLst>
                </p:cNvPr>
                <p:cNvPicPr/>
                <p:nvPr/>
              </p:nvPicPr>
              <p:blipFill>
                <a:blip r:embed="rId68"/>
                <a:stretch>
                  <a:fillRect/>
                </a:stretch>
              </p:blipFill>
              <p:spPr>
                <a:xfrm>
                  <a:off x="6879338" y="697942"/>
                  <a:ext cx="96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74AF598C-5F46-86DB-2C5E-CD761058613E}"/>
                    </a:ext>
                  </a:extLst>
                </p14:cNvPr>
                <p14:cNvContentPartPr/>
                <p14:nvPr/>
              </p14:nvContentPartPr>
              <p14:xfrm>
                <a:off x="6973298" y="628462"/>
                <a:ext cx="96840" cy="171360"/>
              </p14:xfrm>
            </p:contentPart>
          </mc:Choice>
          <mc:Fallback xmlns="">
            <p:pic>
              <p:nvPicPr>
                <p:cNvPr id="42" name="Freihand 41">
                  <a:extLst>
                    <a:ext uri="{FF2B5EF4-FFF2-40B4-BE49-F238E27FC236}">
                      <a16:creationId xmlns:a16="http://schemas.microsoft.com/office/drawing/2014/main" id="{74AF598C-5F46-86DB-2C5E-CD761058613E}"/>
                    </a:ext>
                  </a:extLst>
                </p:cNvPr>
                <p:cNvPicPr/>
                <p:nvPr/>
              </p:nvPicPr>
              <p:blipFill>
                <a:blip r:embed="rId70"/>
                <a:stretch>
                  <a:fillRect/>
                </a:stretch>
              </p:blipFill>
              <p:spPr>
                <a:xfrm>
                  <a:off x="6964298" y="619822"/>
                  <a:ext cx="114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9FC44B5F-7BAE-CC5A-86B6-CC7D63CBAA0E}"/>
                    </a:ext>
                  </a:extLst>
                </p14:cNvPr>
                <p14:cNvContentPartPr/>
                <p14:nvPr/>
              </p14:nvContentPartPr>
              <p14:xfrm>
                <a:off x="7091018" y="696502"/>
                <a:ext cx="363240" cy="104040"/>
              </p14:xfrm>
            </p:contentPart>
          </mc:Choice>
          <mc:Fallback xmlns="">
            <p:pic>
              <p:nvPicPr>
                <p:cNvPr id="43" name="Freihand 42">
                  <a:extLst>
                    <a:ext uri="{FF2B5EF4-FFF2-40B4-BE49-F238E27FC236}">
                      <a16:creationId xmlns:a16="http://schemas.microsoft.com/office/drawing/2014/main" id="{9FC44B5F-7BAE-CC5A-86B6-CC7D63CBAA0E}"/>
                    </a:ext>
                  </a:extLst>
                </p:cNvPr>
                <p:cNvPicPr/>
                <p:nvPr/>
              </p:nvPicPr>
              <p:blipFill>
                <a:blip r:embed="rId72"/>
                <a:stretch>
                  <a:fillRect/>
                </a:stretch>
              </p:blipFill>
              <p:spPr>
                <a:xfrm>
                  <a:off x="7082018" y="687862"/>
                  <a:ext cx="380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2BF08AB4-8B69-65BF-E232-AA71D36951E7}"/>
                    </a:ext>
                  </a:extLst>
                </p14:cNvPr>
                <p14:cNvContentPartPr/>
                <p14:nvPr/>
              </p14:nvContentPartPr>
              <p14:xfrm>
                <a:off x="7443818" y="634582"/>
                <a:ext cx="14760" cy="28800"/>
              </p14:xfrm>
            </p:contentPart>
          </mc:Choice>
          <mc:Fallback xmlns="">
            <p:pic>
              <p:nvPicPr>
                <p:cNvPr id="44" name="Freihand 43">
                  <a:extLst>
                    <a:ext uri="{FF2B5EF4-FFF2-40B4-BE49-F238E27FC236}">
                      <a16:creationId xmlns:a16="http://schemas.microsoft.com/office/drawing/2014/main" id="{2BF08AB4-8B69-65BF-E232-AA71D36951E7}"/>
                    </a:ext>
                  </a:extLst>
                </p:cNvPr>
                <p:cNvPicPr/>
                <p:nvPr/>
              </p:nvPicPr>
              <p:blipFill>
                <a:blip r:embed="rId74"/>
                <a:stretch>
                  <a:fillRect/>
                </a:stretch>
              </p:blipFill>
              <p:spPr>
                <a:xfrm>
                  <a:off x="7435178" y="625942"/>
                  <a:ext cx="32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B98A6ADF-3354-BC2D-03C6-2259361F300C}"/>
                    </a:ext>
                  </a:extLst>
                </p14:cNvPr>
                <p14:cNvContentPartPr/>
                <p14:nvPr/>
              </p14:nvContentPartPr>
              <p14:xfrm>
                <a:off x="7505738" y="681022"/>
                <a:ext cx="69120" cy="116640"/>
              </p14:xfrm>
            </p:contentPart>
          </mc:Choice>
          <mc:Fallback xmlns="">
            <p:pic>
              <p:nvPicPr>
                <p:cNvPr id="45" name="Freihand 44">
                  <a:extLst>
                    <a:ext uri="{FF2B5EF4-FFF2-40B4-BE49-F238E27FC236}">
                      <a16:creationId xmlns:a16="http://schemas.microsoft.com/office/drawing/2014/main" id="{B98A6ADF-3354-BC2D-03C6-2259361F300C}"/>
                    </a:ext>
                  </a:extLst>
                </p:cNvPr>
                <p:cNvPicPr/>
                <p:nvPr/>
              </p:nvPicPr>
              <p:blipFill>
                <a:blip r:embed="rId76"/>
                <a:stretch>
                  <a:fillRect/>
                </a:stretch>
              </p:blipFill>
              <p:spPr>
                <a:xfrm>
                  <a:off x="7497098" y="672382"/>
                  <a:ext cx="86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B805C991-3D6C-FF93-D584-86D338F9D009}"/>
                    </a:ext>
                  </a:extLst>
                </p14:cNvPr>
                <p14:cNvContentPartPr/>
                <p14:nvPr/>
              </p14:nvContentPartPr>
              <p14:xfrm>
                <a:off x="7625258" y="679942"/>
                <a:ext cx="501840" cy="70200"/>
              </p14:xfrm>
            </p:contentPart>
          </mc:Choice>
          <mc:Fallback xmlns="">
            <p:pic>
              <p:nvPicPr>
                <p:cNvPr id="46" name="Freihand 45">
                  <a:extLst>
                    <a:ext uri="{FF2B5EF4-FFF2-40B4-BE49-F238E27FC236}">
                      <a16:creationId xmlns:a16="http://schemas.microsoft.com/office/drawing/2014/main" id="{B805C991-3D6C-FF93-D584-86D338F9D009}"/>
                    </a:ext>
                  </a:extLst>
                </p:cNvPr>
                <p:cNvPicPr/>
                <p:nvPr/>
              </p:nvPicPr>
              <p:blipFill>
                <a:blip r:embed="rId78"/>
                <a:stretch>
                  <a:fillRect/>
                </a:stretch>
              </p:blipFill>
              <p:spPr>
                <a:xfrm>
                  <a:off x="7616258" y="671302"/>
                  <a:ext cx="519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35333E53-8A9E-8716-BAF4-0F7DF1BB85B2}"/>
                    </a:ext>
                  </a:extLst>
                </p14:cNvPr>
                <p14:cNvContentPartPr/>
                <p14:nvPr/>
              </p14:nvContentPartPr>
              <p14:xfrm>
                <a:off x="8089298" y="603262"/>
                <a:ext cx="149760" cy="139680"/>
              </p14:xfrm>
            </p:contentPart>
          </mc:Choice>
          <mc:Fallback xmlns="">
            <p:pic>
              <p:nvPicPr>
                <p:cNvPr id="47" name="Freihand 46">
                  <a:extLst>
                    <a:ext uri="{FF2B5EF4-FFF2-40B4-BE49-F238E27FC236}">
                      <a16:creationId xmlns:a16="http://schemas.microsoft.com/office/drawing/2014/main" id="{35333E53-8A9E-8716-BAF4-0F7DF1BB85B2}"/>
                    </a:ext>
                  </a:extLst>
                </p:cNvPr>
                <p:cNvPicPr/>
                <p:nvPr/>
              </p:nvPicPr>
              <p:blipFill>
                <a:blip r:embed="rId80"/>
                <a:stretch>
                  <a:fillRect/>
                </a:stretch>
              </p:blipFill>
              <p:spPr>
                <a:xfrm>
                  <a:off x="8080658" y="594262"/>
                  <a:ext cx="1674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5E7B658E-6B67-0B99-C664-08AD24937ECC}"/>
                    </a:ext>
                  </a:extLst>
                </p14:cNvPr>
                <p14:cNvContentPartPr/>
                <p14:nvPr/>
              </p14:nvContentPartPr>
              <p14:xfrm>
                <a:off x="5767658" y="814582"/>
                <a:ext cx="2438640" cy="325800"/>
              </p14:xfrm>
            </p:contentPart>
          </mc:Choice>
          <mc:Fallback xmlns="">
            <p:pic>
              <p:nvPicPr>
                <p:cNvPr id="48" name="Freihand 47">
                  <a:extLst>
                    <a:ext uri="{FF2B5EF4-FFF2-40B4-BE49-F238E27FC236}">
                      <a16:creationId xmlns:a16="http://schemas.microsoft.com/office/drawing/2014/main" id="{5E7B658E-6B67-0B99-C664-08AD24937ECC}"/>
                    </a:ext>
                  </a:extLst>
                </p:cNvPr>
                <p:cNvPicPr/>
                <p:nvPr/>
              </p:nvPicPr>
              <p:blipFill>
                <a:blip r:embed="rId82"/>
                <a:stretch>
                  <a:fillRect/>
                </a:stretch>
              </p:blipFill>
              <p:spPr>
                <a:xfrm>
                  <a:off x="5758658" y="805582"/>
                  <a:ext cx="24562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EAA2DB78-E2D5-A2A0-6798-637D6B396760}"/>
                    </a:ext>
                  </a:extLst>
                </p14:cNvPr>
                <p14:cNvContentPartPr/>
                <p14:nvPr/>
              </p14:nvContentPartPr>
              <p14:xfrm>
                <a:off x="8947898" y="-95956"/>
                <a:ext cx="2905200" cy="1780560"/>
              </p14:xfrm>
            </p:contentPart>
          </mc:Choice>
          <mc:Fallback xmlns="">
            <p:pic>
              <p:nvPicPr>
                <p:cNvPr id="54" name="Freihand 53">
                  <a:extLst>
                    <a:ext uri="{FF2B5EF4-FFF2-40B4-BE49-F238E27FC236}">
                      <a16:creationId xmlns:a16="http://schemas.microsoft.com/office/drawing/2014/main" id="{EAA2DB78-E2D5-A2A0-6798-637D6B396760}"/>
                    </a:ext>
                  </a:extLst>
                </p:cNvPr>
                <p:cNvPicPr/>
                <p:nvPr/>
              </p:nvPicPr>
              <p:blipFill>
                <a:blip r:embed="rId84"/>
                <a:stretch>
                  <a:fillRect/>
                </a:stretch>
              </p:blipFill>
              <p:spPr>
                <a:xfrm>
                  <a:off x="8939258" y="-104956"/>
                  <a:ext cx="2922840" cy="179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16C73989-0D49-822F-5DFF-0762BFA96897}"/>
                  </a:ext>
                </a:extLst>
              </p14:cNvPr>
              <p14:cNvContentPartPr/>
              <p14:nvPr/>
            </p14:nvContentPartPr>
            <p14:xfrm>
              <a:off x="4821218" y="2100764"/>
              <a:ext cx="4867920" cy="52560"/>
            </p14:xfrm>
          </p:contentPart>
        </mc:Choice>
        <mc:Fallback xmlns="">
          <p:pic>
            <p:nvPicPr>
              <p:cNvPr id="56" name="Freihand 55">
                <a:extLst>
                  <a:ext uri="{FF2B5EF4-FFF2-40B4-BE49-F238E27FC236}">
                    <a16:creationId xmlns:a16="http://schemas.microsoft.com/office/drawing/2014/main" id="{16C73989-0D49-822F-5DFF-0762BFA96897}"/>
                  </a:ext>
                </a:extLst>
              </p:cNvPr>
              <p:cNvPicPr/>
              <p:nvPr/>
            </p:nvPicPr>
            <p:blipFill>
              <a:blip r:embed="rId86"/>
              <a:stretch>
                <a:fillRect/>
              </a:stretch>
            </p:blipFill>
            <p:spPr>
              <a:xfrm>
                <a:off x="4812218" y="2092124"/>
                <a:ext cx="4885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CB445F8B-C21B-F3DF-D3A8-08DD3DB46DE7}"/>
                  </a:ext>
                </a:extLst>
              </p14:cNvPr>
              <p14:cNvContentPartPr/>
              <p14:nvPr/>
            </p14:nvContentPartPr>
            <p14:xfrm>
              <a:off x="972458" y="2817524"/>
              <a:ext cx="6636600" cy="89640"/>
            </p14:xfrm>
          </p:contentPart>
        </mc:Choice>
        <mc:Fallback xmlns="">
          <p:pic>
            <p:nvPicPr>
              <p:cNvPr id="57" name="Freihand 56">
                <a:extLst>
                  <a:ext uri="{FF2B5EF4-FFF2-40B4-BE49-F238E27FC236}">
                    <a16:creationId xmlns:a16="http://schemas.microsoft.com/office/drawing/2014/main" id="{CB445F8B-C21B-F3DF-D3A8-08DD3DB46DE7}"/>
                  </a:ext>
                </a:extLst>
              </p:cNvPr>
              <p:cNvPicPr/>
              <p:nvPr/>
            </p:nvPicPr>
            <p:blipFill>
              <a:blip r:embed="rId88"/>
              <a:stretch>
                <a:fillRect/>
              </a:stretch>
            </p:blipFill>
            <p:spPr>
              <a:xfrm>
                <a:off x="963458" y="2808884"/>
                <a:ext cx="6654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3411" name="Freihand 143410">
                <a:extLst>
                  <a:ext uri="{FF2B5EF4-FFF2-40B4-BE49-F238E27FC236}">
                    <a16:creationId xmlns:a16="http://schemas.microsoft.com/office/drawing/2014/main" id="{270BCC88-209C-086A-79F2-440172AE27D9}"/>
                  </a:ext>
                </a:extLst>
              </p14:cNvPr>
              <p14:cNvContentPartPr/>
              <p14:nvPr/>
            </p14:nvContentPartPr>
            <p14:xfrm>
              <a:off x="8435258" y="1943084"/>
              <a:ext cx="3565440" cy="2383560"/>
            </p14:xfrm>
          </p:contentPart>
        </mc:Choice>
        <mc:Fallback xmlns="">
          <p:pic>
            <p:nvPicPr>
              <p:cNvPr id="143411" name="Freihand 143410">
                <a:extLst>
                  <a:ext uri="{FF2B5EF4-FFF2-40B4-BE49-F238E27FC236}">
                    <a16:creationId xmlns:a16="http://schemas.microsoft.com/office/drawing/2014/main" id="{270BCC88-209C-086A-79F2-440172AE27D9}"/>
                  </a:ext>
                </a:extLst>
              </p:cNvPr>
              <p:cNvPicPr/>
              <p:nvPr/>
            </p:nvPicPr>
            <p:blipFill>
              <a:blip r:embed="rId90"/>
              <a:stretch>
                <a:fillRect/>
              </a:stretch>
            </p:blipFill>
            <p:spPr>
              <a:xfrm>
                <a:off x="8426258" y="1934084"/>
                <a:ext cx="3583080" cy="2401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3419" name="Freihand 143418">
                <a:extLst>
                  <a:ext uri="{FF2B5EF4-FFF2-40B4-BE49-F238E27FC236}">
                    <a16:creationId xmlns:a16="http://schemas.microsoft.com/office/drawing/2014/main" id="{53CDF4C7-7E6D-7E37-7B96-41817B19A443}"/>
                  </a:ext>
                </a:extLst>
              </p14:cNvPr>
              <p14:cNvContentPartPr/>
              <p14:nvPr/>
            </p14:nvContentPartPr>
            <p14:xfrm>
              <a:off x="2964698" y="3565604"/>
              <a:ext cx="5146920" cy="86400"/>
            </p14:xfrm>
          </p:contentPart>
        </mc:Choice>
        <mc:Fallback xmlns="">
          <p:pic>
            <p:nvPicPr>
              <p:cNvPr id="143419" name="Freihand 143418">
                <a:extLst>
                  <a:ext uri="{FF2B5EF4-FFF2-40B4-BE49-F238E27FC236}">
                    <a16:creationId xmlns:a16="http://schemas.microsoft.com/office/drawing/2014/main" id="{53CDF4C7-7E6D-7E37-7B96-41817B19A443}"/>
                  </a:ext>
                </a:extLst>
              </p:cNvPr>
              <p:cNvPicPr/>
              <p:nvPr/>
            </p:nvPicPr>
            <p:blipFill>
              <a:blip r:embed="rId92"/>
              <a:stretch>
                <a:fillRect/>
              </a:stretch>
            </p:blipFill>
            <p:spPr>
              <a:xfrm>
                <a:off x="2955698" y="3556964"/>
                <a:ext cx="5164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3420" name="Freihand 143419">
                <a:extLst>
                  <a:ext uri="{FF2B5EF4-FFF2-40B4-BE49-F238E27FC236}">
                    <a16:creationId xmlns:a16="http://schemas.microsoft.com/office/drawing/2014/main" id="{E5290873-C498-61CE-D488-FA184DAD1BE9}"/>
                  </a:ext>
                </a:extLst>
              </p14:cNvPr>
              <p14:cNvContentPartPr/>
              <p14:nvPr/>
            </p14:nvContentPartPr>
            <p14:xfrm>
              <a:off x="5263658" y="1944164"/>
              <a:ext cx="3372480" cy="82440"/>
            </p14:xfrm>
          </p:contentPart>
        </mc:Choice>
        <mc:Fallback xmlns="">
          <p:pic>
            <p:nvPicPr>
              <p:cNvPr id="143420" name="Freihand 143419">
                <a:extLst>
                  <a:ext uri="{FF2B5EF4-FFF2-40B4-BE49-F238E27FC236}">
                    <a16:creationId xmlns:a16="http://schemas.microsoft.com/office/drawing/2014/main" id="{E5290873-C498-61CE-D488-FA184DAD1BE9}"/>
                  </a:ext>
                </a:extLst>
              </p:cNvPr>
              <p:cNvPicPr/>
              <p:nvPr/>
            </p:nvPicPr>
            <p:blipFill>
              <a:blip r:embed="rId94"/>
              <a:stretch>
                <a:fillRect/>
              </a:stretch>
            </p:blipFill>
            <p:spPr>
              <a:xfrm>
                <a:off x="5255018" y="1935524"/>
                <a:ext cx="3390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3421" name="Freihand 143420">
                <a:extLst>
                  <a:ext uri="{FF2B5EF4-FFF2-40B4-BE49-F238E27FC236}">
                    <a16:creationId xmlns:a16="http://schemas.microsoft.com/office/drawing/2014/main" id="{99869D99-AD1A-00AE-D7E6-4CFC8A84A5BA}"/>
                  </a:ext>
                </a:extLst>
              </p14:cNvPr>
              <p14:cNvContentPartPr/>
              <p14:nvPr/>
            </p14:nvContentPartPr>
            <p14:xfrm>
              <a:off x="4667858" y="2653724"/>
              <a:ext cx="3315600" cy="162000"/>
            </p14:xfrm>
          </p:contentPart>
        </mc:Choice>
        <mc:Fallback xmlns="">
          <p:pic>
            <p:nvPicPr>
              <p:cNvPr id="143421" name="Freihand 143420">
                <a:extLst>
                  <a:ext uri="{FF2B5EF4-FFF2-40B4-BE49-F238E27FC236}">
                    <a16:creationId xmlns:a16="http://schemas.microsoft.com/office/drawing/2014/main" id="{99869D99-AD1A-00AE-D7E6-4CFC8A84A5BA}"/>
                  </a:ext>
                </a:extLst>
              </p:cNvPr>
              <p:cNvPicPr/>
              <p:nvPr/>
            </p:nvPicPr>
            <p:blipFill>
              <a:blip r:embed="rId96"/>
              <a:stretch>
                <a:fillRect/>
              </a:stretch>
            </p:blipFill>
            <p:spPr>
              <a:xfrm>
                <a:off x="4659218" y="2645084"/>
                <a:ext cx="3333240" cy="179640"/>
              </a:xfrm>
              <a:prstGeom prst="rect">
                <a:avLst/>
              </a:prstGeom>
            </p:spPr>
          </p:pic>
        </mc:Fallback>
      </mc:AlternateContent>
      <p:grpSp>
        <p:nvGrpSpPr>
          <p:cNvPr id="143423" name="Gruppieren 143422">
            <a:extLst>
              <a:ext uri="{FF2B5EF4-FFF2-40B4-BE49-F238E27FC236}">
                <a16:creationId xmlns:a16="http://schemas.microsoft.com/office/drawing/2014/main" id="{39230D89-5741-3872-5AC7-19B1C2D299F2}"/>
              </a:ext>
            </a:extLst>
          </p:cNvPr>
          <p:cNvGrpSpPr/>
          <p:nvPr/>
        </p:nvGrpSpPr>
        <p:grpSpPr>
          <a:xfrm>
            <a:off x="2994578" y="2164124"/>
            <a:ext cx="9111960" cy="2212920"/>
            <a:chOff x="2994578" y="2164124"/>
            <a:chExt cx="9111960" cy="2212920"/>
          </a:xfrm>
        </p:grpSpPr>
        <mc:AlternateContent xmlns:mc="http://schemas.openxmlformats.org/markup-compatibility/2006" xmlns:p14="http://schemas.microsoft.com/office/powerpoint/2010/main">
          <mc:Choice Requires="p14">
            <p:contentPart p14:bwMode="auto" r:id="rId97">
              <p14:nvContentPartPr>
                <p14:cNvPr id="143410" name="Freihand 143409">
                  <a:extLst>
                    <a:ext uri="{FF2B5EF4-FFF2-40B4-BE49-F238E27FC236}">
                      <a16:creationId xmlns:a16="http://schemas.microsoft.com/office/drawing/2014/main" id="{4DE45D14-1EBC-EB93-A57C-F1E8023C4553}"/>
                    </a:ext>
                  </a:extLst>
                </p14:cNvPr>
                <p14:cNvContentPartPr/>
                <p14:nvPr/>
              </p14:nvContentPartPr>
              <p14:xfrm>
                <a:off x="4284458" y="2683604"/>
                <a:ext cx="3655800" cy="187200"/>
              </p14:xfrm>
            </p:contentPart>
          </mc:Choice>
          <mc:Fallback xmlns="">
            <p:pic>
              <p:nvPicPr>
                <p:cNvPr id="143410" name="Freihand 143409">
                  <a:extLst>
                    <a:ext uri="{FF2B5EF4-FFF2-40B4-BE49-F238E27FC236}">
                      <a16:creationId xmlns:a16="http://schemas.microsoft.com/office/drawing/2014/main" id="{4DE45D14-1EBC-EB93-A57C-F1E8023C4553}"/>
                    </a:ext>
                  </a:extLst>
                </p:cNvPr>
                <p:cNvPicPr/>
                <p:nvPr/>
              </p:nvPicPr>
              <p:blipFill>
                <a:blip r:embed="rId98"/>
                <a:stretch>
                  <a:fillRect/>
                </a:stretch>
              </p:blipFill>
              <p:spPr>
                <a:xfrm>
                  <a:off x="4275818" y="2674604"/>
                  <a:ext cx="36734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5CA6A515-5CCC-9EF2-6CAC-421E97EE8288}"/>
                    </a:ext>
                  </a:extLst>
                </p14:cNvPr>
                <p14:cNvContentPartPr/>
                <p14:nvPr/>
              </p14:nvContentPartPr>
              <p14:xfrm>
                <a:off x="8674658" y="2251604"/>
                <a:ext cx="299880" cy="308880"/>
              </p14:xfrm>
            </p:contentPart>
          </mc:Choice>
          <mc:Fallback xmlns="">
            <p:pic>
              <p:nvPicPr>
                <p:cNvPr id="58" name="Freihand 57">
                  <a:extLst>
                    <a:ext uri="{FF2B5EF4-FFF2-40B4-BE49-F238E27FC236}">
                      <a16:creationId xmlns:a16="http://schemas.microsoft.com/office/drawing/2014/main" id="{5CA6A515-5CCC-9EF2-6CAC-421E97EE8288}"/>
                    </a:ext>
                  </a:extLst>
                </p:cNvPr>
                <p:cNvPicPr/>
                <p:nvPr/>
              </p:nvPicPr>
              <p:blipFill>
                <a:blip r:embed="rId100"/>
                <a:stretch>
                  <a:fillRect/>
                </a:stretch>
              </p:blipFill>
              <p:spPr>
                <a:xfrm>
                  <a:off x="8665658" y="2242604"/>
                  <a:ext cx="3175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3922AAD4-7AFF-0DA9-3352-86BFEE148B0C}"/>
                    </a:ext>
                  </a:extLst>
                </p14:cNvPr>
                <p14:cNvContentPartPr/>
                <p14:nvPr/>
              </p14:nvContentPartPr>
              <p14:xfrm>
                <a:off x="8775098" y="2412524"/>
                <a:ext cx="220320" cy="61920"/>
              </p14:xfrm>
            </p:contentPart>
          </mc:Choice>
          <mc:Fallback xmlns="">
            <p:pic>
              <p:nvPicPr>
                <p:cNvPr id="59" name="Freihand 58">
                  <a:extLst>
                    <a:ext uri="{FF2B5EF4-FFF2-40B4-BE49-F238E27FC236}">
                      <a16:creationId xmlns:a16="http://schemas.microsoft.com/office/drawing/2014/main" id="{3922AAD4-7AFF-0DA9-3352-86BFEE148B0C}"/>
                    </a:ext>
                  </a:extLst>
                </p:cNvPr>
                <p:cNvPicPr/>
                <p:nvPr/>
              </p:nvPicPr>
              <p:blipFill>
                <a:blip r:embed="rId102"/>
                <a:stretch>
                  <a:fillRect/>
                </a:stretch>
              </p:blipFill>
              <p:spPr>
                <a:xfrm>
                  <a:off x="8766458" y="2403524"/>
                  <a:ext cx="237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EABF0FEB-70CA-C8E8-0DC6-977BF47B3EA3}"/>
                    </a:ext>
                  </a:extLst>
                </p14:cNvPr>
                <p14:cNvContentPartPr/>
                <p14:nvPr/>
              </p14:nvContentPartPr>
              <p14:xfrm>
                <a:off x="9108098" y="2536364"/>
                <a:ext cx="9720" cy="13320"/>
              </p14:xfrm>
            </p:contentPart>
          </mc:Choice>
          <mc:Fallback xmlns="">
            <p:pic>
              <p:nvPicPr>
                <p:cNvPr id="60" name="Freihand 59">
                  <a:extLst>
                    <a:ext uri="{FF2B5EF4-FFF2-40B4-BE49-F238E27FC236}">
                      <a16:creationId xmlns:a16="http://schemas.microsoft.com/office/drawing/2014/main" id="{EABF0FEB-70CA-C8E8-0DC6-977BF47B3EA3}"/>
                    </a:ext>
                  </a:extLst>
                </p:cNvPr>
                <p:cNvPicPr/>
                <p:nvPr/>
              </p:nvPicPr>
              <p:blipFill>
                <a:blip r:embed="rId104"/>
                <a:stretch>
                  <a:fillRect/>
                </a:stretch>
              </p:blipFill>
              <p:spPr>
                <a:xfrm>
                  <a:off x="9099098" y="2527364"/>
                  <a:ext cx="27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52B6493A-91E7-292C-E65A-648A2727A6DE}"/>
                    </a:ext>
                  </a:extLst>
                </p14:cNvPr>
                <p14:cNvContentPartPr/>
                <p14:nvPr/>
              </p14:nvContentPartPr>
              <p14:xfrm>
                <a:off x="9395738" y="2315684"/>
                <a:ext cx="25560" cy="228240"/>
              </p14:xfrm>
            </p:contentPart>
          </mc:Choice>
          <mc:Fallback xmlns="">
            <p:pic>
              <p:nvPicPr>
                <p:cNvPr id="62" name="Freihand 61">
                  <a:extLst>
                    <a:ext uri="{FF2B5EF4-FFF2-40B4-BE49-F238E27FC236}">
                      <a16:creationId xmlns:a16="http://schemas.microsoft.com/office/drawing/2014/main" id="{52B6493A-91E7-292C-E65A-648A2727A6DE}"/>
                    </a:ext>
                  </a:extLst>
                </p:cNvPr>
                <p:cNvPicPr/>
                <p:nvPr/>
              </p:nvPicPr>
              <p:blipFill>
                <a:blip r:embed="rId106"/>
                <a:stretch>
                  <a:fillRect/>
                </a:stretch>
              </p:blipFill>
              <p:spPr>
                <a:xfrm>
                  <a:off x="9387098" y="2306684"/>
                  <a:ext cx="432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36C04D68-63F2-268D-EAC3-40D6CFE04A64}"/>
                    </a:ext>
                  </a:extLst>
                </p14:cNvPr>
                <p14:cNvContentPartPr/>
                <p14:nvPr/>
              </p14:nvContentPartPr>
              <p14:xfrm>
                <a:off x="9383498" y="2278244"/>
                <a:ext cx="188280" cy="227880"/>
              </p14:xfrm>
            </p:contentPart>
          </mc:Choice>
          <mc:Fallback xmlns="">
            <p:pic>
              <p:nvPicPr>
                <p:cNvPr id="63" name="Freihand 62">
                  <a:extLst>
                    <a:ext uri="{FF2B5EF4-FFF2-40B4-BE49-F238E27FC236}">
                      <a16:creationId xmlns:a16="http://schemas.microsoft.com/office/drawing/2014/main" id="{36C04D68-63F2-268D-EAC3-40D6CFE04A64}"/>
                    </a:ext>
                  </a:extLst>
                </p:cNvPr>
                <p:cNvPicPr/>
                <p:nvPr/>
              </p:nvPicPr>
              <p:blipFill>
                <a:blip r:embed="rId108"/>
                <a:stretch>
                  <a:fillRect/>
                </a:stretch>
              </p:blipFill>
              <p:spPr>
                <a:xfrm>
                  <a:off x="9374498" y="2269244"/>
                  <a:ext cx="2059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3360" name="Freihand 143359">
                  <a:extLst>
                    <a:ext uri="{FF2B5EF4-FFF2-40B4-BE49-F238E27FC236}">
                      <a16:creationId xmlns:a16="http://schemas.microsoft.com/office/drawing/2014/main" id="{BEA7FC26-52D5-65A4-DD4D-C54B9ED22D68}"/>
                    </a:ext>
                  </a:extLst>
                </p14:cNvPr>
                <p14:cNvContentPartPr/>
                <p14:nvPr/>
              </p14:nvContentPartPr>
              <p14:xfrm>
                <a:off x="9679418" y="2396324"/>
                <a:ext cx="745560" cy="123120"/>
              </p14:xfrm>
            </p:contentPart>
          </mc:Choice>
          <mc:Fallback xmlns="">
            <p:pic>
              <p:nvPicPr>
                <p:cNvPr id="143360" name="Freihand 143359">
                  <a:extLst>
                    <a:ext uri="{FF2B5EF4-FFF2-40B4-BE49-F238E27FC236}">
                      <a16:creationId xmlns:a16="http://schemas.microsoft.com/office/drawing/2014/main" id="{BEA7FC26-52D5-65A4-DD4D-C54B9ED22D68}"/>
                    </a:ext>
                  </a:extLst>
                </p:cNvPr>
                <p:cNvPicPr/>
                <p:nvPr/>
              </p:nvPicPr>
              <p:blipFill>
                <a:blip r:embed="rId110"/>
                <a:stretch>
                  <a:fillRect/>
                </a:stretch>
              </p:blipFill>
              <p:spPr>
                <a:xfrm>
                  <a:off x="9670418" y="2387324"/>
                  <a:ext cx="763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3361" name="Freihand 143360">
                  <a:extLst>
                    <a:ext uri="{FF2B5EF4-FFF2-40B4-BE49-F238E27FC236}">
                      <a16:creationId xmlns:a16="http://schemas.microsoft.com/office/drawing/2014/main" id="{CB277306-0419-65C0-3F4E-F41E35CA488F}"/>
                    </a:ext>
                  </a:extLst>
                </p14:cNvPr>
                <p14:cNvContentPartPr/>
                <p14:nvPr/>
              </p14:nvContentPartPr>
              <p14:xfrm>
                <a:off x="10468538" y="2233964"/>
                <a:ext cx="138240" cy="219960"/>
              </p14:xfrm>
            </p:contentPart>
          </mc:Choice>
          <mc:Fallback xmlns="">
            <p:pic>
              <p:nvPicPr>
                <p:cNvPr id="143361" name="Freihand 143360">
                  <a:extLst>
                    <a:ext uri="{FF2B5EF4-FFF2-40B4-BE49-F238E27FC236}">
                      <a16:creationId xmlns:a16="http://schemas.microsoft.com/office/drawing/2014/main" id="{CB277306-0419-65C0-3F4E-F41E35CA488F}"/>
                    </a:ext>
                  </a:extLst>
                </p:cNvPr>
                <p:cNvPicPr/>
                <p:nvPr/>
              </p:nvPicPr>
              <p:blipFill>
                <a:blip r:embed="rId112"/>
                <a:stretch>
                  <a:fillRect/>
                </a:stretch>
              </p:blipFill>
              <p:spPr>
                <a:xfrm>
                  <a:off x="10459538" y="2224964"/>
                  <a:ext cx="1558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3366" name="Freihand 143365">
                  <a:extLst>
                    <a:ext uri="{FF2B5EF4-FFF2-40B4-BE49-F238E27FC236}">
                      <a16:creationId xmlns:a16="http://schemas.microsoft.com/office/drawing/2014/main" id="{DEC09B39-B696-E385-E8E2-555F5A659E72}"/>
                    </a:ext>
                  </a:extLst>
                </p14:cNvPr>
                <p14:cNvContentPartPr/>
                <p14:nvPr/>
              </p14:nvContentPartPr>
              <p14:xfrm>
                <a:off x="10660418" y="2277884"/>
                <a:ext cx="371880" cy="119160"/>
              </p14:xfrm>
            </p:contentPart>
          </mc:Choice>
          <mc:Fallback xmlns="">
            <p:pic>
              <p:nvPicPr>
                <p:cNvPr id="143366" name="Freihand 143365">
                  <a:extLst>
                    <a:ext uri="{FF2B5EF4-FFF2-40B4-BE49-F238E27FC236}">
                      <a16:creationId xmlns:a16="http://schemas.microsoft.com/office/drawing/2014/main" id="{DEC09B39-B696-E385-E8E2-555F5A659E72}"/>
                    </a:ext>
                  </a:extLst>
                </p:cNvPr>
                <p:cNvPicPr/>
                <p:nvPr/>
              </p:nvPicPr>
              <p:blipFill>
                <a:blip r:embed="rId114"/>
                <a:stretch>
                  <a:fillRect/>
                </a:stretch>
              </p:blipFill>
              <p:spPr>
                <a:xfrm>
                  <a:off x="10651418" y="2269244"/>
                  <a:ext cx="389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3368" name="Freihand 143367">
                  <a:extLst>
                    <a:ext uri="{FF2B5EF4-FFF2-40B4-BE49-F238E27FC236}">
                      <a16:creationId xmlns:a16="http://schemas.microsoft.com/office/drawing/2014/main" id="{19C0E884-E5FC-05B9-BE6B-019ABDE60DFE}"/>
                    </a:ext>
                  </a:extLst>
                </p14:cNvPr>
                <p14:cNvContentPartPr/>
                <p14:nvPr/>
              </p14:nvContentPartPr>
              <p14:xfrm>
                <a:off x="9386738" y="2718164"/>
                <a:ext cx="205560" cy="237240"/>
              </p14:xfrm>
            </p:contentPart>
          </mc:Choice>
          <mc:Fallback xmlns="">
            <p:pic>
              <p:nvPicPr>
                <p:cNvPr id="143368" name="Freihand 143367">
                  <a:extLst>
                    <a:ext uri="{FF2B5EF4-FFF2-40B4-BE49-F238E27FC236}">
                      <a16:creationId xmlns:a16="http://schemas.microsoft.com/office/drawing/2014/main" id="{19C0E884-E5FC-05B9-BE6B-019ABDE60DFE}"/>
                    </a:ext>
                  </a:extLst>
                </p:cNvPr>
                <p:cNvPicPr/>
                <p:nvPr/>
              </p:nvPicPr>
              <p:blipFill>
                <a:blip r:embed="rId116"/>
                <a:stretch>
                  <a:fillRect/>
                </a:stretch>
              </p:blipFill>
              <p:spPr>
                <a:xfrm>
                  <a:off x="9378098" y="2709524"/>
                  <a:ext cx="2232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3369" name="Freihand 143368">
                  <a:extLst>
                    <a:ext uri="{FF2B5EF4-FFF2-40B4-BE49-F238E27FC236}">
                      <a16:creationId xmlns:a16="http://schemas.microsoft.com/office/drawing/2014/main" id="{C9AFE4A5-3B15-7B47-10AC-54315F54BC0F}"/>
                    </a:ext>
                  </a:extLst>
                </p14:cNvPr>
                <p14:cNvContentPartPr/>
                <p14:nvPr/>
              </p14:nvContentPartPr>
              <p14:xfrm>
                <a:off x="9571418" y="2805284"/>
                <a:ext cx="304560" cy="137880"/>
              </p14:xfrm>
            </p:contentPart>
          </mc:Choice>
          <mc:Fallback xmlns="">
            <p:pic>
              <p:nvPicPr>
                <p:cNvPr id="143369" name="Freihand 143368">
                  <a:extLst>
                    <a:ext uri="{FF2B5EF4-FFF2-40B4-BE49-F238E27FC236}">
                      <a16:creationId xmlns:a16="http://schemas.microsoft.com/office/drawing/2014/main" id="{C9AFE4A5-3B15-7B47-10AC-54315F54BC0F}"/>
                    </a:ext>
                  </a:extLst>
                </p:cNvPr>
                <p:cNvPicPr/>
                <p:nvPr/>
              </p:nvPicPr>
              <p:blipFill>
                <a:blip r:embed="rId118"/>
                <a:stretch>
                  <a:fillRect/>
                </a:stretch>
              </p:blipFill>
              <p:spPr>
                <a:xfrm>
                  <a:off x="9562418" y="2796284"/>
                  <a:ext cx="322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3370" name="Freihand 143369">
                  <a:extLst>
                    <a:ext uri="{FF2B5EF4-FFF2-40B4-BE49-F238E27FC236}">
                      <a16:creationId xmlns:a16="http://schemas.microsoft.com/office/drawing/2014/main" id="{591DC515-722B-28F9-EF64-63F00D8B9E96}"/>
                    </a:ext>
                  </a:extLst>
                </p14:cNvPr>
                <p14:cNvContentPartPr/>
                <p14:nvPr/>
              </p14:nvContentPartPr>
              <p14:xfrm>
                <a:off x="9850778" y="2688644"/>
                <a:ext cx="222840" cy="246960"/>
              </p14:xfrm>
            </p:contentPart>
          </mc:Choice>
          <mc:Fallback xmlns="">
            <p:pic>
              <p:nvPicPr>
                <p:cNvPr id="143370" name="Freihand 143369">
                  <a:extLst>
                    <a:ext uri="{FF2B5EF4-FFF2-40B4-BE49-F238E27FC236}">
                      <a16:creationId xmlns:a16="http://schemas.microsoft.com/office/drawing/2014/main" id="{591DC515-722B-28F9-EF64-63F00D8B9E96}"/>
                    </a:ext>
                  </a:extLst>
                </p:cNvPr>
                <p:cNvPicPr/>
                <p:nvPr/>
              </p:nvPicPr>
              <p:blipFill>
                <a:blip r:embed="rId120"/>
                <a:stretch>
                  <a:fillRect/>
                </a:stretch>
              </p:blipFill>
              <p:spPr>
                <a:xfrm>
                  <a:off x="9842138" y="2679644"/>
                  <a:ext cx="2404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3371" name="Freihand 143370">
                  <a:extLst>
                    <a:ext uri="{FF2B5EF4-FFF2-40B4-BE49-F238E27FC236}">
                      <a16:creationId xmlns:a16="http://schemas.microsoft.com/office/drawing/2014/main" id="{92009ED8-530A-10C7-777F-B0B3758C5F76}"/>
                    </a:ext>
                  </a:extLst>
                </p14:cNvPr>
                <p14:cNvContentPartPr/>
                <p14:nvPr/>
              </p14:nvContentPartPr>
              <p14:xfrm>
                <a:off x="9797138" y="2749844"/>
                <a:ext cx="133920" cy="3600"/>
              </p14:xfrm>
            </p:contentPart>
          </mc:Choice>
          <mc:Fallback xmlns="">
            <p:pic>
              <p:nvPicPr>
                <p:cNvPr id="143371" name="Freihand 143370">
                  <a:extLst>
                    <a:ext uri="{FF2B5EF4-FFF2-40B4-BE49-F238E27FC236}">
                      <a16:creationId xmlns:a16="http://schemas.microsoft.com/office/drawing/2014/main" id="{92009ED8-530A-10C7-777F-B0B3758C5F76}"/>
                    </a:ext>
                  </a:extLst>
                </p:cNvPr>
                <p:cNvPicPr/>
                <p:nvPr/>
              </p:nvPicPr>
              <p:blipFill>
                <a:blip r:embed="rId122"/>
                <a:stretch>
                  <a:fillRect/>
                </a:stretch>
              </p:blipFill>
              <p:spPr>
                <a:xfrm>
                  <a:off x="9788498" y="2741204"/>
                  <a:ext cx="151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3372" name="Freihand 143371">
                  <a:extLst>
                    <a:ext uri="{FF2B5EF4-FFF2-40B4-BE49-F238E27FC236}">
                      <a16:creationId xmlns:a16="http://schemas.microsoft.com/office/drawing/2014/main" id="{7BB17E1D-0F68-03E6-7C19-E7B503C229D3}"/>
                    </a:ext>
                  </a:extLst>
                </p14:cNvPr>
                <p14:cNvContentPartPr/>
                <p14:nvPr/>
              </p14:nvContentPartPr>
              <p14:xfrm>
                <a:off x="10172618" y="2804204"/>
                <a:ext cx="173520" cy="85320"/>
              </p14:xfrm>
            </p:contentPart>
          </mc:Choice>
          <mc:Fallback xmlns="">
            <p:pic>
              <p:nvPicPr>
                <p:cNvPr id="143372" name="Freihand 143371">
                  <a:extLst>
                    <a:ext uri="{FF2B5EF4-FFF2-40B4-BE49-F238E27FC236}">
                      <a16:creationId xmlns:a16="http://schemas.microsoft.com/office/drawing/2014/main" id="{7BB17E1D-0F68-03E6-7C19-E7B503C229D3}"/>
                    </a:ext>
                  </a:extLst>
                </p:cNvPr>
                <p:cNvPicPr/>
                <p:nvPr/>
              </p:nvPicPr>
              <p:blipFill>
                <a:blip r:embed="rId124"/>
                <a:stretch>
                  <a:fillRect/>
                </a:stretch>
              </p:blipFill>
              <p:spPr>
                <a:xfrm>
                  <a:off x="10163618" y="2795564"/>
                  <a:ext cx="191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3374" name="Freihand 143373">
                  <a:extLst>
                    <a:ext uri="{FF2B5EF4-FFF2-40B4-BE49-F238E27FC236}">
                      <a16:creationId xmlns:a16="http://schemas.microsoft.com/office/drawing/2014/main" id="{C75B7259-1CE4-1BFB-A03A-6ECF9C3C9C6A}"/>
                    </a:ext>
                  </a:extLst>
                </p14:cNvPr>
                <p14:cNvContentPartPr/>
                <p14:nvPr/>
              </p14:nvContentPartPr>
              <p14:xfrm>
                <a:off x="10365218" y="2795924"/>
                <a:ext cx="189000" cy="276120"/>
              </p14:xfrm>
            </p:contentPart>
          </mc:Choice>
          <mc:Fallback xmlns="">
            <p:pic>
              <p:nvPicPr>
                <p:cNvPr id="143374" name="Freihand 143373">
                  <a:extLst>
                    <a:ext uri="{FF2B5EF4-FFF2-40B4-BE49-F238E27FC236}">
                      <a16:creationId xmlns:a16="http://schemas.microsoft.com/office/drawing/2014/main" id="{C75B7259-1CE4-1BFB-A03A-6ECF9C3C9C6A}"/>
                    </a:ext>
                  </a:extLst>
                </p:cNvPr>
                <p:cNvPicPr/>
                <p:nvPr/>
              </p:nvPicPr>
              <p:blipFill>
                <a:blip r:embed="rId126"/>
                <a:stretch>
                  <a:fillRect/>
                </a:stretch>
              </p:blipFill>
              <p:spPr>
                <a:xfrm>
                  <a:off x="10356218" y="2786924"/>
                  <a:ext cx="2066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3375" name="Freihand 143374">
                  <a:extLst>
                    <a:ext uri="{FF2B5EF4-FFF2-40B4-BE49-F238E27FC236}">
                      <a16:creationId xmlns:a16="http://schemas.microsoft.com/office/drawing/2014/main" id="{9B9AC6B8-7C76-8635-71B9-D305E0EBE8CB}"/>
                    </a:ext>
                  </a:extLst>
                </p14:cNvPr>
                <p14:cNvContentPartPr/>
                <p14:nvPr/>
              </p14:nvContentPartPr>
              <p14:xfrm>
                <a:off x="9252818" y="3222164"/>
                <a:ext cx="169200" cy="19440"/>
              </p14:xfrm>
            </p:contentPart>
          </mc:Choice>
          <mc:Fallback xmlns="">
            <p:pic>
              <p:nvPicPr>
                <p:cNvPr id="143375" name="Freihand 143374">
                  <a:extLst>
                    <a:ext uri="{FF2B5EF4-FFF2-40B4-BE49-F238E27FC236}">
                      <a16:creationId xmlns:a16="http://schemas.microsoft.com/office/drawing/2014/main" id="{9B9AC6B8-7C76-8635-71B9-D305E0EBE8CB}"/>
                    </a:ext>
                  </a:extLst>
                </p:cNvPr>
                <p:cNvPicPr/>
                <p:nvPr/>
              </p:nvPicPr>
              <p:blipFill>
                <a:blip r:embed="rId128"/>
                <a:stretch>
                  <a:fillRect/>
                </a:stretch>
              </p:blipFill>
              <p:spPr>
                <a:xfrm>
                  <a:off x="9244178" y="3213164"/>
                  <a:ext cx="186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3377" name="Freihand 143376">
                  <a:extLst>
                    <a:ext uri="{FF2B5EF4-FFF2-40B4-BE49-F238E27FC236}">
                      <a16:creationId xmlns:a16="http://schemas.microsoft.com/office/drawing/2014/main" id="{652E06F9-5772-B793-6AEF-388E37C48547}"/>
                    </a:ext>
                  </a:extLst>
                </p14:cNvPr>
                <p14:cNvContentPartPr/>
                <p14:nvPr/>
              </p14:nvContentPartPr>
              <p14:xfrm>
                <a:off x="9680858" y="3136844"/>
                <a:ext cx="39960" cy="203400"/>
              </p14:xfrm>
            </p:contentPart>
          </mc:Choice>
          <mc:Fallback xmlns="">
            <p:pic>
              <p:nvPicPr>
                <p:cNvPr id="143377" name="Freihand 143376">
                  <a:extLst>
                    <a:ext uri="{FF2B5EF4-FFF2-40B4-BE49-F238E27FC236}">
                      <a16:creationId xmlns:a16="http://schemas.microsoft.com/office/drawing/2014/main" id="{652E06F9-5772-B793-6AEF-388E37C48547}"/>
                    </a:ext>
                  </a:extLst>
                </p:cNvPr>
                <p:cNvPicPr/>
                <p:nvPr/>
              </p:nvPicPr>
              <p:blipFill>
                <a:blip r:embed="rId130"/>
                <a:stretch>
                  <a:fillRect/>
                </a:stretch>
              </p:blipFill>
              <p:spPr>
                <a:xfrm>
                  <a:off x="9671858" y="3127844"/>
                  <a:ext cx="576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3378" name="Freihand 143377">
                  <a:extLst>
                    <a:ext uri="{FF2B5EF4-FFF2-40B4-BE49-F238E27FC236}">
                      <a16:creationId xmlns:a16="http://schemas.microsoft.com/office/drawing/2014/main" id="{6599A101-5F1C-D4A6-34FD-B658E522C6FF}"/>
                    </a:ext>
                  </a:extLst>
                </p14:cNvPr>
                <p14:cNvContentPartPr/>
                <p14:nvPr/>
              </p14:nvContentPartPr>
              <p14:xfrm>
                <a:off x="9585818" y="3150524"/>
                <a:ext cx="178920" cy="224640"/>
              </p14:xfrm>
            </p:contentPart>
          </mc:Choice>
          <mc:Fallback xmlns="">
            <p:pic>
              <p:nvPicPr>
                <p:cNvPr id="143378" name="Freihand 143377">
                  <a:extLst>
                    <a:ext uri="{FF2B5EF4-FFF2-40B4-BE49-F238E27FC236}">
                      <a16:creationId xmlns:a16="http://schemas.microsoft.com/office/drawing/2014/main" id="{6599A101-5F1C-D4A6-34FD-B658E522C6FF}"/>
                    </a:ext>
                  </a:extLst>
                </p:cNvPr>
                <p:cNvPicPr/>
                <p:nvPr/>
              </p:nvPicPr>
              <p:blipFill>
                <a:blip r:embed="rId132"/>
                <a:stretch>
                  <a:fillRect/>
                </a:stretch>
              </p:blipFill>
              <p:spPr>
                <a:xfrm>
                  <a:off x="9576818" y="3141524"/>
                  <a:ext cx="196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3379" name="Freihand 143378">
                  <a:extLst>
                    <a:ext uri="{FF2B5EF4-FFF2-40B4-BE49-F238E27FC236}">
                      <a16:creationId xmlns:a16="http://schemas.microsoft.com/office/drawing/2014/main" id="{B63DC35B-8593-7781-8F74-999F47987D5C}"/>
                    </a:ext>
                  </a:extLst>
                </p14:cNvPr>
                <p14:cNvContentPartPr/>
                <p14:nvPr/>
              </p14:nvContentPartPr>
              <p14:xfrm>
                <a:off x="9808298" y="3214964"/>
                <a:ext cx="89640" cy="70920"/>
              </p14:xfrm>
            </p:contentPart>
          </mc:Choice>
          <mc:Fallback xmlns="">
            <p:pic>
              <p:nvPicPr>
                <p:cNvPr id="143379" name="Freihand 143378">
                  <a:extLst>
                    <a:ext uri="{FF2B5EF4-FFF2-40B4-BE49-F238E27FC236}">
                      <a16:creationId xmlns:a16="http://schemas.microsoft.com/office/drawing/2014/main" id="{B63DC35B-8593-7781-8F74-999F47987D5C}"/>
                    </a:ext>
                  </a:extLst>
                </p:cNvPr>
                <p:cNvPicPr/>
                <p:nvPr/>
              </p:nvPicPr>
              <p:blipFill>
                <a:blip r:embed="rId134"/>
                <a:stretch>
                  <a:fillRect/>
                </a:stretch>
              </p:blipFill>
              <p:spPr>
                <a:xfrm>
                  <a:off x="9799298" y="3205964"/>
                  <a:ext cx="107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3381" name="Freihand 143380">
                  <a:extLst>
                    <a:ext uri="{FF2B5EF4-FFF2-40B4-BE49-F238E27FC236}">
                      <a16:creationId xmlns:a16="http://schemas.microsoft.com/office/drawing/2014/main" id="{A810DEC8-F4E8-BEC4-8DD0-52FE1036FBD8}"/>
                    </a:ext>
                  </a:extLst>
                </p14:cNvPr>
                <p14:cNvContentPartPr/>
                <p14:nvPr/>
              </p14:nvContentPartPr>
              <p14:xfrm>
                <a:off x="9589778" y="3061244"/>
                <a:ext cx="415440" cy="308160"/>
              </p14:xfrm>
            </p:contentPart>
          </mc:Choice>
          <mc:Fallback xmlns="">
            <p:pic>
              <p:nvPicPr>
                <p:cNvPr id="143381" name="Freihand 143380">
                  <a:extLst>
                    <a:ext uri="{FF2B5EF4-FFF2-40B4-BE49-F238E27FC236}">
                      <a16:creationId xmlns:a16="http://schemas.microsoft.com/office/drawing/2014/main" id="{A810DEC8-F4E8-BEC4-8DD0-52FE1036FBD8}"/>
                    </a:ext>
                  </a:extLst>
                </p:cNvPr>
                <p:cNvPicPr/>
                <p:nvPr/>
              </p:nvPicPr>
              <p:blipFill>
                <a:blip r:embed="rId136"/>
                <a:stretch>
                  <a:fillRect/>
                </a:stretch>
              </p:blipFill>
              <p:spPr>
                <a:xfrm>
                  <a:off x="9580778" y="3052244"/>
                  <a:ext cx="4330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3382" name="Freihand 143381">
                  <a:extLst>
                    <a:ext uri="{FF2B5EF4-FFF2-40B4-BE49-F238E27FC236}">
                      <a16:creationId xmlns:a16="http://schemas.microsoft.com/office/drawing/2014/main" id="{38928383-CCA5-5FB1-92E3-078B15B1E04A}"/>
                    </a:ext>
                  </a:extLst>
                </p14:cNvPr>
                <p14:cNvContentPartPr/>
                <p14:nvPr/>
              </p14:nvContentPartPr>
              <p14:xfrm>
                <a:off x="10056338" y="3057644"/>
                <a:ext cx="73080" cy="216720"/>
              </p14:xfrm>
            </p:contentPart>
          </mc:Choice>
          <mc:Fallback xmlns="">
            <p:pic>
              <p:nvPicPr>
                <p:cNvPr id="143382" name="Freihand 143381">
                  <a:extLst>
                    <a:ext uri="{FF2B5EF4-FFF2-40B4-BE49-F238E27FC236}">
                      <a16:creationId xmlns:a16="http://schemas.microsoft.com/office/drawing/2014/main" id="{38928383-CCA5-5FB1-92E3-078B15B1E04A}"/>
                    </a:ext>
                  </a:extLst>
                </p:cNvPr>
                <p:cNvPicPr/>
                <p:nvPr/>
              </p:nvPicPr>
              <p:blipFill>
                <a:blip r:embed="rId138"/>
                <a:stretch>
                  <a:fillRect/>
                </a:stretch>
              </p:blipFill>
              <p:spPr>
                <a:xfrm>
                  <a:off x="10047698" y="3048644"/>
                  <a:ext cx="907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3383" name="Freihand 143382">
                  <a:extLst>
                    <a:ext uri="{FF2B5EF4-FFF2-40B4-BE49-F238E27FC236}">
                      <a16:creationId xmlns:a16="http://schemas.microsoft.com/office/drawing/2014/main" id="{0495D365-0B63-7D90-A30C-64A43941E8B3}"/>
                    </a:ext>
                  </a:extLst>
                </p14:cNvPr>
                <p14:cNvContentPartPr/>
                <p14:nvPr/>
              </p14:nvContentPartPr>
              <p14:xfrm>
                <a:off x="10171898" y="3207044"/>
                <a:ext cx="101160" cy="72000"/>
              </p14:xfrm>
            </p:contentPart>
          </mc:Choice>
          <mc:Fallback xmlns="">
            <p:pic>
              <p:nvPicPr>
                <p:cNvPr id="143383" name="Freihand 143382">
                  <a:extLst>
                    <a:ext uri="{FF2B5EF4-FFF2-40B4-BE49-F238E27FC236}">
                      <a16:creationId xmlns:a16="http://schemas.microsoft.com/office/drawing/2014/main" id="{0495D365-0B63-7D90-A30C-64A43941E8B3}"/>
                    </a:ext>
                  </a:extLst>
                </p:cNvPr>
                <p:cNvPicPr/>
                <p:nvPr/>
              </p:nvPicPr>
              <p:blipFill>
                <a:blip r:embed="rId140"/>
                <a:stretch>
                  <a:fillRect/>
                </a:stretch>
              </p:blipFill>
              <p:spPr>
                <a:xfrm>
                  <a:off x="10162898" y="3198404"/>
                  <a:ext cx="118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3384" name="Freihand 143383">
                  <a:extLst>
                    <a:ext uri="{FF2B5EF4-FFF2-40B4-BE49-F238E27FC236}">
                      <a16:creationId xmlns:a16="http://schemas.microsoft.com/office/drawing/2014/main" id="{767224DA-BDF8-236F-EFD8-DBB1F00749DD}"/>
                    </a:ext>
                  </a:extLst>
                </p14:cNvPr>
                <p14:cNvContentPartPr/>
                <p14:nvPr/>
              </p14:nvContentPartPr>
              <p14:xfrm>
                <a:off x="10298978" y="3194084"/>
                <a:ext cx="269640" cy="271440"/>
              </p14:xfrm>
            </p:contentPart>
          </mc:Choice>
          <mc:Fallback xmlns="">
            <p:pic>
              <p:nvPicPr>
                <p:cNvPr id="143384" name="Freihand 143383">
                  <a:extLst>
                    <a:ext uri="{FF2B5EF4-FFF2-40B4-BE49-F238E27FC236}">
                      <a16:creationId xmlns:a16="http://schemas.microsoft.com/office/drawing/2014/main" id="{767224DA-BDF8-236F-EFD8-DBB1F00749DD}"/>
                    </a:ext>
                  </a:extLst>
                </p:cNvPr>
                <p:cNvPicPr/>
                <p:nvPr/>
              </p:nvPicPr>
              <p:blipFill>
                <a:blip r:embed="rId142"/>
                <a:stretch>
                  <a:fillRect/>
                </a:stretch>
              </p:blipFill>
              <p:spPr>
                <a:xfrm>
                  <a:off x="10290338" y="3185444"/>
                  <a:ext cx="2872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3385" name="Freihand 143384">
                  <a:extLst>
                    <a:ext uri="{FF2B5EF4-FFF2-40B4-BE49-F238E27FC236}">
                      <a16:creationId xmlns:a16="http://schemas.microsoft.com/office/drawing/2014/main" id="{41A4E01D-81C2-6B18-D1A4-2138A767A961}"/>
                    </a:ext>
                  </a:extLst>
                </p14:cNvPr>
                <p14:cNvContentPartPr/>
                <p14:nvPr/>
              </p14:nvContentPartPr>
              <p14:xfrm>
                <a:off x="10616858" y="3029204"/>
                <a:ext cx="406800" cy="240840"/>
              </p14:xfrm>
            </p:contentPart>
          </mc:Choice>
          <mc:Fallback xmlns="">
            <p:pic>
              <p:nvPicPr>
                <p:cNvPr id="143385" name="Freihand 143384">
                  <a:extLst>
                    <a:ext uri="{FF2B5EF4-FFF2-40B4-BE49-F238E27FC236}">
                      <a16:creationId xmlns:a16="http://schemas.microsoft.com/office/drawing/2014/main" id="{41A4E01D-81C2-6B18-D1A4-2138A767A961}"/>
                    </a:ext>
                  </a:extLst>
                </p:cNvPr>
                <p:cNvPicPr/>
                <p:nvPr/>
              </p:nvPicPr>
              <p:blipFill>
                <a:blip r:embed="rId144"/>
                <a:stretch>
                  <a:fillRect/>
                </a:stretch>
              </p:blipFill>
              <p:spPr>
                <a:xfrm>
                  <a:off x="10608218" y="3020204"/>
                  <a:ext cx="4244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3386" name="Freihand 143385">
                  <a:extLst>
                    <a:ext uri="{FF2B5EF4-FFF2-40B4-BE49-F238E27FC236}">
                      <a16:creationId xmlns:a16="http://schemas.microsoft.com/office/drawing/2014/main" id="{1215517C-8CD0-F9E7-1C70-7CC2E4A362B3}"/>
                    </a:ext>
                  </a:extLst>
                </p14:cNvPr>
                <p14:cNvContentPartPr/>
                <p14:nvPr/>
              </p14:nvContentPartPr>
              <p14:xfrm>
                <a:off x="11034818" y="3145124"/>
                <a:ext cx="120600" cy="100440"/>
              </p14:xfrm>
            </p:contentPart>
          </mc:Choice>
          <mc:Fallback xmlns="">
            <p:pic>
              <p:nvPicPr>
                <p:cNvPr id="143386" name="Freihand 143385">
                  <a:extLst>
                    <a:ext uri="{FF2B5EF4-FFF2-40B4-BE49-F238E27FC236}">
                      <a16:creationId xmlns:a16="http://schemas.microsoft.com/office/drawing/2014/main" id="{1215517C-8CD0-F9E7-1C70-7CC2E4A362B3}"/>
                    </a:ext>
                  </a:extLst>
                </p:cNvPr>
                <p:cNvPicPr/>
                <p:nvPr/>
              </p:nvPicPr>
              <p:blipFill>
                <a:blip r:embed="rId146"/>
                <a:stretch>
                  <a:fillRect/>
                </a:stretch>
              </p:blipFill>
              <p:spPr>
                <a:xfrm>
                  <a:off x="11025818" y="3136484"/>
                  <a:ext cx="138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3387" name="Freihand 143386">
                  <a:extLst>
                    <a:ext uri="{FF2B5EF4-FFF2-40B4-BE49-F238E27FC236}">
                      <a16:creationId xmlns:a16="http://schemas.microsoft.com/office/drawing/2014/main" id="{BD4D5E78-3B31-7911-4910-237AFE71EE0D}"/>
                    </a:ext>
                  </a:extLst>
                </p14:cNvPr>
                <p14:cNvContentPartPr/>
                <p14:nvPr/>
              </p14:nvContentPartPr>
              <p14:xfrm>
                <a:off x="11205098" y="2977724"/>
                <a:ext cx="159840" cy="260640"/>
              </p14:xfrm>
            </p:contentPart>
          </mc:Choice>
          <mc:Fallback xmlns="">
            <p:pic>
              <p:nvPicPr>
                <p:cNvPr id="143387" name="Freihand 143386">
                  <a:extLst>
                    <a:ext uri="{FF2B5EF4-FFF2-40B4-BE49-F238E27FC236}">
                      <a16:creationId xmlns:a16="http://schemas.microsoft.com/office/drawing/2014/main" id="{BD4D5E78-3B31-7911-4910-237AFE71EE0D}"/>
                    </a:ext>
                  </a:extLst>
                </p:cNvPr>
                <p:cNvPicPr/>
                <p:nvPr/>
              </p:nvPicPr>
              <p:blipFill>
                <a:blip r:embed="rId148"/>
                <a:stretch>
                  <a:fillRect/>
                </a:stretch>
              </p:blipFill>
              <p:spPr>
                <a:xfrm>
                  <a:off x="11196098" y="2968724"/>
                  <a:ext cx="177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3388" name="Freihand 143387">
                  <a:extLst>
                    <a:ext uri="{FF2B5EF4-FFF2-40B4-BE49-F238E27FC236}">
                      <a16:creationId xmlns:a16="http://schemas.microsoft.com/office/drawing/2014/main" id="{30479D33-5919-4153-F75F-F06AE0B16ED9}"/>
                    </a:ext>
                  </a:extLst>
                </p14:cNvPr>
                <p14:cNvContentPartPr/>
                <p14:nvPr/>
              </p14:nvContentPartPr>
              <p14:xfrm>
                <a:off x="11418938" y="3104444"/>
                <a:ext cx="179640" cy="126360"/>
              </p14:xfrm>
            </p:contentPart>
          </mc:Choice>
          <mc:Fallback xmlns="">
            <p:pic>
              <p:nvPicPr>
                <p:cNvPr id="143388" name="Freihand 143387">
                  <a:extLst>
                    <a:ext uri="{FF2B5EF4-FFF2-40B4-BE49-F238E27FC236}">
                      <a16:creationId xmlns:a16="http://schemas.microsoft.com/office/drawing/2014/main" id="{30479D33-5919-4153-F75F-F06AE0B16ED9}"/>
                    </a:ext>
                  </a:extLst>
                </p:cNvPr>
                <p:cNvPicPr/>
                <p:nvPr/>
              </p:nvPicPr>
              <p:blipFill>
                <a:blip r:embed="rId150"/>
                <a:stretch>
                  <a:fillRect/>
                </a:stretch>
              </p:blipFill>
              <p:spPr>
                <a:xfrm>
                  <a:off x="11409938" y="3095444"/>
                  <a:ext cx="197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3389" name="Freihand 143388">
                  <a:extLst>
                    <a:ext uri="{FF2B5EF4-FFF2-40B4-BE49-F238E27FC236}">
                      <a16:creationId xmlns:a16="http://schemas.microsoft.com/office/drawing/2014/main" id="{2A7EFAA5-691D-632C-5D74-01C7DAD4DA4A}"/>
                    </a:ext>
                  </a:extLst>
                </p14:cNvPr>
                <p14:cNvContentPartPr/>
                <p14:nvPr/>
              </p14:nvContentPartPr>
              <p14:xfrm>
                <a:off x="11611898" y="3023804"/>
                <a:ext cx="34560" cy="38880"/>
              </p14:xfrm>
            </p:contentPart>
          </mc:Choice>
          <mc:Fallback xmlns="">
            <p:pic>
              <p:nvPicPr>
                <p:cNvPr id="143389" name="Freihand 143388">
                  <a:extLst>
                    <a:ext uri="{FF2B5EF4-FFF2-40B4-BE49-F238E27FC236}">
                      <a16:creationId xmlns:a16="http://schemas.microsoft.com/office/drawing/2014/main" id="{2A7EFAA5-691D-632C-5D74-01C7DAD4DA4A}"/>
                    </a:ext>
                  </a:extLst>
                </p:cNvPr>
                <p:cNvPicPr/>
                <p:nvPr/>
              </p:nvPicPr>
              <p:blipFill>
                <a:blip r:embed="rId152"/>
                <a:stretch>
                  <a:fillRect/>
                </a:stretch>
              </p:blipFill>
              <p:spPr>
                <a:xfrm>
                  <a:off x="11603258" y="3015164"/>
                  <a:ext cx="52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3390" name="Freihand 143389">
                  <a:extLst>
                    <a:ext uri="{FF2B5EF4-FFF2-40B4-BE49-F238E27FC236}">
                      <a16:creationId xmlns:a16="http://schemas.microsoft.com/office/drawing/2014/main" id="{F5F83505-23FF-1A8C-AB27-23EB50FA8260}"/>
                    </a:ext>
                  </a:extLst>
                </p14:cNvPr>
                <p14:cNvContentPartPr/>
                <p14:nvPr/>
              </p14:nvContentPartPr>
              <p14:xfrm>
                <a:off x="11640698" y="3033524"/>
                <a:ext cx="465840" cy="315000"/>
              </p14:xfrm>
            </p:contentPart>
          </mc:Choice>
          <mc:Fallback xmlns="">
            <p:pic>
              <p:nvPicPr>
                <p:cNvPr id="143390" name="Freihand 143389">
                  <a:extLst>
                    <a:ext uri="{FF2B5EF4-FFF2-40B4-BE49-F238E27FC236}">
                      <a16:creationId xmlns:a16="http://schemas.microsoft.com/office/drawing/2014/main" id="{F5F83505-23FF-1A8C-AB27-23EB50FA8260}"/>
                    </a:ext>
                  </a:extLst>
                </p:cNvPr>
                <p:cNvPicPr/>
                <p:nvPr/>
              </p:nvPicPr>
              <p:blipFill>
                <a:blip r:embed="rId154"/>
                <a:stretch>
                  <a:fillRect/>
                </a:stretch>
              </p:blipFill>
              <p:spPr>
                <a:xfrm>
                  <a:off x="11631698" y="3024524"/>
                  <a:ext cx="4834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3392" name="Freihand 143391">
                  <a:extLst>
                    <a:ext uri="{FF2B5EF4-FFF2-40B4-BE49-F238E27FC236}">
                      <a16:creationId xmlns:a16="http://schemas.microsoft.com/office/drawing/2014/main" id="{3C5FC3AF-2B8F-43D8-1CB4-A7B32B41286E}"/>
                    </a:ext>
                  </a:extLst>
                </p14:cNvPr>
                <p14:cNvContentPartPr/>
                <p14:nvPr/>
              </p14:nvContentPartPr>
              <p14:xfrm>
                <a:off x="9682298" y="3540764"/>
                <a:ext cx="351720" cy="110880"/>
              </p14:xfrm>
            </p:contentPart>
          </mc:Choice>
          <mc:Fallback xmlns="">
            <p:pic>
              <p:nvPicPr>
                <p:cNvPr id="143392" name="Freihand 143391">
                  <a:extLst>
                    <a:ext uri="{FF2B5EF4-FFF2-40B4-BE49-F238E27FC236}">
                      <a16:creationId xmlns:a16="http://schemas.microsoft.com/office/drawing/2014/main" id="{3C5FC3AF-2B8F-43D8-1CB4-A7B32B41286E}"/>
                    </a:ext>
                  </a:extLst>
                </p:cNvPr>
                <p:cNvPicPr/>
                <p:nvPr/>
              </p:nvPicPr>
              <p:blipFill>
                <a:blip r:embed="rId156"/>
                <a:stretch>
                  <a:fillRect/>
                </a:stretch>
              </p:blipFill>
              <p:spPr>
                <a:xfrm>
                  <a:off x="9673658" y="3532124"/>
                  <a:ext cx="369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3393" name="Freihand 143392">
                  <a:extLst>
                    <a:ext uri="{FF2B5EF4-FFF2-40B4-BE49-F238E27FC236}">
                      <a16:creationId xmlns:a16="http://schemas.microsoft.com/office/drawing/2014/main" id="{EF082A3A-26CF-58ED-4686-DBBC02782A8C}"/>
                    </a:ext>
                  </a:extLst>
                </p14:cNvPr>
                <p14:cNvContentPartPr/>
                <p14:nvPr/>
              </p14:nvContentPartPr>
              <p14:xfrm>
                <a:off x="9993338" y="3447884"/>
                <a:ext cx="17280" cy="9000"/>
              </p14:xfrm>
            </p:contentPart>
          </mc:Choice>
          <mc:Fallback xmlns="">
            <p:pic>
              <p:nvPicPr>
                <p:cNvPr id="143393" name="Freihand 143392">
                  <a:extLst>
                    <a:ext uri="{FF2B5EF4-FFF2-40B4-BE49-F238E27FC236}">
                      <a16:creationId xmlns:a16="http://schemas.microsoft.com/office/drawing/2014/main" id="{EF082A3A-26CF-58ED-4686-DBBC02782A8C}"/>
                    </a:ext>
                  </a:extLst>
                </p:cNvPr>
                <p:cNvPicPr/>
                <p:nvPr/>
              </p:nvPicPr>
              <p:blipFill>
                <a:blip r:embed="rId158"/>
                <a:stretch>
                  <a:fillRect/>
                </a:stretch>
              </p:blipFill>
              <p:spPr>
                <a:xfrm>
                  <a:off x="9984698" y="3439244"/>
                  <a:ext cx="34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3394" name="Freihand 143393">
                  <a:extLst>
                    <a:ext uri="{FF2B5EF4-FFF2-40B4-BE49-F238E27FC236}">
                      <a16:creationId xmlns:a16="http://schemas.microsoft.com/office/drawing/2014/main" id="{66A64200-14A4-6A8F-4AE1-95AB5317EB9D}"/>
                    </a:ext>
                  </a:extLst>
                </p14:cNvPr>
                <p14:cNvContentPartPr/>
                <p14:nvPr/>
              </p14:nvContentPartPr>
              <p14:xfrm>
                <a:off x="10221218" y="3452204"/>
                <a:ext cx="149400" cy="206280"/>
              </p14:xfrm>
            </p:contentPart>
          </mc:Choice>
          <mc:Fallback xmlns="">
            <p:pic>
              <p:nvPicPr>
                <p:cNvPr id="143394" name="Freihand 143393">
                  <a:extLst>
                    <a:ext uri="{FF2B5EF4-FFF2-40B4-BE49-F238E27FC236}">
                      <a16:creationId xmlns:a16="http://schemas.microsoft.com/office/drawing/2014/main" id="{66A64200-14A4-6A8F-4AE1-95AB5317EB9D}"/>
                    </a:ext>
                  </a:extLst>
                </p:cNvPr>
                <p:cNvPicPr/>
                <p:nvPr/>
              </p:nvPicPr>
              <p:blipFill>
                <a:blip r:embed="rId160"/>
                <a:stretch>
                  <a:fillRect/>
                </a:stretch>
              </p:blipFill>
              <p:spPr>
                <a:xfrm>
                  <a:off x="10212218" y="3443204"/>
                  <a:ext cx="167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3395" name="Freihand 143394">
                  <a:extLst>
                    <a:ext uri="{FF2B5EF4-FFF2-40B4-BE49-F238E27FC236}">
                      <a16:creationId xmlns:a16="http://schemas.microsoft.com/office/drawing/2014/main" id="{D83AB61A-3054-7A9C-F30D-7364EF80C148}"/>
                    </a:ext>
                  </a:extLst>
                </p14:cNvPr>
                <p14:cNvContentPartPr/>
                <p14:nvPr/>
              </p14:nvContentPartPr>
              <p14:xfrm>
                <a:off x="10407338" y="3536444"/>
                <a:ext cx="239040" cy="87480"/>
              </p14:xfrm>
            </p:contentPart>
          </mc:Choice>
          <mc:Fallback xmlns="">
            <p:pic>
              <p:nvPicPr>
                <p:cNvPr id="143395" name="Freihand 143394">
                  <a:extLst>
                    <a:ext uri="{FF2B5EF4-FFF2-40B4-BE49-F238E27FC236}">
                      <a16:creationId xmlns:a16="http://schemas.microsoft.com/office/drawing/2014/main" id="{D83AB61A-3054-7A9C-F30D-7364EF80C148}"/>
                    </a:ext>
                  </a:extLst>
                </p:cNvPr>
                <p:cNvPicPr/>
                <p:nvPr/>
              </p:nvPicPr>
              <p:blipFill>
                <a:blip r:embed="rId162"/>
                <a:stretch>
                  <a:fillRect/>
                </a:stretch>
              </p:blipFill>
              <p:spPr>
                <a:xfrm>
                  <a:off x="10398338" y="3527444"/>
                  <a:ext cx="256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3396" name="Freihand 143395">
                  <a:extLst>
                    <a:ext uri="{FF2B5EF4-FFF2-40B4-BE49-F238E27FC236}">
                      <a16:creationId xmlns:a16="http://schemas.microsoft.com/office/drawing/2014/main" id="{3E1D89D8-7C46-FC08-DAF5-F6D679866136}"/>
                    </a:ext>
                  </a:extLst>
                </p14:cNvPr>
                <p14:cNvContentPartPr/>
                <p14:nvPr/>
              </p14:nvContentPartPr>
              <p14:xfrm>
                <a:off x="10686338" y="3499724"/>
                <a:ext cx="206280" cy="327600"/>
              </p14:xfrm>
            </p:contentPart>
          </mc:Choice>
          <mc:Fallback xmlns="">
            <p:pic>
              <p:nvPicPr>
                <p:cNvPr id="143396" name="Freihand 143395">
                  <a:extLst>
                    <a:ext uri="{FF2B5EF4-FFF2-40B4-BE49-F238E27FC236}">
                      <a16:creationId xmlns:a16="http://schemas.microsoft.com/office/drawing/2014/main" id="{3E1D89D8-7C46-FC08-DAF5-F6D679866136}"/>
                    </a:ext>
                  </a:extLst>
                </p:cNvPr>
                <p:cNvPicPr/>
                <p:nvPr/>
              </p:nvPicPr>
              <p:blipFill>
                <a:blip r:embed="rId164"/>
                <a:stretch>
                  <a:fillRect/>
                </a:stretch>
              </p:blipFill>
              <p:spPr>
                <a:xfrm>
                  <a:off x="10677338" y="3490724"/>
                  <a:ext cx="22392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3398" name="Freihand 143397">
                  <a:extLst>
                    <a:ext uri="{FF2B5EF4-FFF2-40B4-BE49-F238E27FC236}">
                      <a16:creationId xmlns:a16="http://schemas.microsoft.com/office/drawing/2014/main" id="{544F32A9-7B05-B02F-4D17-C4D66645EBF9}"/>
                    </a:ext>
                  </a:extLst>
                </p14:cNvPr>
                <p14:cNvContentPartPr/>
                <p14:nvPr/>
              </p14:nvContentPartPr>
              <p14:xfrm>
                <a:off x="10942298" y="3396764"/>
                <a:ext cx="167040" cy="242280"/>
              </p14:xfrm>
            </p:contentPart>
          </mc:Choice>
          <mc:Fallback xmlns="">
            <p:pic>
              <p:nvPicPr>
                <p:cNvPr id="143398" name="Freihand 143397">
                  <a:extLst>
                    <a:ext uri="{FF2B5EF4-FFF2-40B4-BE49-F238E27FC236}">
                      <a16:creationId xmlns:a16="http://schemas.microsoft.com/office/drawing/2014/main" id="{544F32A9-7B05-B02F-4D17-C4D66645EBF9}"/>
                    </a:ext>
                  </a:extLst>
                </p:cNvPr>
                <p:cNvPicPr/>
                <p:nvPr/>
              </p:nvPicPr>
              <p:blipFill>
                <a:blip r:embed="rId166"/>
                <a:stretch>
                  <a:fillRect/>
                </a:stretch>
              </p:blipFill>
              <p:spPr>
                <a:xfrm>
                  <a:off x="10933298" y="3387764"/>
                  <a:ext cx="1846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3399" name="Freihand 143398">
                  <a:extLst>
                    <a:ext uri="{FF2B5EF4-FFF2-40B4-BE49-F238E27FC236}">
                      <a16:creationId xmlns:a16="http://schemas.microsoft.com/office/drawing/2014/main" id="{0B313994-AD85-606C-264E-03965BF0CD91}"/>
                    </a:ext>
                  </a:extLst>
                </p14:cNvPr>
                <p14:cNvContentPartPr/>
                <p14:nvPr/>
              </p14:nvContentPartPr>
              <p14:xfrm>
                <a:off x="11057498" y="3532844"/>
                <a:ext cx="38880" cy="87120"/>
              </p14:xfrm>
            </p:contentPart>
          </mc:Choice>
          <mc:Fallback xmlns="">
            <p:pic>
              <p:nvPicPr>
                <p:cNvPr id="143399" name="Freihand 143398">
                  <a:extLst>
                    <a:ext uri="{FF2B5EF4-FFF2-40B4-BE49-F238E27FC236}">
                      <a16:creationId xmlns:a16="http://schemas.microsoft.com/office/drawing/2014/main" id="{0B313994-AD85-606C-264E-03965BF0CD91}"/>
                    </a:ext>
                  </a:extLst>
                </p:cNvPr>
                <p:cNvPicPr/>
                <p:nvPr/>
              </p:nvPicPr>
              <p:blipFill>
                <a:blip r:embed="rId168"/>
                <a:stretch>
                  <a:fillRect/>
                </a:stretch>
              </p:blipFill>
              <p:spPr>
                <a:xfrm>
                  <a:off x="11048498" y="3523844"/>
                  <a:ext cx="56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3400" name="Freihand 143399">
                  <a:extLst>
                    <a:ext uri="{FF2B5EF4-FFF2-40B4-BE49-F238E27FC236}">
                      <a16:creationId xmlns:a16="http://schemas.microsoft.com/office/drawing/2014/main" id="{40DD25BD-0620-CF6F-C877-C0D7724D48CD}"/>
                    </a:ext>
                  </a:extLst>
                </p14:cNvPr>
                <p14:cNvContentPartPr/>
                <p14:nvPr/>
              </p14:nvContentPartPr>
              <p14:xfrm>
                <a:off x="11142458" y="3355004"/>
                <a:ext cx="379440" cy="280440"/>
              </p14:xfrm>
            </p:contentPart>
          </mc:Choice>
          <mc:Fallback xmlns="">
            <p:pic>
              <p:nvPicPr>
                <p:cNvPr id="143400" name="Freihand 143399">
                  <a:extLst>
                    <a:ext uri="{FF2B5EF4-FFF2-40B4-BE49-F238E27FC236}">
                      <a16:creationId xmlns:a16="http://schemas.microsoft.com/office/drawing/2014/main" id="{40DD25BD-0620-CF6F-C877-C0D7724D48CD}"/>
                    </a:ext>
                  </a:extLst>
                </p:cNvPr>
                <p:cNvPicPr/>
                <p:nvPr/>
              </p:nvPicPr>
              <p:blipFill>
                <a:blip r:embed="rId170"/>
                <a:stretch>
                  <a:fillRect/>
                </a:stretch>
              </p:blipFill>
              <p:spPr>
                <a:xfrm>
                  <a:off x="11133818" y="3346364"/>
                  <a:ext cx="3970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3402" name="Freihand 143401">
                  <a:extLst>
                    <a:ext uri="{FF2B5EF4-FFF2-40B4-BE49-F238E27FC236}">
                      <a16:creationId xmlns:a16="http://schemas.microsoft.com/office/drawing/2014/main" id="{8521BAA9-7139-6EEB-03F8-D5DFC7683822}"/>
                    </a:ext>
                  </a:extLst>
                </p14:cNvPr>
                <p14:cNvContentPartPr/>
                <p14:nvPr/>
              </p14:nvContentPartPr>
              <p14:xfrm>
                <a:off x="11604338" y="3518804"/>
                <a:ext cx="120960" cy="35280"/>
              </p14:xfrm>
            </p:contentPart>
          </mc:Choice>
          <mc:Fallback xmlns="">
            <p:pic>
              <p:nvPicPr>
                <p:cNvPr id="143402" name="Freihand 143401">
                  <a:extLst>
                    <a:ext uri="{FF2B5EF4-FFF2-40B4-BE49-F238E27FC236}">
                      <a16:creationId xmlns:a16="http://schemas.microsoft.com/office/drawing/2014/main" id="{8521BAA9-7139-6EEB-03F8-D5DFC7683822}"/>
                    </a:ext>
                  </a:extLst>
                </p:cNvPr>
                <p:cNvPicPr/>
                <p:nvPr/>
              </p:nvPicPr>
              <p:blipFill>
                <a:blip r:embed="rId172"/>
                <a:stretch>
                  <a:fillRect/>
                </a:stretch>
              </p:blipFill>
              <p:spPr>
                <a:xfrm>
                  <a:off x="11595338" y="3509804"/>
                  <a:ext cx="138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3403" name="Freihand 143402">
                  <a:extLst>
                    <a:ext uri="{FF2B5EF4-FFF2-40B4-BE49-F238E27FC236}">
                      <a16:creationId xmlns:a16="http://schemas.microsoft.com/office/drawing/2014/main" id="{6C7C2B3F-0974-62B4-ED94-035D4CDDD95D}"/>
                    </a:ext>
                  </a:extLst>
                </p14:cNvPr>
                <p14:cNvContentPartPr/>
                <p14:nvPr/>
              </p14:nvContentPartPr>
              <p14:xfrm>
                <a:off x="10536578" y="3722564"/>
                <a:ext cx="338760" cy="321480"/>
              </p14:xfrm>
            </p:contentPart>
          </mc:Choice>
          <mc:Fallback xmlns="">
            <p:pic>
              <p:nvPicPr>
                <p:cNvPr id="143403" name="Freihand 143402">
                  <a:extLst>
                    <a:ext uri="{FF2B5EF4-FFF2-40B4-BE49-F238E27FC236}">
                      <a16:creationId xmlns:a16="http://schemas.microsoft.com/office/drawing/2014/main" id="{6C7C2B3F-0974-62B4-ED94-035D4CDDD95D}"/>
                    </a:ext>
                  </a:extLst>
                </p:cNvPr>
                <p:cNvPicPr/>
                <p:nvPr/>
              </p:nvPicPr>
              <p:blipFill>
                <a:blip r:embed="rId174"/>
                <a:stretch>
                  <a:fillRect/>
                </a:stretch>
              </p:blipFill>
              <p:spPr>
                <a:xfrm>
                  <a:off x="10527938" y="3713564"/>
                  <a:ext cx="3564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3404" name="Freihand 143403">
                  <a:extLst>
                    <a:ext uri="{FF2B5EF4-FFF2-40B4-BE49-F238E27FC236}">
                      <a16:creationId xmlns:a16="http://schemas.microsoft.com/office/drawing/2014/main" id="{8D378729-EE37-68FB-6DA1-484195E199E5}"/>
                    </a:ext>
                  </a:extLst>
                </p14:cNvPr>
                <p14:cNvContentPartPr/>
                <p14:nvPr/>
              </p14:nvContentPartPr>
              <p14:xfrm>
                <a:off x="10943738" y="3692684"/>
                <a:ext cx="164160" cy="189720"/>
              </p14:xfrm>
            </p:contentPart>
          </mc:Choice>
          <mc:Fallback xmlns="">
            <p:pic>
              <p:nvPicPr>
                <p:cNvPr id="143404" name="Freihand 143403">
                  <a:extLst>
                    <a:ext uri="{FF2B5EF4-FFF2-40B4-BE49-F238E27FC236}">
                      <a16:creationId xmlns:a16="http://schemas.microsoft.com/office/drawing/2014/main" id="{8D378729-EE37-68FB-6DA1-484195E199E5}"/>
                    </a:ext>
                  </a:extLst>
                </p:cNvPr>
                <p:cNvPicPr/>
                <p:nvPr/>
              </p:nvPicPr>
              <p:blipFill>
                <a:blip r:embed="rId176"/>
                <a:stretch>
                  <a:fillRect/>
                </a:stretch>
              </p:blipFill>
              <p:spPr>
                <a:xfrm>
                  <a:off x="10934738" y="3683684"/>
                  <a:ext cx="181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3405" name="Freihand 143404">
                  <a:extLst>
                    <a:ext uri="{FF2B5EF4-FFF2-40B4-BE49-F238E27FC236}">
                      <a16:creationId xmlns:a16="http://schemas.microsoft.com/office/drawing/2014/main" id="{82B1D770-8DC9-A1F2-1E96-9941822140EA}"/>
                    </a:ext>
                  </a:extLst>
                </p14:cNvPr>
                <p14:cNvContentPartPr/>
                <p14:nvPr/>
              </p14:nvContentPartPr>
              <p14:xfrm>
                <a:off x="11041298" y="3847484"/>
                <a:ext cx="43560" cy="66240"/>
              </p14:xfrm>
            </p:contentPart>
          </mc:Choice>
          <mc:Fallback xmlns="">
            <p:pic>
              <p:nvPicPr>
                <p:cNvPr id="143405" name="Freihand 143404">
                  <a:extLst>
                    <a:ext uri="{FF2B5EF4-FFF2-40B4-BE49-F238E27FC236}">
                      <a16:creationId xmlns:a16="http://schemas.microsoft.com/office/drawing/2014/main" id="{82B1D770-8DC9-A1F2-1E96-9941822140EA}"/>
                    </a:ext>
                  </a:extLst>
                </p:cNvPr>
                <p:cNvPicPr/>
                <p:nvPr/>
              </p:nvPicPr>
              <p:blipFill>
                <a:blip r:embed="rId178"/>
                <a:stretch>
                  <a:fillRect/>
                </a:stretch>
              </p:blipFill>
              <p:spPr>
                <a:xfrm>
                  <a:off x="11032658" y="3838484"/>
                  <a:ext cx="61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3407" name="Freihand 143406">
                  <a:extLst>
                    <a:ext uri="{FF2B5EF4-FFF2-40B4-BE49-F238E27FC236}">
                      <a16:creationId xmlns:a16="http://schemas.microsoft.com/office/drawing/2014/main" id="{457000A0-D1A8-24F9-22E2-2685E36DDF66}"/>
                    </a:ext>
                  </a:extLst>
                </p14:cNvPr>
                <p14:cNvContentPartPr/>
                <p14:nvPr/>
              </p14:nvContentPartPr>
              <p14:xfrm>
                <a:off x="11092418" y="3708884"/>
                <a:ext cx="339840" cy="221760"/>
              </p14:xfrm>
            </p:contentPart>
          </mc:Choice>
          <mc:Fallback xmlns="">
            <p:pic>
              <p:nvPicPr>
                <p:cNvPr id="143407" name="Freihand 143406">
                  <a:extLst>
                    <a:ext uri="{FF2B5EF4-FFF2-40B4-BE49-F238E27FC236}">
                      <a16:creationId xmlns:a16="http://schemas.microsoft.com/office/drawing/2014/main" id="{457000A0-D1A8-24F9-22E2-2685E36DDF66}"/>
                    </a:ext>
                  </a:extLst>
                </p:cNvPr>
                <p:cNvPicPr/>
                <p:nvPr/>
              </p:nvPicPr>
              <p:blipFill>
                <a:blip r:embed="rId180"/>
                <a:stretch>
                  <a:fillRect/>
                </a:stretch>
              </p:blipFill>
              <p:spPr>
                <a:xfrm>
                  <a:off x="11083778" y="3700244"/>
                  <a:ext cx="357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3408" name="Freihand 143407">
                  <a:extLst>
                    <a:ext uri="{FF2B5EF4-FFF2-40B4-BE49-F238E27FC236}">
                      <a16:creationId xmlns:a16="http://schemas.microsoft.com/office/drawing/2014/main" id="{29B60A4A-D191-2238-0080-975A64EE6B48}"/>
                    </a:ext>
                  </a:extLst>
                </p14:cNvPr>
                <p14:cNvContentPartPr/>
                <p14:nvPr/>
              </p14:nvContentPartPr>
              <p14:xfrm>
                <a:off x="11438018" y="3774044"/>
                <a:ext cx="124200" cy="132120"/>
              </p14:xfrm>
            </p:contentPart>
          </mc:Choice>
          <mc:Fallback xmlns="">
            <p:pic>
              <p:nvPicPr>
                <p:cNvPr id="143408" name="Freihand 143407">
                  <a:extLst>
                    <a:ext uri="{FF2B5EF4-FFF2-40B4-BE49-F238E27FC236}">
                      <a16:creationId xmlns:a16="http://schemas.microsoft.com/office/drawing/2014/main" id="{29B60A4A-D191-2238-0080-975A64EE6B48}"/>
                    </a:ext>
                  </a:extLst>
                </p:cNvPr>
                <p:cNvPicPr/>
                <p:nvPr/>
              </p:nvPicPr>
              <p:blipFill>
                <a:blip r:embed="rId182"/>
                <a:stretch>
                  <a:fillRect/>
                </a:stretch>
              </p:blipFill>
              <p:spPr>
                <a:xfrm>
                  <a:off x="11429378" y="3765404"/>
                  <a:ext cx="141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3413" name="Freihand 143412">
                  <a:extLst>
                    <a:ext uri="{FF2B5EF4-FFF2-40B4-BE49-F238E27FC236}">
                      <a16:creationId xmlns:a16="http://schemas.microsoft.com/office/drawing/2014/main" id="{C682232C-01E7-C138-549D-A518601F824F}"/>
                    </a:ext>
                  </a:extLst>
                </p14:cNvPr>
                <p14:cNvContentPartPr/>
                <p14:nvPr/>
              </p14:nvContentPartPr>
              <p14:xfrm>
                <a:off x="10836098" y="2539604"/>
                <a:ext cx="240120" cy="284040"/>
              </p14:xfrm>
            </p:contentPart>
          </mc:Choice>
          <mc:Fallback xmlns="">
            <p:pic>
              <p:nvPicPr>
                <p:cNvPr id="143413" name="Freihand 143412">
                  <a:extLst>
                    <a:ext uri="{FF2B5EF4-FFF2-40B4-BE49-F238E27FC236}">
                      <a16:creationId xmlns:a16="http://schemas.microsoft.com/office/drawing/2014/main" id="{C682232C-01E7-C138-549D-A518601F824F}"/>
                    </a:ext>
                  </a:extLst>
                </p:cNvPr>
                <p:cNvPicPr/>
                <p:nvPr/>
              </p:nvPicPr>
              <p:blipFill>
                <a:blip r:embed="rId184"/>
                <a:stretch>
                  <a:fillRect/>
                </a:stretch>
              </p:blipFill>
              <p:spPr>
                <a:xfrm>
                  <a:off x="10827098" y="2530604"/>
                  <a:ext cx="2577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3414" name="Freihand 143413">
                  <a:extLst>
                    <a:ext uri="{FF2B5EF4-FFF2-40B4-BE49-F238E27FC236}">
                      <a16:creationId xmlns:a16="http://schemas.microsoft.com/office/drawing/2014/main" id="{00359FF7-15C3-B81A-E74F-5D278176A257}"/>
                    </a:ext>
                  </a:extLst>
                </p14:cNvPr>
                <p14:cNvContentPartPr/>
                <p14:nvPr/>
              </p14:nvContentPartPr>
              <p14:xfrm>
                <a:off x="11265218" y="2605124"/>
                <a:ext cx="214560" cy="93600"/>
              </p14:xfrm>
            </p:contentPart>
          </mc:Choice>
          <mc:Fallback xmlns="">
            <p:pic>
              <p:nvPicPr>
                <p:cNvPr id="143414" name="Freihand 143413">
                  <a:extLst>
                    <a:ext uri="{FF2B5EF4-FFF2-40B4-BE49-F238E27FC236}">
                      <a16:creationId xmlns:a16="http://schemas.microsoft.com/office/drawing/2014/main" id="{00359FF7-15C3-B81A-E74F-5D278176A257}"/>
                    </a:ext>
                  </a:extLst>
                </p:cNvPr>
                <p:cNvPicPr/>
                <p:nvPr/>
              </p:nvPicPr>
              <p:blipFill>
                <a:blip r:embed="rId186"/>
                <a:stretch>
                  <a:fillRect/>
                </a:stretch>
              </p:blipFill>
              <p:spPr>
                <a:xfrm>
                  <a:off x="11256578" y="2596124"/>
                  <a:ext cx="232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3415" name="Freihand 143414">
                  <a:extLst>
                    <a:ext uri="{FF2B5EF4-FFF2-40B4-BE49-F238E27FC236}">
                      <a16:creationId xmlns:a16="http://schemas.microsoft.com/office/drawing/2014/main" id="{39B83A64-AB18-1D87-6FE3-3C16CECFD214}"/>
                    </a:ext>
                  </a:extLst>
                </p14:cNvPr>
                <p14:cNvContentPartPr/>
                <p14:nvPr/>
              </p14:nvContentPartPr>
              <p14:xfrm>
                <a:off x="11189978" y="2438804"/>
                <a:ext cx="29880" cy="132840"/>
              </p14:xfrm>
            </p:contentPart>
          </mc:Choice>
          <mc:Fallback xmlns="">
            <p:pic>
              <p:nvPicPr>
                <p:cNvPr id="143415" name="Freihand 143414">
                  <a:extLst>
                    <a:ext uri="{FF2B5EF4-FFF2-40B4-BE49-F238E27FC236}">
                      <a16:creationId xmlns:a16="http://schemas.microsoft.com/office/drawing/2014/main" id="{39B83A64-AB18-1D87-6FE3-3C16CECFD214}"/>
                    </a:ext>
                  </a:extLst>
                </p:cNvPr>
                <p:cNvPicPr/>
                <p:nvPr/>
              </p:nvPicPr>
              <p:blipFill>
                <a:blip r:embed="rId188"/>
                <a:stretch>
                  <a:fillRect/>
                </a:stretch>
              </p:blipFill>
              <p:spPr>
                <a:xfrm>
                  <a:off x="11180978" y="2430164"/>
                  <a:ext cx="47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3416" name="Freihand 143415">
                  <a:extLst>
                    <a:ext uri="{FF2B5EF4-FFF2-40B4-BE49-F238E27FC236}">
                      <a16:creationId xmlns:a16="http://schemas.microsoft.com/office/drawing/2014/main" id="{E79102C2-1568-ED50-DD55-A74EA799130A}"/>
                    </a:ext>
                  </a:extLst>
                </p14:cNvPr>
                <p14:cNvContentPartPr/>
                <p14:nvPr/>
              </p14:nvContentPartPr>
              <p14:xfrm>
                <a:off x="11306978" y="2326484"/>
                <a:ext cx="215640" cy="245880"/>
              </p14:xfrm>
            </p:contentPart>
          </mc:Choice>
          <mc:Fallback xmlns="">
            <p:pic>
              <p:nvPicPr>
                <p:cNvPr id="143416" name="Freihand 143415">
                  <a:extLst>
                    <a:ext uri="{FF2B5EF4-FFF2-40B4-BE49-F238E27FC236}">
                      <a16:creationId xmlns:a16="http://schemas.microsoft.com/office/drawing/2014/main" id="{E79102C2-1568-ED50-DD55-A74EA799130A}"/>
                    </a:ext>
                  </a:extLst>
                </p:cNvPr>
                <p:cNvPicPr/>
                <p:nvPr/>
              </p:nvPicPr>
              <p:blipFill>
                <a:blip r:embed="rId190"/>
                <a:stretch>
                  <a:fillRect/>
                </a:stretch>
              </p:blipFill>
              <p:spPr>
                <a:xfrm>
                  <a:off x="11298338" y="2317484"/>
                  <a:ext cx="2332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3417" name="Freihand 143416">
                  <a:extLst>
                    <a:ext uri="{FF2B5EF4-FFF2-40B4-BE49-F238E27FC236}">
                      <a16:creationId xmlns:a16="http://schemas.microsoft.com/office/drawing/2014/main" id="{A1A0DB1B-1E8D-F2EF-107F-AB4AF6D96090}"/>
                    </a:ext>
                  </a:extLst>
                </p14:cNvPr>
                <p14:cNvContentPartPr/>
                <p14:nvPr/>
              </p14:nvContentPartPr>
              <p14:xfrm>
                <a:off x="10760858" y="2164124"/>
                <a:ext cx="900000" cy="891000"/>
              </p14:xfrm>
            </p:contentPart>
          </mc:Choice>
          <mc:Fallback xmlns="">
            <p:pic>
              <p:nvPicPr>
                <p:cNvPr id="143417" name="Freihand 143416">
                  <a:extLst>
                    <a:ext uri="{FF2B5EF4-FFF2-40B4-BE49-F238E27FC236}">
                      <a16:creationId xmlns:a16="http://schemas.microsoft.com/office/drawing/2014/main" id="{A1A0DB1B-1E8D-F2EF-107F-AB4AF6D96090}"/>
                    </a:ext>
                  </a:extLst>
                </p:cNvPr>
                <p:cNvPicPr/>
                <p:nvPr/>
              </p:nvPicPr>
              <p:blipFill>
                <a:blip r:embed="rId192"/>
                <a:stretch>
                  <a:fillRect/>
                </a:stretch>
              </p:blipFill>
              <p:spPr>
                <a:xfrm>
                  <a:off x="10751858" y="2155124"/>
                  <a:ext cx="91764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3422" name="Freihand 143421">
                  <a:extLst>
                    <a:ext uri="{FF2B5EF4-FFF2-40B4-BE49-F238E27FC236}">
                      <a16:creationId xmlns:a16="http://schemas.microsoft.com/office/drawing/2014/main" id="{F92922B3-E417-9495-7476-7C0F44633A57}"/>
                    </a:ext>
                  </a:extLst>
                </p14:cNvPr>
                <p14:cNvContentPartPr/>
                <p14:nvPr/>
              </p14:nvContentPartPr>
              <p14:xfrm>
                <a:off x="2994578" y="3614204"/>
                <a:ext cx="6913800" cy="762840"/>
              </p14:xfrm>
            </p:contentPart>
          </mc:Choice>
          <mc:Fallback xmlns="">
            <p:pic>
              <p:nvPicPr>
                <p:cNvPr id="143422" name="Freihand 143421">
                  <a:extLst>
                    <a:ext uri="{FF2B5EF4-FFF2-40B4-BE49-F238E27FC236}">
                      <a16:creationId xmlns:a16="http://schemas.microsoft.com/office/drawing/2014/main" id="{F92922B3-E417-9495-7476-7C0F44633A57}"/>
                    </a:ext>
                  </a:extLst>
                </p:cNvPr>
                <p:cNvPicPr/>
                <p:nvPr/>
              </p:nvPicPr>
              <p:blipFill>
                <a:blip r:embed="rId194"/>
                <a:stretch>
                  <a:fillRect/>
                </a:stretch>
              </p:blipFill>
              <p:spPr>
                <a:xfrm>
                  <a:off x="2985578" y="3605204"/>
                  <a:ext cx="6931440" cy="78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5">
            <p14:nvContentPartPr>
              <p14:cNvPr id="143424" name="Freihand 143423">
                <a:extLst>
                  <a:ext uri="{FF2B5EF4-FFF2-40B4-BE49-F238E27FC236}">
                    <a16:creationId xmlns:a16="http://schemas.microsoft.com/office/drawing/2014/main" id="{61471180-4C48-578A-6DBE-D07E5B5A607E}"/>
                  </a:ext>
                </a:extLst>
              </p14:cNvPr>
              <p14:cNvContentPartPr/>
              <p14:nvPr/>
            </p14:nvContentPartPr>
            <p14:xfrm>
              <a:off x="1772018" y="4401164"/>
              <a:ext cx="3832920" cy="685800"/>
            </p14:xfrm>
          </p:contentPart>
        </mc:Choice>
        <mc:Fallback xmlns="">
          <p:pic>
            <p:nvPicPr>
              <p:cNvPr id="143424" name="Freihand 143423">
                <a:extLst>
                  <a:ext uri="{FF2B5EF4-FFF2-40B4-BE49-F238E27FC236}">
                    <a16:creationId xmlns:a16="http://schemas.microsoft.com/office/drawing/2014/main" id="{61471180-4C48-578A-6DBE-D07E5B5A607E}"/>
                  </a:ext>
                </a:extLst>
              </p:cNvPr>
              <p:cNvPicPr/>
              <p:nvPr/>
            </p:nvPicPr>
            <p:blipFill>
              <a:blip r:embed="rId196"/>
              <a:stretch>
                <a:fillRect/>
              </a:stretch>
            </p:blipFill>
            <p:spPr>
              <a:xfrm>
                <a:off x="1763378" y="4392164"/>
                <a:ext cx="3850560" cy="703440"/>
              </a:xfrm>
              <a:prstGeom prst="rect">
                <a:avLst/>
              </a:prstGeom>
            </p:spPr>
          </p:pic>
        </mc:Fallback>
      </mc:AlternateContent>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1EEE881-04D9-7187-D2A7-295B6975EB31}"/>
                  </a:ext>
                </a:extLst>
              </p14:cNvPr>
              <p14:cNvContentPartPr/>
              <p14:nvPr/>
            </p14:nvContentPartPr>
            <p14:xfrm>
              <a:off x="2254778" y="4621582"/>
              <a:ext cx="2420280" cy="656640"/>
            </p14:xfrm>
          </p:contentPart>
        </mc:Choice>
        <mc:Fallback xmlns="">
          <p:pic>
            <p:nvPicPr>
              <p:cNvPr id="2" name="Freihand 1">
                <a:extLst>
                  <a:ext uri="{FF2B5EF4-FFF2-40B4-BE49-F238E27FC236}">
                    <a16:creationId xmlns:a16="http://schemas.microsoft.com/office/drawing/2014/main" id="{81EEE881-04D9-7187-D2A7-295B6975EB31}"/>
                  </a:ext>
                </a:extLst>
              </p:cNvPr>
              <p:cNvPicPr/>
              <p:nvPr/>
            </p:nvPicPr>
            <p:blipFill>
              <a:blip r:embed="rId4"/>
              <a:stretch>
                <a:fillRect/>
              </a:stretch>
            </p:blipFill>
            <p:spPr>
              <a:xfrm>
                <a:off x="2246138" y="4612582"/>
                <a:ext cx="2437920" cy="674280"/>
              </a:xfrm>
              <a:prstGeom prst="rect">
                <a:avLst/>
              </a:prstGeom>
            </p:spPr>
          </p:pic>
        </mc:Fallback>
      </mc:AlternateContent>
      <p:grpSp>
        <p:nvGrpSpPr>
          <p:cNvPr id="30" name="Gruppieren 29">
            <a:extLst>
              <a:ext uri="{FF2B5EF4-FFF2-40B4-BE49-F238E27FC236}">
                <a16:creationId xmlns:a16="http://schemas.microsoft.com/office/drawing/2014/main" id="{81BF5A89-B3C1-E71C-452C-3FF484F5297F}"/>
              </a:ext>
            </a:extLst>
          </p:cNvPr>
          <p:cNvGrpSpPr/>
          <p:nvPr/>
        </p:nvGrpSpPr>
        <p:grpSpPr>
          <a:xfrm>
            <a:off x="2330738" y="5073382"/>
            <a:ext cx="2336400" cy="413640"/>
            <a:chOff x="2330738" y="5073382"/>
            <a:chExt cx="2336400" cy="413640"/>
          </a:xfrm>
        </p:grpSpPr>
        <mc:AlternateContent xmlns:mc="http://schemas.openxmlformats.org/markup-compatibility/2006" xmlns:p14="http://schemas.microsoft.com/office/powerpoint/2010/main">
          <mc:Choice Requires="p14">
            <p:contentPart p14:bwMode="auto" r:id="rId5">
              <p14:nvContentPartPr>
                <p14:cNvPr id="28" name="Freihand 27">
                  <a:extLst>
                    <a:ext uri="{FF2B5EF4-FFF2-40B4-BE49-F238E27FC236}">
                      <a16:creationId xmlns:a16="http://schemas.microsoft.com/office/drawing/2014/main" id="{0CF22BF0-2A75-1C57-A14F-12E385CF25FD}"/>
                    </a:ext>
                  </a:extLst>
                </p14:cNvPr>
                <p14:cNvContentPartPr/>
                <p14:nvPr/>
              </p14:nvContentPartPr>
              <p14:xfrm>
                <a:off x="2330738" y="5073382"/>
                <a:ext cx="2126160" cy="413640"/>
              </p14:xfrm>
            </p:contentPart>
          </mc:Choice>
          <mc:Fallback xmlns="">
            <p:pic>
              <p:nvPicPr>
                <p:cNvPr id="28" name="Freihand 27">
                  <a:extLst>
                    <a:ext uri="{FF2B5EF4-FFF2-40B4-BE49-F238E27FC236}">
                      <a16:creationId xmlns:a16="http://schemas.microsoft.com/office/drawing/2014/main" id="{0CF22BF0-2A75-1C57-A14F-12E385CF25FD}"/>
                    </a:ext>
                  </a:extLst>
                </p:cNvPr>
                <p:cNvPicPr/>
                <p:nvPr/>
              </p:nvPicPr>
              <p:blipFill>
                <a:blip r:embed="rId6"/>
                <a:stretch>
                  <a:fillRect/>
                </a:stretch>
              </p:blipFill>
              <p:spPr>
                <a:xfrm>
                  <a:off x="2321738" y="5064382"/>
                  <a:ext cx="21438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Freihand 28">
                  <a:extLst>
                    <a:ext uri="{FF2B5EF4-FFF2-40B4-BE49-F238E27FC236}">
                      <a16:creationId xmlns:a16="http://schemas.microsoft.com/office/drawing/2014/main" id="{D12DD1AF-72D4-A434-E87B-C174C8DDE4A2}"/>
                    </a:ext>
                  </a:extLst>
                </p14:cNvPr>
                <p14:cNvContentPartPr/>
                <p14:nvPr/>
              </p14:nvContentPartPr>
              <p14:xfrm>
                <a:off x="3881618" y="5090662"/>
                <a:ext cx="785520" cy="222120"/>
              </p14:xfrm>
            </p:contentPart>
          </mc:Choice>
          <mc:Fallback xmlns="">
            <p:pic>
              <p:nvPicPr>
                <p:cNvPr id="29" name="Freihand 28">
                  <a:extLst>
                    <a:ext uri="{FF2B5EF4-FFF2-40B4-BE49-F238E27FC236}">
                      <a16:creationId xmlns:a16="http://schemas.microsoft.com/office/drawing/2014/main" id="{D12DD1AF-72D4-A434-E87B-C174C8DDE4A2}"/>
                    </a:ext>
                  </a:extLst>
                </p:cNvPr>
                <p:cNvPicPr/>
                <p:nvPr/>
              </p:nvPicPr>
              <p:blipFill>
                <a:blip r:embed="rId8"/>
                <a:stretch>
                  <a:fillRect/>
                </a:stretch>
              </p:blipFill>
              <p:spPr>
                <a:xfrm>
                  <a:off x="3872618" y="5082022"/>
                  <a:ext cx="803160" cy="239760"/>
                </a:xfrm>
                <a:prstGeom prst="rect">
                  <a:avLst/>
                </a:prstGeom>
              </p:spPr>
            </p:pic>
          </mc:Fallback>
        </mc:AlternateContent>
      </p:grpSp>
      <p:grpSp>
        <p:nvGrpSpPr>
          <p:cNvPr id="144393" name="Gruppieren 144392">
            <a:extLst>
              <a:ext uri="{FF2B5EF4-FFF2-40B4-BE49-F238E27FC236}">
                <a16:creationId xmlns:a16="http://schemas.microsoft.com/office/drawing/2014/main" id="{FA62BFDC-3B86-3C1D-6379-69A6A21D3CDF}"/>
              </a:ext>
            </a:extLst>
          </p:cNvPr>
          <p:cNvGrpSpPr/>
          <p:nvPr/>
        </p:nvGrpSpPr>
        <p:grpSpPr>
          <a:xfrm>
            <a:off x="4694858" y="4262302"/>
            <a:ext cx="3882960" cy="1649160"/>
            <a:chOff x="4694858" y="4262302"/>
            <a:chExt cx="3882960" cy="1649160"/>
          </a:xfrm>
        </p:grpSpPr>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372B2E95-9221-76ED-00B0-DFE5CCD4C89A}"/>
                    </a:ext>
                  </a:extLst>
                </p14:cNvPr>
                <p14:cNvContentPartPr/>
                <p14:nvPr/>
              </p14:nvContentPartPr>
              <p14:xfrm>
                <a:off x="4782338" y="4662622"/>
                <a:ext cx="296280" cy="165600"/>
              </p14:xfrm>
            </p:contentPart>
          </mc:Choice>
          <mc:Fallback xmlns="">
            <p:pic>
              <p:nvPicPr>
                <p:cNvPr id="3" name="Freihand 2">
                  <a:extLst>
                    <a:ext uri="{FF2B5EF4-FFF2-40B4-BE49-F238E27FC236}">
                      <a16:creationId xmlns:a16="http://schemas.microsoft.com/office/drawing/2014/main" id="{372B2E95-9221-76ED-00B0-DFE5CCD4C89A}"/>
                    </a:ext>
                  </a:extLst>
                </p:cNvPr>
                <p:cNvPicPr/>
                <p:nvPr/>
              </p:nvPicPr>
              <p:blipFill>
                <a:blip r:embed="rId10"/>
                <a:stretch>
                  <a:fillRect/>
                </a:stretch>
              </p:blipFill>
              <p:spPr>
                <a:xfrm>
                  <a:off x="4773338" y="4653982"/>
                  <a:ext cx="313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BBD6C9A3-8BEC-FBDC-8BAC-D1FD094B3975}"/>
                    </a:ext>
                  </a:extLst>
                </p14:cNvPr>
                <p14:cNvContentPartPr/>
                <p14:nvPr/>
              </p14:nvContentPartPr>
              <p14:xfrm>
                <a:off x="4694858" y="4619422"/>
                <a:ext cx="221760" cy="269280"/>
              </p14:xfrm>
            </p:contentPart>
          </mc:Choice>
          <mc:Fallback xmlns="">
            <p:pic>
              <p:nvPicPr>
                <p:cNvPr id="4" name="Freihand 3">
                  <a:extLst>
                    <a:ext uri="{FF2B5EF4-FFF2-40B4-BE49-F238E27FC236}">
                      <a16:creationId xmlns:a16="http://schemas.microsoft.com/office/drawing/2014/main" id="{BBD6C9A3-8BEC-FBDC-8BAC-D1FD094B3975}"/>
                    </a:ext>
                  </a:extLst>
                </p:cNvPr>
                <p:cNvPicPr/>
                <p:nvPr/>
              </p:nvPicPr>
              <p:blipFill>
                <a:blip r:embed="rId12"/>
                <a:stretch>
                  <a:fillRect/>
                </a:stretch>
              </p:blipFill>
              <p:spPr>
                <a:xfrm>
                  <a:off x="4685858" y="4610782"/>
                  <a:ext cx="2394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DE45DD3C-512E-4142-0710-797F6106B6B4}"/>
                    </a:ext>
                  </a:extLst>
                </p14:cNvPr>
                <p14:cNvContentPartPr/>
                <p14:nvPr/>
              </p14:nvContentPartPr>
              <p14:xfrm>
                <a:off x="5245298" y="4562902"/>
                <a:ext cx="99720" cy="135360"/>
              </p14:xfrm>
            </p:contentPart>
          </mc:Choice>
          <mc:Fallback xmlns="">
            <p:pic>
              <p:nvPicPr>
                <p:cNvPr id="6" name="Freihand 5">
                  <a:extLst>
                    <a:ext uri="{FF2B5EF4-FFF2-40B4-BE49-F238E27FC236}">
                      <a16:creationId xmlns:a16="http://schemas.microsoft.com/office/drawing/2014/main" id="{DE45DD3C-512E-4142-0710-797F6106B6B4}"/>
                    </a:ext>
                  </a:extLst>
                </p:cNvPr>
                <p:cNvPicPr/>
                <p:nvPr/>
              </p:nvPicPr>
              <p:blipFill>
                <a:blip r:embed="rId14"/>
                <a:stretch>
                  <a:fillRect/>
                </a:stretch>
              </p:blipFill>
              <p:spPr>
                <a:xfrm>
                  <a:off x="5236658" y="4553902"/>
                  <a:ext cx="117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32607548-8D15-0F32-1302-3729BC8986AD}"/>
                    </a:ext>
                  </a:extLst>
                </p14:cNvPr>
                <p14:cNvContentPartPr/>
                <p14:nvPr/>
              </p14:nvContentPartPr>
              <p14:xfrm>
                <a:off x="5424218" y="4552102"/>
                <a:ext cx="73800" cy="84960"/>
              </p14:xfrm>
            </p:contentPart>
          </mc:Choice>
          <mc:Fallback xmlns="">
            <p:pic>
              <p:nvPicPr>
                <p:cNvPr id="7" name="Freihand 6">
                  <a:extLst>
                    <a:ext uri="{FF2B5EF4-FFF2-40B4-BE49-F238E27FC236}">
                      <a16:creationId xmlns:a16="http://schemas.microsoft.com/office/drawing/2014/main" id="{32607548-8D15-0F32-1302-3729BC8986AD}"/>
                    </a:ext>
                  </a:extLst>
                </p:cNvPr>
                <p:cNvPicPr/>
                <p:nvPr/>
              </p:nvPicPr>
              <p:blipFill>
                <a:blip r:embed="rId16"/>
                <a:stretch>
                  <a:fillRect/>
                </a:stretch>
              </p:blipFill>
              <p:spPr>
                <a:xfrm>
                  <a:off x="5415578" y="4543102"/>
                  <a:ext cx="91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BAE1F444-C7DE-CD29-BAE9-B898D8290818}"/>
                    </a:ext>
                  </a:extLst>
                </p14:cNvPr>
                <p14:cNvContentPartPr/>
                <p14:nvPr/>
              </p14:nvContentPartPr>
              <p14:xfrm>
                <a:off x="5533658" y="4414582"/>
                <a:ext cx="183600" cy="213480"/>
              </p14:xfrm>
            </p:contentPart>
          </mc:Choice>
          <mc:Fallback xmlns="">
            <p:pic>
              <p:nvPicPr>
                <p:cNvPr id="8" name="Freihand 7">
                  <a:extLst>
                    <a:ext uri="{FF2B5EF4-FFF2-40B4-BE49-F238E27FC236}">
                      <a16:creationId xmlns:a16="http://schemas.microsoft.com/office/drawing/2014/main" id="{BAE1F444-C7DE-CD29-BAE9-B898D8290818}"/>
                    </a:ext>
                  </a:extLst>
                </p:cNvPr>
                <p:cNvPicPr/>
                <p:nvPr/>
              </p:nvPicPr>
              <p:blipFill>
                <a:blip r:embed="rId18"/>
                <a:stretch>
                  <a:fillRect/>
                </a:stretch>
              </p:blipFill>
              <p:spPr>
                <a:xfrm>
                  <a:off x="5525018" y="4405942"/>
                  <a:ext cx="2012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34733C44-4F4B-B8A2-8C67-455A1414BC29}"/>
                    </a:ext>
                  </a:extLst>
                </p14:cNvPr>
                <p14:cNvContentPartPr/>
                <p14:nvPr/>
              </p14:nvContentPartPr>
              <p14:xfrm>
                <a:off x="5720498" y="4374982"/>
                <a:ext cx="54720" cy="212760"/>
              </p14:xfrm>
            </p:contentPart>
          </mc:Choice>
          <mc:Fallback xmlns="">
            <p:pic>
              <p:nvPicPr>
                <p:cNvPr id="9" name="Freihand 8">
                  <a:extLst>
                    <a:ext uri="{FF2B5EF4-FFF2-40B4-BE49-F238E27FC236}">
                      <a16:creationId xmlns:a16="http://schemas.microsoft.com/office/drawing/2014/main" id="{34733C44-4F4B-B8A2-8C67-455A1414BC29}"/>
                    </a:ext>
                  </a:extLst>
                </p:cNvPr>
                <p:cNvPicPr/>
                <p:nvPr/>
              </p:nvPicPr>
              <p:blipFill>
                <a:blip r:embed="rId20"/>
                <a:stretch>
                  <a:fillRect/>
                </a:stretch>
              </p:blipFill>
              <p:spPr>
                <a:xfrm>
                  <a:off x="5711498" y="4365982"/>
                  <a:ext cx="72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33915A0D-349E-648A-1E40-80F4F76B395D}"/>
                    </a:ext>
                  </a:extLst>
                </p14:cNvPr>
                <p14:cNvContentPartPr/>
                <p14:nvPr/>
              </p14:nvContentPartPr>
              <p14:xfrm>
                <a:off x="5818058" y="4459582"/>
                <a:ext cx="154440" cy="123120"/>
              </p14:xfrm>
            </p:contentPart>
          </mc:Choice>
          <mc:Fallback xmlns="">
            <p:pic>
              <p:nvPicPr>
                <p:cNvPr id="11" name="Freihand 10">
                  <a:extLst>
                    <a:ext uri="{FF2B5EF4-FFF2-40B4-BE49-F238E27FC236}">
                      <a16:creationId xmlns:a16="http://schemas.microsoft.com/office/drawing/2014/main" id="{33915A0D-349E-648A-1E40-80F4F76B395D}"/>
                    </a:ext>
                  </a:extLst>
                </p:cNvPr>
                <p:cNvPicPr/>
                <p:nvPr/>
              </p:nvPicPr>
              <p:blipFill>
                <a:blip r:embed="rId22"/>
                <a:stretch>
                  <a:fillRect/>
                </a:stretch>
              </p:blipFill>
              <p:spPr>
                <a:xfrm>
                  <a:off x="5809418" y="4450582"/>
                  <a:ext cx="172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560EF034-7230-22AE-000A-6E8A150744DB}"/>
                    </a:ext>
                  </a:extLst>
                </p14:cNvPr>
                <p14:cNvContentPartPr/>
                <p14:nvPr/>
              </p14:nvContentPartPr>
              <p14:xfrm>
                <a:off x="6162218" y="4427902"/>
                <a:ext cx="265680" cy="109080"/>
              </p14:xfrm>
            </p:contentPart>
          </mc:Choice>
          <mc:Fallback xmlns="">
            <p:pic>
              <p:nvPicPr>
                <p:cNvPr id="12" name="Freihand 11">
                  <a:extLst>
                    <a:ext uri="{FF2B5EF4-FFF2-40B4-BE49-F238E27FC236}">
                      <a16:creationId xmlns:a16="http://schemas.microsoft.com/office/drawing/2014/main" id="{560EF034-7230-22AE-000A-6E8A150744DB}"/>
                    </a:ext>
                  </a:extLst>
                </p:cNvPr>
                <p:cNvPicPr/>
                <p:nvPr/>
              </p:nvPicPr>
              <p:blipFill>
                <a:blip r:embed="rId24"/>
                <a:stretch>
                  <a:fillRect/>
                </a:stretch>
              </p:blipFill>
              <p:spPr>
                <a:xfrm>
                  <a:off x="6153218" y="4419262"/>
                  <a:ext cx="283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61C3F7B0-1B9D-3509-BFC3-060E7AE4002D}"/>
                    </a:ext>
                  </a:extLst>
                </p14:cNvPr>
                <p14:cNvContentPartPr/>
                <p14:nvPr/>
              </p14:nvContentPartPr>
              <p14:xfrm>
                <a:off x="6637058" y="4387942"/>
                <a:ext cx="139320" cy="288360"/>
              </p14:xfrm>
            </p:contentPart>
          </mc:Choice>
          <mc:Fallback xmlns="">
            <p:pic>
              <p:nvPicPr>
                <p:cNvPr id="13" name="Freihand 12">
                  <a:extLst>
                    <a:ext uri="{FF2B5EF4-FFF2-40B4-BE49-F238E27FC236}">
                      <a16:creationId xmlns:a16="http://schemas.microsoft.com/office/drawing/2014/main" id="{61C3F7B0-1B9D-3509-BFC3-060E7AE4002D}"/>
                    </a:ext>
                  </a:extLst>
                </p:cNvPr>
                <p:cNvPicPr/>
                <p:nvPr/>
              </p:nvPicPr>
              <p:blipFill>
                <a:blip r:embed="rId26"/>
                <a:stretch>
                  <a:fillRect/>
                </a:stretch>
              </p:blipFill>
              <p:spPr>
                <a:xfrm>
                  <a:off x="6628058" y="4378942"/>
                  <a:ext cx="1569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DDF5D4F8-442E-4B10-EFAE-B2671FC8629E}"/>
                    </a:ext>
                  </a:extLst>
                </p14:cNvPr>
                <p14:cNvContentPartPr/>
                <p14:nvPr/>
              </p14:nvContentPartPr>
              <p14:xfrm>
                <a:off x="6808058" y="4413142"/>
                <a:ext cx="315000" cy="140400"/>
              </p14:xfrm>
            </p:contentPart>
          </mc:Choice>
          <mc:Fallback xmlns="">
            <p:pic>
              <p:nvPicPr>
                <p:cNvPr id="14" name="Freihand 13">
                  <a:extLst>
                    <a:ext uri="{FF2B5EF4-FFF2-40B4-BE49-F238E27FC236}">
                      <a16:creationId xmlns:a16="http://schemas.microsoft.com/office/drawing/2014/main" id="{DDF5D4F8-442E-4B10-EFAE-B2671FC8629E}"/>
                    </a:ext>
                  </a:extLst>
                </p:cNvPr>
                <p:cNvPicPr/>
                <p:nvPr/>
              </p:nvPicPr>
              <p:blipFill>
                <a:blip r:embed="rId28"/>
                <a:stretch>
                  <a:fillRect/>
                </a:stretch>
              </p:blipFill>
              <p:spPr>
                <a:xfrm>
                  <a:off x="6799418" y="4404142"/>
                  <a:ext cx="332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BFD45F80-95D4-357E-4FA5-E306C064A32A}"/>
                    </a:ext>
                  </a:extLst>
                </p14:cNvPr>
                <p14:cNvContentPartPr/>
                <p14:nvPr/>
              </p14:nvContentPartPr>
              <p14:xfrm>
                <a:off x="7010378" y="4354102"/>
                <a:ext cx="34560" cy="12600"/>
              </p14:xfrm>
            </p:contentPart>
          </mc:Choice>
          <mc:Fallback xmlns="">
            <p:pic>
              <p:nvPicPr>
                <p:cNvPr id="15" name="Freihand 14">
                  <a:extLst>
                    <a:ext uri="{FF2B5EF4-FFF2-40B4-BE49-F238E27FC236}">
                      <a16:creationId xmlns:a16="http://schemas.microsoft.com/office/drawing/2014/main" id="{BFD45F80-95D4-357E-4FA5-E306C064A32A}"/>
                    </a:ext>
                  </a:extLst>
                </p:cNvPr>
                <p:cNvPicPr/>
                <p:nvPr/>
              </p:nvPicPr>
              <p:blipFill>
                <a:blip r:embed="rId30"/>
                <a:stretch>
                  <a:fillRect/>
                </a:stretch>
              </p:blipFill>
              <p:spPr>
                <a:xfrm>
                  <a:off x="7001738" y="4345462"/>
                  <a:ext cx="52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E2A434EF-EFE8-B642-B7E8-5D9A92D33F6C}"/>
                    </a:ext>
                  </a:extLst>
                </p14:cNvPr>
                <p14:cNvContentPartPr/>
                <p14:nvPr/>
              </p14:nvContentPartPr>
              <p14:xfrm>
                <a:off x="7136378" y="4396942"/>
                <a:ext cx="138600" cy="138960"/>
              </p14:xfrm>
            </p:contentPart>
          </mc:Choice>
          <mc:Fallback xmlns="">
            <p:pic>
              <p:nvPicPr>
                <p:cNvPr id="16" name="Freihand 15">
                  <a:extLst>
                    <a:ext uri="{FF2B5EF4-FFF2-40B4-BE49-F238E27FC236}">
                      <a16:creationId xmlns:a16="http://schemas.microsoft.com/office/drawing/2014/main" id="{E2A434EF-EFE8-B642-B7E8-5D9A92D33F6C}"/>
                    </a:ext>
                  </a:extLst>
                </p:cNvPr>
                <p:cNvPicPr/>
                <p:nvPr/>
              </p:nvPicPr>
              <p:blipFill>
                <a:blip r:embed="rId32"/>
                <a:stretch>
                  <a:fillRect/>
                </a:stretch>
              </p:blipFill>
              <p:spPr>
                <a:xfrm>
                  <a:off x="7127738" y="4388302"/>
                  <a:ext cx="156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FFFD30D9-F230-24A2-DFB2-1E0D2D7F86C1}"/>
                    </a:ext>
                  </a:extLst>
                </p14:cNvPr>
                <p14:cNvContentPartPr/>
                <p14:nvPr/>
              </p14:nvContentPartPr>
              <p14:xfrm>
                <a:off x="7316378" y="4262302"/>
                <a:ext cx="244440" cy="269640"/>
              </p14:xfrm>
            </p:contentPart>
          </mc:Choice>
          <mc:Fallback xmlns="">
            <p:pic>
              <p:nvPicPr>
                <p:cNvPr id="17" name="Freihand 16">
                  <a:extLst>
                    <a:ext uri="{FF2B5EF4-FFF2-40B4-BE49-F238E27FC236}">
                      <a16:creationId xmlns:a16="http://schemas.microsoft.com/office/drawing/2014/main" id="{FFFD30D9-F230-24A2-DFB2-1E0D2D7F86C1}"/>
                    </a:ext>
                  </a:extLst>
                </p:cNvPr>
                <p:cNvPicPr/>
                <p:nvPr/>
              </p:nvPicPr>
              <p:blipFill>
                <a:blip r:embed="rId34"/>
                <a:stretch>
                  <a:fillRect/>
                </a:stretch>
              </p:blipFill>
              <p:spPr>
                <a:xfrm>
                  <a:off x="7307738" y="4253302"/>
                  <a:ext cx="2620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46C1D0D6-3B86-F464-7E4D-641FFFA290A5}"/>
                    </a:ext>
                  </a:extLst>
                </p14:cNvPr>
                <p14:cNvContentPartPr/>
                <p14:nvPr/>
              </p14:nvContentPartPr>
              <p14:xfrm>
                <a:off x="6425378" y="4735702"/>
                <a:ext cx="137160" cy="190800"/>
              </p14:xfrm>
            </p:contentPart>
          </mc:Choice>
          <mc:Fallback xmlns="">
            <p:pic>
              <p:nvPicPr>
                <p:cNvPr id="20" name="Freihand 19">
                  <a:extLst>
                    <a:ext uri="{FF2B5EF4-FFF2-40B4-BE49-F238E27FC236}">
                      <a16:creationId xmlns:a16="http://schemas.microsoft.com/office/drawing/2014/main" id="{46C1D0D6-3B86-F464-7E4D-641FFFA290A5}"/>
                    </a:ext>
                  </a:extLst>
                </p:cNvPr>
                <p:cNvPicPr/>
                <p:nvPr/>
              </p:nvPicPr>
              <p:blipFill>
                <a:blip r:embed="rId36"/>
                <a:stretch>
                  <a:fillRect/>
                </a:stretch>
              </p:blipFill>
              <p:spPr>
                <a:xfrm>
                  <a:off x="6416738" y="4726702"/>
                  <a:ext cx="154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667F7CAE-2760-FF24-AAC2-D6E0E1544AAA}"/>
                    </a:ext>
                  </a:extLst>
                </p14:cNvPr>
                <p14:cNvContentPartPr/>
                <p14:nvPr/>
              </p14:nvContentPartPr>
              <p14:xfrm>
                <a:off x="6625538" y="4817782"/>
                <a:ext cx="282960" cy="90000"/>
              </p14:xfrm>
            </p:contentPart>
          </mc:Choice>
          <mc:Fallback xmlns="">
            <p:pic>
              <p:nvPicPr>
                <p:cNvPr id="21" name="Freihand 20">
                  <a:extLst>
                    <a:ext uri="{FF2B5EF4-FFF2-40B4-BE49-F238E27FC236}">
                      <a16:creationId xmlns:a16="http://schemas.microsoft.com/office/drawing/2014/main" id="{667F7CAE-2760-FF24-AAC2-D6E0E1544AAA}"/>
                    </a:ext>
                  </a:extLst>
                </p:cNvPr>
                <p:cNvPicPr/>
                <p:nvPr/>
              </p:nvPicPr>
              <p:blipFill>
                <a:blip r:embed="rId38"/>
                <a:stretch>
                  <a:fillRect/>
                </a:stretch>
              </p:blipFill>
              <p:spPr>
                <a:xfrm>
                  <a:off x="6616898" y="4808782"/>
                  <a:ext cx="300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43E687C7-4E46-EEB7-5BF1-2D64A1758BF9}"/>
                    </a:ext>
                  </a:extLst>
                </p14:cNvPr>
                <p14:cNvContentPartPr/>
                <p14:nvPr/>
              </p14:nvContentPartPr>
              <p14:xfrm>
                <a:off x="6979058" y="4820302"/>
                <a:ext cx="76680" cy="76320"/>
              </p14:xfrm>
            </p:contentPart>
          </mc:Choice>
          <mc:Fallback xmlns="">
            <p:pic>
              <p:nvPicPr>
                <p:cNvPr id="22" name="Freihand 21">
                  <a:extLst>
                    <a:ext uri="{FF2B5EF4-FFF2-40B4-BE49-F238E27FC236}">
                      <a16:creationId xmlns:a16="http://schemas.microsoft.com/office/drawing/2014/main" id="{43E687C7-4E46-EEB7-5BF1-2D64A1758BF9}"/>
                    </a:ext>
                  </a:extLst>
                </p:cNvPr>
                <p:cNvPicPr/>
                <p:nvPr/>
              </p:nvPicPr>
              <p:blipFill>
                <a:blip r:embed="rId40"/>
                <a:stretch>
                  <a:fillRect/>
                </a:stretch>
              </p:blipFill>
              <p:spPr>
                <a:xfrm>
                  <a:off x="6970058" y="4811302"/>
                  <a:ext cx="943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881D991D-729A-13AD-D829-63DD22948142}"/>
                    </a:ext>
                  </a:extLst>
                </p14:cNvPr>
                <p14:cNvContentPartPr/>
                <p14:nvPr/>
              </p14:nvContentPartPr>
              <p14:xfrm>
                <a:off x="7134578" y="4678822"/>
                <a:ext cx="119160" cy="190080"/>
              </p14:xfrm>
            </p:contentPart>
          </mc:Choice>
          <mc:Fallback xmlns="">
            <p:pic>
              <p:nvPicPr>
                <p:cNvPr id="24" name="Freihand 23">
                  <a:extLst>
                    <a:ext uri="{FF2B5EF4-FFF2-40B4-BE49-F238E27FC236}">
                      <a16:creationId xmlns:a16="http://schemas.microsoft.com/office/drawing/2014/main" id="{881D991D-729A-13AD-D829-63DD22948142}"/>
                    </a:ext>
                  </a:extLst>
                </p:cNvPr>
                <p:cNvPicPr/>
                <p:nvPr/>
              </p:nvPicPr>
              <p:blipFill>
                <a:blip r:embed="rId42"/>
                <a:stretch>
                  <a:fillRect/>
                </a:stretch>
              </p:blipFill>
              <p:spPr>
                <a:xfrm>
                  <a:off x="7125938" y="4669822"/>
                  <a:ext cx="136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531F62D6-912A-3438-893F-053824801ACB}"/>
                    </a:ext>
                  </a:extLst>
                </p14:cNvPr>
                <p14:cNvContentPartPr/>
                <p14:nvPr/>
              </p14:nvContentPartPr>
              <p14:xfrm>
                <a:off x="7267058" y="4617982"/>
                <a:ext cx="349200" cy="237960"/>
              </p14:xfrm>
            </p:contentPart>
          </mc:Choice>
          <mc:Fallback xmlns="">
            <p:pic>
              <p:nvPicPr>
                <p:cNvPr id="25" name="Freihand 24">
                  <a:extLst>
                    <a:ext uri="{FF2B5EF4-FFF2-40B4-BE49-F238E27FC236}">
                      <a16:creationId xmlns:a16="http://schemas.microsoft.com/office/drawing/2014/main" id="{531F62D6-912A-3438-893F-053824801ACB}"/>
                    </a:ext>
                  </a:extLst>
                </p:cNvPr>
                <p:cNvPicPr/>
                <p:nvPr/>
              </p:nvPicPr>
              <p:blipFill>
                <a:blip r:embed="rId44"/>
                <a:stretch>
                  <a:fillRect/>
                </a:stretch>
              </p:blipFill>
              <p:spPr>
                <a:xfrm>
                  <a:off x="7258058" y="4608982"/>
                  <a:ext cx="3668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1E829975-1DC1-915E-FFAF-21D6FCED1395}"/>
                    </a:ext>
                  </a:extLst>
                </p14:cNvPr>
                <p14:cNvContentPartPr/>
                <p14:nvPr/>
              </p14:nvContentPartPr>
              <p14:xfrm>
                <a:off x="7645058" y="4671622"/>
                <a:ext cx="99720" cy="151920"/>
              </p14:xfrm>
            </p:contentPart>
          </mc:Choice>
          <mc:Fallback xmlns="">
            <p:pic>
              <p:nvPicPr>
                <p:cNvPr id="26" name="Freihand 25">
                  <a:extLst>
                    <a:ext uri="{FF2B5EF4-FFF2-40B4-BE49-F238E27FC236}">
                      <a16:creationId xmlns:a16="http://schemas.microsoft.com/office/drawing/2014/main" id="{1E829975-1DC1-915E-FFAF-21D6FCED1395}"/>
                    </a:ext>
                  </a:extLst>
                </p:cNvPr>
                <p:cNvPicPr/>
                <p:nvPr/>
              </p:nvPicPr>
              <p:blipFill>
                <a:blip r:embed="rId46"/>
                <a:stretch>
                  <a:fillRect/>
                </a:stretch>
              </p:blipFill>
              <p:spPr>
                <a:xfrm>
                  <a:off x="7636418" y="4662622"/>
                  <a:ext cx="117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7299EBEE-9A5E-44C3-FC01-0732367891F9}"/>
                    </a:ext>
                  </a:extLst>
                </p14:cNvPr>
                <p14:cNvContentPartPr/>
                <p14:nvPr/>
              </p14:nvContentPartPr>
              <p14:xfrm>
                <a:off x="4824818" y="5168422"/>
                <a:ext cx="182880" cy="53640"/>
              </p14:xfrm>
            </p:contentPart>
          </mc:Choice>
          <mc:Fallback xmlns="">
            <p:pic>
              <p:nvPicPr>
                <p:cNvPr id="31" name="Freihand 30">
                  <a:extLst>
                    <a:ext uri="{FF2B5EF4-FFF2-40B4-BE49-F238E27FC236}">
                      <a16:creationId xmlns:a16="http://schemas.microsoft.com/office/drawing/2014/main" id="{7299EBEE-9A5E-44C3-FC01-0732367891F9}"/>
                    </a:ext>
                  </a:extLst>
                </p:cNvPr>
                <p:cNvPicPr/>
                <p:nvPr/>
              </p:nvPicPr>
              <p:blipFill>
                <a:blip r:embed="rId48"/>
                <a:stretch>
                  <a:fillRect/>
                </a:stretch>
              </p:blipFill>
              <p:spPr>
                <a:xfrm>
                  <a:off x="4815818" y="5159782"/>
                  <a:ext cx="200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3B5573F1-6B45-1CBB-A3A3-98290B9E7F02}"/>
                    </a:ext>
                  </a:extLst>
                </p14:cNvPr>
                <p14:cNvContentPartPr/>
                <p14:nvPr/>
              </p14:nvContentPartPr>
              <p14:xfrm>
                <a:off x="4717898" y="5099302"/>
                <a:ext cx="160200" cy="219240"/>
              </p14:xfrm>
            </p:contentPart>
          </mc:Choice>
          <mc:Fallback xmlns="">
            <p:pic>
              <p:nvPicPr>
                <p:cNvPr id="32" name="Freihand 31">
                  <a:extLst>
                    <a:ext uri="{FF2B5EF4-FFF2-40B4-BE49-F238E27FC236}">
                      <a16:creationId xmlns:a16="http://schemas.microsoft.com/office/drawing/2014/main" id="{3B5573F1-6B45-1CBB-A3A3-98290B9E7F02}"/>
                    </a:ext>
                  </a:extLst>
                </p:cNvPr>
                <p:cNvPicPr/>
                <p:nvPr/>
              </p:nvPicPr>
              <p:blipFill>
                <a:blip r:embed="rId50"/>
                <a:stretch>
                  <a:fillRect/>
                </a:stretch>
              </p:blipFill>
              <p:spPr>
                <a:xfrm>
                  <a:off x="4709258" y="5090662"/>
                  <a:ext cx="177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F231665C-2FC1-D964-D390-7F6A2E29E978}"/>
                    </a:ext>
                  </a:extLst>
                </p14:cNvPr>
                <p14:cNvContentPartPr/>
                <p14:nvPr/>
              </p14:nvContentPartPr>
              <p14:xfrm>
                <a:off x="5163578" y="4994182"/>
                <a:ext cx="385200" cy="264600"/>
              </p14:xfrm>
            </p:contentPart>
          </mc:Choice>
          <mc:Fallback xmlns="">
            <p:pic>
              <p:nvPicPr>
                <p:cNvPr id="33" name="Freihand 32">
                  <a:extLst>
                    <a:ext uri="{FF2B5EF4-FFF2-40B4-BE49-F238E27FC236}">
                      <a16:creationId xmlns:a16="http://schemas.microsoft.com/office/drawing/2014/main" id="{F231665C-2FC1-D964-D390-7F6A2E29E978}"/>
                    </a:ext>
                  </a:extLst>
                </p:cNvPr>
                <p:cNvPicPr/>
                <p:nvPr/>
              </p:nvPicPr>
              <p:blipFill>
                <a:blip r:embed="rId52"/>
                <a:stretch>
                  <a:fillRect/>
                </a:stretch>
              </p:blipFill>
              <p:spPr>
                <a:xfrm>
                  <a:off x="5154578" y="4985182"/>
                  <a:ext cx="4028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6D4A9D8E-0631-274F-AF45-97E81F6C6E49}"/>
                    </a:ext>
                  </a:extLst>
                </p14:cNvPr>
                <p14:cNvContentPartPr/>
                <p14:nvPr/>
              </p14:nvContentPartPr>
              <p14:xfrm>
                <a:off x="5599898" y="5012542"/>
                <a:ext cx="211680" cy="193320"/>
              </p14:xfrm>
            </p:contentPart>
          </mc:Choice>
          <mc:Fallback xmlns="">
            <p:pic>
              <p:nvPicPr>
                <p:cNvPr id="34" name="Freihand 33">
                  <a:extLst>
                    <a:ext uri="{FF2B5EF4-FFF2-40B4-BE49-F238E27FC236}">
                      <a16:creationId xmlns:a16="http://schemas.microsoft.com/office/drawing/2014/main" id="{6D4A9D8E-0631-274F-AF45-97E81F6C6E49}"/>
                    </a:ext>
                  </a:extLst>
                </p:cNvPr>
                <p:cNvPicPr/>
                <p:nvPr/>
              </p:nvPicPr>
              <p:blipFill>
                <a:blip r:embed="rId54"/>
                <a:stretch>
                  <a:fillRect/>
                </a:stretch>
              </p:blipFill>
              <p:spPr>
                <a:xfrm>
                  <a:off x="5591258" y="5003902"/>
                  <a:ext cx="2293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187118DD-0C5E-2214-BAC2-6AC080BC1990}"/>
                    </a:ext>
                  </a:extLst>
                </p14:cNvPr>
                <p14:cNvContentPartPr/>
                <p14:nvPr/>
              </p14:nvContentPartPr>
              <p14:xfrm>
                <a:off x="5934338" y="5026222"/>
                <a:ext cx="204840" cy="252000"/>
              </p14:xfrm>
            </p:contentPart>
          </mc:Choice>
          <mc:Fallback xmlns="">
            <p:pic>
              <p:nvPicPr>
                <p:cNvPr id="35" name="Freihand 34">
                  <a:extLst>
                    <a:ext uri="{FF2B5EF4-FFF2-40B4-BE49-F238E27FC236}">
                      <a16:creationId xmlns:a16="http://schemas.microsoft.com/office/drawing/2014/main" id="{187118DD-0C5E-2214-BAC2-6AC080BC1990}"/>
                    </a:ext>
                  </a:extLst>
                </p:cNvPr>
                <p:cNvPicPr/>
                <p:nvPr/>
              </p:nvPicPr>
              <p:blipFill>
                <a:blip r:embed="rId56"/>
                <a:stretch>
                  <a:fillRect/>
                </a:stretch>
              </p:blipFill>
              <p:spPr>
                <a:xfrm>
                  <a:off x="5925698" y="5017582"/>
                  <a:ext cx="222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DC526F2A-6ED0-3D0E-C64B-CD1DDF82C721}"/>
                    </a:ext>
                  </a:extLst>
                </p14:cNvPr>
                <p14:cNvContentPartPr/>
                <p14:nvPr/>
              </p14:nvContentPartPr>
              <p14:xfrm>
                <a:off x="6180938" y="5134222"/>
                <a:ext cx="52200" cy="103320"/>
              </p14:xfrm>
            </p:contentPart>
          </mc:Choice>
          <mc:Fallback xmlns="">
            <p:pic>
              <p:nvPicPr>
                <p:cNvPr id="36" name="Freihand 35">
                  <a:extLst>
                    <a:ext uri="{FF2B5EF4-FFF2-40B4-BE49-F238E27FC236}">
                      <a16:creationId xmlns:a16="http://schemas.microsoft.com/office/drawing/2014/main" id="{DC526F2A-6ED0-3D0E-C64B-CD1DDF82C721}"/>
                    </a:ext>
                  </a:extLst>
                </p:cNvPr>
                <p:cNvPicPr/>
                <p:nvPr/>
              </p:nvPicPr>
              <p:blipFill>
                <a:blip r:embed="rId58"/>
                <a:stretch>
                  <a:fillRect/>
                </a:stretch>
              </p:blipFill>
              <p:spPr>
                <a:xfrm>
                  <a:off x="6172298" y="5125582"/>
                  <a:ext cx="69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BF0DE236-0EC8-B2D4-F31D-8E521ACBEA04}"/>
                    </a:ext>
                  </a:extLst>
                </p14:cNvPr>
                <p14:cNvContentPartPr/>
                <p14:nvPr/>
              </p14:nvContentPartPr>
              <p14:xfrm>
                <a:off x="6283538" y="5025862"/>
                <a:ext cx="225360" cy="202680"/>
              </p14:xfrm>
            </p:contentPart>
          </mc:Choice>
          <mc:Fallback xmlns="">
            <p:pic>
              <p:nvPicPr>
                <p:cNvPr id="37" name="Freihand 36">
                  <a:extLst>
                    <a:ext uri="{FF2B5EF4-FFF2-40B4-BE49-F238E27FC236}">
                      <a16:creationId xmlns:a16="http://schemas.microsoft.com/office/drawing/2014/main" id="{BF0DE236-0EC8-B2D4-F31D-8E521ACBEA04}"/>
                    </a:ext>
                  </a:extLst>
                </p:cNvPr>
                <p:cNvPicPr/>
                <p:nvPr/>
              </p:nvPicPr>
              <p:blipFill>
                <a:blip r:embed="rId60"/>
                <a:stretch>
                  <a:fillRect/>
                </a:stretch>
              </p:blipFill>
              <p:spPr>
                <a:xfrm>
                  <a:off x="6274898" y="5017222"/>
                  <a:ext cx="243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4E016852-13B6-C49F-6FDB-4BD8A184BA13}"/>
                    </a:ext>
                  </a:extLst>
                </p14:cNvPr>
                <p14:cNvContentPartPr/>
                <p14:nvPr/>
              </p14:nvContentPartPr>
              <p14:xfrm>
                <a:off x="6167978" y="5006422"/>
                <a:ext cx="52920" cy="6480"/>
              </p14:xfrm>
            </p:contentPart>
          </mc:Choice>
          <mc:Fallback xmlns="">
            <p:pic>
              <p:nvPicPr>
                <p:cNvPr id="38" name="Freihand 37">
                  <a:extLst>
                    <a:ext uri="{FF2B5EF4-FFF2-40B4-BE49-F238E27FC236}">
                      <a16:creationId xmlns:a16="http://schemas.microsoft.com/office/drawing/2014/main" id="{4E016852-13B6-C49F-6FDB-4BD8A184BA13}"/>
                    </a:ext>
                  </a:extLst>
                </p:cNvPr>
                <p:cNvPicPr/>
                <p:nvPr/>
              </p:nvPicPr>
              <p:blipFill>
                <a:blip r:embed="rId62"/>
                <a:stretch>
                  <a:fillRect/>
                </a:stretch>
              </p:blipFill>
              <p:spPr>
                <a:xfrm>
                  <a:off x="6158978" y="4997782"/>
                  <a:ext cx="70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6A159C9C-8792-8C30-EA31-D916AEB37727}"/>
                    </a:ext>
                  </a:extLst>
                </p14:cNvPr>
                <p14:cNvContentPartPr/>
                <p14:nvPr/>
              </p14:nvContentPartPr>
              <p14:xfrm>
                <a:off x="6656138" y="5092102"/>
                <a:ext cx="24480" cy="131760"/>
              </p14:xfrm>
            </p:contentPart>
          </mc:Choice>
          <mc:Fallback xmlns="">
            <p:pic>
              <p:nvPicPr>
                <p:cNvPr id="39" name="Freihand 38">
                  <a:extLst>
                    <a:ext uri="{FF2B5EF4-FFF2-40B4-BE49-F238E27FC236}">
                      <a16:creationId xmlns:a16="http://schemas.microsoft.com/office/drawing/2014/main" id="{6A159C9C-8792-8C30-EA31-D916AEB37727}"/>
                    </a:ext>
                  </a:extLst>
                </p:cNvPr>
                <p:cNvPicPr/>
                <p:nvPr/>
              </p:nvPicPr>
              <p:blipFill>
                <a:blip r:embed="rId64"/>
                <a:stretch>
                  <a:fillRect/>
                </a:stretch>
              </p:blipFill>
              <p:spPr>
                <a:xfrm>
                  <a:off x="6647138" y="5083102"/>
                  <a:ext cx="42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2DCB07F3-CF37-46FF-4D46-9B7057BB6613}"/>
                    </a:ext>
                  </a:extLst>
                </p14:cNvPr>
                <p14:cNvContentPartPr/>
                <p14:nvPr/>
              </p14:nvContentPartPr>
              <p14:xfrm>
                <a:off x="6611498" y="5126662"/>
                <a:ext cx="132840" cy="29160"/>
              </p14:xfrm>
            </p:contentPart>
          </mc:Choice>
          <mc:Fallback xmlns="">
            <p:pic>
              <p:nvPicPr>
                <p:cNvPr id="40" name="Freihand 39">
                  <a:extLst>
                    <a:ext uri="{FF2B5EF4-FFF2-40B4-BE49-F238E27FC236}">
                      <a16:creationId xmlns:a16="http://schemas.microsoft.com/office/drawing/2014/main" id="{2DCB07F3-CF37-46FF-4D46-9B7057BB6613}"/>
                    </a:ext>
                  </a:extLst>
                </p:cNvPr>
                <p:cNvPicPr/>
                <p:nvPr/>
              </p:nvPicPr>
              <p:blipFill>
                <a:blip r:embed="rId66"/>
                <a:stretch>
                  <a:fillRect/>
                </a:stretch>
              </p:blipFill>
              <p:spPr>
                <a:xfrm>
                  <a:off x="6602858" y="5117662"/>
                  <a:ext cx="150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26155962-E4CE-EAF9-509E-EA0D3164B3CF}"/>
                    </a:ext>
                  </a:extLst>
                </p14:cNvPr>
                <p14:cNvContentPartPr/>
                <p14:nvPr/>
              </p14:nvContentPartPr>
              <p14:xfrm>
                <a:off x="6738938" y="5055382"/>
                <a:ext cx="200880" cy="167040"/>
              </p14:xfrm>
            </p:contentPart>
          </mc:Choice>
          <mc:Fallback xmlns="">
            <p:pic>
              <p:nvPicPr>
                <p:cNvPr id="41" name="Freihand 40">
                  <a:extLst>
                    <a:ext uri="{FF2B5EF4-FFF2-40B4-BE49-F238E27FC236}">
                      <a16:creationId xmlns:a16="http://schemas.microsoft.com/office/drawing/2014/main" id="{26155962-E4CE-EAF9-509E-EA0D3164B3CF}"/>
                    </a:ext>
                  </a:extLst>
                </p:cNvPr>
                <p:cNvPicPr/>
                <p:nvPr/>
              </p:nvPicPr>
              <p:blipFill>
                <a:blip r:embed="rId68"/>
                <a:stretch>
                  <a:fillRect/>
                </a:stretch>
              </p:blipFill>
              <p:spPr>
                <a:xfrm>
                  <a:off x="6730298" y="5046382"/>
                  <a:ext cx="218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4D18C26E-B359-FA5F-1836-F8EC2A24BB63}"/>
                    </a:ext>
                  </a:extLst>
                </p14:cNvPr>
                <p14:cNvContentPartPr/>
                <p14:nvPr/>
              </p14:nvContentPartPr>
              <p14:xfrm>
                <a:off x="7028378" y="5088862"/>
                <a:ext cx="8640" cy="139320"/>
              </p14:xfrm>
            </p:contentPart>
          </mc:Choice>
          <mc:Fallback xmlns="">
            <p:pic>
              <p:nvPicPr>
                <p:cNvPr id="42" name="Freihand 41">
                  <a:extLst>
                    <a:ext uri="{FF2B5EF4-FFF2-40B4-BE49-F238E27FC236}">
                      <a16:creationId xmlns:a16="http://schemas.microsoft.com/office/drawing/2014/main" id="{4D18C26E-B359-FA5F-1836-F8EC2A24BB63}"/>
                    </a:ext>
                  </a:extLst>
                </p:cNvPr>
                <p:cNvPicPr/>
                <p:nvPr/>
              </p:nvPicPr>
              <p:blipFill>
                <a:blip r:embed="rId70"/>
                <a:stretch>
                  <a:fillRect/>
                </a:stretch>
              </p:blipFill>
              <p:spPr>
                <a:xfrm>
                  <a:off x="7019738" y="5080222"/>
                  <a:ext cx="26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FDEBB800-508C-6BD8-077D-950FE96B5B6A}"/>
                    </a:ext>
                  </a:extLst>
                </p14:cNvPr>
                <p14:cNvContentPartPr/>
                <p14:nvPr/>
              </p14:nvContentPartPr>
              <p14:xfrm>
                <a:off x="7062218" y="5093902"/>
                <a:ext cx="218160" cy="94320"/>
              </p14:xfrm>
            </p:contentPart>
          </mc:Choice>
          <mc:Fallback xmlns="">
            <p:pic>
              <p:nvPicPr>
                <p:cNvPr id="43" name="Freihand 42">
                  <a:extLst>
                    <a:ext uri="{FF2B5EF4-FFF2-40B4-BE49-F238E27FC236}">
                      <a16:creationId xmlns:a16="http://schemas.microsoft.com/office/drawing/2014/main" id="{FDEBB800-508C-6BD8-077D-950FE96B5B6A}"/>
                    </a:ext>
                  </a:extLst>
                </p:cNvPr>
                <p:cNvPicPr/>
                <p:nvPr/>
              </p:nvPicPr>
              <p:blipFill>
                <a:blip r:embed="rId72"/>
                <a:stretch>
                  <a:fillRect/>
                </a:stretch>
              </p:blipFill>
              <p:spPr>
                <a:xfrm>
                  <a:off x="7053578" y="5085262"/>
                  <a:ext cx="235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97015243-6B09-D2CB-DBE3-590E3DB4E13E}"/>
                    </a:ext>
                  </a:extLst>
                </p14:cNvPr>
                <p14:cNvContentPartPr/>
                <p14:nvPr/>
              </p14:nvContentPartPr>
              <p14:xfrm>
                <a:off x="7178138" y="5045302"/>
                <a:ext cx="223560" cy="152640"/>
              </p14:xfrm>
            </p:contentPart>
          </mc:Choice>
          <mc:Fallback xmlns="">
            <p:pic>
              <p:nvPicPr>
                <p:cNvPr id="44" name="Freihand 43">
                  <a:extLst>
                    <a:ext uri="{FF2B5EF4-FFF2-40B4-BE49-F238E27FC236}">
                      <a16:creationId xmlns:a16="http://schemas.microsoft.com/office/drawing/2014/main" id="{97015243-6B09-D2CB-DBE3-590E3DB4E13E}"/>
                    </a:ext>
                  </a:extLst>
                </p:cNvPr>
                <p:cNvPicPr/>
                <p:nvPr/>
              </p:nvPicPr>
              <p:blipFill>
                <a:blip r:embed="rId74"/>
                <a:stretch>
                  <a:fillRect/>
                </a:stretch>
              </p:blipFill>
              <p:spPr>
                <a:xfrm>
                  <a:off x="7169498" y="5036302"/>
                  <a:ext cx="241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05EA1858-1373-E463-C340-2782A31696A4}"/>
                    </a:ext>
                  </a:extLst>
                </p14:cNvPr>
                <p14:cNvContentPartPr/>
                <p14:nvPr/>
              </p14:nvContentPartPr>
              <p14:xfrm>
                <a:off x="7377578" y="4964662"/>
                <a:ext cx="174960" cy="191160"/>
              </p14:xfrm>
            </p:contentPart>
          </mc:Choice>
          <mc:Fallback xmlns="">
            <p:pic>
              <p:nvPicPr>
                <p:cNvPr id="45" name="Freihand 44">
                  <a:extLst>
                    <a:ext uri="{FF2B5EF4-FFF2-40B4-BE49-F238E27FC236}">
                      <a16:creationId xmlns:a16="http://schemas.microsoft.com/office/drawing/2014/main" id="{05EA1858-1373-E463-C340-2782A31696A4}"/>
                    </a:ext>
                  </a:extLst>
                </p:cNvPr>
                <p:cNvPicPr/>
                <p:nvPr/>
              </p:nvPicPr>
              <p:blipFill>
                <a:blip r:embed="rId76"/>
                <a:stretch>
                  <a:fillRect/>
                </a:stretch>
              </p:blipFill>
              <p:spPr>
                <a:xfrm>
                  <a:off x="7368578" y="4956022"/>
                  <a:ext cx="192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AE70A442-38B6-A8FE-437D-6B33F1DDB5FC}"/>
                    </a:ext>
                  </a:extLst>
                </p14:cNvPr>
                <p14:cNvContentPartPr/>
                <p14:nvPr/>
              </p14:nvContentPartPr>
              <p14:xfrm>
                <a:off x="7619858" y="5126302"/>
                <a:ext cx="6480" cy="13320"/>
              </p14:xfrm>
            </p:contentPart>
          </mc:Choice>
          <mc:Fallback xmlns="">
            <p:pic>
              <p:nvPicPr>
                <p:cNvPr id="46" name="Freihand 45">
                  <a:extLst>
                    <a:ext uri="{FF2B5EF4-FFF2-40B4-BE49-F238E27FC236}">
                      <a16:creationId xmlns:a16="http://schemas.microsoft.com/office/drawing/2014/main" id="{AE70A442-38B6-A8FE-437D-6B33F1DDB5FC}"/>
                    </a:ext>
                  </a:extLst>
                </p:cNvPr>
                <p:cNvPicPr/>
                <p:nvPr/>
              </p:nvPicPr>
              <p:blipFill>
                <a:blip r:embed="rId78"/>
                <a:stretch>
                  <a:fillRect/>
                </a:stretch>
              </p:blipFill>
              <p:spPr>
                <a:xfrm>
                  <a:off x="7610858" y="5117302"/>
                  <a:ext cx="24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C8F97332-9F4B-076C-3FCA-8FEBE8AF0D2E}"/>
                    </a:ext>
                  </a:extLst>
                </p14:cNvPr>
                <p14:cNvContentPartPr/>
                <p14:nvPr/>
              </p14:nvContentPartPr>
              <p14:xfrm>
                <a:off x="6631658" y="5329342"/>
                <a:ext cx="145440" cy="186480"/>
              </p14:xfrm>
            </p:contentPart>
          </mc:Choice>
          <mc:Fallback xmlns="">
            <p:pic>
              <p:nvPicPr>
                <p:cNvPr id="48" name="Freihand 47">
                  <a:extLst>
                    <a:ext uri="{FF2B5EF4-FFF2-40B4-BE49-F238E27FC236}">
                      <a16:creationId xmlns:a16="http://schemas.microsoft.com/office/drawing/2014/main" id="{C8F97332-9F4B-076C-3FCA-8FEBE8AF0D2E}"/>
                    </a:ext>
                  </a:extLst>
                </p:cNvPr>
                <p:cNvPicPr/>
                <p:nvPr/>
              </p:nvPicPr>
              <p:blipFill>
                <a:blip r:embed="rId80"/>
                <a:stretch>
                  <a:fillRect/>
                </a:stretch>
              </p:blipFill>
              <p:spPr>
                <a:xfrm>
                  <a:off x="6622658" y="5320702"/>
                  <a:ext cx="163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8B8C4E7C-F666-2671-7EB0-E857E022AF9E}"/>
                    </a:ext>
                  </a:extLst>
                </p14:cNvPr>
                <p14:cNvContentPartPr/>
                <p14:nvPr/>
              </p14:nvContentPartPr>
              <p14:xfrm>
                <a:off x="6731378" y="5390182"/>
                <a:ext cx="88200" cy="94680"/>
              </p14:xfrm>
            </p:contentPart>
          </mc:Choice>
          <mc:Fallback xmlns="">
            <p:pic>
              <p:nvPicPr>
                <p:cNvPr id="49" name="Freihand 48">
                  <a:extLst>
                    <a:ext uri="{FF2B5EF4-FFF2-40B4-BE49-F238E27FC236}">
                      <a16:creationId xmlns:a16="http://schemas.microsoft.com/office/drawing/2014/main" id="{8B8C4E7C-F666-2671-7EB0-E857E022AF9E}"/>
                    </a:ext>
                  </a:extLst>
                </p:cNvPr>
                <p:cNvPicPr/>
                <p:nvPr/>
              </p:nvPicPr>
              <p:blipFill>
                <a:blip r:embed="rId82"/>
                <a:stretch>
                  <a:fillRect/>
                </a:stretch>
              </p:blipFill>
              <p:spPr>
                <a:xfrm>
                  <a:off x="6722378" y="5381542"/>
                  <a:ext cx="105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28C57F77-3EB9-C0DD-B584-B6388C4EF771}"/>
                    </a:ext>
                  </a:extLst>
                </p14:cNvPr>
                <p14:cNvContentPartPr/>
                <p14:nvPr/>
              </p14:nvContentPartPr>
              <p14:xfrm>
                <a:off x="6862778" y="5269582"/>
                <a:ext cx="297720" cy="325440"/>
              </p14:xfrm>
            </p:contentPart>
          </mc:Choice>
          <mc:Fallback xmlns="">
            <p:pic>
              <p:nvPicPr>
                <p:cNvPr id="50" name="Freihand 49">
                  <a:extLst>
                    <a:ext uri="{FF2B5EF4-FFF2-40B4-BE49-F238E27FC236}">
                      <a16:creationId xmlns:a16="http://schemas.microsoft.com/office/drawing/2014/main" id="{28C57F77-3EB9-C0DD-B584-B6388C4EF771}"/>
                    </a:ext>
                  </a:extLst>
                </p:cNvPr>
                <p:cNvPicPr/>
                <p:nvPr/>
              </p:nvPicPr>
              <p:blipFill>
                <a:blip r:embed="rId84"/>
                <a:stretch>
                  <a:fillRect/>
                </a:stretch>
              </p:blipFill>
              <p:spPr>
                <a:xfrm>
                  <a:off x="6854138" y="5260582"/>
                  <a:ext cx="3153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6513C9F2-3EF2-160F-2137-DE49511E7C8B}"/>
                    </a:ext>
                  </a:extLst>
                </p14:cNvPr>
                <p14:cNvContentPartPr/>
                <p14:nvPr/>
              </p14:nvContentPartPr>
              <p14:xfrm>
                <a:off x="7194698" y="5341942"/>
                <a:ext cx="203040" cy="90720"/>
              </p14:xfrm>
            </p:contentPart>
          </mc:Choice>
          <mc:Fallback xmlns="">
            <p:pic>
              <p:nvPicPr>
                <p:cNvPr id="51" name="Freihand 50">
                  <a:extLst>
                    <a:ext uri="{FF2B5EF4-FFF2-40B4-BE49-F238E27FC236}">
                      <a16:creationId xmlns:a16="http://schemas.microsoft.com/office/drawing/2014/main" id="{6513C9F2-3EF2-160F-2137-DE49511E7C8B}"/>
                    </a:ext>
                  </a:extLst>
                </p:cNvPr>
                <p:cNvPicPr/>
                <p:nvPr/>
              </p:nvPicPr>
              <p:blipFill>
                <a:blip r:embed="rId86"/>
                <a:stretch>
                  <a:fillRect/>
                </a:stretch>
              </p:blipFill>
              <p:spPr>
                <a:xfrm>
                  <a:off x="7185698" y="5332942"/>
                  <a:ext cx="220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D9256AB6-3733-A8BD-B1B7-F23F24A7CC55}"/>
                    </a:ext>
                  </a:extLst>
                </p14:cNvPr>
                <p14:cNvContentPartPr/>
                <p14:nvPr/>
              </p14:nvContentPartPr>
              <p14:xfrm>
                <a:off x="7537778" y="5230702"/>
                <a:ext cx="269640" cy="173880"/>
              </p14:xfrm>
            </p:contentPart>
          </mc:Choice>
          <mc:Fallback xmlns="">
            <p:pic>
              <p:nvPicPr>
                <p:cNvPr id="52" name="Freihand 51">
                  <a:extLst>
                    <a:ext uri="{FF2B5EF4-FFF2-40B4-BE49-F238E27FC236}">
                      <a16:creationId xmlns:a16="http://schemas.microsoft.com/office/drawing/2014/main" id="{D9256AB6-3733-A8BD-B1B7-F23F24A7CC55}"/>
                    </a:ext>
                  </a:extLst>
                </p:cNvPr>
                <p:cNvPicPr/>
                <p:nvPr/>
              </p:nvPicPr>
              <p:blipFill>
                <a:blip r:embed="rId88"/>
                <a:stretch>
                  <a:fillRect/>
                </a:stretch>
              </p:blipFill>
              <p:spPr>
                <a:xfrm>
                  <a:off x="7529138" y="5221702"/>
                  <a:ext cx="287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3E3EB785-4A9F-5F6A-F5E4-7B011EEF1E02}"/>
                    </a:ext>
                  </a:extLst>
                </p14:cNvPr>
                <p14:cNvContentPartPr/>
                <p14:nvPr/>
              </p14:nvContentPartPr>
              <p14:xfrm>
                <a:off x="7748738" y="5157262"/>
                <a:ext cx="2880" cy="7200"/>
              </p14:xfrm>
            </p:contentPart>
          </mc:Choice>
          <mc:Fallback xmlns="">
            <p:pic>
              <p:nvPicPr>
                <p:cNvPr id="53" name="Freihand 52">
                  <a:extLst>
                    <a:ext uri="{FF2B5EF4-FFF2-40B4-BE49-F238E27FC236}">
                      <a16:creationId xmlns:a16="http://schemas.microsoft.com/office/drawing/2014/main" id="{3E3EB785-4A9F-5F6A-F5E4-7B011EEF1E02}"/>
                    </a:ext>
                  </a:extLst>
                </p:cNvPr>
                <p:cNvPicPr/>
                <p:nvPr/>
              </p:nvPicPr>
              <p:blipFill>
                <a:blip r:embed="rId90"/>
                <a:stretch>
                  <a:fillRect/>
                </a:stretch>
              </p:blipFill>
              <p:spPr>
                <a:xfrm>
                  <a:off x="7740098" y="5148262"/>
                  <a:ext cx="20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71761446-5A24-7688-4653-0BCDE00678B3}"/>
                    </a:ext>
                  </a:extLst>
                </p14:cNvPr>
                <p14:cNvContentPartPr/>
                <p14:nvPr/>
              </p14:nvContentPartPr>
              <p14:xfrm>
                <a:off x="7967618" y="5133502"/>
                <a:ext cx="74520" cy="221040"/>
              </p14:xfrm>
            </p:contentPart>
          </mc:Choice>
          <mc:Fallback xmlns="">
            <p:pic>
              <p:nvPicPr>
                <p:cNvPr id="54" name="Freihand 53">
                  <a:extLst>
                    <a:ext uri="{FF2B5EF4-FFF2-40B4-BE49-F238E27FC236}">
                      <a16:creationId xmlns:a16="http://schemas.microsoft.com/office/drawing/2014/main" id="{71761446-5A24-7688-4653-0BCDE00678B3}"/>
                    </a:ext>
                  </a:extLst>
                </p:cNvPr>
                <p:cNvPicPr/>
                <p:nvPr/>
              </p:nvPicPr>
              <p:blipFill>
                <a:blip r:embed="rId92"/>
                <a:stretch>
                  <a:fillRect/>
                </a:stretch>
              </p:blipFill>
              <p:spPr>
                <a:xfrm>
                  <a:off x="7958978" y="5124502"/>
                  <a:ext cx="92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F8400DE5-A78F-5082-3B89-54C08B69AD14}"/>
                    </a:ext>
                  </a:extLst>
                </p14:cNvPr>
                <p14:cNvContentPartPr/>
                <p14:nvPr/>
              </p14:nvContentPartPr>
              <p14:xfrm>
                <a:off x="7967978" y="5119462"/>
                <a:ext cx="206280" cy="200520"/>
              </p14:xfrm>
            </p:contentPart>
          </mc:Choice>
          <mc:Fallback xmlns="">
            <p:pic>
              <p:nvPicPr>
                <p:cNvPr id="55" name="Freihand 54">
                  <a:extLst>
                    <a:ext uri="{FF2B5EF4-FFF2-40B4-BE49-F238E27FC236}">
                      <a16:creationId xmlns:a16="http://schemas.microsoft.com/office/drawing/2014/main" id="{F8400DE5-A78F-5082-3B89-54C08B69AD14}"/>
                    </a:ext>
                  </a:extLst>
                </p:cNvPr>
                <p:cNvPicPr/>
                <p:nvPr/>
              </p:nvPicPr>
              <p:blipFill>
                <a:blip r:embed="rId94"/>
                <a:stretch>
                  <a:fillRect/>
                </a:stretch>
              </p:blipFill>
              <p:spPr>
                <a:xfrm>
                  <a:off x="7959338" y="5110462"/>
                  <a:ext cx="223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44AC2483-EB92-4445-4CFE-06D13B9A9E56}"/>
                    </a:ext>
                  </a:extLst>
                </p14:cNvPr>
                <p14:cNvContentPartPr/>
                <p14:nvPr/>
              </p14:nvContentPartPr>
              <p14:xfrm>
                <a:off x="8156978" y="5107582"/>
                <a:ext cx="69480" cy="200880"/>
              </p14:xfrm>
            </p:contentPart>
          </mc:Choice>
          <mc:Fallback xmlns="">
            <p:pic>
              <p:nvPicPr>
                <p:cNvPr id="56" name="Freihand 55">
                  <a:extLst>
                    <a:ext uri="{FF2B5EF4-FFF2-40B4-BE49-F238E27FC236}">
                      <a16:creationId xmlns:a16="http://schemas.microsoft.com/office/drawing/2014/main" id="{44AC2483-EB92-4445-4CFE-06D13B9A9E56}"/>
                    </a:ext>
                  </a:extLst>
                </p:cNvPr>
                <p:cNvPicPr/>
                <p:nvPr/>
              </p:nvPicPr>
              <p:blipFill>
                <a:blip r:embed="rId96"/>
                <a:stretch>
                  <a:fillRect/>
                </a:stretch>
              </p:blipFill>
              <p:spPr>
                <a:xfrm>
                  <a:off x="8148338" y="5098942"/>
                  <a:ext cx="87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99CE674B-4F06-D367-957B-4A89C70177ED}"/>
                    </a:ext>
                  </a:extLst>
                </p14:cNvPr>
                <p14:cNvContentPartPr/>
                <p14:nvPr/>
              </p14:nvContentPartPr>
              <p14:xfrm>
                <a:off x="6741818" y="5717422"/>
                <a:ext cx="277200" cy="108360"/>
              </p14:xfrm>
            </p:contentPart>
          </mc:Choice>
          <mc:Fallback xmlns="">
            <p:pic>
              <p:nvPicPr>
                <p:cNvPr id="58" name="Freihand 57">
                  <a:extLst>
                    <a:ext uri="{FF2B5EF4-FFF2-40B4-BE49-F238E27FC236}">
                      <a16:creationId xmlns:a16="http://schemas.microsoft.com/office/drawing/2014/main" id="{99CE674B-4F06-D367-957B-4A89C70177ED}"/>
                    </a:ext>
                  </a:extLst>
                </p:cNvPr>
                <p:cNvPicPr/>
                <p:nvPr/>
              </p:nvPicPr>
              <p:blipFill>
                <a:blip r:embed="rId98"/>
                <a:stretch>
                  <a:fillRect/>
                </a:stretch>
              </p:blipFill>
              <p:spPr>
                <a:xfrm>
                  <a:off x="6733178" y="5708782"/>
                  <a:ext cx="294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8FFE2233-4C09-3AA5-6604-BCF66BEEA6D0}"/>
                    </a:ext>
                  </a:extLst>
                </p14:cNvPr>
                <p14:cNvContentPartPr/>
                <p14:nvPr/>
              </p14:nvContentPartPr>
              <p14:xfrm>
                <a:off x="6907778" y="5621302"/>
                <a:ext cx="12600" cy="15840"/>
              </p14:xfrm>
            </p:contentPart>
          </mc:Choice>
          <mc:Fallback xmlns="">
            <p:pic>
              <p:nvPicPr>
                <p:cNvPr id="59" name="Freihand 58">
                  <a:extLst>
                    <a:ext uri="{FF2B5EF4-FFF2-40B4-BE49-F238E27FC236}">
                      <a16:creationId xmlns:a16="http://schemas.microsoft.com/office/drawing/2014/main" id="{8FFE2233-4C09-3AA5-6604-BCF66BEEA6D0}"/>
                    </a:ext>
                  </a:extLst>
                </p:cNvPr>
                <p:cNvPicPr/>
                <p:nvPr/>
              </p:nvPicPr>
              <p:blipFill>
                <a:blip r:embed="rId100"/>
                <a:stretch>
                  <a:fillRect/>
                </a:stretch>
              </p:blipFill>
              <p:spPr>
                <a:xfrm>
                  <a:off x="6899138" y="5612662"/>
                  <a:ext cx="30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E062E0A7-D564-6D08-0DD5-B0EDCB330EA2}"/>
                    </a:ext>
                  </a:extLst>
                </p14:cNvPr>
                <p14:cNvContentPartPr/>
                <p14:nvPr/>
              </p14:nvContentPartPr>
              <p14:xfrm>
                <a:off x="7241138" y="5600782"/>
                <a:ext cx="107640" cy="199440"/>
              </p14:xfrm>
            </p:contentPart>
          </mc:Choice>
          <mc:Fallback xmlns="">
            <p:pic>
              <p:nvPicPr>
                <p:cNvPr id="60" name="Freihand 59">
                  <a:extLst>
                    <a:ext uri="{FF2B5EF4-FFF2-40B4-BE49-F238E27FC236}">
                      <a16:creationId xmlns:a16="http://schemas.microsoft.com/office/drawing/2014/main" id="{E062E0A7-D564-6D08-0DD5-B0EDCB330EA2}"/>
                    </a:ext>
                  </a:extLst>
                </p:cNvPr>
                <p:cNvPicPr/>
                <p:nvPr/>
              </p:nvPicPr>
              <p:blipFill>
                <a:blip r:embed="rId102"/>
                <a:stretch>
                  <a:fillRect/>
                </a:stretch>
              </p:blipFill>
              <p:spPr>
                <a:xfrm>
                  <a:off x="7232498" y="5591782"/>
                  <a:ext cx="1252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F65D17F2-F7DF-3D97-C4BD-643432171F68}"/>
                    </a:ext>
                  </a:extLst>
                </p14:cNvPr>
                <p14:cNvContentPartPr/>
                <p14:nvPr/>
              </p14:nvContentPartPr>
              <p14:xfrm>
                <a:off x="7413938" y="5537422"/>
                <a:ext cx="100080" cy="198720"/>
              </p14:xfrm>
            </p:contentPart>
          </mc:Choice>
          <mc:Fallback xmlns="">
            <p:pic>
              <p:nvPicPr>
                <p:cNvPr id="61" name="Freihand 60">
                  <a:extLst>
                    <a:ext uri="{FF2B5EF4-FFF2-40B4-BE49-F238E27FC236}">
                      <a16:creationId xmlns:a16="http://schemas.microsoft.com/office/drawing/2014/main" id="{F65D17F2-F7DF-3D97-C4BD-643432171F68}"/>
                    </a:ext>
                  </a:extLst>
                </p:cNvPr>
                <p:cNvPicPr/>
                <p:nvPr/>
              </p:nvPicPr>
              <p:blipFill>
                <a:blip r:embed="rId104"/>
                <a:stretch>
                  <a:fillRect/>
                </a:stretch>
              </p:blipFill>
              <p:spPr>
                <a:xfrm>
                  <a:off x="7405298" y="5528782"/>
                  <a:ext cx="117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A083B8C9-6345-ECE9-D317-22BED14612B5}"/>
                    </a:ext>
                  </a:extLst>
                </p14:cNvPr>
                <p14:cNvContentPartPr/>
                <p14:nvPr/>
              </p14:nvContentPartPr>
              <p14:xfrm>
                <a:off x="7578098" y="5645062"/>
                <a:ext cx="114840" cy="266400"/>
              </p14:xfrm>
            </p:contentPart>
          </mc:Choice>
          <mc:Fallback xmlns="">
            <p:pic>
              <p:nvPicPr>
                <p:cNvPr id="62" name="Freihand 61">
                  <a:extLst>
                    <a:ext uri="{FF2B5EF4-FFF2-40B4-BE49-F238E27FC236}">
                      <a16:creationId xmlns:a16="http://schemas.microsoft.com/office/drawing/2014/main" id="{A083B8C9-6345-ECE9-D317-22BED14612B5}"/>
                    </a:ext>
                  </a:extLst>
                </p:cNvPr>
                <p:cNvPicPr/>
                <p:nvPr/>
              </p:nvPicPr>
              <p:blipFill>
                <a:blip r:embed="rId106"/>
                <a:stretch>
                  <a:fillRect/>
                </a:stretch>
              </p:blipFill>
              <p:spPr>
                <a:xfrm>
                  <a:off x="7569098" y="5636062"/>
                  <a:ext cx="1324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7DF3C291-EFB1-3122-207F-59059BF7EAC4}"/>
                    </a:ext>
                  </a:extLst>
                </p14:cNvPr>
                <p14:cNvContentPartPr/>
                <p14:nvPr/>
              </p14:nvContentPartPr>
              <p14:xfrm>
                <a:off x="7721738" y="5606182"/>
                <a:ext cx="68400" cy="116640"/>
              </p14:xfrm>
            </p:contentPart>
          </mc:Choice>
          <mc:Fallback xmlns="">
            <p:pic>
              <p:nvPicPr>
                <p:cNvPr id="63" name="Freihand 62">
                  <a:extLst>
                    <a:ext uri="{FF2B5EF4-FFF2-40B4-BE49-F238E27FC236}">
                      <a16:creationId xmlns:a16="http://schemas.microsoft.com/office/drawing/2014/main" id="{7DF3C291-EFB1-3122-207F-59059BF7EAC4}"/>
                    </a:ext>
                  </a:extLst>
                </p:cNvPr>
                <p:cNvPicPr/>
                <p:nvPr/>
              </p:nvPicPr>
              <p:blipFill>
                <a:blip r:embed="rId108"/>
                <a:stretch>
                  <a:fillRect/>
                </a:stretch>
              </p:blipFill>
              <p:spPr>
                <a:xfrm>
                  <a:off x="7712738" y="5597182"/>
                  <a:ext cx="86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4384" name="Freihand 144383">
                  <a:extLst>
                    <a:ext uri="{FF2B5EF4-FFF2-40B4-BE49-F238E27FC236}">
                      <a16:creationId xmlns:a16="http://schemas.microsoft.com/office/drawing/2014/main" id="{56623EF0-E22D-D30C-2145-4DAB979DD98E}"/>
                    </a:ext>
                  </a:extLst>
                </p14:cNvPr>
                <p14:cNvContentPartPr/>
                <p14:nvPr/>
              </p14:nvContentPartPr>
              <p14:xfrm>
                <a:off x="7800218" y="5602942"/>
                <a:ext cx="201600" cy="87480"/>
              </p14:xfrm>
            </p:contentPart>
          </mc:Choice>
          <mc:Fallback xmlns="">
            <p:pic>
              <p:nvPicPr>
                <p:cNvPr id="144384" name="Freihand 144383">
                  <a:extLst>
                    <a:ext uri="{FF2B5EF4-FFF2-40B4-BE49-F238E27FC236}">
                      <a16:creationId xmlns:a16="http://schemas.microsoft.com/office/drawing/2014/main" id="{56623EF0-E22D-D30C-2145-4DAB979DD98E}"/>
                    </a:ext>
                  </a:extLst>
                </p:cNvPr>
                <p:cNvPicPr/>
                <p:nvPr/>
              </p:nvPicPr>
              <p:blipFill>
                <a:blip r:embed="rId110"/>
                <a:stretch>
                  <a:fillRect/>
                </a:stretch>
              </p:blipFill>
              <p:spPr>
                <a:xfrm>
                  <a:off x="7791578" y="5594302"/>
                  <a:ext cx="219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4390" name="Freihand 144389">
                  <a:extLst>
                    <a:ext uri="{FF2B5EF4-FFF2-40B4-BE49-F238E27FC236}">
                      <a16:creationId xmlns:a16="http://schemas.microsoft.com/office/drawing/2014/main" id="{B3156F9B-96CD-82BC-1013-DFD83444F2CC}"/>
                    </a:ext>
                  </a:extLst>
                </p14:cNvPr>
                <p14:cNvContentPartPr/>
                <p14:nvPr/>
              </p14:nvContentPartPr>
              <p14:xfrm>
                <a:off x="8067338" y="5557222"/>
                <a:ext cx="283680" cy="141840"/>
              </p14:xfrm>
            </p:contentPart>
          </mc:Choice>
          <mc:Fallback xmlns="">
            <p:pic>
              <p:nvPicPr>
                <p:cNvPr id="144390" name="Freihand 144389">
                  <a:extLst>
                    <a:ext uri="{FF2B5EF4-FFF2-40B4-BE49-F238E27FC236}">
                      <a16:creationId xmlns:a16="http://schemas.microsoft.com/office/drawing/2014/main" id="{B3156F9B-96CD-82BC-1013-DFD83444F2CC}"/>
                    </a:ext>
                  </a:extLst>
                </p:cNvPr>
                <p:cNvPicPr/>
                <p:nvPr/>
              </p:nvPicPr>
              <p:blipFill>
                <a:blip r:embed="rId112"/>
                <a:stretch>
                  <a:fillRect/>
                </a:stretch>
              </p:blipFill>
              <p:spPr>
                <a:xfrm>
                  <a:off x="8058698" y="5548582"/>
                  <a:ext cx="301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4391" name="Freihand 144390">
                  <a:extLst>
                    <a:ext uri="{FF2B5EF4-FFF2-40B4-BE49-F238E27FC236}">
                      <a16:creationId xmlns:a16="http://schemas.microsoft.com/office/drawing/2014/main" id="{73853E33-389A-988C-21FA-BA6D365F65CA}"/>
                    </a:ext>
                  </a:extLst>
                </p14:cNvPr>
                <p14:cNvContentPartPr/>
                <p14:nvPr/>
              </p14:nvContentPartPr>
              <p14:xfrm>
                <a:off x="8330498" y="5498182"/>
                <a:ext cx="19440" cy="19800"/>
              </p14:xfrm>
            </p:contentPart>
          </mc:Choice>
          <mc:Fallback xmlns="">
            <p:pic>
              <p:nvPicPr>
                <p:cNvPr id="144391" name="Freihand 144390">
                  <a:extLst>
                    <a:ext uri="{FF2B5EF4-FFF2-40B4-BE49-F238E27FC236}">
                      <a16:creationId xmlns:a16="http://schemas.microsoft.com/office/drawing/2014/main" id="{73853E33-389A-988C-21FA-BA6D365F65CA}"/>
                    </a:ext>
                  </a:extLst>
                </p:cNvPr>
                <p:cNvPicPr/>
                <p:nvPr/>
              </p:nvPicPr>
              <p:blipFill>
                <a:blip r:embed="rId114"/>
                <a:stretch>
                  <a:fillRect/>
                </a:stretch>
              </p:blipFill>
              <p:spPr>
                <a:xfrm>
                  <a:off x="8321498" y="5489182"/>
                  <a:ext cx="37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4392" name="Freihand 144391">
                  <a:extLst>
                    <a:ext uri="{FF2B5EF4-FFF2-40B4-BE49-F238E27FC236}">
                      <a16:creationId xmlns:a16="http://schemas.microsoft.com/office/drawing/2014/main" id="{DCBE3F02-2CF7-1A8C-30EA-170501D15362}"/>
                    </a:ext>
                  </a:extLst>
                </p14:cNvPr>
                <p14:cNvContentPartPr/>
                <p14:nvPr/>
              </p14:nvContentPartPr>
              <p14:xfrm>
                <a:off x="8405018" y="5510782"/>
                <a:ext cx="172800" cy="124920"/>
              </p14:xfrm>
            </p:contentPart>
          </mc:Choice>
          <mc:Fallback xmlns="">
            <p:pic>
              <p:nvPicPr>
                <p:cNvPr id="144392" name="Freihand 144391">
                  <a:extLst>
                    <a:ext uri="{FF2B5EF4-FFF2-40B4-BE49-F238E27FC236}">
                      <a16:creationId xmlns:a16="http://schemas.microsoft.com/office/drawing/2014/main" id="{DCBE3F02-2CF7-1A8C-30EA-170501D15362}"/>
                    </a:ext>
                  </a:extLst>
                </p:cNvPr>
                <p:cNvPicPr/>
                <p:nvPr/>
              </p:nvPicPr>
              <p:blipFill>
                <a:blip r:embed="rId116"/>
                <a:stretch>
                  <a:fillRect/>
                </a:stretch>
              </p:blipFill>
              <p:spPr>
                <a:xfrm>
                  <a:off x="8396378" y="5501782"/>
                  <a:ext cx="190440" cy="14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144394" name="Freihand 144393">
                <a:extLst>
                  <a:ext uri="{FF2B5EF4-FFF2-40B4-BE49-F238E27FC236}">
                    <a16:creationId xmlns:a16="http://schemas.microsoft.com/office/drawing/2014/main" id="{10D71DC8-63D0-E74D-38DE-7AA7DBCDA0AC}"/>
                  </a:ext>
                </a:extLst>
              </p14:cNvPr>
              <p14:cNvContentPartPr/>
              <p14:nvPr/>
            </p14:nvContentPartPr>
            <p14:xfrm>
              <a:off x="3067298" y="5806342"/>
              <a:ext cx="1354320" cy="57600"/>
            </p14:xfrm>
          </p:contentPart>
        </mc:Choice>
        <mc:Fallback xmlns="">
          <p:pic>
            <p:nvPicPr>
              <p:cNvPr id="144394" name="Freihand 144393">
                <a:extLst>
                  <a:ext uri="{FF2B5EF4-FFF2-40B4-BE49-F238E27FC236}">
                    <a16:creationId xmlns:a16="http://schemas.microsoft.com/office/drawing/2014/main" id="{10D71DC8-63D0-E74D-38DE-7AA7DBCDA0AC}"/>
                  </a:ext>
                </a:extLst>
              </p:cNvPr>
              <p:cNvPicPr/>
              <p:nvPr/>
            </p:nvPicPr>
            <p:blipFill>
              <a:blip r:embed="rId118"/>
              <a:stretch>
                <a:fillRect/>
              </a:stretch>
            </p:blipFill>
            <p:spPr>
              <a:xfrm>
                <a:off x="3058298" y="5797702"/>
                <a:ext cx="1371960" cy="75240"/>
              </a:xfrm>
              <a:prstGeom prst="rect">
                <a:avLst/>
              </a:prstGeom>
            </p:spPr>
          </p:pic>
        </mc:Fallback>
      </mc:AlternateContent>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B710696-E993-7AD2-9B89-0EEFAA3B39B1}"/>
                  </a:ext>
                </a:extLst>
              </p14:cNvPr>
              <p14:cNvContentPartPr/>
              <p14:nvPr/>
            </p14:nvContentPartPr>
            <p14:xfrm>
              <a:off x="8684738" y="1249462"/>
              <a:ext cx="46440" cy="703800"/>
            </p14:xfrm>
          </p:contentPart>
        </mc:Choice>
        <mc:Fallback xmlns="">
          <p:pic>
            <p:nvPicPr>
              <p:cNvPr id="2" name="Freihand 1">
                <a:extLst>
                  <a:ext uri="{FF2B5EF4-FFF2-40B4-BE49-F238E27FC236}">
                    <a16:creationId xmlns:a16="http://schemas.microsoft.com/office/drawing/2014/main" id="{FB710696-E993-7AD2-9B89-0EEFAA3B39B1}"/>
                  </a:ext>
                </a:extLst>
              </p:cNvPr>
              <p:cNvPicPr/>
              <p:nvPr/>
            </p:nvPicPr>
            <p:blipFill>
              <a:blip r:embed="rId4"/>
              <a:stretch>
                <a:fillRect/>
              </a:stretch>
            </p:blipFill>
            <p:spPr>
              <a:xfrm>
                <a:off x="8676098" y="1240822"/>
                <a:ext cx="64080" cy="72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5AD94E5-7B14-91E0-6AB7-B0FECB31847F}"/>
                  </a:ext>
                </a:extLst>
              </p14:cNvPr>
              <p14:cNvContentPartPr/>
              <p14:nvPr/>
            </p14:nvContentPartPr>
            <p14:xfrm>
              <a:off x="1139138" y="2377702"/>
              <a:ext cx="2143440" cy="560160"/>
            </p14:xfrm>
          </p:contentPart>
        </mc:Choice>
        <mc:Fallback xmlns="">
          <p:pic>
            <p:nvPicPr>
              <p:cNvPr id="3" name="Freihand 2">
                <a:extLst>
                  <a:ext uri="{FF2B5EF4-FFF2-40B4-BE49-F238E27FC236}">
                    <a16:creationId xmlns:a16="http://schemas.microsoft.com/office/drawing/2014/main" id="{15AD94E5-7B14-91E0-6AB7-B0FECB31847F}"/>
                  </a:ext>
                </a:extLst>
              </p:cNvPr>
              <p:cNvPicPr/>
              <p:nvPr/>
            </p:nvPicPr>
            <p:blipFill>
              <a:blip r:embed="rId6"/>
              <a:stretch>
                <a:fillRect/>
              </a:stretch>
            </p:blipFill>
            <p:spPr>
              <a:xfrm>
                <a:off x="1130498" y="2368702"/>
                <a:ext cx="216108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8C8CEA77-3BF9-062A-6330-62340B02F628}"/>
                  </a:ext>
                </a:extLst>
              </p14:cNvPr>
              <p14:cNvContentPartPr/>
              <p14:nvPr/>
            </p14:nvContentPartPr>
            <p14:xfrm>
              <a:off x="1122218" y="3208942"/>
              <a:ext cx="2974320" cy="70200"/>
            </p14:xfrm>
          </p:contentPart>
        </mc:Choice>
        <mc:Fallback xmlns="">
          <p:pic>
            <p:nvPicPr>
              <p:cNvPr id="9" name="Freihand 8">
                <a:extLst>
                  <a:ext uri="{FF2B5EF4-FFF2-40B4-BE49-F238E27FC236}">
                    <a16:creationId xmlns:a16="http://schemas.microsoft.com/office/drawing/2014/main" id="{8C8CEA77-3BF9-062A-6330-62340B02F628}"/>
                  </a:ext>
                </a:extLst>
              </p:cNvPr>
              <p:cNvPicPr/>
              <p:nvPr/>
            </p:nvPicPr>
            <p:blipFill>
              <a:blip r:embed="rId8"/>
              <a:stretch>
                <a:fillRect/>
              </a:stretch>
            </p:blipFill>
            <p:spPr>
              <a:xfrm>
                <a:off x="1113218" y="3200302"/>
                <a:ext cx="299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34FA0C12-81E0-C80B-8A46-1336E46847B7}"/>
                  </a:ext>
                </a:extLst>
              </p14:cNvPr>
              <p14:cNvContentPartPr/>
              <p14:nvPr/>
            </p14:nvContentPartPr>
            <p14:xfrm>
              <a:off x="8251298" y="4748302"/>
              <a:ext cx="108720" cy="1595880"/>
            </p14:xfrm>
          </p:contentPart>
        </mc:Choice>
        <mc:Fallback xmlns="">
          <p:pic>
            <p:nvPicPr>
              <p:cNvPr id="10" name="Freihand 9">
                <a:extLst>
                  <a:ext uri="{FF2B5EF4-FFF2-40B4-BE49-F238E27FC236}">
                    <a16:creationId xmlns:a16="http://schemas.microsoft.com/office/drawing/2014/main" id="{34FA0C12-81E0-C80B-8A46-1336E46847B7}"/>
                  </a:ext>
                </a:extLst>
              </p:cNvPr>
              <p:cNvPicPr/>
              <p:nvPr/>
            </p:nvPicPr>
            <p:blipFill>
              <a:blip r:embed="rId10"/>
              <a:stretch>
                <a:fillRect/>
              </a:stretch>
            </p:blipFill>
            <p:spPr>
              <a:xfrm>
                <a:off x="8242658" y="4739662"/>
                <a:ext cx="126360" cy="1613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F8E79C14-9238-40D8-282D-C6BBE1C2A447}"/>
                  </a:ext>
                </a:extLst>
              </p14:cNvPr>
              <p14:cNvContentPartPr/>
              <p14:nvPr/>
            </p14:nvContentPartPr>
            <p14:xfrm>
              <a:off x="4061618" y="4817782"/>
              <a:ext cx="3768840" cy="667800"/>
            </p14:xfrm>
          </p:contentPart>
        </mc:Choice>
        <mc:Fallback xmlns="">
          <p:pic>
            <p:nvPicPr>
              <p:cNvPr id="11" name="Freihand 10">
                <a:extLst>
                  <a:ext uri="{FF2B5EF4-FFF2-40B4-BE49-F238E27FC236}">
                    <a16:creationId xmlns:a16="http://schemas.microsoft.com/office/drawing/2014/main" id="{F8E79C14-9238-40D8-282D-C6BBE1C2A447}"/>
                  </a:ext>
                </a:extLst>
              </p:cNvPr>
              <p:cNvPicPr/>
              <p:nvPr/>
            </p:nvPicPr>
            <p:blipFill>
              <a:blip r:embed="rId12"/>
              <a:stretch>
                <a:fillRect/>
              </a:stretch>
            </p:blipFill>
            <p:spPr>
              <a:xfrm>
                <a:off x="4052978" y="4808782"/>
                <a:ext cx="3786480" cy="685440"/>
              </a:xfrm>
              <a:prstGeom prst="rect">
                <a:avLst/>
              </a:prstGeom>
            </p:spPr>
          </p:pic>
        </mc:Fallback>
      </mc:AlternateContent>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3A84A25-836B-8777-EF5D-F9E2C187290C}"/>
                  </a:ext>
                </a:extLst>
              </p14:cNvPr>
              <p14:cNvContentPartPr/>
              <p14:nvPr/>
            </p14:nvContentPartPr>
            <p14:xfrm>
              <a:off x="6596738" y="1913302"/>
              <a:ext cx="1930320" cy="67680"/>
            </p14:xfrm>
          </p:contentPart>
        </mc:Choice>
        <mc:Fallback xmlns="">
          <p:pic>
            <p:nvPicPr>
              <p:cNvPr id="2" name="Freihand 1">
                <a:extLst>
                  <a:ext uri="{FF2B5EF4-FFF2-40B4-BE49-F238E27FC236}">
                    <a16:creationId xmlns:a16="http://schemas.microsoft.com/office/drawing/2014/main" id="{A3A84A25-836B-8777-EF5D-F9E2C187290C}"/>
                  </a:ext>
                </a:extLst>
              </p:cNvPr>
              <p:cNvPicPr/>
              <p:nvPr/>
            </p:nvPicPr>
            <p:blipFill>
              <a:blip r:embed="rId4"/>
              <a:stretch>
                <a:fillRect/>
              </a:stretch>
            </p:blipFill>
            <p:spPr>
              <a:xfrm>
                <a:off x="6588098" y="1904302"/>
                <a:ext cx="194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5B52934-64A0-09ED-12ED-819E656FDAB0}"/>
                  </a:ext>
                </a:extLst>
              </p14:cNvPr>
              <p14:cNvContentPartPr/>
              <p14:nvPr/>
            </p14:nvContentPartPr>
            <p14:xfrm>
              <a:off x="1237058" y="5294062"/>
              <a:ext cx="4108320" cy="55440"/>
            </p14:xfrm>
          </p:contentPart>
        </mc:Choice>
        <mc:Fallback xmlns="">
          <p:pic>
            <p:nvPicPr>
              <p:cNvPr id="3" name="Freihand 2">
                <a:extLst>
                  <a:ext uri="{FF2B5EF4-FFF2-40B4-BE49-F238E27FC236}">
                    <a16:creationId xmlns:a16="http://schemas.microsoft.com/office/drawing/2014/main" id="{D5B52934-64A0-09ED-12ED-819E656FDAB0}"/>
                  </a:ext>
                </a:extLst>
              </p:cNvPr>
              <p:cNvPicPr/>
              <p:nvPr/>
            </p:nvPicPr>
            <p:blipFill>
              <a:blip r:embed="rId6"/>
              <a:stretch>
                <a:fillRect/>
              </a:stretch>
            </p:blipFill>
            <p:spPr>
              <a:xfrm>
                <a:off x="1228058" y="5285062"/>
                <a:ext cx="4125960" cy="73080"/>
              </a:xfrm>
              <a:prstGeom prst="rect">
                <a:avLst/>
              </a:prstGeom>
            </p:spPr>
          </p:pic>
        </mc:Fallback>
      </mc:AlternateContent>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8D153551-F5FA-3607-50C3-1F9F9C36FC9D}"/>
                  </a:ext>
                </a:extLst>
              </p14:cNvPr>
              <p14:cNvContentPartPr/>
              <p14:nvPr/>
            </p14:nvContentPartPr>
            <p14:xfrm>
              <a:off x="6269138" y="1114822"/>
              <a:ext cx="2620440" cy="46440"/>
            </p14:xfrm>
          </p:contentPart>
        </mc:Choice>
        <mc:Fallback xmlns="">
          <p:pic>
            <p:nvPicPr>
              <p:cNvPr id="2" name="Freihand 1">
                <a:extLst>
                  <a:ext uri="{FF2B5EF4-FFF2-40B4-BE49-F238E27FC236}">
                    <a16:creationId xmlns:a16="http://schemas.microsoft.com/office/drawing/2014/main" id="{8D153551-F5FA-3607-50C3-1F9F9C36FC9D}"/>
                  </a:ext>
                </a:extLst>
              </p:cNvPr>
              <p:cNvPicPr/>
              <p:nvPr/>
            </p:nvPicPr>
            <p:blipFill>
              <a:blip r:embed="rId6"/>
              <a:stretch>
                <a:fillRect/>
              </a:stretch>
            </p:blipFill>
            <p:spPr>
              <a:xfrm>
                <a:off x="6260138" y="1106182"/>
                <a:ext cx="2638080" cy="64080"/>
              </a:xfrm>
              <a:prstGeom prst="rect">
                <a:avLst/>
              </a:prstGeom>
            </p:spPr>
          </p:pic>
        </mc:Fallback>
      </mc:AlternateContent>
      <p:grpSp>
        <p:nvGrpSpPr>
          <p:cNvPr id="8" name="Gruppieren 7">
            <a:extLst>
              <a:ext uri="{FF2B5EF4-FFF2-40B4-BE49-F238E27FC236}">
                <a16:creationId xmlns:a16="http://schemas.microsoft.com/office/drawing/2014/main" id="{E30E8825-767D-087F-A6D8-453736175918}"/>
              </a:ext>
            </a:extLst>
          </p:cNvPr>
          <p:cNvGrpSpPr/>
          <p:nvPr/>
        </p:nvGrpSpPr>
        <p:grpSpPr>
          <a:xfrm>
            <a:off x="81098" y="1519462"/>
            <a:ext cx="5898600" cy="514800"/>
            <a:chOff x="81098" y="1519462"/>
            <a:chExt cx="5898600" cy="51480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697E59B0-FD8A-5F3C-438D-70C23D5BF761}"/>
                    </a:ext>
                  </a:extLst>
                </p14:cNvPr>
                <p14:cNvContentPartPr/>
                <p14:nvPr/>
              </p14:nvContentPartPr>
              <p14:xfrm>
                <a:off x="325898" y="1907542"/>
                <a:ext cx="5198400" cy="37440"/>
              </p14:xfrm>
            </p:contentPart>
          </mc:Choice>
          <mc:Fallback xmlns="">
            <p:pic>
              <p:nvPicPr>
                <p:cNvPr id="3" name="Freihand 2">
                  <a:extLst>
                    <a:ext uri="{FF2B5EF4-FFF2-40B4-BE49-F238E27FC236}">
                      <a16:creationId xmlns:a16="http://schemas.microsoft.com/office/drawing/2014/main" id="{697E59B0-FD8A-5F3C-438D-70C23D5BF761}"/>
                    </a:ext>
                  </a:extLst>
                </p:cNvPr>
                <p:cNvPicPr/>
                <p:nvPr/>
              </p:nvPicPr>
              <p:blipFill>
                <a:blip r:embed="rId8"/>
                <a:stretch>
                  <a:fillRect/>
                </a:stretch>
              </p:blipFill>
              <p:spPr>
                <a:xfrm>
                  <a:off x="316898" y="1898902"/>
                  <a:ext cx="5216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AD4D8037-5A77-EFB0-033E-F6FBED6115C6}"/>
                    </a:ext>
                  </a:extLst>
                </p14:cNvPr>
                <p14:cNvContentPartPr/>
                <p14:nvPr/>
              </p14:nvContentPartPr>
              <p14:xfrm>
                <a:off x="81098" y="1519462"/>
                <a:ext cx="5898600" cy="514800"/>
              </p14:xfrm>
            </p:contentPart>
          </mc:Choice>
          <mc:Fallback xmlns="">
            <p:pic>
              <p:nvPicPr>
                <p:cNvPr id="4" name="Freihand 3">
                  <a:extLst>
                    <a:ext uri="{FF2B5EF4-FFF2-40B4-BE49-F238E27FC236}">
                      <a16:creationId xmlns:a16="http://schemas.microsoft.com/office/drawing/2014/main" id="{AD4D8037-5A77-EFB0-033E-F6FBED6115C6}"/>
                    </a:ext>
                  </a:extLst>
                </p:cNvPr>
                <p:cNvPicPr/>
                <p:nvPr/>
              </p:nvPicPr>
              <p:blipFill>
                <a:blip r:embed="rId10"/>
                <a:stretch>
                  <a:fillRect/>
                </a:stretch>
              </p:blipFill>
              <p:spPr>
                <a:xfrm>
                  <a:off x="72458" y="1510462"/>
                  <a:ext cx="5916240" cy="53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7A30B034-0567-30ED-25E9-CC3C3703FDBD}"/>
                  </a:ext>
                </a:extLst>
              </p14:cNvPr>
              <p14:cNvContentPartPr/>
              <p14:nvPr/>
            </p14:nvContentPartPr>
            <p14:xfrm>
              <a:off x="6591338" y="2263942"/>
              <a:ext cx="1402200" cy="64800"/>
            </p14:xfrm>
          </p:contentPart>
        </mc:Choice>
        <mc:Fallback xmlns="">
          <p:pic>
            <p:nvPicPr>
              <p:cNvPr id="10" name="Freihand 9">
                <a:extLst>
                  <a:ext uri="{FF2B5EF4-FFF2-40B4-BE49-F238E27FC236}">
                    <a16:creationId xmlns:a16="http://schemas.microsoft.com/office/drawing/2014/main" id="{7A30B034-0567-30ED-25E9-CC3C3703FDBD}"/>
                  </a:ext>
                </a:extLst>
              </p:cNvPr>
              <p:cNvPicPr/>
              <p:nvPr/>
            </p:nvPicPr>
            <p:blipFill>
              <a:blip r:embed="rId12"/>
              <a:stretch>
                <a:fillRect/>
              </a:stretch>
            </p:blipFill>
            <p:spPr>
              <a:xfrm>
                <a:off x="6582698" y="2255302"/>
                <a:ext cx="1419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AE34B6B2-C4C0-E007-F8E4-81154038DF54}"/>
                  </a:ext>
                </a:extLst>
              </p14:cNvPr>
              <p14:cNvContentPartPr/>
              <p14:nvPr/>
            </p14:nvContentPartPr>
            <p14:xfrm>
              <a:off x="3025898" y="2700622"/>
              <a:ext cx="1502640" cy="30240"/>
            </p14:xfrm>
          </p:contentPart>
        </mc:Choice>
        <mc:Fallback xmlns="">
          <p:pic>
            <p:nvPicPr>
              <p:cNvPr id="11" name="Freihand 10">
                <a:extLst>
                  <a:ext uri="{FF2B5EF4-FFF2-40B4-BE49-F238E27FC236}">
                    <a16:creationId xmlns:a16="http://schemas.microsoft.com/office/drawing/2014/main" id="{AE34B6B2-C4C0-E007-F8E4-81154038DF54}"/>
                  </a:ext>
                </a:extLst>
              </p:cNvPr>
              <p:cNvPicPr/>
              <p:nvPr/>
            </p:nvPicPr>
            <p:blipFill>
              <a:blip r:embed="rId14"/>
              <a:stretch>
                <a:fillRect/>
              </a:stretch>
            </p:blipFill>
            <p:spPr>
              <a:xfrm>
                <a:off x="3017258" y="2691982"/>
                <a:ext cx="1520280" cy="47880"/>
              </a:xfrm>
              <a:prstGeom prst="rect">
                <a:avLst/>
              </a:prstGeom>
            </p:spPr>
          </p:pic>
        </mc:Fallback>
      </mc:AlternateContent>
      <p:grpSp>
        <p:nvGrpSpPr>
          <p:cNvPr id="31" name="Gruppieren 30">
            <a:extLst>
              <a:ext uri="{FF2B5EF4-FFF2-40B4-BE49-F238E27FC236}">
                <a16:creationId xmlns:a16="http://schemas.microsoft.com/office/drawing/2014/main" id="{F11A57CE-60E6-4D02-D5B5-B6C3416625E9}"/>
              </a:ext>
            </a:extLst>
          </p:cNvPr>
          <p:cNvGrpSpPr/>
          <p:nvPr/>
        </p:nvGrpSpPr>
        <p:grpSpPr>
          <a:xfrm>
            <a:off x="1521818" y="3590542"/>
            <a:ext cx="2369160" cy="1266120"/>
            <a:chOff x="1521818" y="3590542"/>
            <a:chExt cx="2369160" cy="126612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53ED9D36-A3D9-91F2-FA91-0A6923C04B8B}"/>
                    </a:ext>
                  </a:extLst>
                </p14:cNvPr>
                <p14:cNvContentPartPr/>
                <p14:nvPr/>
              </p14:nvContentPartPr>
              <p14:xfrm>
                <a:off x="1664378" y="4243942"/>
                <a:ext cx="482040" cy="612720"/>
              </p14:xfrm>
            </p:contentPart>
          </mc:Choice>
          <mc:Fallback xmlns="">
            <p:pic>
              <p:nvPicPr>
                <p:cNvPr id="12" name="Freihand 11">
                  <a:extLst>
                    <a:ext uri="{FF2B5EF4-FFF2-40B4-BE49-F238E27FC236}">
                      <a16:creationId xmlns:a16="http://schemas.microsoft.com/office/drawing/2014/main" id="{53ED9D36-A3D9-91F2-FA91-0A6923C04B8B}"/>
                    </a:ext>
                  </a:extLst>
                </p:cNvPr>
                <p:cNvPicPr/>
                <p:nvPr/>
              </p:nvPicPr>
              <p:blipFill>
                <a:blip r:embed="rId16"/>
                <a:stretch>
                  <a:fillRect/>
                </a:stretch>
              </p:blipFill>
              <p:spPr>
                <a:xfrm>
                  <a:off x="1655378" y="4234942"/>
                  <a:ext cx="49968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50D12466-D8F2-3CBD-AC20-E47394A379C9}"/>
                    </a:ext>
                  </a:extLst>
                </p14:cNvPr>
                <p14:cNvContentPartPr/>
                <p14:nvPr/>
              </p14:nvContentPartPr>
              <p14:xfrm>
                <a:off x="1595618" y="3802222"/>
                <a:ext cx="464400" cy="322920"/>
              </p14:xfrm>
            </p:contentPart>
          </mc:Choice>
          <mc:Fallback xmlns="">
            <p:pic>
              <p:nvPicPr>
                <p:cNvPr id="13" name="Freihand 12">
                  <a:extLst>
                    <a:ext uri="{FF2B5EF4-FFF2-40B4-BE49-F238E27FC236}">
                      <a16:creationId xmlns:a16="http://schemas.microsoft.com/office/drawing/2014/main" id="{50D12466-D8F2-3CBD-AC20-E47394A379C9}"/>
                    </a:ext>
                  </a:extLst>
                </p:cNvPr>
                <p:cNvPicPr/>
                <p:nvPr/>
              </p:nvPicPr>
              <p:blipFill>
                <a:blip r:embed="rId18"/>
                <a:stretch>
                  <a:fillRect/>
                </a:stretch>
              </p:blipFill>
              <p:spPr>
                <a:xfrm>
                  <a:off x="1586978" y="3793222"/>
                  <a:ext cx="4820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E8D58893-A374-FFEF-0B87-72CD9EA5F410}"/>
                    </a:ext>
                  </a:extLst>
                </p14:cNvPr>
                <p14:cNvContentPartPr/>
                <p14:nvPr/>
              </p14:nvContentPartPr>
              <p14:xfrm>
                <a:off x="2062178" y="3716182"/>
                <a:ext cx="4320" cy="11880"/>
              </p14:xfrm>
            </p:contentPart>
          </mc:Choice>
          <mc:Fallback xmlns="">
            <p:pic>
              <p:nvPicPr>
                <p:cNvPr id="14" name="Freihand 13">
                  <a:extLst>
                    <a:ext uri="{FF2B5EF4-FFF2-40B4-BE49-F238E27FC236}">
                      <a16:creationId xmlns:a16="http://schemas.microsoft.com/office/drawing/2014/main" id="{E8D58893-A374-FFEF-0B87-72CD9EA5F410}"/>
                    </a:ext>
                  </a:extLst>
                </p:cNvPr>
                <p:cNvPicPr/>
                <p:nvPr/>
              </p:nvPicPr>
              <p:blipFill>
                <a:blip r:embed="rId20"/>
                <a:stretch>
                  <a:fillRect/>
                </a:stretch>
              </p:blipFill>
              <p:spPr>
                <a:xfrm>
                  <a:off x="2053538" y="3707182"/>
                  <a:ext cx="21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84657464-186F-2DEF-8B58-967C7C51CCCF}"/>
                    </a:ext>
                  </a:extLst>
                </p14:cNvPr>
                <p14:cNvContentPartPr/>
                <p14:nvPr/>
              </p14:nvContentPartPr>
              <p14:xfrm>
                <a:off x="2135978" y="3590542"/>
                <a:ext cx="331560" cy="275400"/>
              </p14:xfrm>
            </p:contentPart>
          </mc:Choice>
          <mc:Fallback xmlns="">
            <p:pic>
              <p:nvPicPr>
                <p:cNvPr id="15" name="Freihand 14">
                  <a:extLst>
                    <a:ext uri="{FF2B5EF4-FFF2-40B4-BE49-F238E27FC236}">
                      <a16:creationId xmlns:a16="http://schemas.microsoft.com/office/drawing/2014/main" id="{84657464-186F-2DEF-8B58-967C7C51CCCF}"/>
                    </a:ext>
                  </a:extLst>
                </p:cNvPr>
                <p:cNvPicPr/>
                <p:nvPr/>
              </p:nvPicPr>
              <p:blipFill>
                <a:blip r:embed="rId22"/>
                <a:stretch>
                  <a:fillRect/>
                </a:stretch>
              </p:blipFill>
              <p:spPr>
                <a:xfrm>
                  <a:off x="2126978" y="3581542"/>
                  <a:ext cx="3492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9F24FDB8-C3FC-B0BC-AC9F-8E3B87B9030D}"/>
                    </a:ext>
                  </a:extLst>
                </p14:cNvPr>
                <p14:cNvContentPartPr/>
                <p14:nvPr/>
              </p14:nvContentPartPr>
              <p14:xfrm>
                <a:off x="1521818" y="3721942"/>
                <a:ext cx="181440" cy="258840"/>
              </p14:xfrm>
            </p:contentPart>
          </mc:Choice>
          <mc:Fallback xmlns="">
            <p:pic>
              <p:nvPicPr>
                <p:cNvPr id="17" name="Freihand 16">
                  <a:extLst>
                    <a:ext uri="{FF2B5EF4-FFF2-40B4-BE49-F238E27FC236}">
                      <a16:creationId xmlns:a16="http://schemas.microsoft.com/office/drawing/2014/main" id="{9F24FDB8-C3FC-B0BC-AC9F-8E3B87B9030D}"/>
                    </a:ext>
                  </a:extLst>
                </p:cNvPr>
                <p:cNvPicPr/>
                <p:nvPr/>
              </p:nvPicPr>
              <p:blipFill>
                <a:blip r:embed="rId24"/>
                <a:stretch>
                  <a:fillRect/>
                </a:stretch>
              </p:blipFill>
              <p:spPr>
                <a:xfrm>
                  <a:off x="1513178" y="3713302"/>
                  <a:ext cx="1990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8FA5FAEF-9A82-C513-F65B-FD05409B2DAB}"/>
                    </a:ext>
                  </a:extLst>
                </p14:cNvPr>
                <p14:cNvContentPartPr/>
                <p14:nvPr/>
              </p14:nvContentPartPr>
              <p14:xfrm>
                <a:off x="2537018" y="4003102"/>
                <a:ext cx="253440" cy="262080"/>
              </p14:xfrm>
            </p:contentPart>
          </mc:Choice>
          <mc:Fallback xmlns="">
            <p:pic>
              <p:nvPicPr>
                <p:cNvPr id="19" name="Freihand 18">
                  <a:extLst>
                    <a:ext uri="{FF2B5EF4-FFF2-40B4-BE49-F238E27FC236}">
                      <a16:creationId xmlns:a16="http://schemas.microsoft.com/office/drawing/2014/main" id="{8FA5FAEF-9A82-C513-F65B-FD05409B2DAB}"/>
                    </a:ext>
                  </a:extLst>
                </p:cNvPr>
                <p:cNvPicPr/>
                <p:nvPr/>
              </p:nvPicPr>
              <p:blipFill>
                <a:blip r:embed="rId26"/>
                <a:stretch>
                  <a:fillRect/>
                </a:stretch>
              </p:blipFill>
              <p:spPr>
                <a:xfrm>
                  <a:off x="2528018" y="3994102"/>
                  <a:ext cx="271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D49665B5-C1EE-1B8C-EBE5-B9956EE330F8}"/>
                    </a:ext>
                  </a:extLst>
                </p14:cNvPr>
                <p14:cNvContentPartPr/>
                <p14:nvPr/>
              </p14:nvContentPartPr>
              <p14:xfrm>
                <a:off x="2499938" y="4079782"/>
                <a:ext cx="143640" cy="271800"/>
              </p14:xfrm>
            </p:contentPart>
          </mc:Choice>
          <mc:Fallback xmlns="">
            <p:pic>
              <p:nvPicPr>
                <p:cNvPr id="20" name="Freihand 19">
                  <a:extLst>
                    <a:ext uri="{FF2B5EF4-FFF2-40B4-BE49-F238E27FC236}">
                      <a16:creationId xmlns:a16="http://schemas.microsoft.com/office/drawing/2014/main" id="{D49665B5-C1EE-1B8C-EBE5-B9956EE330F8}"/>
                    </a:ext>
                  </a:extLst>
                </p:cNvPr>
                <p:cNvPicPr/>
                <p:nvPr/>
              </p:nvPicPr>
              <p:blipFill>
                <a:blip r:embed="rId28"/>
                <a:stretch>
                  <a:fillRect/>
                </a:stretch>
              </p:blipFill>
              <p:spPr>
                <a:xfrm>
                  <a:off x="2490938" y="4070782"/>
                  <a:ext cx="1612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7291D67-71DF-FCB0-4A7D-643DA38AD8DA}"/>
                    </a:ext>
                  </a:extLst>
                </p14:cNvPr>
                <p14:cNvContentPartPr/>
                <p14:nvPr/>
              </p14:nvContentPartPr>
              <p14:xfrm>
                <a:off x="2932658" y="3691342"/>
                <a:ext cx="19080" cy="254880"/>
              </p14:xfrm>
            </p:contentPart>
          </mc:Choice>
          <mc:Fallback xmlns="">
            <p:pic>
              <p:nvPicPr>
                <p:cNvPr id="21" name="Freihand 20">
                  <a:extLst>
                    <a:ext uri="{FF2B5EF4-FFF2-40B4-BE49-F238E27FC236}">
                      <a16:creationId xmlns:a16="http://schemas.microsoft.com/office/drawing/2014/main" id="{07291D67-71DF-FCB0-4A7D-643DA38AD8DA}"/>
                    </a:ext>
                  </a:extLst>
                </p:cNvPr>
                <p:cNvPicPr/>
                <p:nvPr/>
              </p:nvPicPr>
              <p:blipFill>
                <a:blip r:embed="rId30"/>
                <a:stretch>
                  <a:fillRect/>
                </a:stretch>
              </p:blipFill>
              <p:spPr>
                <a:xfrm>
                  <a:off x="2923658" y="3682342"/>
                  <a:ext cx="367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31286EA5-75BB-843E-5015-43EB3F5B9881}"/>
                    </a:ext>
                  </a:extLst>
                </p14:cNvPr>
                <p14:cNvContentPartPr/>
                <p14:nvPr/>
              </p14:nvContentPartPr>
              <p14:xfrm>
                <a:off x="2822138" y="3653182"/>
                <a:ext cx="177120" cy="161640"/>
              </p14:xfrm>
            </p:contentPart>
          </mc:Choice>
          <mc:Fallback xmlns="">
            <p:pic>
              <p:nvPicPr>
                <p:cNvPr id="22" name="Freihand 21">
                  <a:extLst>
                    <a:ext uri="{FF2B5EF4-FFF2-40B4-BE49-F238E27FC236}">
                      <a16:creationId xmlns:a16="http://schemas.microsoft.com/office/drawing/2014/main" id="{31286EA5-75BB-843E-5015-43EB3F5B9881}"/>
                    </a:ext>
                  </a:extLst>
                </p:cNvPr>
                <p:cNvPicPr/>
                <p:nvPr/>
              </p:nvPicPr>
              <p:blipFill>
                <a:blip r:embed="rId32"/>
                <a:stretch>
                  <a:fillRect/>
                </a:stretch>
              </p:blipFill>
              <p:spPr>
                <a:xfrm>
                  <a:off x="2813498" y="3644542"/>
                  <a:ext cx="194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71E8ED39-7FEC-BFFA-7F52-54AD05CB9DD9}"/>
                    </a:ext>
                  </a:extLst>
                </p14:cNvPr>
                <p14:cNvContentPartPr/>
                <p14:nvPr/>
              </p14:nvContentPartPr>
              <p14:xfrm>
                <a:off x="1887938" y="4001662"/>
                <a:ext cx="17640" cy="197280"/>
              </p14:xfrm>
            </p:contentPart>
          </mc:Choice>
          <mc:Fallback xmlns="">
            <p:pic>
              <p:nvPicPr>
                <p:cNvPr id="23" name="Freihand 22">
                  <a:extLst>
                    <a:ext uri="{FF2B5EF4-FFF2-40B4-BE49-F238E27FC236}">
                      <a16:creationId xmlns:a16="http://schemas.microsoft.com/office/drawing/2014/main" id="{71E8ED39-7FEC-BFFA-7F52-54AD05CB9DD9}"/>
                    </a:ext>
                  </a:extLst>
                </p:cNvPr>
                <p:cNvPicPr/>
                <p:nvPr/>
              </p:nvPicPr>
              <p:blipFill>
                <a:blip r:embed="rId34"/>
                <a:stretch>
                  <a:fillRect/>
                </a:stretch>
              </p:blipFill>
              <p:spPr>
                <a:xfrm>
                  <a:off x="1878938" y="3993022"/>
                  <a:ext cx="35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146330EA-6C73-D014-82EA-788640647454}"/>
                    </a:ext>
                  </a:extLst>
                </p14:cNvPr>
                <p14:cNvContentPartPr/>
                <p14:nvPr/>
              </p14:nvContentPartPr>
              <p14:xfrm>
                <a:off x="1845098" y="4054582"/>
                <a:ext cx="200520" cy="203400"/>
              </p14:xfrm>
            </p:contentPart>
          </mc:Choice>
          <mc:Fallback xmlns="">
            <p:pic>
              <p:nvPicPr>
                <p:cNvPr id="24" name="Freihand 23">
                  <a:extLst>
                    <a:ext uri="{FF2B5EF4-FFF2-40B4-BE49-F238E27FC236}">
                      <a16:creationId xmlns:a16="http://schemas.microsoft.com/office/drawing/2014/main" id="{146330EA-6C73-D014-82EA-788640647454}"/>
                    </a:ext>
                  </a:extLst>
                </p:cNvPr>
                <p:cNvPicPr/>
                <p:nvPr/>
              </p:nvPicPr>
              <p:blipFill>
                <a:blip r:embed="rId36"/>
                <a:stretch>
                  <a:fillRect/>
                </a:stretch>
              </p:blipFill>
              <p:spPr>
                <a:xfrm>
                  <a:off x="1836098" y="4045582"/>
                  <a:ext cx="2181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6AC25786-E38C-092E-51AF-21C242E77185}"/>
                    </a:ext>
                  </a:extLst>
                </p14:cNvPr>
                <p14:cNvContentPartPr/>
                <p14:nvPr/>
              </p14:nvContentPartPr>
              <p14:xfrm>
                <a:off x="2323178" y="4195702"/>
                <a:ext cx="316440" cy="482040"/>
              </p14:xfrm>
            </p:contentPart>
          </mc:Choice>
          <mc:Fallback xmlns="">
            <p:pic>
              <p:nvPicPr>
                <p:cNvPr id="25" name="Freihand 24">
                  <a:extLst>
                    <a:ext uri="{FF2B5EF4-FFF2-40B4-BE49-F238E27FC236}">
                      <a16:creationId xmlns:a16="http://schemas.microsoft.com/office/drawing/2014/main" id="{6AC25786-E38C-092E-51AF-21C242E77185}"/>
                    </a:ext>
                  </a:extLst>
                </p:cNvPr>
                <p:cNvPicPr/>
                <p:nvPr/>
              </p:nvPicPr>
              <p:blipFill>
                <a:blip r:embed="rId38"/>
                <a:stretch>
                  <a:fillRect/>
                </a:stretch>
              </p:blipFill>
              <p:spPr>
                <a:xfrm>
                  <a:off x="2314538" y="4187062"/>
                  <a:ext cx="33408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67390594-481E-F84D-A10D-FAFF33A9C29D}"/>
                    </a:ext>
                  </a:extLst>
                </p14:cNvPr>
                <p14:cNvContentPartPr/>
                <p14:nvPr/>
              </p14:nvContentPartPr>
              <p14:xfrm>
                <a:off x="3098618" y="3723022"/>
                <a:ext cx="290160" cy="237240"/>
              </p14:xfrm>
            </p:contentPart>
          </mc:Choice>
          <mc:Fallback xmlns="">
            <p:pic>
              <p:nvPicPr>
                <p:cNvPr id="26" name="Freihand 25">
                  <a:extLst>
                    <a:ext uri="{FF2B5EF4-FFF2-40B4-BE49-F238E27FC236}">
                      <a16:creationId xmlns:a16="http://schemas.microsoft.com/office/drawing/2014/main" id="{67390594-481E-F84D-A10D-FAFF33A9C29D}"/>
                    </a:ext>
                  </a:extLst>
                </p:cNvPr>
                <p:cNvPicPr/>
                <p:nvPr/>
              </p:nvPicPr>
              <p:blipFill>
                <a:blip r:embed="rId40"/>
                <a:stretch>
                  <a:fillRect/>
                </a:stretch>
              </p:blipFill>
              <p:spPr>
                <a:xfrm>
                  <a:off x="3089618" y="3714382"/>
                  <a:ext cx="3078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9E5133F8-2FBA-557A-7AED-3C76397CF0A9}"/>
                    </a:ext>
                  </a:extLst>
                </p14:cNvPr>
                <p14:cNvContentPartPr/>
                <p14:nvPr/>
              </p14:nvContentPartPr>
              <p14:xfrm>
                <a:off x="3338378" y="3646702"/>
                <a:ext cx="56520" cy="36360"/>
              </p14:xfrm>
            </p:contentPart>
          </mc:Choice>
          <mc:Fallback xmlns="">
            <p:pic>
              <p:nvPicPr>
                <p:cNvPr id="27" name="Freihand 26">
                  <a:extLst>
                    <a:ext uri="{FF2B5EF4-FFF2-40B4-BE49-F238E27FC236}">
                      <a16:creationId xmlns:a16="http://schemas.microsoft.com/office/drawing/2014/main" id="{9E5133F8-2FBA-557A-7AED-3C76397CF0A9}"/>
                    </a:ext>
                  </a:extLst>
                </p:cNvPr>
                <p:cNvPicPr/>
                <p:nvPr/>
              </p:nvPicPr>
              <p:blipFill>
                <a:blip r:embed="rId42"/>
                <a:stretch>
                  <a:fillRect/>
                </a:stretch>
              </p:blipFill>
              <p:spPr>
                <a:xfrm>
                  <a:off x="3329378" y="3638062"/>
                  <a:ext cx="74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62333929-C5C0-87A4-D93D-6542D47E9CF6}"/>
                    </a:ext>
                  </a:extLst>
                </p14:cNvPr>
                <p14:cNvContentPartPr/>
                <p14:nvPr/>
              </p14:nvContentPartPr>
              <p14:xfrm>
                <a:off x="3444938" y="3681262"/>
                <a:ext cx="126360" cy="214200"/>
              </p14:xfrm>
            </p:contentPart>
          </mc:Choice>
          <mc:Fallback xmlns="">
            <p:pic>
              <p:nvPicPr>
                <p:cNvPr id="28" name="Freihand 27">
                  <a:extLst>
                    <a:ext uri="{FF2B5EF4-FFF2-40B4-BE49-F238E27FC236}">
                      <a16:creationId xmlns:a16="http://schemas.microsoft.com/office/drawing/2014/main" id="{62333929-C5C0-87A4-D93D-6542D47E9CF6}"/>
                    </a:ext>
                  </a:extLst>
                </p:cNvPr>
                <p:cNvPicPr/>
                <p:nvPr/>
              </p:nvPicPr>
              <p:blipFill>
                <a:blip r:embed="rId44"/>
                <a:stretch>
                  <a:fillRect/>
                </a:stretch>
              </p:blipFill>
              <p:spPr>
                <a:xfrm>
                  <a:off x="3435938" y="3672622"/>
                  <a:ext cx="144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B7CAC93E-75D5-0458-6C4F-D1C64231BD65}"/>
                    </a:ext>
                  </a:extLst>
                </p14:cNvPr>
                <p14:cNvContentPartPr/>
                <p14:nvPr/>
              </p14:nvContentPartPr>
              <p14:xfrm>
                <a:off x="2826818" y="3869902"/>
                <a:ext cx="1064160" cy="289080"/>
              </p14:xfrm>
            </p:contentPart>
          </mc:Choice>
          <mc:Fallback xmlns="">
            <p:pic>
              <p:nvPicPr>
                <p:cNvPr id="30" name="Freihand 29">
                  <a:extLst>
                    <a:ext uri="{FF2B5EF4-FFF2-40B4-BE49-F238E27FC236}">
                      <a16:creationId xmlns:a16="http://schemas.microsoft.com/office/drawing/2014/main" id="{B7CAC93E-75D5-0458-6C4F-D1C64231BD65}"/>
                    </a:ext>
                  </a:extLst>
                </p:cNvPr>
                <p:cNvPicPr/>
                <p:nvPr/>
              </p:nvPicPr>
              <p:blipFill>
                <a:blip r:embed="rId46"/>
                <a:stretch>
                  <a:fillRect/>
                </a:stretch>
              </p:blipFill>
              <p:spPr>
                <a:xfrm>
                  <a:off x="2818178" y="3860902"/>
                  <a:ext cx="1081800" cy="306720"/>
                </a:xfrm>
                <a:prstGeom prst="rect">
                  <a:avLst/>
                </a:prstGeom>
              </p:spPr>
            </p:pic>
          </mc:Fallback>
        </mc:AlternateContent>
      </p:grpSp>
      <p:grpSp>
        <p:nvGrpSpPr>
          <p:cNvPr id="56" name="Gruppieren 55">
            <a:extLst>
              <a:ext uri="{FF2B5EF4-FFF2-40B4-BE49-F238E27FC236}">
                <a16:creationId xmlns:a16="http://schemas.microsoft.com/office/drawing/2014/main" id="{67F7AD8A-089C-3CF0-BD31-E28A7C036EF4}"/>
              </a:ext>
            </a:extLst>
          </p:cNvPr>
          <p:cNvGrpSpPr/>
          <p:nvPr/>
        </p:nvGrpSpPr>
        <p:grpSpPr>
          <a:xfrm>
            <a:off x="6695738" y="2961262"/>
            <a:ext cx="4173120" cy="1303200"/>
            <a:chOff x="6695738" y="2961262"/>
            <a:chExt cx="4173120" cy="1303200"/>
          </a:xfrm>
        </p:grpSpPr>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53D969A9-A487-F2A5-EF86-CBCD352204FD}"/>
                    </a:ext>
                  </a:extLst>
                </p14:cNvPr>
                <p14:cNvContentPartPr/>
                <p14:nvPr/>
              </p14:nvContentPartPr>
              <p14:xfrm>
                <a:off x="6835058" y="3950902"/>
                <a:ext cx="287280" cy="223200"/>
              </p14:xfrm>
            </p:contentPart>
          </mc:Choice>
          <mc:Fallback xmlns="">
            <p:pic>
              <p:nvPicPr>
                <p:cNvPr id="32" name="Freihand 31">
                  <a:extLst>
                    <a:ext uri="{FF2B5EF4-FFF2-40B4-BE49-F238E27FC236}">
                      <a16:creationId xmlns:a16="http://schemas.microsoft.com/office/drawing/2014/main" id="{53D969A9-A487-F2A5-EF86-CBCD352204FD}"/>
                    </a:ext>
                  </a:extLst>
                </p:cNvPr>
                <p:cNvPicPr/>
                <p:nvPr/>
              </p:nvPicPr>
              <p:blipFill>
                <a:blip r:embed="rId48"/>
                <a:stretch>
                  <a:fillRect/>
                </a:stretch>
              </p:blipFill>
              <p:spPr>
                <a:xfrm>
                  <a:off x="6826058" y="3941902"/>
                  <a:ext cx="3049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6B9FA817-99FF-ED8F-ACFE-A97BA8CB0E89}"/>
                    </a:ext>
                  </a:extLst>
                </p14:cNvPr>
                <p14:cNvContentPartPr/>
                <p14:nvPr/>
              </p14:nvContentPartPr>
              <p14:xfrm>
                <a:off x="6695738" y="3961702"/>
                <a:ext cx="171000" cy="302760"/>
              </p14:xfrm>
            </p:contentPart>
          </mc:Choice>
          <mc:Fallback xmlns="">
            <p:pic>
              <p:nvPicPr>
                <p:cNvPr id="33" name="Freihand 32">
                  <a:extLst>
                    <a:ext uri="{FF2B5EF4-FFF2-40B4-BE49-F238E27FC236}">
                      <a16:creationId xmlns:a16="http://schemas.microsoft.com/office/drawing/2014/main" id="{6B9FA817-99FF-ED8F-ACFE-A97BA8CB0E89}"/>
                    </a:ext>
                  </a:extLst>
                </p:cNvPr>
                <p:cNvPicPr/>
                <p:nvPr/>
              </p:nvPicPr>
              <p:blipFill>
                <a:blip r:embed="rId50"/>
                <a:stretch>
                  <a:fillRect/>
                </a:stretch>
              </p:blipFill>
              <p:spPr>
                <a:xfrm>
                  <a:off x="6687098" y="3952702"/>
                  <a:ext cx="1886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1DC366DE-C918-CE48-6E1A-45092B691FCD}"/>
                    </a:ext>
                  </a:extLst>
                </p14:cNvPr>
                <p14:cNvContentPartPr/>
                <p14:nvPr/>
              </p14:nvContentPartPr>
              <p14:xfrm>
                <a:off x="7378298" y="3814822"/>
                <a:ext cx="329760" cy="155160"/>
              </p14:xfrm>
            </p:contentPart>
          </mc:Choice>
          <mc:Fallback xmlns="">
            <p:pic>
              <p:nvPicPr>
                <p:cNvPr id="34" name="Freihand 33">
                  <a:extLst>
                    <a:ext uri="{FF2B5EF4-FFF2-40B4-BE49-F238E27FC236}">
                      <a16:creationId xmlns:a16="http://schemas.microsoft.com/office/drawing/2014/main" id="{1DC366DE-C918-CE48-6E1A-45092B691FCD}"/>
                    </a:ext>
                  </a:extLst>
                </p:cNvPr>
                <p:cNvPicPr/>
                <p:nvPr/>
              </p:nvPicPr>
              <p:blipFill>
                <a:blip r:embed="rId52"/>
                <a:stretch>
                  <a:fillRect/>
                </a:stretch>
              </p:blipFill>
              <p:spPr>
                <a:xfrm>
                  <a:off x="7369298" y="3806182"/>
                  <a:ext cx="347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00B0D669-46A8-FE88-62D3-1FA4FF6CA0BA}"/>
                    </a:ext>
                  </a:extLst>
                </p14:cNvPr>
                <p14:cNvContentPartPr/>
                <p14:nvPr/>
              </p14:nvContentPartPr>
              <p14:xfrm>
                <a:off x="7717778" y="3681262"/>
                <a:ext cx="2520" cy="13680"/>
              </p14:xfrm>
            </p:contentPart>
          </mc:Choice>
          <mc:Fallback xmlns="">
            <p:pic>
              <p:nvPicPr>
                <p:cNvPr id="35" name="Freihand 34">
                  <a:extLst>
                    <a:ext uri="{FF2B5EF4-FFF2-40B4-BE49-F238E27FC236}">
                      <a16:creationId xmlns:a16="http://schemas.microsoft.com/office/drawing/2014/main" id="{00B0D669-46A8-FE88-62D3-1FA4FF6CA0BA}"/>
                    </a:ext>
                  </a:extLst>
                </p:cNvPr>
                <p:cNvPicPr/>
                <p:nvPr/>
              </p:nvPicPr>
              <p:blipFill>
                <a:blip r:embed="rId54"/>
                <a:stretch>
                  <a:fillRect/>
                </a:stretch>
              </p:blipFill>
              <p:spPr>
                <a:xfrm>
                  <a:off x="7709138" y="3672622"/>
                  <a:ext cx="20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A126AAA4-156A-1F41-2CBE-5C31034532A3}"/>
                    </a:ext>
                  </a:extLst>
                </p14:cNvPr>
                <p14:cNvContentPartPr/>
                <p14:nvPr/>
              </p14:nvContentPartPr>
              <p14:xfrm>
                <a:off x="7396298" y="3745702"/>
                <a:ext cx="550080" cy="483840"/>
              </p14:xfrm>
            </p:contentPart>
          </mc:Choice>
          <mc:Fallback xmlns="">
            <p:pic>
              <p:nvPicPr>
                <p:cNvPr id="36" name="Freihand 35">
                  <a:extLst>
                    <a:ext uri="{FF2B5EF4-FFF2-40B4-BE49-F238E27FC236}">
                      <a16:creationId xmlns:a16="http://schemas.microsoft.com/office/drawing/2014/main" id="{A126AAA4-156A-1F41-2CBE-5C31034532A3}"/>
                    </a:ext>
                  </a:extLst>
                </p:cNvPr>
                <p:cNvPicPr/>
                <p:nvPr/>
              </p:nvPicPr>
              <p:blipFill>
                <a:blip r:embed="rId56"/>
                <a:stretch>
                  <a:fillRect/>
                </a:stretch>
              </p:blipFill>
              <p:spPr>
                <a:xfrm>
                  <a:off x="7387658" y="3737062"/>
                  <a:ext cx="56772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4A6050FC-580C-9DC0-F0A5-0BFEA8B09AB6}"/>
                    </a:ext>
                  </a:extLst>
                </p14:cNvPr>
                <p14:cNvContentPartPr/>
                <p14:nvPr/>
              </p14:nvContentPartPr>
              <p14:xfrm>
                <a:off x="7968698" y="3728422"/>
                <a:ext cx="24840" cy="136440"/>
              </p14:xfrm>
            </p:contentPart>
          </mc:Choice>
          <mc:Fallback xmlns="">
            <p:pic>
              <p:nvPicPr>
                <p:cNvPr id="37" name="Freihand 36">
                  <a:extLst>
                    <a:ext uri="{FF2B5EF4-FFF2-40B4-BE49-F238E27FC236}">
                      <a16:creationId xmlns:a16="http://schemas.microsoft.com/office/drawing/2014/main" id="{4A6050FC-580C-9DC0-F0A5-0BFEA8B09AB6}"/>
                    </a:ext>
                  </a:extLst>
                </p:cNvPr>
                <p:cNvPicPr/>
                <p:nvPr/>
              </p:nvPicPr>
              <p:blipFill>
                <a:blip r:embed="rId58"/>
                <a:stretch>
                  <a:fillRect/>
                </a:stretch>
              </p:blipFill>
              <p:spPr>
                <a:xfrm>
                  <a:off x="7960058" y="3719422"/>
                  <a:ext cx="42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73AC3A6A-E574-448A-374B-801AFF4093B3}"/>
                    </a:ext>
                  </a:extLst>
                </p14:cNvPr>
                <p14:cNvContentPartPr/>
                <p14:nvPr/>
              </p14:nvContentPartPr>
              <p14:xfrm>
                <a:off x="7960058" y="3646702"/>
                <a:ext cx="14400" cy="30960"/>
              </p14:xfrm>
            </p:contentPart>
          </mc:Choice>
          <mc:Fallback xmlns="">
            <p:pic>
              <p:nvPicPr>
                <p:cNvPr id="38" name="Freihand 37">
                  <a:extLst>
                    <a:ext uri="{FF2B5EF4-FFF2-40B4-BE49-F238E27FC236}">
                      <a16:creationId xmlns:a16="http://schemas.microsoft.com/office/drawing/2014/main" id="{73AC3A6A-E574-448A-374B-801AFF4093B3}"/>
                    </a:ext>
                  </a:extLst>
                </p:cNvPr>
                <p:cNvPicPr/>
                <p:nvPr/>
              </p:nvPicPr>
              <p:blipFill>
                <a:blip r:embed="rId60"/>
                <a:stretch>
                  <a:fillRect/>
                </a:stretch>
              </p:blipFill>
              <p:spPr>
                <a:xfrm>
                  <a:off x="7951058" y="3638062"/>
                  <a:ext cx="320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47FC6ABF-CDFD-22EE-8CB1-E0F6DCA6EF73}"/>
                    </a:ext>
                  </a:extLst>
                </p14:cNvPr>
                <p14:cNvContentPartPr/>
                <p14:nvPr/>
              </p14:nvContentPartPr>
              <p14:xfrm>
                <a:off x="8047178" y="3597382"/>
                <a:ext cx="171720" cy="225360"/>
              </p14:xfrm>
            </p:contentPart>
          </mc:Choice>
          <mc:Fallback xmlns="">
            <p:pic>
              <p:nvPicPr>
                <p:cNvPr id="39" name="Freihand 38">
                  <a:extLst>
                    <a:ext uri="{FF2B5EF4-FFF2-40B4-BE49-F238E27FC236}">
                      <a16:creationId xmlns:a16="http://schemas.microsoft.com/office/drawing/2014/main" id="{47FC6ABF-CDFD-22EE-8CB1-E0F6DCA6EF73}"/>
                    </a:ext>
                  </a:extLst>
                </p:cNvPr>
                <p:cNvPicPr/>
                <p:nvPr/>
              </p:nvPicPr>
              <p:blipFill>
                <a:blip r:embed="rId62"/>
                <a:stretch>
                  <a:fillRect/>
                </a:stretch>
              </p:blipFill>
              <p:spPr>
                <a:xfrm>
                  <a:off x="8038538" y="3588742"/>
                  <a:ext cx="1893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F33B3B67-5248-9CF7-506F-C310FA8F474C}"/>
                    </a:ext>
                  </a:extLst>
                </p14:cNvPr>
                <p14:cNvContentPartPr/>
                <p14:nvPr/>
              </p14:nvContentPartPr>
              <p14:xfrm>
                <a:off x="8272538" y="3566782"/>
                <a:ext cx="155520" cy="208080"/>
              </p14:xfrm>
            </p:contentPart>
          </mc:Choice>
          <mc:Fallback xmlns="">
            <p:pic>
              <p:nvPicPr>
                <p:cNvPr id="40" name="Freihand 39">
                  <a:extLst>
                    <a:ext uri="{FF2B5EF4-FFF2-40B4-BE49-F238E27FC236}">
                      <a16:creationId xmlns:a16="http://schemas.microsoft.com/office/drawing/2014/main" id="{F33B3B67-5248-9CF7-506F-C310FA8F474C}"/>
                    </a:ext>
                  </a:extLst>
                </p:cNvPr>
                <p:cNvPicPr/>
                <p:nvPr/>
              </p:nvPicPr>
              <p:blipFill>
                <a:blip r:embed="rId64"/>
                <a:stretch>
                  <a:fillRect/>
                </a:stretch>
              </p:blipFill>
              <p:spPr>
                <a:xfrm>
                  <a:off x="8263898" y="3558142"/>
                  <a:ext cx="173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9BE1A9B3-B3DE-4CE8-D161-15AB9F409BE4}"/>
                    </a:ext>
                  </a:extLst>
                </p14:cNvPr>
                <p14:cNvContentPartPr/>
                <p14:nvPr/>
              </p14:nvContentPartPr>
              <p14:xfrm>
                <a:off x="8449658" y="3526102"/>
                <a:ext cx="233640" cy="202320"/>
              </p14:xfrm>
            </p:contentPart>
          </mc:Choice>
          <mc:Fallback xmlns="">
            <p:pic>
              <p:nvPicPr>
                <p:cNvPr id="41" name="Freihand 40">
                  <a:extLst>
                    <a:ext uri="{FF2B5EF4-FFF2-40B4-BE49-F238E27FC236}">
                      <a16:creationId xmlns:a16="http://schemas.microsoft.com/office/drawing/2014/main" id="{9BE1A9B3-B3DE-4CE8-D161-15AB9F409BE4}"/>
                    </a:ext>
                  </a:extLst>
                </p:cNvPr>
                <p:cNvPicPr/>
                <p:nvPr/>
              </p:nvPicPr>
              <p:blipFill>
                <a:blip r:embed="rId66"/>
                <a:stretch>
                  <a:fillRect/>
                </a:stretch>
              </p:blipFill>
              <p:spPr>
                <a:xfrm>
                  <a:off x="8440658" y="3517462"/>
                  <a:ext cx="251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9141E974-DC56-AF3C-BB80-7CFD28E63D87}"/>
                    </a:ext>
                  </a:extLst>
                </p14:cNvPr>
                <p14:cNvContentPartPr/>
                <p14:nvPr/>
              </p14:nvContentPartPr>
              <p14:xfrm>
                <a:off x="8711018" y="3547342"/>
                <a:ext cx="129600" cy="162360"/>
              </p14:xfrm>
            </p:contentPart>
          </mc:Choice>
          <mc:Fallback xmlns="">
            <p:pic>
              <p:nvPicPr>
                <p:cNvPr id="42" name="Freihand 41">
                  <a:extLst>
                    <a:ext uri="{FF2B5EF4-FFF2-40B4-BE49-F238E27FC236}">
                      <a16:creationId xmlns:a16="http://schemas.microsoft.com/office/drawing/2014/main" id="{9141E974-DC56-AF3C-BB80-7CFD28E63D87}"/>
                    </a:ext>
                  </a:extLst>
                </p:cNvPr>
                <p:cNvPicPr/>
                <p:nvPr/>
              </p:nvPicPr>
              <p:blipFill>
                <a:blip r:embed="rId68"/>
                <a:stretch>
                  <a:fillRect/>
                </a:stretch>
              </p:blipFill>
              <p:spPr>
                <a:xfrm>
                  <a:off x="8702378" y="3538342"/>
                  <a:ext cx="147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A79F1356-D359-B430-D5BF-FF05121B0E17}"/>
                    </a:ext>
                  </a:extLst>
                </p14:cNvPr>
                <p14:cNvContentPartPr/>
                <p14:nvPr/>
              </p14:nvContentPartPr>
              <p14:xfrm>
                <a:off x="9078938" y="3430702"/>
                <a:ext cx="346680" cy="179280"/>
              </p14:xfrm>
            </p:contentPart>
          </mc:Choice>
          <mc:Fallback xmlns="">
            <p:pic>
              <p:nvPicPr>
                <p:cNvPr id="43" name="Freihand 42">
                  <a:extLst>
                    <a:ext uri="{FF2B5EF4-FFF2-40B4-BE49-F238E27FC236}">
                      <a16:creationId xmlns:a16="http://schemas.microsoft.com/office/drawing/2014/main" id="{A79F1356-D359-B430-D5BF-FF05121B0E17}"/>
                    </a:ext>
                  </a:extLst>
                </p:cNvPr>
                <p:cNvPicPr/>
                <p:nvPr/>
              </p:nvPicPr>
              <p:blipFill>
                <a:blip r:embed="rId70"/>
                <a:stretch>
                  <a:fillRect/>
                </a:stretch>
              </p:blipFill>
              <p:spPr>
                <a:xfrm>
                  <a:off x="9069938" y="3421702"/>
                  <a:ext cx="364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CD7FD2E4-50B4-BF27-350A-3BF5345CB756}"/>
                    </a:ext>
                  </a:extLst>
                </p14:cNvPr>
                <p14:cNvContentPartPr/>
                <p14:nvPr/>
              </p14:nvContentPartPr>
              <p14:xfrm>
                <a:off x="9434618" y="3209302"/>
                <a:ext cx="178560" cy="342360"/>
              </p14:xfrm>
            </p:contentPart>
          </mc:Choice>
          <mc:Fallback xmlns="">
            <p:pic>
              <p:nvPicPr>
                <p:cNvPr id="44" name="Freihand 43">
                  <a:extLst>
                    <a:ext uri="{FF2B5EF4-FFF2-40B4-BE49-F238E27FC236}">
                      <a16:creationId xmlns:a16="http://schemas.microsoft.com/office/drawing/2014/main" id="{CD7FD2E4-50B4-BF27-350A-3BF5345CB756}"/>
                    </a:ext>
                  </a:extLst>
                </p:cNvPr>
                <p:cNvPicPr/>
                <p:nvPr/>
              </p:nvPicPr>
              <p:blipFill>
                <a:blip r:embed="rId72"/>
                <a:stretch>
                  <a:fillRect/>
                </a:stretch>
              </p:blipFill>
              <p:spPr>
                <a:xfrm>
                  <a:off x="9425618" y="3200302"/>
                  <a:ext cx="196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6B834DF3-AF33-82EE-390D-8A72681DCB4F}"/>
                    </a:ext>
                  </a:extLst>
                </p14:cNvPr>
                <p14:cNvContentPartPr/>
                <p14:nvPr/>
              </p14:nvContentPartPr>
              <p14:xfrm>
                <a:off x="9328778" y="3204622"/>
                <a:ext cx="20880" cy="13320"/>
              </p14:xfrm>
            </p:contentPart>
          </mc:Choice>
          <mc:Fallback xmlns="">
            <p:pic>
              <p:nvPicPr>
                <p:cNvPr id="45" name="Freihand 44">
                  <a:extLst>
                    <a:ext uri="{FF2B5EF4-FFF2-40B4-BE49-F238E27FC236}">
                      <a16:creationId xmlns:a16="http://schemas.microsoft.com/office/drawing/2014/main" id="{6B834DF3-AF33-82EE-390D-8A72681DCB4F}"/>
                    </a:ext>
                  </a:extLst>
                </p:cNvPr>
                <p:cNvPicPr/>
                <p:nvPr/>
              </p:nvPicPr>
              <p:blipFill>
                <a:blip r:embed="rId74"/>
                <a:stretch>
                  <a:fillRect/>
                </a:stretch>
              </p:blipFill>
              <p:spPr>
                <a:xfrm>
                  <a:off x="9320138" y="3195982"/>
                  <a:ext cx="38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AA66BFAF-67B2-B2A5-D852-75DEA98AFB04}"/>
                    </a:ext>
                  </a:extLst>
                </p14:cNvPr>
                <p14:cNvContentPartPr/>
                <p14:nvPr/>
              </p14:nvContentPartPr>
              <p14:xfrm>
                <a:off x="9672938" y="3298222"/>
                <a:ext cx="261000" cy="176040"/>
              </p14:xfrm>
            </p:contentPart>
          </mc:Choice>
          <mc:Fallback xmlns="">
            <p:pic>
              <p:nvPicPr>
                <p:cNvPr id="46" name="Freihand 45">
                  <a:extLst>
                    <a:ext uri="{FF2B5EF4-FFF2-40B4-BE49-F238E27FC236}">
                      <a16:creationId xmlns:a16="http://schemas.microsoft.com/office/drawing/2014/main" id="{AA66BFAF-67B2-B2A5-D852-75DEA98AFB04}"/>
                    </a:ext>
                  </a:extLst>
                </p:cNvPr>
                <p:cNvPicPr/>
                <p:nvPr/>
              </p:nvPicPr>
              <p:blipFill>
                <a:blip r:embed="rId76"/>
                <a:stretch>
                  <a:fillRect/>
                </a:stretch>
              </p:blipFill>
              <p:spPr>
                <a:xfrm>
                  <a:off x="9664298" y="3289582"/>
                  <a:ext cx="278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2F7D715F-CEA3-8E07-58D7-511928C512F5}"/>
                    </a:ext>
                  </a:extLst>
                </p14:cNvPr>
                <p14:cNvContentPartPr/>
                <p14:nvPr/>
              </p14:nvContentPartPr>
              <p14:xfrm>
                <a:off x="9948338" y="3247822"/>
                <a:ext cx="105480" cy="135720"/>
              </p14:xfrm>
            </p:contentPart>
          </mc:Choice>
          <mc:Fallback xmlns="">
            <p:pic>
              <p:nvPicPr>
                <p:cNvPr id="47" name="Freihand 46">
                  <a:extLst>
                    <a:ext uri="{FF2B5EF4-FFF2-40B4-BE49-F238E27FC236}">
                      <a16:creationId xmlns:a16="http://schemas.microsoft.com/office/drawing/2014/main" id="{2F7D715F-CEA3-8E07-58D7-511928C512F5}"/>
                    </a:ext>
                  </a:extLst>
                </p:cNvPr>
                <p:cNvPicPr/>
                <p:nvPr/>
              </p:nvPicPr>
              <p:blipFill>
                <a:blip r:embed="rId78"/>
                <a:stretch>
                  <a:fillRect/>
                </a:stretch>
              </p:blipFill>
              <p:spPr>
                <a:xfrm>
                  <a:off x="9939338" y="3239182"/>
                  <a:ext cx="123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CAF6FC69-266A-1E16-A0DF-1DA819903329}"/>
                    </a:ext>
                  </a:extLst>
                </p14:cNvPr>
                <p14:cNvContentPartPr/>
                <p14:nvPr/>
              </p14:nvContentPartPr>
              <p14:xfrm>
                <a:off x="10043738" y="3090142"/>
                <a:ext cx="202320" cy="245160"/>
              </p14:xfrm>
            </p:contentPart>
          </mc:Choice>
          <mc:Fallback xmlns="">
            <p:pic>
              <p:nvPicPr>
                <p:cNvPr id="48" name="Freihand 47">
                  <a:extLst>
                    <a:ext uri="{FF2B5EF4-FFF2-40B4-BE49-F238E27FC236}">
                      <a16:creationId xmlns:a16="http://schemas.microsoft.com/office/drawing/2014/main" id="{CAF6FC69-266A-1E16-A0DF-1DA819903329}"/>
                    </a:ext>
                  </a:extLst>
                </p:cNvPr>
                <p:cNvPicPr/>
                <p:nvPr/>
              </p:nvPicPr>
              <p:blipFill>
                <a:blip r:embed="rId80"/>
                <a:stretch>
                  <a:fillRect/>
                </a:stretch>
              </p:blipFill>
              <p:spPr>
                <a:xfrm>
                  <a:off x="10035098" y="3081502"/>
                  <a:ext cx="2199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95992BA6-E669-CD47-D524-8A35BA7C0739}"/>
                    </a:ext>
                  </a:extLst>
                </p14:cNvPr>
                <p14:cNvContentPartPr/>
                <p14:nvPr/>
              </p14:nvContentPartPr>
              <p14:xfrm>
                <a:off x="10232378" y="3094822"/>
                <a:ext cx="26280" cy="62640"/>
              </p14:xfrm>
            </p:contentPart>
          </mc:Choice>
          <mc:Fallback xmlns="">
            <p:pic>
              <p:nvPicPr>
                <p:cNvPr id="49" name="Freihand 48">
                  <a:extLst>
                    <a:ext uri="{FF2B5EF4-FFF2-40B4-BE49-F238E27FC236}">
                      <a16:creationId xmlns:a16="http://schemas.microsoft.com/office/drawing/2014/main" id="{95992BA6-E669-CD47-D524-8A35BA7C0739}"/>
                    </a:ext>
                  </a:extLst>
                </p:cNvPr>
                <p:cNvPicPr/>
                <p:nvPr/>
              </p:nvPicPr>
              <p:blipFill>
                <a:blip r:embed="rId82"/>
                <a:stretch>
                  <a:fillRect/>
                </a:stretch>
              </p:blipFill>
              <p:spPr>
                <a:xfrm>
                  <a:off x="10223378" y="3085822"/>
                  <a:ext cx="43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468EB33A-A236-60D1-706C-3784F59C594B}"/>
                    </a:ext>
                  </a:extLst>
                </p14:cNvPr>
                <p14:cNvContentPartPr/>
                <p14:nvPr/>
              </p14:nvContentPartPr>
              <p14:xfrm>
                <a:off x="10256858" y="3178342"/>
                <a:ext cx="162720" cy="115200"/>
              </p14:xfrm>
            </p:contentPart>
          </mc:Choice>
          <mc:Fallback xmlns="">
            <p:pic>
              <p:nvPicPr>
                <p:cNvPr id="50" name="Freihand 49">
                  <a:extLst>
                    <a:ext uri="{FF2B5EF4-FFF2-40B4-BE49-F238E27FC236}">
                      <a16:creationId xmlns:a16="http://schemas.microsoft.com/office/drawing/2014/main" id="{468EB33A-A236-60D1-706C-3784F59C594B}"/>
                    </a:ext>
                  </a:extLst>
                </p:cNvPr>
                <p:cNvPicPr/>
                <p:nvPr/>
              </p:nvPicPr>
              <p:blipFill>
                <a:blip r:embed="rId84"/>
                <a:stretch>
                  <a:fillRect/>
                </a:stretch>
              </p:blipFill>
              <p:spPr>
                <a:xfrm>
                  <a:off x="10247858" y="3169702"/>
                  <a:ext cx="180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4BD04F14-8106-8A33-704B-37B24D6DEA1D}"/>
                    </a:ext>
                  </a:extLst>
                </p14:cNvPr>
                <p14:cNvContentPartPr/>
                <p14:nvPr/>
              </p14:nvContentPartPr>
              <p14:xfrm>
                <a:off x="10422458" y="2961262"/>
                <a:ext cx="311400" cy="288720"/>
              </p14:xfrm>
            </p:contentPart>
          </mc:Choice>
          <mc:Fallback xmlns="">
            <p:pic>
              <p:nvPicPr>
                <p:cNvPr id="51" name="Freihand 50">
                  <a:extLst>
                    <a:ext uri="{FF2B5EF4-FFF2-40B4-BE49-F238E27FC236}">
                      <a16:creationId xmlns:a16="http://schemas.microsoft.com/office/drawing/2014/main" id="{4BD04F14-8106-8A33-704B-37B24D6DEA1D}"/>
                    </a:ext>
                  </a:extLst>
                </p:cNvPr>
                <p:cNvPicPr/>
                <p:nvPr/>
              </p:nvPicPr>
              <p:blipFill>
                <a:blip r:embed="rId86"/>
                <a:stretch>
                  <a:fillRect/>
                </a:stretch>
              </p:blipFill>
              <p:spPr>
                <a:xfrm>
                  <a:off x="10413818" y="2952262"/>
                  <a:ext cx="3290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ECB1BA06-63E6-06A2-4CA3-DD89FDE1004D}"/>
                    </a:ext>
                  </a:extLst>
                </p14:cNvPr>
                <p14:cNvContentPartPr/>
                <p14:nvPr/>
              </p14:nvContentPartPr>
              <p14:xfrm>
                <a:off x="10756898" y="3000862"/>
                <a:ext cx="111960" cy="231480"/>
              </p14:xfrm>
            </p:contentPart>
          </mc:Choice>
          <mc:Fallback xmlns="">
            <p:pic>
              <p:nvPicPr>
                <p:cNvPr id="52" name="Freihand 51">
                  <a:extLst>
                    <a:ext uri="{FF2B5EF4-FFF2-40B4-BE49-F238E27FC236}">
                      <a16:creationId xmlns:a16="http://schemas.microsoft.com/office/drawing/2014/main" id="{ECB1BA06-63E6-06A2-4CA3-DD89FDE1004D}"/>
                    </a:ext>
                  </a:extLst>
                </p:cNvPr>
                <p:cNvPicPr/>
                <p:nvPr/>
              </p:nvPicPr>
              <p:blipFill>
                <a:blip r:embed="rId88"/>
                <a:stretch>
                  <a:fillRect/>
                </a:stretch>
              </p:blipFill>
              <p:spPr>
                <a:xfrm>
                  <a:off x="10748258" y="2992222"/>
                  <a:ext cx="1296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7B65A19F-8E5D-561B-D2F2-EF6377D81668}"/>
                    </a:ext>
                  </a:extLst>
                </p14:cNvPr>
                <p14:cNvContentPartPr/>
                <p14:nvPr/>
              </p14:nvContentPartPr>
              <p14:xfrm>
                <a:off x="9650978" y="3607102"/>
                <a:ext cx="366840" cy="333000"/>
              </p14:xfrm>
            </p:contentPart>
          </mc:Choice>
          <mc:Fallback xmlns="">
            <p:pic>
              <p:nvPicPr>
                <p:cNvPr id="53" name="Freihand 52">
                  <a:extLst>
                    <a:ext uri="{FF2B5EF4-FFF2-40B4-BE49-F238E27FC236}">
                      <a16:creationId xmlns:a16="http://schemas.microsoft.com/office/drawing/2014/main" id="{7B65A19F-8E5D-561B-D2F2-EF6377D81668}"/>
                    </a:ext>
                  </a:extLst>
                </p:cNvPr>
                <p:cNvPicPr/>
                <p:nvPr/>
              </p:nvPicPr>
              <p:blipFill>
                <a:blip r:embed="rId90"/>
                <a:stretch>
                  <a:fillRect/>
                </a:stretch>
              </p:blipFill>
              <p:spPr>
                <a:xfrm>
                  <a:off x="9642338" y="3598102"/>
                  <a:ext cx="3844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604E4878-8E6E-67F1-EC46-8C1E164D4D04}"/>
                    </a:ext>
                  </a:extLst>
                </p14:cNvPr>
                <p14:cNvContentPartPr/>
                <p14:nvPr/>
              </p14:nvContentPartPr>
              <p14:xfrm>
                <a:off x="9995858" y="3449782"/>
                <a:ext cx="520560" cy="358920"/>
              </p14:xfrm>
            </p:contentPart>
          </mc:Choice>
          <mc:Fallback xmlns="">
            <p:pic>
              <p:nvPicPr>
                <p:cNvPr id="54" name="Freihand 53">
                  <a:extLst>
                    <a:ext uri="{FF2B5EF4-FFF2-40B4-BE49-F238E27FC236}">
                      <a16:creationId xmlns:a16="http://schemas.microsoft.com/office/drawing/2014/main" id="{604E4878-8E6E-67F1-EC46-8C1E164D4D04}"/>
                    </a:ext>
                  </a:extLst>
                </p:cNvPr>
                <p:cNvPicPr/>
                <p:nvPr/>
              </p:nvPicPr>
              <p:blipFill>
                <a:blip r:embed="rId92"/>
                <a:stretch>
                  <a:fillRect/>
                </a:stretch>
              </p:blipFill>
              <p:spPr>
                <a:xfrm>
                  <a:off x="9987218" y="3440782"/>
                  <a:ext cx="53820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C5F98631-DB0E-3107-6C6A-D0132EDAC0FB}"/>
                    </a:ext>
                  </a:extLst>
                </p14:cNvPr>
                <p14:cNvContentPartPr/>
                <p14:nvPr/>
              </p14:nvContentPartPr>
              <p14:xfrm>
                <a:off x="9888578" y="3472102"/>
                <a:ext cx="43560" cy="10800"/>
              </p14:xfrm>
            </p:contentPart>
          </mc:Choice>
          <mc:Fallback xmlns="">
            <p:pic>
              <p:nvPicPr>
                <p:cNvPr id="55" name="Freihand 54">
                  <a:extLst>
                    <a:ext uri="{FF2B5EF4-FFF2-40B4-BE49-F238E27FC236}">
                      <a16:creationId xmlns:a16="http://schemas.microsoft.com/office/drawing/2014/main" id="{C5F98631-DB0E-3107-6C6A-D0132EDAC0FB}"/>
                    </a:ext>
                  </a:extLst>
                </p:cNvPr>
                <p:cNvPicPr/>
                <p:nvPr/>
              </p:nvPicPr>
              <p:blipFill>
                <a:blip r:embed="rId94"/>
                <a:stretch>
                  <a:fillRect/>
                </a:stretch>
              </p:blipFill>
              <p:spPr>
                <a:xfrm>
                  <a:off x="9879938" y="3463102"/>
                  <a:ext cx="6120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5F8A18B2-12DC-F7CB-554E-172B39B7DFE6}"/>
                  </a:ext>
                </a:extLst>
              </p14:cNvPr>
              <p14:cNvContentPartPr/>
              <p14:nvPr/>
            </p14:nvContentPartPr>
            <p14:xfrm>
              <a:off x="3305258" y="5254102"/>
              <a:ext cx="203400" cy="404640"/>
            </p14:xfrm>
          </p:contentPart>
        </mc:Choice>
        <mc:Fallback xmlns="">
          <p:pic>
            <p:nvPicPr>
              <p:cNvPr id="57" name="Freihand 56">
                <a:extLst>
                  <a:ext uri="{FF2B5EF4-FFF2-40B4-BE49-F238E27FC236}">
                    <a16:creationId xmlns:a16="http://schemas.microsoft.com/office/drawing/2014/main" id="{5F8A18B2-12DC-F7CB-554E-172B39B7DFE6}"/>
                  </a:ext>
                </a:extLst>
              </p:cNvPr>
              <p:cNvPicPr/>
              <p:nvPr/>
            </p:nvPicPr>
            <p:blipFill>
              <a:blip r:embed="rId96"/>
              <a:stretch>
                <a:fillRect/>
              </a:stretch>
            </p:blipFill>
            <p:spPr>
              <a:xfrm>
                <a:off x="3296258" y="5245462"/>
                <a:ext cx="221040" cy="422280"/>
              </a:xfrm>
              <a:prstGeom prst="rect">
                <a:avLst/>
              </a:prstGeom>
            </p:spPr>
          </p:pic>
        </mc:Fallback>
      </mc:AlternateContent>
      <p:grpSp>
        <p:nvGrpSpPr>
          <p:cNvPr id="69" name="Gruppieren 68">
            <a:extLst>
              <a:ext uri="{FF2B5EF4-FFF2-40B4-BE49-F238E27FC236}">
                <a16:creationId xmlns:a16="http://schemas.microsoft.com/office/drawing/2014/main" id="{D166B80D-901F-97A1-076B-CF4D8C8477DD}"/>
              </a:ext>
            </a:extLst>
          </p:cNvPr>
          <p:cNvGrpSpPr/>
          <p:nvPr/>
        </p:nvGrpSpPr>
        <p:grpSpPr>
          <a:xfrm>
            <a:off x="2992058" y="5093902"/>
            <a:ext cx="1358280" cy="592920"/>
            <a:chOff x="2992058" y="5093902"/>
            <a:chExt cx="1358280" cy="592920"/>
          </a:xfrm>
        </p:grpSpPr>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B2824CF0-373E-6CE3-BFFF-5C03FCC4545C}"/>
                    </a:ext>
                  </a:extLst>
                </p14:cNvPr>
                <p14:cNvContentPartPr/>
                <p14:nvPr/>
              </p14:nvContentPartPr>
              <p14:xfrm>
                <a:off x="3015818" y="5249422"/>
                <a:ext cx="171720" cy="73080"/>
              </p14:xfrm>
            </p:contentPart>
          </mc:Choice>
          <mc:Fallback xmlns="">
            <p:pic>
              <p:nvPicPr>
                <p:cNvPr id="58" name="Freihand 57">
                  <a:extLst>
                    <a:ext uri="{FF2B5EF4-FFF2-40B4-BE49-F238E27FC236}">
                      <a16:creationId xmlns:a16="http://schemas.microsoft.com/office/drawing/2014/main" id="{B2824CF0-373E-6CE3-BFFF-5C03FCC4545C}"/>
                    </a:ext>
                  </a:extLst>
                </p:cNvPr>
                <p:cNvPicPr/>
                <p:nvPr/>
              </p:nvPicPr>
              <p:blipFill>
                <a:blip r:embed="rId98"/>
                <a:stretch>
                  <a:fillRect/>
                </a:stretch>
              </p:blipFill>
              <p:spPr>
                <a:xfrm>
                  <a:off x="3006818" y="5240782"/>
                  <a:ext cx="189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037C2D21-ABA3-3CAB-B87F-4311EDF57447}"/>
                    </a:ext>
                  </a:extLst>
                </p14:cNvPr>
                <p14:cNvContentPartPr/>
                <p14:nvPr/>
              </p14:nvContentPartPr>
              <p14:xfrm>
                <a:off x="3010058" y="5286502"/>
                <a:ext cx="217800" cy="255600"/>
              </p14:xfrm>
            </p:contentPart>
          </mc:Choice>
          <mc:Fallback xmlns="">
            <p:pic>
              <p:nvPicPr>
                <p:cNvPr id="59" name="Freihand 58">
                  <a:extLst>
                    <a:ext uri="{FF2B5EF4-FFF2-40B4-BE49-F238E27FC236}">
                      <a16:creationId xmlns:a16="http://schemas.microsoft.com/office/drawing/2014/main" id="{037C2D21-ABA3-3CAB-B87F-4311EDF57447}"/>
                    </a:ext>
                  </a:extLst>
                </p:cNvPr>
                <p:cNvPicPr/>
                <p:nvPr/>
              </p:nvPicPr>
              <p:blipFill>
                <a:blip r:embed="rId100"/>
                <a:stretch>
                  <a:fillRect/>
                </a:stretch>
              </p:blipFill>
              <p:spPr>
                <a:xfrm>
                  <a:off x="3001418" y="5277862"/>
                  <a:ext cx="2354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8FFAEDD7-87EA-7257-045A-BE814D60100B}"/>
                    </a:ext>
                  </a:extLst>
                </p14:cNvPr>
                <p14:cNvContentPartPr/>
                <p14:nvPr/>
              </p14:nvContentPartPr>
              <p14:xfrm>
                <a:off x="3099338" y="5608702"/>
                <a:ext cx="18360" cy="78120"/>
              </p14:xfrm>
            </p:contentPart>
          </mc:Choice>
          <mc:Fallback xmlns="">
            <p:pic>
              <p:nvPicPr>
                <p:cNvPr id="60" name="Freihand 59">
                  <a:extLst>
                    <a:ext uri="{FF2B5EF4-FFF2-40B4-BE49-F238E27FC236}">
                      <a16:creationId xmlns:a16="http://schemas.microsoft.com/office/drawing/2014/main" id="{8FFAEDD7-87EA-7257-045A-BE814D60100B}"/>
                    </a:ext>
                  </a:extLst>
                </p:cNvPr>
                <p:cNvPicPr/>
                <p:nvPr/>
              </p:nvPicPr>
              <p:blipFill>
                <a:blip r:embed="rId102"/>
                <a:stretch>
                  <a:fillRect/>
                </a:stretch>
              </p:blipFill>
              <p:spPr>
                <a:xfrm>
                  <a:off x="3090338" y="5599702"/>
                  <a:ext cx="36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4A8ED5EF-3532-8807-2833-08F946CDBAA9}"/>
                    </a:ext>
                  </a:extLst>
                </p14:cNvPr>
                <p14:cNvContentPartPr/>
                <p14:nvPr/>
              </p14:nvContentPartPr>
              <p14:xfrm>
                <a:off x="3016898" y="5542102"/>
                <a:ext cx="7200" cy="10800"/>
              </p14:xfrm>
            </p:contentPart>
          </mc:Choice>
          <mc:Fallback xmlns="">
            <p:pic>
              <p:nvPicPr>
                <p:cNvPr id="61" name="Freihand 60">
                  <a:extLst>
                    <a:ext uri="{FF2B5EF4-FFF2-40B4-BE49-F238E27FC236}">
                      <a16:creationId xmlns:a16="http://schemas.microsoft.com/office/drawing/2014/main" id="{4A8ED5EF-3532-8807-2833-08F946CDBAA9}"/>
                    </a:ext>
                  </a:extLst>
                </p:cNvPr>
                <p:cNvPicPr/>
                <p:nvPr/>
              </p:nvPicPr>
              <p:blipFill>
                <a:blip r:embed="rId104"/>
                <a:stretch>
                  <a:fillRect/>
                </a:stretch>
              </p:blipFill>
              <p:spPr>
                <a:xfrm>
                  <a:off x="3007898" y="5533102"/>
                  <a:ext cx="24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BE8AC656-F7AB-2433-9FA1-83249002C23A}"/>
                    </a:ext>
                  </a:extLst>
                </p14:cNvPr>
                <p14:cNvContentPartPr/>
                <p14:nvPr/>
              </p14:nvContentPartPr>
              <p14:xfrm>
                <a:off x="3185378" y="5555062"/>
                <a:ext cx="74520" cy="99360"/>
              </p14:xfrm>
            </p:contentPart>
          </mc:Choice>
          <mc:Fallback xmlns="">
            <p:pic>
              <p:nvPicPr>
                <p:cNvPr id="62" name="Freihand 61">
                  <a:extLst>
                    <a:ext uri="{FF2B5EF4-FFF2-40B4-BE49-F238E27FC236}">
                      <a16:creationId xmlns:a16="http://schemas.microsoft.com/office/drawing/2014/main" id="{BE8AC656-F7AB-2433-9FA1-83249002C23A}"/>
                    </a:ext>
                  </a:extLst>
                </p:cNvPr>
                <p:cNvPicPr/>
                <p:nvPr/>
              </p:nvPicPr>
              <p:blipFill>
                <a:blip r:embed="rId106"/>
                <a:stretch>
                  <a:fillRect/>
                </a:stretch>
              </p:blipFill>
              <p:spPr>
                <a:xfrm>
                  <a:off x="3176738" y="5546062"/>
                  <a:ext cx="92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580328D3-E4C9-8076-5A1B-B574075CC058}"/>
                    </a:ext>
                  </a:extLst>
                </p14:cNvPr>
                <p14:cNvContentPartPr/>
                <p14:nvPr/>
              </p14:nvContentPartPr>
              <p14:xfrm>
                <a:off x="3330098" y="5510782"/>
                <a:ext cx="48240" cy="103320"/>
              </p14:xfrm>
            </p:contentPart>
          </mc:Choice>
          <mc:Fallback xmlns="">
            <p:pic>
              <p:nvPicPr>
                <p:cNvPr id="63" name="Freihand 62">
                  <a:extLst>
                    <a:ext uri="{FF2B5EF4-FFF2-40B4-BE49-F238E27FC236}">
                      <a16:creationId xmlns:a16="http://schemas.microsoft.com/office/drawing/2014/main" id="{580328D3-E4C9-8076-5A1B-B574075CC058}"/>
                    </a:ext>
                  </a:extLst>
                </p:cNvPr>
                <p:cNvPicPr/>
                <p:nvPr/>
              </p:nvPicPr>
              <p:blipFill>
                <a:blip r:embed="rId108"/>
                <a:stretch>
                  <a:fillRect/>
                </a:stretch>
              </p:blipFill>
              <p:spPr>
                <a:xfrm>
                  <a:off x="3321098" y="5502142"/>
                  <a:ext cx="65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3D2193A2-98EF-A2B5-D705-1EA3D2B8DA2C}"/>
                    </a:ext>
                  </a:extLst>
                </p14:cNvPr>
                <p14:cNvContentPartPr/>
                <p14:nvPr/>
              </p14:nvContentPartPr>
              <p14:xfrm>
                <a:off x="2992058" y="5126662"/>
                <a:ext cx="126360" cy="83880"/>
              </p14:xfrm>
            </p:contentPart>
          </mc:Choice>
          <mc:Fallback xmlns="">
            <p:pic>
              <p:nvPicPr>
                <p:cNvPr id="64" name="Freihand 63">
                  <a:extLst>
                    <a:ext uri="{FF2B5EF4-FFF2-40B4-BE49-F238E27FC236}">
                      <a16:creationId xmlns:a16="http://schemas.microsoft.com/office/drawing/2014/main" id="{3D2193A2-98EF-A2B5-D705-1EA3D2B8DA2C}"/>
                    </a:ext>
                  </a:extLst>
                </p:cNvPr>
                <p:cNvPicPr/>
                <p:nvPr/>
              </p:nvPicPr>
              <p:blipFill>
                <a:blip r:embed="rId110"/>
                <a:stretch>
                  <a:fillRect/>
                </a:stretch>
              </p:blipFill>
              <p:spPr>
                <a:xfrm>
                  <a:off x="2983418" y="5117662"/>
                  <a:ext cx="144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C5D376A4-A656-DDDB-F3AB-657E0CCE1118}"/>
                    </a:ext>
                  </a:extLst>
                </p14:cNvPr>
                <p14:cNvContentPartPr/>
                <p14:nvPr/>
              </p14:nvContentPartPr>
              <p14:xfrm>
                <a:off x="3598298" y="5309182"/>
                <a:ext cx="64080" cy="115560"/>
              </p14:xfrm>
            </p:contentPart>
          </mc:Choice>
          <mc:Fallback xmlns="">
            <p:pic>
              <p:nvPicPr>
                <p:cNvPr id="65" name="Freihand 64">
                  <a:extLst>
                    <a:ext uri="{FF2B5EF4-FFF2-40B4-BE49-F238E27FC236}">
                      <a16:creationId xmlns:a16="http://schemas.microsoft.com/office/drawing/2014/main" id="{C5D376A4-A656-DDDB-F3AB-657E0CCE1118}"/>
                    </a:ext>
                  </a:extLst>
                </p:cNvPr>
                <p:cNvPicPr/>
                <p:nvPr/>
              </p:nvPicPr>
              <p:blipFill>
                <a:blip r:embed="rId112"/>
                <a:stretch>
                  <a:fillRect/>
                </a:stretch>
              </p:blipFill>
              <p:spPr>
                <a:xfrm>
                  <a:off x="3589298" y="5300542"/>
                  <a:ext cx="81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C1008436-5977-53A1-2CC5-42A82E703D5C}"/>
                    </a:ext>
                  </a:extLst>
                </p14:cNvPr>
                <p14:cNvContentPartPr/>
                <p14:nvPr/>
              </p14:nvContentPartPr>
              <p14:xfrm>
                <a:off x="3552938" y="5200462"/>
                <a:ext cx="433800" cy="27720"/>
              </p14:xfrm>
            </p:contentPart>
          </mc:Choice>
          <mc:Fallback xmlns="">
            <p:pic>
              <p:nvPicPr>
                <p:cNvPr id="66" name="Freihand 65">
                  <a:extLst>
                    <a:ext uri="{FF2B5EF4-FFF2-40B4-BE49-F238E27FC236}">
                      <a16:creationId xmlns:a16="http://schemas.microsoft.com/office/drawing/2014/main" id="{C1008436-5977-53A1-2CC5-42A82E703D5C}"/>
                    </a:ext>
                  </a:extLst>
                </p:cNvPr>
                <p:cNvPicPr/>
                <p:nvPr/>
              </p:nvPicPr>
              <p:blipFill>
                <a:blip r:embed="rId114"/>
                <a:stretch>
                  <a:fillRect/>
                </a:stretch>
              </p:blipFill>
              <p:spPr>
                <a:xfrm>
                  <a:off x="3543938" y="5191462"/>
                  <a:ext cx="451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F7E7C6CE-07A9-EDB1-497B-FD5715A597EB}"/>
                    </a:ext>
                  </a:extLst>
                </p14:cNvPr>
                <p14:cNvContentPartPr/>
                <p14:nvPr/>
              </p14:nvContentPartPr>
              <p14:xfrm>
                <a:off x="3861458" y="5314582"/>
                <a:ext cx="113400" cy="13320"/>
              </p14:xfrm>
            </p:contentPart>
          </mc:Choice>
          <mc:Fallback xmlns="">
            <p:pic>
              <p:nvPicPr>
                <p:cNvPr id="67" name="Freihand 66">
                  <a:extLst>
                    <a:ext uri="{FF2B5EF4-FFF2-40B4-BE49-F238E27FC236}">
                      <a16:creationId xmlns:a16="http://schemas.microsoft.com/office/drawing/2014/main" id="{F7E7C6CE-07A9-EDB1-497B-FD5715A597EB}"/>
                    </a:ext>
                  </a:extLst>
                </p:cNvPr>
                <p:cNvPicPr/>
                <p:nvPr/>
              </p:nvPicPr>
              <p:blipFill>
                <a:blip r:embed="rId116"/>
                <a:stretch>
                  <a:fillRect/>
                </a:stretch>
              </p:blipFill>
              <p:spPr>
                <a:xfrm>
                  <a:off x="3852458" y="5305582"/>
                  <a:ext cx="131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C89299B5-D7CA-06BF-9E21-D8FB5F232ADC}"/>
                    </a:ext>
                  </a:extLst>
                </p14:cNvPr>
                <p14:cNvContentPartPr/>
                <p14:nvPr/>
              </p14:nvContentPartPr>
              <p14:xfrm>
                <a:off x="4133978" y="5093902"/>
                <a:ext cx="216360" cy="288000"/>
              </p14:xfrm>
            </p:contentPart>
          </mc:Choice>
          <mc:Fallback xmlns="">
            <p:pic>
              <p:nvPicPr>
                <p:cNvPr id="68" name="Freihand 67">
                  <a:extLst>
                    <a:ext uri="{FF2B5EF4-FFF2-40B4-BE49-F238E27FC236}">
                      <a16:creationId xmlns:a16="http://schemas.microsoft.com/office/drawing/2014/main" id="{C89299B5-D7CA-06BF-9E21-D8FB5F232ADC}"/>
                    </a:ext>
                  </a:extLst>
                </p:cNvPr>
                <p:cNvPicPr/>
                <p:nvPr/>
              </p:nvPicPr>
              <p:blipFill>
                <a:blip r:embed="rId118"/>
                <a:stretch>
                  <a:fillRect/>
                </a:stretch>
              </p:blipFill>
              <p:spPr>
                <a:xfrm>
                  <a:off x="4124978" y="5084902"/>
                  <a:ext cx="234000" cy="30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
            <p14:nvContentPartPr>
              <p14:cNvPr id="16" name="Freihand 15">
                <a:extLst>
                  <a:ext uri="{FF2B5EF4-FFF2-40B4-BE49-F238E27FC236}">
                    <a16:creationId xmlns:a16="http://schemas.microsoft.com/office/drawing/2014/main" id="{B7FB9BB6-424A-EA29-6730-14053CF909DC}"/>
                  </a:ext>
                </a:extLst>
              </p14:cNvPr>
              <p14:cNvContentPartPr/>
              <p14:nvPr/>
            </p14:nvContentPartPr>
            <p14:xfrm>
              <a:off x="58058" y="3918862"/>
              <a:ext cx="2844360" cy="1155960"/>
            </p14:xfrm>
          </p:contentPart>
        </mc:Choice>
        <mc:Fallback>
          <p:pic>
            <p:nvPicPr>
              <p:cNvPr id="16" name="Freihand 15">
                <a:extLst>
                  <a:ext uri="{FF2B5EF4-FFF2-40B4-BE49-F238E27FC236}">
                    <a16:creationId xmlns:a16="http://schemas.microsoft.com/office/drawing/2014/main" id="{B7FB9BB6-424A-EA29-6730-14053CF909DC}"/>
                  </a:ext>
                </a:extLst>
              </p:cNvPr>
              <p:cNvPicPr/>
              <p:nvPr/>
            </p:nvPicPr>
            <p:blipFill>
              <a:blip r:embed="rId120"/>
              <a:stretch>
                <a:fillRect/>
              </a:stretch>
            </p:blipFill>
            <p:spPr>
              <a:xfrm>
                <a:off x="49418" y="3909862"/>
                <a:ext cx="2862000" cy="1173600"/>
              </a:xfrm>
              <a:prstGeom prst="rect">
                <a:avLst/>
              </a:prstGeom>
            </p:spPr>
          </p:pic>
        </mc:Fallback>
      </mc:AlternateContent>
      <p:grpSp>
        <p:nvGrpSpPr>
          <p:cNvPr id="72" name="Gruppieren 71">
            <a:extLst>
              <a:ext uri="{FF2B5EF4-FFF2-40B4-BE49-F238E27FC236}">
                <a16:creationId xmlns:a16="http://schemas.microsoft.com/office/drawing/2014/main" id="{87FBADE0-988D-4CD6-4E98-763FF15D2D9D}"/>
              </a:ext>
            </a:extLst>
          </p:cNvPr>
          <p:cNvGrpSpPr/>
          <p:nvPr/>
        </p:nvGrpSpPr>
        <p:grpSpPr>
          <a:xfrm>
            <a:off x="1701458" y="4142782"/>
            <a:ext cx="1077120" cy="737640"/>
            <a:chOff x="1701458" y="4142782"/>
            <a:chExt cx="1077120" cy="737640"/>
          </a:xfrm>
        </p:grpSpPr>
        <mc:AlternateContent xmlns:mc="http://schemas.openxmlformats.org/markup-compatibility/2006">
          <mc:Choice xmlns:p14="http://schemas.microsoft.com/office/powerpoint/2010/main" Requires="p14">
            <p:contentPart p14:bwMode="auto" r:id="rId121">
              <p14:nvContentPartPr>
                <p14:cNvPr id="18" name="Freihand 17">
                  <a:extLst>
                    <a:ext uri="{FF2B5EF4-FFF2-40B4-BE49-F238E27FC236}">
                      <a16:creationId xmlns:a16="http://schemas.microsoft.com/office/drawing/2014/main" id="{86E91326-05AD-06AC-C426-EBD5D9F30044}"/>
                    </a:ext>
                  </a:extLst>
                </p14:cNvPr>
                <p14:cNvContentPartPr/>
                <p14:nvPr/>
              </p14:nvContentPartPr>
              <p14:xfrm>
                <a:off x="2290418" y="4142782"/>
                <a:ext cx="488160" cy="608040"/>
              </p14:xfrm>
            </p:contentPart>
          </mc:Choice>
          <mc:Fallback>
            <p:pic>
              <p:nvPicPr>
                <p:cNvPr id="18" name="Freihand 17">
                  <a:extLst>
                    <a:ext uri="{FF2B5EF4-FFF2-40B4-BE49-F238E27FC236}">
                      <a16:creationId xmlns:a16="http://schemas.microsoft.com/office/drawing/2014/main" id="{86E91326-05AD-06AC-C426-EBD5D9F30044}"/>
                    </a:ext>
                  </a:extLst>
                </p:cNvPr>
                <p:cNvPicPr/>
                <p:nvPr/>
              </p:nvPicPr>
              <p:blipFill>
                <a:blip r:embed="rId122"/>
                <a:stretch>
                  <a:fillRect/>
                </a:stretch>
              </p:blipFill>
              <p:spPr>
                <a:xfrm>
                  <a:off x="2281778" y="4133782"/>
                  <a:ext cx="50580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9" name="Freihand 28">
                  <a:extLst>
                    <a:ext uri="{FF2B5EF4-FFF2-40B4-BE49-F238E27FC236}">
                      <a16:creationId xmlns:a16="http://schemas.microsoft.com/office/drawing/2014/main" id="{92D8C543-6416-B8C8-F0C1-91CB3B5F986D}"/>
                    </a:ext>
                  </a:extLst>
                </p14:cNvPr>
                <p14:cNvContentPartPr/>
                <p14:nvPr/>
              </p14:nvContentPartPr>
              <p14:xfrm>
                <a:off x="1701458" y="4208302"/>
                <a:ext cx="472320" cy="672120"/>
              </p14:xfrm>
            </p:contentPart>
          </mc:Choice>
          <mc:Fallback>
            <p:pic>
              <p:nvPicPr>
                <p:cNvPr id="29" name="Freihand 28">
                  <a:extLst>
                    <a:ext uri="{FF2B5EF4-FFF2-40B4-BE49-F238E27FC236}">
                      <a16:creationId xmlns:a16="http://schemas.microsoft.com/office/drawing/2014/main" id="{92D8C543-6416-B8C8-F0C1-91CB3B5F986D}"/>
                    </a:ext>
                  </a:extLst>
                </p:cNvPr>
                <p:cNvPicPr/>
                <p:nvPr/>
              </p:nvPicPr>
              <p:blipFill>
                <a:blip r:embed="rId124"/>
                <a:stretch>
                  <a:fillRect/>
                </a:stretch>
              </p:blipFill>
              <p:spPr>
                <a:xfrm>
                  <a:off x="1692818" y="4199302"/>
                  <a:ext cx="489960" cy="689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1" name="Freihand 70">
                  <a:extLst>
                    <a:ext uri="{FF2B5EF4-FFF2-40B4-BE49-F238E27FC236}">
                      <a16:creationId xmlns:a16="http://schemas.microsoft.com/office/drawing/2014/main" id="{3677ABEE-DBE1-4686-0D07-37A28D855E9B}"/>
                    </a:ext>
                  </a:extLst>
                </p14:cNvPr>
                <p14:cNvContentPartPr/>
                <p14:nvPr/>
              </p14:nvContentPartPr>
              <p14:xfrm>
                <a:off x="1779938" y="4247182"/>
                <a:ext cx="349920" cy="561240"/>
              </p14:xfrm>
            </p:contentPart>
          </mc:Choice>
          <mc:Fallback>
            <p:pic>
              <p:nvPicPr>
                <p:cNvPr id="71" name="Freihand 70">
                  <a:extLst>
                    <a:ext uri="{FF2B5EF4-FFF2-40B4-BE49-F238E27FC236}">
                      <a16:creationId xmlns:a16="http://schemas.microsoft.com/office/drawing/2014/main" id="{3677ABEE-DBE1-4686-0D07-37A28D855E9B}"/>
                    </a:ext>
                  </a:extLst>
                </p:cNvPr>
                <p:cNvPicPr/>
                <p:nvPr/>
              </p:nvPicPr>
              <p:blipFill>
                <a:blip r:embed="rId126"/>
                <a:stretch>
                  <a:fillRect/>
                </a:stretch>
              </p:blipFill>
              <p:spPr>
                <a:xfrm>
                  <a:off x="1771298" y="4238182"/>
                  <a:ext cx="367560" cy="57888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4" name="Gruppieren 33">
            <a:extLst>
              <a:ext uri="{FF2B5EF4-FFF2-40B4-BE49-F238E27FC236}">
                <a16:creationId xmlns:a16="http://schemas.microsoft.com/office/drawing/2014/main" id="{CA8A4704-4F2A-F48E-0AAB-68831F1ECBB0}"/>
              </a:ext>
            </a:extLst>
          </p:cNvPr>
          <p:cNvGrpSpPr/>
          <p:nvPr/>
        </p:nvGrpSpPr>
        <p:grpSpPr>
          <a:xfrm>
            <a:off x="1661858" y="2940382"/>
            <a:ext cx="5300640" cy="2237760"/>
            <a:chOff x="1661858" y="2940382"/>
            <a:chExt cx="5300640" cy="22377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9E89D68-6391-F2DC-9A71-72DB9C719446}"/>
                    </a:ext>
                  </a:extLst>
                </p14:cNvPr>
                <p14:cNvContentPartPr/>
                <p14:nvPr/>
              </p14:nvContentPartPr>
              <p14:xfrm>
                <a:off x="2170898" y="2940382"/>
                <a:ext cx="2224440" cy="1061640"/>
              </p14:xfrm>
            </p:contentPart>
          </mc:Choice>
          <mc:Fallback xmlns="">
            <p:pic>
              <p:nvPicPr>
                <p:cNvPr id="2" name="Freihand 1">
                  <a:extLst>
                    <a:ext uri="{FF2B5EF4-FFF2-40B4-BE49-F238E27FC236}">
                      <a16:creationId xmlns:a16="http://schemas.microsoft.com/office/drawing/2014/main" id="{49E89D68-6391-F2DC-9A71-72DB9C719446}"/>
                    </a:ext>
                  </a:extLst>
                </p:cNvPr>
                <p:cNvPicPr/>
                <p:nvPr/>
              </p:nvPicPr>
              <p:blipFill>
                <a:blip r:embed="rId5"/>
                <a:stretch>
                  <a:fillRect/>
                </a:stretch>
              </p:blipFill>
              <p:spPr>
                <a:xfrm>
                  <a:off x="2161898" y="2931742"/>
                  <a:ext cx="2242080" cy="107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186899A-9791-D165-6CCE-761F2A3FE383}"/>
                    </a:ext>
                  </a:extLst>
                </p14:cNvPr>
                <p14:cNvContentPartPr/>
                <p14:nvPr/>
              </p14:nvContentPartPr>
              <p14:xfrm>
                <a:off x="2108618" y="4244302"/>
                <a:ext cx="174600" cy="261720"/>
              </p14:xfrm>
            </p:contentPart>
          </mc:Choice>
          <mc:Fallback xmlns="">
            <p:pic>
              <p:nvPicPr>
                <p:cNvPr id="3" name="Freihand 2">
                  <a:extLst>
                    <a:ext uri="{FF2B5EF4-FFF2-40B4-BE49-F238E27FC236}">
                      <a16:creationId xmlns:a16="http://schemas.microsoft.com/office/drawing/2014/main" id="{9186899A-9791-D165-6CCE-761F2A3FE383}"/>
                    </a:ext>
                  </a:extLst>
                </p:cNvPr>
                <p:cNvPicPr/>
                <p:nvPr/>
              </p:nvPicPr>
              <p:blipFill>
                <a:blip r:embed="rId7"/>
                <a:stretch>
                  <a:fillRect/>
                </a:stretch>
              </p:blipFill>
              <p:spPr>
                <a:xfrm>
                  <a:off x="2099978" y="4235662"/>
                  <a:ext cx="1922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56FE4D85-4890-2166-ADAD-0AE9B2DB188C}"/>
                    </a:ext>
                  </a:extLst>
                </p14:cNvPr>
                <p14:cNvContentPartPr/>
                <p14:nvPr/>
              </p14:nvContentPartPr>
              <p14:xfrm>
                <a:off x="2303378" y="4237102"/>
                <a:ext cx="217080" cy="261360"/>
              </p14:xfrm>
            </p:contentPart>
          </mc:Choice>
          <mc:Fallback xmlns="">
            <p:pic>
              <p:nvPicPr>
                <p:cNvPr id="4" name="Freihand 3">
                  <a:extLst>
                    <a:ext uri="{FF2B5EF4-FFF2-40B4-BE49-F238E27FC236}">
                      <a16:creationId xmlns:a16="http://schemas.microsoft.com/office/drawing/2014/main" id="{56FE4D85-4890-2166-ADAD-0AE9B2DB188C}"/>
                    </a:ext>
                  </a:extLst>
                </p:cNvPr>
                <p:cNvPicPr/>
                <p:nvPr/>
              </p:nvPicPr>
              <p:blipFill>
                <a:blip r:embed="rId9"/>
                <a:stretch>
                  <a:fillRect/>
                </a:stretch>
              </p:blipFill>
              <p:spPr>
                <a:xfrm>
                  <a:off x="2294378" y="4228462"/>
                  <a:ext cx="2347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3C26981-347F-0E21-0D4D-C6830F1BA7C8}"/>
                    </a:ext>
                  </a:extLst>
                </p14:cNvPr>
                <p14:cNvContentPartPr/>
                <p14:nvPr/>
              </p14:nvContentPartPr>
              <p14:xfrm>
                <a:off x="2613698" y="4098862"/>
                <a:ext cx="15840" cy="342360"/>
              </p14:xfrm>
            </p:contentPart>
          </mc:Choice>
          <mc:Fallback xmlns="">
            <p:pic>
              <p:nvPicPr>
                <p:cNvPr id="5" name="Freihand 4">
                  <a:extLst>
                    <a:ext uri="{FF2B5EF4-FFF2-40B4-BE49-F238E27FC236}">
                      <a16:creationId xmlns:a16="http://schemas.microsoft.com/office/drawing/2014/main" id="{63C26981-347F-0E21-0D4D-C6830F1BA7C8}"/>
                    </a:ext>
                  </a:extLst>
                </p:cNvPr>
                <p:cNvPicPr/>
                <p:nvPr/>
              </p:nvPicPr>
              <p:blipFill>
                <a:blip r:embed="rId11"/>
                <a:stretch>
                  <a:fillRect/>
                </a:stretch>
              </p:blipFill>
              <p:spPr>
                <a:xfrm>
                  <a:off x="2605058" y="4089862"/>
                  <a:ext cx="334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79436E28-52F0-C425-6D5D-4E807260490F}"/>
                    </a:ext>
                  </a:extLst>
                </p14:cNvPr>
                <p14:cNvContentPartPr/>
                <p14:nvPr/>
              </p14:nvContentPartPr>
              <p14:xfrm>
                <a:off x="2803778" y="4145302"/>
                <a:ext cx="127800" cy="316800"/>
              </p14:xfrm>
            </p:contentPart>
          </mc:Choice>
          <mc:Fallback xmlns="">
            <p:pic>
              <p:nvPicPr>
                <p:cNvPr id="9" name="Freihand 8">
                  <a:extLst>
                    <a:ext uri="{FF2B5EF4-FFF2-40B4-BE49-F238E27FC236}">
                      <a16:creationId xmlns:a16="http://schemas.microsoft.com/office/drawing/2014/main" id="{79436E28-52F0-C425-6D5D-4E807260490F}"/>
                    </a:ext>
                  </a:extLst>
                </p:cNvPr>
                <p:cNvPicPr/>
                <p:nvPr/>
              </p:nvPicPr>
              <p:blipFill>
                <a:blip r:embed="rId13"/>
                <a:stretch>
                  <a:fillRect/>
                </a:stretch>
              </p:blipFill>
              <p:spPr>
                <a:xfrm>
                  <a:off x="2795138" y="4136662"/>
                  <a:ext cx="1454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CD5F91F2-D948-3D01-64B8-47C350218726}"/>
                    </a:ext>
                  </a:extLst>
                </p14:cNvPr>
                <p14:cNvContentPartPr/>
                <p14:nvPr/>
              </p14:nvContentPartPr>
              <p14:xfrm>
                <a:off x="3017618" y="4156102"/>
                <a:ext cx="133560" cy="240120"/>
              </p14:xfrm>
            </p:contentPart>
          </mc:Choice>
          <mc:Fallback xmlns="">
            <p:pic>
              <p:nvPicPr>
                <p:cNvPr id="10" name="Freihand 9">
                  <a:extLst>
                    <a:ext uri="{FF2B5EF4-FFF2-40B4-BE49-F238E27FC236}">
                      <a16:creationId xmlns:a16="http://schemas.microsoft.com/office/drawing/2014/main" id="{CD5F91F2-D948-3D01-64B8-47C350218726}"/>
                    </a:ext>
                  </a:extLst>
                </p:cNvPr>
                <p:cNvPicPr/>
                <p:nvPr/>
              </p:nvPicPr>
              <p:blipFill>
                <a:blip r:embed="rId15"/>
                <a:stretch>
                  <a:fillRect/>
                </a:stretch>
              </p:blipFill>
              <p:spPr>
                <a:xfrm>
                  <a:off x="3008978" y="4147462"/>
                  <a:ext cx="151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0C3DF01-6771-0834-416D-88FC0938E277}"/>
                    </a:ext>
                  </a:extLst>
                </p14:cNvPr>
                <p14:cNvContentPartPr/>
                <p14:nvPr/>
              </p14:nvContentPartPr>
              <p14:xfrm>
                <a:off x="3240098" y="4265542"/>
                <a:ext cx="312120" cy="110520"/>
              </p14:xfrm>
            </p:contentPart>
          </mc:Choice>
          <mc:Fallback xmlns="">
            <p:pic>
              <p:nvPicPr>
                <p:cNvPr id="11" name="Freihand 10">
                  <a:extLst>
                    <a:ext uri="{FF2B5EF4-FFF2-40B4-BE49-F238E27FC236}">
                      <a16:creationId xmlns:a16="http://schemas.microsoft.com/office/drawing/2014/main" id="{C0C3DF01-6771-0834-416D-88FC0938E277}"/>
                    </a:ext>
                  </a:extLst>
                </p:cNvPr>
                <p:cNvPicPr/>
                <p:nvPr/>
              </p:nvPicPr>
              <p:blipFill>
                <a:blip r:embed="rId17"/>
                <a:stretch>
                  <a:fillRect/>
                </a:stretch>
              </p:blipFill>
              <p:spPr>
                <a:xfrm>
                  <a:off x="3231458" y="4256542"/>
                  <a:ext cx="329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CB5DC44A-E08F-3677-4DCE-FB6CB1AB1203}"/>
                    </a:ext>
                  </a:extLst>
                </p14:cNvPr>
                <p14:cNvContentPartPr/>
                <p14:nvPr/>
              </p14:nvContentPartPr>
              <p14:xfrm>
                <a:off x="3573098" y="4167982"/>
                <a:ext cx="175680" cy="178920"/>
              </p14:xfrm>
            </p:contentPart>
          </mc:Choice>
          <mc:Fallback xmlns="">
            <p:pic>
              <p:nvPicPr>
                <p:cNvPr id="12" name="Freihand 11">
                  <a:extLst>
                    <a:ext uri="{FF2B5EF4-FFF2-40B4-BE49-F238E27FC236}">
                      <a16:creationId xmlns:a16="http://schemas.microsoft.com/office/drawing/2014/main" id="{CB5DC44A-E08F-3677-4DCE-FB6CB1AB1203}"/>
                    </a:ext>
                  </a:extLst>
                </p:cNvPr>
                <p:cNvPicPr/>
                <p:nvPr/>
              </p:nvPicPr>
              <p:blipFill>
                <a:blip r:embed="rId19"/>
                <a:stretch>
                  <a:fillRect/>
                </a:stretch>
              </p:blipFill>
              <p:spPr>
                <a:xfrm>
                  <a:off x="3564458" y="4159342"/>
                  <a:ext cx="193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D1819BD-6C29-F8BC-061B-93E5731CFE08}"/>
                    </a:ext>
                  </a:extLst>
                </p14:cNvPr>
                <p14:cNvContentPartPr/>
                <p14:nvPr/>
              </p14:nvContentPartPr>
              <p14:xfrm>
                <a:off x="3821138" y="4113262"/>
                <a:ext cx="69480" cy="303840"/>
              </p14:xfrm>
            </p:contentPart>
          </mc:Choice>
          <mc:Fallback xmlns="">
            <p:pic>
              <p:nvPicPr>
                <p:cNvPr id="13" name="Freihand 12">
                  <a:extLst>
                    <a:ext uri="{FF2B5EF4-FFF2-40B4-BE49-F238E27FC236}">
                      <a16:creationId xmlns:a16="http://schemas.microsoft.com/office/drawing/2014/main" id="{7D1819BD-6C29-F8BC-061B-93E5731CFE08}"/>
                    </a:ext>
                  </a:extLst>
                </p:cNvPr>
                <p:cNvPicPr/>
                <p:nvPr/>
              </p:nvPicPr>
              <p:blipFill>
                <a:blip r:embed="rId21"/>
                <a:stretch>
                  <a:fillRect/>
                </a:stretch>
              </p:blipFill>
              <p:spPr>
                <a:xfrm>
                  <a:off x="3812498" y="4104262"/>
                  <a:ext cx="871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78DEE98-B9F2-EAA5-6A1D-37FB358A3D8B}"/>
                    </a:ext>
                  </a:extLst>
                </p14:cNvPr>
                <p14:cNvContentPartPr/>
                <p14:nvPr/>
              </p14:nvContentPartPr>
              <p14:xfrm>
                <a:off x="4057658" y="4264822"/>
                <a:ext cx="205200" cy="31320"/>
              </p14:xfrm>
            </p:contentPart>
          </mc:Choice>
          <mc:Fallback xmlns="">
            <p:pic>
              <p:nvPicPr>
                <p:cNvPr id="14" name="Freihand 13">
                  <a:extLst>
                    <a:ext uri="{FF2B5EF4-FFF2-40B4-BE49-F238E27FC236}">
                      <a16:creationId xmlns:a16="http://schemas.microsoft.com/office/drawing/2014/main" id="{C78DEE98-B9F2-EAA5-6A1D-37FB358A3D8B}"/>
                    </a:ext>
                  </a:extLst>
                </p:cNvPr>
                <p:cNvPicPr/>
                <p:nvPr/>
              </p:nvPicPr>
              <p:blipFill>
                <a:blip r:embed="rId23"/>
                <a:stretch>
                  <a:fillRect/>
                </a:stretch>
              </p:blipFill>
              <p:spPr>
                <a:xfrm>
                  <a:off x="4048658" y="4256182"/>
                  <a:ext cx="222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DDE110B9-763F-9345-76C1-0E8862F804A4}"/>
                    </a:ext>
                  </a:extLst>
                </p14:cNvPr>
                <p14:cNvContentPartPr/>
                <p14:nvPr/>
              </p14:nvContentPartPr>
              <p14:xfrm>
                <a:off x="4541858" y="4091662"/>
                <a:ext cx="210600" cy="248400"/>
              </p14:xfrm>
            </p:contentPart>
          </mc:Choice>
          <mc:Fallback xmlns="">
            <p:pic>
              <p:nvPicPr>
                <p:cNvPr id="15" name="Freihand 14">
                  <a:extLst>
                    <a:ext uri="{FF2B5EF4-FFF2-40B4-BE49-F238E27FC236}">
                      <a16:creationId xmlns:a16="http://schemas.microsoft.com/office/drawing/2014/main" id="{DDE110B9-763F-9345-76C1-0E8862F804A4}"/>
                    </a:ext>
                  </a:extLst>
                </p:cNvPr>
                <p:cNvPicPr/>
                <p:nvPr/>
              </p:nvPicPr>
              <p:blipFill>
                <a:blip r:embed="rId25"/>
                <a:stretch>
                  <a:fillRect/>
                </a:stretch>
              </p:blipFill>
              <p:spPr>
                <a:xfrm>
                  <a:off x="4533218" y="4082662"/>
                  <a:ext cx="2282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D73DDEAE-136D-F3D0-768C-08278CC21289}"/>
                    </a:ext>
                  </a:extLst>
                </p14:cNvPr>
                <p14:cNvContentPartPr/>
                <p14:nvPr/>
              </p14:nvContentPartPr>
              <p14:xfrm>
                <a:off x="4873418" y="4075102"/>
                <a:ext cx="27720" cy="218520"/>
              </p14:xfrm>
            </p:contentPart>
          </mc:Choice>
          <mc:Fallback xmlns="">
            <p:pic>
              <p:nvPicPr>
                <p:cNvPr id="16" name="Freihand 15">
                  <a:extLst>
                    <a:ext uri="{FF2B5EF4-FFF2-40B4-BE49-F238E27FC236}">
                      <a16:creationId xmlns:a16="http://schemas.microsoft.com/office/drawing/2014/main" id="{D73DDEAE-136D-F3D0-768C-08278CC21289}"/>
                    </a:ext>
                  </a:extLst>
                </p:cNvPr>
                <p:cNvPicPr/>
                <p:nvPr/>
              </p:nvPicPr>
              <p:blipFill>
                <a:blip r:embed="rId27"/>
                <a:stretch>
                  <a:fillRect/>
                </a:stretch>
              </p:blipFill>
              <p:spPr>
                <a:xfrm>
                  <a:off x="4864418" y="4066462"/>
                  <a:ext cx="453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D0466DAD-C4BA-6CDF-798A-5AFDE8E78DDA}"/>
                    </a:ext>
                  </a:extLst>
                </p14:cNvPr>
                <p14:cNvContentPartPr/>
                <p14:nvPr/>
              </p14:nvContentPartPr>
              <p14:xfrm>
                <a:off x="4757498" y="4032622"/>
                <a:ext cx="414360" cy="248760"/>
              </p14:xfrm>
            </p:contentPart>
          </mc:Choice>
          <mc:Fallback xmlns="">
            <p:pic>
              <p:nvPicPr>
                <p:cNvPr id="17" name="Freihand 16">
                  <a:extLst>
                    <a:ext uri="{FF2B5EF4-FFF2-40B4-BE49-F238E27FC236}">
                      <a16:creationId xmlns:a16="http://schemas.microsoft.com/office/drawing/2014/main" id="{D0466DAD-C4BA-6CDF-798A-5AFDE8E78DDA}"/>
                    </a:ext>
                  </a:extLst>
                </p:cNvPr>
                <p:cNvPicPr/>
                <p:nvPr/>
              </p:nvPicPr>
              <p:blipFill>
                <a:blip r:embed="rId29"/>
                <a:stretch>
                  <a:fillRect/>
                </a:stretch>
              </p:blipFill>
              <p:spPr>
                <a:xfrm>
                  <a:off x="4748858" y="4023622"/>
                  <a:ext cx="4320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3252B80E-A706-60F4-6871-096C4C8F4C5D}"/>
                    </a:ext>
                  </a:extLst>
                </p14:cNvPr>
                <p14:cNvContentPartPr/>
                <p14:nvPr/>
              </p14:nvContentPartPr>
              <p14:xfrm>
                <a:off x="5293178" y="3959182"/>
                <a:ext cx="115560" cy="351360"/>
              </p14:xfrm>
            </p:contentPart>
          </mc:Choice>
          <mc:Fallback xmlns="">
            <p:pic>
              <p:nvPicPr>
                <p:cNvPr id="18" name="Freihand 17">
                  <a:extLst>
                    <a:ext uri="{FF2B5EF4-FFF2-40B4-BE49-F238E27FC236}">
                      <a16:creationId xmlns:a16="http://schemas.microsoft.com/office/drawing/2014/main" id="{3252B80E-A706-60F4-6871-096C4C8F4C5D}"/>
                    </a:ext>
                  </a:extLst>
                </p:cNvPr>
                <p:cNvPicPr/>
                <p:nvPr/>
              </p:nvPicPr>
              <p:blipFill>
                <a:blip r:embed="rId31"/>
                <a:stretch>
                  <a:fillRect/>
                </a:stretch>
              </p:blipFill>
              <p:spPr>
                <a:xfrm>
                  <a:off x="5284538" y="3950542"/>
                  <a:ext cx="13320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2ABED681-BCEC-17A5-21B2-BC95C8D1B827}"/>
                    </a:ext>
                  </a:extLst>
                </p14:cNvPr>
                <p14:cNvContentPartPr/>
                <p14:nvPr/>
              </p14:nvContentPartPr>
              <p14:xfrm>
                <a:off x="5501978" y="4119022"/>
                <a:ext cx="204120" cy="348120"/>
              </p14:xfrm>
            </p:contentPart>
          </mc:Choice>
          <mc:Fallback xmlns="">
            <p:pic>
              <p:nvPicPr>
                <p:cNvPr id="20" name="Freihand 19">
                  <a:extLst>
                    <a:ext uri="{FF2B5EF4-FFF2-40B4-BE49-F238E27FC236}">
                      <a16:creationId xmlns:a16="http://schemas.microsoft.com/office/drawing/2014/main" id="{2ABED681-BCEC-17A5-21B2-BC95C8D1B827}"/>
                    </a:ext>
                  </a:extLst>
                </p:cNvPr>
                <p:cNvPicPr/>
                <p:nvPr/>
              </p:nvPicPr>
              <p:blipFill>
                <a:blip r:embed="rId33"/>
                <a:stretch>
                  <a:fillRect/>
                </a:stretch>
              </p:blipFill>
              <p:spPr>
                <a:xfrm>
                  <a:off x="5492978" y="4110022"/>
                  <a:ext cx="22176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082F122D-B0DE-377B-9BAC-CA673F45E80C}"/>
                    </a:ext>
                  </a:extLst>
                </p14:cNvPr>
                <p14:cNvContentPartPr/>
                <p14:nvPr/>
              </p14:nvContentPartPr>
              <p14:xfrm>
                <a:off x="5732378" y="4102822"/>
                <a:ext cx="147240" cy="152640"/>
              </p14:xfrm>
            </p:contentPart>
          </mc:Choice>
          <mc:Fallback xmlns="">
            <p:pic>
              <p:nvPicPr>
                <p:cNvPr id="21" name="Freihand 20">
                  <a:extLst>
                    <a:ext uri="{FF2B5EF4-FFF2-40B4-BE49-F238E27FC236}">
                      <a16:creationId xmlns:a16="http://schemas.microsoft.com/office/drawing/2014/main" id="{082F122D-B0DE-377B-9BAC-CA673F45E80C}"/>
                    </a:ext>
                  </a:extLst>
                </p:cNvPr>
                <p:cNvPicPr/>
                <p:nvPr/>
              </p:nvPicPr>
              <p:blipFill>
                <a:blip r:embed="rId35"/>
                <a:stretch>
                  <a:fillRect/>
                </a:stretch>
              </p:blipFill>
              <p:spPr>
                <a:xfrm>
                  <a:off x="5723738" y="4094182"/>
                  <a:ext cx="164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C2702B74-9D65-86B6-038A-04042EEBEBC7}"/>
                    </a:ext>
                  </a:extLst>
                </p14:cNvPr>
                <p14:cNvContentPartPr/>
                <p14:nvPr/>
              </p14:nvContentPartPr>
              <p14:xfrm>
                <a:off x="5894378" y="3935062"/>
                <a:ext cx="491400" cy="303840"/>
              </p14:xfrm>
            </p:contentPart>
          </mc:Choice>
          <mc:Fallback xmlns="">
            <p:pic>
              <p:nvPicPr>
                <p:cNvPr id="22" name="Freihand 21">
                  <a:extLst>
                    <a:ext uri="{FF2B5EF4-FFF2-40B4-BE49-F238E27FC236}">
                      <a16:creationId xmlns:a16="http://schemas.microsoft.com/office/drawing/2014/main" id="{C2702B74-9D65-86B6-038A-04042EEBEBC7}"/>
                    </a:ext>
                  </a:extLst>
                </p:cNvPr>
                <p:cNvPicPr/>
                <p:nvPr/>
              </p:nvPicPr>
              <p:blipFill>
                <a:blip r:embed="rId37"/>
                <a:stretch>
                  <a:fillRect/>
                </a:stretch>
              </p:blipFill>
              <p:spPr>
                <a:xfrm>
                  <a:off x="5885738" y="3926062"/>
                  <a:ext cx="5090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2C002523-D56D-04B9-E34E-42E479D55AB0}"/>
                    </a:ext>
                  </a:extLst>
                </p14:cNvPr>
                <p14:cNvContentPartPr/>
                <p14:nvPr/>
              </p14:nvContentPartPr>
              <p14:xfrm>
                <a:off x="6403778" y="3916702"/>
                <a:ext cx="98640" cy="403920"/>
              </p14:xfrm>
            </p:contentPart>
          </mc:Choice>
          <mc:Fallback xmlns="">
            <p:pic>
              <p:nvPicPr>
                <p:cNvPr id="23" name="Freihand 22">
                  <a:extLst>
                    <a:ext uri="{FF2B5EF4-FFF2-40B4-BE49-F238E27FC236}">
                      <a16:creationId xmlns:a16="http://schemas.microsoft.com/office/drawing/2014/main" id="{2C002523-D56D-04B9-E34E-42E479D55AB0}"/>
                    </a:ext>
                  </a:extLst>
                </p:cNvPr>
                <p:cNvPicPr/>
                <p:nvPr/>
              </p:nvPicPr>
              <p:blipFill>
                <a:blip r:embed="rId39"/>
                <a:stretch>
                  <a:fillRect/>
                </a:stretch>
              </p:blipFill>
              <p:spPr>
                <a:xfrm>
                  <a:off x="6394778" y="3908062"/>
                  <a:ext cx="11628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724B0782-C758-F99A-A70D-E5CFF011F895}"/>
                    </a:ext>
                  </a:extLst>
                </p14:cNvPr>
                <p14:cNvContentPartPr/>
                <p14:nvPr/>
              </p14:nvContentPartPr>
              <p14:xfrm>
                <a:off x="1661858" y="4328902"/>
                <a:ext cx="5300640" cy="444600"/>
              </p14:xfrm>
            </p:contentPart>
          </mc:Choice>
          <mc:Fallback xmlns="">
            <p:pic>
              <p:nvPicPr>
                <p:cNvPr id="24" name="Freihand 23">
                  <a:extLst>
                    <a:ext uri="{FF2B5EF4-FFF2-40B4-BE49-F238E27FC236}">
                      <a16:creationId xmlns:a16="http://schemas.microsoft.com/office/drawing/2014/main" id="{724B0782-C758-F99A-A70D-E5CFF011F895}"/>
                    </a:ext>
                  </a:extLst>
                </p:cNvPr>
                <p:cNvPicPr/>
                <p:nvPr/>
              </p:nvPicPr>
              <p:blipFill>
                <a:blip r:embed="rId41"/>
                <a:stretch>
                  <a:fillRect/>
                </a:stretch>
              </p:blipFill>
              <p:spPr>
                <a:xfrm>
                  <a:off x="1652858" y="4320262"/>
                  <a:ext cx="531828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FD901CE9-B3BA-FA4C-2836-7CB0C3F1D16E}"/>
                    </a:ext>
                  </a:extLst>
                </p14:cNvPr>
                <p14:cNvContentPartPr/>
                <p14:nvPr/>
              </p14:nvContentPartPr>
              <p14:xfrm>
                <a:off x="3513698" y="4859182"/>
                <a:ext cx="208440" cy="224640"/>
              </p14:xfrm>
            </p:contentPart>
          </mc:Choice>
          <mc:Fallback xmlns="">
            <p:pic>
              <p:nvPicPr>
                <p:cNvPr id="25" name="Freihand 24">
                  <a:extLst>
                    <a:ext uri="{FF2B5EF4-FFF2-40B4-BE49-F238E27FC236}">
                      <a16:creationId xmlns:a16="http://schemas.microsoft.com/office/drawing/2014/main" id="{FD901CE9-B3BA-FA4C-2836-7CB0C3F1D16E}"/>
                    </a:ext>
                  </a:extLst>
                </p:cNvPr>
                <p:cNvPicPr/>
                <p:nvPr/>
              </p:nvPicPr>
              <p:blipFill>
                <a:blip r:embed="rId43"/>
                <a:stretch>
                  <a:fillRect/>
                </a:stretch>
              </p:blipFill>
              <p:spPr>
                <a:xfrm>
                  <a:off x="3505058" y="4850182"/>
                  <a:ext cx="2260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5070DA39-4782-5B1F-EE5F-864A4AE20A89}"/>
                    </a:ext>
                  </a:extLst>
                </p14:cNvPr>
                <p14:cNvContentPartPr/>
                <p14:nvPr/>
              </p14:nvContentPartPr>
              <p14:xfrm>
                <a:off x="3903218" y="4814902"/>
                <a:ext cx="12600" cy="239400"/>
              </p14:xfrm>
            </p:contentPart>
          </mc:Choice>
          <mc:Fallback xmlns="">
            <p:pic>
              <p:nvPicPr>
                <p:cNvPr id="26" name="Freihand 25">
                  <a:extLst>
                    <a:ext uri="{FF2B5EF4-FFF2-40B4-BE49-F238E27FC236}">
                      <a16:creationId xmlns:a16="http://schemas.microsoft.com/office/drawing/2014/main" id="{5070DA39-4782-5B1F-EE5F-864A4AE20A89}"/>
                    </a:ext>
                  </a:extLst>
                </p:cNvPr>
                <p:cNvPicPr/>
                <p:nvPr/>
              </p:nvPicPr>
              <p:blipFill>
                <a:blip r:embed="rId45"/>
                <a:stretch>
                  <a:fillRect/>
                </a:stretch>
              </p:blipFill>
              <p:spPr>
                <a:xfrm>
                  <a:off x="3894218" y="4806262"/>
                  <a:ext cx="302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3A8C1380-649F-31B8-D8CA-E95BD413A877}"/>
                    </a:ext>
                  </a:extLst>
                </p14:cNvPr>
                <p14:cNvContentPartPr/>
                <p14:nvPr/>
              </p14:nvContentPartPr>
              <p14:xfrm>
                <a:off x="3767858" y="4773142"/>
                <a:ext cx="275760" cy="152280"/>
              </p14:xfrm>
            </p:contentPart>
          </mc:Choice>
          <mc:Fallback xmlns="">
            <p:pic>
              <p:nvPicPr>
                <p:cNvPr id="27" name="Freihand 26">
                  <a:extLst>
                    <a:ext uri="{FF2B5EF4-FFF2-40B4-BE49-F238E27FC236}">
                      <a16:creationId xmlns:a16="http://schemas.microsoft.com/office/drawing/2014/main" id="{3A8C1380-649F-31B8-D8CA-E95BD413A877}"/>
                    </a:ext>
                  </a:extLst>
                </p:cNvPr>
                <p:cNvPicPr/>
                <p:nvPr/>
              </p:nvPicPr>
              <p:blipFill>
                <a:blip r:embed="rId47"/>
                <a:stretch>
                  <a:fillRect/>
                </a:stretch>
              </p:blipFill>
              <p:spPr>
                <a:xfrm>
                  <a:off x="3759218" y="4764502"/>
                  <a:ext cx="293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96FBC102-A43A-2011-357E-1F4AB95713E6}"/>
                    </a:ext>
                  </a:extLst>
                </p14:cNvPr>
                <p14:cNvContentPartPr/>
                <p14:nvPr/>
              </p14:nvContentPartPr>
              <p14:xfrm>
                <a:off x="4154138" y="4771702"/>
                <a:ext cx="43200" cy="192240"/>
              </p14:xfrm>
            </p:contentPart>
          </mc:Choice>
          <mc:Fallback xmlns="">
            <p:pic>
              <p:nvPicPr>
                <p:cNvPr id="28" name="Freihand 27">
                  <a:extLst>
                    <a:ext uri="{FF2B5EF4-FFF2-40B4-BE49-F238E27FC236}">
                      <a16:creationId xmlns:a16="http://schemas.microsoft.com/office/drawing/2014/main" id="{96FBC102-A43A-2011-357E-1F4AB95713E6}"/>
                    </a:ext>
                  </a:extLst>
                </p:cNvPr>
                <p:cNvPicPr/>
                <p:nvPr/>
              </p:nvPicPr>
              <p:blipFill>
                <a:blip r:embed="rId49"/>
                <a:stretch>
                  <a:fillRect/>
                </a:stretch>
              </p:blipFill>
              <p:spPr>
                <a:xfrm>
                  <a:off x="4145138" y="4762702"/>
                  <a:ext cx="60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50C96B7B-218C-4DA0-4F64-AAADC8809549}"/>
                    </a:ext>
                  </a:extLst>
                </p14:cNvPr>
                <p14:cNvContentPartPr/>
                <p14:nvPr/>
              </p14:nvContentPartPr>
              <p14:xfrm>
                <a:off x="4381298" y="4637782"/>
                <a:ext cx="95040" cy="340560"/>
              </p14:xfrm>
            </p:contentPart>
          </mc:Choice>
          <mc:Fallback xmlns="">
            <p:pic>
              <p:nvPicPr>
                <p:cNvPr id="29" name="Freihand 28">
                  <a:extLst>
                    <a:ext uri="{FF2B5EF4-FFF2-40B4-BE49-F238E27FC236}">
                      <a16:creationId xmlns:a16="http://schemas.microsoft.com/office/drawing/2014/main" id="{50C96B7B-218C-4DA0-4F64-AAADC8809549}"/>
                    </a:ext>
                  </a:extLst>
                </p:cNvPr>
                <p:cNvPicPr/>
                <p:nvPr/>
              </p:nvPicPr>
              <p:blipFill>
                <a:blip r:embed="rId51"/>
                <a:stretch>
                  <a:fillRect/>
                </a:stretch>
              </p:blipFill>
              <p:spPr>
                <a:xfrm>
                  <a:off x="4372658" y="4628782"/>
                  <a:ext cx="11268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E494ADF6-9515-DB20-EA8D-2140489F9B1F}"/>
                    </a:ext>
                  </a:extLst>
                </p14:cNvPr>
                <p14:cNvContentPartPr/>
                <p14:nvPr/>
              </p14:nvContentPartPr>
              <p14:xfrm>
                <a:off x="4569578" y="4733542"/>
                <a:ext cx="295200" cy="444600"/>
              </p14:xfrm>
            </p:contentPart>
          </mc:Choice>
          <mc:Fallback xmlns="">
            <p:pic>
              <p:nvPicPr>
                <p:cNvPr id="30" name="Freihand 29">
                  <a:extLst>
                    <a:ext uri="{FF2B5EF4-FFF2-40B4-BE49-F238E27FC236}">
                      <a16:creationId xmlns:a16="http://schemas.microsoft.com/office/drawing/2014/main" id="{E494ADF6-9515-DB20-EA8D-2140489F9B1F}"/>
                    </a:ext>
                  </a:extLst>
                </p:cNvPr>
                <p:cNvPicPr/>
                <p:nvPr/>
              </p:nvPicPr>
              <p:blipFill>
                <a:blip r:embed="rId53"/>
                <a:stretch>
                  <a:fillRect/>
                </a:stretch>
              </p:blipFill>
              <p:spPr>
                <a:xfrm>
                  <a:off x="4560578" y="4724542"/>
                  <a:ext cx="31284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66A03FE6-E645-29B0-753B-488D62994B4A}"/>
                    </a:ext>
                  </a:extLst>
                </p14:cNvPr>
                <p14:cNvContentPartPr/>
                <p14:nvPr/>
              </p14:nvContentPartPr>
              <p14:xfrm>
                <a:off x="4910858" y="4698982"/>
                <a:ext cx="142200" cy="189720"/>
              </p14:xfrm>
            </p:contentPart>
          </mc:Choice>
          <mc:Fallback xmlns="">
            <p:pic>
              <p:nvPicPr>
                <p:cNvPr id="31" name="Freihand 30">
                  <a:extLst>
                    <a:ext uri="{FF2B5EF4-FFF2-40B4-BE49-F238E27FC236}">
                      <a16:creationId xmlns:a16="http://schemas.microsoft.com/office/drawing/2014/main" id="{66A03FE6-E645-29B0-753B-488D62994B4A}"/>
                    </a:ext>
                  </a:extLst>
                </p:cNvPr>
                <p:cNvPicPr/>
                <p:nvPr/>
              </p:nvPicPr>
              <p:blipFill>
                <a:blip r:embed="rId55"/>
                <a:stretch>
                  <a:fillRect/>
                </a:stretch>
              </p:blipFill>
              <p:spPr>
                <a:xfrm>
                  <a:off x="4902218" y="4689982"/>
                  <a:ext cx="159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Freihand 31">
                  <a:extLst>
                    <a:ext uri="{FF2B5EF4-FFF2-40B4-BE49-F238E27FC236}">
                      <a16:creationId xmlns:a16="http://schemas.microsoft.com/office/drawing/2014/main" id="{D52DBF2D-D77D-5CAE-0E56-0A090099E959}"/>
                    </a:ext>
                  </a:extLst>
                </p14:cNvPr>
                <p14:cNvContentPartPr/>
                <p14:nvPr/>
              </p14:nvContentPartPr>
              <p14:xfrm>
                <a:off x="5086538" y="4560742"/>
                <a:ext cx="526320" cy="271800"/>
              </p14:xfrm>
            </p:contentPart>
          </mc:Choice>
          <mc:Fallback xmlns="">
            <p:pic>
              <p:nvPicPr>
                <p:cNvPr id="32" name="Freihand 31">
                  <a:extLst>
                    <a:ext uri="{FF2B5EF4-FFF2-40B4-BE49-F238E27FC236}">
                      <a16:creationId xmlns:a16="http://schemas.microsoft.com/office/drawing/2014/main" id="{D52DBF2D-D77D-5CAE-0E56-0A090099E959}"/>
                    </a:ext>
                  </a:extLst>
                </p:cNvPr>
                <p:cNvPicPr/>
                <p:nvPr/>
              </p:nvPicPr>
              <p:blipFill>
                <a:blip r:embed="rId57"/>
                <a:stretch>
                  <a:fillRect/>
                </a:stretch>
              </p:blipFill>
              <p:spPr>
                <a:xfrm>
                  <a:off x="5077898" y="4551742"/>
                  <a:ext cx="5439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EAA7C766-B746-C525-6BC7-11B579CED20D}"/>
                    </a:ext>
                  </a:extLst>
                </p14:cNvPr>
                <p14:cNvContentPartPr/>
                <p14:nvPr/>
              </p14:nvContentPartPr>
              <p14:xfrm>
                <a:off x="5642738" y="4483702"/>
                <a:ext cx="186120" cy="564480"/>
              </p14:xfrm>
            </p:contentPart>
          </mc:Choice>
          <mc:Fallback xmlns="">
            <p:pic>
              <p:nvPicPr>
                <p:cNvPr id="33" name="Freihand 32">
                  <a:extLst>
                    <a:ext uri="{FF2B5EF4-FFF2-40B4-BE49-F238E27FC236}">
                      <a16:creationId xmlns:a16="http://schemas.microsoft.com/office/drawing/2014/main" id="{EAA7C766-B746-C525-6BC7-11B579CED20D}"/>
                    </a:ext>
                  </a:extLst>
                </p:cNvPr>
                <p:cNvPicPr/>
                <p:nvPr/>
              </p:nvPicPr>
              <p:blipFill>
                <a:blip r:embed="rId59"/>
                <a:stretch>
                  <a:fillRect/>
                </a:stretch>
              </p:blipFill>
              <p:spPr>
                <a:xfrm>
                  <a:off x="5633738" y="4475062"/>
                  <a:ext cx="203760" cy="582120"/>
                </a:xfrm>
                <a:prstGeom prst="rect">
                  <a:avLst/>
                </a:prstGeom>
              </p:spPr>
            </p:pic>
          </mc:Fallback>
        </mc:AlternateContent>
      </p:grpSp>
    </p:spTree>
    <p:extLst>
      <p:ext uri="{BB962C8B-B14F-4D97-AF65-F5344CB8AC3E}">
        <p14:creationId xmlns:p14="http://schemas.microsoft.com/office/powerpoint/2010/main" val="56443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EF9E904-45B9-B111-8698-47D1EC39E5E0}"/>
                  </a:ext>
                </a:extLst>
              </p14:cNvPr>
              <p14:cNvContentPartPr/>
              <p14:nvPr/>
            </p14:nvContentPartPr>
            <p14:xfrm>
              <a:off x="333818" y="982702"/>
              <a:ext cx="3016080" cy="1193760"/>
            </p14:xfrm>
          </p:contentPart>
        </mc:Choice>
        <mc:Fallback xmlns="">
          <p:pic>
            <p:nvPicPr>
              <p:cNvPr id="2" name="Freihand 1">
                <a:extLst>
                  <a:ext uri="{FF2B5EF4-FFF2-40B4-BE49-F238E27FC236}">
                    <a16:creationId xmlns:a16="http://schemas.microsoft.com/office/drawing/2014/main" id="{2EF9E904-45B9-B111-8698-47D1EC39E5E0}"/>
                  </a:ext>
                </a:extLst>
              </p:cNvPr>
              <p:cNvPicPr/>
              <p:nvPr/>
            </p:nvPicPr>
            <p:blipFill>
              <a:blip r:embed="rId4"/>
              <a:stretch>
                <a:fillRect/>
              </a:stretch>
            </p:blipFill>
            <p:spPr>
              <a:xfrm>
                <a:off x="325178" y="974062"/>
                <a:ext cx="3033720" cy="121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DF8C4C1-BF8F-56D5-4907-09FE29CF8A4A}"/>
                  </a:ext>
                </a:extLst>
              </p14:cNvPr>
              <p14:cNvContentPartPr/>
              <p14:nvPr/>
            </p14:nvContentPartPr>
            <p14:xfrm>
              <a:off x="139778" y="4778902"/>
              <a:ext cx="2996640" cy="1141200"/>
            </p14:xfrm>
          </p:contentPart>
        </mc:Choice>
        <mc:Fallback xmlns="">
          <p:pic>
            <p:nvPicPr>
              <p:cNvPr id="3" name="Freihand 2">
                <a:extLst>
                  <a:ext uri="{FF2B5EF4-FFF2-40B4-BE49-F238E27FC236}">
                    <a16:creationId xmlns:a16="http://schemas.microsoft.com/office/drawing/2014/main" id="{1DF8C4C1-BF8F-56D5-4907-09FE29CF8A4A}"/>
                  </a:ext>
                </a:extLst>
              </p:cNvPr>
              <p:cNvPicPr/>
              <p:nvPr/>
            </p:nvPicPr>
            <p:blipFill>
              <a:blip r:embed="rId6"/>
              <a:stretch>
                <a:fillRect/>
              </a:stretch>
            </p:blipFill>
            <p:spPr>
              <a:xfrm>
                <a:off x="131138" y="4770262"/>
                <a:ext cx="3014280" cy="115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FB0099F-DA34-20DF-81A4-D429F1CB7E1D}"/>
                  </a:ext>
                </a:extLst>
              </p14:cNvPr>
              <p14:cNvContentPartPr/>
              <p14:nvPr/>
            </p14:nvContentPartPr>
            <p14:xfrm>
              <a:off x="251018" y="1041382"/>
              <a:ext cx="2962440" cy="1114920"/>
            </p14:xfrm>
          </p:contentPart>
        </mc:Choice>
        <mc:Fallback>
          <p:pic>
            <p:nvPicPr>
              <p:cNvPr id="4" name="Freihand 3">
                <a:extLst>
                  <a:ext uri="{FF2B5EF4-FFF2-40B4-BE49-F238E27FC236}">
                    <a16:creationId xmlns:a16="http://schemas.microsoft.com/office/drawing/2014/main" id="{2FB0099F-DA34-20DF-81A4-D429F1CB7E1D}"/>
                  </a:ext>
                </a:extLst>
              </p:cNvPr>
              <p:cNvPicPr/>
              <p:nvPr/>
            </p:nvPicPr>
            <p:blipFill>
              <a:blip r:embed="rId8"/>
              <a:stretch>
                <a:fillRect/>
              </a:stretch>
            </p:blipFill>
            <p:spPr>
              <a:xfrm>
                <a:off x="242018" y="1032382"/>
                <a:ext cx="2980080" cy="1132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1175BFE0-4DB3-ED3B-88F4-9D52D2D792BE}"/>
                  </a:ext>
                </a:extLst>
              </p14:cNvPr>
              <p14:cNvContentPartPr/>
              <p14:nvPr/>
            </p14:nvContentPartPr>
            <p14:xfrm>
              <a:off x="139778" y="4785022"/>
              <a:ext cx="2956680" cy="1074960"/>
            </p14:xfrm>
          </p:contentPart>
        </mc:Choice>
        <mc:Fallback>
          <p:pic>
            <p:nvPicPr>
              <p:cNvPr id="5" name="Freihand 4">
                <a:extLst>
                  <a:ext uri="{FF2B5EF4-FFF2-40B4-BE49-F238E27FC236}">
                    <a16:creationId xmlns:a16="http://schemas.microsoft.com/office/drawing/2014/main" id="{1175BFE0-4DB3-ED3B-88F4-9D52D2D792BE}"/>
                  </a:ext>
                </a:extLst>
              </p:cNvPr>
              <p:cNvPicPr/>
              <p:nvPr/>
            </p:nvPicPr>
            <p:blipFill>
              <a:blip r:embed="rId10"/>
              <a:stretch>
                <a:fillRect/>
              </a:stretch>
            </p:blipFill>
            <p:spPr>
              <a:xfrm>
                <a:off x="131138" y="4776382"/>
                <a:ext cx="2974320" cy="109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E63C9F81-9925-7A02-54A1-8DBAF1F9E0B5}"/>
                  </a:ext>
                </a:extLst>
              </p14:cNvPr>
              <p14:cNvContentPartPr/>
              <p14:nvPr/>
            </p14:nvContentPartPr>
            <p14:xfrm>
              <a:off x="4497578" y="4700062"/>
              <a:ext cx="3939120" cy="1529280"/>
            </p14:xfrm>
          </p:contentPart>
        </mc:Choice>
        <mc:Fallback>
          <p:pic>
            <p:nvPicPr>
              <p:cNvPr id="6" name="Freihand 5">
                <a:extLst>
                  <a:ext uri="{FF2B5EF4-FFF2-40B4-BE49-F238E27FC236}">
                    <a16:creationId xmlns:a16="http://schemas.microsoft.com/office/drawing/2014/main" id="{E63C9F81-9925-7A02-54A1-8DBAF1F9E0B5}"/>
                  </a:ext>
                </a:extLst>
              </p:cNvPr>
              <p:cNvPicPr/>
              <p:nvPr/>
            </p:nvPicPr>
            <p:blipFill>
              <a:blip r:embed="rId12"/>
              <a:stretch>
                <a:fillRect/>
              </a:stretch>
            </p:blipFill>
            <p:spPr>
              <a:xfrm>
                <a:off x="4488578" y="4691062"/>
                <a:ext cx="3956760" cy="1546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F3DA4917-C2B7-DFD3-B22B-FEFCD494C213}"/>
                  </a:ext>
                </a:extLst>
              </p14:cNvPr>
              <p14:cNvContentPartPr/>
              <p14:nvPr/>
            </p14:nvContentPartPr>
            <p14:xfrm>
              <a:off x="4886738" y="2069182"/>
              <a:ext cx="3529440" cy="83160"/>
            </p14:xfrm>
          </p:contentPart>
        </mc:Choice>
        <mc:Fallback>
          <p:pic>
            <p:nvPicPr>
              <p:cNvPr id="7" name="Freihand 6">
                <a:extLst>
                  <a:ext uri="{FF2B5EF4-FFF2-40B4-BE49-F238E27FC236}">
                    <a16:creationId xmlns:a16="http://schemas.microsoft.com/office/drawing/2014/main" id="{F3DA4917-C2B7-DFD3-B22B-FEFCD494C213}"/>
                  </a:ext>
                </a:extLst>
              </p:cNvPr>
              <p:cNvPicPr/>
              <p:nvPr/>
            </p:nvPicPr>
            <p:blipFill>
              <a:blip r:embed="rId14"/>
              <a:stretch>
                <a:fillRect/>
              </a:stretch>
            </p:blipFill>
            <p:spPr>
              <a:xfrm>
                <a:off x="4877738" y="2060182"/>
                <a:ext cx="3547080" cy="10080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name="Arbeitsblatt" r:id="rId3" imgW="6100707" imgH="2324056" progId="Excel.Sheet.12">
                  <p:embed/>
                </p:oleObj>
              </mc:Choice>
              <mc:Fallback>
                <p:oleObj name="Arbeitsblatt" r:id="rId3" imgW="6100707" imgH="2324056" progId="Excel.Sheet.12">
                  <p:embed/>
                  <p:pic>
                    <p:nvPicPr>
                      <p:cNvPr id="2" name="Objekt 1"/>
                      <p:cNvPicPr/>
                      <p:nvPr/>
                    </p:nvPicPr>
                    <p:blipFill>
                      <a:blip r:embed="rId4"/>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grpSp>
        <p:nvGrpSpPr>
          <p:cNvPr id="20" name="Gruppieren 19">
            <a:extLst>
              <a:ext uri="{FF2B5EF4-FFF2-40B4-BE49-F238E27FC236}">
                <a16:creationId xmlns:a16="http://schemas.microsoft.com/office/drawing/2014/main" id="{5AA16BD5-94E2-E5FB-A3BB-B626B30B874C}"/>
              </a:ext>
            </a:extLst>
          </p:cNvPr>
          <p:cNvGrpSpPr/>
          <p:nvPr/>
        </p:nvGrpSpPr>
        <p:grpSpPr>
          <a:xfrm>
            <a:off x="7512578" y="2113822"/>
            <a:ext cx="687600" cy="247320"/>
            <a:chOff x="7512578" y="2113822"/>
            <a:chExt cx="687600" cy="2473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EEB959C-C891-1EE9-D25A-A053A30AF664}"/>
                    </a:ext>
                  </a:extLst>
                </p14:cNvPr>
                <p14:cNvContentPartPr/>
                <p14:nvPr/>
              </p14:nvContentPartPr>
              <p14:xfrm>
                <a:off x="7512578" y="2145142"/>
                <a:ext cx="148680" cy="129600"/>
              </p14:xfrm>
            </p:contentPart>
          </mc:Choice>
          <mc:Fallback xmlns="">
            <p:pic>
              <p:nvPicPr>
                <p:cNvPr id="3" name="Freihand 2">
                  <a:extLst>
                    <a:ext uri="{FF2B5EF4-FFF2-40B4-BE49-F238E27FC236}">
                      <a16:creationId xmlns:a16="http://schemas.microsoft.com/office/drawing/2014/main" id="{1EEB959C-C891-1EE9-D25A-A053A30AF664}"/>
                    </a:ext>
                  </a:extLst>
                </p:cNvPr>
                <p:cNvPicPr/>
                <p:nvPr/>
              </p:nvPicPr>
              <p:blipFill>
                <a:blip r:embed="rId6"/>
                <a:stretch>
                  <a:fillRect/>
                </a:stretch>
              </p:blipFill>
              <p:spPr>
                <a:xfrm>
                  <a:off x="7503938" y="2136502"/>
                  <a:ext cx="166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2453B3D1-B2CB-FDB9-79EC-61C203282980}"/>
                    </a:ext>
                  </a:extLst>
                </p14:cNvPr>
                <p14:cNvContentPartPr/>
                <p14:nvPr/>
              </p14:nvContentPartPr>
              <p14:xfrm>
                <a:off x="7778258" y="2247742"/>
                <a:ext cx="61200" cy="113400"/>
              </p14:xfrm>
            </p:contentPart>
          </mc:Choice>
          <mc:Fallback xmlns="">
            <p:pic>
              <p:nvPicPr>
                <p:cNvPr id="7" name="Freihand 6">
                  <a:extLst>
                    <a:ext uri="{FF2B5EF4-FFF2-40B4-BE49-F238E27FC236}">
                      <a16:creationId xmlns:a16="http://schemas.microsoft.com/office/drawing/2014/main" id="{2453B3D1-B2CB-FDB9-79EC-61C203282980}"/>
                    </a:ext>
                  </a:extLst>
                </p:cNvPr>
                <p:cNvPicPr/>
                <p:nvPr/>
              </p:nvPicPr>
              <p:blipFill>
                <a:blip r:embed="rId8"/>
                <a:stretch>
                  <a:fillRect/>
                </a:stretch>
              </p:blipFill>
              <p:spPr>
                <a:xfrm>
                  <a:off x="7769618" y="2238742"/>
                  <a:ext cx="78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F2CB287-1579-BE55-52C0-F69EA429A165}"/>
                    </a:ext>
                  </a:extLst>
                </p14:cNvPr>
                <p14:cNvContentPartPr/>
                <p14:nvPr/>
              </p14:nvContentPartPr>
              <p14:xfrm>
                <a:off x="7877978" y="2113822"/>
                <a:ext cx="200520" cy="198000"/>
              </p14:xfrm>
            </p:contentPart>
          </mc:Choice>
          <mc:Fallback xmlns="">
            <p:pic>
              <p:nvPicPr>
                <p:cNvPr id="8" name="Freihand 7">
                  <a:extLst>
                    <a:ext uri="{FF2B5EF4-FFF2-40B4-BE49-F238E27FC236}">
                      <a16:creationId xmlns:a16="http://schemas.microsoft.com/office/drawing/2014/main" id="{7F2CB287-1579-BE55-52C0-F69EA429A165}"/>
                    </a:ext>
                  </a:extLst>
                </p:cNvPr>
                <p:cNvPicPr/>
                <p:nvPr/>
              </p:nvPicPr>
              <p:blipFill>
                <a:blip r:embed="rId10"/>
                <a:stretch>
                  <a:fillRect/>
                </a:stretch>
              </p:blipFill>
              <p:spPr>
                <a:xfrm>
                  <a:off x="7868978" y="2105182"/>
                  <a:ext cx="218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2E2BE2C-37E3-8B8E-9E05-B122B6717253}"/>
                    </a:ext>
                  </a:extLst>
                </p14:cNvPr>
                <p14:cNvContentPartPr/>
                <p14:nvPr/>
              </p14:nvContentPartPr>
              <p14:xfrm>
                <a:off x="8139338" y="2125702"/>
                <a:ext cx="60840" cy="174960"/>
              </p14:xfrm>
            </p:contentPart>
          </mc:Choice>
          <mc:Fallback xmlns="">
            <p:pic>
              <p:nvPicPr>
                <p:cNvPr id="9" name="Freihand 8">
                  <a:extLst>
                    <a:ext uri="{FF2B5EF4-FFF2-40B4-BE49-F238E27FC236}">
                      <a16:creationId xmlns:a16="http://schemas.microsoft.com/office/drawing/2014/main" id="{D2E2BE2C-37E3-8B8E-9E05-B122B6717253}"/>
                    </a:ext>
                  </a:extLst>
                </p:cNvPr>
                <p:cNvPicPr/>
                <p:nvPr/>
              </p:nvPicPr>
              <p:blipFill>
                <a:blip r:embed="rId12"/>
                <a:stretch>
                  <a:fillRect/>
                </a:stretch>
              </p:blipFill>
              <p:spPr>
                <a:xfrm>
                  <a:off x="8130698" y="2117062"/>
                  <a:ext cx="78480" cy="192600"/>
                </a:xfrm>
                <a:prstGeom prst="rect">
                  <a:avLst/>
                </a:prstGeom>
              </p:spPr>
            </p:pic>
          </mc:Fallback>
        </mc:AlternateContent>
      </p:grpSp>
      <p:grpSp>
        <p:nvGrpSpPr>
          <p:cNvPr id="19" name="Gruppieren 18">
            <a:extLst>
              <a:ext uri="{FF2B5EF4-FFF2-40B4-BE49-F238E27FC236}">
                <a16:creationId xmlns:a16="http://schemas.microsoft.com/office/drawing/2014/main" id="{864F8118-7603-5B08-F0FD-4FF7CA6AFFC4}"/>
              </a:ext>
            </a:extLst>
          </p:cNvPr>
          <p:cNvGrpSpPr/>
          <p:nvPr/>
        </p:nvGrpSpPr>
        <p:grpSpPr>
          <a:xfrm>
            <a:off x="7488458" y="2460862"/>
            <a:ext cx="700560" cy="199800"/>
            <a:chOff x="7488458" y="2460862"/>
            <a:chExt cx="700560" cy="19980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D0AA637-57AA-DB40-751D-C94BCB114835}"/>
                    </a:ext>
                  </a:extLst>
                </p14:cNvPr>
                <p14:cNvContentPartPr/>
                <p14:nvPr/>
              </p14:nvContentPartPr>
              <p14:xfrm>
                <a:off x="7488458" y="2493622"/>
                <a:ext cx="184680" cy="156600"/>
              </p14:xfrm>
            </p:contentPart>
          </mc:Choice>
          <mc:Fallback xmlns="">
            <p:pic>
              <p:nvPicPr>
                <p:cNvPr id="10" name="Freihand 9">
                  <a:extLst>
                    <a:ext uri="{FF2B5EF4-FFF2-40B4-BE49-F238E27FC236}">
                      <a16:creationId xmlns:a16="http://schemas.microsoft.com/office/drawing/2014/main" id="{8D0AA637-57AA-DB40-751D-C94BCB114835}"/>
                    </a:ext>
                  </a:extLst>
                </p:cNvPr>
                <p:cNvPicPr/>
                <p:nvPr/>
              </p:nvPicPr>
              <p:blipFill>
                <a:blip r:embed="rId14"/>
                <a:stretch>
                  <a:fillRect/>
                </a:stretch>
              </p:blipFill>
              <p:spPr>
                <a:xfrm>
                  <a:off x="7479818" y="2484622"/>
                  <a:ext cx="202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83AE828E-5BD2-C564-7FB5-3C82E3CFA0E2}"/>
                    </a:ext>
                  </a:extLst>
                </p14:cNvPr>
                <p14:cNvContentPartPr/>
                <p14:nvPr/>
              </p14:nvContentPartPr>
              <p14:xfrm>
                <a:off x="7693298" y="2594422"/>
                <a:ext cx="19800" cy="66240"/>
              </p14:xfrm>
            </p:contentPart>
          </mc:Choice>
          <mc:Fallback xmlns="">
            <p:pic>
              <p:nvPicPr>
                <p:cNvPr id="11" name="Freihand 10">
                  <a:extLst>
                    <a:ext uri="{FF2B5EF4-FFF2-40B4-BE49-F238E27FC236}">
                      <a16:creationId xmlns:a16="http://schemas.microsoft.com/office/drawing/2014/main" id="{83AE828E-5BD2-C564-7FB5-3C82E3CFA0E2}"/>
                    </a:ext>
                  </a:extLst>
                </p:cNvPr>
                <p:cNvPicPr/>
                <p:nvPr/>
              </p:nvPicPr>
              <p:blipFill>
                <a:blip r:embed="rId16"/>
                <a:stretch>
                  <a:fillRect/>
                </a:stretch>
              </p:blipFill>
              <p:spPr>
                <a:xfrm>
                  <a:off x="7684298" y="2585422"/>
                  <a:ext cx="37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3D64869-15B7-9EBF-B7CD-574317B0098E}"/>
                    </a:ext>
                  </a:extLst>
                </p14:cNvPr>
                <p14:cNvContentPartPr/>
                <p14:nvPr/>
              </p14:nvContentPartPr>
              <p14:xfrm>
                <a:off x="7842338" y="2460862"/>
                <a:ext cx="346680" cy="171000"/>
              </p14:xfrm>
            </p:contentPart>
          </mc:Choice>
          <mc:Fallback xmlns="">
            <p:pic>
              <p:nvPicPr>
                <p:cNvPr id="12" name="Freihand 11">
                  <a:extLst>
                    <a:ext uri="{FF2B5EF4-FFF2-40B4-BE49-F238E27FC236}">
                      <a16:creationId xmlns:a16="http://schemas.microsoft.com/office/drawing/2014/main" id="{43D64869-15B7-9EBF-B7CD-574317B0098E}"/>
                    </a:ext>
                  </a:extLst>
                </p:cNvPr>
                <p:cNvPicPr/>
                <p:nvPr/>
              </p:nvPicPr>
              <p:blipFill>
                <a:blip r:embed="rId18"/>
                <a:stretch>
                  <a:fillRect/>
                </a:stretch>
              </p:blipFill>
              <p:spPr>
                <a:xfrm>
                  <a:off x="7833698" y="2452222"/>
                  <a:ext cx="364320" cy="188640"/>
                </a:xfrm>
                <a:prstGeom prst="rect">
                  <a:avLst/>
                </a:prstGeom>
              </p:spPr>
            </p:pic>
          </mc:Fallback>
        </mc:AlternateContent>
      </p:grpSp>
      <p:grpSp>
        <p:nvGrpSpPr>
          <p:cNvPr id="18" name="Gruppieren 17">
            <a:extLst>
              <a:ext uri="{FF2B5EF4-FFF2-40B4-BE49-F238E27FC236}">
                <a16:creationId xmlns:a16="http://schemas.microsoft.com/office/drawing/2014/main" id="{488BB8DC-478D-80BB-A814-8639883C7B51}"/>
              </a:ext>
            </a:extLst>
          </p:cNvPr>
          <p:cNvGrpSpPr/>
          <p:nvPr/>
        </p:nvGrpSpPr>
        <p:grpSpPr>
          <a:xfrm>
            <a:off x="7471178" y="2835262"/>
            <a:ext cx="901440" cy="246240"/>
            <a:chOff x="7471178" y="2835262"/>
            <a:chExt cx="901440" cy="246240"/>
          </a:xfrm>
        </p:grpSpPr>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18E909CD-0673-5BCD-B634-1105B9DAA30A}"/>
                    </a:ext>
                  </a:extLst>
                </p14:cNvPr>
                <p14:cNvContentPartPr/>
                <p14:nvPr/>
              </p14:nvContentPartPr>
              <p14:xfrm>
                <a:off x="7471178" y="2835262"/>
                <a:ext cx="189000" cy="191880"/>
              </p14:xfrm>
            </p:contentPart>
          </mc:Choice>
          <mc:Fallback xmlns="">
            <p:pic>
              <p:nvPicPr>
                <p:cNvPr id="13" name="Freihand 12">
                  <a:extLst>
                    <a:ext uri="{FF2B5EF4-FFF2-40B4-BE49-F238E27FC236}">
                      <a16:creationId xmlns:a16="http://schemas.microsoft.com/office/drawing/2014/main" id="{18E909CD-0673-5BCD-B634-1105B9DAA30A}"/>
                    </a:ext>
                  </a:extLst>
                </p:cNvPr>
                <p:cNvPicPr/>
                <p:nvPr/>
              </p:nvPicPr>
              <p:blipFill>
                <a:blip r:embed="rId20"/>
                <a:stretch>
                  <a:fillRect/>
                </a:stretch>
              </p:blipFill>
              <p:spPr>
                <a:xfrm>
                  <a:off x="7462538" y="2826262"/>
                  <a:ext cx="206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BC24E94C-7E4C-DC86-AED3-8FBCF5A2CA22}"/>
                    </a:ext>
                  </a:extLst>
                </p14:cNvPr>
                <p14:cNvContentPartPr/>
                <p14:nvPr/>
              </p14:nvContentPartPr>
              <p14:xfrm>
                <a:off x="7667738" y="3005902"/>
                <a:ext cx="37080" cy="75600"/>
              </p14:xfrm>
            </p:contentPart>
          </mc:Choice>
          <mc:Fallback xmlns="">
            <p:pic>
              <p:nvPicPr>
                <p:cNvPr id="14" name="Freihand 13">
                  <a:extLst>
                    <a:ext uri="{FF2B5EF4-FFF2-40B4-BE49-F238E27FC236}">
                      <a16:creationId xmlns:a16="http://schemas.microsoft.com/office/drawing/2014/main" id="{BC24E94C-7E4C-DC86-AED3-8FBCF5A2CA22}"/>
                    </a:ext>
                  </a:extLst>
                </p:cNvPr>
                <p:cNvPicPr/>
                <p:nvPr/>
              </p:nvPicPr>
              <p:blipFill>
                <a:blip r:embed="rId22"/>
                <a:stretch>
                  <a:fillRect/>
                </a:stretch>
              </p:blipFill>
              <p:spPr>
                <a:xfrm>
                  <a:off x="7659098" y="2997262"/>
                  <a:ext cx="54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8933891-32F0-FA7E-EE85-15357CEE5FD2}"/>
                    </a:ext>
                  </a:extLst>
                </p14:cNvPr>
                <p14:cNvContentPartPr/>
                <p14:nvPr/>
              </p14:nvContentPartPr>
              <p14:xfrm>
                <a:off x="7802378" y="2873782"/>
                <a:ext cx="118440" cy="135000"/>
              </p14:xfrm>
            </p:contentPart>
          </mc:Choice>
          <mc:Fallback xmlns="">
            <p:pic>
              <p:nvPicPr>
                <p:cNvPr id="15" name="Freihand 14">
                  <a:extLst>
                    <a:ext uri="{FF2B5EF4-FFF2-40B4-BE49-F238E27FC236}">
                      <a16:creationId xmlns:a16="http://schemas.microsoft.com/office/drawing/2014/main" id="{38933891-32F0-FA7E-EE85-15357CEE5FD2}"/>
                    </a:ext>
                  </a:extLst>
                </p:cNvPr>
                <p:cNvPicPr/>
                <p:nvPr/>
              </p:nvPicPr>
              <p:blipFill>
                <a:blip r:embed="rId24"/>
                <a:stretch>
                  <a:fillRect/>
                </a:stretch>
              </p:blipFill>
              <p:spPr>
                <a:xfrm>
                  <a:off x="7793738" y="2865142"/>
                  <a:ext cx="136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D23D0A9B-48C6-CB0B-157F-A63088A305D0}"/>
                    </a:ext>
                  </a:extLst>
                </p14:cNvPr>
                <p14:cNvContentPartPr/>
                <p14:nvPr/>
              </p14:nvContentPartPr>
              <p14:xfrm>
                <a:off x="7978778" y="2862262"/>
                <a:ext cx="117360" cy="191160"/>
              </p14:xfrm>
            </p:contentPart>
          </mc:Choice>
          <mc:Fallback xmlns="">
            <p:pic>
              <p:nvPicPr>
                <p:cNvPr id="16" name="Freihand 15">
                  <a:extLst>
                    <a:ext uri="{FF2B5EF4-FFF2-40B4-BE49-F238E27FC236}">
                      <a16:creationId xmlns:a16="http://schemas.microsoft.com/office/drawing/2014/main" id="{D23D0A9B-48C6-CB0B-157F-A63088A305D0}"/>
                    </a:ext>
                  </a:extLst>
                </p:cNvPr>
                <p:cNvPicPr/>
                <p:nvPr/>
              </p:nvPicPr>
              <p:blipFill>
                <a:blip r:embed="rId26"/>
                <a:stretch>
                  <a:fillRect/>
                </a:stretch>
              </p:blipFill>
              <p:spPr>
                <a:xfrm>
                  <a:off x="7970138" y="2853262"/>
                  <a:ext cx="135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DDCBCDD-F8AE-4F19-44A3-CCA5A9043323}"/>
                    </a:ext>
                  </a:extLst>
                </p14:cNvPr>
                <p14:cNvContentPartPr/>
                <p14:nvPr/>
              </p14:nvContentPartPr>
              <p14:xfrm>
                <a:off x="8148698" y="2859382"/>
                <a:ext cx="223920" cy="196560"/>
              </p14:xfrm>
            </p:contentPart>
          </mc:Choice>
          <mc:Fallback xmlns="">
            <p:pic>
              <p:nvPicPr>
                <p:cNvPr id="17" name="Freihand 16">
                  <a:extLst>
                    <a:ext uri="{FF2B5EF4-FFF2-40B4-BE49-F238E27FC236}">
                      <a16:creationId xmlns:a16="http://schemas.microsoft.com/office/drawing/2014/main" id="{EDDCBCDD-F8AE-4F19-44A3-CCA5A9043323}"/>
                    </a:ext>
                  </a:extLst>
                </p:cNvPr>
                <p:cNvPicPr/>
                <p:nvPr/>
              </p:nvPicPr>
              <p:blipFill>
                <a:blip r:embed="rId28"/>
                <a:stretch>
                  <a:fillRect/>
                </a:stretch>
              </p:blipFill>
              <p:spPr>
                <a:xfrm>
                  <a:off x="8139698" y="2850742"/>
                  <a:ext cx="241560" cy="214200"/>
                </a:xfrm>
                <a:prstGeom prst="rect">
                  <a:avLst/>
                </a:prstGeom>
              </p:spPr>
            </p:pic>
          </mc:Fallback>
        </mc:AlternateContent>
      </p:grpSp>
      <p:grpSp>
        <p:nvGrpSpPr>
          <p:cNvPr id="24" name="Gruppieren 23">
            <a:extLst>
              <a:ext uri="{FF2B5EF4-FFF2-40B4-BE49-F238E27FC236}">
                <a16:creationId xmlns:a16="http://schemas.microsoft.com/office/drawing/2014/main" id="{B244049D-1305-71A6-4250-EBA6B7A40814}"/>
              </a:ext>
            </a:extLst>
          </p:cNvPr>
          <p:cNvGrpSpPr/>
          <p:nvPr/>
        </p:nvGrpSpPr>
        <p:grpSpPr>
          <a:xfrm>
            <a:off x="8334458" y="1943542"/>
            <a:ext cx="273960" cy="303840"/>
            <a:chOff x="8334458" y="1943542"/>
            <a:chExt cx="273960" cy="303840"/>
          </a:xfrm>
        </p:grpSpPr>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D91BA304-7AD4-0263-9369-1BFFDDD2EB09}"/>
                    </a:ext>
                  </a:extLst>
                </p14:cNvPr>
                <p14:cNvContentPartPr/>
                <p14:nvPr/>
              </p14:nvContentPartPr>
              <p14:xfrm>
                <a:off x="8394938" y="2047222"/>
                <a:ext cx="118440" cy="113400"/>
              </p14:xfrm>
            </p:contentPart>
          </mc:Choice>
          <mc:Fallback xmlns="">
            <p:pic>
              <p:nvPicPr>
                <p:cNvPr id="21" name="Freihand 20">
                  <a:extLst>
                    <a:ext uri="{FF2B5EF4-FFF2-40B4-BE49-F238E27FC236}">
                      <a16:creationId xmlns:a16="http://schemas.microsoft.com/office/drawing/2014/main" id="{D91BA304-7AD4-0263-9369-1BFFDDD2EB09}"/>
                    </a:ext>
                  </a:extLst>
                </p:cNvPr>
                <p:cNvPicPr/>
                <p:nvPr/>
              </p:nvPicPr>
              <p:blipFill>
                <a:blip r:embed="rId30"/>
                <a:stretch>
                  <a:fillRect/>
                </a:stretch>
              </p:blipFill>
              <p:spPr>
                <a:xfrm>
                  <a:off x="8386298" y="2038582"/>
                  <a:ext cx="136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38C84E7D-935F-A84E-02BC-27CD38E78B00}"/>
                    </a:ext>
                  </a:extLst>
                </p14:cNvPr>
                <p14:cNvContentPartPr/>
                <p14:nvPr/>
              </p14:nvContentPartPr>
              <p14:xfrm>
                <a:off x="8400338" y="2020942"/>
                <a:ext cx="149400" cy="166680"/>
              </p14:xfrm>
            </p:contentPart>
          </mc:Choice>
          <mc:Fallback xmlns="">
            <p:pic>
              <p:nvPicPr>
                <p:cNvPr id="22" name="Freihand 21">
                  <a:extLst>
                    <a:ext uri="{FF2B5EF4-FFF2-40B4-BE49-F238E27FC236}">
                      <a16:creationId xmlns:a16="http://schemas.microsoft.com/office/drawing/2014/main" id="{38C84E7D-935F-A84E-02BC-27CD38E78B00}"/>
                    </a:ext>
                  </a:extLst>
                </p:cNvPr>
                <p:cNvPicPr/>
                <p:nvPr/>
              </p:nvPicPr>
              <p:blipFill>
                <a:blip r:embed="rId32"/>
                <a:stretch>
                  <a:fillRect/>
                </a:stretch>
              </p:blipFill>
              <p:spPr>
                <a:xfrm>
                  <a:off x="8391698" y="2012302"/>
                  <a:ext cx="167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95EA2AD9-7539-8FEA-4195-85902EF85E67}"/>
                    </a:ext>
                  </a:extLst>
                </p14:cNvPr>
                <p14:cNvContentPartPr/>
                <p14:nvPr/>
              </p14:nvContentPartPr>
              <p14:xfrm>
                <a:off x="8334458" y="1943542"/>
                <a:ext cx="273960" cy="303840"/>
              </p14:xfrm>
            </p:contentPart>
          </mc:Choice>
          <mc:Fallback xmlns="">
            <p:pic>
              <p:nvPicPr>
                <p:cNvPr id="23" name="Freihand 22">
                  <a:extLst>
                    <a:ext uri="{FF2B5EF4-FFF2-40B4-BE49-F238E27FC236}">
                      <a16:creationId xmlns:a16="http://schemas.microsoft.com/office/drawing/2014/main" id="{95EA2AD9-7539-8FEA-4195-85902EF85E67}"/>
                    </a:ext>
                  </a:extLst>
                </p:cNvPr>
                <p:cNvPicPr/>
                <p:nvPr/>
              </p:nvPicPr>
              <p:blipFill>
                <a:blip r:embed="rId34"/>
                <a:stretch>
                  <a:fillRect/>
                </a:stretch>
              </p:blipFill>
              <p:spPr>
                <a:xfrm>
                  <a:off x="8325458" y="1934542"/>
                  <a:ext cx="291600" cy="32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169" name="Freihand 168">
                <a:extLst>
                  <a:ext uri="{FF2B5EF4-FFF2-40B4-BE49-F238E27FC236}">
                    <a16:creationId xmlns:a16="http://schemas.microsoft.com/office/drawing/2014/main" id="{A53507AA-980F-43A3-3E29-5ECDB8DD28FB}"/>
                  </a:ext>
                </a:extLst>
              </p14:cNvPr>
              <p14:cNvContentPartPr/>
              <p14:nvPr/>
            </p14:nvContentPartPr>
            <p14:xfrm>
              <a:off x="4147298" y="486622"/>
              <a:ext cx="5299560" cy="205200"/>
            </p14:xfrm>
          </p:contentPart>
        </mc:Choice>
        <mc:Fallback xmlns="">
          <p:pic>
            <p:nvPicPr>
              <p:cNvPr id="169" name="Freihand 168">
                <a:extLst>
                  <a:ext uri="{FF2B5EF4-FFF2-40B4-BE49-F238E27FC236}">
                    <a16:creationId xmlns:a16="http://schemas.microsoft.com/office/drawing/2014/main" id="{A53507AA-980F-43A3-3E29-5ECDB8DD28FB}"/>
                  </a:ext>
                </a:extLst>
              </p:cNvPr>
              <p:cNvPicPr/>
              <p:nvPr/>
            </p:nvPicPr>
            <p:blipFill>
              <a:blip r:embed="rId36"/>
              <a:stretch>
                <a:fillRect/>
              </a:stretch>
            </p:blipFill>
            <p:spPr>
              <a:xfrm>
                <a:off x="4138298" y="477622"/>
                <a:ext cx="53172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2" name="Freihand 61">
                <a:extLst>
                  <a:ext uri="{FF2B5EF4-FFF2-40B4-BE49-F238E27FC236}">
                    <a16:creationId xmlns:a16="http://schemas.microsoft.com/office/drawing/2014/main" id="{2716F910-8D05-AA3E-34AD-9EBACA77A3D1}"/>
                  </a:ext>
                </a:extLst>
              </p14:cNvPr>
              <p14:cNvContentPartPr/>
              <p14:nvPr/>
            </p14:nvContentPartPr>
            <p14:xfrm>
              <a:off x="8985698" y="2194102"/>
              <a:ext cx="360" cy="360"/>
            </p14:xfrm>
          </p:contentPart>
        </mc:Choice>
        <mc:Fallback xmlns="">
          <p:pic>
            <p:nvPicPr>
              <p:cNvPr id="62" name="Freihand 61">
                <a:extLst>
                  <a:ext uri="{FF2B5EF4-FFF2-40B4-BE49-F238E27FC236}">
                    <a16:creationId xmlns:a16="http://schemas.microsoft.com/office/drawing/2014/main" id="{2716F910-8D05-AA3E-34AD-9EBACA77A3D1}"/>
                  </a:ext>
                </a:extLst>
              </p:cNvPr>
              <p:cNvPicPr/>
              <p:nvPr/>
            </p:nvPicPr>
            <p:blipFill>
              <a:blip r:embed="rId38"/>
              <a:stretch>
                <a:fillRect/>
              </a:stretch>
            </p:blipFill>
            <p:spPr>
              <a:xfrm>
                <a:off x="8977058" y="21854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3" name="Freihand 62">
                <a:extLst>
                  <a:ext uri="{FF2B5EF4-FFF2-40B4-BE49-F238E27FC236}">
                    <a16:creationId xmlns:a16="http://schemas.microsoft.com/office/drawing/2014/main" id="{678CF215-335A-FB79-4F1F-14ECF2E73B1E}"/>
                  </a:ext>
                </a:extLst>
              </p14:cNvPr>
              <p14:cNvContentPartPr/>
              <p14:nvPr/>
            </p14:nvContentPartPr>
            <p14:xfrm>
              <a:off x="8845658" y="2100142"/>
              <a:ext cx="190800" cy="207720"/>
            </p14:xfrm>
          </p:contentPart>
        </mc:Choice>
        <mc:Fallback xmlns="">
          <p:pic>
            <p:nvPicPr>
              <p:cNvPr id="63" name="Freihand 62">
                <a:extLst>
                  <a:ext uri="{FF2B5EF4-FFF2-40B4-BE49-F238E27FC236}">
                    <a16:creationId xmlns:a16="http://schemas.microsoft.com/office/drawing/2014/main" id="{678CF215-335A-FB79-4F1F-14ECF2E73B1E}"/>
                  </a:ext>
                </a:extLst>
              </p:cNvPr>
              <p:cNvPicPr/>
              <p:nvPr/>
            </p:nvPicPr>
            <p:blipFill>
              <a:blip r:embed="rId40"/>
              <a:stretch>
                <a:fillRect/>
              </a:stretch>
            </p:blipFill>
            <p:spPr>
              <a:xfrm>
                <a:off x="8837018" y="2091502"/>
                <a:ext cx="2084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4" name="Freihand 63">
                <a:extLst>
                  <a:ext uri="{FF2B5EF4-FFF2-40B4-BE49-F238E27FC236}">
                    <a16:creationId xmlns:a16="http://schemas.microsoft.com/office/drawing/2014/main" id="{8C893DDD-4D42-EF06-0E7F-67755CDD40BA}"/>
                  </a:ext>
                </a:extLst>
              </p14:cNvPr>
              <p14:cNvContentPartPr/>
              <p14:nvPr/>
            </p14:nvContentPartPr>
            <p14:xfrm>
              <a:off x="9121058" y="2126782"/>
              <a:ext cx="131040" cy="158040"/>
            </p14:xfrm>
          </p:contentPart>
        </mc:Choice>
        <mc:Fallback xmlns="">
          <p:pic>
            <p:nvPicPr>
              <p:cNvPr id="64" name="Freihand 63">
                <a:extLst>
                  <a:ext uri="{FF2B5EF4-FFF2-40B4-BE49-F238E27FC236}">
                    <a16:creationId xmlns:a16="http://schemas.microsoft.com/office/drawing/2014/main" id="{8C893DDD-4D42-EF06-0E7F-67755CDD40BA}"/>
                  </a:ext>
                </a:extLst>
              </p:cNvPr>
              <p:cNvPicPr/>
              <p:nvPr/>
            </p:nvPicPr>
            <p:blipFill>
              <a:blip r:embed="rId42"/>
              <a:stretch>
                <a:fillRect/>
              </a:stretch>
            </p:blipFill>
            <p:spPr>
              <a:xfrm>
                <a:off x="9112058" y="2118142"/>
                <a:ext cx="148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5" name="Freihand 64">
                <a:extLst>
                  <a:ext uri="{FF2B5EF4-FFF2-40B4-BE49-F238E27FC236}">
                    <a16:creationId xmlns:a16="http://schemas.microsoft.com/office/drawing/2014/main" id="{17430CBA-3966-8D1E-C1BE-8869B2ABDEC2}"/>
                  </a:ext>
                </a:extLst>
              </p14:cNvPr>
              <p14:cNvContentPartPr/>
              <p14:nvPr/>
            </p14:nvContentPartPr>
            <p14:xfrm>
              <a:off x="9376658" y="2120302"/>
              <a:ext cx="110160" cy="129960"/>
            </p14:xfrm>
          </p:contentPart>
        </mc:Choice>
        <mc:Fallback xmlns="">
          <p:pic>
            <p:nvPicPr>
              <p:cNvPr id="65" name="Freihand 64">
                <a:extLst>
                  <a:ext uri="{FF2B5EF4-FFF2-40B4-BE49-F238E27FC236}">
                    <a16:creationId xmlns:a16="http://schemas.microsoft.com/office/drawing/2014/main" id="{17430CBA-3966-8D1E-C1BE-8869B2ABDEC2}"/>
                  </a:ext>
                </a:extLst>
              </p:cNvPr>
              <p:cNvPicPr/>
              <p:nvPr/>
            </p:nvPicPr>
            <p:blipFill>
              <a:blip r:embed="rId44"/>
              <a:stretch>
                <a:fillRect/>
              </a:stretch>
            </p:blipFill>
            <p:spPr>
              <a:xfrm>
                <a:off x="9367658" y="2111302"/>
                <a:ext cx="127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 name="Freihand 48">
                <a:extLst>
                  <a:ext uri="{FF2B5EF4-FFF2-40B4-BE49-F238E27FC236}">
                    <a16:creationId xmlns:a16="http://schemas.microsoft.com/office/drawing/2014/main" id="{29011D15-0887-8708-A7F1-BD645D35F5EF}"/>
                  </a:ext>
                </a:extLst>
              </p14:cNvPr>
              <p14:cNvContentPartPr/>
              <p14:nvPr/>
            </p14:nvContentPartPr>
            <p14:xfrm>
              <a:off x="8813939" y="2435269"/>
              <a:ext cx="152280" cy="165960"/>
            </p14:xfrm>
          </p:contentPart>
        </mc:Choice>
        <mc:Fallback xmlns="">
          <p:pic>
            <p:nvPicPr>
              <p:cNvPr id="49" name="Freihand 48">
                <a:extLst>
                  <a:ext uri="{FF2B5EF4-FFF2-40B4-BE49-F238E27FC236}">
                    <a16:creationId xmlns:a16="http://schemas.microsoft.com/office/drawing/2014/main" id="{29011D15-0887-8708-A7F1-BD645D35F5EF}"/>
                  </a:ext>
                </a:extLst>
              </p:cNvPr>
              <p:cNvPicPr/>
              <p:nvPr/>
            </p:nvPicPr>
            <p:blipFill>
              <a:blip r:embed="rId46"/>
              <a:stretch>
                <a:fillRect/>
              </a:stretch>
            </p:blipFill>
            <p:spPr>
              <a:xfrm>
                <a:off x="8804939" y="2426269"/>
                <a:ext cx="169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0" name="Freihand 49">
                <a:extLst>
                  <a:ext uri="{FF2B5EF4-FFF2-40B4-BE49-F238E27FC236}">
                    <a16:creationId xmlns:a16="http://schemas.microsoft.com/office/drawing/2014/main" id="{F5FAB7A1-CDFA-E0B1-164D-DECF4DDA38D8}"/>
                  </a:ext>
                </a:extLst>
              </p14:cNvPr>
              <p14:cNvContentPartPr/>
              <p14:nvPr/>
            </p14:nvContentPartPr>
            <p14:xfrm>
              <a:off x="9016979" y="2447869"/>
              <a:ext cx="152640" cy="155880"/>
            </p14:xfrm>
          </p:contentPart>
        </mc:Choice>
        <mc:Fallback xmlns="">
          <p:pic>
            <p:nvPicPr>
              <p:cNvPr id="50" name="Freihand 49">
                <a:extLst>
                  <a:ext uri="{FF2B5EF4-FFF2-40B4-BE49-F238E27FC236}">
                    <a16:creationId xmlns:a16="http://schemas.microsoft.com/office/drawing/2014/main" id="{F5FAB7A1-CDFA-E0B1-164D-DECF4DDA38D8}"/>
                  </a:ext>
                </a:extLst>
              </p:cNvPr>
              <p:cNvPicPr/>
              <p:nvPr/>
            </p:nvPicPr>
            <p:blipFill>
              <a:blip r:embed="rId48"/>
              <a:stretch>
                <a:fillRect/>
              </a:stretch>
            </p:blipFill>
            <p:spPr>
              <a:xfrm>
                <a:off x="9008339" y="2439229"/>
                <a:ext cx="170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1" name="Freihand 50">
                <a:extLst>
                  <a:ext uri="{FF2B5EF4-FFF2-40B4-BE49-F238E27FC236}">
                    <a16:creationId xmlns:a16="http://schemas.microsoft.com/office/drawing/2014/main" id="{1A490B4D-9053-BA13-0818-BB0AFF48C0F6}"/>
                  </a:ext>
                </a:extLst>
              </p14:cNvPr>
              <p14:cNvContentPartPr/>
              <p14:nvPr/>
            </p14:nvContentPartPr>
            <p14:xfrm>
              <a:off x="9234779" y="2426629"/>
              <a:ext cx="105480" cy="193680"/>
            </p14:xfrm>
          </p:contentPart>
        </mc:Choice>
        <mc:Fallback xmlns="">
          <p:pic>
            <p:nvPicPr>
              <p:cNvPr id="51" name="Freihand 50">
                <a:extLst>
                  <a:ext uri="{FF2B5EF4-FFF2-40B4-BE49-F238E27FC236}">
                    <a16:creationId xmlns:a16="http://schemas.microsoft.com/office/drawing/2014/main" id="{1A490B4D-9053-BA13-0818-BB0AFF48C0F6}"/>
                  </a:ext>
                </a:extLst>
              </p:cNvPr>
              <p:cNvPicPr/>
              <p:nvPr/>
            </p:nvPicPr>
            <p:blipFill>
              <a:blip r:embed="rId50"/>
              <a:stretch>
                <a:fillRect/>
              </a:stretch>
            </p:blipFill>
            <p:spPr>
              <a:xfrm>
                <a:off x="9225779" y="2417989"/>
                <a:ext cx="123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2" name="Freihand 51">
                <a:extLst>
                  <a:ext uri="{FF2B5EF4-FFF2-40B4-BE49-F238E27FC236}">
                    <a16:creationId xmlns:a16="http://schemas.microsoft.com/office/drawing/2014/main" id="{B6017227-77C3-9EF5-FFF3-37207A6B0573}"/>
                  </a:ext>
                </a:extLst>
              </p14:cNvPr>
              <p14:cNvContentPartPr/>
              <p14:nvPr/>
            </p14:nvContentPartPr>
            <p14:xfrm>
              <a:off x="9360419" y="2631829"/>
              <a:ext cx="8280" cy="49320"/>
            </p14:xfrm>
          </p:contentPart>
        </mc:Choice>
        <mc:Fallback xmlns="">
          <p:pic>
            <p:nvPicPr>
              <p:cNvPr id="52" name="Freihand 51">
                <a:extLst>
                  <a:ext uri="{FF2B5EF4-FFF2-40B4-BE49-F238E27FC236}">
                    <a16:creationId xmlns:a16="http://schemas.microsoft.com/office/drawing/2014/main" id="{B6017227-77C3-9EF5-FFF3-37207A6B0573}"/>
                  </a:ext>
                </a:extLst>
              </p:cNvPr>
              <p:cNvPicPr/>
              <p:nvPr/>
            </p:nvPicPr>
            <p:blipFill>
              <a:blip r:embed="rId52"/>
              <a:stretch>
                <a:fillRect/>
              </a:stretch>
            </p:blipFill>
            <p:spPr>
              <a:xfrm>
                <a:off x="9351419" y="2622829"/>
                <a:ext cx="25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 name="Freihand 52">
                <a:extLst>
                  <a:ext uri="{FF2B5EF4-FFF2-40B4-BE49-F238E27FC236}">
                    <a16:creationId xmlns:a16="http://schemas.microsoft.com/office/drawing/2014/main" id="{2E66A0C5-D748-7DD9-105E-2675FEA7FAEF}"/>
                  </a:ext>
                </a:extLst>
              </p14:cNvPr>
              <p14:cNvContentPartPr/>
              <p14:nvPr/>
            </p14:nvContentPartPr>
            <p14:xfrm>
              <a:off x="9483539" y="2450389"/>
              <a:ext cx="90720" cy="201960"/>
            </p14:xfrm>
          </p:contentPart>
        </mc:Choice>
        <mc:Fallback xmlns="">
          <p:pic>
            <p:nvPicPr>
              <p:cNvPr id="53" name="Freihand 52">
                <a:extLst>
                  <a:ext uri="{FF2B5EF4-FFF2-40B4-BE49-F238E27FC236}">
                    <a16:creationId xmlns:a16="http://schemas.microsoft.com/office/drawing/2014/main" id="{2E66A0C5-D748-7DD9-105E-2675FEA7FAEF}"/>
                  </a:ext>
                </a:extLst>
              </p:cNvPr>
              <p:cNvPicPr/>
              <p:nvPr/>
            </p:nvPicPr>
            <p:blipFill>
              <a:blip r:embed="rId54"/>
              <a:stretch>
                <a:fillRect/>
              </a:stretch>
            </p:blipFill>
            <p:spPr>
              <a:xfrm>
                <a:off x="9474899" y="2441389"/>
                <a:ext cx="108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 name="Freihand 53">
                <a:extLst>
                  <a:ext uri="{FF2B5EF4-FFF2-40B4-BE49-F238E27FC236}">
                    <a16:creationId xmlns:a16="http://schemas.microsoft.com/office/drawing/2014/main" id="{5D4A50A6-0962-1A86-48CE-4C8CC954BE03}"/>
                  </a:ext>
                </a:extLst>
              </p14:cNvPr>
              <p14:cNvContentPartPr/>
              <p14:nvPr/>
            </p14:nvContentPartPr>
            <p14:xfrm>
              <a:off x="9632219" y="2437069"/>
              <a:ext cx="138600" cy="185760"/>
            </p14:xfrm>
          </p:contentPart>
        </mc:Choice>
        <mc:Fallback xmlns="">
          <p:pic>
            <p:nvPicPr>
              <p:cNvPr id="54" name="Freihand 53">
                <a:extLst>
                  <a:ext uri="{FF2B5EF4-FFF2-40B4-BE49-F238E27FC236}">
                    <a16:creationId xmlns:a16="http://schemas.microsoft.com/office/drawing/2014/main" id="{5D4A50A6-0962-1A86-48CE-4C8CC954BE03}"/>
                  </a:ext>
                </a:extLst>
              </p:cNvPr>
              <p:cNvPicPr/>
              <p:nvPr/>
            </p:nvPicPr>
            <p:blipFill>
              <a:blip r:embed="rId56"/>
              <a:stretch>
                <a:fillRect/>
              </a:stretch>
            </p:blipFill>
            <p:spPr>
              <a:xfrm>
                <a:off x="9623219" y="2428429"/>
                <a:ext cx="156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7" name="Freihand 66">
                <a:extLst>
                  <a:ext uri="{FF2B5EF4-FFF2-40B4-BE49-F238E27FC236}">
                    <a16:creationId xmlns:a16="http://schemas.microsoft.com/office/drawing/2014/main" id="{7DA107A9-EA3C-B50E-74E2-4E0DF15CFBB1}"/>
                  </a:ext>
                </a:extLst>
              </p14:cNvPr>
              <p14:cNvContentPartPr/>
              <p14:nvPr/>
            </p14:nvContentPartPr>
            <p14:xfrm>
              <a:off x="9839258" y="2425582"/>
              <a:ext cx="93960" cy="123840"/>
            </p14:xfrm>
          </p:contentPart>
        </mc:Choice>
        <mc:Fallback xmlns="">
          <p:pic>
            <p:nvPicPr>
              <p:cNvPr id="67" name="Freihand 66">
                <a:extLst>
                  <a:ext uri="{FF2B5EF4-FFF2-40B4-BE49-F238E27FC236}">
                    <a16:creationId xmlns:a16="http://schemas.microsoft.com/office/drawing/2014/main" id="{7DA107A9-EA3C-B50E-74E2-4E0DF15CFBB1}"/>
                  </a:ext>
                </a:extLst>
              </p:cNvPr>
              <p:cNvPicPr/>
              <p:nvPr/>
            </p:nvPicPr>
            <p:blipFill>
              <a:blip r:embed="rId58"/>
              <a:stretch>
                <a:fillRect/>
              </a:stretch>
            </p:blipFill>
            <p:spPr>
              <a:xfrm>
                <a:off x="9830258" y="2416942"/>
                <a:ext cx="111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8" name="Freihand 67">
                <a:extLst>
                  <a:ext uri="{FF2B5EF4-FFF2-40B4-BE49-F238E27FC236}">
                    <a16:creationId xmlns:a16="http://schemas.microsoft.com/office/drawing/2014/main" id="{22F12D59-6BEC-0531-6C97-5B4CE9A71A85}"/>
                  </a:ext>
                </a:extLst>
              </p14:cNvPr>
              <p14:cNvContentPartPr/>
              <p14:nvPr/>
            </p14:nvContentPartPr>
            <p14:xfrm>
              <a:off x="9798218" y="2370502"/>
              <a:ext cx="192600" cy="205200"/>
            </p14:xfrm>
          </p:contentPart>
        </mc:Choice>
        <mc:Fallback xmlns="">
          <p:pic>
            <p:nvPicPr>
              <p:cNvPr id="68" name="Freihand 67">
                <a:extLst>
                  <a:ext uri="{FF2B5EF4-FFF2-40B4-BE49-F238E27FC236}">
                    <a16:creationId xmlns:a16="http://schemas.microsoft.com/office/drawing/2014/main" id="{22F12D59-6BEC-0531-6C97-5B4CE9A71A85}"/>
                  </a:ext>
                </a:extLst>
              </p:cNvPr>
              <p:cNvPicPr/>
              <p:nvPr/>
            </p:nvPicPr>
            <p:blipFill>
              <a:blip r:embed="rId60"/>
              <a:stretch>
                <a:fillRect/>
              </a:stretch>
            </p:blipFill>
            <p:spPr>
              <a:xfrm>
                <a:off x="9789578" y="2361862"/>
                <a:ext cx="210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1" name="Freihand 130">
                <a:extLst>
                  <a:ext uri="{FF2B5EF4-FFF2-40B4-BE49-F238E27FC236}">
                    <a16:creationId xmlns:a16="http://schemas.microsoft.com/office/drawing/2014/main" id="{C07D4AC8-406E-B2FC-C183-18DD329BB76A}"/>
                  </a:ext>
                </a:extLst>
              </p14:cNvPr>
              <p14:cNvContentPartPr/>
              <p14:nvPr/>
            </p14:nvContentPartPr>
            <p14:xfrm>
              <a:off x="10098818" y="2865142"/>
              <a:ext cx="163080" cy="162360"/>
            </p14:xfrm>
          </p:contentPart>
        </mc:Choice>
        <mc:Fallback xmlns="">
          <p:pic>
            <p:nvPicPr>
              <p:cNvPr id="131" name="Freihand 130">
                <a:extLst>
                  <a:ext uri="{FF2B5EF4-FFF2-40B4-BE49-F238E27FC236}">
                    <a16:creationId xmlns:a16="http://schemas.microsoft.com/office/drawing/2014/main" id="{C07D4AC8-406E-B2FC-C183-18DD329BB76A}"/>
                  </a:ext>
                </a:extLst>
              </p:cNvPr>
              <p:cNvPicPr/>
              <p:nvPr/>
            </p:nvPicPr>
            <p:blipFill>
              <a:blip r:embed="rId62"/>
              <a:stretch>
                <a:fillRect/>
              </a:stretch>
            </p:blipFill>
            <p:spPr>
              <a:xfrm>
                <a:off x="10089818" y="2856502"/>
                <a:ext cx="180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2" name="Freihand 131">
                <a:extLst>
                  <a:ext uri="{FF2B5EF4-FFF2-40B4-BE49-F238E27FC236}">
                    <a16:creationId xmlns:a16="http://schemas.microsoft.com/office/drawing/2014/main" id="{2229D366-E4A6-DAE3-C8B0-ADF75FD40078}"/>
                  </a:ext>
                </a:extLst>
              </p14:cNvPr>
              <p14:cNvContentPartPr/>
              <p14:nvPr/>
            </p14:nvContentPartPr>
            <p14:xfrm>
              <a:off x="10290698" y="3005902"/>
              <a:ext cx="31680" cy="45720"/>
            </p14:xfrm>
          </p:contentPart>
        </mc:Choice>
        <mc:Fallback xmlns="">
          <p:pic>
            <p:nvPicPr>
              <p:cNvPr id="132" name="Freihand 131">
                <a:extLst>
                  <a:ext uri="{FF2B5EF4-FFF2-40B4-BE49-F238E27FC236}">
                    <a16:creationId xmlns:a16="http://schemas.microsoft.com/office/drawing/2014/main" id="{2229D366-E4A6-DAE3-C8B0-ADF75FD40078}"/>
                  </a:ext>
                </a:extLst>
              </p:cNvPr>
              <p:cNvPicPr/>
              <p:nvPr/>
            </p:nvPicPr>
            <p:blipFill>
              <a:blip r:embed="rId64"/>
              <a:stretch>
                <a:fillRect/>
              </a:stretch>
            </p:blipFill>
            <p:spPr>
              <a:xfrm>
                <a:off x="10281698" y="2997262"/>
                <a:ext cx="493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3" name="Freihand 132">
                <a:extLst>
                  <a:ext uri="{FF2B5EF4-FFF2-40B4-BE49-F238E27FC236}">
                    <a16:creationId xmlns:a16="http://schemas.microsoft.com/office/drawing/2014/main" id="{09A9898D-1C11-5F6F-6378-9BC63677BF6B}"/>
                  </a:ext>
                </a:extLst>
              </p14:cNvPr>
              <p14:cNvContentPartPr/>
              <p14:nvPr/>
            </p14:nvContentPartPr>
            <p14:xfrm>
              <a:off x="10417058" y="2826262"/>
              <a:ext cx="97200" cy="181800"/>
            </p14:xfrm>
          </p:contentPart>
        </mc:Choice>
        <mc:Fallback xmlns="">
          <p:pic>
            <p:nvPicPr>
              <p:cNvPr id="133" name="Freihand 132">
                <a:extLst>
                  <a:ext uri="{FF2B5EF4-FFF2-40B4-BE49-F238E27FC236}">
                    <a16:creationId xmlns:a16="http://schemas.microsoft.com/office/drawing/2014/main" id="{09A9898D-1C11-5F6F-6378-9BC63677BF6B}"/>
                  </a:ext>
                </a:extLst>
              </p:cNvPr>
              <p:cNvPicPr/>
              <p:nvPr/>
            </p:nvPicPr>
            <p:blipFill>
              <a:blip r:embed="rId66"/>
              <a:stretch>
                <a:fillRect/>
              </a:stretch>
            </p:blipFill>
            <p:spPr>
              <a:xfrm>
                <a:off x="10408418" y="2817622"/>
                <a:ext cx="114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4" name="Freihand 133">
                <a:extLst>
                  <a:ext uri="{FF2B5EF4-FFF2-40B4-BE49-F238E27FC236}">
                    <a16:creationId xmlns:a16="http://schemas.microsoft.com/office/drawing/2014/main" id="{92E65B4E-E0BE-C523-8ACF-8B480BF94B42}"/>
                  </a:ext>
                </a:extLst>
              </p14:cNvPr>
              <p14:cNvContentPartPr/>
              <p14:nvPr/>
            </p14:nvContentPartPr>
            <p14:xfrm>
              <a:off x="10609298" y="2845702"/>
              <a:ext cx="89640" cy="178200"/>
            </p14:xfrm>
          </p:contentPart>
        </mc:Choice>
        <mc:Fallback xmlns="">
          <p:pic>
            <p:nvPicPr>
              <p:cNvPr id="134" name="Freihand 133">
                <a:extLst>
                  <a:ext uri="{FF2B5EF4-FFF2-40B4-BE49-F238E27FC236}">
                    <a16:creationId xmlns:a16="http://schemas.microsoft.com/office/drawing/2014/main" id="{92E65B4E-E0BE-C523-8ACF-8B480BF94B42}"/>
                  </a:ext>
                </a:extLst>
              </p:cNvPr>
              <p:cNvPicPr/>
              <p:nvPr/>
            </p:nvPicPr>
            <p:blipFill>
              <a:blip r:embed="rId68"/>
              <a:stretch>
                <a:fillRect/>
              </a:stretch>
            </p:blipFill>
            <p:spPr>
              <a:xfrm>
                <a:off x="10600658" y="2836702"/>
                <a:ext cx="1072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5" name="Freihand 134">
                <a:extLst>
                  <a:ext uri="{FF2B5EF4-FFF2-40B4-BE49-F238E27FC236}">
                    <a16:creationId xmlns:a16="http://schemas.microsoft.com/office/drawing/2014/main" id="{0045CE52-AA8F-F6AB-F5C6-6D522BFB3BE6}"/>
                  </a:ext>
                </a:extLst>
              </p14:cNvPr>
              <p14:cNvContentPartPr/>
              <p14:nvPr/>
            </p14:nvContentPartPr>
            <p14:xfrm>
              <a:off x="10796498" y="2812582"/>
              <a:ext cx="177120" cy="202320"/>
            </p14:xfrm>
          </p:contentPart>
        </mc:Choice>
        <mc:Fallback xmlns="">
          <p:pic>
            <p:nvPicPr>
              <p:cNvPr id="135" name="Freihand 134">
                <a:extLst>
                  <a:ext uri="{FF2B5EF4-FFF2-40B4-BE49-F238E27FC236}">
                    <a16:creationId xmlns:a16="http://schemas.microsoft.com/office/drawing/2014/main" id="{0045CE52-AA8F-F6AB-F5C6-6D522BFB3BE6}"/>
                  </a:ext>
                </a:extLst>
              </p:cNvPr>
              <p:cNvPicPr/>
              <p:nvPr/>
            </p:nvPicPr>
            <p:blipFill>
              <a:blip r:embed="rId70"/>
              <a:stretch>
                <a:fillRect/>
              </a:stretch>
            </p:blipFill>
            <p:spPr>
              <a:xfrm>
                <a:off x="10787498" y="2803582"/>
                <a:ext cx="1947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6" name="Freihand 135">
                <a:extLst>
                  <a:ext uri="{FF2B5EF4-FFF2-40B4-BE49-F238E27FC236}">
                    <a16:creationId xmlns:a16="http://schemas.microsoft.com/office/drawing/2014/main" id="{FD5B4073-76E4-1B1D-A1D7-5C59494F3E03}"/>
                  </a:ext>
                </a:extLst>
              </p14:cNvPr>
              <p14:cNvContentPartPr/>
              <p14:nvPr/>
            </p14:nvContentPartPr>
            <p14:xfrm>
              <a:off x="10955618" y="3011662"/>
              <a:ext cx="133200" cy="55440"/>
            </p14:xfrm>
          </p:contentPart>
        </mc:Choice>
        <mc:Fallback xmlns="">
          <p:pic>
            <p:nvPicPr>
              <p:cNvPr id="136" name="Freihand 135">
                <a:extLst>
                  <a:ext uri="{FF2B5EF4-FFF2-40B4-BE49-F238E27FC236}">
                    <a16:creationId xmlns:a16="http://schemas.microsoft.com/office/drawing/2014/main" id="{FD5B4073-76E4-1B1D-A1D7-5C59494F3E03}"/>
                  </a:ext>
                </a:extLst>
              </p:cNvPr>
              <p:cNvPicPr/>
              <p:nvPr/>
            </p:nvPicPr>
            <p:blipFill>
              <a:blip r:embed="rId72"/>
              <a:stretch>
                <a:fillRect/>
              </a:stretch>
            </p:blipFill>
            <p:spPr>
              <a:xfrm>
                <a:off x="10946978" y="3002662"/>
                <a:ext cx="150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2" name="Freihand 121">
                <a:extLst>
                  <a:ext uri="{FF2B5EF4-FFF2-40B4-BE49-F238E27FC236}">
                    <a16:creationId xmlns:a16="http://schemas.microsoft.com/office/drawing/2014/main" id="{EC87FCBA-FE22-B8AC-4DB3-6A773333C849}"/>
                  </a:ext>
                </a:extLst>
              </p14:cNvPr>
              <p14:cNvContentPartPr/>
              <p14:nvPr/>
            </p14:nvContentPartPr>
            <p14:xfrm>
              <a:off x="10154618" y="2472022"/>
              <a:ext cx="93600" cy="135000"/>
            </p14:xfrm>
          </p:contentPart>
        </mc:Choice>
        <mc:Fallback xmlns="">
          <p:pic>
            <p:nvPicPr>
              <p:cNvPr id="122" name="Freihand 121">
                <a:extLst>
                  <a:ext uri="{FF2B5EF4-FFF2-40B4-BE49-F238E27FC236}">
                    <a16:creationId xmlns:a16="http://schemas.microsoft.com/office/drawing/2014/main" id="{EC87FCBA-FE22-B8AC-4DB3-6A773333C849}"/>
                  </a:ext>
                </a:extLst>
              </p:cNvPr>
              <p:cNvPicPr/>
              <p:nvPr/>
            </p:nvPicPr>
            <p:blipFill>
              <a:blip r:embed="rId74"/>
              <a:stretch>
                <a:fillRect/>
              </a:stretch>
            </p:blipFill>
            <p:spPr>
              <a:xfrm>
                <a:off x="10145978" y="2463022"/>
                <a:ext cx="1112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3" name="Freihand 122">
                <a:extLst>
                  <a:ext uri="{FF2B5EF4-FFF2-40B4-BE49-F238E27FC236}">
                    <a16:creationId xmlns:a16="http://schemas.microsoft.com/office/drawing/2014/main" id="{618D7C0A-29C2-2F88-9D1C-A5766119CCE9}"/>
                  </a:ext>
                </a:extLst>
              </p14:cNvPr>
              <p14:cNvContentPartPr/>
              <p14:nvPr/>
            </p14:nvContentPartPr>
            <p14:xfrm>
              <a:off x="10297898" y="2453662"/>
              <a:ext cx="149760" cy="194760"/>
            </p14:xfrm>
          </p:contentPart>
        </mc:Choice>
        <mc:Fallback xmlns="">
          <p:pic>
            <p:nvPicPr>
              <p:cNvPr id="123" name="Freihand 122">
                <a:extLst>
                  <a:ext uri="{FF2B5EF4-FFF2-40B4-BE49-F238E27FC236}">
                    <a16:creationId xmlns:a16="http://schemas.microsoft.com/office/drawing/2014/main" id="{618D7C0A-29C2-2F88-9D1C-A5766119CCE9}"/>
                  </a:ext>
                </a:extLst>
              </p:cNvPr>
              <p:cNvPicPr/>
              <p:nvPr/>
            </p:nvPicPr>
            <p:blipFill>
              <a:blip r:embed="rId76"/>
              <a:stretch>
                <a:fillRect/>
              </a:stretch>
            </p:blipFill>
            <p:spPr>
              <a:xfrm>
                <a:off x="10288898" y="2444662"/>
                <a:ext cx="167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4" name="Freihand 123">
                <a:extLst>
                  <a:ext uri="{FF2B5EF4-FFF2-40B4-BE49-F238E27FC236}">
                    <a16:creationId xmlns:a16="http://schemas.microsoft.com/office/drawing/2014/main" id="{9F56E7EE-54D6-B5BD-E0D9-EC8A558808B7}"/>
                  </a:ext>
                </a:extLst>
              </p14:cNvPr>
              <p14:cNvContentPartPr/>
              <p14:nvPr/>
            </p14:nvContentPartPr>
            <p14:xfrm>
              <a:off x="10445858" y="2610262"/>
              <a:ext cx="18360" cy="69840"/>
            </p14:xfrm>
          </p:contentPart>
        </mc:Choice>
        <mc:Fallback xmlns="">
          <p:pic>
            <p:nvPicPr>
              <p:cNvPr id="124" name="Freihand 123">
                <a:extLst>
                  <a:ext uri="{FF2B5EF4-FFF2-40B4-BE49-F238E27FC236}">
                    <a16:creationId xmlns:a16="http://schemas.microsoft.com/office/drawing/2014/main" id="{9F56E7EE-54D6-B5BD-E0D9-EC8A558808B7}"/>
                  </a:ext>
                </a:extLst>
              </p:cNvPr>
              <p:cNvPicPr/>
              <p:nvPr/>
            </p:nvPicPr>
            <p:blipFill>
              <a:blip r:embed="rId78"/>
              <a:stretch>
                <a:fillRect/>
              </a:stretch>
            </p:blipFill>
            <p:spPr>
              <a:xfrm>
                <a:off x="10437218" y="2601622"/>
                <a:ext cx="36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5" name="Freihand 124">
                <a:extLst>
                  <a:ext uri="{FF2B5EF4-FFF2-40B4-BE49-F238E27FC236}">
                    <a16:creationId xmlns:a16="http://schemas.microsoft.com/office/drawing/2014/main" id="{CAA3388A-1F1A-803C-17E6-F99B9B1EB3E2}"/>
                  </a:ext>
                </a:extLst>
              </p14:cNvPr>
              <p14:cNvContentPartPr/>
              <p14:nvPr/>
            </p14:nvContentPartPr>
            <p14:xfrm>
              <a:off x="10539818" y="2452582"/>
              <a:ext cx="152280" cy="153720"/>
            </p14:xfrm>
          </p:contentPart>
        </mc:Choice>
        <mc:Fallback xmlns="">
          <p:pic>
            <p:nvPicPr>
              <p:cNvPr id="125" name="Freihand 124">
                <a:extLst>
                  <a:ext uri="{FF2B5EF4-FFF2-40B4-BE49-F238E27FC236}">
                    <a16:creationId xmlns:a16="http://schemas.microsoft.com/office/drawing/2014/main" id="{CAA3388A-1F1A-803C-17E6-F99B9B1EB3E2}"/>
                  </a:ext>
                </a:extLst>
              </p:cNvPr>
              <p:cNvPicPr/>
              <p:nvPr/>
            </p:nvPicPr>
            <p:blipFill>
              <a:blip r:embed="rId80"/>
              <a:stretch>
                <a:fillRect/>
              </a:stretch>
            </p:blipFill>
            <p:spPr>
              <a:xfrm>
                <a:off x="10530818" y="2443582"/>
                <a:ext cx="169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6" name="Freihand 125">
                <a:extLst>
                  <a:ext uri="{FF2B5EF4-FFF2-40B4-BE49-F238E27FC236}">
                    <a16:creationId xmlns:a16="http://schemas.microsoft.com/office/drawing/2014/main" id="{9FCE83FA-6BCC-14E4-7754-44FC550B70F2}"/>
                  </a:ext>
                </a:extLst>
              </p14:cNvPr>
              <p14:cNvContentPartPr/>
              <p14:nvPr/>
            </p14:nvContentPartPr>
            <p14:xfrm>
              <a:off x="10567538" y="2549422"/>
              <a:ext cx="111960" cy="10800"/>
            </p14:xfrm>
          </p:contentPart>
        </mc:Choice>
        <mc:Fallback xmlns="">
          <p:pic>
            <p:nvPicPr>
              <p:cNvPr id="126" name="Freihand 125">
                <a:extLst>
                  <a:ext uri="{FF2B5EF4-FFF2-40B4-BE49-F238E27FC236}">
                    <a16:creationId xmlns:a16="http://schemas.microsoft.com/office/drawing/2014/main" id="{9FCE83FA-6BCC-14E4-7754-44FC550B70F2}"/>
                  </a:ext>
                </a:extLst>
              </p:cNvPr>
              <p:cNvPicPr/>
              <p:nvPr/>
            </p:nvPicPr>
            <p:blipFill>
              <a:blip r:embed="rId82"/>
              <a:stretch>
                <a:fillRect/>
              </a:stretch>
            </p:blipFill>
            <p:spPr>
              <a:xfrm>
                <a:off x="10558898" y="2540422"/>
                <a:ext cx="129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7" name="Freihand 126">
                <a:extLst>
                  <a:ext uri="{FF2B5EF4-FFF2-40B4-BE49-F238E27FC236}">
                    <a16:creationId xmlns:a16="http://schemas.microsoft.com/office/drawing/2014/main" id="{2BA52FDF-C9F8-F395-5500-A3EC4FEF3F9C}"/>
                  </a:ext>
                </a:extLst>
              </p14:cNvPr>
              <p14:cNvContentPartPr/>
              <p14:nvPr/>
            </p14:nvContentPartPr>
            <p14:xfrm>
              <a:off x="10758698" y="2443942"/>
              <a:ext cx="135720" cy="200160"/>
            </p14:xfrm>
          </p:contentPart>
        </mc:Choice>
        <mc:Fallback xmlns="">
          <p:pic>
            <p:nvPicPr>
              <p:cNvPr id="127" name="Freihand 126">
                <a:extLst>
                  <a:ext uri="{FF2B5EF4-FFF2-40B4-BE49-F238E27FC236}">
                    <a16:creationId xmlns:a16="http://schemas.microsoft.com/office/drawing/2014/main" id="{2BA52FDF-C9F8-F395-5500-A3EC4FEF3F9C}"/>
                  </a:ext>
                </a:extLst>
              </p:cNvPr>
              <p:cNvPicPr/>
              <p:nvPr/>
            </p:nvPicPr>
            <p:blipFill>
              <a:blip r:embed="rId84"/>
              <a:stretch>
                <a:fillRect/>
              </a:stretch>
            </p:blipFill>
            <p:spPr>
              <a:xfrm>
                <a:off x="10749698" y="2435302"/>
                <a:ext cx="153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8" name="Freihand 127">
                <a:extLst>
                  <a:ext uri="{FF2B5EF4-FFF2-40B4-BE49-F238E27FC236}">
                    <a16:creationId xmlns:a16="http://schemas.microsoft.com/office/drawing/2014/main" id="{A3E77977-27D0-6743-7F15-15E4B2C2A01C}"/>
                  </a:ext>
                </a:extLst>
              </p14:cNvPr>
              <p14:cNvContentPartPr/>
              <p14:nvPr/>
            </p14:nvContentPartPr>
            <p14:xfrm>
              <a:off x="10976858" y="2422702"/>
              <a:ext cx="151560" cy="227520"/>
            </p14:xfrm>
          </p:contentPart>
        </mc:Choice>
        <mc:Fallback xmlns="">
          <p:pic>
            <p:nvPicPr>
              <p:cNvPr id="128" name="Freihand 127">
                <a:extLst>
                  <a:ext uri="{FF2B5EF4-FFF2-40B4-BE49-F238E27FC236}">
                    <a16:creationId xmlns:a16="http://schemas.microsoft.com/office/drawing/2014/main" id="{A3E77977-27D0-6743-7F15-15E4B2C2A01C}"/>
                  </a:ext>
                </a:extLst>
              </p:cNvPr>
              <p:cNvPicPr/>
              <p:nvPr/>
            </p:nvPicPr>
            <p:blipFill>
              <a:blip r:embed="rId86"/>
              <a:stretch>
                <a:fillRect/>
              </a:stretch>
            </p:blipFill>
            <p:spPr>
              <a:xfrm>
                <a:off x="10968218" y="2414062"/>
                <a:ext cx="1692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9" name="Freihand 128">
                <a:extLst>
                  <a:ext uri="{FF2B5EF4-FFF2-40B4-BE49-F238E27FC236}">
                    <a16:creationId xmlns:a16="http://schemas.microsoft.com/office/drawing/2014/main" id="{727C9256-E0F9-0C8C-8202-0EF1646FE28D}"/>
                  </a:ext>
                </a:extLst>
              </p14:cNvPr>
              <p14:cNvContentPartPr/>
              <p14:nvPr/>
            </p14:nvContentPartPr>
            <p14:xfrm>
              <a:off x="11125898" y="2591182"/>
              <a:ext cx="85320" cy="113040"/>
            </p14:xfrm>
          </p:contentPart>
        </mc:Choice>
        <mc:Fallback xmlns="">
          <p:pic>
            <p:nvPicPr>
              <p:cNvPr id="129" name="Freihand 128">
                <a:extLst>
                  <a:ext uri="{FF2B5EF4-FFF2-40B4-BE49-F238E27FC236}">
                    <a16:creationId xmlns:a16="http://schemas.microsoft.com/office/drawing/2014/main" id="{727C9256-E0F9-0C8C-8202-0EF1646FE28D}"/>
                  </a:ext>
                </a:extLst>
              </p:cNvPr>
              <p:cNvPicPr/>
              <p:nvPr/>
            </p:nvPicPr>
            <p:blipFill>
              <a:blip r:embed="rId88"/>
              <a:stretch>
                <a:fillRect/>
              </a:stretch>
            </p:blipFill>
            <p:spPr>
              <a:xfrm>
                <a:off x="11117258" y="2582542"/>
                <a:ext cx="102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38" name="Freihand 137">
                <a:extLst>
                  <a:ext uri="{FF2B5EF4-FFF2-40B4-BE49-F238E27FC236}">
                    <a16:creationId xmlns:a16="http://schemas.microsoft.com/office/drawing/2014/main" id="{68B35E84-4ACE-D641-DD18-925F8A9E305A}"/>
                  </a:ext>
                </a:extLst>
              </p14:cNvPr>
              <p14:cNvContentPartPr/>
              <p14:nvPr/>
            </p14:nvContentPartPr>
            <p14:xfrm>
              <a:off x="11182778" y="2434222"/>
              <a:ext cx="100080" cy="121680"/>
            </p14:xfrm>
          </p:contentPart>
        </mc:Choice>
        <mc:Fallback xmlns="">
          <p:pic>
            <p:nvPicPr>
              <p:cNvPr id="138" name="Freihand 137">
                <a:extLst>
                  <a:ext uri="{FF2B5EF4-FFF2-40B4-BE49-F238E27FC236}">
                    <a16:creationId xmlns:a16="http://schemas.microsoft.com/office/drawing/2014/main" id="{68B35E84-4ACE-D641-DD18-925F8A9E305A}"/>
                  </a:ext>
                </a:extLst>
              </p:cNvPr>
              <p:cNvPicPr/>
              <p:nvPr/>
            </p:nvPicPr>
            <p:blipFill>
              <a:blip r:embed="rId90"/>
              <a:stretch>
                <a:fillRect/>
              </a:stretch>
            </p:blipFill>
            <p:spPr>
              <a:xfrm>
                <a:off x="11173778" y="2425582"/>
                <a:ext cx="117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9" name="Freihand 138">
                <a:extLst>
                  <a:ext uri="{FF2B5EF4-FFF2-40B4-BE49-F238E27FC236}">
                    <a16:creationId xmlns:a16="http://schemas.microsoft.com/office/drawing/2014/main" id="{72994AFC-0E33-4CD1-7BFC-2CDA8D9A212E}"/>
                  </a:ext>
                </a:extLst>
              </p14:cNvPr>
              <p14:cNvContentPartPr/>
              <p14:nvPr/>
            </p14:nvContentPartPr>
            <p14:xfrm>
              <a:off x="11129498" y="2376262"/>
              <a:ext cx="235080" cy="209880"/>
            </p14:xfrm>
          </p:contentPart>
        </mc:Choice>
        <mc:Fallback xmlns="">
          <p:pic>
            <p:nvPicPr>
              <p:cNvPr id="139" name="Freihand 138">
                <a:extLst>
                  <a:ext uri="{FF2B5EF4-FFF2-40B4-BE49-F238E27FC236}">
                    <a16:creationId xmlns:a16="http://schemas.microsoft.com/office/drawing/2014/main" id="{72994AFC-0E33-4CD1-7BFC-2CDA8D9A212E}"/>
                  </a:ext>
                </a:extLst>
              </p:cNvPr>
              <p:cNvPicPr/>
              <p:nvPr/>
            </p:nvPicPr>
            <p:blipFill>
              <a:blip r:embed="rId92"/>
              <a:stretch>
                <a:fillRect/>
              </a:stretch>
            </p:blipFill>
            <p:spPr>
              <a:xfrm>
                <a:off x="11120498" y="2367622"/>
                <a:ext cx="252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0" name="Freihand 169">
                <a:extLst>
                  <a:ext uri="{FF2B5EF4-FFF2-40B4-BE49-F238E27FC236}">
                    <a16:creationId xmlns:a16="http://schemas.microsoft.com/office/drawing/2014/main" id="{0B819766-3C9B-77C3-16E4-53EFB39004EE}"/>
                  </a:ext>
                </a:extLst>
              </p14:cNvPr>
              <p14:cNvContentPartPr/>
              <p14:nvPr/>
            </p14:nvContentPartPr>
            <p14:xfrm>
              <a:off x="10066418" y="2161342"/>
              <a:ext cx="1578960" cy="614880"/>
            </p14:xfrm>
          </p:contentPart>
        </mc:Choice>
        <mc:Fallback xmlns="">
          <p:pic>
            <p:nvPicPr>
              <p:cNvPr id="170" name="Freihand 169">
                <a:extLst>
                  <a:ext uri="{FF2B5EF4-FFF2-40B4-BE49-F238E27FC236}">
                    <a16:creationId xmlns:a16="http://schemas.microsoft.com/office/drawing/2014/main" id="{0B819766-3C9B-77C3-16E4-53EFB39004EE}"/>
                  </a:ext>
                </a:extLst>
              </p:cNvPr>
              <p:cNvPicPr/>
              <p:nvPr/>
            </p:nvPicPr>
            <p:blipFill>
              <a:blip r:embed="rId94"/>
              <a:stretch>
                <a:fillRect/>
              </a:stretch>
            </p:blipFill>
            <p:spPr>
              <a:xfrm>
                <a:off x="10057778" y="2152702"/>
                <a:ext cx="1596600" cy="632520"/>
              </a:xfrm>
              <a:prstGeom prst="rect">
                <a:avLst/>
              </a:prstGeom>
            </p:spPr>
          </p:pic>
        </mc:Fallback>
      </mc:AlternateContent>
      <p:grpSp>
        <p:nvGrpSpPr>
          <p:cNvPr id="185" name="Gruppieren 184">
            <a:extLst>
              <a:ext uri="{FF2B5EF4-FFF2-40B4-BE49-F238E27FC236}">
                <a16:creationId xmlns:a16="http://schemas.microsoft.com/office/drawing/2014/main" id="{2CFCB547-1657-2187-FAA4-C3E75DED672D}"/>
              </a:ext>
            </a:extLst>
          </p:cNvPr>
          <p:cNvGrpSpPr/>
          <p:nvPr/>
        </p:nvGrpSpPr>
        <p:grpSpPr>
          <a:xfrm>
            <a:off x="8821499" y="2817229"/>
            <a:ext cx="1105599" cy="318273"/>
            <a:chOff x="8821499" y="2817229"/>
            <a:chExt cx="1105599" cy="318273"/>
          </a:xfrm>
        </p:grpSpPr>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A937BAB7-D7DF-2BB0-FAF1-1A9A8525E58E}"/>
                    </a:ext>
                  </a:extLst>
                </p14:cNvPr>
                <p14:cNvContentPartPr/>
                <p14:nvPr/>
              </p14:nvContentPartPr>
              <p14:xfrm>
                <a:off x="8821499" y="2851429"/>
                <a:ext cx="129600" cy="160200"/>
              </p14:xfrm>
            </p:contentPart>
          </mc:Choice>
          <mc:Fallback xmlns="">
            <p:pic>
              <p:nvPicPr>
                <p:cNvPr id="55" name="Freihand 54">
                  <a:extLst>
                    <a:ext uri="{FF2B5EF4-FFF2-40B4-BE49-F238E27FC236}">
                      <a16:creationId xmlns:a16="http://schemas.microsoft.com/office/drawing/2014/main" id="{A937BAB7-D7DF-2BB0-FAF1-1A9A8525E58E}"/>
                    </a:ext>
                  </a:extLst>
                </p:cNvPr>
                <p:cNvPicPr/>
                <p:nvPr/>
              </p:nvPicPr>
              <p:blipFill>
                <a:blip r:embed="rId96"/>
                <a:stretch>
                  <a:fillRect/>
                </a:stretch>
              </p:blipFill>
              <p:spPr>
                <a:xfrm>
                  <a:off x="8812859" y="2842789"/>
                  <a:ext cx="147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3BB6DBD2-5BBE-082B-A032-FAD3FBDB199E}"/>
                    </a:ext>
                  </a:extLst>
                </p14:cNvPr>
                <p14:cNvContentPartPr/>
                <p14:nvPr/>
              </p14:nvContentPartPr>
              <p14:xfrm>
                <a:off x="9011939" y="2819389"/>
                <a:ext cx="115200" cy="145440"/>
              </p14:xfrm>
            </p:contentPart>
          </mc:Choice>
          <mc:Fallback xmlns="">
            <p:pic>
              <p:nvPicPr>
                <p:cNvPr id="56" name="Freihand 55">
                  <a:extLst>
                    <a:ext uri="{FF2B5EF4-FFF2-40B4-BE49-F238E27FC236}">
                      <a16:creationId xmlns:a16="http://schemas.microsoft.com/office/drawing/2014/main" id="{3BB6DBD2-5BBE-082B-A032-FAD3FBDB199E}"/>
                    </a:ext>
                  </a:extLst>
                </p:cNvPr>
                <p:cNvPicPr/>
                <p:nvPr/>
              </p:nvPicPr>
              <p:blipFill>
                <a:blip r:embed="rId98"/>
                <a:stretch>
                  <a:fillRect/>
                </a:stretch>
              </p:blipFill>
              <p:spPr>
                <a:xfrm>
                  <a:off x="9002939" y="2810749"/>
                  <a:ext cx="132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742D6BFD-C40E-BCAD-EE99-DD5E57D8C031}"/>
                    </a:ext>
                  </a:extLst>
                </p14:cNvPr>
                <p14:cNvContentPartPr/>
                <p14:nvPr/>
              </p14:nvContentPartPr>
              <p14:xfrm>
                <a:off x="9203819" y="2817229"/>
                <a:ext cx="181440" cy="237240"/>
              </p14:xfrm>
            </p:contentPart>
          </mc:Choice>
          <mc:Fallback xmlns="">
            <p:pic>
              <p:nvPicPr>
                <p:cNvPr id="57" name="Freihand 56">
                  <a:extLst>
                    <a:ext uri="{FF2B5EF4-FFF2-40B4-BE49-F238E27FC236}">
                      <a16:creationId xmlns:a16="http://schemas.microsoft.com/office/drawing/2014/main" id="{742D6BFD-C40E-BCAD-EE99-DD5E57D8C031}"/>
                    </a:ext>
                  </a:extLst>
                </p:cNvPr>
                <p:cNvPicPr/>
                <p:nvPr/>
              </p:nvPicPr>
              <p:blipFill>
                <a:blip r:embed="rId100"/>
                <a:stretch>
                  <a:fillRect/>
                </a:stretch>
              </p:blipFill>
              <p:spPr>
                <a:xfrm>
                  <a:off x="9195179" y="2808229"/>
                  <a:ext cx="199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D0D96675-AE6C-D391-DA3E-2D38093D690F}"/>
                    </a:ext>
                  </a:extLst>
                </p14:cNvPr>
                <p14:cNvContentPartPr/>
                <p14:nvPr/>
              </p14:nvContentPartPr>
              <p14:xfrm>
                <a:off x="9505139" y="2840629"/>
                <a:ext cx="138240" cy="147600"/>
              </p14:xfrm>
            </p:contentPart>
          </mc:Choice>
          <mc:Fallback xmlns="">
            <p:pic>
              <p:nvPicPr>
                <p:cNvPr id="58" name="Freihand 57">
                  <a:extLst>
                    <a:ext uri="{FF2B5EF4-FFF2-40B4-BE49-F238E27FC236}">
                      <a16:creationId xmlns:a16="http://schemas.microsoft.com/office/drawing/2014/main" id="{D0D96675-AE6C-D391-DA3E-2D38093D690F}"/>
                    </a:ext>
                  </a:extLst>
                </p:cNvPr>
                <p:cNvPicPr/>
                <p:nvPr/>
              </p:nvPicPr>
              <p:blipFill>
                <a:blip r:embed="rId102"/>
                <a:stretch>
                  <a:fillRect/>
                </a:stretch>
              </p:blipFill>
              <p:spPr>
                <a:xfrm>
                  <a:off x="9496499" y="2831989"/>
                  <a:ext cx="155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C7114D0A-2409-93CF-4A7F-BC1F56C27F30}"/>
                    </a:ext>
                  </a:extLst>
                </p14:cNvPr>
                <p14:cNvContentPartPr/>
                <p14:nvPr/>
              </p14:nvContentPartPr>
              <p14:xfrm>
                <a:off x="9719339" y="2860429"/>
                <a:ext cx="110520" cy="108720"/>
              </p14:xfrm>
            </p:contentPart>
          </mc:Choice>
          <mc:Fallback xmlns="">
            <p:pic>
              <p:nvPicPr>
                <p:cNvPr id="59" name="Freihand 58">
                  <a:extLst>
                    <a:ext uri="{FF2B5EF4-FFF2-40B4-BE49-F238E27FC236}">
                      <a16:creationId xmlns:a16="http://schemas.microsoft.com/office/drawing/2014/main" id="{C7114D0A-2409-93CF-4A7F-BC1F56C27F30}"/>
                    </a:ext>
                  </a:extLst>
                </p:cNvPr>
                <p:cNvPicPr/>
                <p:nvPr/>
              </p:nvPicPr>
              <p:blipFill>
                <a:blip r:embed="rId104"/>
                <a:stretch>
                  <a:fillRect/>
                </a:stretch>
              </p:blipFill>
              <p:spPr>
                <a:xfrm>
                  <a:off x="9710699" y="2851789"/>
                  <a:ext cx="128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84" name="Freihand 183">
                  <a:extLst>
                    <a:ext uri="{FF2B5EF4-FFF2-40B4-BE49-F238E27FC236}">
                      <a16:creationId xmlns:a16="http://schemas.microsoft.com/office/drawing/2014/main" id="{ACB044D2-E6BB-6D96-0434-DE96A62DE041}"/>
                    </a:ext>
                  </a:extLst>
                </p14:cNvPr>
                <p14:cNvContentPartPr/>
                <p14:nvPr/>
              </p14:nvContentPartPr>
              <p14:xfrm>
                <a:off x="8899658" y="3001942"/>
                <a:ext cx="1027440" cy="133560"/>
              </p14:xfrm>
            </p:contentPart>
          </mc:Choice>
          <mc:Fallback xmlns="">
            <p:pic>
              <p:nvPicPr>
                <p:cNvPr id="184" name="Freihand 183">
                  <a:extLst>
                    <a:ext uri="{FF2B5EF4-FFF2-40B4-BE49-F238E27FC236}">
                      <a16:creationId xmlns:a16="http://schemas.microsoft.com/office/drawing/2014/main" id="{ACB044D2-E6BB-6D96-0434-DE96A62DE041}"/>
                    </a:ext>
                  </a:extLst>
                </p:cNvPr>
                <p:cNvPicPr/>
                <p:nvPr/>
              </p:nvPicPr>
              <p:blipFill>
                <a:blip r:embed="rId106"/>
                <a:stretch>
                  <a:fillRect/>
                </a:stretch>
              </p:blipFill>
              <p:spPr>
                <a:xfrm>
                  <a:off x="8891018" y="2992942"/>
                  <a:ext cx="1045080" cy="15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344" name="Freihand 343">
                <a:extLst>
                  <a:ext uri="{FF2B5EF4-FFF2-40B4-BE49-F238E27FC236}">
                    <a16:creationId xmlns:a16="http://schemas.microsoft.com/office/drawing/2014/main" id="{B0023715-8ADB-670C-0B5B-53E915C7CD32}"/>
                  </a:ext>
                </a:extLst>
              </p14:cNvPr>
              <p14:cNvContentPartPr/>
              <p14:nvPr/>
            </p14:nvContentPartPr>
            <p14:xfrm>
              <a:off x="3935258" y="6107007"/>
              <a:ext cx="1171440" cy="828720"/>
            </p14:xfrm>
          </p:contentPart>
        </mc:Choice>
        <mc:Fallback xmlns="">
          <p:pic>
            <p:nvPicPr>
              <p:cNvPr id="344" name="Freihand 343">
                <a:extLst>
                  <a:ext uri="{FF2B5EF4-FFF2-40B4-BE49-F238E27FC236}">
                    <a16:creationId xmlns:a16="http://schemas.microsoft.com/office/drawing/2014/main" id="{B0023715-8ADB-670C-0B5B-53E915C7CD32}"/>
                  </a:ext>
                </a:extLst>
              </p:cNvPr>
              <p:cNvPicPr/>
              <p:nvPr/>
            </p:nvPicPr>
            <p:blipFill>
              <a:blip r:embed="rId108"/>
              <a:stretch>
                <a:fillRect/>
              </a:stretch>
            </p:blipFill>
            <p:spPr>
              <a:xfrm>
                <a:off x="3926618" y="6098007"/>
                <a:ext cx="1189080" cy="846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46" name="Freihand 345">
                <a:extLst>
                  <a:ext uri="{FF2B5EF4-FFF2-40B4-BE49-F238E27FC236}">
                    <a16:creationId xmlns:a16="http://schemas.microsoft.com/office/drawing/2014/main" id="{F70F1674-5EA3-420E-1ED3-3BA7C885D012}"/>
                  </a:ext>
                </a:extLst>
              </p14:cNvPr>
              <p14:cNvContentPartPr/>
              <p14:nvPr/>
            </p14:nvContentPartPr>
            <p14:xfrm>
              <a:off x="5364818" y="6085473"/>
              <a:ext cx="1146600" cy="700920"/>
            </p14:xfrm>
          </p:contentPart>
        </mc:Choice>
        <mc:Fallback xmlns="">
          <p:pic>
            <p:nvPicPr>
              <p:cNvPr id="346" name="Freihand 345">
                <a:extLst>
                  <a:ext uri="{FF2B5EF4-FFF2-40B4-BE49-F238E27FC236}">
                    <a16:creationId xmlns:a16="http://schemas.microsoft.com/office/drawing/2014/main" id="{F70F1674-5EA3-420E-1ED3-3BA7C885D012}"/>
                  </a:ext>
                </a:extLst>
              </p:cNvPr>
              <p:cNvPicPr/>
              <p:nvPr/>
            </p:nvPicPr>
            <p:blipFill>
              <a:blip r:embed="rId110"/>
              <a:stretch>
                <a:fillRect/>
              </a:stretch>
            </p:blipFill>
            <p:spPr>
              <a:xfrm>
                <a:off x="5356178" y="6076833"/>
                <a:ext cx="1164240" cy="718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3" name="Freihand 382">
                <a:extLst>
                  <a:ext uri="{FF2B5EF4-FFF2-40B4-BE49-F238E27FC236}">
                    <a16:creationId xmlns:a16="http://schemas.microsoft.com/office/drawing/2014/main" id="{31D0DEBA-2108-D924-EECA-7124C9F9AF53}"/>
                  </a:ext>
                </a:extLst>
              </p14:cNvPr>
              <p14:cNvContentPartPr/>
              <p14:nvPr/>
            </p14:nvContentPartPr>
            <p14:xfrm>
              <a:off x="75338" y="5810793"/>
              <a:ext cx="3434040" cy="1125000"/>
            </p14:xfrm>
          </p:contentPart>
        </mc:Choice>
        <mc:Fallback xmlns="">
          <p:pic>
            <p:nvPicPr>
              <p:cNvPr id="383" name="Freihand 382">
                <a:extLst>
                  <a:ext uri="{FF2B5EF4-FFF2-40B4-BE49-F238E27FC236}">
                    <a16:creationId xmlns:a16="http://schemas.microsoft.com/office/drawing/2014/main" id="{31D0DEBA-2108-D924-EECA-7124C9F9AF53}"/>
                  </a:ext>
                </a:extLst>
              </p:cNvPr>
              <p:cNvPicPr/>
              <p:nvPr/>
            </p:nvPicPr>
            <p:blipFill>
              <a:blip r:embed="rId112"/>
              <a:stretch>
                <a:fillRect/>
              </a:stretch>
            </p:blipFill>
            <p:spPr>
              <a:xfrm>
                <a:off x="66698" y="5802153"/>
                <a:ext cx="3451680" cy="1142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5" name="Freihand 384">
                <a:extLst>
                  <a:ext uri="{FF2B5EF4-FFF2-40B4-BE49-F238E27FC236}">
                    <a16:creationId xmlns:a16="http://schemas.microsoft.com/office/drawing/2014/main" id="{5F6781AE-519C-57A0-FE8F-15AFA3228708}"/>
                  </a:ext>
                </a:extLst>
              </p14:cNvPr>
              <p14:cNvContentPartPr/>
              <p14:nvPr/>
            </p14:nvContentPartPr>
            <p14:xfrm>
              <a:off x="3586058" y="3473673"/>
              <a:ext cx="5510160" cy="2450160"/>
            </p14:xfrm>
          </p:contentPart>
        </mc:Choice>
        <mc:Fallback xmlns="">
          <p:pic>
            <p:nvPicPr>
              <p:cNvPr id="385" name="Freihand 384">
                <a:extLst>
                  <a:ext uri="{FF2B5EF4-FFF2-40B4-BE49-F238E27FC236}">
                    <a16:creationId xmlns:a16="http://schemas.microsoft.com/office/drawing/2014/main" id="{5F6781AE-519C-57A0-FE8F-15AFA3228708}"/>
                  </a:ext>
                </a:extLst>
              </p:cNvPr>
              <p:cNvPicPr/>
              <p:nvPr/>
            </p:nvPicPr>
            <p:blipFill>
              <a:blip r:embed="rId114"/>
              <a:stretch>
                <a:fillRect/>
              </a:stretch>
            </p:blipFill>
            <p:spPr>
              <a:xfrm>
                <a:off x="3577058" y="3465033"/>
                <a:ext cx="5527800" cy="2467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6" name="Freihand 385">
                <a:extLst>
                  <a:ext uri="{FF2B5EF4-FFF2-40B4-BE49-F238E27FC236}">
                    <a16:creationId xmlns:a16="http://schemas.microsoft.com/office/drawing/2014/main" id="{05D613D7-0734-267E-78DA-386D95740A82}"/>
                  </a:ext>
                </a:extLst>
              </p14:cNvPr>
              <p14:cNvContentPartPr/>
              <p14:nvPr/>
            </p14:nvContentPartPr>
            <p14:xfrm>
              <a:off x="9050858" y="3343353"/>
              <a:ext cx="341640" cy="367560"/>
            </p14:xfrm>
          </p:contentPart>
        </mc:Choice>
        <mc:Fallback xmlns="">
          <p:pic>
            <p:nvPicPr>
              <p:cNvPr id="386" name="Freihand 385">
                <a:extLst>
                  <a:ext uri="{FF2B5EF4-FFF2-40B4-BE49-F238E27FC236}">
                    <a16:creationId xmlns:a16="http://schemas.microsoft.com/office/drawing/2014/main" id="{05D613D7-0734-267E-78DA-386D95740A82}"/>
                  </a:ext>
                </a:extLst>
              </p:cNvPr>
              <p:cNvPicPr/>
              <p:nvPr/>
            </p:nvPicPr>
            <p:blipFill>
              <a:blip r:embed="rId116"/>
              <a:stretch>
                <a:fillRect/>
              </a:stretch>
            </p:blipFill>
            <p:spPr>
              <a:xfrm>
                <a:off x="9041858" y="3334353"/>
                <a:ext cx="3592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8" name="Freihand 387">
                <a:extLst>
                  <a:ext uri="{FF2B5EF4-FFF2-40B4-BE49-F238E27FC236}">
                    <a16:creationId xmlns:a16="http://schemas.microsoft.com/office/drawing/2014/main" id="{05CC5893-E449-2416-0716-5424D582FDFE}"/>
                  </a:ext>
                </a:extLst>
              </p14:cNvPr>
              <p14:cNvContentPartPr/>
              <p14:nvPr/>
            </p14:nvContentPartPr>
            <p14:xfrm>
              <a:off x="9591218" y="3350913"/>
              <a:ext cx="131760" cy="334080"/>
            </p14:xfrm>
          </p:contentPart>
        </mc:Choice>
        <mc:Fallback xmlns="">
          <p:pic>
            <p:nvPicPr>
              <p:cNvPr id="388" name="Freihand 387">
                <a:extLst>
                  <a:ext uri="{FF2B5EF4-FFF2-40B4-BE49-F238E27FC236}">
                    <a16:creationId xmlns:a16="http://schemas.microsoft.com/office/drawing/2014/main" id="{05CC5893-E449-2416-0716-5424D582FDFE}"/>
                  </a:ext>
                </a:extLst>
              </p:cNvPr>
              <p:cNvPicPr/>
              <p:nvPr/>
            </p:nvPicPr>
            <p:blipFill>
              <a:blip r:embed="rId118"/>
              <a:stretch>
                <a:fillRect/>
              </a:stretch>
            </p:blipFill>
            <p:spPr>
              <a:xfrm>
                <a:off x="9582578" y="3341913"/>
                <a:ext cx="1494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89" name="Freihand 388">
                <a:extLst>
                  <a:ext uri="{FF2B5EF4-FFF2-40B4-BE49-F238E27FC236}">
                    <a16:creationId xmlns:a16="http://schemas.microsoft.com/office/drawing/2014/main" id="{32D6AFD4-4619-CBC2-ECE8-5C637E882ADD}"/>
                  </a:ext>
                </a:extLst>
              </p14:cNvPr>
              <p14:cNvContentPartPr/>
              <p14:nvPr/>
            </p14:nvContentPartPr>
            <p14:xfrm>
              <a:off x="9769058" y="3391593"/>
              <a:ext cx="82440" cy="119160"/>
            </p14:xfrm>
          </p:contentPart>
        </mc:Choice>
        <mc:Fallback xmlns="">
          <p:pic>
            <p:nvPicPr>
              <p:cNvPr id="389" name="Freihand 388">
                <a:extLst>
                  <a:ext uri="{FF2B5EF4-FFF2-40B4-BE49-F238E27FC236}">
                    <a16:creationId xmlns:a16="http://schemas.microsoft.com/office/drawing/2014/main" id="{32D6AFD4-4619-CBC2-ECE8-5C637E882ADD}"/>
                  </a:ext>
                </a:extLst>
              </p:cNvPr>
              <p:cNvPicPr/>
              <p:nvPr/>
            </p:nvPicPr>
            <p:blipFill>
              <a:blip r:embed="rId120"/>
              <a:stretch>
                <a:fillRect/>
              </a:stretch>
            </p:blipFill>
            <p:spPr>
              <a:xfrm>
                <a:off x="9760418" y="3382593"/>
                <a:ext cx="100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90" name="Freihand 389">
                <a:extLst>
                  <a:ext uri="{FF2B5EF4-FFF2-40B4-BE49-F238E27FC236}">
                    <a16:creationId xmlns:a16="http://schemas.microsoft.com/office/drawing/2014/main" id="{CA7528EC-D98B-7D52-22C3-C76C7003DE81}"/>
                  </a:ext>
                </a:extLst>
              </p14:cNvPr>
              <p14:cNvContentPartPr/>
              <p14:nvPr/>
            </p14:nvContentPartPr>
            <p14:xfrm>
              <a:off x="9901178" y="3430473"/>
              <a:ext cx="323280" cy="74160"/>
            </p14:xfrm>
          </p:contentPart>
        </mc:Choice>
        <mc:Fallback xmlns="">
          <p:pic>
            <p:nvPicPr>
              <p:cNvPr id="390" name="Freihand 389">
                <a:extLst>
                  <a:ext uri="{FF2B5EF4-FFF2-40B4-BE49-F238E27FC236}">
                    <a16:creationId xmlns:a16="http://schemas.microsoft.com/office/drawing/2014/main" id="{CA7528EC-D98B-7D52-22C3-C76C7003DE81}"/>
                  </a:ext>
                </a:extLst>
              </p:cNvPr>
              <p:cNvPicPr/>
              <p:nvPr/>
            </p:nvPicPr>
            <p:blipFill>
              <a:blip r:embed="rId122"/>
              <a:stretch>
                <a:fillRect/>
              </a:stretch>
            </p:blipFill>
            <p:spPr>
              <a:xfrm>
                <a:off x="9892538" y="3421833"/>
                <a:ext cx="340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91" name="Freihand 390">
                <a:extLst>
                  <a:ext uri="{FF2B5EF4-FFF2-40B4-BE49-F238E27FC236}">
                    <a16:creationId xmlns:a16="http://schemas.microsoft.com/office/drawing/2014/main" id="{9443E0AE-0AE4-96D7-4930-80AA4208A686}"/>
                  </a:ext>
                </a:extLst>
              </p14:cNvPr>
              <p14:cNvContentPartPr/>
              <p14:nvPr/>
            </p14:nvContentPartPr>
            <p14:xfrm>
              <a:off x="10288178" y="3440193"/>
              <a:ext cx="107280" cy="78480"/>
            </p14:xfrm>
          </p:contentPart>
        </mc:Choice>
        <mc:Fallback xmlns="">
          <p:pic>
            <p:nvPicPr>
              <p:cNvPr id="391" name="Freihand 390">
                <a:extLst>
                  <a:ext uri="{FF2B5EF4-FFF2-40B4-BE49-F238E27FC236}">
                    <a16:creationId xmlns:a16="http://schemas.microsoft.com/office/drawing/2014/main" id="{9443E0AE-0AE4-96D7-4930-80AA4208A686}"/>
                  </a:ext>
                </a:extLst>
              </p:cNvPr>
              <p:cNvPicPr/>
              <p:nvPr/>
            </p:nvPicPr>
            <p:blipFill>
              <a:blip r:embed="rId124"/>
              <a:stretch>
                <a:fillRect/>
              </a:stretch>
            </p:blipFill>
            <p:spPr>
              <a:xfrm>
                <a:off x="10279178" y="3431193"/>
                <a:ext cx="124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92" name="Freihand 391">
                <a:extLst>
                  <a:ext uri="{FF2B5EF4-FFF2-40B4-BE49-F238E27FC236}">
                    <a16:creationId xmlns:a16="http://schemas.microsoft.com/office/drawing/2014/main" id="{1C5436FA-FF02-CB49-D3EA-63DC34DA6CD0}"/>
                  </a:ext>
                </a:extLst>
              </p14:cNvPr>
              <p14:cNvContentPartPr/>
              <p14:nvPr/>
            </p14:nvContentPartPr>
            <p14:xfrm>
              <a:off x="10430738" y="3310233"/>
              <a:ext cx="211680" cy="207360"/>
            </p14:xfrm>
          </p:contentPart>
        </mc:Choice>
        <mc:Fallback xmlns="">
          <p:pic>
            <p:nvPicPr>
              <p:cNvPr id="392" name="Freihand 391">
                <a:extLst>
                  <a:ext uri="{FF2B5EF4-FFF2-40B4-BE49-F238E27FC236}">
                    <a16:creationId xmlns:a16="http://schemas.microsoft.com/office/drawing/2014/main" id="{1C5436FA-FF02-CB49-D3EA-63DC34DA6CD0}"/>
                  </a:ext>
                </a:extLst>
              </p:cNvPr>
              <p:cNvPicPr/>
              <p:nvPr/>
            </p:nvPicPr>
            <p:blipFill>
              <a:blip r:embed="rId126"/>
              <a:stretch>
                <a:fillRect/>
              </a:stretch>
            </p:blipFill>
            <p:spPr>
              <a:xfrm>
                <a:off x="10422098" y="3301233"/>
                <a:ext cx="2293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3" name="Freihand 392">
                <a:extLst>
                  <a:ext uri="{FF2B5EF4-FFF2-40B4-BE49-F238E27FC236}">
                    <a16:creationId xmlns:a16="http://schemas.microsoft.com/office/drawing/2014/main" id="{EF52FE63-EAA9-69DB-450E-B440C7143A40}"/>
                  </a:ext>
                </a:extLst>
              </p14:cNvPr>
              <p14:cNvContentPartPr/>
              <p14:nvPr/>
            </p14:nvContentPartPr>
            <p14:xfrm>
              <a:off x="10663658" y="3363153"/>
              <a:ext cx="43200" cy="18360"/>
            </p14:xfrm>
          </p:contentPart>
        </mc:Choice>
        <mc:Fallback xmlns="">
          <p:pic>
            <p:nvPicPr>
              <p:cNvPr id="393" name="Freihand 392">
                <a:extLst>
                  <a:ext uri="{FF2B5EF4-FFF2-40B4-BE49-F238E27FC236}">
                    <a16:creationId xmlns:a16="http://schemas.microsoft.com/office/drawing/2014/main" id="{EF52FE63-EAA9-69DB-450E-B440C7143A40}"/>
                  </a:ext>
                </a:extLst>
              </p:cNvPr>
              <p:cNvPicPr/>
              <p:nvPr/>
            </p:nvPicPr>
            <p:blipFill>
              <a:blip r:embed="rId128"/>
              <a:stretch>
                <a:fillRect/>
              </a:stretch>
            </p:blipFill>
            <p:spPr>
              <a:xfrm>
                <a:off x="10654658" y="3354513"/>
                <a:ext cx="60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94" name="Freihand 393">
                <a:extLst>
                  <a:ext uri="{FF2B5EF4-FFF2-40B4-BE49-F238E27FC236}">
                    <a16:creationId xmlns:a16="http://schemas.microsoft.com/office/drawing/2014/main" id="{D056AE6E-9B82-C3EF-8148-7E6591599E3C}"/>
                  </a:ext>
                </a:extLst>
              </p14:cNvPr>
              <p14:cNvContentPartPr/>
              <p14:nvPr/>
            </p14:nvContentPartPr>
            <p14:xfrm>
              <a:off x="10692098" y="3405993"/>
              <a:ext cx="90720" cy="106200"/>
            </p14:xfrm>
          </p:contentPart>
        </mc:Choice>
        <mc:Fallback xmlns="">
          <p:pic>
            <p:nvPicPr>
              <p:cNvPr id="394" name="Freihand 393">
                <a:extLst>
                  <a:ext uri="{FF2B5EF4-FFF2-40B4-BE49-F238E27FC236}">
                    <a16:creationId xmlns:a16="http://schemas.microsoft.com/office/drawing/2014/main" id="{D056AE6E-9B82-C3EF-8148-7E6591599E3C}"/>
                  </a:ext>
                </a:extLst>
              </p:cNvPr>
              <p:cNvPicPr/>
              <p:nvPr/>
            </p:nvPicPr>
            <p:blipFill>
              <a:blip r:embed="rId130"/>
              <a:stretch>
                <a:fillRect/>
              </a:stretch>
            </p:blipFill>
            <p:spPr>
              <a:xfrm>
                <a:off x="10683458" y="3397353"/>
                <a:ext cx="108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95" name="Freihand 394">
                <a:extLst>
                  <a:ext uri="{FF2B5EF4-FFF2-40B4-BE49-F238E27FC236}">
                    <a16:creationId xmlns:a16="http://schemas.microsoft.com/office/drawing/2014/main" id="{960EB6E0-A0E0-14D1-EFAF-6CC56BD70793}"/>
                  </a:ext>
                </a:extLst>
              </p14:cNvPr>
              <p14:cNvContentPartPr/>
              <p14:nvPr/>
            </p14:nvContentPartPr>
            <p14:xfrm>
              <a:off x="10831778" y="3349113"/>
              <a:ext cx="314640" cy="171720"/>
            </p14:xfrm>
          </p:contentPart>
        </mc:Choice>
        <mc:Fallback xmlns="">
          <p:pic>
            <p:nvPicPr>
              <p:cNvPr id="395" name="Freihand 394">
                <a:extLst>
                  <a:ext uri="{FF2B5EF4-FFF2-40B4-BE49-F238E27FC236}">
                    <a16:creationId xmlns:a16="http://schemas.microsoft.com/office/drawing/2014/main" id="{960EB6E0-A0E0-14D1-EFAF-6CC56BD70793}"/>
                  </a:ext>
                </a:extLst>
              </p:cNvPr>
              <p:cNvPicPr/>
              <p:nvPr/>
            </p:nvPicPr>
            <p:blipFill>
              <a:blip r:embed="rId132"/>
              <a:stretch>
                <a:fillRect/>
              </a:stretch>
            </p:blipFill>
            <p:spPr>
              <a:xfrm>
                <a:off x="10822778" y="3340473"/>
                <a:ext cx="3322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96" name="Freihand 395">
                <a:extLst>
                  <a:ext uri="{FF2B5EF4-FFF2-40B4-BE49-F238E27FC236}">
                    <a16:creationId xmlns:a16="http://schemas.microsoft.com/office/drawing/2014/main" id="{B9F0D134-7873-C8B4-D620-C8600ECECE69}"/>
                  </a:ext>
                </a:extLst>
              </p14:cNvPr>
              <p14:cNvContentPartPr/>
              <p14:nvPr/>
            </p14:nvContentPartPr>
            <p14:xfrm>
              <a:off x="11094578" y="3425793"/>
              <a:ext cx="177480" cy="112320"/>
            </p14:xfrm>
          </p:contentPart>
        </mc:Choice>
        <mc:Fallback xmlns="">
          <p:pic>
            <p:nvPicPr>
              <p:cNvPr id="396" name="Freihand 395">
                <a:extLst>
                  <a:ext uri="{FF2B5EF4-FFF2-40B4-BE49-F238E27FC236}">
                    <a16:creationId xmlns:a16="http://schemas.microsoft.com/office/drawing/2014/main" id="{B9F0D134-7873-C8B4-D620-C8600ECECE69}"/>
                  </a:ext>
                </a:extLst>
              </p:cNvPr>
              <p:cNvPicPr/>
              <p:nvPr/>
            </p:nvPicPr>
            <p:blipFill>
              <a:blip r:embed="rId134"/>
              <a:stretch>
                <a:fillRect/>
              </a:stretch>
            </p:blipFill>
            <p:spPr>
              <a:xfrm>
                <a:off x="11085578" y="3416793"/>
                <a:ext cx="195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97" name="Freihand 396">
                <a:extLst>
                  <a:ext uri="{FF2B5EF4-FFF2-40B4-BE49-F238E27FC236}">
                    <a16:creationId xmlns:a16="http://schemas.microsoft.com/office/drawing/2014/main" id="{DCC3051D-853D-5849-FC9D-D8D9CB804F4A}"/>
                  </a:ext>
                </a:extLst>
              </p14:cNvPr>
              <p14:cNvContentPartPr/>
              <p14:nvPr/>
            </p14:nvContentPartPr>
            <p14:xfrm>
              <a:off x="9520298" y="3548913"/>
              <a:ext cx="1899720" cy="71280"/>
            </p14:xfrm>
          </p:contentPart>
        </mc:Choice>
        <mc:Fallback xmlns="">
          <p:pic>
            <p:nvPicPr>
              <p:cNvPr id="397" name="Freihand 396">
                <a:extLst>
                  <a:ext uri="{FF2B5EF4-FFF2-40B4-BE49-F238E27FC236}">
                    <a16:creationId xmlns:a16="http://schemas.microsoft.com/office/drawing/2014/main" id="{DCC3051D-853D-5849-FC9D-D8D9CB804F4A}"/>
                  </a:ext>
                </a:extLst>
              </p:cNvPr>
              <p:cNvPicPr/>
              <p:nvPr/>
            </p:nvPicPr>
            <p:blipFill>
              <a:blip r:embed="rId136"/>
              <a:stretch>
                <a:fillRect/>
              </a:stretch>
            </p:blipFill>
            <p:spPr>
              <a:xfrm>
                <a:off x="9511658" y="3539913"/>
                <a:ext cx="1917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98" name="Freihand 397">
                <a:extLst>
                  <a:ext uri="{FF2B5EF4-FFF2-40B4-BE49-F238E27FC236}">
                    <a16:creationId xmlns:a16="http://schemas.microsoft.com/office/drawing/2014/main" id="{FCB086A9-0432-9BEE-0D0A-B94EEDF70A3A}"/>
                  </a:ext>
                </a:extLst>
              </p14:cNvPr>
              <p14:cNvContentPartPr/>
              <p14:nvPr/>
            </p14:nvContentPartPr>
            <p14:xfrm>
              <a:off x="9220058" y="3732513"/>
              <a:ext cx="141840" cy="193320"/>
            </p14:xfrm>
          </p:contentPart>
        </mc:Choice>
        <mc:Fallback xmlns="">
          <p:pic>
            <p:nvPicPr>
              <p:cNvPr id="398" name="Freihand 397">
                <a:extLst>
                  <a:ext uri="{FF2B5EF4-FFF2-40B4-BE49-F238E27FC236}">
                    <a16:creationId xmlns:a16="http://schemas.microsoft.com/office/drawing/2014/main" id="{FCB086A9-0432-9BEE-0D0A-B94EEDF70A3A}"/>
                  </a:ext>
                </a:extLst>
              </p:cNvPr>
              <p:cNvPicPr/>
              <p:nvPr/>
            </p:nvPicPr>
            <p:blipFill>
              <a:blip r:embed="rId138"/>
              <a:stretch>
                <a:fillRect/>
              </a:stretch>
            </p:blipFill>
            <p:spPr>
              <a:xfrm>
                <a:off x="9211058" y="3723513"/>
                <a:ext cx="1594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99" name="Freihand 398">
                <a:extLst>
                  <a:ext uri="{FF2B5EF4-FFF2-40B4-BE49-F238E27FC236}">
                    <a16:creationId xmlns:a16="http://schemas.microsoft.com/office/drawing/2014/main" id="{160909D0-E273-217A-8021-4F8BA6765AD4}"/>
                  </a:ext>
                </a:extLst>
              </p14:cNvPr>
              <p14:cNvContentPartPr/>
              <p14:nvPr/>
            </p14:nvContentPartPr>
            <p14:xfrm>
              <a:off x="9398978" y="3708033"/>
              <a:ext cx="410400" cy="236880"/>
            </p14:xfrm>
          </p:contentPart>
        </mc:Choice>
        <mc:Fallback xmlns="">
          <p:pic>
            <p:nvPicPr>
              <p:cNvPr id="399" name="Freihand 398">
                <a:extLst>
                  <a:ext uri="{FF2B5EF4-FFF2-40B4-BE49-F238E27FC236}">
                    <a16:creationId xmlns:a16="http://schemas.microsoft.com/office/drawing/2014/main" id="{160909D0-E273-217A-8021-4F8BA6765AD4}"/>
                  </a:ext>
                </a:extLst>
              </p:cNvPr>
              <p:cNvPicPr/>
              <p:nvPr/>
            </p:nvPicPr>
            <p:blipFill>
              <a:blip r:embed="rId140"/>
              <a:stretch>
                <a:fillRect/>
              </a:stretch>
            </p:blipFill>
            <p:spPr>
              <a:xfrm>
                <a:off x="9389978" y="3699033"/>
                <a:ext cx="428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00" name="Freihand 399">
                <a:extLst>
                  <a:ext uri="{FF2B5EF4-FFF2-40B4-BE49-F238E27FC236}">
                    <a16:creationId xmlns:a16="http://schemas.microsoft.com/office/drawing/2014/main" id="{BB6B829C-4930-03BA-2AFE-E29D12970C5B}"/>
                  </a:ext>
                </a:extLst>
              </p14:cNvPr>
              <p14:cNvContentPartPr/>
              <p14:nvPr/>
            </p14:nvContentPartPr>
            <p14:xfrm>
              <a:off x="9451538" y="3699393"/>
              <a:ext cx="30960" cy="12240"/>
            </p14:xfrm>
          </p:contentPart>
        </mc:Choice>
        <mc:Fallback xmlns="">
          <p:pic>
            <p:nvPicPr>
              <p:cNvPr id="400" name="Freihand 399">
                <a:extLst>
                  <a:ext uri="{FF2B5EF4-FFF2-40B4-BE49-F238E27FC236}">
                    <a16:creationId xmlns:a16="http://schemas.microsoft.com/office/drawing/2014/main" id="{BB6B829C-4930-03BA-2AFE-E29D12970C5B}"/>
                  </a:ext>
                </a:extLst>
              </p:cNvPr>
              <p:cNvPicPr/>
              <p:nvPr/>
            </p:nvPicPr>
            <p:blipFill>
              <a:blip r:embed="rId142"/>
              <a:stretch>
                <a:fillRect/>
              </a:stretch>
            </p:blipFill>
            <p:spPr>
              <a:xfrm>
                <a:off x="9442898" y="3690393"/>
                <a:ext cx="48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01" name="Freihand 400">
                <a:extLst>
                  <a:ext uri="{FF2B5EF4-FFF2-40B4-BE49-F238E27FC236}">
                    <a16:creationId xmlns:a16="http://schemas.microsoft.com/office/drawing/2014/main" id="{3655C97C-B2C1-AE95-D216-46DAFF64AB37}"/>
                  </a:ext>
                </a:extLst>
              </p14:cNvPr>
              <p14:cNvContentPartPr/>
              <p14:nvPr/>
            </p14:nvContentPartPr>
            <p14:xfrm>
              <a:off x="9936818" y="3765273"/>
              <a:ext cx="279000" cy="183240"/>
            </p14:xfrm>
          </p:contentPart>
        </mc:Choice>
        <mc:Fallback xmlns="">
          <p:pic>
            <p:nvPicPr>
              <p:cNvPr id="401" name="Freihand 400">
                <a:extLst>
                  <a:ext uri="{FF2B5EF4-FFF2-40B4-BE49-F238E27FC236}">
                    <a16:creationId xmlns:a16="http://schemas.microsoft.com/office/drawing/2014/main" id="{3655C97C-B2C1-AE95-D216-46DAFF64AB37}"/>
                  </a:ext>
                </a:extLst>
              </p:cNvPr>
              <p:cNvPicPr/>
              <p:nvPr/>
            </p:nvPicPr>
            <p:blipFill>
              <a:blip r:embed="rId144"/>
              <a:stretch>
                <a:fillRect/>
              </a:stretch>
            </p:blipFill>
            <p:spPr>
              <a:xfrm>
                <a:off x="9927818" y="3756633"/>
                <a:ext cx="296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03" name="Freihand 402">
                <a:extLst>
                  <a:ext uri="{FF2B5EF4-FFF2-40B4-BE49-F238E27FC236}">
                    <a16:creationId xmlns:a16="http://schemas.microsoft.com/office/drawing/2014/main" id="{702A848D-0652-9AB6-7B8D-F84ECA9F0995}"/>
                  </a:ext>
                </a:extLst>
              </p14:cNvPr>
              <p14:cNvContentPartPr/>
              <p14:nvPr/>
            </p14:nvContentPartPr>
            <p14:xfrm>
              <a:off x="10359818" y="3762753"/>
              <a:ext cx="16920" cy="210240"/>
            </p14:xfrm>
          </p:contentPart>
        </mc:Choice>
        <mc:Fallback xmlns="">
          <p:pic>
            <p:nvPicPr>
              <p:cNvPr id="403" name="Freihand 402">
                <a:extLst>
                  <a:ext uri="{FF2B5EF4-FFF2-40B4-BE49-F238E27FC236}">
                    <a16:creationId xmlns:a16="http://schemas.microsoft.com/office/drawing/2014/main" id="{702A848D-0652-9AB6-7B8D-F84ECA9F0995}"/>
                  </a:ext>
                </a:extLst>
              </p:cNvPr>
              <p:cNvPicPr/>
              <p:nvPr/>
            </p:nvPicPr>
            <p:blipFill>
              <a:blip r:embed="rId146"/>
              <a:stretch>
                <a:fillRect/>
              </a:stretch>
            </p:blipFill>
            <p:spPr>
              <a:xfrm>
                <a:off x="10350818" y="3754113"/>
                <a:ext cx="34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04" name="Freihand 403">
                <a:extLst>
                  <a:ext uri="{FF2B5EF4-FFF2-40B4-BE49-F238E27FC236}">
                    <a16:creationId xmlns:a16="http://schemas.microsoft.com/office/drawing/2014/main" id="{31A27A9D-1865-053B-410D-C86F97F946DB}"/>
                  </a:ext>
                </a:extLst>
              </p14:cNvPr>
              <p14:cNvContentPartPr/>
              <p14:nvPr/>
            </p14:nvContentPartPr>
            <p14:xfrm>
              <a:off x="10259738" y="3729993"/>
              <a:ext cx="183600" cy="240480"/>
            </p14:xfrm>
          </p:contentPart>
        </mc:Choice>
        <mc:Fallback xmlns="">
          <p:pic>
            <p:nvPicPr>
              <p:cNvPr id="404" name="Freihand 403">
                <a:extLst>
                  <a:ext uri="{FF2B5EF4-FFF2-40B4-BE49-F238E27FC236}">
                    <a16:creationId xmlns:a16="http://schemas.microsoft.com/office/drawing/2014/main" id="{31A27A9D-1865-053B-410D-C86F97F946DB}"/>
                  </a:ext>
                </a:extLst>
              </p:cNvPr>
              <p:cNvPicPr/>
              <p:nvPr/>
            </p:nvPicPr>
            <p:blipFill>
              <a:blip r:embed="rId148"/>
              <a:stretch>
                <a:fillRect/>
              </a:stretch>
            </p:blipFill>
            <p:spPr>
              <a:xfrm>
                <a:off x="10250738" y="3721353"/>
                <a:ext cx="2012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05" name="Freihand 404">
                <a:extLst>
                  <a:ext uri="{FF2B5EF4-FFF2-40B4-BE49-F238E27FC236}">
                    <a16:creationId xmlns:a16="http://schemas.microsoft.com/office/drawing/2014/main" id="{A553D4A7-7008-10A4-7EE4-928FB2CAB562}"/>
                  </a:ext>
                </a:extLst>
              </p14:cNvPr>
              <p14:cNvContentPartPr/>
              <p14:nvPr/>
            </p14:nvContentPartPr>
            <p14:xfrm>
              <a:off x="10425698" y="3844113"/>
              <a:ext cx="92880" cy="102960"/>
            </p14:xfrm>
          </p:contentPart>
        </mc:Choice>
        <mc:Fallback xmlns="">
          <p:pic>
            <p:nvPicPr>
              <p:cNvPr id="405" name="Freihand 404">
                <a:extLst>
                  <a:ext uri="{FF2B5EF4-FFF2-40B4-BE49-F238E27FC236}">
                    <a16:creationId xmlns:a16="http://schemas.microsoft.com/office/drawing/2014/main" id="{A553D4A7-7008-10A4-7EE4-928FB2CAB562}"/>
                  </a:ext>
                </a:extLst>
              </p:cNvPr>
              <p:cNvPicPr/>
              <p:nvPr/>
            </p:nvPicPr>
            <p:blipFill>
              <a:blip r:embed="rId150"/>
              <a:stretch>
                <a:fillRect/>
              </a:stretch>
            </p:blipFill>
            <p:spPr>
              <a:xfrm>
                <a:off x="10416698" y="3835473"/>
                <a:ext cx="110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06" name="Freihand 405">
                <a:extLst>
                  <a:ext uri="{FF2B5EF4-FFF2-40B4-BE49-F238E27FC236}">
                    <a16:creationId xmlns:a16="http://schemas.microsoft.com/office/drawing/2014/main" id="{0A59EF03-078F-68E8-B74C-08BD61B68280}"/>
                  </a:ext>
                </a:extLst>
              </p14:cNvPr>
              <p14:cNvContentPartPr/>
              <p14:nvPr/>
            </p14:nvContentPartPr>
            <p14:xfrm>
              <a:off x="10595978" y="3706593"/>
              <a:ext cx="117720" cy="304560"/>
            </p14:xfrm>
          </p:contentPart>
        </mc:Choice>
        <mc:Fallback xmlns="">
          <p:pic>
            <p:nvPicPr>
              <p:cNvPr id="406" name="Freihand 405">
                <a:extLst>
                  <a:ext uri="{FF2B5EF4-FFF2-40B4-BE49-F238E27FC236}">
                    <a16:creationId xmlns:a16="http://schemas.microsoft.com/office/drawing/2014/main" id="{0A59EF03-078F-68E8-B74C-08BD61B68280}"/>
                  </a:ext>
                </a:extLst>
              </p:cNvPr>
              <p:cNvPicPr/>
              <p:nvPr/>
            </p:nvPicPr>
            <p:blipFill>
              <a:blip r:embed="rId152"/>
              <a:stretch>
                <a:fillRect/>
              </a:stretch>
            </p:blipFill>
            <p:spPr>
              <a:xfrm>
                <a:off x="10587338" y="3697953"/>
                <a:ext cx="1353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07" name="Freihand 406">
                <a:extLst>
                  <a:ext uri="{FF2B5EF4-FFF2-40B4-BE49-F238E27FC236}">
                    <a16:creationId xmlns:a16="http://schemas.microsoft.com/office/drawing/2014/main" id="{121F4480-97F2-891E-8E73-8DD024ABE058}"/>
                  </a:ext>
                </a:extLst>
              </p14:cNvPr>
              <p14:cNvContentPartPr/>
              <p14:nvPr/>
            </p14:nvContentPartPr>
            <p14:xfrm>
              <a:off x="10706138" y="3721713"/>
              <a:ext cx="235440" cy="221040"/>
            </p14:xfrm>
          </p:contentPart>
        </mc:Choice>
        <mc:Fallback xmlns="">
          <p:pic>
            <p:nvPicPr>
              <p:cNvPr id="407" name="Freihand 406">
                <a:extLst>
                  <a:ext uri="{FF2B5EF4-FFF2-40B4-BE49-F238E27FC236}">
                    <a16:creationId xmlns:a16="http://schemas.microsoft.com/office/drawing/2014/main" id="{121F4480-97F2-891E-8E73-8DD024ABE058}"/>
                  </a:ext>
                </a:extLst>
              </p:cNvPr>
              <p:cNvPicPr/>
              <p:nvPr/>
            </p:nvPicPr>
            <p:blipFill>
              <a:blip r:embed="rId154"/>
              <a:stretch>
                <a:fillRect/>
              </a:stretch>
            </p:blipFill>
            <p:spPr>
              <a:xfrm>
                <a:off x="10697138" y="3713073"/>
                <a:ext cx="253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08" name="Freihand 407">
                <a:extLst>
                  <a:ext uri="{FF2B5EF4-FFF2-40B4-BE49-F238E27FC236}">
                    <a16:creationId xmlns:a16="http://schemas.microsoft.com/office/drawing/2014/main" id="{34A60182-6E7A-D77F-FBF6-7AA80CF60ADB}"/>
                  </a:ext>
                </a:extLst>
              </p14:cNvPr>
              <p14:cNvContentPartPr/>
              <p14:nvPr/>
            </p14:nvContentPartPr>
            <p14:xfrm>
              <a:off x="10934018" y="3740433"/>
              <a:ext cx="11880" cy="35280"/>
            </p14:xfrm>
          </p:contentPart>
        </mc:Choice>
        <mc:Fallback xmlns="">
          <p:pic>
            <p:nvPicPr>
              <p:cNvPr id="408" name="Freihand 407">
                <a:extLst>
                  <a:ext uri="{FF2B5EF4-FFF2-40B4-BE49-F238E27FC236}">
                    <a16:creationId xmlns:a16="http://schemas.microsoft.com/office/drawing/2014/main" id="{34A60182-6E7A-D77F-FBF6-7AA80CF60ADB}"/>
                  </a:ext>
                </a:extLst>
              </p:cNvPr>
              <p:cNvPicPr/>
              <p:nvPr/>
            </p:nvPicPr>
            <p:blipFill>
              <a:blip r:embed="rId156"/>
              <a:stretch>
                <a:fillRect/>
              </a:stretch>
            </p:blipFill>
            <p:spPr>
              <a:xfrm>
                <a:off x="10925378" y="3731793"/>
                <a:ext cx="29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09" name="Freihand 408">
                <a:extLst>
                  <a:ext uri="{FF2B5EF4-FFF2-40B4-BE49-F238E27FC236}">
                    <a16:creationId xmlns:a16="http://schemas.microsoft.com/office/drawing/2014/main" id="{DEB89EEE-877B-54E9-60A5-28206726F9DC}"/>
                  </a:ext>
                </a:extLst>
              </p14:cNvPr>
              <p14:cNvContentPartPr/>
              <p14:nvPr/>
            </p14:nvContentPartPr>
            <p14:xfrm>
              <a:off x="10988018" y="3809193"/>
              <a:ext cx="132120" cy="99360"/>
            </p14:xfrm>
          </p:contentPart>
        </mc:Choice>
        <mc:Fallback xmlns="">
          <p:pic>
            <p:nvPicPr>
              <p:cNvPr id="409" name="Freihand 408">
                <a:extLst>
                  <a:ext uri="{FF2B5EF4-FFF2-40B4-BE49-F238E27FC236}">
                    <a16:creationId xmlns:a16="http://schemas.microsoft.com/office/drawing/2014/main" id="{DEB89EEE-877B-54E9-60A5-28206726F9DC}"/>
                  </a:ext>
                </a:extLst>
              </p:cNvPr>
              <p:cNvPicPr/>
              <p:nvPr/>
            </p:nvPicPr>
            <p:blipFill>
              <a:blip r:embed="rId158"/>
              <a:stretch>
                <a:fillRect/>
              </a:stretch>
            </p:blipFill>
            <p:spPr>
              <a:xfrm>
                <a:off x="10979378" y="3800193"/>
                <a:ext cx="149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10" name="Freihand 409">
                <a:extLst>
                  <a:ext uri="{FF2B5EF4-FFF2-40B4-BE49-F238E27FC236}">
                    <a16:creationId xmlns:a16="http://schemas.microsoft.com/office/drawing/2014/main" id="{48E0E5A6-CFBD-C753-2C32-12422937A07D}"/>
                  </a:ext>
                </a:extLst>
              </p14:cNvPr>
              <p14:cNvContentPartPr/>
              <p14:nvPr/>
            </p14:nvContentPartPr>
            <p14:xfrm>
              <a:off x="11137418" y="3786513"/>
              <a:ext cx="87480" cy="144000"/>
            </p14:xfrm>
          </p:contentPart>
        </mc:Choice>
        <mc:Fallback xmlns="">
          <p:pic>
            <p:nvPicPr>
              <p:cNvPr id="410" name="Freihand 409">
                <a:extLst>
                  <a:ext uri="{FF2B5EF4-FFF2-40B4-BE49-F238E27FC236}">
                    <a16:creationId xmlns:a16="http://schemas.microsoft.com/office/drawing/2014/main" id="{48E0E5A6-CFBD-C753-2C32-12422937A07D}"/>
                  </a:ext>
                </a:extLst>
              </p:cNvPr>
              <p:cNvPicPr/>
              <p:nvPr/>
            </p:nvPicPr>
            <p:blipFill>
              <a:blip r:embed="rId160"/>
              <a:stretch>
                <a:fillRect/>
              </a:stretch>
            </p:blipFill>
            <p:spPr>
              <a:xfrm>
                <a:off x="11128418" y="3777513"/>
                <a:ext cx="105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11" name="Freihand 410">
                <a:extLst>
                  <a:ext uri="{FF2B5EF4-FFF2-40B4-BE49-F238E27FC236}">
                    <a16:creationId xmlns:a16="http://schemas.microsoft.com/office/drawing/2014/main" id="{1EB0F8EF-4D4D-D364-B48A-82D0F360ABF2}"/>
                  </a:ext>
                </a:extLst>
              </p14:cNvPr>
              <p14:cNvContentPartPr/>
              <p14:nvPr/>
            </p14:nvContentPartPr>
            <p14:xfrm>
              <a:off x="11261978" y="3665913"/>
              <a:ext cx="204120" cy="305280"/>
            </p14:xfrm>
          </p:contentPart>
        </mc:Choice>
        <mc:Fallback xmlns="">
          <p:pic>
            <p:nvPicPr>
              <p:cNvPr id="411" name="Freihand 410">
                <a:extLst>
                  <a:ext uri="{FF2B5EF4-FFF2-40B4-BE49-F238E27FC236}">
                    <a16:creationId xmlns:a16="http://schemas.microsoft.com/office/drawing/2014/main" id="{1EB0F8EF-4D4D-D364-B48A-82D0F360ABF2}"/>
                  </a:ext>
                </a:extLst>
              </p:cNvPr>
              <p:cNvPicPr/>
              <p:nvPr/>
            </p:nvPicPr>
            <p:blipFill>
              <a:blip r:embed="rId162"/>
              <a:stretch>
                <a:fillRect/>
              </a:stretch>
            </p:blipFill>
            <p:spPr>
              <a:xfrm>
                <a:off x="11252978" y="3656913"/>
                <a:ext cx="2217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12" name="Freihand 411">
                <a:extLst>
                  <a:ext uri="{FF2B5EF4-FFF2-40B4-BE49-F238E27FC236}">
                    <a16:creationId xmlns:a16="http://schemas.microsoft.com/office/drawing/2014/main" id="{FE89D45A-F285-96AF-4585-576F3E4E973E}"/>
                  </a:ext>
                </a:extLst>
              </p14:cNvPr>
              <p14:cNvContentPartPr/>
              <p14:nvPr/>
            </p14:nvContentPartPr>
            <p14:xfrm>
              <a:off x="11502818" y="3683913"/>
              <a:ext cx="79560" cy="194400"/>
            </p14:xfrm>
          </p:contentPart>
        </mc:Choice>
        <mc:Fallback xmlns="">
          <p:pic>
            <p:nvPicPr>
              <p:cNvPr id="412" name="Freihand 411">
                <a:extLst>
                  <a:ext uri="{FF2B5EF4-FFF2-40B4-BE49-F238E27FC236}">
                    <a16:creationId xmlns:a16="http://schemas.microsoft.com/office/drawing/2014/main" id="{FE89D45A-F285-96AF-4585-576F3E4E973E}"/>
                  </a:ext>
                </a:extLst>
              </p:cNvPr>
              <p:cNvPicPr/>
              <p:nvPr/>
            </p:nvPicPr>
            <p:blipFill>
              <a:blip r:embed="rId164"/>
              <a:stretch>
                <a:fillRect/>
              </a:stretch>
            </p:blipFill>
            <p:spPr>
              <a:xfrm>
                <a:off x="11493818" y="3674913"/>
                <a:ext cx="972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13" name="Freihand 412">
                <a:extLst>
                  <a:ext uri="{FF2B5EF4-FFF2-40B4-BE49-F238E27FC236}">
                    <a16:creationId xmlns:a16="http://schemas.microsoft.com/office/drawing/2014/main" id="{F5F73002-9A5C-1A74-E0C7-76930E7B82DF}"/>
                  </a:ext>
                </a:extLst>
              </p14:cNvPr>
              <p14:cNvContentPartPr/>
              <p14:nvPr/>
            </p14:nvContentPartPr>
            <p14:xfrm>
              <a:off x="11584538" y="3663753"/>
              <a:ext cx="70560" cy="189360"/>
            </p14:xfrm>
          </p:contentPart>
        </mc:Choice>
        <mc:Fallback xmlns="">
          <p:pic>
            <p:nvPicPr>
              <p:cNvPr id="413" name="Freihand 412">
                <a:extLst>
                  <a:ext uri="{FF2B5EF4-FFF2-40B4-BE49-F238E27FC236}">
                    <a16:creationId xmlns:a16="http://schemas.microsoft.com/office/drawing/2014/main" id="{F5F73002-9A5C-1A74-E0C7-76930E7B82DF}"/>
                  </a:ext>
                </a:extLst>
              </p:cNvPr>
              <p:cNvPicPr/>
              <p:nvPr/>
            </p:nvPicPr>
            <p:blipFill>
              <a:blip r:embed="rId166"/>
              <a:stretch>
                <a:fillRect/>
              </a:stretch>
            </p:blipFill>
            <p:spPr>
              <a:xfrm>
                <a:off x="11575898" y="3654753"/>
                <a:ext cx="88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14" name="Freihand 413">
                <a:extLst>
                  <a:ext uri="{FF2B5EF4-FFF2-40B4-BE49-F238E27FC236}">
                    <a16:creationId xmlns:a16="http://schemas.microsoft.com/office/drawing/2014/main" id="{DE6965A0-7359-4674-5006-156F525443A1}"/>
                  </a:ext>
                </a:extLst>
              </p14:cNvPr>
              <p14:cNvContentPartPr/>
              <p14:nvPr/>
            </p14:nvContentPartPr>
            <p14:xfrm>
              <a:off x="11642138" y="3754113"/>
              <a:ext cx="291600" cy="142920"/>
            </p14:xfrm>
          </p:contentPart>
        </mc:Choice>
        <mc:Fallback xmlns="">
          <p:pic>
            <p:nvPicPr>
              <p:cNvPr id="414" name="Freihand 413">
                <a:extLst>
                  <a:ext uri="{FF2B5EF4-FFF2-40B4-BE49-F238E27FC236}">
                    <a16:creationId xmlns:a16="http://schemas.microsoft.com/office/drawing/2014/main" id="{DE6965A0-7359-4674-5006-156F525443A1}"/>
                  </a:ext>
                </a:extLst>
              </p:cNvPr>
              <p:cNvPicPr/>
              <p:nvPr/>
            </p:nvPicPr>
            <p:blipFill>
              <a:blip r:embed="rId168"/>
              <a:stretch>
                <a:fillRect/>
              </a:stretch>
            </p:blipFill>
            <p:spPr>
              <a:xfrm>
                <a:off x="11633498" y="3745473"/>
                <a:ext cx="309240" cy="160560"/>
              </a:xfrm>
              <a:prstGeom prst="rect">
                <a:avLst/>
              </a:prstGeom>
            </p:spPr>
          </p:pic>
        </mc:Fallback>
      </mc:AlternateContent>
      <p:grpSp>
        <p:nvGrpSpPr>
          <p:cNvPr id="441" name="Gruppieren 440">
            <a:extLst>
              <a:ext uri="{FF2B5EF4-FFF2-40B4-BE49-F238E27FC236}">
                <a16:creationId xmlns:a16="http://schemas.microsoft.com/office/drawing/2014/main" id="{8F1EA224-E843-65BA-8BCD-B0DC02D92D79}"/>
              </a:ext>
            </a:extLst>
          </p:cNvPr>
          <p:cNvGrpSpPr/>
          <p:nvPr/>
        </p:nvGrpSpPr>
        <p:grpSpPr>
          <a:xfrm>
            <a:off x="158498" y="3393622"/>
            <a:ext cx="8663040" cy="3466440"/>
            <a:chOff x="158498" y="3393622"/>
            <a:chExt cx="8663040" cy="3466440"/>
          </a:xfrm>
        </p:grpSpPr>
        <mc:AlternateContent xmlns:mc="http://schemas.openxmlformats.org/markup-compatibility/2006" xmlns:p14="http://schemas.microsoft.com/office/powerpoint/2010/main">
          <mc:Choice Requires="p14">
            <p:contentPart p14:bwMode="auto" r:id="rId169">
              <p14:nvContentPartPr>
                <p14:cNvPr id="25" name="Freihand 24">
                  <a:extLst>
                    <a:ext uri="{FF2B5EF4-FFF2-40B4-BE49-F238E27FC236}">
                      <a16:creationId xmlns:a16="http://schemas.microsoft.com/office/drawing/2014/main" id="{10988F1D-A267-746F-3242-59168693F68E}"/>
                    </a:ext>
                  </a:extLst>
                </p14:cNvPr>
                <p14:cNvContentPartPr/>
                <p14:nvPr/>
              </p14:nvContentPartPr>
              <p14:xfrm>
                <a:off x="471698" y="3511342"/>
                <a:ext cx="102960" cy="148680"/>
              </p14:xfrm>
            </p:contentPart>
          </mc:Choice>
          <mc:Fallback xmlns="">
            <p:pic>
              <p:nvPicPr>
                <p:cNvPr id="25" name="Freihand 24">
                  <a:extLst>
                    <a:ext uri="{FF2B5EF4-FFF2-40B4-BE49-F238E27FC236}">
                      <a16:creationId xmlns:a16="http://schemas.microsoft.com/office/drawing/2014/main" id="{10988F1D-A267-746F-3242-59168693F68E}"/>
                    </a:ext>
                  </a:extLst>
                </p:cNvPr>
                <p:cNvPicPr/>
                <p:nvPr/>
              </p:nvPicPr>
              <p:blipFill>
                <a:blip r:embed="rId170"/>
                <a:stretch>
                  <a:fillRect/>
                </a:stretch>
              </p:blipFill>
              <p:spPr>
                <a:xfrm>
                  <a:off x="462698" y="3502702"/>
                  <a:ext cx="120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 name="Freihand 25">
                  <a:extLst>
                    <a:ext uri="{FF2B5EF4-FFF2-40B4-BE49-F238E27FC236}">
                      <a16:creationId xmlns:a16="http://schemas.microsoft.com/office/drawing/2014/main" id="{D057425B-A34E-2E80-03B8-8EA5287D9537}"/>
                    </a:ext>
                  </a:extLst>
                </p14:cNvPr>
                <p14:cNvContentPartPr/>
                <p14:nvPr/>
              </p14:nvContentPartPr>
              <p14:xfrm>
                <a:off x="386378" y="3415222"/>
                <a:ext cx="273240" cy="348480"/>
              </p14:xfrm>
            </p:contentPart>
          </mc:Choice>
          <mc:Fallback xmlns="">
            <p:pic>
              <p:nvPicPr>
                <p:cNvPr id="26" name="Freihand 25">
                  <a:extLst>
                    <a:ext uri="{FF2B5EF4-FFF2-40B4-BE49-F238E27FC236}">
                      <a16:creationId xmlns:a16="http://schemas.microsoft.com/office/drawing/2014/main" id="{D057425B-A34E-2E80-03B8-8EA5287D9537}"/>
                    </a:ext>
                  </a:extLst>
                </p:cNvPr>
                <p:cNvPicPr/>
                <p:nvPr/>
              </p:nvPicPr>
              <p:blipFill>
                <a:blip r:embed="rId172"/>
                <a:stretch>
                  <a:fillRect/>
                </a:stretch>
              </p:blipFill>
              <p:spPr>
                <a:xfrm>
                  <a:off x="377378" y="3406222"/>
                  <a:ext cx="29088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8" name="Freihand 27">
                  <a:extLst>
                    <a:ext uri="{FF2B5EF4-FFF2-40B4-BE49-F238E27FC236}">
                      <a16:creationId xmlns:a16="http://schemas.microsoft.com/office/drawing/2014/main" id="{F28EA0F2-BB86-E3C6-17B5-25CEECD05D3B}"/>
                    </a:ext>
                  </a:extLst>
                </p14:cNvPr>
                <p14:cNvContentPartPr/>
                <p14:nvPr/>
              </p14:nvContentPartPr>
              <p14:xfrm>
                <a:off x="812618" y="3513862"/>
                <a:ext cx="168480" cy="172440"/>
              </p14:xfrm>
            </p:contentPart>
          </mc:Choice>
          <mc:Fallback xmlns="">
            <p:pic>
              <p:nvPicPr>
                <p:cNvPr id="28" name="Freihand 27">
                  <a:extLst>
                    <a:ext uri="{FF2B5EF4-FFF2-40B4-BE49-F238E27FC236}">
                      <a16:creationId xmlns:a16="http://schemas.microsoft.com/office/drawing/2014/main" id="{F28EA0F2-BB86-E3C6-17B5-25CEECD05D3B}"/>
                    </a:ext>
                  </a:extLst>
                </p:cNvPr>
                <p:cNvPicPr/>
                <p:nvPr/>
              </p:nvPicPr>
              <p:blipFill>
                <a:blip r:embed="rId174"/>
                <a:stretch>
                  <a:fillRect/>
                </a:stretch>
              </p:blipFill>
              <p:spPr>
                <a:xfrm>
                  <a:off x="803978" y="3505222"/>
                  <a:ext cx="186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9" name="Freihand 28">
                  <a:extLst>
                    <a:ext uri="{FF2B5EF4-FFF2-40B4-BE49-F238E27FC236}">
                      <a16:creationId xmlns:a16="http://schemas.microsoft.com/office/drawing/2014/main" id="{2A6413A2-F2EE-346B-1E53-560F94F784E7}"/>
                    </a:ext>
                  </a:extLst>
                </p14:cNvPr>
                <p14:cNvContentPartPr/>
                <p14:nvPr/>
              </p14:nvContentPartPr>
              <p14:xfrm>
                <a:off x="1117898" y="3554542"/>
                <a:ext cx="24480" cy="47160"/>
              </p14:xfrm>
            </p:contentPart>
          </mc:Choice>
          <mc:Fallback xmlns="">
            <p:pic>
              <p:nvPicPr>
                <p:cNvPr id="29" name="Freihand 28">
                  <a:extLst>
                    <a:ext uri="{FF2B5EF4-FFF2-40B4-BE49-F238E27FC236}">
                      <a16:creationId xmlns:a16="http://schemas.microsoft.com/office/drawing/2014/main" id="{2A6413A2-F2EE-346B-1E53-560F94F784E7}"/>
                    </a:ext>
                  </a:extLst>
                </p:cNvPr>
                <p:cNvPicPr/>
                <p:nvPr/>
              </p:nvPicPr>
              <p:blipFill>
                <a:blip r:embed="rId176"/>
                <a:stretch>
                  <a:fillRect/>
                </a:stretch>
              </p:blipFill>
              <p:spPr>
                <a:xfrm>
                  <a:off x="1109258" y="3545542"/>
                  <a:ext cx="42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0" name="Freihand 29">
                  <a:extLst>
                    <a:ext uri="{FF2B5EF4-FFF2-40B4-BE49-F238E27FC236}">
                      <a16:creationId xmlns:a16="http://schemas.microsoft.com/office/drawing/2014/main" id="{BCC91E84-0881-BD5B-90DC-57A5BBD63990}"/>
                    </a:ext>
                  </a:extLst>
                </p14:cNvPr>
                <p14:cNvContentPartPr/>
                <p14:nvPr/>
              </p14:nvContentPartPr>
              <p14:xfrm>
                <a:off x="1249298" y="3477142"/>
                <a:ext cx="132120" cy="180360"/>
              </p14:xfrm>
            </p:contentPart>
          </mc:Choice>
          <mc:Fallback xmlns="">
            <p:pic>
              <p:nvPicPr>
                <p:cNvPr id="30" name="Freihand 29">
                  <a:extLst>
                    <a:ext uri="{FF2B5EF4-FFF2-40B4-BE49-F238E27FC236}">
                      <a16:creationId xmlns:a16="http://schemas.microsoft.com/office/drawing/2014/main" id="{BCC91E84-0881-BD5B-90DC-57A5BBD63990}"/>
                    </a:ext>
                  </a:extLst>
                </p:cNvPr>
                <p:cNvPicPr/>
                <p:nvPr/>
              </p:nvPicPr>
              <p:blipFill>
                <a:blip r:embed="rId178"/>
                <a:stretch>
                  <a:fillRect/>
                </a:stretch>
              </p:blipFill>
              <p:spPr>
                <a:xfrm>
                  <a:off x="1240658" y="3468502"/>
                  <a:ext cx="149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1" name="Freihand 30">
                  <a:extLst>
                    <a:ext uri="{FF2B5EF4-FFF2-40B4-BE49-F238E27FC236}">
                      <a16:creationId xmlns:a16="http://schemas.microsoft.com/office/drawing/2014/main" id="{71132515-8FE7-F67F-17F9-110F73084195}"/>
                    </a:ext>
                  </a:extLst>
                </p14:cNvPr>
                <p14:cNvContentPartPr/>
                <p14:nvPr/>
              </p14:nvContentPartPr>
              <p14:xfrm>
                <a:off x="1421378" y="3621142"/>
                <a:ext cx="19080" cy="102960"/>
              </p14:xfrm>
            </p:contentPart>
          </mc:Choice>
          <mc:Fallback xmlns="">
            <p:pic>
              <p:nvPicPr>
                <p:cNvPr id="31" name="Freihand 30">
                  <a:extLst>
                    <a:ext uri="{FF2B5EF4-FFF2-40B4-BE49-F238E27FC236}">
                      <a16:creationId xmlns:a16="http://schemas.microsoft.com/office/drawing/2014/main" id="{71132515-8FE7-F67F-17F9-110F73084195}"/>
                    </a:ext>
                  </a:extLst>
                </p:cNvPr>
                <p:cNvPicPr/>
                <p:nvPr/>
              </p:nvPicPr>
              <p:blipFill>
                <a:blip r:embed="rId180"/>
                <a:stretch>
                  <a:fillRect/>
                </a:stretch>
              </p:blipFill>
              <p:spPr>
                <a:xfrm>
                  <a:off x="1412378" y="3612142"/>
                  <a:ext cx="36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2" name="Freihand 31">
                  <a:extLst>
                    <a:ext uri="{FF2B5EF4-FFF2-40B4-BE49-F238E27FC236}">
                      <a16:creationId xmlns:a16="http://schemas.microsoft.com/office/drawing/2014/main" id="{8B3DC83E-1C05-2DB0-A089-BB6FF6C5FE04}"/>
                    </a:ext>
                  </a:extLst>
                </p14:cNvPr>
                <p14:cNvContentPartPr/>
                <p14:nvPr/>
              </p14:nvContentPartPr>
              <p14:xfrm>
                <a:off x="1563578" y="3477862"/>
                <a:ext cx="331200" cy="210240"/>
              </p14:xfrm>
            </p:contentPart>
          </mc:Choice>
          <mc:Fallback xmlns="">
            <p:pic>
              <p:nvPicPr>
                <p:cNvPr id="32" name="Freihand 31">
                  <a:extLst>
                    <a:ext uri="{FF2B5EF4-FFF2-40B4-BE49-F238E27FC236}">
                      <a16:creationId xmlns:a16="http://schemas.microsoft.com/office/drawing/2014/main" id="{8B3DC83E-1C05-2DB0-A089-BB6FF6C5FE04}"/>
                    </a:ext>
                  </a:extLst>
                </p:cNvPr>
                <p:cNvPicPr/>
                <p:nvPr/>
              </p:nvPicPr>
              <p:blipFill>
                <a:blip r:embed="rId182"/>
                <a:stretch>
                  <a:fillRect/>
                </a:stretch>
              </p:blipFill>
              <p:spPr>
                <a:xfrm>
                  <a:off x="1554578" y="3469222"/>
                  <a:ext cx="3488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3" name="Freihand 32">
                  <a:extLst>
                    <a:ext uri="{FF2B5EF4-FFF2-40B4-BE49-F238E27FC236}">
                      <a16:creationId xmlns:a16="http://schemas.microsoft.com/office/drawing/2014/main" id="{FBDA0101-24FD-1CD8-65EB-45AD35FE84B1}"/>
                    </a:ext>
                  </a:extLst>
                </p14:cNvPr>
                <p14:cNvContentPartPr/>
                <p14:nvPr/>
              </p14:nvContentPartPr>
              <p14:xfrm>
                <a:off x="1781378" y="3564982"/>
                <a:ext cx="105480" cy="20880"/>
              </p14:xfrm>
            </p:contentPart>
          </mc:Choice>
          <mc:Fallback xmlns="">
            <p:pic>
              <p:nvPicPr>
                <p:cNvPr id="33" name="Freihand 32">
                  <a:extLst>
                    <a:ext uri="{FF2B5EF4-FFF2-40B4-BE49-F238E27FC236}">
                      <a16:creationId xmlns:a16="http://schemas.microsoft.com/office/drawing/2014/main" id="{FBDA0101-24FD-1CD8-65EB-45AD35FE84B1}"/>
                    </a:ext>
                  </a:extLst>
                </p:cNvPr>
                <p:cNvPicPr/>
                <p:nvPr/>
              </p:nvPicPr>
              <p:blipFill>
                <a:blip r:embed="rId184"/>
                <a:stretch>
                  <a:fillRect/>
                </a:stretch>
              </p:blipFill>
              <p:spPr>
                <a:xfrm>
                  <a:off x="1772738" y="3555982"/>
                  <a:ext cx="123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5" name="Freihand 34">
                  <a:extLst>
                    <a:ext uri="{FF2B5EF4-FFF2-40B4-BE49-F238E27FC236}">
                      <a16:creationId xmlns:a16="http://schemas.microsoft.com/office/drawing/2014/main" id="{D6A78382-0422-5AB0-36C2-C9BC26D673FB}"/>
                    </a:ext>
                  </a:extLst>
                </p14:cNvPr>
                <p14:cNvContentPartPr/>
                <p14:nvPr/>
              </p14:nvContentPartPr>
              <p14:xfrm>
                <a:off x="2103218" y="3497662"/>
                <a:ext cx="155160" cy="84960"/>
              </p14:xfrm>
            </p:contentPart>
          </mc:Choice>
          <mc:Fallback xmlns="">
            <p:pic>
              <p:nvPicPr>
                <p:cNvPr id="35" name="Freihand 34">
                  <a:extLst>
                    <a:ext uri="{FF2B5EF4-FFF2-40B4-BE49-F238E27FC236}">
                      <a16:creationId xmlns:a16="http://schemas.microsoft.com/office/drawing/2014/main" id="{D6A78382-0422-5AB0-36C2-C9BC26D673FB}"/>
                    </a:ext>
                  </a:extLst>
                </p:cNvPr>
                <p:cNvPicPr/>
                <p:nvPr/>
              </p:nvPicPr>
              <p:blipFill>
                <a:blip r:embed="rId186"/>
                <a:stretch>
                  <a:fillRect/>
                </a:stretch>
              </p:blipFill>
              <p:spPr>
                <a:xfrm>
                  <a:off x="2094218" y="3489022"/>
                  <a:ext cx="172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6" name="Freihand 35">
                  <a:extLst>
                    <a:ext uri="{FF2B5EF4-FFF2-40B4-BE49-F238E27FC236}">
                      <a16:creationId xmlns:a16="http://schemas.microsoft.com/office/drawing/2014/main" id="{84BE5651-4CD5-2741-8DE8-015FE3DEF9DE}"/>
                    </a:ext>
                  </a:extLst>
                </p14:cNvPr>
                <p14:cNvContentPartPr/>
                <p14:nvPr/>
              </p14:nvContentPartPr>
              <p14:xfrm>
                <a:off x="2303738" y="3641662"/>
                <a:ext cx="16920" cy="62280"/>
              </p14:xfrm>
            </p:contentPart>
          </mc:Choice>
          <mc:Fallback xmlns="">
            <p:pic>
              <p:nvPicPr>
                <p:cNvPr id="36" name="Freihand 35">
                  <a:extLst>
                    <a:ext uri="{FF2B5EF4-FFF2-40B4-BE49-F238E27FC236}">
                      <a16:creationId xmlns:a16="http://schemas.microsoft.com/office/drawing/2014/main" id="{84BE5651-4CD5-2741-8DE8-015FE3DEF9DE}"/>
                    </a:ext>
                  </a:extLst>
                </p:cNvPr>
                <p:cNvPicPr/>
                <p:nvPr/>
              </p:nvPicPr>
              <p:blipFill>
                <a:blip r:embed="rId188"/>
                <a:stretch>
                  <a:fillRect/>
                </a:stretch>
              </p:blipFill>
              <p:spPr>
                <a:xfrm>
                  <a:off x="2294738" y="3633022"/>
                  <a:ext cx="34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7" name="Freihand 36">
                  <a:extLst>
                    <a:ext uri="{FF2B5EF4-FFF2-40B4-BE49-F238E27FC236}">
                      <a16:creationId xmlns:a16="http://schemas.microsoft.com/office/drawing/2014/main" id="{BB2CC6BE-1CC1-000E-9F1D-66DD96DAF20C}"/>
                    </a:ext>
                  </a:extLst>
                </p14:cNvPr>
                <p14:cNvContentPartPr/>
                <p14:nvPr/>
              </p14:nvContentPartPr>
              <p14:xfrm>
                <a:off x="2432618" y="3477502"/>
                <a:ext cx="125640" cy="196560"/>
              </p14:xfrm>
            </p:contentPart>
          </mc:Choice>
          <mc:Fallback xmlns="">
            <p:pic>
              <p:nvPicPr>
                <p:cNvPr id="37" name="Freihand 36">
                  <a:extLst>
                    <a:ext uri="{FF2B5EF4-FFF2-40B4-BE49-F238E27FC236}">
                      <a16:creationId xmlns:a16="http://schemas.microsoft.com/office/drawing/2014/main" id="{BB2CC6BE-1CC1-000E-9F1D-66DD96DAF20C}"/>
                    </a:ext>
                  </a:extLst>
                </p:cNvPr>
                <p:cNvPicPr/>
                <p:nvPr/>
              </p:nvPicPr>
              <p:blipFill>
                <a:blip r:embed="rId190"/>
                <a:stretch>
                  <a:fillRect/>
                </a:stretch>
              </p:blipFill>
              <p:spPr>
                <a:xfrm>
                  <a:off x="2423618" y="3468502"/>
                  <a:ext cx="1432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8" name="Freihand 37">
                  <a:extLst>
                    <a:ext uri="{FF2B5EF4-FFF2-40B4-BE49-F238E27FC236}">
                      <a16:creationId xmlns:a16="http://schemas.microsoft.com/office/drawing/2014/main" id="{E0B3F9BA-146C-98F3-4B0D-AC8B5F356232}"/>
                    </a:ext>
                  </a:extLst>
                </p14:cNvPr>
                <p14:cNvContentPartPr/>
                <p14:nvPr/>
              </p14:nvContentPartPr>
              <p14:xfrm>
                <a:off x="2702618" y="3559222"/>
                <a:ext cx="15480" cy="31680"/>
              </p14:xfrm>
            </p:contentPart>
          </mc:Choice>
          <mc:Fallback xmlns="">
            <p:pic>
              <p:nvPicPr>
                <p:cNvPr id="38" name="Freihand 37">
                  <a:extLst>
                    <a:ext uri="{FF2B5EF4-FFF2-40B4-BE49-F238E27FC236}">
                      <a16:creationId xmlns:a16="http://schemas.microsoft.com/office/drawing/2014/main" id="{E0B3F9BA-146C-98F3-4B0D-AC8B5F356232}"/>
                    </a:ext>
                  </a:extLst>
                </p:cNvPr>
                <p:cNvPicPr/>
                <p:nvPr/>
              </p:nvPicPr>
              <p:blipFill>
                <a:blip r:embed="rId192"/>
                <a:stretch>
                  <a:fillRect/>
                </a:stretch>
              </p:blipFill>
              <p:spPr>
                <a:xfrm>
                  <a:off x="2693618" y="3550222"/>
                  <a:ext cx="33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9" name="Freihand 38">
                  <a:extLst>
                    <a:ext uri="{FF2B5EF4-FFF2-40B4-BE49-F238E27FC236}">
                      <a16:creationId xmlns:a16="http://schemas.microsoft.com/office/drawing/2014/main" id="{1B346581-7FDC-7036-A324-BF8A8D277EC3}"/>
                    </a:ext>
                  </a:extLst>
                </p14:cNvPr>
                <p14:cNvContentPartPr/>
                <p14:nvPr/>
              </p14:nvContentPartPr>
              <p14:xfrm>
                <a:off x="2817458" y="3473542"/>
                <a:ext cx="140400" cy="152280"/>
              </p14:xfrm>
            </p:contentPart>
          </mc:Choice>
          <mc:Fallback xmlns="">
            <p:pic>
              <p:nvPicPr>
                <p:cNvPr id="39" name="Freihand 38">
                  <a:extLst>
                    <a:ext uri="{FF2B5EF4-FFF2-40B4-BE49-F238E27FC236}">
                      <a16:creationId xmlns:a16="http://schemas.microsoft.com/office/drawing/2014/main" id="{1B346581-7FDC-7036-A324-BF8A8D277EC3}"/>
                    </a:ext>
                  </a:extLst>
                </p:cNvPr>
                <p:cNvPicPr/>
                <p:nvPr/>
              </p:nvPicPr>
              <p:blipFill>
                <a:blip r:embed="rId194"/>
                <a:stretch>
                  <a:fillRect/>
                </a:stretch>
              </p:blipFill>
              <p:spPr>
                <a:xfrm>
                  <a:off x="2808818" y="3464542"/>
                  <a:ext cx="158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0" name="Freihand 39">
                  <a:extLst>
                    <a:ext uri="{FF2B5EF4-FFF2-40B4-BE49-F238E27FC236}">
                      <a16:creationId xmlns:a16="http://schemas.microsoft.com/office/drawing/2014/main" id="{593E1D57-5025-246A-F67E-93B826096E88}"/>
                    </a:ext>
                  </a:extLst>
                </p14:cNvPr>
                <p14:cNvContentPartPr/>
                <p14:nvPr/>
              </p14:nvContentPartPr>
              <p14:xfrm>
                <a:off x="2956778" y="3640582"/>
                <a:ext cx="30240" cy="70560"/>
              </p14:xfrm>
            </p:contentPart>
          </mc:Choice>
          <mc:Fallback xmlns="">
            <p:pic>
              <p:nvPicPr>
                <p:cNvPr id="40" name="Freihand 39">
                  <a:extLst>
                    <a:ext uri="{FF2B5EF4-FFF2-40B4-BE49-F238E27FC236}">
                      <a16:creationId xmlns:a16="http://schemas.microsoft.com/office/drawing/2014/main" id="{593E1D57-5025-246A-F67E-93B826096E88}"/>
                    </a:ext>
                  </a:extLst>
                </p:cNvPr>
                <p:cNvPicPr/>
                <p:nvPr/>
              </p:nvPicPr>
              <p:blipFill>
                <a:blip r:embed="rId196"/>
                <a:stretch>
                  <a:fillRect/>
                </a:stretch>
              </p:blipFill>
              <p:spPr>
                <a:xfrm>
                  <a:off x="2948138" y="3631942"/>
                  <a:ext cx="47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1" name="Freihand 40">
                  <a:extLst>
                    <a:ext uri="{FF2B5EF4-FFF2-40B4-BE49-F238E27FC236}">
                      <a16:creationId xmlns:a16="http://schemas.microsoft.com/office/drawing/2014/main" id="{E8DA6C90-D4B2-1E13-D4E1-24F4BDC6F455}"/>
                    </a:ext>
                  </a:extLst>
                </p14:cNvPr>
                <p14:cNvContentPartPr/>
                <p14:nvPr/>
              </p14:nvContentPartPr>
              <p14:xfrm>
                <a:off x="3060098" y="3459502"/>
                <a:ext cx="414000" cy="167400"/>
              </p14:xfrm>
            </p:contentPart>
          </mc:Choice>
          <mc:Fallback xmlns="">
            <p:pic>
              <p:nvPicPr>
                <p:cNvPr id="41" name="Freihand 40">
                  <a:extLst>
                    <a:ext uri="{FF2B5EF4-FFF2-40B4-BE49-F238E27FC236}">
                      <a16:creationId xmlns:a16="http://schemas.microsoft.com/office/drawing/2014/main" id="{E8DA6C90-D4B2-1E13-D4E1-24F4BDC6F455}"/>
                    </a:ext>
                  </a:extLst>
                </p:cNvPr>
                <p:cNvPicPr/>
                <p:nvPr/>
              </p:nvPicPr>
              <p:blipFill>
                <a:blip r:embed="rId198"/>
                <a:stretch>
                  <a:fillRect/>
                </a:stretch>
              </p:blipFill>
              <p:spPr>
                <a:xfrm>
                  <a:off x="3051458" y="3450862"/>
                  <a:ext cx="431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2" name="Freihand 41">
                  <a:extLst>
                    <a:ext uri="{FF2B5EF4-FFF2-40B4-BE49-F238E27FC236}">
                      <a16:creationId xmlns:a16="http://schemas.microsoft.com/office/drawing/2014/main" id="{38B68A57-2797-17AD-4DB1-CC0F4A0C368D}"/>
                    </a:ext>
                  </a:extLst>
                </p14:cNvPr>
                <p14:cNvContentPartPr/>
                <p14:nvPr/>
              </p14:nvContentPartPr>
              <p14:xfrm>
                <a:off x="3362498" y="3517822"/>
                <a:ext cx="102960" cy="18360"/>
              </p14:xfrm>
            </p:contentPart>
          </mc:Choice>
          <mc:Fallback xmlns="">
            <p:pic>
              <p:nvPicPr>
                <p:cNvPr id="42" name="Freihand 41">
                  <a:extLst>
                    <a:ext uri="{FF2B5EF4-FFF2-40B4-BE49-F238E27FC236}">
                      <a16:creationId xmlns:a16="http://schemas.microsoft.com/office/drawing/2014/main" id="{38B68A57-2797-17AD-4DB1-CC0F4A0C368D}"/>
                    </a:ext>
                  </a:extLst>
                </p:cNvPr>
                <p:cNvPicPr/>
                <p:nvPr/>
              </p:nvPicPr>
              <p:blipFill>
                <a:blip r:embed="rId200"/>
                <a:stretch>
                  <a:fillRect/>
                </a:stretch>
              </p:blipFill>
              <p:spPr>
                <a:xfrm>
                  <a:off x="3353498" y="3509182"/>
                  <a:ext cx="120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3" name="Freihand 42">
                  <a:extLst>
                    <a:ext uri="{FF2B5EF4-FFF2-40B4-BE49-F238E27FC236}">
                      <a16:creationId xmlns:a16="http://schemas.microsoft.com/office/drawing/2014/main" id="{9DBCB507-FD04-DCB1-80E3-942FFBE29E17}"/>
                    </a:ext>
                  </a:extLst>
                </p14:cNvPr>
                <p14:cNvContentPartPr/>
                <p14:nvPr/>
              </p14:nvContentPartPr>
              <p14:xfrm>
                <a:off x="3562658" y="3450862"/>
                <a:ext cx="93600" cy="118080"/>
              </p14:xfrm>
            </p:contentPart>
          </mc:Choice>
          <mc:Fallback xmlns="">
            <p:pic>
              <p:nvPicPr>
                <p:cNvPr id="43" name="Freihand 42">
                  <a:extLst>
                    <a:ext uri="{FF2B5EF4-FFF2-40B4-BE49-F238E27FC236}">
                      <a16:creationId xmlns:a16="http://schemas.microsoft.com/office/drawing/2014/main" id="{9DBCB507-FD04-DCB1-80E3-942FFBE29E17}"/>
                    </a:ext>
                  </a:extLst>
                </p:cNvPr>
                <p:cNvPicPr/>
                <p:nvPr/>
              </p:nvPicPr>
              <p:blipFill>
                <a:blip r:embed="rId202"/>
                <a:stretch>
                  <a:fillRect/>
                </a:stretch>
              </p:blipFill>
              <p:spPr>
                <a:xfrm>
                  <a:off x="3554018" y="3441862"/>
                  <a:ext cx="111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4" name="Freihand 43">
                  <a:extLst>
                    <a:ext uri="{FF2B5EF4-FFF2-40B4-BE49-F238E27FC236}">
                      <a16:creationId xmlns:a16="http://schemas.microsoft.com/office/drawing/2014/main" id="{4E5200CD-93AD-B9B9-6DC8-2FE186372009}"/>
                    </a:ext>
                  </a:extLst>
                </p14:cNvPr>
                <p14:cNvContentPartPr/>
                <p14:nvPr/>
              </p14:nvContentPartPr>
              <p14:xfrm>
                <a:off x="3694418" y="3592702"/>
                <a:ext cx="12240" cy="71640"/>
              </p14:xfrm>
            </p:contentPart>
          </mc:Choice>
          <mc:Fallback xmlns="">
            <p:pic>
              <p:nvPicPr>
                <p:cNvPr id="44" name="Freihand 43">
                  <a:extLst>
                    <a:ext uri="{FF2B5EF4-FFF2-40B4-BE49-F238E27FC236}">
                      <a16:creationId xmlns:a16="http://schemas.microsoft.com/office/drawing/2014/main" id="{4E5200CD-93AD-B9B9-6DC8-2FE186372009}"/>
                    </a:ext>
                  </a:extLst>
                </p:cNvPr>
                <p:cNvPicPr/>
                <p:nvPr/>
              </p:nvPicPr>
              <p:blipFill>
                <a:blip r:embed="rId204"/>
                <a:stretch>
                  <a:fillRect/>
                </a:stretch>
              </p:blipFill>
              <p:spPr>
                <a:xfrm>
                  <a:off x="3685418" y="3583702"/>
                  <a:ext cx="29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5" name="Freihand 44">
                  <a:extLst>
                    <a:ext uri="{FF2B5EF4-FFF2-40B4-BE49-F238E27FC236}">
                      <a16:creationId xmlns:a16="http://schemas.microsoft.com/office/drawing/2014/main" id="{371BE373-E4C6-7E49-F0FB-9B16869240AD}"/>
                    </a:ext>
                  </a:extLst>
                </p14:cNvPr>
                <p14:cNvContentPartPr/>
                <p14:nvPr/>
              </p14:nvContentPartPr>
              <p14:xfrm>
                <a:off x="3811058" y="3416302"/>
                <a:ext cx="137160" cy="215640"/>
              </p14:xfrm>
            </p:contentPart>
          </mc:Choice>
          <mc:Fallback xmlns="">
            <p:pic>
              <p:nvPicPr>
                <p:cNvPr id="45" name="Freihand 44">
                  <a:extLst>
                    <a:ext uri="{FF2B5EF4-FFF2-40B4-BE49-F238E27FC236}">
                      <a16:creationId xmlns:a16="http://schemas.microsoft.com/office/drawing/2014/main" id="{371BE373-E4C6-7E49-F0FB-9B16869240AD}"/>
                    </a:ext>
                  </a:extLst>
                </p:cNvPr>
                <p:cNvPicPr/>
                <p:nvPr/>
              </p:nvPicPr>
              <p:blipFill>
                <a:blip r:embed="rId206"/>
                <a:stretch>
                  <a:fillRect/>
                </a:stretch>
              </p:blipFill>
              <p:spPr>
                <a:xfrm>
                  <a:off x="3802418" y="3407302"/>
                  <a:ext cx="154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6" name="Freihand 45">
                  <a:extLst>
                    <a:ext uri="{FF2B5EF4-FFF2-40B4-BE49-F238E27FC236}">
                      <a16:creationId xmlns:a16="http://schemas.microsoft.com/office/drawing/2014/main" id="{3390002F-012D-8536-E9C2-955AC5E8C94E}"/>
                    </a:ext>
                  </a:extLst>
                </p14:cNvPr>
                <p14:cNvContentPartPr/>
                <p14:nvPr/>
              </p14:nvContentPartPr>
              <p14:xfrm>
                <a:off x="3995018" y="3427102"/>
                <a:ext cx="93600" cy="153720"/>
              </p14:xfrm>
            </p:contentPart>
          </mc:Choice>
          <mc:Fallback xmlns="">
            <p:pic>
              <p:nvPicPr>
                <p:cNvPr id="46" name="Freihand 45">
                  <a:extLst>
                    <a:ext uri="{FF2B5EF4-FFF2-40B4-BE49-F238E27FC236}">
                      <a16:creationId xmlns:a16="http://schemas.microsoft.com/office/drawing/2014/main" id="{3390002F-012D-8536-E9C2-955AC5E8C94E}"/>
                    </a:ext>
                  </a:extLst>
                </p:cNvPr>
                <p:cNvPicPr/>
                <p:nvPr/>
              </p:nvPicPr>
              <p:blipFill>
                <a:blip r:embed="rId208"/>
                <a:stretch>
                  <a:fillRect/>
                </a:stretch>
              </p:blipFill>
              <p:spPr>
                <a:xfrm>
                  <a:off x="3986378" y="3418102"/>
                  <a:ext cx="111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70" name="Freihand 69">
                  <a:extLst>
                    <a:ext uri="{FF2B5EF4-FFF2-40B4-BE49-F238E27FC236}">
                      <a16:creationId xmlns:a16="http://schemas.microsoft.com/office/drawing/2014/main" id="{6CAB2CCA-2FF3-29FB-DD56-874D7E03545D}"/>
                    </a:ext>
                  </a:extLst>
                </p14:cNvPr>
                <p14:cNvContentPartPr/>
                <p14:nvPr/>
              </p14:nvContentPartPr>
              <p14:xfrm>
                <a:off x="448658" y="3991942"/>
                <a:ext cx="94320" cy="207720"/>
              </p14:xfrm>
            </p:contentPart>
          </mc:Choice>
          <mc:Fallback xmlns="">
            <p:pic>
              <p:nvPicPr>
                <p:cNvPr id="70" name="Freihand 69">
                  <a:extLst>
                    <a:ext uri="{FF2B5EF4-FFF2-40B4-BE49-F238E27FC236}">
                      <a16:creationId xmlns:a16="http://schemas.microsoft.com/office/drawing/2014/main" id="{6CAB2CCA-2FF3-29FB-DD56-874D7E03545D}"/>
                    </a:ext>
                  </a:extLst>
                </p:cNvPr>
                <p:cNvPicPr/>
                <p:nvPr/>
              </p:nvPicPr>
              <p:blipFill>
                <a:blip r:embed="rId210"/>
                <a:stretch>
                  <a:fillRect/>
                </a:stretch>
              </p:blipFill>
              <p:spPr>
                <a:xfrm>
                  <a:off x="440018" y="3983302"/>
                  <a:ext cx="111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1" name="Freihand 70">
                  <a:extLst>
                    <a:ext uri="{FF2B5EF4-FFF2-40B4-BE49-F238E27FC236}">
                      <a16:creationId xmlns:a16="http://schemas.microsoft.com/office/drawing/2014/main" id="{BDDF966B-0659-E73B-1CB3-522459A8E6A9}"/>
                    </a:ext>
                  </a:extLst>
                </p14:cNvPr>
                <p14:cNvContentPartPr/>
                <p14:nvPr/>
              </p14:nvContentPartPr>
              <p14:xfrm>
                <a:off x="305378" y="3936142"/>
                <a:ext cx="352080" cy="388080"/>
              </p14:xfrm>
            </p:contentPart>
          </mc:Choice>
          <mc:Fallback xmlns="">
            <p:pic>
              <p:nvPicPr>
                <p:cNvPr id="71" name="Freihand 70">
                  <a:extLst>
                    <a:ext uri="{FF2B5EF4-FFF2-40B4-BE49-F238E27FC236}">
                      <a16:creationId xmlns:a16="http://schemas.microsoft.com/office/drawing/2014/main" id="{BDDF966B-0659-E73B-1CB3-522459A8E6A9}"/>
                    </a:ext>
                  </a:extLst>
                </p:cNvPr>
                <p:cNvPicPr/>
                <p:nvPr/>
              </p:nvPicPr>
              <p:blipFill>
                <a:blip r:embed="rId212"/>
                <a:stretch>
                  <a:fillRect/>
                </a:stretch>
              </p:blipFill>
              <p:spPr>
                <a:xfrm>
                  <a:off x="296738" y="3927142"/>
                  <a:ext cx="36972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3" name="Freihand 72">
                  <a:extLst>
                    <a:ext uri="{FF2B5EF4-FFF2-40B4-BE49-F238E27FC236}">
                      <a16:creationId xmlns:a16="http://schemas.microsoft.com/office/drawing/2014/main" id="{83E679B3-9578-DE83-AFD6-4BCA71E84918}"/>
                    </a:ext>
                  </a:extLst>
                </p14:cNvPr>
                <p14:cNvContentPartPr/>
                <p14:nvPr/>
              </p14:nvContentPartPr>
              <p14:xfrm>
                <a:off x="892538" y="3950902"/>
                <a:ext cx="149760" cy="170280"/>
              </p14:xfrm>
            </p:contentPart>
          </mc:Choice>
          <mc:Fallback xmlns="">
            <p:pic>
              <p:nvPicPr>
                <p:cNvPr id="73" name="Freihand 72">
                  <a:extLst>
                    <a:ext uri="{FF2B5EF4-FFF2-40B4-BE49-F238E27FC236}">
                      <a16:creationId xmlns:a16="http://schemas.microsoft.com/office/drawing/2014/main" id="{83E679B3-9578-DE83-AFD6-4BCA71E84918}"/>
                    </a:ext>
                  </a:extLst>
                </p:cNvPr>
                <p:cNvPicPr/>
                <p:nvPr/>
              </p:nvPicPr>
              <p:blipFill>
                <a:blip r:embed="rId214"/>
                <a:stretch>
                  <a:fillRect/>
                </a:stretch>
              </p:blipFill>
              <p:spPr>
                <a:xfrm>
                  <a:off x="883538" y="3942262"/>
                  <a:ext cx="167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4" name="Freihand 73">
                  <a:extLst>
                    <a:ext uri="{FF2B5EF4-FFF2-40B4-BE49-F238E27FC236}">
                      <a16:creationId xmlns:a16="http://schemas.microsoft.com/office/drawing/2014/main" id="{6FDB3841-2D6E-E60F-B8A6-0826971DA3DA}"/>
                    </a:ext>
                  </a:extLst>
                </p14:cNvPr>
                <p14:cNvContentPartPr/>
                <p14:nvPr/>
              </p14:nvContentPartPr>
              <p14:xfrm>
                <a:off x="1149578" y="4034782"/>
                <a:ext cx="24120" cy="132840"/>
              </p14:xfrm>
            </p:contentPart>
          </mc:Choice>
          <mc:Fallback xmlns="">
            <p:pic>
              <p:nvPicPr>
                <p:cNvPr id="74" name="Freihand 73">
                  <a:extLst>
                    <a:ext uri="{FF2B5EF4-FFF2-40B4-BE49-F238E27FC236}">
                      <a16:creationId xmlns:a16="http://schemas.microsoft.com/office/drawing/2014/main" id="{6FDB3841-2D6E-E60F-B8A6-0826971DA3DA}"/>
                    </a:ext>
                  </a:extLst>
                </p:cNvPr>
                <p:cNvPicPr/>
                <p:nvPr/>
              </p:nvPicPr>
              <p:blipFill>
                <a:blip r:embed="rId216"/>
                <a:stretch>
                  <a:fillRect/>
                </a:stretch>
              </p:blipFill>
              <p:spPr>
                <a:xfrm>
                  <a:off x="1140578" y="4026142"/>
                  <a:ext cx="41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5" name="Freihand 74">
                  <a:extLst>
                    <a:ext uri="{FF2B5EF4-FFF2-40B4-BE49-F238E27FC236}">
                      <a16:creationId xmlns:a16="http://schemas.microsoft.com/office/drawing/2014/main" id="{895BA36F-2B32-DA6A-A910-5D06E19FDD95}"/>
                    </a:ext>
                  </a:extLst>
                </p14:cNvPr>
                <p14:cNvContentPartPr/>
                <p14:nvPr/>
              </p14:nvContentPartPr>
              <p14:xfrm>
                <a:off x="1304738" y="3950182"/>
                <a:ext cx="98280" cy="129240"/>
              </p14:xfrm>
            </p:contentPart>
          </mc:Choice>
          <mc:Fallback xmlns="">
            <p:pic>
              <p:nvPicPr>
                <p:cNvPr id="75" name="Freihand 74">
                  <a:extLst>
                    <a:ext uri="{FF2B5EF4-FFF2-40B4-BE49-F238E27FC236}">
                      <a16:creationId xmlns:a16="http://schemas.microsoft.com/office/drawing/2014/main" id="{895BA36F-2B32-DA6A-A910-5D06E19FDD95}"/>
                    </a:ext>
                  </a:extLst>
                </p:cNvPr>
                <p:cNvPicPr/>
                <p:nvPr/>
              </p:nvPicPr>
              <p:blipFill>
                <a:blip r:embed="rId218"/>
                <a:stretch>
                  <a:fillRect/>
                </a:stretch>
              </p:blipFill>
              <p:spPr>
                <a:xfrm>
                  <a:off x="1296098" y="3941542"/>
                  <a:ext cx="115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6" name="Freihand 75">
                  <a:extLst>
                    <a:ext uri="{FF2B5EF4-FFF2-40B4-BE49-F238E27FC236}">
                      <a16:creationId xmlns:a16="http://schemas.microsoft.com/office/drawing/2014/main" id="{90AC7143-6FCD-5425-89CA-98838058C912}"/>
                    </a:ext>
                  </a:extLst>
                </p14:cNvPr>
                <p14:cNvContentPartPr/>
                <p14:nvPr/>
              </p14:nvContentPartPr>
              <p14:xfrm>
                <a:off x="1473938" y="3912742"/>
                <a:ext cx="135000" cy="233640"/>
              </p14:xfrm>
            </p:contentPart>
          </mc:Choice>
          <mc:Fallback xmlns="">
            <p:pic>
              <p:nvPicPr>
                <p:cNvPr id="76" name="Freihand 75">
                  <a:extLst>
                    <a:ext uri="{FF2B5EF4-FFF2-40B4-BE49-F238E27FC236}">
                      <a16:creationId xmlns:a16="http://schemas.microsoft.com/office/drawing/2014/main" id="{90AC7143-6FCD-5425-89CA-98838058C912}"/>
                    </a:ext>
                  </a:extLst>
                </p:cNvPr>
                <p:cNvPicPr/>
                <p:nvPr/>
              </p:nvPicPr>
              <p:blipFill>
                <a:blip r:embed="rId220"/>
                <a:stretch>
                  <a:fillRect/>
                </a:stretch>
              </p:blipFill>
              <p:spPr>
                <a:xfrm>
                  <a:off x="1465298" y="3903742"/>
                  <a:ext cx="1526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7" name="Freihand 76">
                  <a:extLst>
                    <a:ext uri="{FF2B5EF4-FFF2-40B4-BE49-F238E27FC236}">
                      <a16:creationId xmlns:a16="http://schemas.microsoft.com/office/drawing/2014/main" id="{DFDA9DE1-835A-7982-1883-34E2BE824AFC}"/>
                    </a:ext>
                  </a:extLst>
                </p14:cNvPr>
                <p14:cNvContentPartPr/>
                <p14:nvPr/>
              </p14:nvContentPartPr>
              <p14:xfrm>
                <a:off x="804698" y="4207222"/>
                <a:ext cx="915120" cy="118440"/>
              </p14:xfrm>
            </p:contentPart>
          </mc:Choice>
          <mc:Fallback xmlns="">
            <p:pic>
              <p:nvPicPr>
                <p:cNvPr id="77" name="Freihand 76">
                  <a:extLst>
                    <a:ext uri="{FF2B5EF4-FFF2-40B4-BE49-F238E27FC236}">
                      <a16:creationId xmlns:a16="http://schemas.microsoft.com/office/drawing/2014/main" id="{DFDA9DE1-835A-7982-1883-34E2BE824AFC}"/>
                    </a:ext>
                  </a:extLst>
                </p:cNvPr>
                <p:cNvPicPr/>
                <p:nvPr/>
              </p:nvPicPr>
              <p:blipFill>
                <a:blip r:embed="rId222"/>
                <a:stretch>
                  <a:fillRect/>
                </a:stretch>
              </p:blipFill>
              <p:spPr>
                <a:xfrm>
                  <a:off x="796058" y="4198222"/>
                  <a:ext cx="932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8" name="Freihand 77">
                  <a:extLst>
                    <a:ext uri="{FF2B5EF4-FFF2-40B4-BE49-F238E27FC236}">
                      <a16:creationId xmlns:a16="http://schemas.microsoft.com/office/drawing/2014/main" id="{912F4560-DD24-17C1-5B1C-CE9FC882FA41}"/>
                    </a:ext>
                  </a:extLst>
                </p14:cNvPr>
                <p14:cNvContentPartPr/>
                <p14:nvPr/>
              </p14:nvContentPartPr>
              <p14:xfrm>
                <a:off x="945098" y="4374622"/>
                <a:ext cx="196560" cy="151920"/>
              </p14:xfrm>
            </p:contentPart>
          </mc:Choice>
          <mc:Fallback xmlns="">
            <p:pic>
              <p:nvPicPr>
                <p:cNvPr id="78" name="Freihand 77">
                  <a:extLst>
                    <a:ext uri="{FF2B5EF4-FFF2-40B4-BE49-F238E27FC236}">
                      <a16:creationId xmlns:a16="http://schemas.microsoft.com/office/drawing/2014/main" id="{912F4560-DD24-17C1-5B1C-CE9FC882FA41}"/>
                    </a:ext>
                  </a:extLst>
                </p:cNvPr>
                <p:cNvPicPr/>
                <p:nvPr/>
              </p:nvPicPr>
              <p:blipFill>
                <a:blip r:embed="rId224"/>
                <a:stretch>
                  <a:fillRect/>
                </a:stretch>
              </p:blipFill>
              <p:spPr>
                <a:xfrm>
                  <a:off x="936098" y="4365982"/>
                  <a:ext cx="214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9" name="Freihand 78">
                  <a:extLst>
                    <a:ext uri="{FF2B5EF4-FFF2-40B4-BE49-F238E27FC236}">
                      <a16:creationId xmlns:a16="http://schemas.microsoft.com/office/drawing/2014/main" id="{93DAE79D-D621-26AE-69E8-2FFD746F415D}"/>
                    </a:ext>
                  </a:extLst>
                </p14:cNvPr>
                <p14:cNvContentPartPr/>
                <p14:nvPr/>
              </p14:nvContentPartPr>
              <p14:xfrm>
                <a:off x="1151378" y="4521862"/>
                <a:ext cx="10080" cy="99000"/>
              </p14:xfrm>
            </p:contentPart>
          </mc:Choice>
          <mc:Fallback xmlns="">
            <p:pic>
              <p:nvPicPr>
                <p:cNvPr id="79" name="Freihand 78">
                  <a:extLst>
                    <a:ext uri="{FF2B5EF4-FFF2-40B4-BE49-F238E27FC236}">
                      <a16:creationId xmlns:a16="http://schemas.microsoft.com/office/drawing/2014/main" id="{93DAE79D-D621-26AE-69E8-2FFD746F415D}"/>
                    </a:ext>
                  </a:extLst>
                </p:cNvPr>
                <p:cNvPicPr/>
                <p:nvPr/>
              </p:nvPicPr>
              <p:blipFill>
                <a:blip r:embed="rId226"/>
                <a:stretch>
                  <a:fillRect/>
                </a:stretch>
              </p:blipFill>
              <p:spPr>
                <a:xfrm>
                  <a:off x="1142738" y="4513222"/>
                  <a:ext cx="27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0" name="Freihand 79">
                  <a:extLst>
                    <a:ext uri="{FF2B5EF4-FFF2-40B4-BE49-F238E27FC236}">
                      <a16:creationId xmlns:a16="http://schemas.microsoft.com/office/drawing/2014/main" id="{2B7A14B0-B7B2-CFCB-08FD-95E495F1A11C}"/>
                    </a:ext>
                  </a:extLst>
                </p14:cNvPr>
                <p14:cNvContentPartPr/>
                <p14:nvPr/>
              </p14:nvContentPartPr>
              <p14:xfrm>
                <a:off x="1350818" y="4374262"/>
                <a:ext cx="1800" cy="720"/>
              </p14:xfrm>
            </p:contentPart>
          </mc:Choice>
          <mc:Fallback xmlns="">
            <p:pic>
              <p:nvPicPr>
                <p:cNvPr id="80" name="Freihand 79">
                  <a:extLst>
                    <a:ext uri="{FF2B5EF4-FFF2-40B4-BE49-F238E27FC236}">
                      <a16:creationId xmlns:a16="http://schemas.microsoft.com/office/drawing/2014/main" id="{2B7A14B0-B7B2-CFCB-08FD-95E495F1A11C}"/>
                    </a:ext>
                  </a:extLst>
                </p:cNvPr>
                <p:cNvPicPr/>
                <p:nvPr/>
              </p:nvPicPr>
              <p:blipFill>
                <a:blip r:embed="rId38"/>
                <a:stretch>
                  <a:fillRect/>
                </a:stretch>
              </p:blipFill>
              <p:spPr>
                <a:xfrm>
                  <a:off x="1341818" y="4365622"/>
                  <a:ext cx="19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81" name="Freihand 80">
                  <a:extLst>
                    <a:ext uri="{FF2B5EF4-FFF2-40B4-BE49-F238E27FC236}">
                      <a16:creationId xmlns:a16="http://schemas.microsoft.com/office/drawing/2014/main" id="{A7E39F20-3180-EC14-077B-5E730B404DAA}"/>
                    </a:ext>
                  </a:extLst>
                </p14:cNvPr>
                <p14:cNvContentPartPr/>
                <p14:nvPr/>
              </p14:nvContentPartPr>
              <p14:xfrm>
                <a:off x="1280258" y="4351942"/>
                <a:ext cx="122760" cy="211320"/>
              </p14:xfrm>
            </p:contentPart>
          </mc:Choice>
          <mc:Fallback xmlns="">
            <p:pic>
              <p:nvPicPr>
                <p:cNvPr id="81" name="Freihand 80">
                  <a:extLst>
                    <a:ext uri="{FF2B5EF4-FFF2-40B4-BE49-F238E27FC236}">
                      <a16:creationId xmlns:a16="http://schemas.microsoft.com/office/drawing/2014/main" id="{A7E39F20-3180-EC14-077B-5E730B404DAA}"/>
                    </a:ext>
                  </a:extLst>
                </p:cNvPr>
                <p:cNvPicPr/>
                <p:nvPr/>
              </p:nvPicPr>
              <p:blipFill>
                <a:blip r:embed="rId229"/>
                <a:stretch>
                  <a:fillRect/>
                </a:stretch>
              </p:blipFill>
              <p:spPr>
                <a:xfrm>
                  <a:off x="1271618" y="4342942"/>
                  <a:ext cx="140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82" name="Freihand 81">
                  <a:extLst>
                    <a:ext uri="{FF2B5EF4-FFF2-40B4-BE49-F238E27FC236}">
                      <a16:creationId xmlns:a16="http://schemas.microsoft.com/office/drawing/2014/main" id="{2E61D9FF-B3E0-EE11-144D-17C8ABC91A3D}"/>
                    </a:ext>
                  </a:extLst>
                </p14:cNvPr>
                <p14:cNvContentPartPr/>
                <p14:nvPr/>
              </p14:nvContentPartPr>
              <p14:xfrm>
                <a:off x="1483298" y="4354102"/>
                <a:ext cx="92520" cy="153720"/>
              </p14:xfrm>
            </p:contentPart>
          </mc:Choice>
          <mc:Fallback xmlns="">
            <p:pic>
              <p:nvPicPr>
                <p:cNvPr id="82" name="Freihand 81">
                  <a:extLst>
                    <a:ext uri="{FF2B5EF4-FFF2-40B4-BE49-F238E27FC236}">
                      <a16:creationId xmlns:a16="http://schemas.microsoft.com/office/drawing/2014/main" id="{2E61D9FF-B3E0-EE11-144D-17C8ABC91A3D}"/>
                    </a:ext>
                  </a:extLst>
                </p:cNvPr>
                <p:cNvPicPr/>
                <p:nvPr/>
              </p:nvPicPr>
              <p:blipFill>
                <a:blip r:embed="rId231"/>
                <a:stretch>
                  <a:fillRect/>
                </a:stretch>
              </p:blipFill>
              <p:spPr>
                <a:xfrm>
                  <a:off x="1474298" y="4345462"/>
                  <a:ext cx="110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83" name="Freihand 82">
                  <a:extLst>
                    <a:ext uri="{FF2B5EF4-FFF2-40B4-BE49-F238E27FC236}">
                      <a16:creationId xmlns:a16="http://schemas.microsoft.com/office/drawing/2014/main" id="{39862653-9A95-820D-5DCD-B63404C59948}"/>
                    </a:ext>
                  </a:extLst>
                </p14:cNvPr>
                <p14:cNvContentPartPr/>
                <p14:nvPr/>
              </p14:nvContentPartPr>
              <p14:xfrm>
                <a:off x="1943018" y="4210462"/>
                <a:ext cx="246960" cy="13320"/>
              </p14:xfrm>
            </p:contentPart>
          </mc:Choice>
          <mc:Fallback xmlns="">
            <p:pic>
              <p:nvPicPr>
                <p:cNvPr id="83" name="Freihand 82">
                  <a:extLst>
                    <a:ext uri="{FF2B5EF4-FFF2-40B4-BE49-F238E27FC236}">
                      <a16:creationId xmlns:a16="http://schemas.microsoft.com/office/drawing/2014/main" id="{39862653-9A95-820D-5DCD-B63404C59948}"/>
                    </a:ext>
                  </a:extLst>
                </p:cNvPr>
                <p:cNvPicPr/>
                <p:nvPr/>
              </p:nvPicPr>
              <p:blipFill>
                <a:blip r:embed="rId233"/>
                <a:stretch>
                  <a:fillRect/>
                </a:stretch>
              </p:blipFill>
              <p:spPr>
                <a:xfrm>
                  <a:off x="1934018" y="4201462"/>
                  <a:ext cx="264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84" name="Freihand 83">
                  <a:extLst>
                    <a:ext uri="{FF2B5EF4-FFF2-40B4-BE49-F238E27FC236}">
                      <a16:creationId xmlns:a16="http://schemas.microsoft.com/office/drawing/2014/main" id="{E015481E-6246-189A-4028-365207B4FA93}"/>
                    </a:ext>
                  </a:extLst>
                </p14:cNvPr>
                <p14:cNvContentPartPr/>
                <p14:nvPr/>
              </p14:nvContentPartPr>
              <p14:xfrm>
                <a:off x="1991978" y="4296862"/>
                <a:ext cx="161280" cy="37080"/>
              </p14:xfrm>
            </p:contentPart>
          </mc:Choice>
          <mc:Fallback xmlns="">
            <p:pic>
              <p:nvPicPr>
                <p:cNvPr id="84" name="Freihand 83">
                  <a:extLst>
                    <a:ext uri="{FF2B5EF4-FFF2-40B4-BE49-F238E27FC236}">
                      <a16:creationId xmlns:a16="http://schemas.microsoft.com/office/drawing/2014/main" id="{E015481E-6246-189A-4028-365207B4FA93}"/>
                    </a:ext>
                  </a:extLst>
                </p:cNvPr>
                <p:cNvPicPr/>
                <p:nvPr/>
              </p:nvPicPr>
              <p:blipFill>
                <a:blip r:embed="rId235"/>
                <a:stretch>
                  <a:fillRect/>
                </a:stretch>
              </p:blipFill>
              <p:spPr>
                <a:xfrm>
                  <a:off x="1983338" y="4288222"/>
                  <a:ext cx="178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85" name="Freihand 84">
                  <a:extLst>
                    <a:ext uri="{FF2B5EF4-FFF2-40B4-BE49-F238E27FC236}">
                      <a16:creationId xmlns:a16="http://schemas.microsoft.com/office/drawing/2014/main" id="{3B6D3CA7-0FD6-C8F5-52C4-EA51014CD848}"/>
                    </a:ext>
                  </a:extLst>
                </p14:cNvPr>
                <p14:cNvContentPartPr/>
                <p14:nvPr/>
              </p14:nvContentPartPr>
              <p14:xfrm>
                <a:off x="2003858" y="3943342"/>
                <a:ext cx="141840" cy="184680"/>
              </p14:xfrm>
            </p:contentPart>
          </mc:Choice>
          <mc:Fallback xmlns="">
            <p:pic>
              <p:nvPicPr>
                <p:cNvPr id="85" name="Freihand 84">
                  <a:extLst>
                    <a:ext uri="{FF2B5EF4-FFF2-40B4-BE49-F238E27FC236}">
                      <a16:creationId xmlns:a16="http://schemas.microsoft.com/office/drawing/2014/main" id="{3B6D3CA7-0FD6-C8F5-52C4-EA51014CD848}"/>
                    </a:ext>
                  </a:extLst>
                </p:cNvPr>
                <p:cNvPicPr/>
                <p:nvPr/>
              </p:nvPicPr>
              <p:blipFill>
                <a:blip r:embed="rId237"/>
                <a:stretch>
                  <a:fillRect/>
                </a:stretch>
              </p:blipFill>
              <p:spPr>
                <a:xfrm>
                  <a:off x="1994858" y="3934342"/>
                  <a:ext cx="159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8" name="Freihand 87">
                  <a:extLst>
                    <a:ext uri="{FF2B5EF4-FFF2-40B4-BE49-F238E27FC236}">
                      <a16:creationId xmlns:a16="http://schemas.microsoft.com/office/drawing/2014/main" id="{235CCDB3-247D-0C17-FAC3-B54E3B26484F}"/>
                    </a:ext>
                  </a:extLst>
                </p14:cNvPr>
                <p14:cNvContentPartPr/>
                <p14:nvPr/>
              </p14:nvContentPartPr>
              <p14:xfrm>
                <a:off x="2740058" y="3922462"/>
                <a:ext cx="84960" cy="196920"/>
              </p14:xfrm>
            </p:contentPart>
          </mc:Choice>
          <mc:Fallback xmlns="">
            <p:pic>
              <p:nvPicPr>
                <p:cNvPr id="88" name="Freihand 87">
                  <a:extLst>
                    <a:ext uri="{FF2B5EF4-FFF2-40B4-BE49-F238E27FC236}">
                      <a16:creationId xmlns:a16="http://schemas.microsoft.com/office/drawing/2014/main" id="{235CCDB3-247D-0C17-FAC3-B54E3B26484F}"/>
                    </a:ext>
                  </a:extLst>
                </p:cNvPr>
                <p:cNvPicPr/>
                <p:nvPr/>
              </p:nvPicPr>
              <p:blipFill>
                <a:blip r:embed="rId239"/>
                <a:stretch>
                  <a:fillRect/>
                </a:stretch>
              </p:blipFill>
              <p:spPr>
                <a:xfrm>
                  <a:off x="2731418" y="3913462"/>
                  <a:ext cx="1026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89" name="Freihand 88">
                  <a:extLst>
                    <a:ext uri="{FF2B5EF4-FFF2-40B4-BE49-F238E27FC236}">
                      <a16:creationId xmlns:a16="http://schemas.microsoft.com/office/drawing/2014/main" id="{7489CD83-628B-933C-6CDA-651F5F0902AB}"/>
                    </a:ext>
                  </a:extLst>
                </p14:cNvPr>
                <p14:cNvContentPartPr/>
                <p14:nvPr/>
              </p14:nvContentPartPr>
              <p14:xfrm>
                <a:off x="2687498" y="3946222"/>
                <a:ext cx="208440" cy="132480"/>
              </p14:xfrm>
            </p:contentPart>
          </mc:Choice>
          <mc:Fallback xmlns="">
            <p:pic>
              <p:nvPicPr>
                <p:cNvPr id="89" name="Freihand 88">
                  <a:extLst>
                    <a:ext uri="{FF2B5EF4-FFF2-40B4-BE49-F238E27FC236}">
                      <a16:creationId xmlns:a16="http://schemas.microsoft.com/office/drawing/2014/main" id="{7489CD83-628B-933C-6CDA-651F5F0902AB}"/>
                    </a:ext>
                  </a:extLst>
                </p:cNvPr>
                <p:cNvPicPr/>
                <p:nvPr/>
              </p:nvPicPr>
              <p:blipFill>
                <a:blip r:embed="rId241"/>
                <a:stretch>
                  <a:fillRect/>
                </a:stretch>
              </p:blipFill>
              <p:spPr>
                <a:xfrm>
                  <a:off x="2678858" y="3937222"/>
                  <a:ext cx="226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0" name="Freihand 89">
                  <a:extLst>
                    <a:ext uri="{FF2B5EF4-FFF2-40B4-BE49-F238E27FC236}">
                      <a16:creationId xmlns:a16="http://schemas.microsoft.com/office/drawing/2014/main" id="{B4825AA6-BA16-7EC7-5E0D-CEC3E719006A}"/>
                    </a:ext>
                  </a:extLst>
                </p14:cNvPr>
                <p14:cNvContentPartPr/>
                <p14:nvPr/>
              </p14:nvContentPartPr>
              <p14:xfrm>
                <a:off x="2593538" y="4147462"/>
                <a:ext cx="463680" cy="48960"/>
              </p14:xfrm>
            </p:contentPart>
          </mc:Choice>
          <mc:Fallback xmlns="">
            <p:pic>
              <p:nvPicPr>
                <p:cNvPr id="90" name="Freihand 89">
                  <a:extLst>
                    <a:ext uri="{FF2B5EF4-FFF2-40B4-BE49-F238E27FC236}">
                      <a16:creationId xmlns:a16="http://schemas.microsoft.com/office/drawing/2014/main" id="{B4825AA6-BA16-7EC7-5E0D-CEC3E719006A}"/>
                    </a:ext>
                  </a:extLst>
                </p:cNvPr>
                <p:cNvPicPr/>
                <p:nvPr/>
              </p:nvPicPr>
              <p:blipFill>
                <a:blip r:embed="rId243"/>
                <a:stretch>
                  <a:fillRect/>
                </a:stretch>
              </p:blipFill>
              <p:spPr>
                <a:xfrm>
                  <a:off x="2584898" y="4138462"/>
                  <a:ext cx="481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1" name="Freihand 90">
                  <a:extLst>
                    <a:ext uri="{FF2B5EF4-FFF2-40B4-BE49-F238E27FC236}">
                      <a16:creationId xmlns:a16="http://schemas.microsoft.com/office/drawing/2014/main" id="{59F72E40-9104-AEF8-C759-8A465753D2DB}"/>
                    </a:ext>
                  </a:extLst>
                </p14:cNvPr>
                <p14:cNvContentPartPr/>
                <p14:nvPr/>
              </p14:nvContentPartPr>
              <p14:xfrm>
                <a:off x="2511458" y="4284622"/>
                <a:ext cx="186480" cy="167040"/>
              </p14:xfrm>
            </p:contentPart>
          </mc:Choice>
          <mc:Fallback xmlns="">
            <p:pic>
              <p:nvPicPr>
                <p:cNvPr id="91" name="Freihand 90">
                  <a:extLst>
                    <a:ext uri="{FF2B5EF4-FFF2-40B4-BE49-F238E27FC236}">
                      <a16:creationId xmlns:a16="http://schemas.microsoft.com/office/drawing/2014/main" id="{59F72E40-9104-AEF8-C759-8A465753D2DB}"/>
                    </a:ext>
                  </a:extLst>
                </p:cNvPr>
                <p:cNvPicPr/>
                <p:nvPr/>
              </p:nvPicPr>
              <p:blipFill>
                <a:blip r:embed="rId245"/>
                <a:stretch>
                  <a:fillRect/>
                </a:stretch>
              </p:blipFill>
              <p:spPr>
                <a:xfrm>
                  <a:off x="2502818" y="4275982"/>
                  <a:ext cx="204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2" name="Freihand 91">
                  <a:extLst>
                    <a:ext uri="{FF2B5EF4-FFF2-40B4-BE49-F238E27FC236}">
                      <a16:creationId xmlns:a16="http://schemas.microsoft.com/office/drawing/2014/main" id="{12BE6DC0-200F-0FD8-0108-454B967D9732}"/>
                    </a:ext>
                  </a:extLst>
                </p14:cNvPr>
                <p14:cNvContentPartPr/>
                <p14:nvPr/>
              </p14:nvContentPartPr>
              <p14:xfrm>
                <a:off x="2776778" y="4259782"/>
                <a:ext cx="324720" cy="136080"/>
              </p14:xfrm>
            </p:contentPart>
          </mc:Choice>
          <mc:Fallback xmlns="">
            <p:pic>
              <p:nvPicPr>
                <p:cNvPr id="92" name="Freihand 91">
                  <a:extLst>
                    <a:ext uri="{FF2B5EF4-FFF2-40B4-BE49-F238E27FC236}">
                      <a16:creationId xmlns:a16="http://schemas.microsoft.com/office/drawing/2014/main" id="{12BE6DC0-200F-0FD8-0108-454B967D9732}"/>
                    </a:ext>
                  </a:extLst>
                </p:cNvPr>
                <p:cNvPicPr/>
                <p:nvPr/>
              </p:nvPicPr>
              <p:blipFill>
                <a:blip r:embed="rId247"/>
                <a:stretch>
                  <a:fillRect/>
                </a:stretch>
              </p:blipFill>
              <p:spPr>
                <a:xfrm>
                  <a:off x="2767778" y="4251142"/>
                  <a:ext cx="342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94" name="Freihand 93">
                  <a:extLst>
                    <a:ext uri="{FF2B5EF4-FFF2-40B4-BE49-F238E27FC236}">
                      <a16:creationId xmlns:a16="http://schemas.microsoft.com/office/drawing/2014/main" id="{509111AB-6A4C-AC78-0843-FD41932C9E4B}"/>
                    </a:ext>
                  </a:extLst>
                </p14:cNvPr>
                <p14:cNvContentPartPr/>
                <p14:nvPr/>
              </p14:nvContentPartPr>
              <p14:xfrm>
                <a:off x="3262418" y="4079782"/>
                <a:ext cx="139320" cy="37440"/>
              </p14:xfrm>
            </p:contentPart>
          </mc:Choice>
          <mc:Fallback xmlns="">
            <p:pic>
              <p:nvPicPr>
                <p:cNvPr id="94" name="Freihand 93">
                  <a:extLst>
                    <a:ext uri="{FF2B5EF4-FFF2-40B4-BE49-F238E27FC236}">
                      <a16:creationId xmlns:a16="http://schemas.microsoft.com/office/drawing/2014/main" id="{509111AB-6A4C-AC78-0843-FD41932C9E4B}"/>
                    </a:ext>
                  </a:extLst>
                </p:cNvPr>
                <p:cNvPicPr/>
                <p:nvPr/>
              </p:nvPicPr>
              <p:blipFill>
                <a:blip r:embed="rId249"/>
                <a:stretch>
                  <a:fillRect/>
                </a:stretch>
              </p:blipFill>
              <p:spPr>
                <a:xfrm>
                  <a:off x="3253418" y="4070782"/>
                  <a:ext cx="156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5" name="Freihand 94">
                  <a:extLst>
                    <a:ext uri="{FF2B5EF4-FFF2-40B4-BE49-F238E27FC236}">
                      <a16:creationId xmlns:a16="http://schemas.microsoft.com/office/drawing/2014/main" id="{BA177413-9AD2-933D-D581-BF3A26073C20}"/>
                    </a:ext>
                  </a:extLst>
                </p14:cNvPr>
                <p14:cNvContentPartPr/>
                <p14:nvPr/>
              </p14:nvContentPartPr>
              <p14:xfrm>
                <a:off x="3268538" y="4149982"/>
                <a:ext cx="136080" cy="32760"/>
              </p14:xfrm>
            </p:contentPart>
          </mc:Choice>
          <mc:Fallback xmlns="">
            <p:pic>
              <p:nvPicPr>
                <p:cNvPr id="95" name="Freihand 94">
                  <a:extLst>
                    <a:ext uri="{FF2B5EF4-FFF2-40B4-BE49-F238E27FC236}">
                      <a16:creationId xmlns:a16="http://schemas.microsoft.com/office/drawing/2014/main" id="{BA177413-9AD2-933D-D581-BF3A26073C20}"/>
                    </a:ext>
                  </a:extLst>
                </p:cNvPr>
                <p:cNvPicPr/>
                <p:nvPr/>
              </p:nvPicPr>
              <p:blipFill>
                <a:blip r:embed="rId251"/>
                <a:stretch>
                  <a:fillRect/>
                </a:stretch>
              </p:blipFill>
              <p:spPr>
                <a:xfrm>
                  <a:off x="3259898" y="4140982"/>
                  <a:ext cx="153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6" name="Freihand 95">
                  <a:extLst>
                    <a:ext uri="{FF2B5EF4-FFF2-40B4-BE49-F238E27FC236}">
                      <a16:creationId xmlns:a16="http://schemas.microsoft.com/office/drawing/2014/main" id="{E6A400C6-6211-24EE-1FB5-73E3C95F4568}"/>
                    </a:ext>
                  </a:extLst>
                </p14:cNvPr>
                <p14:cNvContentPartPr/>
                <p14:nvPr/>
              </p14:nvContentPartPr>
              <p14:xfrm>
                <a:off x="3448178" y="4001662"/>
                <a:ext cx="121320" cy="190440"/>
              </p14:xfrm>
            </p:contentPart>
          </mc:Choice>
          <mc:Fallback xmlns="">
            <p:pic>
              <p:nvPicPr>
                <p:cNvPr id="96" name="Freihand 95">
                  <a:extLst>
                    <a:ext uri="{FF2B5EF4-FFF2-40B4-BE49-F238E27FC236}">
                      <a16:creationId xmlns:a16="http://schemas.microsoft.com/office/drawing/2014/main" id="{E6A400C6-6211-24EE-1FB5-73E3C95F4568}"/>
                    </a:ext>
                  </a:extLst>
                </p:cNvPr>
                <p:cNvPicPr/>
                <p:nvPr/>
              </p:nvPicPr>
              <p:blipFill>
                <a:blip r:embed="rId253"/>
                <a:stretch>
                  <a:fillRect/>
                </a:stretch>
              </p:blipFill>
              <p:spPr>
                <a:xfrm>
                  <a:off x="3439178" y="3992662"/>
                  <a:ext cx="138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7" name="Freihand 96">
                  <a:extLst>
                    <a:ext uri="{FF2B5EF4-FFF2-40B4-BE49-F238E27FC236}">
                      <a16:creationId xmlns:a16="http://schemas.microsoft.com/office/drawing/2014/main" id="{80FF8F18-B93D-F146-7919-E24951A61C02}"/>
                    </a:ext>
                  </a:extLst>
                </p14:cNvPr>
                <p14:cNvContentPartPr/>
                <p14:nvPr/>
              </p14:nvContentPartPr>
              <p14:xfrm>
                <a:off x="3849938" y="3953422"/>
                <a:ext cx="128160" cy="232920"/>
              </p14:xfrm>
            </p:contentPart>
          </mc:Choice>
          <mc:Fallback xmlns="">
            <p:pic>
              <p:nvPicPr>
                <p:cNvPr id="97" name="Freihand 96">
                  <a:extLst>
                    <a:ext uri="{FF2B5EF4-FFF2-40B4-BE49-F238E27FC236}">
                      <a16:creationId xmlns:a16="http://schemas.microsoft.com/office/drawing/2014/main" id="{80FF8F18-B93D-F146-7919-E24951A61C02}"/>
                    </a:ext>
                  </a:extLst>
                </p:cNvPr>
                <p:cNvPicPr/>
                <p:nvPr/>
              </p:nvPicPr>
              <p:blipFill>
                <a:blip r:embed="rId255"/>
                <a:stretch>
                  <a:fillRect/>
                </a:stretch>
              </p:blipFill>
              <p:spPr>
                <a:xfrm>
                  <a:off x="3841298" y="3944422"/>
                  <a:ext cx="1458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98" name="Freihand 97">
                  <a:extLst>
                    <a:ext uri="{FF2B5EF4-FFF2-40B4-BE49-F238E27FC236}">
                      <a16:creationId xmlns:a16="http://schemas.microsoft.com/office/drawing/2014/main" id="{D53CE624-E832-EE4B-EDEE-F649A719042E}"/>
                    </a:ext>
                  </a:extLst>
                </p14:cNvPr>
                <p14:cNvContentPartPr/>
                <p14:nvPr/>
              </p14:nvContentPartPr>
              <p14:xfrm>
                <a:off x="4187618" y="3963502"/>
                <a:ext cx="176400" cy="16200"/>
              </p14:xfrm>
            </p:contentPart>
          </mc:Choice>
          <mc:Fallback xmlns="">
            <p:pic>
              <p:nvPicPr>
                <p:cNvPr id="98" name="Freihand 97">
                  <a:extLst>
                    <a:ext uri="{FF2B5EF4-FFF2-40B4-BE49-F238E27FC236}">
                      <a16:creationId xmlns:a16="http://schemas.microsoft.com/office/drawing/2014/main" id="{D53CE624-E832-EE4B-EDEE-F649A719042E}"/>
                    </a:ext>
                  </a:extLst>
                </p:cNvPr>
                <p:cNvPicPr/>
                <p:nvPr/>
              </p:nvPicPr>
              <p:blipFill>
                <a:blip r:embed="rId257"/>
                <a:stretch>
                  <a:fillRect/>
                </a:stretch>
              </p:blipFill>
              <p:spPr>
                <a:xfrm>
                  <a:off x="4178618" y="3954862"/>
                  <a:ext cx="194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99" name="Freihand 98">
                  <a:extLst>
                    <a:ext uri="{FF2B5EF4-FFF2-40B4-BE49-F238E27FC236}">
                      <a16:creationId xmlns:a16="http://schemas.microsoft.com/office/drawing/2014/main" id="{8710C501-1026-38F2-B136-27BFE76C81F6}"/>
                    </a:ext>
                  </a:extLst>
                </p14:cNvPr>
                <p14:cNvContentPartPr/>
                <p14:nvPr/>
              </p14:nvContentPartPr>
              <p14:xfrm>
                <a:off x="4228658" y="4030102"/>
                <a:ext cx="136080" cy="30240"/>
              </p14:xfrm>
            </p:contentPart>
          </mc:Choice>
          <mc:Fallback xmlns="">
            <p:pic>
              <p:nvPicPr>
                <p:cNvPr id="99" name="Freihand 98">
                  <a:extLst>
                    <a:ext uri="{FF2B5EF4-FFF2-40B4-BE49-F238E27FC236}">
                      <a16:creationId xmlns:a16="http://schemas.microsoft.com/office/drawing/2014/main" id="{8710C501-1026-38F2-B136-27BFE76C81F6}"/>
                    </a:ext>
                  </a:extLst>
                </p:cNvPr>
                <p:cNvPicPr/>
                <p:nvPr/>
              </p:nvPicPr>
              <p:blipFill>
                <a:blip r:embed="rId259"/>
                <a:stretch>
                  <a:fillRect/>
                </a:stretch>
              </p:blipFill>
              <p:spPr>
                <a:xfrm>
                  <a:off x="4220018" y="4021462"/>
                  <a:ext cx="153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00" name="Freihand 99">
                  <a:extLst>
                    <a:ext uri="{FF2B5EF4-FFF2-40B4-BE49-F238E27FC236}">
                      <a16:creationId xmlns:a16="http://schemas.microsoft.com/office/drawing/2014/main" id="{CDDEF079-5936-6B30-C789-9C56CCAB3DD3}"/>
                    </a:ext>
                  </a:extLst>
                </p14:cNvPr>
                <p14:cNvContentPartPr/>
                <p14:nvPr/>
              </p14:nvContentPartPr>
              <p14:xfrm>
                <a:off x="4578218" y="3652462"/>
                <a:ext cx="159120" cy="199080"/>
              </p14:xfrm>
            </p:contentPart>
          </mc:Choice>
          <mc:Fallback xmlns="">
            <p:pic>
              <p:nvPicPr>
                <p:cNvPr id="100" name="Freihand 99">
                  <a:extLst>
                    <a:ext uri="{FF2B5EF4-FFF2-40B4-BE49-F238E27FC236}">
                      <a16:creationId xmlns:a16="http://schemas.microsoft.com/office/drawing/2014/main" id="{CDDEF079-5936-6B30-C789-9C56CCAB3DD3}"/>
                    </a:ext>
                  </a:extLst>
                </p:cNvPr>
                <p:cNvPicPr/>
                <p:nvPr/>
              </p:nvPicPr>
              <p:blipFill>
                <a:blip r:embed="rId261"/>
                <a:stretch>
                  <a:fillRect/>
                </a:stretch>
              </p:blipFill>
              <p:spPr>
                <a:xfrm>
                  <a:off x="4569218" y="3643462"/>
                  <a:ext cx="176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01" name="Freihand 100">
                  <a:extLst>
                    <a:ext uri="{FF2B5EF4-FFF2-40B4-BE49-F238E27FC236}">
                      <a16:creationId xmlns:a16="http://schemas.microsoft.com/office/drawing/2014/main" id="{C07A2586-64AB-2590-3F3A-0481C88C403E}"/>
                    </a:ext>
                  </a:extLst>
                </p14:cNvPr>
                <p14:cNvContentPartPr/>
                <p14:nvPr/>
              </p14:nvContentPartPr>
              <p14:xfrm>
                <a:off x="4801058" y="3671182"/>
                <a:ext cx="209520" cy="223560"/>
              </p14:xfrm>
            </p:contentPart>
          </mc:Choice>
          <mc:Fallback xmlns="">
            <p:pic>
              <p:nvPicPr>
                <p:cNvPr id="101" name="Freihand 100">
                  <a:extLst>
                    <a:ext uri="{FF2B5EF4-FFF2-40B4-BE49-F238E27FC236}">
                      <a16:creationId xmlns:a16="http://schemas.microsoft.com/office/drawing/2014/main" id="{C07A2586-64AB-2590-3F3A-0481C88C403E}"/>
                    </a:ext>
                  </a:extLst>
                </p:cNvPr>
                <p:cNvPicPr/>
                <p:nvPr/>
              </p:nvPicPr>
              <p:blipFill>
                <a:blip r:embed="rId263"/>
                <a:stretch>
                  <a:fillRect/>
                </a:stretch>
              </p:blipFill>
              <p:spPr>
                <a:xfrm>
                  <a:off x="4792058" y="3662542"/>
                  <a:ext cx="227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02" name="Freihand 101">
                  <a:extLst>
                    <a:ext uri="{FF2B5EF4-FFF2-40B4-BE49-F238E27FC236}">
                      <a16:creationId xmlns:a16="http://schemas.microsoft.com/office/drawing/2014/main" id="{FD81A6B0-BB38-19CB-DD4E-60898029640C}"/>
                    </a:ext>
                  </a:extLst>
                </p14:cNvPr>
                <p14:cNvContentPartPr/>
                <p14:nvPr/>
              </p14:nvContentPartPr>
              <p14:xfrm>
                <a:off x="5045498" y="3626902"/>
                <a:ext cx="162720" cy="154800"/>
              </p14:xfrm>
            </p:contentPart>
          </mc:Choice>
          <mc:Fallback xmlns="">
            <p:pic>
              <p:nvPicPr>
                <p:cNvPr id="102" name="Freihand 101">
                  <a:extLst>
                    <a:ext uri="{FF2B5EF4-FFF2-40B4-BE49-F238E27FC236}">
                      <a16:creationId xmlns:a16="http://schemas.microsoft.com/office/drawing/2014/main" id="{FD81A6B0-BB38-19CB-DD4E-60898029640C}"/>
                    </a:ext>
                  </a:extLst>
                </p:cNvPr>
                <p:cNvPicPr/>
                <p:nvPr/>
              </p:nvPicPr>
              <p:blipFill>
                <a:blip r:embed="rId265"/>
                <a:stretch>
                  <a:fillRect/>
                </a:stretch>
              </p:blipFill>
              <p:spPr>
                <a:xfrm>
                  <a:off x="5036858" y="3617902"/>
                  <a:ext cx="180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03" name="Freihand 102">
                  <a:extLst>
                    <a:ext uri="{FF2B5EF4-FFF2-40B4-BE49-F238E27FC236}">
                      <a16:creationId xmlns:a16="http://schemas.microsoft.com/office/drawing/2014/main" id="{4CDF15D3-3941-8A20-A9DD-F21923E0D8FF}"/>
                    </a:ext>
                  </a:extLst>
                </p14:cNvPr>
                <p14:cNvContentPartPr/>
                <p14:nvPr/>
              </p14:nvContentPartPr>
              <p14:xfrm>
                <a:off x="4560218" y="3851542"/>
                <a:ext cx="696600" cy="191880"/>
              </p14:xfrm>
            </p:contentPart>
          </mc:Choice>
          <mc:Fallback xmlns="">
            <p:pic>
              <p:nvPicPr>
                <p:cNvPr id="103" name="Freihand 102">
                  <a:extLst>
                    <a:ext uri="{FF2B5EF4-FFF2-40B4-BE49-F238E27FC236}">
                      <a16:creationId xmlns:a16="http://schemas.microsoft.com/office/drawing/2014/main" id="{4CDF15D3-3941-8A20-A9DD-F21923E0D8FF}"/>
                    </a:ext>
                  </a:extLst>
                </p:cNvPr>
                <p:cNvPicPr/>
                <p:nvPr/>
              </p:nvPicPr>
              <p:blipFill>
                <a:blip r:embed="rId267"/>
                <a:stretch>
                  <a:fillRect/>
                </a:stretch>
              </p:blipFill>
              <p:spPr>
                <a:xfrm>
                  <a:off x="4551218" y="3842902"/>
                  <a:ext cx="7142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04" name="Freihand 103">
                  <a:extLst>
                    <a:ext uri="{FF2B5EF4-FFF2-40B4-BE49-F238E27FC236}">
                      <a16:creationId xmlns:a16="http://schemas.microsoft.com/office/drawing/2014/main" id="{B829A88D-028B-971D-AF14-D3060111C8F1}"/>
                    </a:ext>
                  </a:extLst>
                </p14:cNvPr>
                <p14:cNvContentPartPr/>
                <p14:nvPr/>
              </p14:nvContentPartPr>
              <p14:xfrm>
                <a:off x="4605578" y="4148542"/>
                <a:ext cx="150840" cy="189000"/>
              </p14:xfrm>
            </p:contentPart>
          </mc:Choice>
          <mc:Fallback xmlns="">
            <p:pic>
              <p:nvPicPr>
                <p:cNvPr id="104" name="Freihand 103">
                  <a:extLst>
                    <a:ext uri="{FF2B5EF4-FFF2-40B4-BE49-F238E27FC236}">
                      <a16:creationId xmlns:a16="http://schemas.microsoft.com/office/drawing/2014/main" id="{B829A88D-028B-971D-AF14-D3060111C8F1}"/>
                    </a:ext>
                  </a:extLst>
                </p:cNvPr>
                <p:cNvPicPr/>
                <p:nvPr/>
              </p:nvPicPr>
              <p:blipFill>
                <a:blip r:embed="rId269"/>
                <a:stretch>
                  <a:fillRect/>
                </a:stretch>
              </p:blipFill>
              <p:spPr>
                <a:xfrm>
                  <a:off x="4596578" y="4139542"/>
                  <a:ext cx="168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05" name="Freihand 104">
                  <a:extLst>
                    <a:ext uri="{FF2B5EF4-FFF2-40B4-BE49-F238E27FC236}">
                      <a16:creationId xmlns:a16="http://schemas.microsoft.com/office/drawing/2014/main" id="{34EE805F-660A-E06F-B180-5AFFEDB08143}"/>
                    </a:ext>
                  </a:extLst>
                </p14:cNvPr>
                <p14:cNvContentPartPr/>
                <p14:nvPr/>
              </p14:nvContentPartPr>
              <p14:xfrm>
                <a:off x="4833098" y="4239622"/>
                <a:ext cx="39600" cy="97920"/>
              </p14:xfrm>
            </p:contentPart>
          </mc:Choice>
          <mc:Fallback xmlns="">
            <p:pic>
              <p:nvPicPr>
                <p:cNvPr id="105" name="Freihand 104">
                  <a:extLst>
                    <a:ext uri="{FF2B5EF4-FFF2-40B4-BE49-F238E27FC236}">
                      <a16:creationId xmlns:a16="http://schemas.microsoft.com/office/drawing/2014/main" id="{34EE805F-660A-E06F-B180-5AFFEDB08143}"/>
                    </a:ext>
                  </a:extLst>
                </p:cNvPr>
                <p:cNvPicPr/>
                <p:nvPr/>
              </p:nvPicPr>
              <p:blipFill>
                <a:blip r:embed="rId271"/>
                <a:stretch>
                  <a:fillRect/>
                </a:stretch>
              </p:blipFill>
              <p:spPr>
                <a:xfrm>
                  <a:off x="4824098" y="4230982"/>
                  <a:ext cx="57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06" name="Freihand 105">
                  <a:extLst>
                    <a:ext uri="{FF2B5EF4-FFF2-40B4-BE49-F238E27FC236}">
                      <a16:creationId xmlns:a16="http://schemas.microsoft.com/office/drawing/2014/main" id="{E56C81A7-C9D1-75BE-16BD-3674A698D0CF}"/>
                    </a:ext>
                  </a:extLst>
                </p14:cNvPr>
                <p14:cNvContentPartPr/>
                <p14:nvPr/>
              </p14:nvContentPartPr>
              <p14:xfrm>
                <a:off x="4923458" y="4027222"/>
                <a:ext cx="313560" cy="245520"/>
              </p14:xfrm>
            </p:contentPart>
          </mc:Choice>
          <mc:Fallback xmlns="">
            <p:pic>
              <p:nvPicPr>
                <p:cNvPr id="106" name="Freihand 105">
                  <a:extLst>
                    <a:ext uri="{FF2B5EF4-FFF2-40B4-BE49-F238E27FC236}">
                      <a16:creationId xmlns:a16="http://schemas.microsoft.com/office/drawing/2014/main" id="{E56C81A7-C9D1-75BE-16BD-3674A698D0CF}"/>
                    </a:ext>
                  </a:extLst>
                </p:cNvPr>
                <p:cNvPicPr/>
                <p:nvPr/>
              </p:nvPicPr>
              <p:blipFill>
                <a:blip r:embed="rId273"/>
                <a:stretch>
                  <a:fillRect/>
                </a:stretch>
              </p:blipFill>
              <p:spPr>
                <a:xfrm>
                  <a:off x="4914818" y="4018222"/>
                  <a:ext cx="331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07" name="Freihand 106">
                  <a:extLst>
                    <a:ext uri="{FF2B5EF4-FFF2-40B4-BE49-F238E27FC236}">
                      <a16:creationId xmlns:a16="http://schemas.microsoft.com/office/drawing/2014/main" id="{91C87D04-E12E-3FC3-C79D-2DC4C84BEDE2}"/>
                    </a:ext>
                  </a:extLst>
                </p14:cNvPr>
                <p14:cNvContentPartPr/>
                <p14:nvPr/>
              </p14:nvContentPartPr>
              <p14:xfrm>
                <a:off x="5447618" y="3848662"/>
                <a:ext cx="24120" cy="33840"/>
              </p14:xfrm>
            </p:contentPart>
          </mc:Choice>
          <mc:Fallback xmlns="">
            <p:pic>
              <p:nvPicPr>
                <p:cNvPr id="107" name="Freihand 106">
                  <a:extLst>
                    <a:ext uri="{FF2B5EF4-FFF2-40B4-BE49-F238E27FC236}">
                      <a16:creationId xmlns:a16="http://schemas.microsoft.com/office/drawing/2014/main" id="{91C87D04-E12E-3FC3-C79D-2DC4C84BEDE2}"/>
                    </a:ext>
                  </a:extLst>
                </p:cNvPr>
                <p:cNvPicPr/>
                <p:nvPr/>
              </p:nvPicPr>
              <p:blipFill>
                <a:blip r:embed="rId275"/>
                <a:stretch>
                  <a:fillRect/>
                </a:stretch>
              </p:blipFill>
              <p:spPr>
                <a:xfrm>
                  <a:off x="5438618" y="3839662"/>
                  <a:ext cx="41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08" name="Freihand 107">
                  <a:extLst>
                    <a:ext uri="{FF2B5EF4-FFF2-40B4-BE49-F238E27FC236}">
                      <a16:creationId xmlns:a16="http://schemas.microsoft.com/office/drawing/2014/main" id="{C675D0F3-B736-D710-4266-F4B4A147B9A1}"/>
                    </a:ext>
                  </a:extLst>
                </p14:cNvPr>
                <p14:cNvContentPartPr/>
                <p14:nvPr/>
              </p14:nvContentPartPr>
              <p14:xfrm>
                <a:off x="5601698" y="3774862"/>
                <a:ext cx="136440" cy="189360"/>
              </p14:xfrm>
            </p:contentPart>
          </mc:Choice>
          <mc:Fallback xmlns="">
            <p:pic>
              <p:nvPicPr>
                <p:cNvPr id="108" name="Freihand 107">
                  <a:extLst>
                    <a:ext uri="{FF2B5EF4-FFF2-40B4-BE49-F238E27FC236}">
                      <a16:creationId xmlns:a16="http://schemas.microsoft.com/office/drawing/2014/main" id="{C675D0F3-B736-D710-4266-F4B4A147B9A1}"/>
                    </a:ext>
                  </a:extLst>
                </p:cNvPr>
                <p:cNvPicPr/>
                <p:nvPr/>
              </p:nvPicPr>
              <p:blipFill>
                <a:blip r:embed="rId277"/>
                <a:stretch>
                  <a:fillRect/>
                </a:stretch>
              </p:blipFill>
              <p:spPr>
                <a:xfrm>
                  <a:off x="5593058" y="3765862"/>
                  <a:ext cx="154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09" name="Freihand 108">
                  <a:extLst>
                    <a:ext uri="{FF2B5EF4-FFF2-40B4-BE49-F238E27FC236}">
                      <a16:creationId xmlns:a16="http://schemas.microsoft.com/office/drawing/2014/main" id="{5C850E77-7C39-2A13-038C-FDA27E64C52D}"/>
                    </a:ext>
                  </a:extLst>
                </p14:cNvPr>
                <p14:cNvContentPartPr/>
                <p14:nvPr/>
              </p14:nvContentPartPr>
              <p14:xfrm>
                <a:off x="5823098" y="3761902"/>
                <a:ext cx="99360" cy="144720"/>
              </p14:xfrm>
            </p:contentPart>
          </mc:Choice>
          <mc:Fallback xmlns="">
            <p:pic>
              <p:nvPicPr>
                <p:cNvPr id="109" name="Freihand 108">
                  <a:extLst>
                    <a:ext uri="{FF2B5EF4-FFF2-40B4-BE49-F238E27FC236}">
                      <a16:creationId xmlns:a16="http://schemas.microsoft.com/office/drawing/2014/main" id="{5C850E77-7C39-2A13-038C-FDA27E64C52D}"/>
                    </a:ext>
                  </a:extLst>
                </p:cNvPr>
                <p:cNvPicPr/>
                <p:nvPr/>
              </p:nvPicPr>
              <p:blipFill>
                <a:blip r:embed="rId279"/>
                <a:stretch>
                  <a:fillRect/>
                </a:stretch>
              </p:blipFill>
              <p:spPr>
                <a:xfrm>
                  <a:off x="5814458" y="3753262"/>
                  <a:ext cx="117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0" name="Freihand 109">
                  <a:extLst>
                    <a:ext uri="{FF2B5EF4-FFF2-40B4-BE49-F238E27FC236}">
                      <a16:creationId xmlns:a16="http://schemas.microsoft.com/office/drawing/2014/main" id="{76CC1350-F971-4928-4EAF-7BB2FF7DB703}"/>
                    </a:ext>
                  </a:extLst>
                </p14:cNvPr>
                <p14:cNvContentPartPr/>
                <p14:nvPr/>
              </p14:nvContentPartPr>
              <p14:xfrm>
                <a:off x="6026858" y="3744982"/>
                <a:ext cx="122400" cy="137160"/>
              </p14:xfrm>
            </p:contentPart>
          </mc:Choice>
          <mc:Fallback xmlns="">
            <p:pic>
              <p:nvPicPr>
                <p:cNvPr id="110" name="Freihand 109">
                  <a:extLst>
                    <a:ext uri="{FF2B5EF4-FFF2-40B4-BE49-F238E27FC236}">
                      <a16:creationId xmlns:a16="http://schemas.microsoft.com/office/drawing/2014/main" id="{76CC1350-F971-4928-4EAF-7BB2FF7DB703}"/>
                    </a:ext>
                  </a:extLst>
                </p:cNvPr>
                <p:cNvPicPr/>
                <p:nvPr/>
              </p:nvPicPr>
              <p:blipFill>
                <a:blip r:embed="rId281"/>
                <a:stretch>
                  <a:fillRect/>
                </a:stretch>
              </p:blipFill>
              <p:spPr>
                <a:xfrm>
                  <a:off x="6018218" y="3735982"/>
                  <a:ext cx="140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1" name="Freihand 110">
                  <a:extLst>
                    <a:ext uri="{FF2B5EF4-FFF2-40B4-BE49-F238E27FC236}">
                      <a16:creationId xmlns:a16="http://schemas.microsoft.com/office/drawing/2014/main" id="{3A20AEDF-7D18-C056-9B2E-CCFED491D0F4}"/>
                    </a:ext>
                  </a:extLst>
                </p14:cNvPr>
                <p14:cNvContentPartPr/>
                <p14:nvPr/>
              </p14:nvContentPartPr>
              <p14:xfrm>
                <a:off x="6294698" y="3730942"/>
                <a:ext cx="123120" cy="24480"/>
              </p14:xfrm>
            </p:contentPart>
          </mc:Choice>
          <mc:Fallback xmlns="">
            <p:pic>
              <p:nvPicPr>
                <p:cNvPr id="111" name="Freihand 110">
                  <a:extLst>
                    <a:ext uri="{FF2B5EF4-FFF2-40B4-BE49-F238E27FC236}">
                      <a16:creationId xmlns:a16="http://schemas.microsoft.com/office/drawing/2014/main" id="{3A20AEDF-7D18-C056-9B2E-CCFED491D0F4}"/>
                    </a:ext>
                  </a:extLst>
                </p:cNvPr>
                <p:cNvPicPr/>
                <p:nvPr/>
              </p:nvPicPr>
              <p:blipFill>
                <a:blip r:embed="rId283"/>
                <a:stretch>
                  <a:fillRect/>
                </a:stretch>
              </p:blipFill>
              <p:spPr>
                <a:xfrm>
                  <a:off x="6286058" y="3722302"/>
                  <a:ext cx="140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2" name="Freihand 111">
                  <a:extLst>
                    <a:ext uri="{FF2B5EF4-FFF2-40B4-BE49-F238E27FC236}">
                      <a16:creationId xmlns:a16="http://schemas.microsoft.com/office/drawing/2014/main" id="{4D91F636-159E-3E49-1EB9-CCAFFDD9BB00}"/>
                    </a:ext>
                  </a:extLst>
                </p14:cNvPr>
                <p14:cNvContentPartPr/>
                <p14:nvPr/>
              </p14:nvContentPartPr>
              <p14:xfrm>
                <a:off x="6304778" y="3802582"/>
                <a:ext cx="191160" cy="57240"/>
              </p14:xfrm>
            </p:contentPart>
          </mc:Choice>
          <mc:Fallback xmlns="">
            <p:pic>
              <p:nvPicPr>
                <p:cNvPr id="112" name="Freihand 111">
                  <a:extLst>
                    <a:ext uri="{FF2B5EF4-FFF2-40B4-BE49-F238E27FC236}">
                      <a16:creationId xmlns:a16="http://schemas.microsoft.com/office/drawing/2014/main" id="{4D91F636-159E-3E49-1EB9-CCAFFDD9BB00}"/>
                    </a:ext>
                  </a:extLst>
                </p:cNvPr>
                <p:cNvPicPr/>
                <p:nvPr/>
              </p:nvPicPr>
              <p:blipFill>
                <a:blip r:embed="rId285"/>
                <a:stretch>
                  <a:fillRect/>
                </a:stretch>
              </p:blipFill>
              <p:spPr>
                <a:xfrm>
                  <a:off x="6295778" y="3793942"/>
                  <a:ext cx="208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13" name="Freihand 112">
                  <a:extLst>
                    <a:ext uri="{FF2B5EF4-FFF2-40B4-BE49-F238E27FC236}">
                      <a16:creationId xmlns:a16="http://schemas.microsoft.com/office/drawing/2014/main" id="{D5C8E1F4-3B18-A9BB-C571-122D5219F765}"/>
                    </a:ext>
                  </a:extLst>
                </p14:cNvPr>
                <p14:cNvContentPartPr/>
                <p14:nvPr/>
              </p14:nvContentPartPr>
              <p14:xfrm>
                <a:off x="6579098" y="3567142"/>
                <a:ext cx="401400" cy="268560"/>
              </p14:xfrm>
            </p:contentPart>
          </mc:Choice>
          <mc:Fallback xmlns="">
            <p:pic>
              <p:nvPicPr>
                <p:cNvPr id="113" name="Freihand 112">
                  <a:extLst>
                    <a:ext uri="{FF2B5EF4-FFF2-40B4-BE49-F238E27FC236}">
                      <a16:creationId xmlns:a16="http://schemas.microsoft.com/office/drawing/2014/main" id="{D5C8E1F4-3B18-A9BB-C571-122D5219F765}"/>
                    </a:ext>
                  </a:extLst>
                </p:cNvPr>
                <p:cNvPicPr/>
                <p:nvPr/>
              </p:nvPicPr>
              <p:blipFill>
                <a:blip r:embed="rId287"/>
                <a:stretch>
                  <a:fillRect/>
                </a:stretch>
              </p:blipFill>
              <p:spPr>
                <a:xfrm>
                  <a:off x="6570458" y="3558502"/>
                  <a:ext cx="419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14" name="Freihand 113">
                  <a:extLst>
                    <a:ext uri="{FF2B5EF4-FFF2-40B4-BE49-F238E27FC236}">
                      <a16:creationId xmlns:a16="http://schemas.microsoft.com/office/drawing/2014/main" id="{DAE8EAAE-7DBE-B0FF-1BF4-0298878F2656}"/>
                    </a:ext>
                  </a:extLst>
                </p14:cNvPr>
                <p14:cNvContentPartPr/>
                <p14:nvPr/>
              </p14:nvContentPartPr>
              <p14:xfrm>
                <a:off x="7081298" y="3513142"/>
                <a:ext cx="182160" cy="209880"/>
              </p14:xfrm>
            </p:contentPart>
          </mc:Choice>
          <mc:Fallback xmlns="">
            <p:pic>
              <p:nvPicPr>
                <p:cNvPr id="114" name="Freihand 113">
                  <a:extLst>
                    <a:ext uri="{FF2B5EF4-FFF2-40B4-BE49-F238E27FC236}">
                      <a16:creationId xmlns:a16="http://schemas.microsoft.com/office/drawing/2014/main" id="{DAE8EAAE-7DBE-B0FF-1BF4-0298878F2656}"/>
                    </a:ext>
                  </a:extLst>
                </p:cNvPr>
                <p:cNvPicPr/>
                <p:nvPr/>
              </p:nvPicPr>
              <p:blipFill>
                <a:blip r:embed="rId289"/>
                <a:stretch>
                  <a:fillRect/>
                </a:stretch>
              </p:blipFill>
              <p:spPr>
                <a:xfrm>
                  <a:off x="7072298" y="3504502"/>
                  <a:ext cx="1998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15" name="Freihand 114">
                  <a:extLst>
                    <a:ext uri="{FF2B5EF4-FFF2-40B4-BE49-F238E27FC236}">
                      <a16:creationId xmlns:a16="http://schemas.microsoft.com/office/drawing/2014/main" id="{16DB6A2A-6DC9-C136-D3F9-7D8C62D08825}"/>
                    </a:ext>
                  </a:extLst>
                </p14:cNvPr>
                <p14:cNvContentPartPr/>
                <p14:nvPr/>
              </p14:nvContentPartPr>
              <p14:xfrm>
                <a:off x="7305218" y="3719062"/>
                <a:ext cx="21600" cy="72000"/>
              </p14:xfrm>
            </p:contentPart>
          </mc:Choice>
          <mc:Fallback xmlns="">
            <p:pic>
              <p:nvPicPr>
                <p:cNvPr id="115" name="Freihand 114">
                  <a:extLst>
                    <a:ext uri="{FF2B5EF4-FFF2-40B4-BE49-F238E27FC236}">
                      <a16:creationId xmlns:a16="http://schemas.microsoft.com/office/drawing/2014/main" id="{16DB6A2A-6DC9-C136-D3F9-7D8C62D08825}"/>
                    </a:ext>
                  </a:extLst>
                </p:cNvPr>
                <p:cNvPicPr/>
                <p:nvPr/>
              </p:nvPicPr>
              <p:blipFill>
                <a:blip r:embed="rId291"/>
                <a:stretch>
                  <a:fillRect/>
                </a:stretch>
              </p:blipFill>
              <p:spPr>
                <a:xfrm>
                  <a:off x="7296218" y="3710422"/>
                  <a:ext cx="39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16" name="Freihand 115">
                  <a:extLst>
                    <a:ext uri="{FF2B5EF4-FFF2-40B4-BE49-F238E27FC236}">
                      <a16:creationId xmlns:a16="http://schemas.microsoft.com/office/drawing/2014/main" id="{5CB638DF-D29E-6EF6-40EB-831777D42759}"/>
                    </a:ext>
                  </a:extLst>
                </p14:cNvPr>
                <p14:cNvContentPartPr/>
                <p14:nvPr/>
              </p14:nvContentPartPr>
              <p14:xfrm>
                <a:off x="7371818" y="3458782"/>
                <a:ext cx="150840" cy="220320"/>
              </p14:xfrm>
            </p:contentPart>
          </mc:Choice>
          <mc:Fallback xmlns="">
            <p:pic>
              <p:nvPicPr>
                <p:cNvPr id="116" name="Freihand 115">
                  <a:extLst>
                    <a:ext uri="{FF2B5EF4-FFF2-40B4-BE49-F238E27FC236}">
                      <a16:creationId xmlns:a16="http://schemas.microsoft.com/office/drawing/2014/main" id="{5CB638DF-D29E-6EF6-40EB-831777D42759}"/>
                    </a:ext>
                  </a:extLst>
                </p:cNvPr>
                <p:cNvPicPr/>
                <p:nvPr/>
              </p:nvPicPr>
              <p:blipFill>
                <a:blip r:embed="rId293"/>
                <a:stretch>
                  <a:fillRect/>
                </a:stretch>
              </p:blipFill>
              <p:spPr>
                <a:xfrm>
                  <a:off x="7362818" y="3450142"/>
                  <a:ext cx="1684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17" name="Freihand 116">
                  <a:extLst>
                    <a:ext uri="{FF2B5EF4-FFF2-40B4-BE49-F238E27FC236}">
                      <a16:creationId xmlns:a16="http://schemas.microsoft.com/office/drawing/2014/main" id="{34A87631-C4C5-740A-8A16-CC97A7071711}"/>
                    </a:ext>
                  </a:extLst>
                </p14:cNvPr>
                <p14:cNvContentPartPr/>
                <p14:nvPr/>
              </p14:nvContentPartPr>
              <p14:xfrm>
                <a:off x="7565498" y="3393622"/>
                <a:ext cx="186840" cy="264960"/>
              </p14:xfrm>
            </p:contentPart>
          </mc:Choice>
          <mc:Fallback xmlns="">
            <p:pic>
              <p:nvPicPr>
                <p:cNvPr id="117" name="Freihand 116">
                  <a:extLst>
                    <a:ext uri="{FF2B5EF4-FFF2-40B4-BE49-F238E27FC236}">
                      <a16:creationId xmlns:a16="http://schemas.microsoft.com/office/drawing/2014/main" id="{34A87631-C4C5-740A-8A16-CC97A7071711}"/>
                    </a:ext>
                  </a:extLst>
                </p:cNvPr>
                <p:cNvPicPr/>
                <p:nvPr/>
              </p:nvPicPr>
              <p:blipFill>
                <a:blip r:embed="rId295"/>
                <a:stretch>
                  <a:fillRect/>
                </a:stretch>
              </p:blipFill>
              <p:spPr>
                <a:xfrm>
                  <a:off x="7556858" y="3384982"/>
                  <a:ext cx="2044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1" name="Freihand 140">
                  <a:extLst>
                    <a:ext uri="{FF2B5EF4-FFF2-40B4-BE49-F238E27FC236}">
                      <a16:creationId xmlns:a16="http://schemas.microsoft.com/office/drawing/2014/main" id="{E7C320FD-4800-B960-53D0-A6FBC877665D}"/>
                    </a:ext>
                  </a:extLst>
                </p14:cNvPr>
                <p14:cNvContentPartPr/>
                <p14:nvPr/>
              </p14:nvContentPartPr>
              <p14:xfrm>
                <a:off x="4882058" y="4477222"/>
                <a:ext cx="140040" cy="171360"/>
              </p14:xfrm>
            </p:contentPart>
          </mc:Choice>
          <mc:Fallback xmlns="">
            <p:pic>
              <p:nvPicPr>
                <p:cNvPr id="141" name="Freihand 140">
                  <a:extLst>
                    <a:ext uri="{FF2B5EF4-FFF2-40B4-BE49-F238E27FC236}">
                      <a16:creationId xmlns:a16="http://schemas.microsoft.com/office/drawing/2014/main" id="{E7C320FD-4800-B960-53D0-A6FBC877665D}"/>
                    </a:ext>
                  </a:extLst>
                </p:cNvPr>
                <p:cNvPicPr/>
                <p:nvPr/>
              </p:nvPicPr>
              <p:blipFill>
                <a:blip r:embed="rId297"/>
                <a:stretch>
                  <a:fillRect/>
                </a:stretch>
              </p:blipFill>
              <p:spPr>
                <a:xfrm>
                  <a:off x="4873058" y="4468582"/>
                  <a:ext cx="157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2" name="Freihand 141">
                  <a:extLst>
                    <a:ext uri="{FF2B5EF4-FFF2-40B4-BE49-F238E27FC236}">
                      <a16:creationId xmlns:a16="http://schemas.microsoft.com/office/drawing/2014/main" id="{63FA439E-538B-4BD1-EA46-8971545B9E0D}"/>
                    </a:ext>
                  </a:extLst>
                </p14:cNvPr>
                <p14:cNvContentPartPr/>
                <p14:nvPr/>
              </p14:nvContentPartPr>
              <p14:xfrm>
                <a:off x="4795658" y="4443382"/>
                <a:ext cx="324000" cy="267840"/>
              </p14:xfrm>
            </p:contentPart>
          </mc:Choice>
          <mc:Fallback xmlns="">
            <p:pic>
              <p:nvPicPr>
                <p:cNvPr id="142" name="Freihand 141">
                  <a:extLst>
                    <a:ext uri="{FF2B5EF4-FFF2-40B4-BE49-F238E27FC236}">
                      <a16:creationId xmlns:a16="http://schemas.microsoft.com/office/drawing/2014/main" id="{63FA439E-538B-4BD1-EA46-8971545B9E0D}"/>
                    </a:ext>
                  </a:extLst>
                </p:cNvPr>
                <p:cNvPicPr/>
                <p:nvPr/>
              </p:nvPicPr>
              <p:blipFill>
                <a:blip r:embed="rId299"/>
                <a:stretch>
                  <a:fillRect/>
                </a:stretch>
              </p:blipFill>
              <p:spPr>
                <a:xfrm>
                  <a:off x="4786658" y="4434742"/>
                  <a:ext cx="3416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4" name="Freihand 143">
                  <a:extLst>
                    <a:ext uri="{FF2B5EF4-FFF2-40B4-BE49-F238E27FC236}">
                      <a16:creationId xmlns:a16="http://schemas.microsoft.com/office/drawing/2014/main" id="{311BB28B-1EC2-A244-97DF-71F4A53B5E02}"/>
                    </a:ext>
                  </a:extLst>
                </p14:cNvPr>
                <p14:cNvContentPartPr/>
                <p14:nvPr/>
              </p14:nvContentPartPr>
              <p14:xfrm>
                <a:off x="5260778" y="4422502"/>
                <a:ext cx="130680" cy="275040"/>
              </p14:xfrm>
            </p:contentPart>
          </mc:Choice>
          <mc:Fallback xmlns="">
            <p:pic>
              <p:nvPicPr>
                <p:cNvPr id="144" name="Freihand 143">
                  <a:extLst>
                    <a:ext uri="{FF2B5EF4-FFF2-40B4-BE49-F238E27FC236}">
                      <a16:creationId xmlns:a16="http://schemas.microsoft.com/office/drawing/2014/main" id="{311BB28B-1EC2-A244-97DF-71F4A53B5E02}"/>
                    </a:ext>
                  </a:extLst>
                </p:cNvPr>
                <p:cNvPicPr/>
                <p:nvPr/>
              </p:nvPicPr>
              <p:blipFill>
                <a:blip r:embed="rId301"/>
                <a:stretch>
                  <a:fillRect/>
                </a:stretch>
              </p:blipFill>
              <p:spPr>
                <a:xfrm>
                  <a:off x="5252138" y="4413502"/>
                  <a:ext cx="1483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45" name="Freihand 144">
                  <a:extLst>
                    <a:ext uri="{FF2B5EF4-FFF2-40B4-BE49-F238E27FC236}">
                      <a16:creationId xmlns:a16="http://schemas.microsoft.com/office/drawing/2014/main" id="{1689FF48-E11F-F22B-A433-C23241E6FCE5}"/>
                    </a:ext>
                  </a:extLst>
                </p14:cNvPr>
                <p14:cNvContentPartPr/>
                <p14:nvPr/>
              </p14:nvContentPartPr>
              <p14:xfrm>
                <a:off x="5460578" y="4405942"/>
                <a:ext cx="93600" cy="168840"/>
              </p14:xfrm>
            </p:contentPart>
          </mc:Choice>
          <mc:Fallback xmlns="">
            <p:pic>
              <p:nvPicPr>
                <p:cNvPr id="145" name="Freihand 144">
                  <a:extLst>
                    <a:ext uri="{FF2B5EF4-FFF2-40B4-BE49-F238E27FC236}">
                      <a16:creationId xmlns:a16="http://schemas.microsoft.com/office/drawing/2014/main" id="{1689FF48-E11F-F22B-A433-C23241E6FCE5}"/>
                    </a:ext>
                  </a:extLst>
                </p:cNvPr>
                <p:cNvPicPr/>
                <p:nvPr/>
              </p:nvPicPr>
              <p:blipFill>
                <a:blip r:embed="rId303"/>
                <a:stretch>
                  <a:fillRect/>
                </a:stretch>
              </p:blipFill>
              <p:spPr>
                <a:xfrm>
                  <a:off x="5451578" y="4396942"/>
                  <a:ext cx="111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6" name="Freihand 145">
                  <a:extLst>
                    <a:ext uri="{FF2B5EF4-FFF2-40B4-BE49-F238E27FC236}">
                      <a16:creationId xmlns:a16="http://schemas.microsoft.com/office/drawing/2014/main" id="{D370814A-D03A-4B52-3275-0E047019A700}"/>
                    </a:ext>
                  </a:extLst>
                </p14:cNvPr>
                <p14:cNvContentPartPr/>
                <p14:nvPr/>
              </p14:nvContentPartPr>
              <p14:xfrm>
                <a:off x="5615378" y="4331782"/>
                <a:ext cx="93240" cy="214200"/>
              </p14:xfrm>
            </p:contentPart>
          </mc:Choice>
          <mc:Fallback xmlns="">
            <p:pic>
              <p:nvPicPr>
                <p:cNvPr id="146" name="Freihand 145">
                  <a:extLst>
                    <a:ext uri="{FF2B5EF4-FFF2-40B4-BE49-F238E27FC236}">
                      <a16:creationId xmlns:a16="http://schemas.microsoft.com/office/drawing/2014/main" id="{D370814A-D03A-4B52-3275-0E047019A700}"/>
                    </a:ext>
                  </a:extLst>
                </p:cNvPr>
                <p:cNvPicPr/>
                <p:nvPr/>
              </p:nvPicPr>
              <p:blipFill>
                <a:blip r:embed="rId305"/>
                <a:stretch>
                  <a:fillRect/>
                </a:stretch>
              </p:blipFill>
              <p:spPr>
                <a:xfrm>
                  <a:off x="5606738" y="4323142"/>
                  <a:ext cx="1108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7" name="Freihand 146">
                  <a:extLst>
                    <a:ext uri="{FF2B5EF4-FFF2-40B4-BE49-F238E27FC236}">
                      <a16:creationId xmlns:a16="http://schemas.microsoft.com/office/drawing/2014/main" id="{FA58AABC-AEF8-F912-C280-481F582D9568}"/>
                    </a:ext>
                  </a:extLst>
                </p14:cNvPr>
                <p14:cNvContentPartPr/>
                <p14:nvPr/>
              </p14:nvContentPartPr>
              <p14:xfrm>
                <a:off x="5792138" y="4476142"/>
                <a:ext cx="19080" cy="72720"/>
              </p14:xfrm>
            </p:contentPart>
          </mc:Choice>
          <mc:Fallback xmlns="">
            <p:pic>
              <p:nvPicPr>
                <p:cNvPr id="147" name="Freihand 146">
                  <a:extLst>
                    <a:ext uri="{FF2B5EF4-FFF2-40B4-BE49-F238E27FC236}">
                      <a16:creationId xmlns:a16="http://schemas.microsoft.com/office/drawing/2014/main" id="{FA58AABC-AEF8-F912-C280-481F582D9568}"/>
                    </a:ext>
                  </a:extLst>
                </p:cNvPr>
                <p:cNvPicPr/>
                <p:nvPr/>
              </p:nvPicPr>
              <p:blipFill>
                <a:blip r:embed="rId307"/>
                <a:stretch>
                  <a:fillRect/>
                </a:stretch>
              </p:blipFill>
              <p:spPr>
                <a:xfrm>
                  <a:off x="5783498" y="4467142"/>
                  <a:ext cx="36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8" name="Freihand 147">
                  <a:extLst>
                    <a:ext uri="{FF2B5EF4-FFF2-40B4-BE49-F238E27FC236}">
                      <a16:creationId xmlns:a16="http://schemas.microsoft.com/office/drawing/2014/main" id="{7355727F-D076-7F30-9BDE-A9DF8EB5548C}"/>
                    </a:ext>
                  </a:extLst>
                </p14:cNvPr>
                <p14:cNvContentPartPr/>
                <p14:nvPr/>
              </p14:nvContentPartPr>
              <p14:xfrm>
                <a:off x="5813378" y="4228102"/>
                <a:ext cx="137520" cy="219600"/>
              </p14:xfrm>
            </p:contentPart>
          </mc:Choice>
          <mc:Fallback xmlns="">
            <p:pic>
              <p:nvPicPr>
                <p:cNvPr id="148" name="Freihand 147">
                  <a:extLst>
                    <a:ext uri="{FF2B5EF4-FFF2-40B4-BE49-F238E27FC236}">
                      <a16:creationId xmlns:a16="http://schemas.microsoft.com/office/drawing/2014/main" id="{7355727F-D076-7F30-9BDE-A9DF8EB5548C}"/>
                    </a:ext>
                  </a:extLst>
                </p:cNvPr>
                <p:cNvPicPr/>
                <p:nvPr/>
              </p:nvPicPr>
              <p:blipFill>
                <a:blip r:embed="rId309"/>
                <a:stretch>
                  <a:fillRect/>
                </a:stretch>
              </p:blipFill>
              <p:spPr>
                <a:xfrm>
                  <a:off x="5804738" y="4219102"/>
                  <a:ext cx="155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9" name="Freihand 148">
                  <a:extLst>
                    <a:ext uri="{FF2B5EF4-FFF2-40B4-BE49-F238E27FC236}">
                      <a16:creationId xmlns:a16="http://schemas.microsoft.com/office/drawing/2014/main" id="{10426C63-362E-8908-DF89-011774F3D0AB}"/>
                    </a:ext>
                  </a:extLst>
                </p14:cNvPr>
                <p14:cNvContentPartPr/>
                <p14:nvPr/>
              </p14:nvContentPartPr>
              <p14:xfrm>
                <a:off x="5959538" y="4177702"/>
                <a:ext cx="174600" cy="212040"/>
              </p14:xfrm>
            </p:contentPart>
          </mc:Choice>
          <mc:Fallback xmlns="">
            <p:pic>
              <p:nvPicPr>
                <p:cNvPr id="149" name="Freihand 148">
                  <a:extLst>
                    <a:ext uri="{FF2B5EF4-FFF2-40B4-BE49-F238E27FC236}">
                      <a16:creationId xmlns:a16="http://schemas.microsoft.com/office/drawing/2014/main" id="{10426C63-362E-8908-DF89-011774F3D0AB}"/>
                    </a:ext>
                  </a:extLst>
                </p:cNvPr>
                <p:cNvPicPr/>
                <p:nvPr/>
              </p:nvPicPr>
              <p:blipFill>
                <a:blip r:embed="rId311"/>
                <a:stretch>
                  <a:fillRect/>
                </a:stretch>
              </p:blipFill>
              <p:spPr>
                <a:xfrm>
                  <a:off x="5950538" y="4169062"/>
                  <a:ext cx="192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0" name="Freihand 149">
                  <a:extLst>
                    <a:ext uri="{FF2B5EF4-FFF2-40B4-BE49-F238E27FC236}">
                      <a16:creationId xmlns:a16="http://schemas.microsoft.com/office/drawing/2014/main" id="{A5673B9C-CE6C-90B3-995F-4445E2698F0E}"/>
                    </a:ext>
                  </a:extLst>
                </p14:cNvPr>
                <p14:cNvContentPartPr/>
                <p14:nvPr/>
              </p14:nvContentPartPr>
              <p14:xfrm>
                <a:off x="6197858" y="4272742"/>
                <a:ext cx="37080" cy="50760"/>
              </p14:xfrm>
            </p:contentPart>
          </mc:Choice>
          <mc:Fallback xmlns="">
            <p:pic>
              <p:nvPicPr>
                <p:cNvPr id="150" name="Freihand 149">
                  <a:extLst>
                    <a:ext uri="{FF2B5EF4-FFF2-40B4-BE49-F238E27FC236}">
                      <a16:creationId xmlns:a16="http://schemas.microsoft.com/office/drawing/2014/main" id="{A5673B9C-CE6C-90B3-995F-4445E2698F0E}"/>
                    </a:ext>
                  </a:extLst>
                </p:cNvPr>
                <p:cNvPicPr/>
                <p:nvPr/>
              </p:nvPicPr>
              <p:blipFill>
                <a:blip r:embed="rId313"/>
                <a:stretch>
                  <a:fillRect/>
                </a:stretch>
              </p:blipFill>
              <p:spPr>
                <a:xfrm>
                  <a:off x="6188858" y="4263742"/>
                  <a:ext cx="54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51" name="Freihand 150">
                  <a:extLst>
                    <a:ext uri="{FF2B5EF4-FFF2-40B4-BE49-F238E27FC236}">
                      <a16:creationId xmlns:a16="http://schemas.microsoft.com/office/drawing/2014/main" id="{A8BB7A4F-D77E-7F3F-D2D0-91780EEAF14B}"/>
                    </a:ext>
                  </a:extLst>
                </p14:cNvPr>
                <p14:cNvContentPartPr/>
                <p14:nvPr/>
              </p14:nvContentPartPr>
              <p14:xfrm>
                <a:off x="6365258" y="4112902"/>
                <a:ext cx="121320" cy="222840"/>
              </p14:xfrm>
            </p:contentPart>
          </mc:Choice>
          <mc:Fallback xmlns="">
            <p:pic>
              <p:nvPicPr>
                <p:cNvPr id="151" name="Freihand 150">
                  <a:extLst>
                    <a:ext uri="{FF2B5EF4-FFF2-40B4-BE49-F238E27FC236}">
                      <a16:creationId xmlns:a16="http://schemas.microsoft.com/office/drawing/2014/main" id="{A8BB7A4F-D77E-7F3F-D2D0-91780EEAF14B}"/>
                    </a:ext>
                  </a:extLst>
                </p:cNvPr>
                <p:cNvPicPr/>
                <p:nvPr/>
              </p:nvPicPr>
              <p:blipFill>
                <a:blip r:embed="rId315"/>
                <a:stretch>
                  <a:fillRect/>
                </a:stretch>
              </p:blipFill>
              <p:spPr>
                <a:xfrm>
                  <a:off x="6356258" y="4103902"/>
                  <a:ext cx="138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52" name="Freihand 151">
                  <a:extLst>
                    <a:ext uri="{FF2B5EF4-FFF2-40B4-BE49-F238E27FC236}">
                      <a16:creationId xmlns:a16="http://schemas.microsoft.com/office/drawing/2014/main" id="{D64839EA-D990-F82F-99CB-C4BD1CF78597}"/>
                    </a:ext>
                  </a:extLst>
                </p14:cNvPr>
                <p14:cNvContentPartPr/>
                <p14:nvPr/>
              </p14:nvContentPartPr>
              <p14:xfrm>
                <a:off x="6524738" y="4120462"/>
                <a:ext cx="76680" cy="122040"/>
              </p14:xfrm>
            </p:contentPart>
          </mc:Choice>
          <mc:Fallback xmlns="">
            <p:pic>
              <p:nvPicPr>
                <p:cNvPr id="152" name="Freihand 151">
                  <a:extLst>
                    <a:ext uri="{FF2B5EF4-FFF2-40B4-BE49-F238E27FC236}">
                      <a16:creationId xmlns:a16="http://schemas.microsoft.com/office/drawing/2014/main" id="{D64839EA-D990-F82F-99CB-C4BD1CF78597}"/>
                    </a:ext>
                  </a:extLst>
                </p:cNvPr>
                <p:cNvPicPr/>
                <p:nvPr/>
              </p:nvPicPr>
              <p:blipFill>
                <a:blip r:embed="rId317"/>
                <a:stretch>
                  <a:fillRect/>
                </a:stretch>
              </p:blipFill>
              <p:spPr>
                <a:xfrm>
                  <a:off x="6515738" y="4111822"/>
                  <a:ext cx="94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53" name="Freihand 152">
                  <a:extLst>
                    <a:ext uri="{FF2B5EF4-FFF2-40B4-BE49-F238E27FC236}">
                      <a16:creationId xmlns:a16="http://schemas.microsoft.com/office/drawing/2014/main" id="{0319687E-EC14-83AB-83F6-A77A58FD72A2}"/>
                    </a:ext>
                  </a:extLst>
                </p14:cNvPr>
                <p14:cNvContentPartPr/>
                <p14:nvPr/>
              </p14:nvContentPartPr>
              <p14:xfrm>
                <a:off x="6654338" y="4065022"/>
                <a:ext cx="139680" cy="130320"/>
              </p14:xfrm>
            </p:contentPart>
          </mc:Choice>
          <mc:Fallback xmlns="">
            <p:pic>
              <p:nvPicPr>
                <p:cNvPr id="153" name="Freihand 152">
                  <a:extLst>
                    <a:ext uri="{FF2B5EF4-FFF2-40B4-BE49-F238E27FC236}">
                      <a16:creationId xmlns:a16="http://schemas.microsoft.com/office/drawing/2014/main" id="{0319687E-EC14-83AB-83F6-A77A58FD72A2}"/>
                    </a:ext>
                  </a:extLst>
                </p:cNvPr>
                <p:cNvPicPr/>
                <p:nvPr/>
              </p:nvPicPr>
              <p:blipFill>
                <a:blip r:embed="rId319"/>
                <a:stretch>
                  <a:fillRect/>
                </a:stretch>
              </p:blipFill>
              <p:spPr>
                <a:xfrm>
                  <a:off x="6645338" y="4056022"/>
                  <a:ext cx="157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54" name="Freihand 153">
                  <a:extLst>
                    <a:ext uri="{FF2B5EF4-FFF2-40B4-BE49-F238E27FC236}">
                      <a16:creationId xmlns:a16="http://schemas.microsoft.com/office/drawing/2014/main" id="{D08D5433-4F42-4A60-CDDD-C43D027A2D39}"/>
                    </a:ext>
                  </a:extLst>
                </p14:cNvPr>
                <p14:cNvContentPartPr/>
                <p14:nvPr/>
              </p14:nvContentPartPr>
              <p14:xfrm>
                <a:off x="6197858" y="4253302"/>
                <a:ext cx="115920" cy="67680"/>
              </p14:xfrm>
            </p:contentPart>
          </mc:Choice>
          <mc:Fallback xmlns="">
            <p:pic>
              <p:nvPicPr>
                <p:cNvPr id="154" name="Freihand 153">
                  <a:extLst>
                    <a:ext uri="{FF2B5EF4-FFF2-40B4-BE49-F238E27FC236}">
                      <a16:creationId xmlns:a16="http://schemas.microsoft.com/office/drawing/2014/main" id="{D08D5433-4F42-4A60-CDDD-C43D027A2D39}"/>
                    </a:ext>
                  </a:extLst>
                </p:cNvPr>
                <p:cNvPicPr/>
                <p:nvPr/>
              </p:nvPicPr>
              <p:blipFill>
                <a:blip r:embed="rId321"/>
                <a:stretch>
                  <a:fillRect/>
                </a:stretch>
              </p:blipFill>
              <p:spPr>
                <a:xfrm>
                  <a:off x="6188858" y="4244662"/>
                  <a:ext cx="133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55" name="Freihand 154">
                  <a:extLst>
                    <a:ext uri="{FF2B5EF4-FFF2-40B4-BE49-F238E27FC236}">
                      <a16:creationId xmlns:a16="http://schemas.microsoft.com/office/drawing/2014/main" id="{9FC99BDB-4D75-4228-5730-DCD4C96A47BF}"/>
                    </a:ext>
                  </a:extLst>
                </p14:cNvPr>
                <p14:cNvContentPartPr/>
                <p14:nvPr/>
              </p14:nvContentPartPr>
              <p14:xfrm>
                <a:off x="5419538" y="4204702"/>
                <a:ext cx="1437840" cy="574200"/>
              </p14:xfrm>
            </p:contentPart>
          </mc:Choice>
          <mc:Fallback xmlns="">
            <p:pic>
              <p:nvPicPr>
                <p:cNvPr id="155" name="Freihand 154">
                  <a:extLst>
                    <a:ext uri="{FF2B5EF4-FFF2-40B4-BE49-F238E27FC236}">
                      <a16:creationId xmlns:a16="http://schemas.microsoft.com/office/drawing/2014/main" id="{9FC99BDB-4D75-4228-5730-DCD4C96A47BF}"/>
                    </a:ext>
                  </a:extLst>
                </p:cNvPr>
                <p:cNvPicPr/>
                <p:nvPr/>
              </p:nvPicPr>
              <p:blipFill>
                <a:blip r:embed="rId323"/>
                <a:stretch>
                  <a:fillRect/>
                </a:stretch>
              </p:blipFill>
              <p:spPr>
                <a:xfrm>
                  <a:off x="5410898" y="4196062"/>
                  <a:ext cx="145548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56" name="Freihand 155">
                  <a:extLst>
                    <a:ext uri="{FF2B5EF4-FFF2-40B4-BE49-F238E27FC236}">
                      <a16:creationId xmlns:a16="http://schemas.microsoft.com/office/drawing/2014/main" id="{C312025F-A1CD-5506-C273-90B2D70F27AC}"/>
                    </a:ext>
                  </a:extLst>
                </p14:cNvPr>
                <p14:cNvContentPartPr/>
                <p14:nvPr/>
              </p14:nvContentPartPr>
              <p14:xfrm>
                <a:off x="5925698" y="4664062"/>
                <a:ext cx="154800" cy="185400"/>
              </p14:xfrm>
            </p:contentPart>
          </mc:Choice>
          <mc:Fallback xmlns="">
            <p:pic>
              <p:nvPicPr>
                <p:cNvPr id="156" name="Freihand 155">
                  <a:extLst>
                    <a:ext uri="{FF2B5EF4-FFF2-40B4-BE49-F238E27FC236}">
                      <a16:creationId xmlns:a16="http://schemas.microsoft.com/office/drawing/2014/main" id="{C312025F-A1CD-5506-C273-90B2D70F27AC}"/>
                    </a:ext>
                  </a:extLst>
                </p:cNvPr>
                <p:cNvPicPr/>
                <p:nvPr/>
              </p:nvPicPr>
              <p:blipFill>
                <a:blip r:embed="rId325"/>
                <a:stretch>
                  <a:fillRect/>
                </a:stretch>
              </p:blipFill>
              <p:spPr>
                <a:xfrm>
                  <a:off x="5917058" y="4655062"/>
                  <a:ext cx="1724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57" name="Freihand 156">
                  <a:extLst>
                    <a:ext uri="{FF2B5EF4-FFF2-40B4-BE49-F238E27FC236}">
                      <a16:creationId xmlns:a16="http://schemas.microsoft.com/office/drawing/2014/main" id="{A771C317-FE6E-289E-FD3A-1CDAE84CF928}"/>
                    </a:ext>
                  </a:extLst>
                </p14:cNvPr>
                <p14:cNvContentPartPr/>
                <p14:nvPr/>
              </p14:nvContentPartPr>
              <p14:xfrm>
                <a:off x="6141338" y="4587022"/>
                <a:ext cx="67320" cy="113040"/>
              </p14:xfrm>
            </p:contentPart>
          </mc:Choice>
          <mc:Fallback xmlns="">
            <p:pic>
              <p:nvPicPr>
                <p:cNvPr id="157" name="Freihand 156">
                  <a:extLst>
                    <a:ext uri="{FF2B5EF4-FFF2-40B4-BE49-F238E27FC236}">
                      <a16:creationId xmlns:a16="http://schemas.microsoft.com/office/drawing/2014/main" id="{A771C317-FE6E-289E-FD3A-1CDAE84CF928}"/>
                    </a:ext>
                  </a:extLst>
                </p:cNvPr>
                <p:cNvPicPr/>
                <p:nvPr/>
              </p:nvPicPr>
              <p:blipFill>
                <a:blip r:embed="rId327"/>
                <a:stretch>
                  <a:fillRect/>
                </a:stretch>
              </p:blipFill>
              <p:spPr>
                <a:xfrm>
                  <a:off x="6132698" y="4578022"/>
                  <a:ext cx="84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58" name="Freihand 157">
                  <a:extLst>
                    <a:ext uri="{FF2B5EF4-FFF2-40B4-BE49-F238E27FC236}">
                      <a16:creationId xmlns:a16="http://schemas.microsoft.com/office/drawing/2014/main" id="{58724BAB-F178-6FA8-825F-DF294860EC4B}"/>
                    </a:ext>
                  </a:extLst>
                </p14:cNvPr>
                <p14:cNvContentPartPr/>
                <p14:nvPr/>
              </p14:nvContentPartPr>
              <p14:xfrm>
                <a:off x="6291818" y="4537342"/>
                <a:ext cx="112320" cy="113760"/>
              </p14:xfrm>
            </p:contentPart>
          </mc:Choice>
          <mc:Fallback xmlns="">
            <p:pic>
              <p:nvPicPr>
                <p:cNvPr id="158" name="Freihand 157">
                  <a:extLst>
                    <a:ext uri="{FF2B5EF4-FFF2-40B4-BE49-F238E27FC236}">
                      <a16:creationId xmlns:a16="http://schemas.microsoft.com/office/drawing/2014/main" id="{58724BAB-F178-6FA8-825F-DF294860EC4B}"/>
                    </a:ext>
                  </a:extLst>
                </p:cNvPr>
                <p:cNvPicPr/>
                <p:nvPr/>
              </p:nvPicPr>
              <p:blipFill>
                <a:blip r:embed="rId329"/>
                <a:stretch>
                  <a:fillRect/>
                </a:stretch>
              </p:blipFill>
              <p:spPr>
                <a:xfrm>
                  <a:off x="6283178" y="4528702"/>
                  <a:ext cx="129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59" name="Freihand 158">
                  <a:extLst>
                    <a:ext uri="{FF2B5EF4-FFF2-40B4-BE49-F238E27FC236}">
                      <a16:creationId xmlns:a16="http://schemas.microsoft.com/office/drawing/2014/main" id="{6EF2890D-4BCF-AB47-A0A7-A766CA301F54}"/>
                    </a:ext>
                  </a:extLst>
                </p14:cNvPr>
                <p14:cNvContentPartPr/>
                <p14:nvPr/>
              </p14:nvContentPartPr>
              <p14:xfrm>
                <a:off x="6974738" y="4178782"/>
                <a:ext cx="157680" cy="61920"/>
              </p14:xfrm>
            </p:contentPart>
          </mc:Choice>
          <mc:Fallback xmlns="">
            <p:pic>
              <p:nvPicPr>
                <p:cNvPr id="159" name="Freihand 158">
                  <a:extLst>
                    <a:ext uri="{FF2B5EF4-FFF2-40B4-BE49-F238E27FC236}">
                      <a16:creationId xmlns:a16="http://schemas.microsoft.com/office/drawing/2014/main" id="{6EF2890D-4BCF-AB47-A0A7-A766CA301F54}"/>
                    </a:ext>
                  </a:extLst>
                </p:cNvPr>
                <p:cNvPicPr/>
                <p:nvPr/>
              </p:nvPicPr>
              <p:blipFill>
                <a:blip r:embed="rId331"/>
                <a:stretch>
                  <a:fillRect/>
                </a:stretch>
              </p:blipFill>
              <p:spPr>
                <a:xfrm>
                  <a:off x="6966098" y="4170142"/>
                  <a:ext cx="175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0" name="Freihand 159">
                  <a:extLst>
                    <a:ext uri="{FF2B5EF4-FFF2-40B4-BE49-F238E27FC236}">
                      <a16:creationId xmlns:a16="http://schemas.microsoft.com/office/drawing/2014/main" id="{651DF206-1CD1-799A-1447-171A662DC9D4}"/>
                    </a:ext>
                  </a:extLst>
                </p14:cNvPr>
                <p14:cNvContentPartPr/>
                <p14:nvPr/>
              </p14:nvContentPartPr>
              <p14:xfrm>
                <a:off x="6979418" y="4222342"/>
                <a:ext cx="139680" cy="95760"/>
              </p14:xfrm>
            </p:contentPart>
          </mc:Choice>
          <mc:Fallback xmlns="">
            <p:pic>
              <p:nvPicPr>
                <p:cNvPr id="160" name="Freihand 159">
                  <a:extLst>
                    <a:ext uri="{FF2B5EF4-FFF2-40B4-BE49-F238E27FC236}">
                      <a16:creationId xmlns:a16="http://schemas.microsoft.com/office/drawing/2014/main" id="{651DF206-1CD1-799A-1447-171A662DC9D4}"/>
                    </a:ext>
                  </a:extLst>
                </p:cNvPr>
                <p:cNvPicPr/>
                <p:nvPr/>
              </p:nvPicPr>
              <p:blipFill>
                <a:blip r:embed="rId333"/>
                <a:stretch>
                  <a:fillRect/>
                </a:stretch>
              </p:blipFill>
              <p:spPr>
                <a:xfrm>
                  <a:off x="6970778" y="4213342"/>
                  <a:ext cx="157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1" name="Freihand 160">
                  <a:extLst>
                    <a:ext uri="{FF2B5EF4-FFF2-40B4-BE49-F238E27FC236}">
                      <a16:creationId xmlns:a16="http://schemas.microsoft.com/office/drawing/2014/main" id="{4AE4BF53-6469-0C24-6953-766F481161AD}"/>
                    </a:ext>
                  </a:extLst>
                </p14:cNvPr>
                <p14:cNvContentPartPr/>
                <p14:nvPr/>
              </p14:nvContentPartPr>
              <p14:xfrm>
                <a:off x="7282178" y="4018222"/>
                <a:ext cx="183960" cy="267480"/>
              </p14:xfrm>
            </p:contentPart>
          </mc:Choice>
          <mc:Fallback xmlns="">
            <p:pic>
              <p:nvPicPr>
                <p:cNvPr id="161" name="Freihand 160">
                  <a:extLst>
                    <a:ext uri="{FF2B5EF4-FFF2-40B4-BE49-F238E27FC236}">
                      <a16:creationId xmlns:a16="http://schemas.microsoft.com/office/drawing/2014/main" id="{4AE4BF53-6469-0C24-6953-766F481161AD}"/>
                    </a:ext>
                  </a:extLst>
                </p:cNvPr>
                <p:cNvPicPr/>
                <p:nvPr/>
              </p:nvPicPr>
              <p:blipFill>
                <a:blip r:embed="rId335"/>
                <a:stretch>
                  <a:fillRect/>
                </a:stretch>
              </p:blipFill>
              <p:spPr>
                <a:xfrm>
                  <a:off x="7273178" y="4009582"/>
                  <a:ext cx="2016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62" name="Freihand 161">
                  <a:extLst>
                    <a:ext uri="{FF2B5EF4-FFF2-40B4-BE49-F238E27FC236}">
                      <a16:creationId xmlns:a16="http://schemas.microsoft.com/office/drawing/2014/main" id="{41917B2C-F683-355C-B5D3-1FAE4BC8B253}"/>
                    </a:ext>
                  </a:extLst>
                </p14:cNvPr>
                <p14:cNvContentPartPr/>
                <p14:nvPr/>
              </p14:nvContentPartPr>
              <p14:xfrm>
                <a:off x="7520498" y="3973222"/>
                <a:ext cx="119880" cy="223560"/>
              </p14:xfrm>
            </p:contentPart>
          </mc:Choice>
          <mc:Fallback xmlns="">
            <p:pic>
              <p:nvPicPr>
                <p:cNvPr id="162" name="Freihand 161">
                  <a:extLst>
                    <a:ext uri="{FF2B5EF4-FFF2-40B4-BE49-F238E27FC236}">
                      <a16:creationId xmlns:a16="http://schemas.microsoft.com/office/drawing/2014/main" id="{41917B2C-F683-355C-B5D3-1FAE4BC8B253}"/>
                    </a:ext>
                  </a:extLst>
                </p:cNvPr>
                <p:cNvPicPr/>
                <p:nvPr/>
              </p:nvPicPr>
              <p:blipFill>
                <a:blip r:embed="rId337"/>
                <a:stretch>
                  <a:fillRect/>
                </a:stretch>
              </p:blipFill>
              <p:spPr>
                <a:xfrm>
                  <a:off x="7511498" y="3964582"/>
                  <a:ext cx="1375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63" name="Freihand 162">
                  <a:extLst>
                    <a:ext uri="{FF2B5EF4-FFF2-40B4-BE49-F238E27FC236}">
                      <a16:creationId xmlns:a16="http://schemas.microsoft.com/office/drawing/2014/main" id="{3D942513-D702-1BD6-8E83-EFD5B0A1CAB5}"/>
                    </a:ext>
                  </a:extLst>
                </p14:cNvPr>
                <p14:cNvContentPartPr/>
                <p14:nvPr/>
              </p14:nvContentPartPr>
              <p14:xfrm>
                <a:off x="7707698" y="4159342"/>
                <a:ext cx="22680" cy="85320"/>
              </p14:xfrm>
            </p:contentPart>
          </mc:Choice>
          <mc:Fallback xmlns="">
            <p:pic>
              <p:nvPicPr>
                <p:cNvPr id="163" name="Freihand 162">
                  <a:extLst>
                    <a:ext uri="{FF2B5EF4-FFF2-40B4-BE49-F238E27FC236}">
                      <a16:creationId xmlns:a16="http://schemas.microsoft.com/office/drawing/2014/main" id="{3D942513-D702-1BD6-8E83-EFD5B0A1CAB5}"/>
                    </a:ext>
                  </a:extLst>
                </p:cNvPr>
                <p:cNvPicPr/>
                <p:nvPr/>
              </p:nvPicPr>
              <p:blipFill>
                <a:blip r:embed="rId339"/>
                <a:stretch>
                  <a:fillRect/>
                </a:stretch>
              </p:blipFill>
              <p:spPr>
                <a:xfrm>
                  <a:off x="7698698" y="4150342"/>
                  <a:ext cx="40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64" name="Freihand 163">
                  <a:extLst>
                    <a:ext uri="{FF2B5EF4-FFF2-40B4-BE49-F238E27FC236}">
                      <a16:creationId xmlns:a16="http://schemas.microsoft.com/office/drawing/2014/main" id="{B54CDF7F-2FDA-4DB1-01DA-BAB39A15F535}"/>
                    </a:ext>
                  </a:extLst>
                </p14:cNvPr>
                <p14:cNvContentPartPr/>
                <p14:nvPr/>
              </p14:nvContentPartPr>
              <p14:xfrm>
                <a:off x="7748738" y="3914182"/>
                <a:ext cx="169200" cy="223920"/>
              </p14:xfrm>
            </p:contentPart>
          </mc:Choice>
          <mc:Fallback xmlns="">
            <p:pic>
              <p:nvPicPr>
                <p:cNvPr id="164" name="Freihand 163">
                  <a:extLst>
                    <a:ext uri="{FF2B5EF4-FFF2-40B4-BE49-F238E27FC236}">
                      <a16:creationId xmlns:a16="http://schemas.microsoft.com/office/drawing/2014/main" id="{B54CDF7F-2FDA-4DB1-01DA-BAB39A15F535}"/>
                    </a:ext>
                  </a:extLst>
                </p:cNvPr>
                <p:cNvPicPr/>
                <p:nvPr/>
              </p:nvPicPr>
              <p:blipFill>
                <a:blip r:embed="rId341"/>
                <a:stretch>
                  <a:fillRect/>
                </a:stretch>
              </p:blipFill>
              <p:spPr>
                <a:xfrm>
                  <a:off x="7740098" y="3905542"/>
                  <a:ext cx="1868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65" name="Freihand 164">
                  <a:extLst>
                    <a:ext uri="{FF2B5EF4-FFF2-40B4-BE49-F238E27FC236}">
                      <a16:creationId xmlns:a16="http://schemas.microsoft.com/office/drawing/2014/main" id="{12191D61-2070-CCD8-2BE8-CE9720E79121}"/>
                    </a:ext>
                  </a:extLst>
                </p14:cNvPr>
                <p14:cNvContentPartPr/>
                <p14:nvPr/>
              </p14:nvContentPartPr>
              <p14:xfrm>
                <a:off x="7973738" y="3846862"/>
                <a:ext cx="143280" cy="249480"/>
              </p14:xfrm>
            </p:contentPart>
          </mc:Choice>
          <mc:Fallback xmlns="">
            <p:pic>
              <p:nvPicPr>
                <p:cNvPr id="165" name="Freihand 164">
                  <a:extLst>
                    <a:ext uri="{FF2B5EF4-FFF2-40B4-BE49-F238E27FC236}">
                      <a16:creationId xmlns:a16="http://schemas.microsoft.com/office/drawing/2014/main" id="{12191D61-2070-CCD8-2BE8-CE9720E79121}"/>
                    </a:ext>
                  </a:extLst>
                </p:cNvPr>
                <p:cNvPicPr/>
                <p:nvPr/>
              </p:nvPicPr>
              <p:blipFill>
                <a:blip r:embed="rId343"/>
                <a:stretch>
                  <a:fillRect/>
                </a:stretch>
              </p:blipFill>
              <p:spPr>
                <a:xfrm>
                  <a:off x="7965098" y="3837862"/>
                  <a:ext cx="1609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66" name="Freihand 165">
                  <a:extLst>
                    <a:ext uri="{FF2B5EF4-FFF2-40B4-BE49-F238E27FC236}">
                      <a16:creationId xmlns:a16="http://schemas.microsoft.com/office/drawing/2014/main" id="{CC28640E-7861-B655-8B7E-536E16411675}"/>
                    </a:ext>
                  </a:extLst>
                </p14:cNvPr>
                <p14:cNvContentPartPr/>
                <p14:nvPr/>
              </p14:nvContentPartPr>
              <p14:xfrm>
                <a:off x="8176418" y="3762622"/>
                <a:ext cx="177480" cy="278280"/>
              </p14:xfrm>
            </p:contentPart>
          </mc:Choice>
          <mc:Fallback xmlns="">
            <p:pic>
              <p:nvPicPr>
                <p:cNvPr id="166" name="Freihand 165">
                  <a:extLst>
                    <a:ext uri="{FF2B5EF4-FFF2-40B4-BE49-F238E27FC236}">
                      <a16:creationId xmlns:a16="http://schemas.microsoft.com/office/drawing/2014/main" id="{CC28640E-7861-B655-8B7E-536E16411675}"/>
                    </a:ext>
                  </a:extLst>
                </p:cNvPr>
                <p:cNvPicPr/>
                <p:nvPr/>
              </p:nvPicPr>
              <p:blipFill>
                <a:blip r:embed="rId345"/>
                <a:stretch>
                  <a:fillRect/>
                </a:stretch>
              </p:blipFill>
              <p:spPr>
                <a:xfrm>
                  <a:off x="8167418" y="3753622"/>
                  <a:ext cx="1951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67" name="Freihand 166">
                  <a:extLst>
                    <a:ext uri="{FF2B5EF4-FFF2-40B4-BE49-F238E27FC236}">
                      <a16:creationId xmlns:a16="http://schemas.microsoft.com/office/drawing/2014/main" id="{57CF363D-858E-AFC6-1A80-33C5C148F3CD}"/>
                    </a:ext>
                  </a:extLst>
                </p14:cNvPr>
                <p14:cNvContentPartPr/>
                <p14:nvPr/>
              </p14:nvContentPartPr>
              <p14:xfrm>
                <a:off x="8332658" y="3949102"/>
                <a:ext cx="98640" cy="118440"/>
              </p14:xfrm>
            </p:contentPart>
          </mc:Choice>
          <mc:Fallback xmlns="">
            <p:pic>
              <p:nvPicPr>
                <p:cNvPr id="167" name="Freihand 166">
                  <a:extLst>
                    <a:ext uri="{FF2B5EF4-FFF2-40B4-BE49-F238E27FC236}">
                      <a16:creationId xmlns:a16="http://schemas.microsoft.com/office/drawing/2014/main" id="{57CF363D-858E-AFC6-1A80-33C5C148F3CD}"/>
                    </a:ext>
                  </a:extLst>
                </p:cNvPr>
                <p:cNvPicPr/>
                <p:nvPr/>
              </p:nvPicPr>
              <p:blipFill>
                <a:blip r:embed="rId347"/>
                <a:stretch>
                  <a:fillRect/>
                </a:stretch>
              </p:blipFill>
              <p:spPr>
                <a:xfrm>
                  <a:off x="8324018" y="3940462"/>
                  <a:ext cx="116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5" name="Freihand 194">
                  <a:extLst>
                    <a:ext uri="{FF2B5EF4-FFF2-40B4-BE49-F238E27FC236}">
                      <a16:creationId xmlns:a16="http://schemas.microsoft.com/office/drawing/2014/main" id="{5BE054EA-E673-85ED-9C1B-D7FB896F71DB}"/>
                    </a:ext>
                  </a:extLst>
                </p14:cNvPr>
                <p14:cNvContentPartPr/>
                <p14:nvPr/>
              </p14:nvContentPartPr>
              <p14:xfrm>
                <a:off x="3876938" y="5030182"/>
                <a:ext cx="110520" cy="159120"/>
              </p14:xfrm>
            </p:contentPart>
          </mc:Choice>
          <mc:Fallback xmlns="">
            <p:pic>
              <p:nvPicPr>
                <p:cNvPr id="195" name="Freihand 194">
                  <a:extLst>
                    <a:ext uri="{FF2B5EF4-FFF2-40B4-BE49-F238E27FC236}">
                      <a16:creationId xmlns:a16="http://schemas.microsoft.com/office/drawing/2014/main" id="{5BE054EA-E673-85ED-9C1B-D7FB896F71DB}"/>
                    </a:ext>
                  </a:extLst>
                </p:cNvPr>
                <p:cNvPicPr/>
                <p:nvPr/>
              </p:nvPicPr>
              <p:blipFill>
                <a:blip r:embed="rId349"/>
                <a:stretch>
                  <a:fillRect/>
                </a:stretch>
              </p:blipFill>
              <p:spPr>
                <a:xfrm>
                  <a:off x="3867938" y="5021182"/>
                  <a:ext cx="128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6" name="Freihand 195">
                  <a:extLst>
                    <a:ext uri="{FF2B5EF4-FFF2-40B4-BE49-F238E27FC236}">
                      <a16:creationId xmlns:a16="http://schemas.microsoft.com/office/drawing/2014/main" id="{F628BBCE-D4C3-A947-81D6-2ACA6DC58CB4}"/>
                    </a:ext>
                  </a:extLst>
                </p14:cNvPr>
                <p14:cNvContentPartPr/>
                <p14:nvPr/>
              </p14:nvContentPartPr>
              <p14:xfrm>
                <a:off x="3923378" y="4925782"/>
                <a:ext cx="105120" cy="349560"/>
              </p14:xfrm>
            </p:contentPart>
          </mc:Choice>
          <mc:Fallback xmlns="">
            <p:pic>
              <p:nvPicPr>
                <p:cNvPr id="196" name="Freihand 195">
                  <a:extLst>
                    <a:ext uri="{FF2B5EF4-FFF2-40B4-BE49-F238E27FC236}">
                      <a16:creationId xmlns:a16="http://schemas.microsoft.com/office/drawing/2014/main" id="{F628BBCE-D4C3-A947-81D6-2ACA6DC58CB4}"/>
                    </a:ext>
                  </a:extLst>
                </p:cNvPr>
                <p:cNvPicPr/>
                <p:nvPr/>
              </p:nvPicPr>
              <p:blipFill>
                <a:blip r:embed="rId351"/>
                <a:stretch>
                  <a:fillRect/>
                </a:stretch>
              </p:blipFill>
              <p:spPr>
                <a:xfrm>
                  <a:off x="3914378" y="4917142"/>
                  <a:ext cx="12276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9" name="Freihand 198">
                  <a:extLst>
                    <a:ext uri="{FF2B5EF4-FFF2-40B4-BE49-F238E27FC236}">
                      <a16:creationId xmlns:a16="http://schemas.microsoft.com/office/drawing/2014/main" id="{21A029D6-FFB5-7324-93E8-FE1C4D6E83CB}"/>
                    </a:ext>
                  </a:extLst>
                </p14:cNvPr>
                <p14:cNvContentPartPr/>
                <p14:nvPr/>
              </p14:nvContentPartPr>
              <p14:xfrm>
                <a:off x="4033898" y="5129902"/>
                <a:ext cx="89280" cy="7200"/>
              </p14:xfrm>
            </p:contentPart>
          </mc:Choice>
          <mc:Fallback xmlns="">
            <p:pic>
              <p:nvPicPr>
                <p:cNvPr id="199" name="Freihand 198">
                  <a:extLst>
                    <a:ext uri="{FF2B5EF4-FFF2-40B4-BE49-F238E27FC236}">
                      <a16:creationId xmlns:a16="http://schemas.microsoft.com/office/drawing/2014/main" id="{21A029D6-FFB5-7324-93E8-FE1C4D6E83CB}"/>
                    </a:ext>
                  </a:extLst>
                </p:cNvPr>
                <p:cNvPicPr/>
                <p:nvPr/>
              </p:nvPicPr>
              <p:blipFill>
                <a:blip r:embed="rId353"/>
                <a:stretch>
                  <a:fillRect/>
                </a:stretch>
              </p:blipFill>
              <p:spPr>
                <a:xfrm>
                  <a:off x="4024898" y="5120902"/>
                  <a:ext cx="106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0" name="Freihand 199">
                  <a:extLst>
                    <a:ext uri="{FF2B5EF4-FFF2-40B4-BE49-F238E27FC236}">
                      <a16:creationId xmlns:a16="http://schemas.microsoft.com/office/drawing/2014/main" id="{F1D1D681-7E73-26DB-9480-DAF67B7716DD}"/>
                    </a:ext>
                  </a:extLst>
                </p14:cNvPr>
                <p14:cNvContentPartPr/>
                <p14:nvPr/>
              </p14:nvContentPartPr>
              <p14:xfrm>
                <a:off x="4173218" y="5026942"/>
                <a:ext cx="12600" cy="158760"/>
              </p14:xfrm>
            </p:contentPart>
          </mc:Choice>
          <mc:Fallback xmlns="">
            <p:pic>
              <p:nvPicPr>
                <p:cNvPr id="200" name="Freihand 199">
                  <a:extLst>
                    <a:ext uri="{FF2B5EF4-FFF2-40B4-BE49-F238E27FC236}">
                      <a16:creationId xmlns:a16="http://schemas.microsoft.com/office/drawing/2014/main" id="{F1D1D681-7E73-26DB-9480-DAF67B7716DD}"/>
                    </a:ext>
                  </a:extLst>
                </p:cNvPr>
                <p:cNvPicPr/>
                <p:nvPr/>
              </p:nvPicPr>
              <p:blipFill>
                <a:blip r:embed="rId355"/>
                <a:stretch>
                  <a:fillRect/>
                </a:stretch>
              </p:blipFill>
              <p:spPr>
                <a:xfrm>
                  <a:off x="4164218" y="5018302"/>
                  <a:ext cx="30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1" name="Freihand 200">
                  <a:extLst>
                    <a:ext uri="{FF2B5EF4-FFF2-40B4-BE49-F238E27FC236}">
                      <a16:creationId xmlns:a16="http://schemas.microsoft.com/office/drawing/2014/main" id="{99C5CF0F-B557-F2C6-B619-8F1CD75195AC}"/>
                    </a:ext>
                  </a:extLst>
                </p14:cNvPr>
                <p14:cNvContentPartPr/>
                <p14:nvPr/>
              </p14:nvContentPartPr>
              <p14:xfrm>
                <a:off x="4106618" y="5029822"/>
                <a:ext cx="140760" cy="173880"/>
              </p14:xfrm>
            </p:contentPart>
          </mc:Choice>
          <mc:Fallback xmlns="">
            <p:pic>
              <p:nvPicPr>
                <p:cNvPr id="201" name="Freihand 200">
                  <a:extLst>
                    <a:ext uri="{FF2B5EF4-FFF2-40B4-BE49-F238E27FC236}">
                      <a16:creationId xmlns:a16="http://schemas.microsoft.com/office/drawing/2014/main" id="{99C5CF0F-B557-F2C6-B619-8F1CD75195AC}"/>
                    </a:ext>
                  </a:extLst>
                </p:cNvPr>
                <p:cNvPicPr/>
                <p:nvPr/>
              </p:nvPicPr>
              <p:blipFill>
                <a:blip r:embed="rId357"/>
                <a:stretch>
                  <a:fillRect/>
                </a:stretch>
              </p:blipFill>
              <p:spPr>
                <a:xfrm>
                  <a:off x="4097618" y="5020822"/>
                  <a:ext cx="1584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5" name="Freihand 204">
                  <a:extLst>
                    <a:ext uri="{FF2B5EF4-FFF2-40B4-BE49-F238E27FC236}">
                      <a16:creationId xmlns:a16="http://schemas.microsoft.com/office/drawing/2014/main" id="{C69819C5-9B06-B812-25ED-A0FDD2785778}"/>
                    </a:ext>
                  </a:extLst>
                </p14:cNvPr>
                <p14:cNvContentPartPr/>
                <p14:nvPr/>
              </p14:nvContentPartPr>
              <p14:xfrm>
                <a:off x="4303538" y="5089942"/>
                <a:ext cx="53640" cy="94680"/>
              </p14:xfrm>
            </p:contentPart>
          </mc:Choice>
          <mc:Fallback xmlns="">
            <p:pic>
              <p:nvPicPr>
                <p:cNvPr id="205" name="Freihand 204">
                  <a:extLst>
                    <a:ext uri="{FF2B5EF4-FFF2-40B4-BE49-F238E27FC236}">
                      <a16:creationId xmlns:a16="http://schemas.microsoft.com/office/drawing/2014/main" id="{C69819C5-9B06-B812-25ED-A0FDD2785778}"/>
                    </a:ext>
                  </a:extLst>
                </p:cNvPr>
                <p:cNvPicPr/>
                <p:nvPr/>
              </p:nvPicPr>
              <p:blipFill>
                <a:blip r:embed="rId359"/>
                <a:stretch>
                  <a:fillRect/>
                </a:stretch>
              </p:blipFill>
              <p:spPr>
                <a:xfrm>
                  <a:off x="4294538" y="5080942"/>
                  <a:ext cx="71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6" name="Freihand 205">
                  <a:extLst>
                    <a:ext uri="{FF2B5EF4-FFF2-40B4-BE49-F238E27FC236}">
                      <a16:creationId xmlns:a16="http://schemas.microsoft.com/office/drawing/2014/main" id="{AB945A29-FE26-C538-335D-C766A66CACB2}"/>
                    </a:ext>
                  </a:extLst>
                </p14:cNvPr>
                <p14:cNvContentPartPr/>
                <p14:nvPr/>
              </p14:nvContentPartPr>
              <p14:xfrm>
                <a:off x="4398938" y="4976182"/>
                <a:ext cx="136800" cy="247680"/>
              </p14:xfrm>
            </p:contentPart>
          </mc:Choice>
          <mc:Fallback xmlns="">
            <p:pic>
              <p:nvPicPr>
                <p:cNvPr id="206" name="Freihand 205">
                  <a:extLst>
                    <a:ext uri="{FF2B5EF4-FFF2-40B4-BE49-F238E27FC236}">
                      <a16:creationId xmlns:a16="http://schemas.microsoft.com/office/drawing/2014/main" id="{AB945A29-FE26-C538-335D-C766A66CACB2}"/>
                    </a:ext>
                  </a:extLst>
                </p:cNvPr>
                <p:cNvPicPr/>
                <p:nvPr/>
              </p:nvPicPr>
              <p:blipFill>
                <a:blip r:embed="rId361"/>
                <a:stretch>
                  <a:fillRect/>
                </a:stretch>
              </p:blipFill>
              <p:spPr>
                <a:xfrm>
                  <a:off x="4389938" y="4967542"/>
                  <a:ext cx="1544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8" name="Freihand 207">
                  <a:extLst>
                    <a:ext uri="{FF2B5EF4-FFF2-40B4-BE49-F238E27FC236}">
                      <a16:creationId xmlns:a16="http://schemas.microsoft.com/office/drawing/2014/main" id="{87376851-1AA6-09EA-F5AF-9670CDD23B2A}"/>
                    </a:ext>
                  </a:extLst>
                </p14:cNvPr>
                <p14:cNvContentPartPr/>
                <p14:nvPr/>
              </p14:nvContentPartPr>
              <p14:xfrm>
                <a:off x="4605938" y="5098582"/>
                <a:ext cx="27360" cy="36000"/>
              </p14:xfrm>
            </p:contentPart>
          </mc:Choice>
          <mc:Fallback xmlns="">
            <p:pic>
              <p:nvPicPr>
                <p:cNvPr id="208" name="Freihand 207">
                  <a:extLst>
                    <a:ext uri="{FF2B5EF4-FFF2-40B4-BE49-F238E27FC236}">
                      <a16:creationId xmlns:a16="http://schemas.microsoft.com/office/drawing/2014/main" id="{87376851-1AA6-09EA-F5AF-9670CDD23B2A}"/>
                    </a:ext>
                  </a:extLst>
                </p:cNvPr>
                <p:cNvPicPr/>
                <p:nvPr/>
              </p:nvPicPr>
              <p:blipFill>
                <a:blip r:embed="rId363"/>
                <a:stretch>
                  <a:fillRect/>
                </a:stretch>
              </p:blipFill>
              <p:spPr>
                <a:xfrm>
                  <a:off x="4597298" y="5089582"/>
                  <a:ext cx="45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9" name="Freihand 208">
                  <a:extLst>
                    <a:ext uri="{FF2B5EF4-FFF2-40B4-BE49-F238E27FC236}">
                      <a16:creationId xmlns:a16="http://schemas.microsoft.com/office/drawing/2014/main" id="{8C50AF05-394B-8906-4E96-20A8E501E308}"/>
                    </a:ext>
                  </a:extLst>
                </p14:cNvPr>
                <p14:cNvContentPartPr/>
                <p14:nvPr/>
              </p14:nvContentPartPr>
              <p14:xfrm>
                <a:off x="4644098" y="4908502"/>
                <a:ext cx="141120" cy="466920"/>
              </p14:xfrm>
            </p:contentPart>
          </mc:Choice>
          <mc:Fallback xmlns="">
            <p:pic>
              <p:nvPicPr>
                <p:cNvPr id="209" name="Freihand 208">
                  <a:extLst>
                    <a:ext uri="{FF2B5EF4-FFF2-40B4-BE49-F238E27FC236}">
                      <a16:creationId xmlns:a16="http://schemas.microsoft.com/office/drawing/2014/main" id="{8C50AF05-394B-8906-4E96-20A8E501E308}"/>
                    </a:ext>
                  </a:extLst>
                </p:cNvPr>
                <p:cNvPicPr/>
                <p:nvPr/>
              </p:nvPicPr>
              <p:blipFill>
                <a:blip r:embed="rId365"/>
                <a:stretch>
                  <a:fillRect/>
                </a:stretch>
              </p:blipFill>
              <p:spPr>
                <a:xfrm>
                  <a:off x="4635458" y="4899502"/>
                  <a:ext cx="15876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1" name="Freihand 210">
                  <a:extLst>
                    <a:ext uri="{FF2B5EF4-FFF2-40B4-BE49-F238E27FC236}">
                      <a16:creationId xmlns:a16="http://schemas.microsoft.com/office/drawing/2014/main" id="{6A01C3F5-263C-52F6-F634-1F09516DE7FF}"/>
                    </a:ext>
                  </a:extLst>
                </p14:cNvPr>
                <p14:cNvContentPartPr/>
                <p14:nvPr/>
              </p14:nvContentPartPr>
              <p14:xfrm>
                <a:off x="4798538" y="4902382"/>
                <a:ext cx="106200" cy="390600"/>
              </p14:xfrm>
            </p:contentPart>
          </mc:Choice>
          <mc:Fallback xmlns="">
            <p:pic>
              <p:nvPicPr>
                <p:cNvPr id="211" name="Freihand 210">
                  <a:extLst>
                    <a:ext uri="{FF2B5EF4-FFF2-40B4-BE49-F238E27FC236}">
                      <a16:creationId xmlns:a16="http://schemas.microsoft.com/office/drawing/2014/main" id="{6A01C3F5-263C-52F6-F634-1F09516DE7FF}"/>
                    </a:ext>
                  </a:extLst>
                </p:cNvPr>
                <p:cNvPicPr/>
                <p:nvPr/>
              </p:nvPicPr>
              <p:blipFill>
                <a:blip r:embed="rId367"/>
                <a:stretch>
                  <a:fillRect/>
                </a:stretch>
              </p:blipFill>
              <p:spPr>
                <a:xfrm>
                  <a:off x="4789538" y="4893742"/>
                  <a:ext cx="12384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2" name="Freihand 211">
                  <a:extLst>
                    <a:ext uri="{FF2B5EF4-FFF2-40B4-BE49-F238E27FC236}">
                      <a16:creationId xmlns:a16="http://schemas.microsoft.com/office/drawing/2014/main" id="{0554911C-6CD3-1907-20DA-4459B9A3C87D}"/>
                    </a:ext>
                  </a:extLst>
                </p14:cNvPr>
                <p14:cNvContentPartPr/>
                <p14:nvPr/>
              </p14:nvContentPartPr>
              <p14:xfrm>
                <a:off x="4922378" y="5001022"/>
                <a:ext cx="154440" cy="177480"/>
              </p14:xfrm>
            </p:contentPart>
          </mc:Choice>
          <mc:Fallback xmlns="">
            <p:pic>
              <p:nvPicPr>
                <p:cNvPr id="212" name="Freihand 211">
                  <a:extLst>
                    <a:ext uri="{FF2B5EF4-FFF2-40B4-BE49-F238E27FC236}">
                      <a16:creationId xmlns:a16="http://schemas.microsoft.com/office/drawing/2014/main" id="{0554911C-6CD3-1907-20DA-4459B9A3C87D}"/>
                    </a:ext>
                  </a:extLst>
                </p:cNvPr>
                <p:cNvPicPr/>
                <p:nvPr/>
              </p:nvPicPr>
              <p:blipFill>
                <a:blip r:embed="rId369"/>
                <a:stretch>
                  <a:fillRect/>
                </a:stretch>
              </p:blipFill>
              <p:spPr>
                <a:xfrm>
                  <a:off x="4913738" y="4992382"/>
                  <a:ext cx="172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3" name="Freihand 212">
                  <a:extLst>
                    <a:ext uri="{FF2B5EF4-FFF2-40B4-BE49-F238E27FC236}">
                      <a16:creationId xmlns:a16="http://schemas.microsoft.com/office/drawing/2014/main" id="{F7A2597D-C289-5B5B-3DCF-08C8287804B4}"/>
                    </a:ext>
                  </a:extLst>
                </p14:cNvPr>
                <p14:cNvContentPartPr/>
                <p14:nvPr/>
              </p14:nvContentPartPr>
              <p14:xfrm>
                <a:off x="5142698" y="5047822"/>
                <a:ext cx="98280" cy="126360"/>
              </p14:xfrm>
            </p:contentPart>
          </mc:Choice>
          <mc:Fallback xmlns="">
            <p:pic>
              <p:nvPicPr>
                <p:cNvPr id="213" name="Freihand 212">
                  <a:extLst>
                    <a:ext uri="{FF2B5EF4-FFF2-40B4-BE49-F238E27FC236}">
                      <a16:creationId xmlns:a16="http://schemas.microsoft.com/office/drawing/2014/main" id="{F7A2597D-C289-5B5B-3DCF-08C8287804B4}"/>
                    </a:ext>
                  </a:extLst>
                </p:cNvPr>
                <p:cNvPicPr/>
                <p:nvPr/>
              </p:nvPicPr>
              <p:blipFill>
                <a:blip r:embed="rId371"/>
                <a:stretch>
                  <a:fillRect/>
                </a:stretch>
              </p:blipFill>
              <p:spPr>
                <a:xfrm>
                  <a:off x="5133698" y="5038822"/>
                  <a:ext cx="115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4" name="Freihand 213">
                  <a:extLst>
                    <a:ext uri="{FF2B5EF4-FFF2-40B4-BE49-F238E27FC236}">
                      <a16:creationId xmlns:a16="http://schemas.microsoft.com/office/drawing/2014/main" id="{2878BD02-90F2-E22B-9DF2-41A351D72EA8}"/>
                    </a:ext>
                  </a:extLst>
                </p14:cNvPr>
                <p14:cNvContentPartPr/>
                <p14:nvPr/>
              </p14:nvContentPartPr>
              <p14:xfrm>
                <a:off x="5373458" y="5030542"/>
                <a:ext cx="119880" cy="104040"/>
              </p14:xfrm>
            </p:contentPart>
          </mc:Choice>
          <mc:Fallback xmlns="">
            <p:pic>
              <p:nvPicPr>
                <p:cNvPr id="214" name="Freihand 213">
                  <a:extLst>
                    <a:ext uri="{FF2B5EF4-FFF2-40B4-BE49-F238E27FC236}">
                      <a16:creationId xmlns:a16="http://schemas.microsoft.com/office/drawing/2014/main" id="{2878BD02-90F2-E22B-9DF2-41A351D72EA8}"/>
                    </a:ext>
                  </a:extLst>
                </p:cNvPr>
                <p:cNvPicPr/>
                <p:nvPr/>
              </p:nvPicPr>
              <p:blipFill>
                <a:blip r:embed="rId373"/>
                <a:stretch>
                  <a:fillRect/>
                </a:stretch>
              </p:blipFill>
              <p:spPr>
                <a:xfrm>
                  <a:off x="5364818" y="5021902"/>
                  <a:ext cx="137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5" name="Freihand 214">
                  <a:extLst>
                    <a:ext uri="{FF2B5EF4-FFF2-40B4-BE49-F238E27FC236}">
                      <a16:creationId xmlns:a16="http://schemas.microsoft.com/office/drawing/2014/main" id="{ABB32D95-FF1C-DCCD-F289-D70D75E10633}"/>
                    </a:ext>
                  </a:extLst>
                </p14:cNvPr>
                <p14:cNvContentPartPr/>
                <p14:nvPr/>
              </p14:nvContentPartPr>
              <p14:xfrm>
                <a:off x="5377778" y="4904182"/>
                <a:ext cx="146880" cy="284760"/>
              </p14:xfrm>
            </p:contentPart>
          </mc:Choice>
          <mc:Fallback xmlns="">
            <p:pic>
              <p:nvPicPr>
                <p:cNvPr id="215" name="Freihand 214">
                  <a:extLst>
                    <a:ext uri="{FF2B5EF4-FFF2-40B4-BE49-F238E27FC236}">
                      <a16:creationId xmlns:a16="http://schemas.microsoft.com/office/drawing/2014/main" id="{ABB32D95-FF1C-DCCD-F289-D70D75E10633}"/>
                    </a:ext>
                  </a:extLst>
                </p:cNvPr>
                <p:cNvPicPr/>
                <p:nvPr/>
              </p:nvPicPr>
              <p:blipFill>
                <a:blip r:embed="rId375"/>
                <a:stretch>
                  <a:fillRect/>
                </a:stretch>
              </p:blipFill>
              <p:spPr>
                <a:xfrm>
                  <a:off x="5369138" y="4895542"/>
                  <a:ext cx="1645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6" name="Freihand 215">
                  <a:extLst>
                    <a:ext uri="{FF2B5EF4-FFF2-40B4-BE49-F238E27FC236}">
                      <a16:creationId xmlns:a16="http://schemas.microsoft.com/office/drawing/2014/main" id="{6E5818D5-860E-5AE2-0382-05BF753C0B72}"/>
                    </a:ext>
                  </a:extLst>
                </p14:cNvPr>
                <p14:cNvContentPartPr/>
                <p14:nvPr/>
              </p14:nvContentPartPr>
              <p14:xfrm>
                <a:off x="5542658" y="5091022"/>
                <a:ext cx="113760" cy="9720"/>
              </p14:xfrm>
            </p:contentPart>
          </mc:Choice>
          <mc:Fallback xmlns="">
            <p:pic>
              <p:nvPicPr>
                <p:cNvPr id="216" name="Freihand 215">
                  <a:extLst>
                    <a:ext uri="{FF2B5EF4-FFF2-40B4-BE49-F238E27FC236}">
                      <a16:creationId xmlns:a16="http://schemas.microsoft.com/office/drawing/2014/main" id="{6E5818D5-860E-5AE2-0382-05BF753C0B72}"/>
                    </a:ext>
                  </a:extLst>
                </p:cNvPr>
                <p:cNvPicPr/>
                <p:nvPr/>
              </p:nvPicPr>
              <p:blipFill>
                <a:blip r:embed="rId377"/>
                <a:stretch>
                  <a:fillRect/>
                </a:stretch>
              </p:blipFill>
              <p:spPr>
                <a:xfrm>
                  <a:off x="5533658" y="5082382"/>
                  <a:ext cx="131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7" name="Freihand 216">
                  <a:extLst>
                    <a:ext uri="{FF2B5EF4-FFF2-40B4-BE49-F238E27FC236}">
                      <a16:creationId xmlns:a16="http://schemas.microsoft.com/office/drawing/2014/main" id="{BF0A0D90-C425-A367-73B0-0361FD3E2E2C}"/>
                    </a:ext>
                  </a:extLst>
                </p14:cNvPr>
                <p14:cNvContentPartPr/>
                <p14:nvPr/>
              </p14:nvContentPartPr>
              <p14:xfrm>
                <a:off x="5683778" y="5010022"/>
                <a:ext cx="21960" cy="132840"/>
              </p14:xfrm>
            </p:contentPart>
          </mc:Choice>
          <mc:Fallback xmlns="">
            <p:pic>
              <p:nvPicPr>
                <p:cNvPr id="217" name="Freihand 216">
                  <a:extLst>
                    <a:ext uri="{FF2B5EF4-FFF2-40B4-BE49-F238E27FC236}">
                      <a16:creationId xmlns:a16="http://schemas.microsoft.com/office/drawing/2014/main" id="{BF0A0D90-C425-A367-73B0-0361FD3E2E2C}"/>
                    </a:ext>
                  </a:extLst>
                </p:cNvPr>
                <p:cNvPicPr/>
                <p:nvPr/>
              </p:nvPicPr>
              <p:blipFill>
                <a:blip r:embed="rId379"/>
                <a:stretch>
                  <a:fillRect/>
                </a:stretch>
              </p:blipFill>
              <p:spPr>
                <a:xfrm>
                  <a:off x="5675138" y="5001382"/>
                  <a:ext cx="39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8" name="Freihand 217">
                  <a:extLst>
                    <a:ext uri="{FF2B5EF4-FFF2-40B4-BE49-F238E27FC236}">
                      <a16:creationId xmlns:a16="http://schemas.microsoft.com/office/drawing/2014/main" id="{F0A74814-B45C-BEA8-E3A5-4FA6473037D1}"/>
                    </a:ext>
                  </a:extLst>
                </p14:cNvPr>
                <p14:cNvContentPartPr/>
                <p14:nvPr/>
              </p14:nvContentPartPr>
              <p14:xfrm>
                <a:off x="5627258" y="4996702"/>
                <a:ext cx="107280" cy="199440"/>
              </p14:xfrm>
            </p:contentPart>
          </mc:Choice>
          <mc:Fallback xmlns="">
            <p:pic>
              <p:nvPicPr>
                <p:cNvPr id="218" name="Freihand 217">
                  <a:extLst>
                    <a:ext uri="{FF2B5EF4-FFF2-40B4-BE49-F238E27FC236}">
                      <a16:creationId xmlns:a16="http://schemas.microsoft.com/office/drawing/2014/main" id="{F0A74814-B45C-BEA8-E3A5-4FA6473037D1}"/>
                    </a:ext>
                  </a:extLst>
                </p:cNvPr>
                <p:cNvPicPr/>
                <p:nvPr/>
              </p:nvPicPr>
              <p:blipFill>
                <a:blip r:embed="rId381"/>
                <a:stretch>
                  <a:fillRect/>
                </a:stretch>
              </p:blipFill>
              <p:spPr>
                <a:xfrm>
                  <a:off x="5618258" y="4987702"/>
                  <a:ext cx="1249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9" name="Freihand 218">
                  <a:extLst>
                    <a:ext uri="{FF2B5EF4-FFF2-40B4-BE49-F238E27FC236}">
                      <a16:creationId xmlns:a16="http://schemas.microsoft.com/office/drawing/2014/main" id="{386075F1-6D28-9AE8-CFD1-1B63B92232FA}"/>
                    </a:ext>
                  </a:extLst>
                </p14:cNvPr>
                <p14:cNvContentPartPr/>
                <p14:nvPr/>
              </p14:nvContentPartPr>
              <p14:xfrm>
                <a:off x="5744618" y="5089942"/>
                <a:ext cx="123840" cy="93960"/>
              </p14:xfrm>
            </p:contentPart>
          </mc:Choice>
          <mc:Fallback xmlns="">
            <p:pic>
              <p:nvPicPr>
                <p:cNvPr id="219" name="Freihand 218">
                  <a:extLst>
                    <a:ext uri="{FF2B5EF4-FFF2-40B4-BE49-F238E27FC236}">
                      <a16:creationId xmlns:a16="http://schemas.microsoft.com/office/drawing/2014/main" id="{386075F1-6D28-9AE8-CFD1-1B63B92232FA}"/>
                    </a:ext>
                  </a:extLst>
                </p:cNvPr>
                <p:cNvPicPr/>
                <p:nvPr/>
              </p:nvPicPr>
              <p:blipFill>
                <a:blip r:embed="rId383"/>
                <a:stretch>
                  <a:fillRect/>
                </a:stretch>
              </p:blipFill>
              <p:spPr>
                <a:xfrm>
                  <a:off x="5735978" y="5080942"/>
                  <a:ext cx="141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1" name="Freihand 220">
                  <a:extLst>
                    <a:ext uri="{FF2B5EF4-FFF2-40B4-BE49-F238E27FC236}">
                      <a16:creationId xmlns:a16="http://schemas.microsoft.com/office/drawing/2014/main" id="{FF514340-5705-AFCF-77E4-6E2B65AC3E04}"/>
                    </a:ext>
                  </a:extLst>
                </p14:cNvPr>
                <p14:cNvContentPartPr/>
                <p14:nvPr/>
              </p14:nvContentPartPr>
              <p14:xfrm>
                <a:off x="5948018" y="4964302"/>
                <a:ext cx="156960" cy="263880"/>
              </p14:xfrm>
            </p:contentPart>
          </mc:Choice>
          <mc:Fallback xmlns="">
            <p:pic>
              <p:nvPicPr>
                <p:cNvPr id="221" name="Freihand 220">
                  <a:extLst>
                    <a:ext uri="{FF2B5EF4-FFF2-40B4-BE49-F238E27FC236}">
                      <a16:creationId xmlns:a16="http://schemas.microsoft.com/office/drawing/2014/main" id="{FF514340-5705-AFCF-77E4-6E2B65AC3E04}"/>
                    </a:ext>
                  </a:extLst>
                </p:cNvPr>
                <p:cNvPicPr/>
                <p:nvPr/>
              </p:nvPicPr>
              <p:blipFill>
                <a:blip r:embed="rId385"/>
                <a:stretch>
                  <a:fillRect/>
                </a:stretch>
              </p:blipFill>
              <p:spPr>
                <a:xfrm>
                  <a:off x="5939018" y="4955302"/>
                  <a:ext cx="1746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2" name="Freihand 221">
                  <a:extLst>
                    <a:ext uri="{FF2B5EF4-FFF2-40B4-BE49-F238E27FC236}">
                      <a16:creationId xmlns:a16="http://schemas.microsoft.com/office/drawing/2014/main" id="{D5928644-9916-8404-099E-9868174F19CB}"/>
                    </a:ext>
                  </a:extLst>
                </p14:cNvPr>
                <p14:cNvContentPartPr/>
                <p14:nvPr/>
              </p14:nvContentPartPr>
              <p14:xfrm>
                <a:off x="6155378" y="5131342"/>
                <a:ext cx="7200" cy="20520"/>
              </p14:xfrm>
            </p:contentPart>
          </mc:Choice>
          <mc:Fallback xmlns="">
            <p:pic>
              <p:nvPicPr>
                <p:cNvPr id="222" name="Freihand 221">
                  <a:extLst>
                    <a:ext uri="{FF2B5EF4-FFF2-40B4-BE49-F238E27FC236}">
                      <a16:creationId xmlns:a16="http://schemas.microsoft.com/office/drawing/2014/main" id="{D5928644-9916-8404-099E-9868174F19CB}"/>
                    </a:ext>
                  </a:extLst>
                </p:cNvPr>
                <p:cNvPicPr/>
                <p:nvPr/>
              </p:nvPicPr>
              <p:blipFill>
                <a:blip r:embed="rId387"/>
                <a:stretch>
                  <a:fillRect/>
                </a:stretch>
              </p:blipFill>
              <p:spPr>
                <a:xfrm>
                  <a:off x="6146738" y="5122342"/>
                  <a:ext cx="24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3" name="Freihand 222">
                  <a:extLst>
                    <a:ext uri="{FF2B5EF4-FFF2-40B4-BE49-F238E27FC236}">
                      <a16:creationId xmlns:a16="http://schemas.microsoft.com/office/drawing/2014/main" id="{16C09791-BED0-B1D0-6FF6-1ABC528AE216}"/>
                    </a:ext>
                  </a:extLst>
                </p14:cNvPr>
                <p14:cNvContentPartPr/>
                <p14:nvPr/>
              </p14:nvContentPartPr>
              <p14:xfrm>
                <a:off x="6208298" y="4911382"/>
                <a:ext cx="102600" cy="356760"/>
              </p14:xfrm>
            </p:contentPart>
          </mc:Choice>
          <mc:Fallback xmlns="">
            <p:pic>
              <p:nvPicPr>
                <p:cNvPr id="223" name="Freihand 222">
                  <a:extLst>
                    <a:ext uri="{FF2B5EF4-FFF2-40B4-BE49-F238E27FC236}">
                      <a16:creationId xmlns:a16="http://schemas.microsoft.com/office/drawing/2014/main" id="{16C09791-BED0-B1D0-6FF6-1ABC528AE216}"/>
                    </a:ext>
                  </a:extLst>
                </p:cNvPr>
                <p:cNvPicPr/>
                <p:nvPr/>
              </p:nvPicPr>
              <p:blipFill>
                <a:blip r:embed="rId389"/>
                <a:stretch>
                  <a:fillRect/>
                </a:stretch>
              </p:blipFill>
              <p:spPr>
                <a:xfrm>
                  <a:off x="6199298" y="4902742"/>
                  <a:ext cx="1202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5" name="Freihand 224">
                  <a:extLst>
                    <a:ext uri="{FF2B5EF4-FFF2-40B4-BE49-F238E27FC236}">
                      <a16:creationId xmlns:a16="http://schemas.microsoft.com/office/drawing/2014/main" id="{080FC4EE-A718-7433-5483-B562AD3997FD}"/>
                    </a:ext>
                  </a:extLst>
                </p14:cNvPr>
                <p14:cNvContentPartPr/>
                <p14:nvPr/>
              </p14:nvContentPartPr>
              <p14:xfrm>
                <a:off x="6413858" y="5066182"/>
                <a:ext cx="182520" cy="35280"/>
              </p14:xfrm>
            </p:contentPart>
          </mc:Choice>
          <mc:Fallback xmlns="">
            <p:pic>
              <p:nvPicPr>
                <p:cNvPr id="225" name="Freihand 224">
                  <a:extLst>
                    <a:ext uri="{FF2B5EF4-FFF2-40B4-BE49-F238E27FC236}">
                      <a16:creationId xmlns:a16="http://schemas.microsoft.com/office/drawing/2014/main" id="{080FC4EE-A718-7433-5483-B562AD3997FD}"/>
                    </a:ext>
                  </a:extLst>
                </p:cNvPr>
                <p:cNvPicPr/>
                <p:nvPr/>
              </p:nvPicPr>
              <p:blipFill>
                <a:blip r:embed="rId391"/>
                <a:stretch>
                  <a:fillRect/>
                </a:stretch>
              </p:blipFill>
              <p:spPr>
                <a:xfrm>
                  <a:off x="6405218" y="5057542"/>
                  <a:ext cx="200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6" name="Freihand 225">
                  <a:extLst>
                    <a:ext uri="{FF2B5EF4-FFF2-40B4-BE49-F238E27FC236}">
                      <a16:creationId xmlns:a16="http://schemas.microsoft.com/office/drawing/2014/main" id="{3C3FE63E-90CD-7E7E-0EEA-5E57BC101186}"/>
                    </a:ext>
                  </a:extLst>
                </p14:cNvPr>
                <p14:cNvContentPartPr/>
                <p14:nvPr/>
              </p14:nvContentPartPr>
              <p14:xfrm>
                <a:off x="6431498" y="5107582"/>
                <a:ext cx="185760" cy="27360"/>
              </p14:xfrm>
            </p:contentPart>
          </mc:Choice>
          <mc:Fallback xmlns="">
            <p:pic>
              <p:nvPicPr>
                <p:cNvPr id="226" name="Freihand 225">
                  <a:extLst>
                    <a:ext uri="{FF2B5EF4-FFF2-40B4-BE49-F238E27FC236}">
                      <a16:creationId xmlns:a16="http://schemas.microsoft.com/office/drawing/2014/main" id="{3C3FE63E-90CD-7E7E-0EEA-5E57BC101186}"/>
                    </a:ext>
                  </a:extLst>
                </p:cNvPr>
                <p:cNvPicPr/>
                <p:nvPr/>
              </p:nvPicPr>
              <p:blipFill>
                <a:blip r:embed="rId393"/>
                <a:stretch>
                  <a:fillRect/>
                </a:stretch>
              </p:blipFill>
              <p:spPr>
                <a:xfrm>
                  <a:off x="6422858" y="5098582"/>
                  <a:ext cx="2034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7" name="Freihand 226">
                  <a:extLst>
                    <a:ext uri="{FF2B5EF4-FFF2-40B4-BE49-F238E27FC236}">
                      <a16:creationId xmlns:a16="http://schemas.microsoft.com/office/drawing/2014/main" id="{7A296906-445F-A330-DB32-D054A94E4CB5}"/>
                    </a:ext>
                  </a:extLst>
                </p14:cNvPr>
                <p14:cNvContentPartPr/>
                <p14:nvPr/>
              </p14:nvContentPartPr>
              <p14:xfrm>
                <a:off x="6670538" y="4967542"/>
                <a:ext cx="149400" cy="203400"/>
              </p14:xfrm>
            </p:contentPart>
          </mc:Choice>
          <mc:Fallback xmlns="">
            <p:pic>
              <p:nvPicPr>
                <p:cNvPr id="227" name="Freihand 226">
                  <a:extLst>
                    <a:ext uri="{FF2B5EF4-FFF2-40B4-BE49-F238E27FC236}">
                      <a16:creationId xmlns:a16="http://schemas.microsoft.com/office/drawing/2014/main" id="{7A296906-445F-A330-DB32-D054A94E4CB5}"/>
                    </a:ext>
                  </a:extLst>
                </p:cNvPr>
                <p:cNvPicPr/>
                <p:nvPr/>
              </p:nvPicPr>
              <p:blipFill>
                <a:blip r:embed="rId395"/>
                <a:stretch>
                  <a:fillRect/>
                </a:stretch>
              </p:blipFill>
              <p:spPr>
                <a:xfrm>
                  <a:off x="6661898" y="4958542"/>
                  <a:ext cx="167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8" name="Freihand 227">
                  <a:extLst>
                    <a:ext uri="{FF2B5EF4-FFF2-40B4-BE49-F238E27FC236}">
                      <a16:creationId xmlns:a16="http://schemas.microsoft.com/office/drawing/2014/main" id="{EE312DDE-3AA9-AEB8-CCC2-C82BE5C8828E}"/>
                    </a:ext>
                  </a:extLst>
                </p14:cNvPr>
                <p14:cNvContentPartPr/>
                <p14:nvPr/>
              </p14:nvContentPartPr>
              <p14:xfrm>
                <a:off x="6882578" y="4912822"/>
                <a:ext cx="134640" cy="187560"/>
              </p14:xfrm>
            </p:contentPart>
          </mc:Choice>
          <mc:Fallback xmlns="">
            <p:pic>
              <p:nvPicPr>
                <p:cNvPr id="228" name="Freihand 227">
                  <a:extLst>
                    <a:ext uri="{FF2B5EF4-FFF2-40B4-BE49-F238E27FC236}">
                      <a16:creationId xmlns:a16="http://schemas.microsoft.com/office/drawing/2014/main" id="{EE312DDE-3AA9-AEB8-CCC2-C82BE5C8828E}"/>
                    </a:ext>
                  </a:extLst>
                </p:cNvPr>
                <p:cNvPicPr/>
                <p:nvPr/>
              </p:nvPicPr>
              <p:blipFill>
                <a:blip r:embed="rId397"/>
                <a:stretch>
                  <a:fillRect/>
                </a:stretch>
              </p:blipFill>
              <p:spPr>
                <a:xfrm>
                  <a:off x="6873578" y="4904182"/>
                  <a:ext cx="152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9" name="Freihand 228">
                  <a:extLst>
                    <a:ext uri="{FF2B5EF4-FFF2-40B4-BE49-F238E27FC236}">
                      <a16:creationId xmlns:a16="http://schemas.microsoft.com/office/drawing/2014/main" id="{5FA143BC-E0B7-1065-A129-99103D64570F}"/>
                    </a:ext>
                  </a:extLst>
                </p14:cNvPr>
                <p14:cNvContentPartPr/>
                <p14:nvPr/>
              </p14:nvContentPartPr>
              <p14:xfrm>
                <a:off x="7020098" y="4863862"/>
                <a:ext cx="96120" cy="188280"/>
              </p14:xfrm>
            </p:contentPart>
          </mc:Choice>
          <mc:Fallback xmlns="">
            <p:pic>
              <p:nvPicPr>
                <p:cNvPr id="229" name="Freihand 228">
                  <a:extLst>
                    <a:ext uri="{FF2B5EF4-FFF2-40B4-BE49-F238E27FC236}">
                      <a16:creationId xmlns:a16="http://schemas.microsoft.com/office/drawing/2014/main" id="{5FA143BC-E0B7-1065-A129-99103D64570F}"/>
                    </a:ext>
                  </a:extLst>
                </p:cNvPr>
                <p:cNvPicPr/>
                <p:nvPr/>
              </p:nvPicPr>
              <p:blipFill>
                <a:blip r:embed="rId399"/>
                <a:stretch>
                  <a:fillRect/>
                </a:stretch>
              </p:blipFill>
              <p:spPr>
                <a:xfrm>
                  <a:off x="7011098" y="4854862"/>
                  <a:ext cx="1137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0" name="Freihand 229">
                  <a:extLst>
                    <a:ext uri="{FF2B5EF4-FFF2-40B4-BE49-F238E27FC236}">
                      <a16:creationId xmlns:a16="http://schemas.microsoft.com/office/drawing/2014/main" id="{733A6A8B-43D8-9D30-BCAB-B901CE2D6959}"/>
                    </a:ext>
                  </a:extLst>
                </p14:cNvPr>
                <p14:cNvContentPartPr/>
                <p14:nvPr/>
              </p14:nvContentPartPr>
              <p14:xfrm>
                <a:off x="7181738" y="5005342"/>
                <a:ext cx="6480" cy="95400"/>
              </p14:xfrm>
            </p:contentPart>
          </mc:Choice>
          <mc:Fallback xmlns="">
            <p:pic>
              <p:nvPicPr>
                <p:cNvPr id="230" name="Freihand 229">
                  <a:extLst>
                    <a:ext uri="{FF2B5EF4-FFF2-40B4-BE49-F238E27FC236}">
                      <a16:creationId xmlns:a16="http://schemas.microsoft.com/office/drawing/2014/main" id="{733A6A8B-43D8-9D30-BCAB-B901CE2D6959}"/>
                    </a:ext>
                  </a:extLst>
                </p:cNvPr>
                <p:cNvPicPr/>
                <p:nvPr/>
              </p:nvPicPr>
              <p:blipFill>
                <a:blip r:embed="rId401"/>
                <a:stretch>
                  <a:fillRect/>
                </a:stretch>
              </p:blipFill>
              <p:spPr>
                <a:xfrm>
                  <a:off x="7173098" y="4996702"/>
                  <a:ext cx="24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1" name="Freihand 230">
                  <a:extLst>
                    <a:ext uri="{FF2B5EF4-FFF2-40B4-BE49-F238E27FC236}">
                      <a16:creationId xmlns:a16="http://schemas.microsoft.com/office/drawing/2014/main" id="{03958E6E-A264-2567-044C-1A40F38C22BC}"/>
                    </a:ext>
                  </a:extLst>
                </p14:cNvPr>
                <p14:cNvContentPartPr/>
                <p14:nvPr/>
              </p14:nvContentPartPr>
              <p14:xfrm>
                <a:off x="7237898" y="4860262"/>
                <a:ext cx="97920" cy="209520"/>
              </p14:xfrm>
            </p:contentPart>
          </mc:Choice>
          <mc:Fallback xmlns="">
            <p:pic>
              <p:nvPicPr>
                <p:cNvPr id="231" name="Freihand 230">
                  <a:extLst>
                    <a:ext uri="{FF2B5EF4-FFF2-40B4-BE49-F238E27FC236}">
                      <a16:creationId xmlns:a16="http://schemas.microsoft.com/office/drawing/2014/main" id="{03958E6E-A264-2567-044C-1A40F38C22BC}"/>
                    </a:ext>
                  </a:extLst>
                </p:cNvPr>
                <p:cNvPicPr/>
                <p:nvPr/>
              </p:nvPicPr>
              <p:blipFill>
                <a:blip r:embed="rId403"/>
                <a:stretch>
                  <a:fillRect/>
                </a:stretch>
              </p:blipFill>
              <p:spPr>
                <a:xfrm>
                  <a:off x="7229258" y="4851622"/>
                  <a:ext cx="115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2" name="Freihand 231">
                  <a:extLst>
                    <a:ext uri="{FF2B5EF4-FFF2-40B4-BE49-F238E27FC236}">
                      <a16:creationId xmlns:a16="http://schemas.microsoft.com/office/drawing/2014/main" id="{8EDE265D-19CE-895F-8E72-42A5E5FA8A87}"/>
                    </a:ext>
                  </a:extLst>
                </p14:cNvPr>
                <p14:cNvContentPartPr/>
                <p14:nvPr/>
              </p14:nvContentPartPr>
              <p14:xfrm>
                <a:off x="7385498" y="4830742"/>
                <a:ext cx="116640" cy="261000"/>
              </p14:xfrm>
            </p:contentPart>
          </mc:Choice>
          <mc:Fallback xmlns="">
            <p:pic>
              <p:nvPicPr>
                <p:cNvPr id="232" name="Freihand 231">
                  <a:extLst>
                    <a:ext uri="{FF2B5EF4-FFF2-40B4-BE49-F238E27FC236}">
                      <a16:creationId xmlns:a16="http://schemas.microsoft.com/office/drawing/2014/main" id="{8EDE265D-19CE-895F-8E72-42A5E5FA8A87}"/>
                    </a:ext>
                  </a:extLst>
                </p:cNvPr>
                <p:cNvPicPr/>
                <p:nvPr/>
              </p:nvPicPr>
              <p:blipFill>
                <a:blip r:embed="rId405"/>
                <a:stretch>
                  <a:fillRect/>
                </a:stretch>
              </p:blipFill>
              <p:spPr>
                <a:xfrm>
                  <a:off x="7376858" y="4821742"/>
                  <a:ext cx="1342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4" name="Freihand 233">
                  <a:extLst>
                    <a:ext uri="{FF2B5EF4-FFF2-40B4-BE49-F238E27FC236}">
                      <a16:creationId xmlns:a16="http://schemas.microsoft.com/office/drawing/2014/main" id="{DDE1FA98-AC86-42D4-593D-5EE0D4CE1954}"/>
                    </a:ext>
                  </a:extLst>
                </p14:cNvPr>
                <p14:cNvContentPartPr/>
                <p14:nvPr/>
              </p14:nvContentPartPr>
              <p14:xfrm>
                <a:off x="3835538" y="4825702"/>
                <a:ext cx="674640" cy="52200"/>
              </p14:xfrm>
            </p:contentPart>
          </mc:Choice>
          <mc:Fallback xmlns="">
            <p:pic>
              <p:nvPicPr>
                <p:cNvPr id="234" name="Freihand 233">
                  <a:extLst>
                    <a:ext uri="{FF2B5EF4-FFF2-40B4-BE49-F238E27FC236}">
                      <a16:creationId xmlns:a16="http://schemas.microsoft.com/office/drawing/2014/main" id="{DDE1FA98-AC86-42D4-593D-5EE0D4CE1954}"/>
                    </a:ext>
                  </a:extLst>
                </p:cNvPr>
                <p:cNvPicPr/>
                <p:nvPr/>
              </p:nvPicPr>
              <p:blipFill>
                <a:blip r:embed="rId407"/>
                <a:stretch>
                  <a:fillRect/>
                </a:stretch>
              </p:blipFill>
              <p:spPr>
                <a:xfrm>
                  <a:off x="3826898" y="4816702"/>
                  <a:ext cx="692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5" name="Freihand 234">
                  <a:extLst>
                    <a:ext uri="{FF2B5EF4-FFF2-40B4-BE49-F238E27FC236}">
                      <a16:creationId xmlns:a16="http://schemas.microsoft.com/office/drawing/2014/main" id="{56A1EEBD-EF50-0EDE-E6C6-EB18B9421E4C}"/>
                    </a:ext>
                  </a:extLst>
                </p14:cNvPr>
                <p14:cNvContentPartPr/>
                <p14:nvPr/>
              </p14:nvContentPartPr>
              <p14:xfrm>
                <a:off x="4107338" y="4605382"/>
                <a:ext cx="148320" cy="172440"/>
              </p14:xfrm>
            </p:contentPart>
          </mc:Choice>
          <mc:Fallback xmlns="">
            <p:pic>
              <p:nvPicPr>
                <p:cNvPr id="235" name="Freihand 234">
                  <a:extLst>
                    <a:ext uri="{FF2B5EF4-FFF2-40B4-BE49-F238E27FC236}">
                      <a16:creationId xmlns:a16="http://schemas.microsoft.com/office/drawing/2014/main" id="{56A1EEBD-EF50-0EDE-E6C6-EB18B9421E4C}"/>
                    </a:ext>
                  </a:extLst>
                </p:cNvPr>
                <p:cNvPicPr/>
                <p:nvPr/>
              </p:nvPicPr>
              <p:blipFill>
                <a:blip r:embed="rId409"/>
                <a:stretch>
                  <a:fillRect/>
                </a:stretch>
              </p:blipFill>
              <p:spPr>
                <a:xfrm>
                  <a:off x="4098698" y="4596382"/>
                  <a:ext cx="165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6" name="Freihand 235">
                  <a:extLst>
                    <a:ext uri="{FF2B5EF4-FFF2-40B4-BE49-F238E27FC236}">
                      <a16:creationId xmlns:a16="http://schemas.microsoft.com/office/drawing/2014/main" id="{25835E8B-8624-9814-4285-18267DB8B76A}"/>
                    </a:ext>
                  </a:extLst>
                </p14:cNvPr>
                <p14:cNvContentPartPr/>
                <p14:nvPr/>
              </p14:nvContentPartPr>
              <p14:xfrm>
                <a:off x="4100498" y="4635982"/>
                <a:ext cx="139320" cy="118440"/>
              </p14:xfrm>
            </p:contentPart>
          </mc:Choice>
          <mc:Fallback xmlns="">
            <p:pic>
              <p:nvPicPr>
                <p:cNvPr id="236" name="Freihand 235">
                  <a:extLst>
                    <a:ext uri="{FF2B5EF4-FFF2-40B4-BE49-F238E27FC236}">
                      <a16:creationId xmlns:a16="http://schemas.microsoft.com/office/drawing/2014/main" id="{25835E8B-8624-9814-4285-18267DB8B76A}"/>
                    </a:ext>
                  </a:extLst>
                </p:cNvPr>
                <p:cNvPicPr/>
                <p:nvPr/>
              </p:nvPicPr>
              <p:blipFill>
                <a:blip r:embed="rId411"/>
                <a:stretch>
                  <a:fillRect/>
                </a:stretch>
              </p:blipFill>
              <p:spPr>
                <a:xfrm>
                  <a:off x="4091498" y="4626982"/>
                  <a:ext cx="156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72" name="Freihand 171">
                  <a:extLst>
                    <a:ext uri="{FF2B5EF4-FFF2-40B4-BE49-F238E27FC236}">
                      <a16:creationId xmlns:a16="http://schemas.microsoft.com/office/drawing/2014/main" id="{C86586C5-2304-47D5-D51C-EC77DF415770}"/>
                    </a:ext>
                  </a:extLst>
                </p14:cNvPr>
                <p14:cNvContentPartPr/>
                <p14:nvPr/>
              </p14:nvContentPartPr>
              <p14:xfrm>
                <a:off x="294938" y="5240062"/>
                <a:ext cx="156960" cy="167400"/>
              </p14:xfrm>
            </p:contentPart>
          </mc:Choice>
          <mc:Fallback xmlns="">
            <p:pic>
              <p:nvPicPr>
                <p:cNvPr id="172" name="Freihand 171">
                  <a:extLst>
                    <a:ext uri="{FF2B5EF4-FFF2-40B4-BE49-F238E27FC236}">
                      <a16:creationId xmlns:a16="http://schemas.microsoft.com/office/drawing/2014/main" id="{C86586C5-2304-47D5-D51C-EC77DF415770}"/>
                    </a:ext>
                  </a:extLst>
                </p:cNvPr>
                <p:cNvPicPr/>
                <p:nvPr/>
              </p:nvPicPr>
              <p:blipFill>
                <a:blip r:embed="rId413"/>
                <a:stretch>
                  <a:fillRect/>
                </a:stretch>
              </p:blipFill>
              <p:spPr>
                <a:xfrm>
                  <a:off x="285938" y="5231422"/>
                  <a:ext cx="174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73" name="Freihand 172">
                  <a:extLst>
                    <a:ext uri="{FF2B5EF4-FFF2-40B4-BE49-F238E27FC236}">
                      <a16:creationId xmlns:a16="http://schemas.microsoft.com/office/drawing/2014/main" id="{DDC127DE-4CAF-E0BE-0E4D-3B79862F6FE2}"/>
                    </a:ext>
                  </a:extLst>
                </p14:cNvPr>
                <p14:cNvContentPartPr/>
                <p14:nvPr/>
              </p14:nvContentPartPr>
              <p14:xfrm>
                <a:off x="289178" y="5151502"/>
                <a:ext cx="192960" cy="255240"/>
              </p14:xfrm>
            </p:contentPart>
          </mc:Choice>
          <mc:Fallback xmlns="">
            <p:pic>
              <p:nvPicPr>
                <p:cNvPr id="173" name="Freihand 172">
                  <a:extLst>
                    <a:ext uri="{FF2B5EF4-FFF2-40B4-BE49-F238E27FC236}">
                      <a16:creationId xmlns:a16="http://schemas.microsoft.com/office/drawing/2014/main" id="{DDC127DE-4CAF-E0BE-0E4D-3B79862F6FE2}"/>
                    </a:ext>
                  </a:extLst>
                </p:cNvPr>
                <p:cNvPicPr/>
                <p:nvPr/>
              </p:nvPicPr>
              <p:blipFill>
                <a:blip r:embed="rId415"/>
                <a:stretch>
                  <a:fillRect/>
                </a:stretch>
              </p:blipFill>
              <p:spPr>
                <a:xfrm>
                  <a:off x="280538" y="5142502"/>
                  <a:ext cx="2106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74" name="Freihand 173">
                  <a:extLst>
                    <a:ext uri="{FF2B5EF4-FFF2-40B4-BE49-F238E27FC236}">
                      <a16:creationId xmlns:a16="http://schemas.microsoft.com/office/drawing/2014/main" id="{AD7B486C-A620-7AC1-E018-E2A49CE538BE}"/>
                    </a:ext>
                  </a:extLst>
                </p14:cNvPr>
                <p14:cNvContentPartPr/>
                <p14:nvPr/>
              </p14:nvContentPartPr>
              <p14:xfrm>
                <a:off x="557018" y="5300902"/>
                <a:ext cx="123120" cy="10800"/>
              </p14:xfrm>
            </p:contentPart>
          </mc:Choice>
          <mc:Fallback xmlns="">
            <p:pic>
              <p:nvPicPr>
                <p:cNvPr id="174" name="Freihand 173">
                  <a:extLst>
                    <a:ext uri="{FF2B5EF4-FFF2-40B4-BE49-F238E27FC236}">
                      <a16:creationId xmlns:a16="http://schemas.microsoft.com/office/drawing/2014/main" id="{AD7B486C-A620-7AC1-E018-E2A49CE538BE}"/>
                    </a:ext>
                  </a:extLst>
                </p:cNvPr>
                <p:cNvPicPr/>
                <p:nvPr/>
              </p:nvPicPr>
              <p:blipFill>
                <a:blip r:embed="rId417"/>
                <a:stretch>
                  <a:fillRect/>
                </a:stretch>
              </p:blipFill>
              <p:spPr>
                <a:xfrm>
                  <a:off x="548378" y="5292262"/>
                  <a:ext cx="140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75" name="Freihand 174">
                  <a:extLst>
                    <a:ext uri="{FF2B5EF4-FFF2-40B4-BE49-F238E27FC236}">
                      <a16:creationId xmlns:a16="http://schemas.microsoft.com/office/drawing/2014/main" id="{12084DBA-E49F-5160-0851-5BB67C163BFC}"/>
                    </a:ext>
                  </a:extLst>
                </p14:cNvPr>
                <p14:cNvContentPartPr/>
                <p14:nvPr/>
              </p14:nvContentPartPr>
              <p14:xfrm>
                <a:off x="782378" y="5156182"/>
                <a:ext cx="201600" cy="172800"/>
              </p14:xfrm>
            </p:contentPart>
          </mc:Choice>
          <mc:Fallback xmlns="">
            <p:pic>
              <p:nvPicPr>
                <p:cNvPr id="175" name="Freihand 174">
                  <a:extLst>
                    <a:ext uri="{FF2B5EF4-FFF2-40B4-BE49-F238E27FC236}">
                      <a16:creationId xmlns:a16="http://schemas.microsoft.com/office/drawing/2014/main" id="{12084DBA-E49F-5160-0851-5BB67C163BFC}"/>
                    </a:ext>
                  </a:extLst>
                </p:cNvPr>
                <p:cNvPicPr/>
                <p:nvPr/>
              </p:nvPicPr>
              <p:blipFill>
                <a:blip r:embed="rId419"/>
                <a:stretch>
                  <a:fillRect/>
                </a:stretch>
              </p:blipFill>
              <p:spPr>
                <a:xfrm>
                  <a:off x="773738" y="5147182"/>
                  <a:ext cx="219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76" name="Freihand 175">
                  <a:extLst>
                    <a:ext uri="{FF2B5EF4-FFF2-40B4-BE49-F238E27FC236}">
                      <a16:creationId xmlns:a16="http://schemas.microsoft.com/office/drawing/2014/main" id="{FDC6A77C-E486-C044-655D-635DA0B75F90}"/>
                    </a:ext>
                  </a:extLst>
                </p14:cNvPr>
                <p14:cNvContentPartPr/>
                <p14:nvPr/>
              </p14:nvContentPartPr>
              <p14:xfrm>
                <a:off x="1098098" y="5064022"/>
                <a:ext cx="177480" cy="281880"/>
              </p14:xfrm>
            </p:contentPart>
          </mc:Choice>
          <mc:Fallback xmlns="">
            <p:pic>
              <p:nvPicPr>
                <p:cNvPr id="176" name="Freihand 175">
                  <a:extLst>
                    <a:ext uri="{FF2B5EF4-FFF2-40B4-BE49-F238E27FC236}">
                      <a16:creationId xmlns:a16="http://schemas.microsoft.com/office/drawing/2014/main" id="{FDC6A77C-E486-C044-655D-635DA0B75F90}"/>
                    </a:ext>
                  </a:extLst>
                </p:cNvPr>
                <p:cNvPicPr/>
                <p:nvPr/>
              </p:nvPicPr>
              <p:blipFill>
                <a:blip r:embed="rId421"/>
                <a:stretch>
                  <a:fillRect/>
                </a:stretch>
              </p:blipFill>
              <p:spPr>
                <a:xfrm>
                  <a:off x="1089458" y="5055382"/>
                  <a:ext cx="1951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77" name="Freihand 176">
                  <a:extLst>
                    <a:ext uri="{FF2B5EF4-FFF2-40B4-BE49-F238E27FC236}">
                      <a16:creationId xmlns:a16="http://schemas.microsoft.com/office/drawing/2014/main" id="{F9F7C710-7600-E2F0-1F39-586DA0B56BC4}"/>
                    </a:ext>
                  </a:extLst>
                </p14:cNvPr>
                <p14:cNvContentPartPr/>
                <p14:nvPr/>
              </p14:nvContentPartPr>
              <p14:xfrm>
                <a:off x="1346858" y="5076262"/>
                <a:ext cx="310320" cy="208440"/>
              </p14:xfrm>
            </p:contentPart>
          </mc:Choice>
          <mc:Fallback xmlns="">
            <p:pic>
              <p:nvPicPr>
                <p:cNvPr id="177" name="Freihand 176">
                  <a:extLst>
                    <a:ext uri="{FF2B5EF4-FFF2-40B4-BE49-F238E27FC236}">
                      <a16:creationId xmlns:a16="http://schemas.microsoft.com/office/drawing/2014/main" id="{F9F7C710-7600-E2F0-1F39-586DA0B56BC4}"/>
                    </a:ext>
                  </a:extLst>
                </p:cNvPr>
                <p:cNvPicPr/>
                <p:nvPr/>
              </p:nvPicPr>
              <p:blipFill>
                <a:blip r:embed="rId423"/>
                <a:stretch>
                  <a:fillRect/>
                </a:stretch>
              </p:blipFill>
              <p:spPr>
                <a:xfrm>
                  <a:off x="1337858" y="5067622"/>
                  <a:ext cx="3279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78" name="Freihand 177">
                  <a:extLst>
                    <a:ext uri="{FF2B5EF4-FFF2-40B4-BE49-F238E27FC236}">
                      <a16:creationId xmlns:a16="http://schemas.microsoft.com/office/drawing/2014/main" id="{D17B7C00-367D-D468-5940-A0E63DC9C834}"/>
                    </a:ext>
                  </a:extLst>
                </p14:cNvPr>
                <p14:cNvContentPartPr/>
                <p14:nvPr/>
              </p14:nvContentPartPr>
              <p14:xfrm>
                <a:off x="1637018" y="5087422"/>
                <a:ext cx="11160" cy="30960"/>
              </p14:xfrm>
            </p:contentPart>
          </mc:Choice>
          <mc:Fallback xmlns="">
            <p:pic>
              <p:nvPicPr>
                <p:cNvPr id="178" name="Freihand 177">
                  <a:extLst>
                    <a:ext uri="{FF2B5EF4-FFF2-40B4-BE49-F238E27FC236}">
                      <a16:creationId xmlns:a16="http://schemas.microsoft.com/office/drawing/2014/main" id="{D17B7C00-367D-D468-5940-A0E63DC9C834}"/>
                    </a:ext>
                  </a:extLst>
                </p:cNvPr>
                <p:cNvPicPr/>
                <p:nvPr/>
              </p:nvPicPr>
              <p:blipFill>
                <a:blip r:embed="rId425"/>
                <a:stretch>
                  <a:fillRect/>
                </a:stretch>
              </p:blipFill>
              <p:spPr>
                <a:xfrm>
                  <a:off x="1628018" y="5078782"/>
                  <a:ext cx="28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79" name="Freihand 178">
                  <a:extLst>
                    <a:ext uri="{FF2B5EF4-FFF2-40B4-BE49-F238E27FC236}">
                      <a16:creationId xmlns:a16="http://schemas.microsoft.com/office/drawing/2014/main" id="{F74FC8B3-8DC3-03B1-9A25-CEED3715C0D9}"/>
                    </a:ext>
                  </a:extLst>
                </p14:cNvPr>
                <p14:cNvContentPartPr/>
                <p14:nvPr/>
              </p14:nvContentPartPr>
              <p14:xfrm>
                <a:off x="1741058" y="5161942"/>
                <a:ext cx="209160" cy="82440"/>
              </p14:xfrm>
            </p:contentPart>
          </mc:Choice>
          <mc:Fallback xmlns="">
            <p:pic>
              <p:nvPicPr>
                <p:cNvPr id="179" name="Freihand 178">
                  <a:extLst>
                    <a:ext uri="{FF2B5EF4-FFF2-40B4-BE49-F238E27FC236}">
                      <a16:creationId xmlns:a16="http://schemas.microsoft.com/office/drawing/2014/main" id="{F74FC8B3-8DC3-03B1-9A25-CEED3715C0D9}"/>
                    </a:ext>
                  </a:extLst>
                </p:cNvPr>
                <p:cNvPicPr/>
                <p:nvPr/>
              </p:nvPicPr>
              <p:blipFill>
                <a:blip r:embed="rId427"/>
                <a:stretch>
                  <a:fillRect/>
                </a:stretch>
              </p:blipFill>
              <p:spPr>
                <a:xfrm>
                  <a:off x="1732058" y="5153302"/>
                  <a:ext cx="226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81" name="Freihand 180">
                  <a:extLst>
                    <a:ext uri="{FF2B5EF4-FFF2-40B4-BE49-F238E27FC236}">
                      <a16:creationId xmlns:a16="http://schemas.microsoft.com/office/drawing/2014/main" id="{6C134BD0-1EB4-6539-819A-35440E2781C1}"/>
                    </a:ext>
                  </a:extLst>
                </p14:cNvPr>
                <p14:cNvContentPartPr/>
                <p14:nvPr/>
              </p14:nvContentPartPr>
              <p14:xfrm>
                <a:off x="2165858" y="5157622"/>
                <a:ext cx="23400" cy="9720"/>
              </p14:xfrm>
            </p:contentPart>
          </mc:Choice>
          <mc:Fallback xmlns="">
            <p:pic>
              <p:nvPicPr>
                <p:cNvPr id="181" name="Freihand 180">
                  <a:extLst>
                    <a:ext uri="{FF2B5EF4-FFF2-40B4-BE49-F238E27FC236}">
                      <a16:creationId xmlns:a16="http://schemas.microsoft.com/office/drawing/2014/main" id="{6C134BD0-1EB4-6539-819A-35440E2781C1}"/>
                    </a:ext>
                  </a:extLst>
                </p:cNvPr>
                <p:cNvPicPr/>
                <p:nvPr/>
              </p:nvPicPr>
              <p:blipFill>
                <a:blip r:embed="rId429"/>
                <a:stretch>
                  <a:fillRect/>
                </a:stretch>
              </p:blipFill>
              <p:spPr>
                <a:xfrm>
                  <a:off x="2157218" y="5148622"/>
                  <a:ext cx="41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82" name="Freihand 181">
                  <a:extLst>
                    <a:ext uri="{FF2B5EF4-FFF2-40B4-BE49-F238E27FC236}">
                      <a16:creationId xmlns:a16="http://schemas.microsoft.com/office/drawing/2014/main" id="{1A806005-9360-ECB2-80C3-CD71EFDE25AD}"/>
                    </a:ext>
                  </a:extLst>
                </p14:cNvPr>
                <p14:cNvContentPartPr/>
                <p14:nvPr/>
              </p14:nvContentPartPr>
              <p14:xfrm>
                <a:off x="2188538" y="5251582"/>
                <a:ext cx="19440" cy="28080"/>
              </p14:xfrm>
            </p:contentPart>
          </mc:Choice>
          <mc:Fallback xmlns="">
            <p:pic>
              <p:nvPicPr>
                <p:cNvPr id="182" name="Freihand 181">
                  <a:extLst>
                    <a:ext uri="{FF2B5EF4-FFF2-40B4-BE49-F238E27FC236}">
                      <a16:creationId xmlns:a16="http://schemas.microsoft.com/office/drawing/2014/main" id="{1A806005-9360-ECB2-80C3-CD71EFDE25AD}"/>
                    </a:ext>
                  </a:extLst>
                </p:cNvPr>
                <p:cNvPicPr/>
                <p:nvPr/>
              </p:nvPicPr>
              <p:blipFill>
                <a:blip r:embed="rId431"/>
                <a:stretch>
                  <a:fillRect/>
                </a:stretch>
              </p:blipFill>
              <p:spPr>
                <a:xfrm>
                  <a:off x="2179898" y="5242582"/>
                  <a:ext cx="37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86" name="Freihand 185">
                  <a:extLst>
                    <a:ext uri="{FF2B5EF4-FFF2-40B4-BE49-F238E27FC236}">
                      <a16:creationId xmlns:a16="http://schemas.microsoft.com/office/drawing/2014/main" id="{1D10D38C-0CA7-B747-90A4-4A4BD9A33F21}"/>
                    </a:ext>
                  </a:extLst>
                </p14:cNvPr>
                <p14:cNvContentPartPr/>
                <p14:nvPr/>
              </p14:nvContentPartPr>
              <p14:xfrm>
                <a:off x="2489138" y="5097142"/>
                <a:ext cx="157320" cy="209160"/>
              </p14:xfrm>
            </p:contentPart>
          </mc:Choice>
          <mc:Fallback xmlns="">
            <p:pic>
              <p:nvPicPr>
                <p:cNvPr id="186" name="Freihand 185">
                  <a:extLst>
                    <a:ext uri="{FF2B5EF4-FFF2-40B4-BE49-F238E27FC236}">
                      <a16:creationId xmlns:a16="http://schemas.microsoft.com/office/drawing/2014/main" id="{1D10D38C-0CA7-B747-90A4-4A4BD9A33F21}"/>
                    </a:ext>
                  </a:extLst>
                </p:cNvPr>
                <p:cNvPicPr/>
                <p:nvPr/>
              </p:nvPicPr>
              <p:blipFill>
                <a:blip r:embed="rId433"/>
                <a:stretch>
                  <a:fillRect/>
                </a:stretch>
              </p:blipFill>
              <p:spPr>
                <a:xfrm>
                  <a:off x="2480138" y="5088142"/>
                  <a:ext cx="174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87" name="Freihand 186">
                  <a:extLst>
                    <a:ext uri="{FF2B5EF4-FFF2-40B4-BE49-F238E27FC236}">
                      <a16:creationId xmlns:a16="http://schemas.microsoft.com/office/drawing/2014/main" id="{566267B0-4F1F-0E07-23FC-7D1B0BFFE5CD}"/>
                    </a:ext>
                  </a:extLst>
                </p14:cNvPr>
                <p14:cNvContentPartPr/>
                <p14:nvPr/>
              </p14:nvContentPartPr>
              <p14:xfrm>
                <a:off x="2755898" y="5078782"/>
                <a:ext cx="98280" cy="175680"/>
              </p14:xfrm>
            </p:contentPart>
          </mc:Choice>
          <mc:Fallback xmlns="">
            <p:pic>
              <p:nvPicPr>
                <p:cNvPr id="187" name="Freihand 186">
                  <a:extLst>
                    <a:ext uri="{FF2B5EF4-FFF2-40B4-BE49-F238E27FC236}">
                      <a16:creationId xmlns:a16="http://schemas.microsoft.com/office/drawing/2014/main" id="{566267B0-4F1F-0E07-23FC-7D1B0BFFE5CD}"/>
                    </a:ext>
                  </a:extLst>
                </p:cNvPr>
                <p:cNvPicPr/>
                <p:nvPr/>
              </p:nvPicPr>
              <p:blipFill>
                <a:blip r:embed="rId435"/>
                <a:stretch>
                  <a:fillRect/>
                </a:stretch>
              </p:blipFill>
              <p:spPr>
                <a:xfrm>
                  <a:off x="2747258" y="5070142"/>
                  <a:ext cx="115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88" name="Freihand 187">
                  <a:extLst>
                    <a:ext uri="{FF2B5EF4-FFF2-40B4-BE49-F238E27FC236}">
                      <a16:creationId xmlns:a16="http://schemas.microsoft.com/office/drawing/2014/main" id="{D96F047C-597A-252E-B88A-02A2C5437639}"/>
                    </a:ext>
                  </a:extLst>
                </p14:cNvPr>
                <p14:cNvContentPartPr/>
                <p14:nvPr/>
              </p14:nvContentPartPr>
              <p14:xfrm>
                <a:off x="2921858" y="5089582"/>
                <a:ext cx="112320" cy="164880"/>
              </p14:xfrm>
            </p:contentPart>
          </mc:Choice>
          <mc:Fallback xmlns="">
            <p:pic>
              <p:nvPicPr>
                <p:cNvPr id="188" name="Freihand 187">
                  <a:extLst>
                    <a:ext uri="{FF2B5EF4-FFF2-40B4-BE49-F238E27FC236}">
                      <a16:creationId xmlns:a16="http://schemas.microsoft.com/office/drawing/2014/main" id="{D96F047C-597A-252E-B88A-02A2C5437639}"/>
                    </a:ext>
                  </a:extLst>
                </p:cNvPr>
                <p:cNvPicPr/>
                <p:nvPr/>
              </p:nvPicPr>
              <p:blipFill>
                <a:blip r:embed="rId437"/>
                <a:stretch>
                  <a:fillRect/>
                </a:stretch>
              </p:blipFill>
              <p:spPr>
                <a:xfrm>
                  <a:off x="2913218" y="5080942"/>
                  <a:ext cx="129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90" name="Freihand 189">
                  <a:extLst>
                    <a:ext uri="{FF2B5EF4-FFF2-40B4-BE49-F238E27FC236}">
                      <a16:creationId xmlns:a16="http://schemas.microsoft.com/office/drawing/2014/main" id="{E1519CD5-DA80-FFBE-9AA2-B827DA6A56A8}"/>
                    </a:ext>
                  </a:extLst>
                </p14:cNvPr>
                <p14:cNvContentPartPr/>
                <p14:nvPr/>
              </p14:nvContentPartPr>
              <p14:xfrm>
                <a:off x="3159818" y="5018662"/>
                <a:ext cx="93240" cy="316800"/>
              </p14:xfrm>
            </p:contentPart>
          </mc:Choice>
          <mc:Fallback xmlns="">
            <p:pic>
              <p:nvPicPr>
                <p:cNvPr id="190" name="Freihand 189">
                  <a:extLst>
                    <a:ext uri="{FF2B5EF4-FFF2-40B4-BE49-F238E27FC236}">
                      <a16:creationId xmlns:a16="http://schemas.microsoft.com/office/drawing/2014/main" id="{E1519CD5-DA80-FFBE-9AA2-B827DA6A56A8}"/>
                    </a:ext>
                  </a:extLst>
                </p:cNvPr>
                <p:cNvPicPr/>
                <p:nvPr/>
              </p:nvPicPr>
              <p:blipFill>
                <a:blip r:embed="rId439"/>
                <a:stretch>
                  <a:fillRect/>
                </a:stretch>
              </p:blipFill>
              <p:spPr>
                <a:xfrm>
                  <a:off x="3150818" y="5010022"/>
                  <a:ext cx="1108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92" name="Freihand 191">
                  <a:extLst>
                    <a:ext uri="{FF2B5EF4-FFF2-40B4-BE49-F238E27FC236}">
                      <a16:creationId xmlns:a16="http://schemas.microsoft.com/office/drawing/2014/main" id="{6FD94C72-104B-7C8C-69AF-AC01C3BE6454}"/>
                    </a:ext>
                  </a:extLst>
                </p14:cNvPr>
                <p14:cNvContentPartPr/>
                <p14:nvPr/>
              </p14:nvContentPartPr>
              <p14:xfrm>
                <a:off x="3332978" y="5060062"/>
                <a:ext cx="136080" cy="170640"/>
              </p14:xfrm>
            </p:contentPart>
          </mc:Choice>
          <mc:Fallback xmlns="">
            <p:pic>
              <p:nvPicPr>
                <p:cNvPr id="192" name="Freihand 191">
                  <a:extLst>
                    <a:ext uri="{FF2B5EF4-FFF2-40B4-BE49-F238E27FC236}">
                      <a16:creationId xmlns:a16="http://schemas.microsoft.com/office/drawing/2014/main" id="{6FD94C72-104B-7C8C-69AF-AC01C3BE6454}"/>
                    </a:ext>
                  </a:extLst>
                </p:cNvPr>
                <p:cNvPicPr/>
                <p:nvPr/>
              </p:nvPicPr>
              <p:blipFill>
                <a:blip r:embed="rId441"/>
                <a:stretch>
                  <a:fillRect/>
                </a:stretch>
              </p:blipFill>
              <p:spPr>
                <a:xfrm>
                  <a:off x="3324338" y="5051062"/>
                  <a:ext cx="153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93" name="Freihand 192">
                  <a:extLst>
                    <a:ext uri="{FF2B5EF4-FFF2-40B4-BE49-F238E27FC236}">
                      <a16:creationId xmlns:a16="http://schemas.microsoft.com/office/drawing/2014/main" id="{88E879D6-DF69-4DD7-4F0F-F855DCD58A1C}"/>
                    </a:ext>
                  </a:extLst>
                </p14:cNvPr>
                <p14:cNvContentPartPr/>
                <p14:nvPr/>
              </p14:nvContentPartPr>
              <p14:xfrm>
                <a:off x="3620258" y="5047822"/>
                <a:ext cx="28440" cy="192600"/>
              </p14:xfrm>
            </p:contentPart>
          </mc:Choice>
          <mc:Fallback xmlns="">
            <p:pic>
              <p:nvPicPr>
                <p:cNvPr id="193" name="Freihand 192">
                  <a:extLst>
                    <a:ext uri="{FF2B5EF4-FFF2-40B4-BE49-F238E27FC236}">
                      <a16:creationId xmlns:a16="http://schemas.microsoft.com/office/drawing/2014/main" id="{88E879D6-DF69-4DD7-4F0F-F855DCD58A1C}"/>
                    </a:ext>
                  </a:extLst>
                </p:cNvPr>
                <p:cNvPicPr/>
                <p:nvPr/>
              </p:nvPicPr>
              <p:blipFill>
                <a:blip r:embed="rId443"/>
                <a:stretch>
                  <a:fillRect/>
                </a:stretch>
              </p:blipFill>
              <p:spPr>
                <a:xfrm>
                  <a:off x="3611618" y="5038822"/>
                  <a:ext cx="46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94" name="Freihand 193">
                  <a:extLst>
                    <a:ext uri="{FF2B5EF4-FFF2-40B4-BE49-F238E27FC236}">
                      <a16:creationId xmlns:a16="http://schemas.microsoft.com/office/drawing/2014/main" id="{3ABE2A89-A729-4085-224A-AB1F05D6301A}"/>
                    </a:ext>
                  </a:extLst>
                </p14:cNvPr>
                <p14:cNvContentPartPr/>
                <p14:nvPr/>
              </p14:nvContentPartPr>
              <p14:xfrm>
                <a:off x="3561578" y="5138182"/>
                <a:ext cx="116280" cy="12600"/>
              </p14:xfrm>
            </p:contentPart>
          </mc:Choice>
          <mc:Fallback xmlns="">
            <p:pic>
              <p:nvPicPr>
                <p:cNvPr id="194" name="Freihand 193">
                  <a:extLst>
                    <a:ext uri="{FF2B5EF4-FFF2-40B4-BE49-F238E27FC236}">
                      <a16:creationId xmlns:a16="http://schemas.microsoft.com/office/drawing/2014/main" id="{3ABE2A89-A729-4085-224A-AB1F05D6301A}"/>
                    </a:ext>
                  </a:extLst>
                </p:cNvPr>
                <p:cNvPicPr/>
                <p:nvPr/>
              </p:nvPicPr>
              <p:blipFill>
                <a:blip r:embed="rId445"/>
                <a:stretch>
                  <a:fillRect/>
                </a:stretch>
              </p:blipFill>
              <p:spPr>
                <a:xfrm>
                  <a:off x="3552938" y="5129182"/>
                  <a:ext cx="133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38" name="Freihand 237">
                  <a:extLst>
                    <a:ext uri="{FF2B5EF4-FFF2-40B4-BE49-F238E27FC236}">
                      <a16:creationId xmlns:a16="http://schemas.microsoft.com/office/drawing/2014/main" id="{4231EE97-FB70-24AF-85C8-472E34AFAC15}"/>
                    </a:ext>
                  </a:extLst>
                </p14:cNvPr>
                <p14:cNvContentPartPr/>
                <p14:nvPr/>
              </p14:nvContentPartPr>
              <p14:xfrm>
                <a:off x="198098" y="5739022"/>
                <a:ext cx="153720" cy="25560"/>
              </p14:xfrm>
            </p:contentPart>
          </mc:Choice>
          <mc:Fallback xmlns="">
            <p:pic>
              <p:nvPicPr>
                <p:cNvPr id="238" name="Freihand 237">
                  <a:extLst>
                    <a:ext uri="{FF2B5EF4-FFF2-40B4-BE49-F238E27FC236}">
                      <a16:creationId xmlns:a16="http://schemas.microsoft.com/office/drawing/2014/main" id="{4231EE97-FB70-24AF-85C8-472E34AFAC15}"/>
                    </a:ext>
                  </a:extLst>
                </p:cNvPr>
                <p:cNvPicPr/>
                <p:nvPr/>
              </p:nvPicPr>
              <p:blipFill>
                <a:blip r:embed="rId447"/>
                <a:stretch>
                  <a:fillRect/>
                </a:stretch>
              </p:blipFill>
              <p:spPr>
                <a:xfrm>
                  <a:off x="189098" y="5730382"/>
                  <a:ext cx="171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39" name="Freihand 238">
                  <a:extLst>
                    <a:ext uri="{FF2B5EF4-FFF2-40B4-BE49-F238E27FC236}">
                      <a16:creationId xmlns:a16="http://schemas.microsoft.com/office/drawing/2014/main" id="{C22F6650-180A-DE25-14CB-966F82C61E9F}"/>
                    </a:ext>
                  </a:extLst>
                </p14:cNvPr>
                <p14:cNvContentPartPr/>
                <p14:nvPr/>
              </p14:nvContentPartPr>
              <p14:xfrm>
                <a:off x="216098" y="5798782"/>
                <a:ext cx="164880" cy="18360"/>
              </p14:xfrm>
            </p:contentPart>
          </mc:Choice>
          <mc:Fallback xmlns="">
            <p:pic>
              <p:nvPicPr>
                <p:cNvPr id="239" name="Freihand 238">
                  <a:extLst>
                    <a:ext uri="{FF2B5EF4-FFF2-40B4-BE49-F238E27FC236}">
                      <a16:creationId xmlns:a16="http://schemas.microsoft.com/office/drawing/2014/main" id="{C22F6650-180A-DE25-14CB-966F82C61E9F}"/>
                    </a:ext>
                  </a:extLst>
                </p:cNvPr>
                <p:cNvPicPr/>
                <p:nvPr/>
              </p:nvPicPr>
              <p:blipFill>
                <a:blip r:embed="rId449"/>
                <a:stretch>
                  <a:fillRect/>
                </a:stretch>
              </p:blipFill>
              <p:spPr>
                <a:xfrm>
                  <a:off x="207098" y="5790142"/>
                  <a:ext cx="182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40" name="Freihand 239">
                  <a:extLst>
                    <a:ext uri="{FF2B5EF4-FFF2-40B4-BE49-F238E27FC236}">
                      <a16:creationId xmlns:a16="http://schemas.microsoft.com/office/drawing/2014/main" id="{9792AB48-52DD-D134-6C7C-A8692F71615F}"/>
                    </a:ext>
                  </a:extLst>
                </p14:cNvPr>
                <p14:cNvContentPartPr/>
                <p14:nvPr/>
              </p14:nvContentPartPr>
              <p14:xfrm>
                <a:off x="555938" y="5666302"/>
                <a:ext cx="126360" cy="153000"/>
              </p14:xfrm>
            </p:contentPart>
          </mc:Choice>
          <mc:Fallback xmlns="">
            <p:pic>
              <p:nvPicPr>
                <p:cNvPr id="240" name="Freihand 239">
                  <a:extLst>
                    <a:ext uri="{FF2B5EF4-FFF2-40B4-BE49-F238E27FC236}">
                      <a16:creationId xmlns:a16="http://schemas.microsoft.com/office/drawing/2014/main" id="{9792AB48-52DD-D134-6C7C-A8692F71615F}"/>
                    </a:ext>
                  </a:extLst>
                </p:cNvPr>
                <p:cNvPicPr/>
                <p:nvPr/>
              </p:nvPicPr>
              <p:blipFill>
                <a:blip r:embed="rId451"/>
                <a:stretch>
                  <a:fillRect/>
                </a:stretch>
              </p:blipFill>
              <p:spPr>
                <a:xfrm>
                  <a:off x="547298" y="5657302"/>
                  <a:ext cx="144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41" name="Freihand 240">
                  <a:extLst>
                    <a:ext uri="{FF2B5EF4-FFF2-40B4-BE49-F238E27FC236}">
                      <a16:creationId xmlns:a16="http://schemas.microsoft.com/office/drawing/2014/main" id="{F5B071BE-A0FF-17BE-E57B-ABE5E4F114FA}"/>
                    </a:ext>
                  </a:extLst>
                </p14:cNvPr>
                <p14:cNvContentPartPr/>
                <p14:nvPr/>
              </p14:nvContentPartPr>
              <p14:xfrm>
                <a:off x="352898" y="5665582"/>
                <a:ext cx="136440" cy="189360"/>
              </p14:xfrm>
            </p:contentPart>
          </mc:Choice>
          <mc:Fallback xmlns="">
            <p:pic>
              <p:nvPicPr>
                <p:cNvPr id="241" name="Freihand 240">
                  <a:extLst>
                    <a:ext uri="{FF2B5EF4-FFF2-40B4-BE49-F238E27FC236}">
                      <a16:creationId xmlns:a16="http://schemas.microsoft.com/office/drawing/2014/main" id="{F5B071BE-A0FF-17BE-E57B-ABE5E4F114FA}"/>
                    </a:ext>
                  </a:extLst>
                </p:cNvPr>
                <p:cNvPicPr/>
                <p:nvPr/>
              </p:nvPicPr>
              <p:blipFill>
                <a:blip r:embed="rId453"/>
                <a:stretch>
                  <a:fillRect/>
                </a:stretch>
              </p:blipFill>
              <p:spPr>
                <a:xfrm>
                  <a:off x="343898" y="5656582"/>
                  <a:ext cx="154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42" name="Freihand 241">
                  <a:extLst>
                    <a:ext uri="{FF2B5EF4-FFF2-40B4-BE49-F238E27FC236}">
                      <a16:creationId xmlns:a16="http://schemas.microsoft.com/office/drawing/2014/main" id="{EA67AF0B-85F3-F22F-9C7F-F61D43A4494E}"/>
                    </a:ext>
                  </a:extLst>
                </p14:cNvPr>
                <p14:cNvContentPartPr/>
                <p14:nvPr/>
              </p14:nvContentPartPr>
              <p14:xfrm>
                <a:off x="814058" y="5697982"/>
                <a:ext cx="109800" cy="88920"/>
              </p14:xfrm>
            </p:contentPart>
          </mc:Choice>
          <mc:Fallback xmlns="">
            <p:pic>
              <p:nvPicPr>
                <p:cNvPr id="242" name="Freihand 241">
                  <a:extLst>
                    <a:ext uri="{FF2B5EF4-FFF2-40B4-BE49-F238E27FC236}">
                      <a16:creationId xmlns:a16="http://schemas.microsoft.com/office/drawing/2014/main" id="{EA67AF0B-85F3-F22F-9C7F-F61D43A4494E}"/>
                    </a:ext>
                  </a:extLst>
                </p:cNvPr>
                <p:cNvPicPr/>
                <p:nvPr/>
              </p:nvPicPr>
              <p:blipFill>
                <a:blip r:embed="rId455"/>
                <a:stretch>
                  <a:fillRect/>
                </a:stretch>
              </p:blipFill>
              <p:spPr>
                <a:xfrm>
                  <a:off x="805418" y="5689342"/>
                  <a:ext cx="127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43" name="Freihand 242">
                  <a:extLst>
                    <a:ext uri="{FF2B5EF4-FFF2-40B4-BE49-F238E27FC236}">
                      <a16:creationId xmlns:a16="http://schemas.microsoft.com/office/drawing/2014/main" id="{EA6ED5DF-D8D1-828E-5307-5648954BF748}"/>
                    </a:ext>
                  </a:extLst>
                </p14:cNvPr>
                <p14:cNvContentPartPr/>
                <p14:nvPr/>
              </p14:nvContentPartPr>
              <p14:xfrm>
                <a:off x="982538" y="5694022"/>
                <a:ext cx="133920" cy="94680"/>
              </p14:xfrm>
            </p:contentPart>
          </mc:Choice>
          <mc:Fallback xmlns="">
            <p:pic>
              <p:nvPicPr>
                <p:cNvPr id="243" name="Freihand 242">
                  <a:extLst>
                    <a:ext uri="{FF2B5EF4-FFF2-40B4-BE49-F238E27FC236}">
                      <a16:creationId xmlns:a16="http://schemas.microsoft.com/office/drawing/2014/main" id="{EA6ED5DF-D8D1-828E-5307-5648954BF748}"/>
                    </a:ext>
                  </a:extLst>
                </p:cNvPr>
                <p:cNvPicPr/>
                <p:nvPr/>
              </p:nvPicPr>
              <p:blipFill>
                <a:blip r:embed="rId457"/>
                <a:stretch>
                  <a:fillRect/>
                </a:stretch>
              </p:blipFill>
              <p:spPr>
                <a:xfrm>
                  <a:off x="973898" y="5685022"/>
                  <a:ext cx="151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44" name="Freihand 243">
                  <a:extLst>
                    <a:ext uri="{FF2B5EF4-FFF2-40B4-BE49-F238E27FC236}">
                      <a16:creationId xmlns:a16="http://schemas.microsoft.com/office/drawing/2014/main" id="{933FA8F8-08EE-0E7E-5234-455AFCF70B75}"/>
                    </a:ext>
                  </a:extLst>
                </p14:cNvPr>
                <p14:cNvContentPartPr/>
                <p14:nvPr/>
              </p14:nvContentPartPr>
              <p14:xfrm>
                <a:off x="1238858" y="5559742"/>
                <a:ext cx="90000" cy="248040"/>
              </p14:xfrm>
            </p:contentPart>
          </mc:Choice>
          <mc:Fallback xmlns="">
            <p:pic>
              <p:nvPicPr>
                <p:cNvPr id="244" name="Freihand 243">
                  <a:extLst>
                    <a:ext uri="{FF2B5EF4-FFF2-40B4-BE49-F238E27FC236}">
                      <a16:creationId xmlns:a16="http://schemas.microsoft.com/office/drawing/2014/main" id="{933FA8F8-08EE-0E7E-5234-455AFCF70B75}"/>
                    </a:ext>
                  </a:extLst>
                </p:cNvPr>
                <p:cNvPicPr/>
                <p:nvPr/>
              </p:nvPicPr>
              <p:blipFill>
                <a:blip r:embed="rId459"/>
                <a:stretch>
                  <a:fillRect/>
                </a:stretch>
              </p:blipFill>
              <p:spPr>
                <a:xfrm>
                  <a:off x="1230218" y="5550742"/>
                  <a:ext cx="1076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45" name="Freihand 244">
                  <a:extLst>
                    <a:ext uri="{FF2B5EF4-FFF2-40B4-BE49-F238E27FC236}">
                      <a16:creationId xmlns:a16="http://schemas.microsoft.com/office/drawing/2014/main" id="{7899AB66-359B-1F83-9F67-AA2A89B84F5E}"/>
                    </a:ext>
                  </a:extLst>
                </p14:cNvPr>
                <p14:cNvContentPartPr/>
                <p14:nvPr/>
              </p14:nvContentPartPr>
              <p14:xfrm>
                <a:off x="1428218" y="5628502"/>
                <a:ext cx="137880" cy="119520"/>
              </p14:xfrm>
            </p:contentPart>
          </mc:Choice>
          <mc:Fallback xmlns="">
            <p:pic>
              <p:nvPicPr>
                <p:cNvPr id="245" name="Freihand 244">
                  <a:extLst>
                    <a:ext uri="{FF2B5EF4-FFF2-40B4-BE49-F238E27FC236}">
                      <a16:creationId xmlns:a16="http://schemas.microsoft.com/office/drawing/2014/main" id="{7899AB66-359B-1F83-9F67-AA2A89B84F5E}"/>
                    </a:ext>
                  </a:extLst>
                </p:cNvPr>
                <p:cNvPicPr/>
                <p:nvPr/>
              </p:nvPicPr>
              <p:blipFill>
                <a:blip r:embed="rId461"/>
                <a:stretch>
                  <a:fillRect/>
                </a:stretch>
              </p:blipFill>
              <p:spPr>
                <a:xfrm>
                  <a:off x="1419578" y="5619862"/>
                  <a:ext cx="155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46" name="Freihand 245">
                  <a:extLst>
                    <a:ext uri="{FF2B5EF4-FFF2-40B4-BE49-F238E27FC236}">
                      <a16:creationId xmlns:a16="http://schemas.microsoft.com/office/drawing/2014/main" id="{9813C1BB-EFC2-F1FB-83DB-A2731AF68B85}"/>
                    </a:ext>
                  </a:extLst>
                </p14:cNvPr>
                <p14:cNvContentPartPr/>
                <p14:nvPr/>
              </p14:nvContentPartPr>
              <p14:xfrm>
                <a:off x="1618298" y="5620582"/>
                <a:ext cx="105480" cy="133560"/>
              </p14:xfrm>
            </p:contentPart>
          </mc:Choice>
          <mc:Fallback xmlns="">
            <p:pic>
              <p:nvPicPr>
                <p:cNvPr id="246" name="Freihand 245">
                  <a:extLst>
                    <a:ext uri="{FF2B5EF4-FFF2-40B4-BE49-F238E27FC236}">
                      <a16:creationId xmlns:a16="http://schemas.microsoft.com/office/drawing/2014/main" id="{9813C1BB-EFC2-F1FB-83DB-A2731AF68B85}"/>
                    </a:ext>
                  </a:extLst>
                </p:cNvPr>
                <p:cNvPicPr/>
                <p:nvPr/>
              </p:nvPicPr>
              <p:blipFill>
                <a:blip r:embed="rId463"/>
                <a:stretch>
                  <a:fillRect/>
                </a:stretch>
              </p:blipFill>
              <p:spPr>
                <a:xfrm>
                  <a:off x="1609658" y="5611582"/>
                  <a:ext cx="123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47" name="Freihand 246">
                  <a:extLst>
                    <a:ext uri="{FF2B5EF4-FFF2-40B4-BE49-F238E27FC236}">
                      <a16:creationId xmlns:a16="http://schemas.microsoft.com/office/drawing/2014/main" id="{C6C84EF0-F502-B8D5-B4B3-2B38BD64749F}"/>
                    </a:ext>
                  </a:extLst>
                </p14:cNvPr>
                <p14:cNvContentPartPr/>
                <p14:nvPr/>
              </p14:nvContentPartPr>
              <p14:xfrm>
                <a:off x="1802618" y="5619862"/>
                <a:ext cx="117360" cy="140760"/>
              </p14:xfrm>
            </p:contentPart>
          </mc:Choice>
          <mc:Fallback xmlns="">
            <p:pic>
              <p:nvPicPr>
                <p:cNvPr id="247" name="Freihand 246">
                  <a:extLst>
                    <a:ext uri="{FF2B5EF4-FFF2-40B4-BE49-F238E27FC236}">
                      <a16:creationId xmlns:a16="http://schemas.microsoft.com/office/drawing/2014/main" id="{C6C84EF0-F502-B8D5-B4B3-2B38BD64749F}"/>
                    </a:ext>
                  </a:extLst>
                </p:cNvPr>
                <p:cNvPicPr/>
                <p:nvPr/>
              </p:nvPicPr>
              <p:blipFill>
                <a:blip r:embed="rId465"/>
                <a:stretch>
                  <a:fillRect/>
                </a:stretch>
              </p:blipFill>
              <p:spPr>
                <a:xfrm>
                  <a:off x="1793978" y="5611222"/>
                  <a:ext cx="135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48" name="Freihand 247">
                  <a:extLst>
                    <a:ext uri="{FF2B5EF4-FFF2-40B4-BE49-F238E27FC236}">
                      <a16:creationId xmlns:a16="http://schemas.microsoft.com/office/drawing/2014/main" id="{B2309023-286A-BEBA-3631-57061AB39AE8}"/>
                    </a:ext>
                  </a:extLst>
                </p14:cNvPr>
                <p14:cNvContentPartPr/>
                <p14:nvPr/>
              </p14:nvContentPartPr>
              <p14:xfrm>
                <a:off x="1952378" y="5554342"/>
                <a:ext cx="62280" cy="243720"/>
              </p14:xfrm>
            </p:contentPart>
          </mc:Choice>
          <mc:Fallback xmlns="">
            <p:pic>
              <p:nvPicPr>
                <p:cNvPr id="248" name="Freihand 247">
                  <a:extLst>
                    <a:ext uri="{FF2B5EF4-FFF2-40B4-BE49-F238E27FC236}">
                      <a16:creationId xmlns:a16="http://schemas.microsoft.com/office/drawing/2014/main" id="{B2309023-286A-BEBA-3631-57061AB39AE8}"/>
                    </a:ext>
                  </a:extLst>
                </p:cNvPr>
                <p:cNvPicPr/>
                <p:nvPr/>
              </p:nvPicPr>
              <p:blipFill>
                <a:blip r:embed="rId467"/>
                <a:stretch>
                  <a:fillRect/>
                </a:stretch>
              </p:blipFill>
              <p:spPr>
                <a:xfrm>
                  <a:off x="1943378" y="5545702"/>
                  <a:ext cx="799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49" name="Freihand 248">
                  <a:extLst>
                    <a:ext uri="{FF2B5EF4-FFF2-40B4-BE49-F238E27FC236}">
                      <a16:creationId xmlns:a16="http://schemas.microsoft.com/office/drawing/2014/main" id="{C33896CC-5DF4-2B61-CD66-AF9C4C81DC5E}"/>
                    </a:ext>
                  </a:extLst>
                </p14:cNvPr>
                <p14:cNvContentPartPr/>
                <p14:nvPr/>
              </p14:nvContentPartPr>
              <p14:xfrm>
                <a:off x="2066138" y="5380102"/>
                <a:ext cx="96480" cy="144720"/>
              </p14:xfrm>
            </p:contentPart>
          </mc:Choice>
          <mc:Fallback xmlns="">
            <p:pic>
              <p:nvPicPr>
                <p:cNvPr id="249" name="Freihand 248">
                  <a:extLst>
                    <a:ext uri="{FF2B5EF4-FFF2-40B4-BE49-F238E27FC236}">
                      <a16:creationId xmlns:a16="http://schemas.microsoft.com/office/drawing/2014/main" id="{C33896CC-5DF4-2B61-CD66-AF9C4C81DC5E}"/>
                    </a:ext>
                  </a:extLst>
                </p:cNvPr>
                <p:cNvPicPr/>
                <p:nvPr/>
              </p:nvPicPr>
              <p:blipFill>
                <a:blip r:embed="rId469"/>
                <a:stretch>
                  <a:fillRect/>
                </a:stretch>
              </p:blipFill>
              <p:spPr>
                <a:xfrm>
                  <a:off x="2057498" y="5371462"/>
                  <a:ext cx="114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50" name="Freihand 249">
                  <a:extLst>
                    <a:ext uri="{FF2B5EF4-FFF2-40B4-BE49-F238E27FC236}">
                      <a16:creationId xmlns:a16="http://schemas.microsoft.com/office/drawing/2014/main" id="{67444F78-D013-B178-5979-1475E56FA9F0}"/>
                    </a:ext>
                  </a:extLst>
                </p14:cNvPr>
                <p14:cNvContentPartPr/>
                <p14:nvPr/>
              </p14:nvContentPartPr>
              <p14:xfrm>
                <a:off x="2269538" y="5609062"/>
                <a:ext cx="119160" cy="30960"/>
              </p14:xfrm>
            </p:contentPart>
          </mc:Choice>
          <mc:Fallback xmlns="">
            <p:pic>
              <p:nvPicPr>
                <p:cNvPr id="250" name="Freihand 249">
                  <a:extLst>
                    <a:ext uri="{FF2B5EF4-FFF2-40B4-BE49-F238E27FC236}">
                      <a16:creationId xmlns:a16="http://schemas.microsoft.com/office/drawing/2014/main" id="{67444F78-D013-B178-5979-1475E56FA9F0}"/>
                    </a:ext>
                  </a:extLst>
                </p:cNvPr>
                <p:cNvPicPr/>
                <p:nvPr/>
              </p:nvPicPr>
              <p:blipFill>
                <a:blip r:embed="rId471"/>
                <a:stretch>
                  <a:fillRect/>
                </a:stretch>
              </p:blipFill>
              <p:spPr>
                <a:xfrm>
                  <a:off x="2260898" y="5600422"/>
                  <a:ext cx="136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51" name="Freihand 250">
                  <a:extLst>
                    <a:ext uri="{FF2B5EF4-FFF2-40B4-BE49-F238E27FC236}">
                      <a16:creationId xmlns:a16="http://schemas.microsoft.com/office/drawing/2014/main" id="{E001A673-1B66-6DB8-113F-39DDA0943A86}"/>
                    </a:ext>
                  </a:extLst>
                </p14:cNvPr>
                <p14:cNvContentPartPr/>
                <p14:nvPr/>
              </p14:nvContentPartPr>
              <p14:xfrm>
                <a:off x="2288258" y="5663422"/>
                <a:ext cx="106200" cy="25560"/>
              </p14:xfrm>
            </p:contentPart>
          </mc:Choice>
          <mc:Fallback xmlns="">
            <p:pic>
              <p:nvPicPr>
                <p:cNvPr id="251" name="Freihand 250">
                  <a:extLst>
                    <a:ext uri="{FF2B5EF4-FFF2-40B4-BE49-F238E27FC236}">
                      <a16:creationId xmlns:a16="http://schemas.microsoft.com/office/drawing/2014/main" id="{E001A673-1B66-6DB8-113F-39DDA0943A86}"/>
                    </a:ext>
                  </a:extLst>
                </p:cNvPr>
                <p:cNvPicPr/>
                <p:nvPr/>
              </p:nvPicPr>
              <p:blipFill>
                <a:blip r:embed="rId473"/>
                <a:stretch>
                  <a:fillRect/>
                </a:stretch>
              </p:blipFill>
              <p:spPr>
                <a:xfrm>
                  <a:off x="2279258" y="5654422"/>
                  <a:ext cx="123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52" name="Freihand 251">
                  <a:extLst>
                    <a:ext uri="{FF2B5EF4-FFF2-40B4-BE49-F238E27FC236}">
                      <a16:creationId xmlns:a16="http://schemas.microsoft.com/office/drawing/2014/main" id="{79B51962-87D0-EED0-22BE-3068E61103DD}"/>
                    </a:ext>
                  </a:extLst>
                </p14:cNvPr>
                <p14:cNvContentPartPr/>
                <p14:nvPr/>
              </p14:nvContentPartPr>
              <p14:xfrm>
                <a:off x="2529458" y="5553982"/>
                <a:ext cx="112680" cy="156960"/>
              </p14:xfrm>
            </p:contentPart>
          </mc:Choice>
          <mc:Fallback xmlns="">
            <p:pic>
              <p:nvPicPr>
                <p:cNvPr id="252" name="Freihand 251">
                  <a:extLst>
                    <a:ext uri="{FF2B5EF4-FFF2-40B4-BE49-F238E27FC236}">
                      <a16:creationId xmlns:a16="http://schemas.microsoft.com/office/drawing/2014/main" id="{79B51962-87D0-EED0-22BE-3068E61103DD}"/>
                    </a:ext>
                  </a:extLst>
                </p:cNvPr>
                <p:cNvPicPr/>
                <p:nvPr/>
              </p:nvPicPr>
              <p:blipFill>
                <a:blip r:embed="rId475"/>
                <a:stretch>
                  <a:fillRect/>
                </a:stretch>
              </p:blipFill>
              <p:spPr>
                <a:xfrm>
                  <a:off x="2520458" y="5544982"/>
                  <a:ext cx="130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53" name="Freihand 252">
                  <a:extLst>
                    <a:ext uri="{FF2B5EF4-FFF2-40B4-BE49-F238E27FC236}">
                      <a16:creationId xmlns:a16="http://schemas.microsoft.com/office/drawing/2014/main" id="{60B0E00E-6C3A-D0D4-D189-DEA7A1B72E33}"/>
                    </a:ext>
                  </a:extLst>
                </p14:cNvPr>
                <p14:cNvContentPartPr/>
                <p14:nvPr/>
              </p14:nvContentPartPr>
              <p14:xfrm>
                <a:off x="2793698" y="5540302"/>
                <a:ext cx="134640" cy="161280"/>
              </p14:xfrm>
            </p:contentPart>
          </mc:Choice>
          <mc:Fallback xmlns="">
            <p:pic>
              <p:nvPicPr>
                <p:cNvPr id="253" name="Freihand 252">
                  <a:extLst>
                    <a:ext uri="{FF2B5EF4-FFF2-40B4-BE49-F238E27FC236}">
                      <a16:creationId xmlns:a16="http://schemas.microsoft.com/office/drawing/2014/main" id="{60B0E00E-6C3A-D0D4-D189-DEA7A1B72E33}"/>
                    </a:ext>
                  </a:extLst>
                </p:cNvPr>
                <p:cNvPicPr/>
                <p:nvPr/>
              </p:nvPicPr>
              <p:blipFill>
                <a:blip r:embed="rId477"/>
                <a:stretch>
                  <a:fillRect/>
                </a:stretch>
              </p:blipFill>
              <p:spPr>
                <a:xfrm>
                  <a:off x="2785058" y="5531302"/>
                  <a:ext cx="152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54" name="Freihand 253">
                  <a:extLst>
                    <a:ext uri="{FF2B5EF4-FFF2-40B4-BE49-F238E27FC236}">
                      <a16:creationId xmlns:a16="http://schemas.microsoft.com/office/drawing/2014/main" id="{35FE5478-F347-37AD-B57F-D9D5B8697EDB}"/>
                    </a:ext>
                  </a:extLst>
                </p14:cNvPr>
                <p14:cNvContentPartPr/>
                <p14:nvPr/>
              </p14:nvContentPartPr>
              <p14:xfrm>
                <a:off x="2993138" y="5507902"/>
                <a:ext cx="162000" cy="179280"/>
              </p14:xfrm>
            </p:contentPart>
          </mc:Choice>
          <mc:Fallback xmlns="">
            <p:pic>
              <p:nvPicPr>
                <p:cNvPr id="254" name="Freihand 253">
                  <a:extLst>
                    <a:ext uri="{FF2B5EF4-FFF2-40B4-BE49-F238E27FC236}">
                      <a16:creationId xmlns:a16="http://schemas.microsoft.com/office/drawing/2014/main" id="{35FE5478-F347-37AD-B57F-D9D5B8697EDB}"/>
                    </a:ext>
                  </a:extLst>
                </p:cNvPr>
                <p:cNvPicPr/>
                <p:nvPr/>
              </p:nvPicPr>
              <p:blipFill>
                <a:blip r:embed="rId479"/>
                <a:stretch>
                  <a:fillRect/>
                </a:stretch>
              </p:blipFill>
              <p:spPr>
                <a:xfrm>
                  <a:off x="2984138" y="5499262"/>
                  <a:ext cx="179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56" name="Freihand 255">
                  <a:extLst>
                    <a:ext uri="{FF2B5EF4-FFF2-40B4-BE49-F238E27FC236}">
                      <a16:creationId xmlns:a16="http://schemas.microsoft.com/office/drawing/2014/main" id="{3E14171B-FD95-BC56-852D-1EB11A57F013}"/>
                    </a:ext>
                  </a:extLst>
                </p14:cNvPr>
                <p14:cNvContentPartPr/>
                <p14:nvPr/>
              </p14:nvContentPartPr>
              <p14:xfrm>
                <a:off x="3259898" y="5637502"/>
                <a:ext cx="8280" cy="104040"/>
              </p14:xfrm>
            </p:contentPart>
          </mc:Choice>
          <mc:Fallback xmlns="">
            <p:pic>
              <p:nvPicPr>
                <p:cNvPr id="256" name="Freihand 255">
                  <a:extLst>
                    <a:ext uri="{FF2B5EF4-FFF2-40B4-BE49-F238E27FC236}">
                      <a16:creationId xmlns:a16="http://schemas.microsoft.com/office/drawing/2014/main" id="{3E14171B-FD95-BC56-852D-1EB11A57F013}"/>
                    </a:ext>
                  </a:extLst>
                </p:cNvPr>
                <p:cNvPicPr/>
                <p:nvPr/>
              </p:nvPicPr>
              <p:blipFill>
                <a:blip r:embed="rId481"/>
                <a:stretch>
                  <a:fillRect/>
                </a:stretch>
              </p:blipFill>
              <p:spPr>
                <a:xfrm>
                  <a:off x="3250898" y="5628502"/>
                  <a:ext cx="25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57" name="Freihand 256">
                  <a:extLst>
                    <a:ext uri="{FF2B5EF4-FFF2-40B4-BE49-F238E27FC236}">
                      <a16:creationId xmlns:a16="http://schemas.microsoft.com/office/drawing/2014/main" id="{40100911-5605-3D03-4870-390E5DA121EB}"/>
                    </a:ext>
                  </a:extLst>
                </p14:cNvPr>
                <p14:cNvContentPartPr/>
                <p14:nvPr/>
              </p14:nvContentPartPr>
              <p14:xfrm>
                <a:off x="3345578" y="5501062"/>
                <a:ext cx="99000" cy="170280"/>
              </p14:xfrm>
            </p:contentPart>
          </mc:Choice>
          <mc:Fallback xmlns="">
            <p:pic>
              <p:nvPicPr>
                <p:cNvPr id="257" name="Freihand 256">
                  <a:extLst>
                    <a:ext uri="{FF2B5EF4-FFF2-40B4-BE49-F238E27FC236}">
                      <a16:creationId xmlns:a16="http://schemas.microsoft.com/office/drawing/2014/main" id="{40100911-5605-3D03-4870-390E5DA121EB}"/>
                    </a:ext>
                  </a:extLst>
                </p:cNvPr>
                <p:cNvPicPr/>
                <p:nvPr/>
              </p:nvPicPr>
              <p:blipFill>
                <a:blip r:embed="rId483"/>
                <a:stretch>
                  <a:fillRect/>
                </a:stretch>
              </p:blipFill>
              <p:spPr>
                <a:xfrm>
                  <a:off x="3336578" y="5492422"/>
                  <a:ext cx="116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58" name="Freihand 257">
                  <a:extLst>
                    <a:ext uri="{FF2B5EF4-FFF2-40B4-BE49-F238E27FC236}">
                      <a16:creationId xmlns:a16="http://schemas.microsoft.com/office/drawing/2014/main" id="{71C39947-0859-C61B-0265-AFFD759B9050}"/>
                    </a:ext>
                  </a:extLst>
                </p14:cNvPr>
                <p14:cNvContentPartPr/>
                <p14:nvPr/>
              </p14:nvContentPartPr>
              <p14:xfrm>
                <a:off x="3374738" y="5479462"/>
                <a:ext cx="118440" cy="32760"/>
              </p14:xfrm>
            </p:contentPart>
          </mc:Choice>
          <mc:Fallback xmlns="">
            <p:pic>
              <p:nvPicPr>
                <p:cNvPr id="258" name="Freihand 257">
                  <a:extLst>
                    <a:ext uri="{FF2B5EF4-FFF2-40B4-BE49-F238E27FC236}">
                      <a16:creationId xmlns:a16="http://schemas.microsoft.com/office/drawing/2014/main" id="{71C39947-0859-C61B-0265-AFFD759B9050}"/>
                    </a:ext>
                  </a:extLst>
                </p:cNvPr>
                <p:cNvPicPr/>
                <p:nvPr/>
              </p:nvPicPr>
              <p:blipFill>
                <a:blip r:embed="rId485"/>
                <a:stretch>
                  <a:fillRect/>
                </a:stretch>
              </p:blipFill>
              <p:spPr>
                <a:xfrm>
                  <a:off x="3366098" y="5470822"/>
                  <a:ext cx="136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59" name="Freihand 258">
                  <a:extLst>
                    <a:ext uri="{FF2B5EF4-FFF2-40B4-BE49-F238E27FC236}">
                      <a16:creationId xmlns:a16="http://schemas.microsoft.com/office/drawing/2014/main" id="{44F4497A-7359-D302-104B-C319DE882F89}"/>
                    </a:ext>
                  </a:extLst>
                </p14:cNvPr>
                <p14:cNvContentPartPr/>
                <p14:nvPr/>
              </p14:nvContentPartPr>
              <p14:xfrm>
                <a:off x="3542498" y="5472622"/>
                <a:ext cx="140040" cy="166320"/>
              </p14:xfrm>
            </p:contentPart>
          </mc:Choice>
          <mc:Fallback xmlns="">
            <p:pic>
              <p:nvPicPr>
                <p:cNvPr id="259" name="Freihand 258">
                  <a:extLst>
                    <a:ext uri="{FF2B5EF4-FFF2-40B4-BE49-F238E27FC236}">
                      <a16:creationId xmlns:a16="http://schemas.microsoft.com/office/drawing/2014/main" id="{44F4497A-7359-D302-104B-C319DE882F89}"/>
                    </a:ext>
                  </a:extLst>
                </p:cNvPr>
                <p:cNvPicPr/>
                <p:nvPr/>
              </p:nvPicPr>
              <p:blipFill>
                <a:blip r:embed="rId487"/>
                <a:stretch>
                  <a:fillRect/>
                </a:stretch>
              </p:blipFill>
              <p:spPr>
                <a:xfrm>
                  <a:off x="3533858" y="5463622"/>
                  <a:ext cx="157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61" name="Freihand 260">
                  <a:extLst>
                    <a:ext uri="{FF2B5EF4-FFF2-40B4-BE49-F238E27FC236}">
                      <a16:creationId xmlns:a16="http://schemas.microsoft.com/office/drawing/2014/main" id="{AD9661A7-094B-CEDD-731A-996C22E3526C}"/>
                    </a:ext>
                  </a:extLst>
                </p14:cNvPr>
                <p14:cNvContentPartPr/>
                <p14:nvPr/>
              </p14:nvContentPartPr>
              <p14:xfrm>
                <a:off x="4001138" y="5505022"/>
                <a:ext cx="142200" cy="41040"/>
              </p14:xfrm>
            </p:contentPart>
          </mc:Choice>
          <mc:Fallback xmlns="">
            <p:pic>
              <p:nvPicPr>
                <p:cNvPr id="261" name="Freihand 260">
                  <a:extLst>
                    <a:ext uri="{FF2B5EF4-FFF2-40B4-BE49-F238E27FC236}">
                      <a16:creationId xmlns:a16="http://schemas.microsoft.com/office/drawing/2014/main" id="{AD9661A7-094B-CEDD-731A-996C22E3526C}"/>
                    </a:ext>
                  </a:extLst>
                </p:cNvPr>
                <p:cNvPicPr/>
                <p:nvPr/>
              </p:nvPicPr>
              <p:blipFill>
                <a:blip r:embed="rId489"/>
                <a:stretch>
                  <a:fillRect/>
                </a:stretch>
              </p:blipFill>
              <p:spPr>
                <a:xfrm>
                  <a:off x="3992498" y="5496022"/>
                  <a:ext cx="159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2" name="Freihand 261">
                  <a:extLst>
                    <a:ext uri="{FF2B5EF4-FFF2-40B4-BE49-F238E27FC236}">
                      <a16:creationId xmlns:a16="http://schemas.microsoft.com/office/drawing/2014/main" id="{AB21C67F-3C3E-D1D8-19CF-124CC057AEA2}"/>
                    </a:ext>
                  </a:extLst>
                </p14:cNvPr>
                <p14:cNvContentPartPr/>
                <p14:nvPr/>
              </p14:nvContentPartPr>
              <p14:xfrm>
                <a:off x="4037498" y="5596822"/>
                <a:ext cx="140040" cy="29160"/>
              </p14:xfrm>
            </p:contentPart>
          </mc:Choice>
          <mc:Fallback xmlns="">
            <p:pic>
              <p:nvPicPr>
                <p:cNvPr id="262" name="Freihand 261">
                  <a:extLst>
                    <a:ext uri="{FF2B5EF4-FFF2-40B4-BE49-F238E27FC236}">
                      <a16:creationId xmlns:a16="http://schemas.microsoft.com/office/drawing/2014/main" id="{AB21C67F-3C3E-D1D8-19CF-124CC057AEA2}"/>
                    </a:ext>
                  </a:extLst>
                </p:cNvPr>
                <p:cNvPicPr/>
                <p:nvPr/>
              </p:nvPicPr>
              <p:blipFill>
                <a:blip r:embed="rId491"/>
                <a:stretch>
                  <a:fillRect/>
                </a:stretch>
              </p:blipFill>
              <p:spPr>
                <a:xfrm>
                  <a:off x="4028498" y="5587822"/>
                  <a:ext cx="157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63" name="Freihand 262">
                  <a:extLst>
                    <a:ext uri="{FF2B5EF4-FFF2-40B4-BE49-F238E27FC236}">
                      <a16:creationId xmlns:a16="http://schemas.microsoft.com/office/drawing/2014/main" id="{E470DDE0-568A-C1BE-3DB6-822F3B05286A}"/>
                    </a:ext>
                  </a:extLst>
                </p14:cNvPr>
                <p14:cNvContentPartPr/>
                <p14:nvPr/>
              </p14:nvContentPartPr>
              <p14:xfrm>
                <a:off x="4222178" y="5505382"/>
                <a:ext cx="136440" cy="248400"/>
              </p14:xfrm>
            </p:contentPart>
          </mc:Choice>
          <mc:Fallback xmlns="">
            <p:pic>
              <p:nvPicPr>
                <p:cNvPr id="263" name="Freihand 262">
                  <a:extLst>
                    <a:ext uri="{FF2B5EF4-FFF2-40B4-BE49-F238E27FC236}">
                      <a16:creationId xmlns:a16="http://schemas.microsoft.com/office/drawing/2014/main" id="{E470DDE0-568A-C1BE-3DB6-822F3B05286A}"/>
                    </a:ext>
                  </a:extLst>
                </p:cNvPr>
                <p:cNvPicPr/>
                <p:nvPr/>
              </p:nvPicPr>
              <p:blipFill>
                <a:blip r:embed="rId493"/>
                <a:stretch>
                  <a:fillRect/>
                </a:stretch>
              </p:blipFill>
              <p:spPr>
                <a:xfrm>
                  <a:off x="4213178" y="5496742"/>
                  <a:ext cx="1540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5" name="Freihand 264">
                  <a:extLst>
                    <a:ext uri="{FF2B5EF4-FFF2-40B4-BE49-F238E27FC236}">
                      <a16:creationId xmlns:a16="http://schemas.microsoft.com/office/drawing/2014/main" id="{AAC3D836-9461-80B7-B90A-BFC55CEBC978}"/>
                    </a:ext>
                  </a:extLst>
                </p14:cNvPr>
                <p14:cNvContentPartPr/>
                <p14:nvPr/>
              </p14:nvContentPartPr>
              <p14:xfrm>
                <a:off x="4764698" y="5470102"/>
                <a:ext cx="133920" cy="211320"/>
              </p14:xfrm>
            </p:contentPart>
          </mc:Choice>
          <mc:Fallback xmlns="">
            <p:pic>
              <p:nvPicPr>
                <p:cNvPr id="265" name="Freihand 264">
                  <a:extLst>
                    <a:ext uri="{FF2B5EF4-FFF2-40B4-BE49-F238E27FC236}">
                      <a16:creationId xmlns:a16="http://schemas.microsoft.com/office/drawing/2014/main" id="{AAC3D836-9461-80B7-B90A-BFC55CEBC978}"/>
                    </a:ext>
                  </a:extLst>
                </p:cNvPr>
                <p:cNvPicPr/>
                <p:nvPr/>
              </p:nvPicPr>
              <p:blipFill>
                <a:blip r:embed="rId495"/>
                <a:stretch>
                  <a:fillRect/>
                </a:stretch>
              </p:blipFill>
              <p:spPr>
                <a:xfrm>
                  <a:off x="4755698" y="5461462"/>
                  <a:ext cx="151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66" name="Freihand 265">
                  <a:extLst>
                    <a:ext uri="{FF2B5EF4-FFF2-40B4-BE49-F238E27FC236}">
                      <a16:creationId xmlns:a16="http://schemas.microsoft.com/office/drawing/2014/main" id="{CF747645-11C0-AF58-B982-817AC4274981}"/>
                    </a:ext>
                  </a:extLst>
                </p14:cNvPr>
                <p14:cNvContentPartPr/>
                <p14:nvPr/>
              </p14:nvContentPartPr>
              <p14:xfrm>
                <a:off x="4980698" y="5484862"/>
                <a:ext cx="88920" cy="151920"/>
              </p14:xfrm>
            </p:contentPart>
          </mc:Choice>
          <mc:Fallback xmlns="">
            <p:pic>
              <p:nvPicPr>
                <p:cNvPr id="266" name="Freihand 265">
                  <a:extLst>
                    <a:ext uri="{FF2B5EF4-FFF2-40B4-BE49-F238E27FC236}">
                      <a16:creationId xmlns:a16="http://schemas.microsoft.com/office/drawing/2014/main" id="{CF747645-11C0-AF58-B982-817AC4274981}"/>
                    </a:ext>
                  </a:extLst>
                </p:cNvPr>
                <p:cNvPicPr/>
                <p:nvPr/>
              </p:nvPicPr>
              <p:blipFill>
                <a:blip r:embed="rId497"/>
                <a:stretch>
                  <a:fillRect/>
                </a:stretch>
              </p:blipFill>
              <p:spPr>
                <a:xfrm>
                  <a:off x="4972058" y="5476222"/>
                  <a:ext cx="106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67" name="Freihand 266">
                  <a:extLst>
                    <a:ext uri="{FF2B5EF4-FFF2-40B4-BE49-F238E27FC236}">
                      <a16:creationId xmlns:a16="http://schemas.microsoft.com/office/drawing/2014/main" id="{414978EF-8ED2-FC8C-366A-2C3B52C329DD}"/>
                    </a:ext>
                  </a:extLst>
                </p14:cNvPr>
                <p14:cNvContentPartPr/>
                <p14:nvPr/>
              </p14:nvContentPartPr>
              <p14:xfrm>
                <a:off x="5186978" y="5471542"/>
                <a:ext cx="74160" cy="134280"/>
              </p14:xfrm>
            </p:contentPart>
          </mc:Choice>
          <mc:Fallback xmlns="">
            <p:pic>
              <p:nvPicPr>
                <p:cNvPr id="267" name="Freihand 266">
                  <a:extLst>
                    <a:ext uri="{FF2B5EF4-FFF2-40B4-BE49-F238E27FC236}">
                      <a16:creationId xmlns:a16="http://schemas.microsoft.com/office/drawing/2014/main" id="{414978EF-8ED2-FC8C-366A-2C3B52C329DD}"/>
                    </a:ext>
                  </a:extLst>
                </p:cNvPr>
                <p:cNvPicPr/>
                <p:nvPr/>
              </p:nvPicPr>
              <p:blipFill>
                <a:blip r:embed="rId499"/>
                <a:stretch>
                  <a:fillRect/>
                </a:stretch>
              </p:blipFill>
              <p:spPr>
                <a:xfrm>
                  <a:off x="5178338" y="5462902"/>
                  <a:ext cx="91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68" name="Freihand 267">
                  <a:extLst>
                    <a:ext uri="{FF2B5EF4-FFF2-40B4-BE49-F238E27FC236}">
                      <a16:creationId xmlns:a16="http://schemas.microsoft.com/office/drawing/2014/main" id="{97D57E3F-335A-1A6E-3C96-6E5318610E09}"/>
                    </a:ext>
                  </a:extLst>
                </p14:cNvPr>
                <p14:cNvContentPartPr/>
                <p14:nvPr/>
              </p14:nvContentPartPr>
              <p14:xfrm>
                <a:off x="5342138" y="5562982"/>
                <a:ext cx="10800" cy="105480"/>
              </p14:xfrm>
            </p:contentPart>
          </mc:Choice>
          <mc:Fallback xmlns="">
            <p:pic>
              <p:nvPicPr>
                <p:cNvPr id="268" name="Freihand 267">
                  <a:extLst>
                    <a:ext uri="{FF2B5EF4-FFF2-40B4-BE49-F238E27FC236}">
                      <a16:creationId xmlns:a16="http://schemas.microsoft.com/office/drawing/2014/main" id="{97D57E3F-335A-1A6E-3C96-6E5318610E09}"/>
                    </a:ext>
                  </a:extLst>
                </p:cNvPr>
                <p:cNvPicPr/>
                <p:nvPr/>
              </p:nvPicPr>
              <p:blipFill>
                <a:blip r:embed="rId501"/>
                <a:stretch>
                  <a:fillRect/>
                </a:stretch>
              </p:blipFill>
              <p:spPr>
                <a:xfrm>
                  <a:off x="5333498" y="5554342"/>
                  <a:ext cx="28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69" name="Freihand 268">
                  <a:extLst>
                    <a:ext uri="{FF2B5EF4-FFF2-40B4-BE49-F238E27FC236}">
                      <a16:creationId xmlns:a16="http://schemas.microsoft.com/office/drawing/2014/main" id="{4E3DB10D-71FA-6420-857B-73A5F616A81F}"/>
                    </a:ext>
                  </a:extLst>
                </p14:cNvPr>
                <p14:cNvContentPartPr/>
                <p14:nvPr/>
              </p14:nvContentPartPr>
              <p14:xfrm>
                <a:off x="5438618" y="5411422"/>
                <a:ext cx="143280" cy="192960"/>
              </p14:xfrm>
            </p:contentPart>
          </mc:Choice>
          <mc:Fallback xmlns="">
            <p:pic>
              <p:nvPicPr>
                <p:cNvPr id="269" name="Freihand 268">
                  <a:extLst>
                    <a:ext uri="{FF2B5EF4-FFF2-40B4-BE49-F238E27FC236}">
                      <a16:creationId xmlns:a16="http://schemas.microsoft.com/office/drawing/2014/main" id="{4E3DB10D-71FA-6420-857B-73A5F616A81F}"/>
                    </a:ext>
                  </a:extLst>
                </p:cNvPr>
                <p:cNvPicPr/>
                <p:nvPr/>
              </p:nvPicPr>
              <p:blipFill>
                <a:blip r:embed="rId503"/>
                <a:stretch>
                  <a:fillRect/>
                </a:stretch>
              </p:blipFill>
              <p:spPr>
                <a:xfrm>
                  <a:off x="5429978" y="5402782"/>
                  <a:ext cx="160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70" name="Freihand 269">
                  <a:extLst>
                    <a:ext uri="{FF2B5EF4-FFF2-40B4-BE49-F238E27FC236}">
                      <a16:creationId xmlns:a16="http://schemas.microsoft.com/office/drawing/2014/main" id="{A713A904-F135-CD83-2B05-149F91B1DA4F}"/>
                    </a:ext>
                  </a:extLst>
                </p14:cNvPr>
                <p14:cNvContentPartPr/>
                <p14:nvPr/>
              </p14:nvContentPartPr>
              <p14:xfrm>
                <a:off x="5641658" y="5394142"/>
                <a:ext cx="89640" cy="187560"/>
              </p14:xfrm>
            </p:contentPart>
          </mc:Choice>
          <mc:Fallback xmlns="">
            <p:pic>
              <p:nvPicPr>
                <p:cNvPr id="270" name="Freihand 269">
                  <a:extLst>
                    <a:ext uri="{FF2B5EF4-FFF2-40B4-BE49-F238E27FC236}">
                      <a16:creationId xmlns:a16="http://schemas.microsoft.com/office/drawing/2014/main" id="{A713A904-F135-CD83-2B05-149F91B1DA4F}"/>
                    </a:ext>
                  </a:extLst>
                </p:cNvPr>
                <p:cNvPicPr/>
                <p:nvPr/>
              </p:nvPicPr>
              <p:blipFill>
                <a:blip r:embed="rId505"/>
                <a:stretch>
                  <a:fillRect/>
                </a:stretch>
              </p:blipFill>
              <p:spPr>
                <a:xfrm>
                  <a:off x="5632658" y="5385502"/>
                  <a:ext cx="107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71" name="Freihand 270">
                  <a:extLst>
                    <a:ext uri="{FF2B5EF4-FFF2-40B4-BE49-F238E27FC236}">
                      <a16:creationId xmlns:a16="http://schemas.microsoft.com/office/drawing/2014/main" id="{ED77DAD8-A7FB-6F8D-BA4D-5BA118C8038E}"/>
                    </a:ext>
                  </a:extLst>
                </p14:cNvPr>
                <p14:cNvContentPartPr/>
                <p14:nvPr/>
              </p14:nvContentPartPr>
              <p14:xfrm>
                <a:off x="4821218" y="5739382"/>
                <a:ext cx="893520" cy="70560"/>
              </p14:xfrm>
            </p:contentPart>
          </mc:Choice>
          <mc:Fallback xmlns="">
            <p:pic>
              <p:nvPicPr>
                <p:cNvPr id="271" name="Freihand 270">
                  <a:extLst>
                    <a:ext uri="{FF2B5EF4-FFF2-40B4-BE49-F238E27FC236}">
                      <a16:creationId xmlns:a16="http://schemas.microsoft.com/office/drawing/2014/main" id="{ED77DAD8-A7FB-6F8D-BA4D-5BA118C8038E}"/>
                    </a:ext>
                  </a:extLst>
                </p:cNvPr>
                <p:cNvPicPr/>
                <p:nvPr/>
              </p:nvPicPr>
              <p:blipFill>
                <a:blip r:embed="rId507"/>
                <a:stretch>
                  <a:fillRect/>
                </a:stretch>
              </p:blipFill>
              <p:spPr>
                <a:xfrm>
                  <a:off x="4812218" y="5730382"/>
                  <a:ext cx="911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72" name="Freihand 271">
                  <a:extLst>
                    <a:ext uri="{FF2B5EF4-FFF2-40B4-BE49-F238E27FC236}">
                      <a16:creationId xmlns:a16="http://schemas.microsoft.com/office/drawing/2014/main" id="{82288326-A942-2051-BE17-448FB9831FD6}"/>
                    </a:ext>
                  </a:extLst>
                </p14:cNvPr>
                <p14:cNvContentPartPr/>
                <p14:nvPr/>
              </p14:nvContentPartPr>
              <p14:xfrm>
                <a:off x="4822658" y="5957542"/>
                <a:ext cx="137160" cy="161280"/>
              </p14:xfrm>
            </p:contentPart>
          </mc:Choice>
          <mc:Fallback xmlns="">
            <p:pic>
              <p:nvPicPr>
                <p:cNvPr id="272" name="Freihand 271">
                  <a:extLst>
                    <a:ext uri="{FF2B5EF4-FFF2-40B4-BE49-F238E27FC236}">
                      <a16:creationId xmlns:a16="http://schemas.microsoft.com/office/drawing/2014/main" id="{82288326-A942-2051-BE17-448FB9831FD6}"/>
                    </a:ext>
                  </a:extLst>
                </p:cNvPr>
                <p:cNvPicPr/>
                <p:nvPr/>
              </p:nvPicPr>
              <p:blipFill>
                <a:blip r:embed="rId509"/>
                <a:stretch>
                  <a:fillRect/>
                </a:stretch>
              </p:blipFill>
              <p:spPr>
                <a:xfrm>
                  <a:off x="4814018" y="5948902"/>
                  <a:ext cx="154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74" name="Freihand 273">
                  <a:extLst>
                    <a:ext uri="{FF2B5EF4-FFF2-40B4-BE49-F238E27FC236}">
                      <a16:creationId xmlns:a16="http://schemas.microsoft.com/office/drawing/2014/main" id="{83E1593E-4014-440B-1BEC-34DDD0B722AA}"/>
                    </a:ext>
                  </a:extLst>
                </p14:cNvPr>
                <p14:cNvContentPartPr/>
                <p14:nvPr/>
              </p14:nvContentPartPr>
              <p14:xfrm>
                <a:off x="5167898" y="5943502"/>
                <a:ext cx="108000" cy="114480"/>
              </p14:xfrm>
            </p:contentPart>
          </mc:Choice>
          <mc:Fallback xmlns="">
            <p:pic>
              <p:nvPicPr>
                <p:cNvPr id="274" name="Freihand 273">
                  <a:extLst>
                    <a:ext uri="{FF2B5EF4-FFF2-40B4-BE49-F238E27FC236}">
                      <a16:creationId xmlns:a16="http://schemas.microsoft.com/office/drawing/2014/main" id="{83E1593E-4014-440B-1BEC-34DDD0B722AA}"/>
                    </a:ext>
                  </a:extLst>
                </p:cNvPr>
                <p:cNvPicPr/>
                <p:nvPr/>
              </p:nvPicPr>
              <p:blipFill>
                <a:blip r:embed="rId511"/>
                <a:stretch>
                  <a:fillRect/>
                </a:stretch>
              </p:blipFill>
              <p:spPr>
                <a:xfrm>
                  <a:off x="5158898" y="5934502"/>
                  <a:ext cx="125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75" name="Freihand 274">
                  <a:extLst>
                    <a:ext uri="{FF2B5EF4-FFF2-40B4-BE49-F238E27FC236}">
                      <a16:creationId xmlns:a16="http://schemas.microsoft.com/office/drawing/2014/main" id="{EB64CAF7-551D-004C-007D-1EC82A3DAB4D}"/>
                    </a:ext>
                  </a:extLst>
                </p14:cNvPr>
                <p14:cNvContentPartPr/>
                <p14:nvPr/>
              </p14:nvContentPartPr>
              <p14:xfrm>
                <a:off x="5378138" y="5896702"/>
                <a:ext cx="110160" cy="130680"/>
              </p14:xfrm>
            </p:contentPart>
          </mc:Choice>
          <mc:Fallback xmlns="">
            <p:pic>
              <p:nvPicPr>
                <p:cNvPr id="275" name="Freihand 274">
                  <a:extLst>
                    <a:ext uri="{FF2B5EF4-FFF2-40B4-BE49-F238E27FC236}">
                      <a16:creationId xmlns:a16="http://schemas.microsoft.com/office/drawing/2014/main" id="{EB64CAF7-551D-004C-007D-1EC82A3DAB4D}"/>
                    </a:ext>
                  </a:extLst>
                </p:cNvPr>
                <p:cNvPicPr/>
                <p:nvPr/>
              </p:nvPicPr>
              <p:blipFill>
                <a:blip r:embed="rId513"/>
                <a:stretch>
                  <a:fillRect/>
                </a:stretch>
              </p:blipFill>
              <p:spPr>
                <a:xfrm>
                  <a:off x="5369498" y="5887702"/>
                  <a:ext cx="127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76" name="Freihand 275">
                  <a:extLst>
                    <a:ext uri="{FF2B5EF4-FFF2-40B4-BE49-F238E27FC236}">
                      <a16:creationId xmlns:a16="http://schemas.microsoft.com/office/drawing/2014/main" id="{389BF53B-8FBF-4E7B-03D0-DDA360D3ACF8}"/>
                    </a:ext>
                  </a:extLst>
                </p14:cNvPr>
                <p14:cNvContentPartPr/>
                <p14:nvPr/>
              </p14:nvContentPartPr>
              <p14:xfrm>
                <a:off x="5819138" y="5449582"/>
                <a:ext cx="141120" cy="532440"/>
              </p14:xfrm>
            </p:contentPart>
          </mc:Choice>
          <mc:Fallback xmlns="">
            <p:pic>
              <p:nvPicPr>
                <p:cNvPr id="276" name="Freihand 275">
                  <a:extLst>
                    <a:ext uri="{FF2B5EF4-FFF2-40B4-BE49-F238E27FC236}">
                      <a16:creationId xmlns:a16="http://schemas.microsoft.com/office/drawing/2014/main" id="{389BF53B-8FBF-4E7B-03D0-DDA360D3ACF8}"/>
                    </a:ext>
                  </a:extLst>
                </p:cNvPr>
                <p:cNvPicPr/>
                <p:nvPr/>
              </p:nvPicPr>
              <p:blipFill>
                <a:blip r:embed="rId515"/>
                <a:stretch>
                  <a:fillRect/>
                </a:stretch>
              </p:blipFill>
              <p:spPr>
                <a:xfrm>
                  <a:off x="5810138" y="5440942"/>
                  <a:ext cx="15876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77" name="Freihand 276">
                  <a:extLst>
                    <a:ext uri="{FF2B5EF4-FFF2-40B4-BE49-F238E27FC236}">
                      <a16:creationId xmlns:a16="http://schemas.microsoft.com/office/drawing/2014/main" id="{FD55162D-793D-F133-5C32-142C572BCD9B}"/>
                    </a:ext>
                  </a:extLst>
                </p14:cNvPr>
                <p14:cNvContentPartPr/>
                <p14:nvPr/>
              </p14:nvContentPartPr>
              <p14:xfrm>
                <a:off x="4546178" y="5534542"/>
                <a:ext cx="131400" cy="593640"/>
              </p14:xfrm>
            </p:contentPart>
          </mc:Choice>
          <mc:Fallback xmlns="">
            <p:pic>
              <p:nvPicPr>
                <p:cNvPr id="277" name="Freihand 276">
                  <a:extLst>
                    <a:ext uri="{FF2B5EF4-FFF2-40B4-BE49-F238E27FC236}">
                      <a16:creationId xmlns:a16="http://schemas.microsoft.com/office/drawing/2014/main" id="{FD55162D-793D-F133-5C32-142C572BCD9B}"/>
                    </a:ext>
                  </a:extLst>
                </p:cNvPr>
                <p:cNvPicPr/>
                <p:nvPr/>
              </p:nvPicPr>
              <p:blipFill>
                <a:blip r:embed="rId517"/>
                <a:stretch>
                  <a:fillRect/>
                </a:stretch>
              </p:blipFill>
              <p:spPr>
                <a:xfrm>
                  <a:off x="4537538" y="5525542"/>
                  <a:ext cx="1490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78" name="Freihand 277">
                  <a:extLst>
                    <a:ext uri="{FF2B5EF4-FFF2-40B4-BE49-F238E27FC236}">
                      <a16:creationId xmlns:a16="http://schemas.microsoft.com/office/drawing/2014/main" id="{06B2361E-A619-F3B2-7E00-D1C28B81EC09}"/>
                    </a:ext>
                  </a:extLst>
                </p14:cNvPr>
                <p14:cNvContentPartPr/>
                <p14:nvPr/>
              </p14:nvContentPartPr>
              <p14:xfrm>
                <a:off x="6051338" y="5271022"/>
                <a:ext cx="29160" cy="113400"/>
              </p14:xfrm>
            </p:contentPart>
          </mc:Choice>
          <mc:Fallback xmlns="">
            <p:pic>
              <p:nvPicPr>
                <p:cNvPr id="278" name="Freihand 277">
                  <a:extLst>
                    <a:ext uri="{FF2B5EF4-FFF2-40B4-BE49-F238E27FC236}">
                      <a16:creationId xmlns:a16="http://schemas.microsoft.com/office/drawing/2014/main" id="{06B2361E-A619-F3B2-7E00-D1C28B81EC09}"/>
                    </a:ext>
                  </a:extLst>
                </p:cNvPr>
                <p:cNvPicPr/>
                <p:nvPr/>
              </p:nvPicPr>
              <p:blipFill>
                <a:blip r:embed="rId519"/>
                <a:stretch>
                  <a:fillRect/>
                </a:stretch>
              </p:blipFill>
              <p:spPr>
                <a:xfrm>
                  <a:off x="6042338" y="5262022"/>
                  <a:ext cx="46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79" name="Freihand 278">
                  <a:extLst>
                    <a:ext uri="{FF2B5EF4-FFF2-40B4-BE49-F238E27FC236}">
                      <a16:creationId xmlns:a16="http://schemas.microsoft.com/office/drawing/2014/main" id="{23A36B25-D309-44DA-9772-BDE10B7BD8DC}"/>
                    </a:ext>
                  </a:extLst>
                </p14:cNvPr>
                <p14:cNvContentPartPr/>
                <p14:nvPr/>
              </p14:nvContentPartPr>
              <p14:xfrm>
                <a:off x="6003818" y="5399182"/>
                <a:ext cx="145800" cy="43560"/>
              </p14:xfrm>
            </p:contentPart>
          </mc:Choice>
          <mc:Fallback xmlns="">
            <p:pic>
              <p:nvPicPr>
                <p:cNvPr id="279" name="Freihand 278">
                  <a:extLst>
                    <a:ext uri="{FF2B5EF4-FFF2-40B4-BE49-F238E27FC236}">
                      <a16:creationId xmlns:a16="http://schemas.microsoft.com/office/drawing/2014/main" id="{23A36B25-D309-44DA-9772-BDE10B7BD8DC}"/>
                    </a:ext>
                  </a:extLst>
                </p:cNvPr>
                <p:cNvPicPr/>
                <p:nvPr/>
              </p:nvPicPr>
              <p:blipFill>
                <a:blip r:embed="rId521"/>
                <a:stretch>
                  <a:fillRect/>
                </a:stretch>
              </p:blipFill>
              <p:spPr>
                <a:xfrm>
                  <a:off x="5994818" y="5390182"/>
                  <a:ext cx="163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80" name="Freihand 279">
                  <a:extLst>
                    <a:ext uri="{FF2B5EF4-FFF2-40B4-BE49-F238E27FC236}">
                      <a16:creationId xmlns:a16="http://schemas.microsoft.com/office/drawing/2014/main" id="{BC02868D-6222-C5A3-B96F-4B9C2B001770}"/>
                    </a:ext>
                  </a:extLst>
                </p14:cNvPr>
                <p14:cNvContentPartPr/>
                <p14:nvPr/>
              </p14:nvContentPartPr>
              <p14:xfrm>
                <a:off x="6034778" y="5472262"/>
                <a:ext cx="141840" cy="112680"/>
              </p14:xfrm>
            </p:contentPart>
          </mc:Choice>
          <mc:Fallback xmlns="">
            <p:pic>
              <p:nvPicPr>
                <p:cNvPr id="280" name="Freihand 279">
                  <a:extLst>
                    <a:ext uri="{FF2B5EF4-FFF2-40B4-BE49-F238E27FC236}">
                      <a16:creationId xmlns:a16="http://schemas.microsoft.com/office/drawing/2014/main" id="{BC02868D-6222-C5A3-B96F-4B9C2B001770}"/>
                    </a:ext>
                  </a:extLst>
                </p:cNvPr>
                <p:cNvPicPr/>
                <p:nvPr/>
              </p:nvPicPr>
              <p:blipFill>
                <a:blip r:embed="rId523"/>
                <a:stretch>
                  <a:fillRect/>
                </a:stretch>
              </p:blipFill>
              <p:spPr>
                <a:xfrm>
                  <a:off x="6025778" y="5463262"/>
                  <a:ext cx="159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81" name="Freihand 280">
                  <a:extLst>
                    <a:ext uri="{FF2B5EF4-FFF2-40B4-BE49-F238E27FC236}">
                      <a16:creationId xmlns:a16="http://schemas.microsoft.com/office/drawing/2014/main" id="{697B011C-602D-42FA-5231-26C3DCA5EABF}"/>
                    </a:ext>
                  </a:extLst>
                </p14:cNvPr>
                <p14:cNvContentPartPr/>
                <p14:nvPr/>
              </p14:nvContentPartPr>
              <p14:xfrm>
                <a:off x="6414578" y="5688982"/>
                <a:ext cx="212400" cy="30960"/>
              </p14:xfrm>
            </p:contentPart>
          </mc:Choice>
          <mc:Fallback xmlns="">
            <p:pic>
              <p:nvPicPr>
                <p:cNvPr id="281" name="Freihand 280">
                  <a:extLst>
                    <a:ext uri="{FF2B5EF4-FFF2-40B4-BE49-F238E27FC236}">
                      <a16:creationId xmlns:a16="http://schemas.microsoft.com/office/drawing/2014/main" id="{697B011C-602D-42FA-5231-26C3DCA5EABF}"/>
                    </a:ext>
                  </a:extLst>
                </p:cNvPr>
                <p:cNvPicPr/>
                <p:nvPr/>
              </p:nvPicPr>
              <p:blipFill>
                <a:blip r:embed="rId525"/>
                <a:stretch>
                  <a:fillRect/>
                </a:stretch>
              </p:blipFill>
              <p:spPr>
                <a:xfrm>
                  <a:off x="6405578" y="5680342"/>
                  <a:ext cx="2300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82" name="Freihand 281">
                  <a:extLst>
                    <a:ext uri="{FF2B5EF4-FFF2-40B4-BE49-F238E27FC236}">
                      <a16:creationId xmlns:a16="http://schemas.microsoft.com/office/drawing/2014/main" id="{B4A904A2-1876-3CF2-5FD5-DB71D4E37883}"/>
                    </a:ext>
                  </a:extLst>
                </p14:cNvPr>
                <p14:cNvContentPartPr/>
                <p14:nvPr/>
              </p14:nvContentPartPr>
              <p14:xfrm>
                <a:off x="6440858" y="5764222"/>
                <a:ext cx="188640" cy="20880"/>
              </p14:xfrm>
            </p:contentPart>
          </mc:Choice>
          <mc:Fallback xmlns="">
            <p:pic>
              <p:nvPicPr>
                <p:cNvPr id="282" name="Freihand 281">
                  <a:extLst>
                    <a:ext uri="{FF2B5EF4-FFF2-40B4-BE49-F238E27FC236}">
                      <a16:creationId xmlns:a16="http://schemas.microsoft.com/office/drawing/2014/main" id="{B4A904A2-1876-3CF2-5FD5-DB71D4E37883}"/>
                    </a:ext>
                  </a:extLst>
                </p:cNvPr>
                <p:cNvPicPr/>
                <p:nvPr/>
              </p:nvPicPr>
              <p:blipFill>
                <a:blip r:embed="rId527"/>
                <a:stretch>
                  <a:fillRect/>
                </a:stretch>
              </p:blipFill>
              <p:spPr>
                <a:xfrm>
                  <a:off x="6431858" y="5755582"/>
                  <a:ext cx="206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83" name="Freihand 282">
                  <a:extLst>
                    <a:ext uri="{FF2B5EF4-FFF2-40B4-BE49-F238E27FC236}">
                      <a16:creationId xmlns:a16="http://schemas.microsoft.com/office/drawing/2014/main" id="{B8083331-FD3C-613F-BB01-DE9011A599A5}"/>
                    </a:ext>
                  </a:extLst>
                </p14:cNvPr>
                <p14:cNvContentPartPr/>
                <p14:nvPr/>
              </p14:nvContentPartPr>
              <p14:xfrm>
                <a:off x="6839378" y="5553262"/>
                <a:ext cx="198360" cy="240120"/>
              </p14:xfrm>
            </p:contentPart>
          </mc:Choice>
          <mc:Fallback xmlns="">
            <p:pic>
              <p:nvPicPr>
                <p:cNvPr id="283" name="Freihand 282">
                  <a:extLst>
                    <a:ext uri="{FF2B5EF4-FFF2-40B4-BE49-F238E27FC236}">
                      <a16:creationId xmlns:a16="http://schemas.microsoft.com/office/drawing/2014/main" id="{B8083331-FD3C-613F-BB01-DE9011A599A5}"/>
                    </a:ext>
                  </a:extLst>
                </p:cNvPr>
                <p:cNvPicPr/>
                <p:nvPr/>
              </p:nvPicPr>
              <p:blipFill>
                <a:blip r:embed="rId529"/>
                <a:stretch>
                  <a:fillRect/>
                </a:stretch>
              </p:blipFill>
              <p:spPr>
                <a:xfrm>
                  <a:off x="6830738" y="5544622"/>
                  <a:ext cx="2160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84" name="Freihand 283">
                  <a:extLst>
                    <a:ext uri="{FF2B5EF4-FFF2-40B4-BE49-F238E27FC236}">
                      <a16:creationId xmlns:a16="http://schemas.microsoft.com/office/drawing/2014/main" id="{1A80C4D9-76C2-9200-BD1C-7D0658C5E018}"/>
                    </a:ext>
                  </a:extLst>
                </p14:cNvPr>
                <p14:cNvContentPartPr/>
                <p14:nvPr/>
              </p14:nvContentPartPr>
              <p14:xfrm>
                <a:off x="7249778" y="5573062"/>
                <a:ext cx="15120" cy="204480"/>
              </p14:xfrm>
            </p:contentPart>
          </mc:Choice>
          <mc:Fallback xmlns="">
            <p:pic>
              <p:nvPicPr>
                <p:cNvPr id="284" name="Freihand 283">
                  <a:extLst>
                    <a:ext uri="{FF2B5EF4-FFF2-40B4-BE49-F238E27FC236}">
                      <a16:creationId xmlns:a16="http://schemas.microsoft.com/office/drawing/2014/main" id="{1A80C4D9-76C2-9200-BD1C-7D0658C5E018}"/>
                    </a:ext>
                  </a:extLst>
                </p:cNvPr>
                <p:cNvPicPr/>
                <p:nvPr/>
              </p:nvPicPr>
              <p:blipFill>
                <a:blip r:embed="rId531"/>
                <a:stretch>
                  <a:fillRect/>
                </a:stretch>
              </p:blipFill>
              <p:spPr>
                <a:xfrm>
                  <a:off x="7240778" y="5564062"/>
                  <a:ext cx="32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85" name="Freihand 284">
                  <a:extLst>
                    <a:ext uri="{FF2B5EF4-FFF2-40B4-BE49-F238E27FC236}">
                      <a16:creationId xmlns:a16="http://schemas.microsoft.com/office/drawing/2014/main" id="{69BBAAD8-6F95-0B9F-9A08-CF12E2C0C3A6}"/>
                    </a:ext>
                  </a:extLst>
                </p14:cNvPr>
                <p14:cNvContentPartPr/>
                <p14:nvPr/>
              </p14:nvContentPartPr>
              <p14:xfrm>
                <a:off x="7160498" y="5682502"/>
                <a:ext cx="144360" cy="16200"/>
              </p14:xfrm>
            </p:contentPart>
          </mc:Choice>
          <mc:Fallback xmlns="">
            <p:pic>
              <p:nvPicPr>
                <p:cNvPr id="285" name="Freihand 284">
                  <a:extLst>
                    <a:ext uri="{FF2B5EF4-FFF2-40B4-BE49-F238E27FC236}">
                      <a16:creationId xmlns:a16="http://schemas.microsoft.com/office/drawing/2014/main" id="{69BBAAD8-6F95-0B9F-9A08-CF12E2C0C3A6}"/>
                    </a:ext>
                  </a:extLst>
                </p:cNvPr>
                <p:cNvPicPr/>
                <p:nvPr/>
              </p:nvPicPr>
              <p:blipFill>
                <a:blip r:embed="rId533"/>
                <a:stretch>
                  <a:fillRect/>
                </a:stretch>
              </p:blipFill>
              <p:spPr>
                <a:xfrm>
                  <a:off x="7151858" y="5673502"/>
                  <a:ext cx="162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86" name="Freihand 285">
                  <a:extLst>
                    <a:ext uri="{FF2B5EF4-FFF2-40B4-BE49-F238E27FC236}">
                      <a16:creationId xmlns:a16="http://schemas.microsoft.com/office/drawing/2014/main" id="{6DDB5AF7-931D-37D1-08E7-207C196DCA3D}"/>
                    </a:ext>
                  </a:extLst>
                </p14:cNvPr>
                <p14:cNvContentPartPr/>
                <p14:nvPr/>
              </p14:nvContentPartPr>
              <p14:xfrm>
                <a:off x="7530218" y="5578102"/>
                <a:ext cx="146520" cy="201600"/>
              </p14:xfrm>
            </p:contentPart>
          </mc:Choice>
          <mc:Fallback xmlns="">
            <p:pic>
              <p:nvPicPr>
                <p:cNvPr id="286" name="Freihand 285">
                  <a:extLst>
                    <a:ext uri="{FF2B5EF4-FFF2-40B4-BE49-F238E27FC236}">
                      <a16:creationId xmlns:a16="http://schemas.microsoft.com/office/drawing/2014/main" id="{6DDB5AF7-931D-37D1-08E7-207C196DCA3D}"/>
                    </a:ext>
                  </a:extLst>
                </p:cNvPr>
                <p:cNvPicPr/>
                <p:nvPr/>
              </p:nvPicPr>
              <p:blipFill>
                <a:blip r:embed="rId535"/>
                <a:stretch>
                  <a:fillRect/>
                </a:stretch>
              </p:blipFill>
              <p:spPr>
                <a:xfrm>
                  <a:off x="7521218" y="5569462"/>
                  <a:ext cx="1641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87" name="Freihand 286">
                  <a:extLst>
                    <a:ext uri="{FF2B5EF4-FFF2-40B4-BE49-F238E27FC236}">
                      <a16:creationId xmlns:a16="http://schemas.microsoft.com/office/drawing/2014/main" id="{4D9D63AF-5B38-F742-ADC5-490C6E601E85}"/>
                    </a:ext>
                  </a:extLst>
                </p14:cNvPr>
                <p14:cNvContentPartPr/>
                <p14:nvPr/>
              </p14:nvContentPartPr>
              <p14:xfrm>
                <a:off x="7522298" y="5613742"/>
                <a:ext cx="195480" cy="144720"/>
              </p14:xfrm>
            </p:contentPart>
          </mc:Choice>
          <mc:Fallback xmlns="">
            <p:pic>
              <p:nvPicPr>
                <p:cNvPr id="287" name="Freihand 286">
                  <a:extLst>
                    <a:ext uri="{FF2B5EF4-FFF2-40B4-BE49-F238E27FC236}">
                      <a16:creationId xmlns:a16="http://schemas.microsoft.com/office/drawing/2014/main" id="{4D9D63AF-5B38-F742-ADC5-490C6E601E85}"/>
                    </a:ext>
                  </a:extLst>
                </p:cNvPr>
                <p:cNvPicPr/>
                <p:nvPr/>
              </p:nvPicPr>
              <p:blipFill>
                <a:blip r:embed="rId537"/>
                <a:stretch>
                  <a:fillRect/>
                </a:stretch>
              </p:blipFill>
              <p:spPr>
                <a:xfrm>
                  <a:off x="7513658" y="5604742"/>
                  <a:ext cx="213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92" name="Freihand 291">
                  <a:extLst>
                    <a:ext uri="{FF2B5EF4-FFF2-40B4-BE49-F238E27FC236}">
                      <a16:creationId xmlns:a16="http://schemas.microsoft.com/office/drawing/2014/main" id="{9FC9D80B-2DC5-94F6-3FE5-8977A6B7BFC9}"/>
                    </a:ext>
                  </a:extLst>
                </p14:cNvPr>
                <p14:cNvContentPartPr/>
                <p14:nvPr/>
              </p14:nvContentPartPr>
              <p14:xfrm>
                <a:off x="3543938" y="6437782"/>
                <a:ext cx="137160" cy="29160"/>
              </p14:xfrm>
            </p:contentPart>
          </mc:Choice>
          <mc:Fallback xmlns="">
            <p:pic>
              <p:nvPicPr>
                <p:cNvPr id="292" name="Freihand 291">
                  <a:extLst>
                    <a:ext uri="{FF2B5EF4-FFF2-40B4-BE49-F238E27FC236}">
                      <a16:creationId xmlns:a16="http://schemas.microsoft.com/office/drawing/2014/main" id="{9FC9D80B-2DC5-94F6-3FE5-8977A6B7BFC9}"/>
                    </a:ext>
                  </a:extLst>
                </p:cNvPr>
                <p:cNvPicPr/>
                <p:nvPr/>
              </p:nvPicPr>
              <p:blipFill>
                <a:blip r:embed="rId539"/>
                <a:stretch>
                  <a:fillRect/>
                </a:stretch>
              </p:blipFill>
              <p:spPr>
                <a:xfrm>
                  <a:off x="3534938" y="6429142"/>
                  <a:ext cx="154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93" name="Freihand 292">
                  <a:extLst>
                    <a:ext uri="{FF2B5EF4-FFF2-40B4-BE49-F238E27FC236}">
                      <a16:creationId xmlns:a16="http://schemas.microsoft.com/office/drawing/2014/main" id="{93E8F4C2-EF40-7F79-AFEF-D64F8827F7B8}"/>
                    </a:ext>
                  </a:extLst>
                </p14:cNvPr>
                <p14:cNvContentPartPr/>
                <p14:nvPr/>
              </p14:nvContentPartPr>
              <p14:xfrm>
                <a:off x="3531698" y="6493942"/>
                <a:ext cx="186120" cy="8280"/>
              </p14:xfrm>
            </p:contentPart>
          </mc:Choice>
          <mc:Fallback xmlns="">
            <p:pic>
              <p:nvPicPr>
                <p:cNvPr id="293" name="Freihand 292">
                  <a:extLst>
                    <a:ext uri="{FF2B5EF4-FFF2-40B4-BE49-F238E27FC236}">
                      <a16:creationId xmlns:a16="http://schemas.microsoft.com/office/drawing/2014/main" id="{93E8F4C2-EF40-7F79-AFEF-D64F8827F7B8}"/>
                    </a:ext>
                  </a:extLst>
                </p:cNvPr>
                <p:cNvPicPr/>
                <p:nvPr/>
              </p:nvPicPr>
              <p:blipFill>
                <a:blip r:embed="rId541"/>
                <a:stretch>
                  <a:fillRect/>
                </a:stretch>
              </p:blipFill>
              <p:spPr>
                <a:xfrm>
                  <a:off x="3523058" y="6485302"/>
                  <a:ext cx="203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95" name="Freihand 294">
                  <a:extLst>
                    <a:ext uri="{FF2B5EF4-FFF2-40B4-BE49-F238E27FC236}">
                      <a16:creationId xmlns:a16="http://schemas.microsoft.com/office/drawing/2014/main" id="{A94EB82D-C4A8-0DA5-E9A2-0488DD4E0D1D}"/>
                    </a:ext>
                  </a:extLst>
                </p14:cNvPr>
                <p14:cNvContentPartPr/>
                <p14:nvPr/>
              </p14:nvContentPartPr>
              <p14:xfrm>
                <a:off x="3986378" y="6305302"/>
                <a:ext cx="102960" cy="126720"/>
              </p14:xfrm>
            </p:contentPart>
          </mc:Choice>
          <mc:Fallback xmlns="">
            <p:pic>
              <p:nvPicPr>
                <p:cNvPr id="295" name="Freihand 294">
                  <a:extLst>
                    <a:ext uri="{FF2B5EF4-FFF2-40B4-BE49-F238E27FC236}">
                      <a16:creationId xmlns:a16="http://schemas.microsoft.com/office/drawing/2014/main" id="{A94EB82D-C4A8-0DA5-E9A2-0488DD4E0D1D}"/>
                    </a:ext>
                  </a:extLst>
                </p:cNvPr>
                <p:cNvPicPr/>
                <p:nvPr/>
              </p:nvPicPr>
              <p:blipFill>
                <a:blip r:embed="rId543"/>
                <a:stretch>
                  <a:fillRect/>
                </a:stretch>
              </p:blipFill>
              <p:spPr>
                <a:xfrm>
                  <a:off x="3977378" y="6296662"/>
                  <a:ext cx="120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96" name="Freihand 295">
                  <a:extLst>
                    <a:ext uri="{FF2B5EF4-FFF2-40B4-BE49-F238E27FC236}">
                      <a16:creationId xmlns:a16="http://schemas.microsoft.com/office/drawing/2014/main" id="{E05FC9AF-8C4E-6864-3F0C-C80327F90710}"/>
                    </a:ext>
                  </a:extLst>
                </p14:cNvPr>
                <p14:cNvContentPartPr/>
                <p14:nvPr/>
              </p14:nvContentPartPr>
              <p14:xfrm>
                <a:off x="4141898" y="6263902"/>
                <a:ext cx="105120" cy="161640"/>
              </p14:xfrm>
            </p:contentPart>
          </mc:Choice>
          <mc:Fallback xmlns="">
            <p:pic>
              <p:nvPicPr>
                <p:cNvPr id="296" name="Freihand 295">
                  <a:extLst>
                    <a:ext uri="{FF2B5EF4-FFF2-40B4-BE49-F238E27FC236}">
                      <a16:creationId xmlns:a16="http://schemas.microsoft.com/office/drawing/2014/main" id="{E05FC9AF-8C4E-6864-3F0C-C80327F90710}"/>
                    </a:ext>
                  </a:extLst>
                </p:cNvPr>
                <p:cNvPicPr/>
                <p:nvPr/>
              </p:nvPicPr>
              <p:blipFill>
                <a:blip r:embed="rId545"/>
                <a:stretch>
                  <a:fillRect/>
                </a:stretch>
              </p:blipFill>
              <p:spPr>
                <a:xfrm>
                  <a:off x="4133258" y="6255262"/>
                  <a:ext cx="122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97" name="Freihand 296">
                  <a:extLst>
                    <a:ext uri="{FF2B5EF4-FFF2-40B4-BE49-F238E27FC236}">
                      <a16:creationId xmlns:a16="http://schemas.microsoft.com/office/drawing/2014/main" id="{71789167-777C-AB10-AF0A-6111D1DCA884}"/>
                    </a:ext>
                  </a:extLst>
                </p14:cNvPr>
                <p14:cNvContentPartPr/>
                <p14:nvPr/>
              </p14:nvContentPartPr>
              <p14:xfrm>
                <a:off x="4307858" y="6276502"/>
                <a:ext cx="84960" cy="140760"/>
              </p14:xfrm>
            </p:contentPart>
          </mc:Choice>
          <mc:Fallback xmlns="">
            <p:pic>
              <p:nvPicPr>
                <p:cNvPr id="297" name="Freihand 296">
                  <a:extLst>
                    <a:ext uri="{FF2B5EF4-FFF2-40B4-BE49-F238E27FC236}">
                      <a16:creationId xmlns:a16="http://schemas.microsoft.com/office/drawing/2014/main" id="{71789167-777C-AB10-AF0A-6111D1DCA884}"/>
                    </a:ext>
                  </a:extLst>
                </p:cNvPr>
                <p:cNvPicPr/>
                <p:nvPr/>
              </p:nvPicPr>
              <p:blipFill>
                <a:blip r:embed="rId547"/>
                <a:stretch>
                  <a:fillRect/>
                </a:stretch>
              </p:blipFill>
              <p:spPr>
                <a:xfrm>
                  <a:off x="4298858" y="6267862"/>
                  <a:ext cx="102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98" name="Freihand 297">
                  <a:extLst>
                    <a:ext uri="{FF2B5EF4-FFF2-40B4-BE49-F238E27FC236}">
                      <a16:creationId xmlns:a16="http://schemas.microsoft.com/office/drawing/2014/main" id="{8E2585B4-1D3B-F7D5-A5EB-D2040FA2338D}"/>
                    </a:ext>
                  </a:extLst>
                </p14:cNvPr>
                <p14:cNvContentPartPr/>
                <p14:nvPr/>
              </p14:nvContentPartPr>
              <p14:xfrm>
                <a:off x="4472378" y="6417622"/>
                <a:ext cx="6120" cy="56160"/>
              </p14:xfrm>
            </p:contentPart>
          </mc:Choice>
          <mc:Fallback xmlns="">
            <p:pic>
              <p:nvPicPr>
                <p:cNvPr id="298" name="Freihand 297">
                  <a:extLst>
                    <a:ext uri="{FF2B5EF4-FFF2-40B4-BE49-F238E27FC236}">
                      <a16:creationId xmlns:a16="http://schemas.microsoft.com/office/drawing/2014/main" id="{8E2585B4-1D3B-F7D5-A5EB-D2040FA2338D}"/>
                    </a:ext>
                  </a:extLst>
                </p:cNvPr>
                <p:cNvPicPr/>
                <p:nvPr/>
              </p:nvPicPr>
              <p:blipFill>
                <a:blip r:embed="rId549"/>
                <a:stretch>
                  <a:fillRect/>
                </a:stretch>
              </p:blipFill>
              <p:spPr>
                <a:xfrm>
                  <a:off x="4463378" y="6408622"/>
                  <a:ext cx="23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99" name="Freihand 298">
                  <a:extLst>
                    <a:ext uri="{FF2B5EF4-FFF2-40B4-BE49-F238E27FC236}">
                      <a16:creationId xmlns:a16="http://schemas.microsoft.com/office/drawing/2014/main" id="{1B05CE38-2ED1-8377-CB50-EC00EF71C062}"/>
                    </a:ext>
                  </a:extLst>
                </p14:cNvPr>
                <p14:cNvContentPartPr/>
                <p14:nvPr/>
              </p14:nvContentPartPr>
              <p14:xfrm>
                <a:off x="4546178" y="6269662"/>
                <a:ext cx="99000" cy="158760"/>
              </p14:xfrm>
            </p:contentPart>
          </mc:Choice>
          <mc:Fallback xmlns="">
            <p:pic>
              <p:nvPicPr>
                <p:cNvPr id="299" name="Freihand 298">
                  <a:extLst>
                    <a:ext uri="{FF2B5EF4-FFF2-40B4-BE49-F238E27FC236}">
                      <a16:creationId xmlns:a16="http://schemas.microsoft.com/office/drawing/2014/main" id="{1B05CE38-2ED1-8377-CB50-EC00EF71C062}"/>
                    </a:ext>
                  </a:extLst>
                </p:cNvPr>
                <p:cNvPicPr/>
                <p:nvPr/>
              </p:nvPicPr>
              <p:blipFill>
                <a:blip r:embed="rId551"/>
                <a:stretch>
                  <a:fillRect/>
                </a:stretch>
              </p:blipFill>
              <p:spPr>
                <a:xfrm>
                  <a:off x="4537178" y="6260662"/>
                  <a:ext cx="116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00" name="Freihand 299">
                  <a:extLst>
                    <a:ext uri="{FF2B5EF4-FFF2-40B4-BE49-F238E27FC236}">
                      <a16:creationId xmlns:a16="http://schemas.microsoft.com/office/drawing/2014/main" id="{355D3B34-99A2-ED74-CB7E-2DD310E35AA0}"/>
                    </a:ext>
                  </a:extLst>
                </p14:cNvPr>
                <p14:cNvContentPartPr/>
                <p14:nvPr/>
              </p14:nvContentPartPr>
              <p14:xfrm>
                <a:off x="4752458" y="6278302"/>
                <a:ext cx="95400" cy="157320"/>
              </p14:xfrm>
            </p:contentPart>
          </mc:Choice>
          <mc:Fallback xmlns="">
            <p:pic>
              <p:nvPicPr>
                <p:cNvPr id="300" name="Freihand 299">
                  <a:extLst>
                    <a:ext uri="{FF2B5EF4-FFF2-40B4-BE49-F238E27FC236}">
                      <a16:creationId xmlns:a16="http://schemas.microsoft.com/office/drawing/2014/main" id="{355D3B34-99A2-ED74-CB7E-2DD310E35AA0}"/>
                    </a:ext>
                  </a:extLst>
                </p:cNvPr>
                <p:cNvPicPr/>
                <p:nvPr/>
              </p:nvPicPr>
              <p:blipFill>
                <a:blip r:embed="rId553"/>
                <a:stretch>
                  <a:fillRect/>
                </a:stretch>
              </p:blipFill>
              <p:spPr>
                <a:xfrm>
                  <a:off x="4743458" y="6269302"/>
                  <a:ext cx="113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01" name="Freihand 300">
                  <a:extLst>
                    <a:ext uri="{FF2B5EF4-FFF2-40B4-BE49-F238E27FC236}">
                      <a16:creationId xmlns:a16="http://schemas.microsoft.com/office/drawing/2014/main" id="{27D33E25-6C30-FED0-E5A9-C02A7ACF7FF9}"/>
                    </a:ext>
                  </a:extLst>
                </p14:cNvPr>
                <p14:cNvContentPartPr/>
                <p14:nvPr/>
              </p14:nvContentPartPr>
              <p14:xfrm>
                <a:off x="4039298" y="6522382"/>
                <a:ext cx="950040" cy="51480"/>
              </p14:xfrm>
            </p:contentPart>
          </mc:Choice>
          <mc:Fallback xmlns="">
            <p:pic>
              <p:nvPicPr>
                <p:cNvPr id="301" name="Freihand 300">
                  <a:extLst>
                    <a:ext uri="{FF2B5EF4-FFF2-40B4-BE49-F238E27FC236}">
                      <a16:creationId xmlns:a16="http://schemas.microsoft.com/office/drawing/2014/main" id="{27D33E25-6C30-FED0-E5A9-C02A7ACF7FF9}"/>
                    </a:ext>
                  </a:extLst>
                </p:cNvPr>
                <p:cNvPicPr/>
                <p:nvPr/>
              </p:nvPicPr>
              <p:blipFill>
                <a:blip r:embed="rId555"/>
                <a:stretch>
                  <a:fillRect/>
                </a:stretch>
              </p:blipFill>
              <p:spPr>
                <a:xfrm>
                  <a:off x="4030658" y="6513742"/>
                  <a:ext cx="967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03" name="Freihand 302">
                  <a:extLst>
                    <a:ext uri="{FF2B5EF4-FFF2-40B4-BE49-F238E27FC236}">
                      <a16:creationId xmlns:a16="http://schemas.microsoft.com/office/drawing/2014/main" id="{AD116D44-DC43-135F-241C-38E9B3BCFB8A}"/>
                    </a:ext>
                  </a:extLst>
                </p14:cNvPr>
                <p14:cNvContentPartPr/>
                <p14:nvPr/>
              </p14:nvContentPartPr>
              <p14:xfrm>
                <a:off x="4067738" y="6641542"/>
                <a:ext cx="122760" cy="105480"/>
              </p14:xfrm>
            </p:contentPart>
          </mc:Choice>
          <mc:Fallback xmlns="">
            <p:pic>
              <p:nvPicPr>
                <p:cNvPr id="303" name="Freihand 302">
                  <a:extLst>
                    <a:ext uri="{FF2B5EF4-FFF2-40B4-BE49-F238E27FC236}">
                      <a16:creationId xmlns:a16="http://schemas.microsoft.com/office/drawing/2014/main" id="{AD116D44-DC43-135F-241C-38E9B3BCFB8A}"/>
                    </a:ext>
                  </a:extLst>
                </p:cNvPr>
                <p:cNvPicPr/>
                <p:nvPr/>
              </p:nvPicPr>
              <p:blipFill>
                <a:blip r:embed="rId557"/>
                <a:stretch>
                  <a:fillRect/>
                </a:stretch>
              </p:blipFill>
              <p:spPr>
                <a:xfrm>
                  <a:off x="4059098" y="6632542"/>
                  <a:ext cx="140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04" name="Freihand 303">
                  <a:extLst>
                    <a:ext uri="{FF2B5EF4-FFF2-40B4-BE49-F238E27FC236}">
                      <a16:creationId xmlns:a16="http://schemas.microsoft.com/office/drawing/2014/main" id="{8F0A23B9-3D3D-44DF-A779-7463E9D170E6}"/>
                    </a:ext>
                  </a:extLst>
                </p14:cNvPr>
                <p14:cNvContentPartPr/>
                <p14:nvPr/>
              </p14:nvContentPartPr>
              <p14:xfrm>
                <a:off x="4264658" y="6655222"/>
                <a:ext cx="86760" cy="85320"/>
              </p14:xfrm>
            </p:contentPart>
          </mc:Choice>
          <mc:Fallback xmlns="">
            <p:pic>
              <p:nvPicPr>
                <p:cNvPr id="304" name="Freihand 303">
                  <a:extLst>
                    <a:ext uri="{FF2B5EF4-FFF2-40B4-BE49-F238E27FC236}">
                      <a16:creationId xmlns:a16="http://schemas.microsoft.com/office/drawing/2014/main" id="{8F0A23B9-3D3D-44DF-A779-7463E9D170E6}"/>
                    </a:ext>
                  </a:extLst>
                </p:cNvPr>
                <p:cNvPicPr/>
                <p:nvPr/>
              </p:nvPicPr>
              <p:blipFill>
                <a:blip r:embed="rId559"/>
                <a:stretch>
                  <a:fillRect/>
                </a:stretch>
              </p:blipFill>
              <p:spPr>
                <a:xfrm>
                  <a:off x="4255658" y="6646222"/>
                  <a:ext cx="104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05" name="Freihand 304">
                  <a:extLst>
                    <a:ext uri="{FF2B5EF4-FFF2-40B4-BE49-F238E27FC236}">
                      <a16:creationId xmlns:a16="http://schemas.microsoft.com/office/drawing/2014/main" id="{73F6BC9F-8827-769E-F1E4-D6BE506E40AB}"/>
                    </a:ext>
                  </a:extLst>
                </p14:cNvPr>
                <p14:cNvContentPartPr/>
                <p14:nvPr/>
              </p14:nvContentPartPr>
              <p14:xfrm>
                <a:off x="4433498" y="6645502"/>
                <a:ext cx="84240" cy="120240"/>
              </p14:xfrm>
            </p:contentPart>
          </mc:Choice>
          <mc:Fallback xmlns="">
            <p:pic>
              <p:nvPicPr>
                <p:cNvPr id="305" name="Freihand 304">
                  <a:extLst>
                    <a:ext uri="{FF2B5EF4-FFF2-40B4-BE49-F238E27FC236}">
                      <a16:creationId xmlns:a16="http://schemas.microsoft.com/office/drawing/2014/main" id="{73F6BC9F-8827-769E-F1E4-D6BE506E40AB}"/>
                    </a:ext>
                  </a:extLst>
                </p:cNvPr>
                <p:cNvPicPr/>
                <p:nvPr/>
              </p:nvPicPr>
              <p:blipFill>
                <a:blip r:embed="rId561"/>
                <a:stretch>
                  <a:fillRect/>
                </a:stretch>
              </p:blipFill>
              <p:spPr>
                <a:xfrm>
                  <a:off x="4424858" y="6636502"/>
                  <a:ext cx="101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06" name="Freihand 305">
                  <a:extLst>
                    <a:ext uri="{FF2B5EF4-FFF2-40B4-BE49-F238E27FC236}">
                      <a16:creationId xmlns:a16="http://schemas.microsoft.com/office/drawing/2014/main" id="{917AE09B-5C33-0C64-D2BB-49FAB3184DC6}"/>
                    </a:ext>
                  </a:extLst>
                </p14:cNvPr>
                <p14:cNvContentPartPr/>
                <p14:nvPr/>
              </p14:nvContentPartPr>
              <p14:xfrm>
                <a:off x="4578218" y="6703822"/>
                <a:ext cx="2520" cy="81720"/>
              </p14:xfrm>
            </p:contentPart>
          </mc:Choice>
          <mc:Fallback xmlns="">
            <p:pic>
              <p:nvPicPr>
                <p:cNvPr id="306" name="Freihand 305">
                  <a:extLst>
                    <a:ext uri="{FF2B5EF4-FFF2-40B4-BE49-F238E27FC236}">
                      <a16:creationId xmlns:a16="http://schemas.microsoft.com/office/drawing/2014/main" id="{917AE09B-5C33-0C64-D2BB-49FAB3184DC6}"/>
                    </a:ext>
                  </a:extLst>
                </p:cNvPr>
                <p:cNvPicPr/>
                <p:nvPr/>
              </p:nvPicPr>
              <p:blipFill>
                <a:blip r:embed="rId563"/>
                <a:stretch>
                  <a:fillRect/>
                </a:stretch>
              </p:blipFill>
              <p:spPr>
                <a:xfrm>
                  <a:off x="4569218" y="6695182"/>
                  <a:ext cx="20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07" name="Freihand 306">
                  <a:extLst>
                    <a:ext uri="{FF2B5EF4-FFF2-40B4-BE49-F238E27FC236}">
                      <a16:creationId xmlns:a16="http://schemas.microsoft.com/office/drawing/2014/main" id="{11E04961-1B44-A023-65F0-A5C375D3897E}"/>
                    </a:ext>
                  </a:extLst>
                </p14:cNvPr>
                <p14:cNvContentPartPr/>
                <p14:nvPr/>
              </p14:nvContentPartPr>
              <p14:xfrm>
                <a:off x="4646618" y="6642982"/>
                <a:ext cx="139680" cy="143280"/>
              </p14:xfrm>
            </p:contentPart>
          </mc:Choice>
          <mc:Fallback xmlns="">
            <p:pic>
              <p:nvPicPr>
                <p:cNvPr id="307" name="Freihand 306">
                  <a:extLst>
                    <a:ext uri="{FF2B5EF4-FFF2-40B4-BE49-F238E27FC236}">
                      <a16:creationId xmlns:a16="http://schemas.microsoft.com/office/drawing/2014/main" id="{11E04961-1B44-A023-65F0-A5C375D3897E}"/>
                    </a:ext>
                  </a:extLst>
                </p:cNvPr>
                <p:cNvPicPr/>
                <p:nvPr/>
              </p:nvPicPr>
              <p:blipFill>
                <a:blip r:embed="rId565"/>
                <a:stretch>
                  <a:fillRect/>
                </a:stretch>
              </p:blipFill>
              <p:spPr>
                <a:xfrm>
                  <a:off x="4637978" y="6633982"/>
                  <a:ext cx="157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08" name="Freihand 307">
                  <a:extLst>
                    <a:ext uri="{FF2B5EF4-FFF2-40B4-BE49-F238E27FC236}">
                      <a16:creationId xmlns:a16="http://schemas.microsoft.com/office/drawing/2014/main" id="{E0F8AF68-EA18-A582-7FA5-9140C77361F6}"/>
                    </a:ext>
                  </a:extLst>
                </p14:cNvPr>
                <p14:cNvContentPartPr/>
                <p14:nvPr/>
              </p14:nvContentPartPr>
              <p14:xfrm>
                <a:off x="4826978" y="6642982"/>
                <a:ext cx="111960" cy="133200"/>
              </p14:xfrm>
            </p:contentPart>
          </mc:Choice>
          <mc:Fallback xmlns="">
            <p:pic>
              <p:nvPicPr>
                <p:cNvPr id="308" name="Freihand 307">
                  <a:extLst>
                    <a:ext uri="{FF2B5EF4-FFF2-40B4-BE49-F238E27FC236}">
                      <a16:creationId xmlns:a16="http://schemas.microsoft.com/office/drawing/2014/main" id="{E0F8AF68-EA18-A582-7FA5-9140C77361F6}"/>
                    </a:ext>
                  </a:extLst>
                </p:cNvPr>
                <p:cNvPicPr/>
                <p:nvPr/>
              </p:nvPicPr>
              <p:blipFill>
                <a:blip r:embed="rId567"/>
                <a:stretch>
                  <a:fillRect/>
                </a:stretch>
              </p:blipFill>
              <p:spPr>
                <a:xfrm>
                  <a:off x="4817978" y="6633982"/>
                  <a:ext cx="129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09" name="Freihand 308">
                  <a:extLst>
                    <a:ext uri="{FF2B5EF4-FFF2-40B4-BE49-F238E27FC236}">
                      <a16:creationId xmlns:a16="http://schemas.microsoft.com/office/drawing/2014/main" id="{6E312BE3-D7E5-E495-D174-6857D041A0FA}"/>
                    </a:ext>
                  </a:extLst>
                </p14:cNvPr>
                <p14:cNvContentPartPr/>
                <p14:nvPr/>
              </p14:nvContentPartPr>
              <p14:xfrm>
                <a:off x="4861538" y="6702022"/>
                <a:ext cx="144360" cy="20880"/>
              </p14:xfrm>
            </p:contentPart>
          </mc:Choice>
          <mc:Fallback xmlns="">
            <p:pic>
              <p:nvPicPr>
                <p:cNvPr id="309" name="Freihand 308">
                  <a:extLst>
                    <a:ext uri="{FF2B5EF4-FFF2-40B4-BE49-F238E27FC236}">
                      <a16:creationId xmlns:a16="http://schemas.microsoft.com/office/drawing/2014/main" id="{6E312BE3-D7E5-E495-D174-6857D041A0FA}"/>
                    </a:ext>
                  </a:extLst>
                </p:cNvPr>
                <p:cNvPicPr/>
                <p:nvPr/>
              </p:nvPicPr>
              <p:blipFill>
                <a:blip r:embed="rId569"/>
                <a:stretch>
                  <a:fillRect/>
                </a:stretch>
              </p:blipFill>
              <p:spPr>
                <a:xfrm>
                  <a:off x="4852538" y="6693022"/>
                  <a:ext cx="1620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10" name="Freihand 309">
                  <a:extLst>
                    <a:ext uri="{FF2B5EF4-FFF2-40B4-BE49-F238E27FC236}">
                      <a16:creationId xmlns:a16="http://schemas.microsoft.com/office/drawing/2014/main" id="{3256657F-1276-1A76-47C2-63DA068BFA13}"/>
                    </a:ext>
                  </a:extLst>
                </p14:cNvPr>
                <p14:cNvContentPartPr/>
                <p14:nvPr/>
              </p14:nvContentPartPr>
              <p14:xfrm>
                <a:off x="5246018" y="6524542"/>
                <a:ext cx="23760" cy="39600"/>
              </p14:xfrm>
            </p:contentPart>
          </mc:Choice>
          <mc:Fallback xmlns="">
            <p:pic>
              <p:nvPicPr>
                <p:cNvPr id="310" name="Freihand 309">
                  <a:extLst>
                    <a:ext uri="{FF2B5EF4-FFF2-40B4-BE49-F238E27FC236}">
                      <a16:creationId xmlns:a16="http://schemas.microsoft.com/office/drawing/2014/main" id="{3256657F-1276-1A76-47C2-63DA068BFA13}"/>
                    </a:ext>
                  </a:extLst>
                </p:cNvPr>
                <p:cNvPicPr/>
                <p:nvPr/>
              </p:nvPicPr>
              <p:blipFill>
                <a:blip r:embed="rId571"/>
                <a:stretch>
                  <a:fillRect/>
                </a:stretch>
              </p:blipFill>
              <p:spPr>
                <a:xfrm>
                  <a:off x="5237378" y="6515902"/>
                  <a:ext cx="41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11" name="Freihand 310">
                  <a:extLst>
                    <a:ext uri="{FF2B5EF4-FFF2-40B4-BE49-F238E27FC236}">
                      <a16:creationId xmlns:a16="http://schemas.microsoft.com/office/drawing/2014/main" id="{E5E1CB8B-94F4-F7A3-0077-20225E92B5C7}"/>
                    </a:ext>
                  </a:extLst>
                </p14:cNvPr>
                <p14:cNvContentPartPr/>
                <p14:nvPr/>
              </p14:nvContentPartPr>
              <p14:xfrm>
                <a:off x="5413418" y="6220702"/>
                <a:ext cx="155520" cy="220320"/>
              </p14:xfrm>
            </p:contentPart>
          </mc:Choice>
          <mc:Fallback xmlns="">
            <p:pic>
              <p:nvPicPr>
                <p:cNvPr id="311" name="Freihand 310">
                  <a:extLst>
                    <a:ext uri="{FF2B5EF4-FFF2-40B4-BE49-F238E27FC236}">
                      <a16:creationId xmlns:a16="http://schemas.microsoft.com/office/drawing/2014/main" id="{E5E1CB8B-94F4-F7A3-0077-20225E92B5C7}"/>
                    </a:ext>
                  </a:extLst>
                </p:cNvPr>
                <p:cNvPicPr/>
                <p:nvPr/>
              </p:nvPicPr>
              <p:blipFill>
                <a:blip r:embed="rId573"/>
                <a:stretch>
                  <a:fillRect/>
                </a:stretch>
              </p:blipFill>
              <p:spPr>
                <a:xfrm>
                  <a:off x="5404418" y="6212062"/>
                  <a:ext cx="173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14" name="Freihand 313">
                  <a:extLst>
                    <a:ext uri="{FF2B5EF4-FFF2-40B4-BE49-F238E27FC236}">
                      <a16:creationId xmlns:a16="http://schemas.microsoft.com/office/drawing/2014/main" id="{C973FEC9-6981-9AD6-B67A-B545FF215F99}"/>
                    </a:ext>
                  </a:extLst>
                </p14:cNvPr>
                <p14:cNvContentPartPr/>
                <p14:nvPr/>
              </p14:nvContentPartPr>
              <p14:xfrm>
                <a:off x="5624018" y="6227182"/>
                <a:ext cx="95040" cy="159480"/>
              </p14:xfrm>
            </p:contentPart>
          </mc:Choice>
          <mc:Fallback xmlns="">
            <p:pic>
              <p:nvPicPr>
                <p:cNvPr id="314" name="Freihand 313">
                  <a:extLst>
                    <a:ext uri="{FF2B5EF4-FFF2-40B4-BE49-F238E27FC236}">
                      <a16:creationId xmlns:a16="http://schemas.microsoft.com/office/drawing/2014/main" id="{C973FEC9-6981-9AD6-B67A-B545FF215F99}"/>
                    </a:ext>
                  </a:extLst>
                </p:cNvPr>
                <p:cNvPicPr/>
                <p:nvPr/>
              </p:nvPicPr>
              <p:blipFill>
                <a:blip r:embed="rId575"/>
                <a:stretch>
                  <a:fillRect/>
                </a:stretch>
              </p:blipFill>
              <p:spPr>
                <a:xfrm>
                  <a:off x="5615378" y="6218182"/>
                  <a:ext cx="112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15" name="Freihand 314">
                  <a:extLst>
                    <a:ext uri="{FF2B5EF4-FFF2-40B4-BE49-F238E27FC236}">
                      <a16:creationId xmlns:a16="http://schemas.microsoft.com/office/drawing/2014/main" id="{E28A8F4B-423D-C765-3414-FCAE7F21EC21}"/>
                    </a:ext>
                  </a:extLst>
                </p14:cNvPr>
                <p14:cNvContentPartPr/>
                <p14:nvPr/>
              </p14:nvContentPartPr>
              <p14:xfrm>
                <a:off x="5841458" y="6236182"/>
                <a:ext cx="121320" cy="199800"/>
              </p14:xfrm>
            </p:contentPart>
          </mc:Choice>
          <mc:Fallback xmlns="">
            <p:pic>
              <p:nvPicPr>
                <p:cNvPr id="315" name="Freihand 314">
                  <a:extLst>
                    <a:ext uri="{FF2B5EF4-FFF2-40B4-BE49-F238E27FC236}">
                      <a16:creationId xmlns:a16="http://schemas.microsoft.com/office/drawing/2014/main" id="{E28A8F4B-423D-C765-3414-FCAE7F21EC21}"/>
                    </a:ext>
                  </a:extLst>
                </p:cNvPr>
                <p:cNvPicPr/>
                <p:nvPr/>
              </p:nvPicPr>
              <p:blipFill>
                <a:blip r:embed="rId577"/>
                <a:stretch>
                  <a:fillRect/>
                </a:stretch>
              </p:blipFill>
              <p:spPr>
                <a:xfrm>
                  <a:off x="5832458" y="6227182"/>
                  <a:ext cx="1389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16" name="Freihand 315">
                  <a:extLst>
                    <a:ext uri="{FF2B5EF4-FFF2-40B4-BE49-F238E27FC236}">
                      <a16:creationId xmlns:a16="http://schemas.microsoft.com/office/drawing/2014/main" id="{021187DA-9AA2-774C-2DE8-E09E9A9751A4}"/>
                    </a:ext>
                  </a:extLst>
                </p14:cNvPr>
                <p14:cNvContentPartPr/>
                <p14:nvPr/>
              </p14:nvContentPartPr>
              <p14:xfrm>
                <a:off x="5999138" y="6393502"/>
                <a:ext cx="24480" cy="68400"/>
              </p14:xfrm>
            </p:contentPart>
          </mc:Choice>
          <mc:Fallback xmlns="">
            <p:pic>
              <p:nvPicPr>
                <p:cNvPr id="316" name="Freihand 315">
                  <a:extLst>
                    <a:ext uri="{FF2B5EF4-FFF2-40B4-BE49-F238E27FC236}">
                      <a16:creationId xmlns:a16="http://schemas.microsoft.com/office/drawing/2014/main" id="{021187DA-9AA2-774C-2DE8-E09E9A9751A4}"/>
                    </a:ext>
                  </a:extLst>
                </p:cNvPr>
                <p:cNvPicPr/>
                <p:nvPr/>
              </p:nvPicPr>
              <p:blipFill>
                <a:blip r:embed="rId579"/>
                <a:stretch>
                  <a:fillRect/>
                </a:stretch>
              </p:blipFill>
              <p:spPr>
                <a:xfrm>
                  <a:off x="5990498" y="6384502"/>
                  <a:ext cx="42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17" name="Freihand 316">
                  <a:extLst>
                    <a:ext uri="{FF2B5EF4-FFF2-40B4-BE49-F238E27FC236}">
                      <a16:creationId xmlns:a16="http://schemas.microsoft.com/office/drawing/2014/main" id="{0A2471E2-A4A6-3273-D948-3BB52B209898}"/>
                    </a:ext>
                  </a:extLst>
                </p14:cNvPr>
                <p14:cNvContentPartPr/>
                <p14:nvPr/>
              </p14:nvContentPartPr>
              <p14:xfrm>
                <a:off x="6111818" y="6220702"/>
                <a:ext cx="89640" cy="208800"/>
              </p14:xfrm>
            </p:contentPart>
          </mc:Choice>
          <mc:Fallback xmlns="">
            <p:pic>
              <p:nvPicPr>
                <p:cNvPr id="317" name="Freihand 316">
                  <a:extLst>
                    <a:ext uri="{FF2B5EF4-FFF2-40B4-BE49-F238E27FC236}">
                      <a16:creationId xmlns:a16="http://schemas.microsoft.com/office/drawing/2014/main" id="{0A2471E2-A4A6-3273-D948-3BB52B209898}"/>
                    </a:ext>
                  </a:extLst>
                </p:cNvPr>
                <p:cNvPicPr/>
                <p:nvPr/>
              </p:nvPicPr>
              <p:blipFill>
                <a:blip r:embed="rId581"/>
                <a:stretch>
                  <a:fillRect/>
                </a:stretch>
              </p:blipFill>
              <p:spPr>
                <a:xfrm>
                  <a:off x="6102818" y="6211702"/>
                  <a:ext cx="1072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18" name="Freihand 317">
                  <a:extLst>
                    <a:ext uri="{FF2B5EF4-FFF2-40B4-BE49-F238E27FC236}">
                      <a16:creationId xmlns:a16="http://schemas.microsoft.com/office/drawing/2014/main" id="{C2265B16-F46D-4167-1A19-D93D060E8455}"/>
                    </a:ext>
                  </a:extLst>
                </p14:cNvPr>
                <p14:cNvContentPartPr/>
                <p14:nvPr/>
              </p14:nvContentPartPr>
              <p14:xfrm>
                <a:off x="6270938" y="6235822"/>
                <a:ext cx="101160" cy="182520"/>
              </p14:xfrm>
            </p:contentPart>
          </mc:Choice>
          <mc:Fallback xmlns="">
            <p:pic>
              <p:nvPicPr>
                <p:cNvPr id="318" name="Freihand 317">
                  <a:extLst>
                    <a:ext uri="{FF2B5EF4-FFF2-40B4-BE49-F238E27FC236}">
                      <a16:creationId xmlns:a16="http://schemas.microsoft.com/office/drawing/2014/main" id="{C2265B16-F46D-4167-1A19-D93D060E8455}"/>
                    </a:ext>
                  </a:extLst>
                </p:cNvPr>
                <p:cNvPicPr/>
                <p:nvPr/>
              </p:nvPicPr>
              <p:blipFill>
                <a:blip r:embed="rId583"/>
                <a:stretch>
                  <a:fillRect/>
                </a:stretch>
              </p:blipFill>
              <p:spPr>
                <a:xfrm>
                  <a:off x="6262298" y="6227182"/>
                  <a:ext cx="118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19" name="Freihand 318">
                  <a:extLst>
                    <a:ext uri="{FF2B5EF4-FFF2-40B4-BE49-F238E27FC236}">
                      <a16:creationId xmlns:a16="http://schemas.microsoft.com/office/drawing/2014/main" id="{68441B8B-129B-0737-AC76-7FDEE440ECF3}"/>
                    </a:ext>
                  </a:extLst>
                </p14:cNvPr>
                <p14:cNvContentPartPr/>
                <p14:nvPr/>
              </p14:nvContentPartPr>
              <p14:xfrm>
                <a:off x="6268418" y="6293782"/>
                <a:ext cx="125280" cy="17280"/>
              </p14:xfrm>
            </p:contentPart>
          </mc:Choice>
          <mc:Fallback xmlns="">
            <p:pic>
              <p:nvPicPr>
                <p:cNvPr id="319" name="Freihand 318">
                  <a:extLst>
                    <a:ext uri="{FF2B5EF4-FFF2-40B4-BE49-F238E27FC236}">
                      <a16:creationId xmlns:a16="http://schemas.microsoft.com/office/drawing/2014/main" id="{68441B8B-129B-0737-AC76-7FDEE440ECF3}"/>
                    </a:ext>
                  </a:extLst>
                </p:cNvPr>
                <p:cNvPicPr/>
                <p:nvPr/>
              </p:nvPicPr>
              <p:blipFill>
                <a:blip r:embed="rId585"/>
                <a:stretch>
                  <a:fillRect/>
                </a:stretch>
              </p:blipFill>
              <p:spPr>
                <a:xfrm>
                  <a:off x="6259778" y="6284782"/>
                  <a:ext cx="142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20" name="Freihand 319">
                  <a:extLst>
                    <a:ext uri="{FF2B5EF4-FFF2-40B4-BE49-F238E27FC236}">
                      <a16:creationId xmlns:a16="http://schemas.microsoft.com/office/drawing/2014/main" id="{BBE51AD2-7909-9D0C-C5C1-A5715C5DD178}"/>
                    </a:ext>
                  </a:extLst>
                </p14:cNvPr>
                <p14:cNvContentPartPr/>
                <p14:nvPr/>
              </p14:nvContentPartPr>
              <p14:xfrm>
                <a:off x="5503778" y="6480622"/>
                <a:ext cx="888120" cy="50760"/>
              </p14:xfrm>
            </p:contentPart>
          </mc:Choice>
          <mc:Fallback xmlns="">
            <p:pic>
              <p:nvPicPr>
                <p:cNvPr id="320" name="Freihand 319">
                  <a:extLst>
                    <a:ext uri="{FF2B5EF4-FFF2-40B4-BE49-F238E27FC236}">
                      <a16:creationId xmlns:a16="http://schemas.microsoft.com/office/drawing/2014/main" id="{BBE51AD2-7909-9D0C-C5C1-A5715C5DD178}"/>
                    </a:ext>
                  </a:extLst>
                </p:cNvPr>
                <p:cNvPicPr/>
                <p:nvPr/>
              </p:nvPicPr>
              <p:blipFill>
                <a:blip r:embed="rId587"/>
                <a:stretch>
                  <a:fillRect/>
                </a:stretch>
              </p:blipFill>
              <p:spPr>
                <a:xfrm>
                  <a:off x="5494778" y="6471982"/>
                  <a:ext cx="905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22" name="Freihand 321">
                  <a:extLst>
                    <a:ext uri="{FF2B5EF4-FFF2-40B4-BE49-F238E27FC236}">
                      <a16:creationId xmlns:a16="http://schemas.microsoft.com/office/drawing/2014/main" id="{3ED7CF8E-A472-F064-6B48-F8CE04840A6C}"/>
                    </a:ext>
                  </a:extLst>
                </p14:cNvPr>
                <p14:cNvContentPartPr/>
                <p14:nvPr/>
              </p14:nvContentPartPr>
              <p14:xfrm>
                <a:off x="5501978" y="6634342"/>
                <a:ext cx="132840" cy="93600"/>
              </p14:xfrm>
            </p:contentPart>
          </mc:Choice>
          <mc:Fallback xmlns="">
            <p:pic>
              <p:nvPicPr>
                <p:cNvPr id="322" name="Freihand 321">
                  <a:extLst>
                    <a:ext uri="{FF2B5EF4-FFF2-40B4-BE49-F238E27FC236}">
                      <a16:creationId xmlns:a16="http://schemas.microsoft.com/office/drawing/2014/main" id="{3ED7CF8E-A472-F064-6B48-F8CE04840A6C}"/>
                    </a:ext>
                  </a:extLst>
                </p:cNvPr>
                <p:cNvPicPr/>
                <p:nvPr/>
              </p:nvPicPr>
              <p:blipFill>
                <a:blip r:embed="rId589"/>
                <a:stretch>
                  <a:fillRect/>
                </a:stretch>
              </p:blipFill>
              <p:spPr>
                <a:xfrm>
                  <a:off x="5492978" y="6625342"/>
                  <a:ext cx="150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23" name="Freihand 322">
                  <a:extLst>
                    <a:ext uri="{FF2B5EF4-FFF2-40B4-BE49-F238E27FC236}">
                      <a16:creationId xmlns:a16="http://schemas.microsoft.com/office/drawing/2014/main" id="{35F315C2-8E8E-DC03-77A0-DD1665A61B75}"/>
                    </a:ext>
                  </a:extLst>
                </p14:cNvPr>
                <p14:cNvContentPartPr/>
                <p14:nvPr/>
              </p14:nvContentPartPr>
              <p14:xfrm>
                <a:off x="5708978" y="6633622"/>
                <a:ext cx="79920" cy="79560"/>
              </p14:xfrm>
            </p:contentPart>
          </mc:Choice>
          <mc:Fallback xmlns="">
            <p:pic>
              <p:nvPicPr>
                <p:cNvPr id="323" name="Freihand 322">
                  <a:extLst>
                    <a:ext uri="{FF2B5EF4-FFF2-40B4-BE49-F238E27FC236}">
                      <a16:creationId xmlns:a16="http://schemas.microsoft.com/office/drawing/2014/main" id="{35F315C2-8E8E-DC03-77A0-DD1665A61B75}"/>
                    </a:ext>
                  </a:extLst>
                </p:cNvPr>
                <p:cNvPicPr/>
                <p:nvPr/>
              </p:nvPicPr>
              <p:blipFill>
                <a:blip r:embed="rId591"/>
                <a:stretch>
                  <a:fillRect/>
                </a:stretch>
              </p:blipFill>
              <p:spPr>
                <a:xfrm>
                  <a:off x="5699978" y="6624982"/>
                  <a:ext cx="97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24" name="Freihand 323">
                  <a:extLst>
                    <a:ext uri="{FF2B5EF4-FFF2-40B4-BE49-F238E27FC236}">
                      <a16:creationId xmlns:a16="http://schemas.microsoft.com/office/drawing/2014/main" id="{F5AA3B35-AEA1-36A5-FDED-BAC8FC07D741}"/>
                    </a:ext>
                  </a:extLst>
                </p14:cNvPr>
                <p14:cNvContentPartPr/>
                <p14:nvPr/>
              </p14:nvContentPartPr>
              <p14:xfrm>
                <a:off x="5883578" y="6632542"/>
                <a:ext cx="84960" cy="67320"/>
              </p14:xfrm>
            </p:contentPart>
          </mc:Choice>
          <mc:Fallback xmlns="">
            <p:pic>
              <p:nvPicPr>
                <p:cNvPr id="324" name="Freihand 323">
                  <a:extLst>
                    <a:ext uri="{FF2B5EF4-FFF2-40B4-BE49-F238E27FC236}">
                      <a16:creationId xmlns:a16="http://schemas.microsoft.com/office/drawing/2014/main" id="{F5AA3B35-AEA1-36A5-FDED-BAC8FC07D741}"/>
                    </a:ext>
                  </a:extLst>
                </p:cNvPr>
                <p:cNvPicPr/>
                <p:nvPr/>
              </p:nvPicPr>
              <p:blipFill>
                <a:blip r:embed="rId593"/>
                <a:stretch>
                  <a:fillRect/>
                </a:stretch>
              </p:blipFill>
              <p:spPr>
                <a:xfrm>
                  <a:off x="5874578" y="6623902"/>
                  <a:ext cx="102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25" name="Freihand 324">
                  <a:extLst>
                    <a:ext uri="{FF2B5EF4-FFF2-40B4-BE49-F238E27FC236}">
                      <a16:creationId xmlns:a16="http://schemas.microsoft.com/office/drawing/2014/main" id="{7837EA7F-DA8F-FBBF-920B-9587FE12BE16}"/>
                    </a:ext>
                  </a:extLst>
                </p14:cNvPr>
                <p14:cNvContentPartPr/>
                <p14:nvPr/>
              </p14:nvContentPartPr>
              <p14:xfrm>
                <a:off x="6401978" y="6187582"/>
                <a:ext cx="123840" cy="416160"/>
              </p14:xfrm>
            </p:contentPart>
          </mc:Choice>
          <mc:Fallback xmlns="">
            <p:pic>
              <p:nvPicPr>
                <p:cNvPr id="325" name="Freihand 324">
                  <a:extLst>
                    <a:ext uri="{FF2B5EF4-FFF2-40B4-BE49-F238E27FC236}">
                      <a16:creationId xmlns:a16="http://schemas.microsoft.com/office/drawing/2014/main" id="{7837EA7F-DA8F-FBBF-920B-9587FE12BE16}"/>
                    </a:ext>
                  </a:extLst>
                </p:cNvPr>
                <p:cNvPicPr/>
                <p:nvPr/>
              </p:nvPicPr>
              <p:blipFill>
                <a:blip r:embed="rId595"/>
                <a:stretch>
                  <a:fillRect/>
                </a:stretch>
              </p:blipFill>
              <p:spPr>
                <a:xfrm>
                  <a:off x="6393338" y="6178582"/>
                  <a:ext cx="14148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27" name="Freihand 326">
                  <a:extLst>
                    <a:ext uri="{FF2B5EF4-FFF2-40B4-BE49-F238E27FC236}">
                      <a16:creationId xmlns:a16="http://schemas.microsoft.com/office/drawing/2014/main" id="{BA13EC2D-8FCE-C759-323C-12A962A9ECB9}"/>
                    </a:ext>
                  </a:extLst>
                </p14:cNvPr>
                <p14:cNvContentPartPr/>
                <p14:nvPr/>
              </p14:nvContentPartPr>
              <p14:xfrm>
                <a:off x="3869378" y="6228262"/>
                <a:ext cx="147600" cy="505800"/>
              </p14:xfrm>
            </p:contentPart>
          </mc:Choice>
          <mc:Fallback xmlns="">
            <p:pic>
              <p:nvPicPr>
                <p:cNvPr id="327" name="Freihand 326">
                  <a:extLst>
                    <a:ext uri="{FF2B5EF4-FFF2-40B4-BE49-F238E27FC236}">
                      <a16:creationId xmlns:a16="http://schemas.microsoft.com/office/drawing/2014/main" id="{BA13EC2D-8FCE-C759-323C-12A962A9ECB9}"/>
                    </a:ext>
                  </a:extLst>
                </p:cNvPr>
                <p:cNvPicPr/>
                <p:nvPr/>
              </p:nvPicPr>
              <p:blipFill>
                <a:blip r:embed="rId597"/>
                <a:stretch>
                  <a:fillRect/>
                </a:stretch>
              </p:blipFill>
              <p:spPr>
                <a:xfrm>
                  <a:off x="3860738" y="6219622"/>
                  <a:ext cx="165240" cy="5234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28" name="Freihand 327">
                  <a:extLst>
                    <a:ext uri="{FF2B5EF4-FFF2-40B4-BE49-F238E27FC236}">
                      <a16:creationId xmlns:a16="http://schemas.microsoft.com/office/drawing/2014/main" id="{5CCE2F6D-1C85-33E6-D374-519443CEABC6}"/>
                    </a:ext>
                  </a:extLst>
                </p14:cNvPr>
                <p14:cNvContentPartPr/>
                <p14:nvPr/>
              </p14:nvContentPartPr>
              <p14:xfrm>
                <a:off x="6465698" y="5948902"/>
                <a:ext cx="98640" cy="124560"/>
              </p14:xfrm>
            </p:contentPart>
          </mc:Choice>
          <mc:Fallback xmlns="">
            <p:pic>
              <p:nvPicPr>
                <p:cNvPr id="328" name="Freihand 327">
                  <a:extLst>
                    <a:ext uri="{FF2B5EF4-FFF2-40B4-BE49-F238E27FC236}">
                      <a16:creationId xmlns:a16="http://schemas.microsoft.com/office/drawing/2014/main" id="{5CCE2F6D-1C85-33E6-D374-519443CEABC6}"/>
                    </a:ext>
                  </a:extLst>
                </p:cNvPr>
                <p:cNvPicPr/>
                <p:nvPr/>
              </p:nvPicPr>
              <p:blipFill>
                <a:blip r:embed="rId599"/>
                <a:stretch>
                  <a:fillRect/>
                </a:stretch>
              </p:blipFill>
              <p:spPr>
                <a:xfrm>
                  <a:off x="6456698" y="5940262"/>
                  <a:ext cx="116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29" name="Freihand 328">
                  <a:extLst>
                    <a:ext uri="{FF2B5EF4-FFF2-40B4-BE49-F238E27FC236}">
                      <a16:creationId xmlns:a16="http://schemas.microsoft.com/office/drawing/2014/main" id="{D2A26F0D-81CD-2A95-A30A-D03CF64356A6}"/>
                    </a:ext>
                  </a:extLst>
                </p14:cNvPr>
                <p14:cNvContentPartPr/>
                <p14:nvPr/>
              </p14:nvContentPartPr>
              <p14:xfrm>
                <a:off x="6473258" y="6052942"/>
                <a:ext cx="126360" cy="78840"/>
              </p14:xfrm>
            </p:contentPart>
          </mc:Choice>
          <mc:Fallback xmlns="">
            <p:pic>
              <p:nvPicPr>
                <p:cNvPr id="329" name="Freihand 328">
                  <a:extLst>
                    <a:ext uri="{FF2B5EF4-FFF2-40B4-BE49-F238E27FC236}">
                      <a16:creationId xmlns:a16="http://schemas.microsoft.com/office/drawing/2014/main" id="{D2A26F0D-81CD-2A95-A30A-D03CF64356A6}"/>
                    </a:ext>
                  </a:extLst>
                </p:cNvPr>
                <p:cNvPicPr/>
                <p:nvPr/>
              </p:nvPicPr>
              <p:blipFill>
                <a:blip r:embed="rId601"/>
                <a:stretch>
                  <a:fillRect/>
                </a:stretch>
              </p:blipFill>
              <p:spPr>
                <a:xfrm>
                  <a:off x="6464618" y="6043942"/>
                  <a:ext cx="144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30" name="Freihand 329">
                  <a:extLst>
                    <a:ext uri="{FF2B5EF4-FFF2-40B4-BE49-F238E27FC236}">
                      <a16:creationId xmlns:a16="http://schemas.microsoft.com/office/drawing/2014/main" id="{509590D8-0EDD-94CC-0A68-455C0DB9AF0B}"/>
                    </a:ext>
                  </a:extLst>
                </p14:cNvPr>
                <p14:cNvContentPartPr/>
                <p14:nvPr/>
              </p14:nvContentPartPr>
              <p14:xfrm>
                <a:off x="6553538" y="6157342"/>
                <a:ext cx="92880" cy="105840"/>
              </p14:xfrm>
            </p:contentPart>
          </mc:Choice>
          <mc:Fallback xmlns="">
            <p:pic>
              <p:nvPicPr>
                <p:cNvPr id="330" name="Freihand 329">
                  <a:extLst>
                    <a:ext uri="{FF2B5EF4-FFF2-40B4-BE49-F238E27FC236}">
                      <a16:creationId xmlns:a16="http://schemas.microsoft.com/office/drawing/2014/main" id="{509590D8-0EDD-94CC-0A68-455C0DB9AF0B}"/>
                    </a:ext>
                  </a:extLst>
                </p:cNvPr>
                <p:cNvPicPr/>
                <p:nvPr/>
              </p:nvPicPr>
              <p:blipFill>
                <a:blip r:embed="rId603"/>
                <a:stretch>
                  <a:fillRect/>
                </a:stretch>
              </p:blipFill>
              <p:spPr>
                <a:xfrm>
                  <a:off x="6544898" y="6148702"/>
                  <a:ext cx="110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31" name="Freihand 330">
                  <a:extLst>
                    <a:ext uri="{FF2B5EF4-FFF2-40B4-BE49-F238E27FC236}">
                      <a16:creationId xmlns:a16="http://schemas.microsoft.com/office/drawing/2014/main" id="{8033F10D-B7A2-0EAA-7158-5755C547BBCF}"/>
                    </a:ext>
                  </a:extLst>
                </p14:cNvPr>
                <p14:cNvContentPartPr/>
                <p14:nvPr/>
              </p14:nvContentPartPr>
              <p14:xfrm>
                <a:off x="6749738" y="6408982"/>
                <a:ext cx="187200" cy="3600"/>
              </p14:xfrm>
            </p:contentPart>
          </mc:Choice>
          <mc:Fallback xmlns="">
            <p:pic>
              <p:nvPicPr>
                <p:cNvPr id="331" name="Freihand 330">
                  <a:extLst>
                    <a:ext uri="{FF2B5EF4-FFF2-40B4-BE49-F238E27FC236}">
                      <a16:creationId xmlns:a16="http://schemas.microsoft.com/office/drawing/2014/main" id="{8033F10D-B7A2-0EAA-7158-5755C547BBCF}"/>
                    </a:ext>
                  </a:extLst>
                </p:cNvPr>
                <p:cNvPicPr/>
                <p:nvPr/>
              </p:nvPicPr>
              <p:blipFill>
                <a:blip r:embed="rId605"/>
                <a:stretch>
                  <a:fillRect/>
                </a:stretch>
              </p:blipFill>
              <p:spPr>
                <a:xfrm>
                  <a:off x="6741098" y="6399982"/>
                  <a:ext cx="204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32" name="Freihand 331">
                  <a:extLst>
                    <a:ext uri="{FF2B5EF4-FFF2-40B4-BE49-F238E27FC236}">
                      <a16:creationId xmlns:a16="http://schemas.microsoft.com/office/drawing/2014/main" id="{24091F0E-C67C-8A78-D61D-3A6C416154AE}"/>
                    </a:ext>
                  </a:extLst>
                </p14:cNvPr>
                <p14:cNvContentPartPr/>
                <p14:nvPr/>
              </p14:nvContentPartPr>
              <p14:xfrm>
                <a:off x="6792578" y="6459742"/>
                <a:ext cx="129240" cy="23400"/>
              </p14:xfrm>
            </p:contentPart>
          </mc:Choice>
          <mc:Fallback xmlns="">
            <p:pic>
              <p:nvPicPr>
                <p:cNvPr id="332" name="Freihand 331">
                  <a:extLst>
                    <a:ext uri="{FF2B5EF4-FFF2-40B4-BE49-F238E27FC236}">
                      <a16:creationId xmlns:a16="http://schemas.microsoft.com/office/drawing/2014/main" id="{24091F0E-C67C-8A78-D61D-3A6C416154AE}"/>
                    </a:ext>
                  </a:extLst>
                </p:cNvPr>
                <p:cNvPicPr/>
                <p:nvPr/>
              </p:nvPicPr>
              <p:blipFill>
                <a:blip r:embed="rId607"/>
                <a:stretch>
                  <a:fillRect/>
                </a:stretch>
              </p:blipFill>
              <p:spPr>
                <a:xfrm>
                  <a:off x="6783938" y="6451102"/>
                  <a:ext cx="146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33" name="Freihand 332">
                  <a:extLst>
                    <a:ext uri="{FF2B5EF4-FFF2-40B4-BE49-F238E27FC236}">
                      <a16:creationId xmlns:a16="http://schemas.microsoft.com/office/drawing/2014/main" id="{8B52A155-9528-F9BD-A557-B219D2338D5B}"/>
                    </a:ext>
                  </a:extLst>
                </p14:cNvPr>
                <p14:cNvContentPartPr/>
                <p14:nvPr/>
              </p14:nvContentPartPr>
              <p14:xfrm>
                <a:off x="7139618" y="6277222"/>
                <a:ext cx="155880" cy="191880"/>
              </p14:xfrm>
            </p:contentPart>
          </mc:Choice>
          <mc:Fallback xmlns="">
            <p:pic>
              <p:nvPicPr>
                <p:cNvPr id="333" name="Freihand 332">
                  <a:extLst>
                    <a:ext uri="{FF2B5EF4-FFF2-40B4-BE49-F238E27FC236}">
                      <a16:creationId xmlns:a16="http://schemas.microsoft.com/office/drawing/2014/main" id="{8B52A155-9528-F9BD-A557-B219D2338D5B}"/>
                    </a:ext>
                  </a:extLst>
                </p:cNvPr>
                <p:cNvPicPr/>
                <p:nvPr/>
              </p:nvPicPr>
              <p:blipFill>
                <a:blip r:embed="rId609"/>
                <a:stretch>
                  <a:fillRect/>
                </a:stretch>
              </p:blipFill>
              <p:spPr>
                <a:xfrm>
                  <a:off x="7130618" y="6268582"/>
                  <a:ext cx="1735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34" name="Freihand 333">
                  <a:extLst>
                    <a:ext uri="{FF2B5EF4-FFF2-40B4-BE49-F238E27FC236}">
                      <a16:creationId xmlns:a16="http://schemas.microsoft.com/office/drawing/2014/main" id="{0C920A32-1965-1B94-FFB1-8FEB7C7D635F}"/>
                    </a:ext>
                  </a:extLst>
                </p14:cNvPr>
                <p14:cNvContentPartPr/>
                <p14:nvPr/>
              </p14:nvContentPartPr>
              <p14:xfrm>
                <a:off x="7461458" y="6316102"/>
                <a:ext cx="153000" cy="168480"/>
              </p14:xfrm>
            </p:contentPart>
          </mc:Choice>
          <mc:Fallback xmlns="">
            <p:pic>
              <p:nvPicPr>
                <p:cNvPr id="334" name="Freihand 333">
                  <a:extLst>
                    <a:ext uri="{FF2B5EF4-FFF2-40B4-BE49-F238E27FC236}">
                      <a16:creationId xmlns:a16="http://schemas.microsoft.com/office/drawing/2014/main" id="{0C920A32-1965-1B94-FFB1-8FEB7C7D635F}"/>
                    </a:ext>
                  </a:extLst>
                </p:cNvPr>
                <p:cNvPicPr/>
                <p:nvPr/>
              </p:nvPicPr>
              <p:blipFill>
                <a:blip r:embed="rId611"/>
                <a:stretch>
                  <a:fillRect/>
                </a:stretch>
              </p:blipFill>
              <p:spPr>
                <a:xfrm>
                  <a:off x="7452458" y="6307102"/>
                  <a:ext cx="1706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35" name="Freihand 334">
                  <a:extLst>
                    <a:ext uri="{FF2B5EF4-FFF2-40B4-BE49-F238E27FC236}">
                      <a16:creationId xmlns:a16="http://schemas.microsoft.com/office/drawing/2014/main" id="{A55BAEFD-D7CE-D0B5-CD51-596BBC404921}"/>
                    </a:ext>
                  </a:extLst>
                </p14:cNvPr>
                <p14:cNvContentPartPr/>
                <p14:nvPr/>
              </p14:nvContentPartPr>
              <p14:xfrm>
                <a:off x="7822178" y="6280822"/>
                <a:ext cx="96840" cy="198000"/>
              </p14:xfrm>
            </p:contentPart>
          </mc:Choice>
          <mc:Fallback xmlns="">
            <p:pic>
              <p:nvPicPr>
                <p:cNvPr id="335" name="Freihand 334">
                  <a:extLst>
                    <a:ext uri="{FF2B5EF4-FFF2-40B4-BE49-F238E27FC236}">
                      <a16:creationId xmlns:a16="http://schemas.microsoft.com/office/drawing/2014/main" id="{A55BAEFD-D7CE-D0B5-CD51-596BBC404921}"/>
                    </a:ext>
                  </a:extLst>
                </p:cNvPr>
                <p:cNvPicPr/>
                <p:nvPr/>
              </p:nvPicPr>
              <p:blipFill>
                <a:blip r:embed="rId613"/>
                <a:stretch>
                  <a:fillRect/>
                </a:stretch>
              </p:blipFill>
              <p:spPr>
                <a:xfrm>
                  <a:off x="7813178" y="6272182"/>
                  <a:ext cx="114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36" name="Freihand 335">
                  <a:extLst>
                    <a:ext uri="{FF2B5EF4-FFF2-40B4-BE49-F238E27FC236}">
                      <a16:creationId xmlns:a16="http://schemas.microsoft.com/office/drawing/2014/main" id="{2A7037D0-DEE1-5FAB-BB38-884D9FF1AB4D}"/>
                    </a:ext>
                  </a:extLst>
                </p14:cNvPr>
                <p14:cNvContentPartPr/>
                <p14:nvPr/>
              </p14:nvContentPartPr>
              <p14:xfrm>
                <a:off x="7796978" y="6349942"/>
                <a:ext cx="180000" cy="96480"/>
              </p14:xfrm>
            </p:contentPart>
          </mc:Choice>
          <mc:Fallback xmlns="">
            <p:pic>
              <p:nvPicPr>
                <p:cNvPr id="336" name="Freihand 335">
                  <a:extLst>
                    <a:ext uri="{FF2B5EF4-FFF2-40B4-BE49-F238E27FC236}">
                      <a16:creationId xmlns:a16="http://schemas.microsoft.com/office/drawing/2014/main" id="{2A7037D0-DEE1-5FAB-BB38-884D9FF1AB4D}"/>
                    </a:ext>
                  </a:extLst>
                </p:cNvPr>
                <p:cNvPicPr/>
                <p:nvPr/>
              </p:nvPicPr>
              <p:blipFill>
                <a:blip r:embed="rId615"/>
                <a:stretch>
                  <a:fillRect/>
                </a:stretch>
              </p:blipFill>
              <p:spPr>
                <a:xfrm>
                  <a:off x="7787978" y="6341302"/>
                  <a:ext cx="197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41" name="Freihand 340">
                  <a:extLst>
                    <a:ext uri="{FF2B5EF4-FFF2-40B4-BE49-F238E27FC236}">
                      <a16:creationId xmlns:a16="http://schemas.microsoft.com/office/drawing/2014/main" id="{56744330-44B6-6C64-1803-34ED83504AA3}"/>
                    </a:ext>
                  </a:extLst>
                </p14:cNvPr>
                <p14:cNvContentPartPr/>
                <p14:nvPr/>
              </p14:nvContentPartPr>
              <p14:xfrm>
                <a:off x="5512058" y="6470902"/>
                <a:ext cx="933120" cy="33120"/>
              </p14:xfrm>
            </p:contentPart>
          </mc:Choice>
          <mc:Fallback xmlns="">
            <p:pic>
              <p:nvPicPr>
                <p:cNvPr id="341" name="Freihand 340">
                  <a:extLst>
                    <a:ext uri="{FF2B5EF4-FFF2-40B4-BE49-F238E27FC236}">
                      <a16:creationId xmlns:a16="http://schemas.microsoft.com/office/drawing/2014/main" id="{56744330-44B6-6C64-1803-34ED83504AA3}"/>
                    </a:ext>
                  </a:extLst>
                </p:cNvPr>
                <p:cNvPicPr/>
                <p:nvPr/>
              </p:nvPicPr>
              <p:blipFill>
                <a:blip r:embed="rId617"/>
                <a:stretch>
                  <a:fillRect/>
                </a:stretch>
              </p:blipFill>
              <p:spPr>
                <a:xfrm>
                  <a:off x="5503058" y="6462262"/>
                  <a:ext cx="950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42" name="Freihand 341">
                  <a:extLst>
                    <a:ext uri="{FF2B5EF4-FFF2-40B4-BE49-F238E27FC236}">
                      <a16:creationId xmlns:a16="http://schemas.microsoft.com/office/drawing/2014/main" id="{8BE1CE5D-7CB1-D535-B861-5F05665745EF}"/>
                    </a:ext>
                  </a:extLst>
                </p14:cNvPr>
                <p14:cNvContentPartPr/>
                <p14:nvPr/>
              </p14:nvContentPartPr>
              <p14:xfrm>
                <a:off x="4190138" y="6758902"/>
                <a:ext cx="1028160" cy="101160"/>
              </p14:xfrm>
            </p:contentPart>
          </mc:Choice>
          <mc:Fallback xmlns="">
            <p:pic>
              <p:nvPicPr>
                <p:cNvPr id="342" name="Freihand 341">
                  <a:extLst>
                    <a:ext uri="{FF2B5EF4-FFF2-40B4-BE49-F238E27FC236}">
                      <a16:creationId xmlns:a16="http://schemas.microsoft.com/office/drawing/2014/main" id="{8BE1CE5D-7CB1-D535-B861-5F05665745EF}"/>
                    </a:ext>
                  </a:extLst>
                </p:cNvPr>
                <p:cNvPicPr/>
                <p:nvPr/>
              </p:nvPicPr>
              <p:blipFill>
                <a:blip r:embed="rId619"/>
                <a:stretch>
                  <a:fillRect/>
                </a:stretch>
              </p:blipFill>
              <p:spPr>
                <a:xfrm>
                  <a:off x="4181498" y="6749902"/>
                  <a:ext cx="1045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48" name="Freihand 347">
                  <a:extLst>
                    <a:ext uri="{FF2B5EF4-FFF2-40B4-BE49-F238E27FC236}">
                      <a16:creationId xmlns:a16="http://schemas.microsoft.com/office/drawing/2014/main" id="{E357D062-4CDD-F1C1-0099-E58102474116}"/>
                    </a:ext>
                  </a:extLst>
                </p14:cNvPr>
                <p14:cNvContentPartPr/>
                <p14:nvPr/>
              </p14:nvContentPartPr>
              <p14:xfrm>
                <a:off x="158498" y="6260793"/>
                <a:ext cx="136440" cy="443160"/>
              </p14:xfrm>
            </p:contentPart>
          </mc:Choice>
          <mc:Fallback xmlns="">
            <p:pic>
              <p:nvPicPr>
                <p:cNvPr id="348" name="Freihand 347">
                  <a:extLst>
                    <a:ext uri="{FF2B5EF4-FFF2-40B4-BE49-F238E27FC236}">
                      <a16:creationId xmlns:a16="http://schemas.microsoft.com/office/drawing/2014/main" id="{E357D062-4CDD-F1C1-0099-E58102474116}"/>
                    </a:ext>
                  </a:extLst>
                </p:cNvPr>
                <p:cNvPicPr/>
                <p:nvPr/>
              </p:nvPicPr>
              <p:blipFill>
                <a:blip r:embed="rId621"/>
                <a:stretch>
                  <a:fillRect/>
                </a:stretch>
              </p:blipFill>
              <p:spPr>
                <a:xfrm>
                  <a:off x="149498" y="6252153"/>
                  <a:ext cx="15408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49" name="Freihand 348">
                  <a:extLst>
                    <a:ext uri="{FF2B5EF4-FFF2-40B4-BE49-F238E27FC236}">
                      <a16:creationId xmlns:a16="http://schemas.microsoft.com/office/drawing/2014/main" id="{DDC81D00-3E88-F6A5-71BD-A1D408AAA6CF}"/>
                    </a:ext>
                  </a:extLst>
                </p14:cNvPr>
                <p14:cNvContentPartPr/>
                <p14:nvPr/>
              </p14:nvContentPartPr>
              <p14:xfrm>
                <a:off x="377378" y="6397593"/>
                <a:ext cx="96840" cy="142200"/>
              </p14:xfrm>
            </p:contentPart>
          </mc:Choice>
          <mc:Fallback xmlns="">
            <p:pic>
              <p:nvPicPr>
                <p:cNvPr id="349" name="Freihand 348">
                  <a:extLst>
                    <a:ext uri="{FF2B5EF4-FFF2-40B4-BE49-F238E27FC236}">
                      <a16:creationId xmlns:a16="http://schemas.microsoft.com/office/drawing/2014/main" id="{DDC81D00-3E88-F6A5-71BD-A1D408AAA6CF}"/>
                    </a:ext>
                  </a:extLst>
                </p:cNvPr>
                <p:cNvPicPr/>
                <p:nvPr/>
              </p:nvPicPr>
              <p:blipFill>
                <a:blip r:embed="rId623"/>
                <a:stretch>
                  <a:fillRect/>
                </a:stretch>
              </p:blipFill>
              <p:spPr>
                <a:xfrm>
                  <a:off x="368738" y="6388593"/>
                  <a:ext cx="114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50" name="Freihand 349">
                  <a:extLst>
                    <a:ext uri="{FF2B5EF4-FFF2-40B4-BE49-F238E27FC236}">
                      <a16:creationId xmlns:a16="http://schemas.microsoft.com/office/drawing/2014/main" id="{4DD53F26-48A8-9771-AE3D-E04F371AD378}"/>
                    </a:ext>
                  </a:extLst>
                </p14:cNvPr>
                <p14:cNvContentPartPr/>
                <p14:nvPr/>
              </p14:nvContentPartPr>
              <p14:xfrm>
                <a:off x="515258" y="6420993"/>
                <a:ext cx="122760" cy="110520"/>
              </p14:xfrm>
            </p:contentPart>
          </mc:Choice>
          <mc:Fallback xmlns="">
            <p:pic>
              <p:nvPicPr>
                <p:cNvPr id="350" name="Freihand 349">
                  <a:extLst>
                    <a:ext uri="{FF2B5EF4-FFF2-40B4-BE49-F238E27FC236}">
                      <a16:creationId xmlns:a16="http://schemas.microsoft.com/office/drawing/2014/main" id="{4DD53F26-48A8-9771-AE3D-E04F371AD378}"/>
                    </a:ext>
                  </a:extLst>
                </p:cNvPr>
                <p:cNvPicPr/>
                <p:nvPr/>
              </p:nvPicPr>
              <p:blipFill>
                <a:blip r:embed="rId625"/>
                <a:stretch>
                  <a:fillRect/>
                </a:stretch>
              </p:blipFill>
              <p:spPr>
                <a:xfrm>
                  <a:off x="506618" y="6411993"/>
                  <a:ext cx="140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51" name="Freihand 350">
                  <a:extLst>
                    <a:ext uri="{FF2B5EF4-FFF2-40B4-BE49-F238E27FC236}">
                      <a16:creationId xmlns:a16="http://schemas.microsoft.com/office/drawing/2014/main" id="{50A242B4-B367-3574-0BE7-B4F58617EB56}"/>
                    </a:ext>
                  </a:extLst>
                </p14:cNvPr>
                <p14:cNvContentPartPr/>
                <p14:nvPr/>
              </p14:nvContentPartPr>
              <p14:xfrm>
                <a:off x="728378" y="6334953"/>
                <a:ext cx="13320" cy="199080"/>
              </p14:xfrm>
            </p:contentPart>
          </mc:Choice>
          <mc:Fallback xmlns="">
            <p:pic>
              <p:nvPicPr>
                <p:cNvPr id="351" name="Freihand 350">
                  <a:extLst>
                    <a:ext uri="{FF2B5EF4-FFF2-40B4-BE49-F238E27FC236}">
                      <a16:creationId xmlns:a16="http://schemas.microsoft.com/office/drawing/2014/main" id="{50A242B4-B367-3574-0BE7-B4F58617EB56}"/>
                    </a:ext>
                  </a:extLst>
                </p:cNvPr>
                <p:cNvPicPr/>
                <p:nvPr/>
              </p:nvPicPr>
              <p:blipFill>
                <a:blip r:embed="rId627"/>
                <a:stretch>
                  <a:fillRect/>
                </a:stretch>
              </p:blipFill>
              <p:spPr>
                <a:xfrm>
                  <a:off x="719378" y="6326313"/>
                  <a:ext cx="30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52" name="Freihand 351">
                  <a:extLst>
                    <a:ext uri="{FF2B5EF4-FFF2-40B4-BE49-F238E27FC236}">
                      <a16:creationId xmlns:a16="http://schemas.microsoft.com/office/drawing/2014/main" id="{5E5E8314-390C-7D45-D5F1-427BB93A114D}"/>
                    </a:ext>
                  </a:extLst>
                </p14:cNvPr>
                <p14:cNvContentPartPr/>
                <p14:nvPr/>
              </p14:nvContentPartPr>
              <p14:xfrm>
                <a:off x="663578" y="6328113"/>
                <a:ext cx="122760" cy="16200"/>
              </p14:xfrm>
            </p:contentPart>
          </mc:Choice>
          <mc:Fallback xmlns="">
            <p:pic>
              <p:nvPicPr>
                <p:cNvPr id="352" name="Freihand 351">
                  <a:extLst>
                    <a:ext uri="{FF2B5EF4-FFF2-40B4-BE49-F238E27FC236}">
                      <a16:creationId xmlns:a16="http://schemas.microsoft.com/office/drawing/2014/main" id="{5E5E8314-390C-7D45-D5F1-427BB93A114D}"/>
                    </a:ext>
                  </a:extLst>
                </p:cNvPr>
                <p:cNvPicPr/>
                <p:nvPr/>
              </p:nvPicPr>
              <p:blipFill>
                <a:blip r:embed="rId629"/>
                <a:stretch>
                  <a:fillRect/>
                </a:stretch>
              </p:blipFill>
              <p:spPr>
                <a:xfrm>
                  <a:off x="654938" y="6319113"/>
                  <a:ext cx="140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53" name="Freihand 352">
                  <a:extLst>
                    <a:ext uri="{FF2B5EF4-FFF2-40B4-BE49-F238E27FC236}">
                      <a16:creationId xmlns:a16="http://schemas.microsoft.com/office/drawing/2014/main" id="{D9EDF949-2932-EF21-E891-528BF1C23AB9}"/>
                    </a:ext>
                  </a:extLst>
                </p14:cNvPr>
                <p14:cNvContentPartPr/>
                <p14:nvPr/>
              </p14:nvContentPartPr>
              <p14:xfrm>
                <a:off x="673658" y="6519993"/>
                <a:ext cx="108360" cy="28080"/>
              </p14:xfrm>
            </p:contentPart>
          </mc:Choice>
          <mc:Fallback xmlns="">
            <p:pic>
              <p:nvPicPr>
                <p:cNvPr id="353" name="Freihand 352">
                  <a:extLst>
                    <a:ext uri="{FF2B5EF4-FFF2-40B4-BE49-F238E27FC236}">
                      <a16:creationId xmlns:a16="http://schemas.microsoft.com/office/drawing/2014/main" id="{D9EDF949-2932-EF21-E891-528BF1C23AB9}"/>
                    </a:ext>
                  </a:extLst>
                </p:cNvPr>
                <p:cNvPicPr/>
                <p:nvPr/>
              </p:nvPicPr>
              <p:blipFill>
                <a:blip r:embed="rId631"/>
                <a:stretch>
                  <a:fillRect/>
                </a:stretch>
              </p:blipFill>
              <p:spPr>
                <a:xfrm>
                  <a:off x="665018" y="6510993"/>
                  <a:ext cx="126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55" name="Freihand 354">
                  <a:extLst>
                    <a:ext uri="{FF2B5EF4-FFF2-40B4-BE49-F238E27FC236}">
                      <a16:creationId xmlns:a16="http://schemas.microsoft.com/office/drawing/2014/main" id="{736D1DA2-D2FC-C9E1-5BF4-0573693BF5DB}"/>
                    </a:ext>
                  </a:extLst>
                </p14:cNvPr>
                <p14:cNvContentPartPr/>
                <p14:nvPr/>
              </p14:nvContentPartPr>
              <p14:xfrm>
                <a:off x="816578" y="6447273"/>
                <a:ext cx="95400" cy="70560"/>
              </p14:xfrm>
            </p:contentPart>
          </mc:Choice>
          <mc:Fallback xmlns="">
            <p:pic>
              <p:nvPicPr>
                <p:cNvPr id="355" name="Freihand 354">
                  <a:extLst>
                    <a:ext uri="{FF2B5EF4-FFF2-40B4-BE49-F238E27FC236}">
                      <a16:creationId xmlns:a16="http://schemas.microsoft.com/office/drawing/2014/main" id="{736D1DA2-D2FC-C9E1-5BF4-0573693BF5DB}"/>
                    </a:ext>
                  </a:extLst>
                </p:cNvPr>
                <p:cNvPicPr/>
                <p:nvPr/>
              </p:nvPicPr>
              <p:blipFill>
                <a:blip r:embed="rId633"/>
                <a:stretch>
                  <a:fillRect/>
                </a:stretch>
              </p:blipFill>
              <p:spPr>
                <a:xfrm>
                  <a:off x="807938" y="6438273"/>
                  <a:ext cx="113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56" name="Freihand 355">
                  <a:extLst>
                    <a:ext uri="{FF2B5EF4-FFF2-40B4-BE49-F238E27FC236}">
                      <a16:creationId xmlns:a16="http://schemas.microsoft.com/office/drawing/2014/main" id="{E0D48A47-2556-EA1A-EAD1-B96B6F3CB8BB}"/>
                    </a:ext>
                  </a:extLst>
                </p14:cNvPr>
                <p14:cNvContentPartPr/>
                <p14:nvPr/>
              </p14:nvContentPartPr>
              <p14:xfrm>
                <a:off x="932138" y="6342873"/>
                <a:ext cx="65520" cy="227160"/>
              </p14:xfrm>
            </p:contentPart>
          </mc:Choice>
          <mc:Fallback xmlns="">
            <p:pic>
              <p:nvPicPr>
                <p:cNvPr id="356" name="Freihand 355">
                  <a:extLst>
                    <a:ext uri="{FF2B5EF4-FFF2-40B4-BE49-F238E27FC236}">
                      <a16:creationId xmlns:a16="http://schemas.microsoft.com/office/drawing/2014/main" id="{E0D48A47-2556-EA1A-EAD1-B96B6F3CB8BB}"/>
                    </a:ext>
                  </a:extLst>
                </p:cNvPr>
                <p:cNvPicPr/>
                <p:nvPr/>
              </p:nvPicPr>
              <p:blipFill>
                <a:blip r:embed="rId635"/>
                <a:stretch>
                  <a:fillRect/>
                </a:stretch>
              </p:blipFill>
              <p:spPr>
                <a:xfrm>
                  <a:off x="923138" y="6333873"/>
                  <a:ext cx="831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57" name="Freihand 356">
                  <a:extLst>
                    <a:ext uri="{FF2B5EF4-FFF2-40B4-BE49-F238E27FC236}">
                      <a16:creationId xmlns:a16="http://schemas.microsoft.com/office/drawing/2014/main" id="{715826D5-D095-49AE-D74A-62CE3C3D0296}"/>
                    </a:ext>
                  </a:extLst>
                </p14:cNvPr>
                <p14:cNvContentPartPr/>
                <p14:nvPr/>
              </p14:nvContentPartPr>
              <p14:xfrm>
                <a:off x="1037978" y="6508833"/>
                <a:ext cx="56880" cy="100800"/>
              </p14:xfrm>
            </p:contentPart>
          </mc:Choice>
          <mc:Fallback xmlns="">
            <p:pic>
              <p:nvPicPr>
                <p:cNvPr id="357" name="Freihand 356">
                  <a:extLst>
                    <a:ext uri="{FF2B5EF4-FFF2-40B4-BE49-F238E27FC236}">
                      <a16:creationId xmlns:a16="http://schemas.microsoft.com/office/drawing/2014/main" id="{715826D5-D095-49AE-D74A-62CE3C3D0296}"/>
                    </a:ext>
                  </a:extLst>
                </p:cNvPr>
                <p:cNvPicPr/>
                <p:nvPr/>
              </p:nvPicPr>
              <p:blipFill>
                <a:blip r:embed="rId637"/>
                <a:stretch>
                  <a:fillRect/>
                </a:stretch>
              </p:blipFill>
              <p:spPr>
                <a:xfrm>
                  <a:off x="1029338" y="6499833"/>
                  <a:ext cx="74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58" name="Freihand 357">
                  <a:extLst>
                    <a:ext uri="{FF2B5EF4-FFF2-40B4-BE49-F238E27FC236}">
                      <a16:creationId xmlns:a16="http://schemas.microsoft.com/office/drawing/2014/main" id="{1EBCA17D-0CD2-1A09-E65A-64FD7B71BA5C}"/>
                    </a:ext>
                  </a:extLst>
                </p14:cNvPr>
                <p14:cNvContentPartPr/>
                <p14:nvPr/>
              </p14:nvContentPartPr>
              <p14:xfrm>
                <a:off x="1127258" y="6510633"/>
                <a:ext cx="59040" cy="88920"/>
              </p14:xfrm>
            </p:contentPart>
          </mc:Choice>
          <mc:Fallback xmlns="">
            <p:pic>
              <p:nvPicPr>
                <p:cNvPr id="358" name="Freihand 357">
                  <a:extLst>
                    <a:ext uri="{FF2B5EF4-FFF2-40B4-BE49-F238E27FC236}">
                      <a16:creationId xmlns:a16="http://schemas.microsoft.com/office/drawing/2014/main" id="{1EBCA17D-0CD2-1A09-E65A-64FD7B71BA5C}"/>
                    </a:ext>
                  </a:extLst>
                </p:cNvPr>
                <p:cNvPicPr/>
                <p:nvPr/>
              </p:nvPicPr>
              <p:blipFill>
                <a:blip r:embed="rId639"/>
                <a:stretch>
                  <a:fillRect/>
                </a:stretch>
              </p:blipFill>
              <p:spPr>
                <a:xfrm>
                  <a:off x="1118258" y="6501633"/>
                  <a:ext cx="76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59" name="Freihand 358">
                  <a:extLst>
                    <a:ext uri="{FF2B5EF4-FFF2-40B4-BE49-F238E27FC236}">
                      <a16:creationId xmlns:a16="http://schemas.microsoft.com/office/drawing/2014/main" id="{3E7A6195-98DE-71F3-7AF9-5BB0F14F4E4F}"/>
                    </a:ext>
                  </a:extLst>
                </p14:cNvPr>
                <p14:cNvContentPartPr/>
                <p14:nvPr/>
              </p14:nvContentPartPr>
              <p14:xfrm>
                <a:off x="1223018" y="6511713"/>
                <a:ext cx="5400" cy="100440"/>
              </p14:xfrm>
            </p:contentPart>
          </mc:Choice>
          <mc:Fallback xmlns="">
            <p:pic>
              <p:nvPicPr>
                <p:cNvPr id="359" name="Freihand 358">
                  <a:extLst>
                    <a:ext uri="{FF2B5EF4-FFF2-40B4-BE49-F238E27FC236}">
                      <a16:creationId xmlns:a16="http://schemas.microsoft.com/office/drawing/2014/main" id="{3E7A6195-98DE-71F3-7AF9-5BB0F14F4E4F}"/>
                    </a:ext>
                  </a:extLst>
                </p:cNvPr>
                <p:cNvPicPr/>
                <p:nvPr/>
              </p:nvPicPr>
              <p:blipFill>
                <a:blip r:embed="rId641"/>
                <a:stretch>
                  <a:fillRect/>
                </a:stretch>
              </p:blipFill>
              <p:spPr>
                <a:xfrm>
                  <a:off x="1214378" y="6503073"/>
                  <a:ext cx="23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60" name="Freihand 359">
                  <a:extLst>
                    <a:ext uri="{FF2B5EF4-FFF2-40B4-BE49-F238E27FC236}">
                      <a16:creationId xmlns:a16="http://schemas.microsoft.com/office/drawing/2014/main" id="{FA7A2729-0CFB-579D-1907-9358640687DB}"/>
                    </a:ext>
                  </a:extLst>
                </p14:cNvPr>
                <p14:cNvContentPartPr/>
                <p14:nvPr/>
              </p14:nvContentPartPr>
              <p14:xfrm>
                <a:off x="1295018" y="6491193"/>
                <a:ext cx="106920" cy="174960"/>
              </p14:xfrm>
            </p:contentPart>
          </mc:Choice>
          <mc:Fallback xmlns="">
            <p:pic>
              <p:nvPicPr>
                <p:cNvPr id="360" name="Freihand 359">
                  <a:extLst>
                    <a:ext uri="{FF2B5EF4-FFF2-40B4-BE49-F238E27FC236}">
                      <a16:creationId xmlns:a16="http://schemas.microsoft.com/office/drawing/2014/main" id="{FA7A2729-0CFB-579D-1907-9358640687DB}"/>
                    </a:ext>
                  </a:extLst>
                </p:cNvPr>
                <p:cNvPicPr/>
                <p:nvPr/>
              </p:nvPicPr>
              <p:blipFill>
                <a:blip r:embed="rId643"/>
                <a:stretch>
                  <a:fillRect/>
                </a:stretch>
              </p:blipFill>
              <p:spPr>
                <a:xfrm>
                  <a:off x="1286378" y="6482553"/>
                  <a:ext cx="124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61" name="Freihand 360">
                  <a:extLst>
                    <a:ext uri="{FF2B5EF4-FFF2-40B4-BE49-F238E27FC236}">
                      <a16:creationId xmlns:a16="http://schemas.microsoft.com/office/drawing/2014/main" id="{025D7130-BF07-A315-721C-2B53B21DC2AF}"/>
                    </a:ext>
                  </a:extLst>
                </p14:cNvPr>
                <p14:cNvContentPartPr/>
                <p14:nvPr/>
              </p14:nvContentPartPr>
              <p14:xfrm>
                <a:off x="1418138" y="6314073"/>
                <a:ext cx="89280" cy="360360"/>
              </p14:xfrm>
            </p:contentPart>
          </mc:Choice>
          <mc:Fallback xmlns="">
            <p:pic>
              <p:nvPicPr>
                <p:cNvPr id="361" name="Freihand 360">
                  <a:extLst>
                    <a:ext uri="{FF2B5EF4-FFF2-40B4-BE49-F238E27FC236}">
                      <a16:creationId xmlns:a16="http://schemas.microsoft.com/office/drawing/2014/main" id="{025D7130-BF07-A315-721C-2B53B21DC2AF}"/>
                    </a:ext>
                  </a:extLst>
                </p:cNvPr>
                <p:cNvPicPr/>
                <p:nvPr/>
              </p:nvPicPr>
              <p:blipFill>
                <a:blip r:embed="rId645"/>
                <a:stretch>
                  <a:fillRect/>
                </a:stretch>
              </p:blipFill>
              <p:spPr>
                <a:xfrm>
                  <a:off x="1409498" y="6305433"/>
                  <a:ext cx="1069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63" name="Freihand 362">
                  <a:extLst>
                    <a:ext uri="{FF2B5EF4-FFF2-40B4-BE49-F238E27FC236}">
                      <a16:creationId xmlns:a16="http://schemas.microsoft.com/office/drawing/2014/main" id="{87C4ED5F-F074-357D-4AAA-E86DAF31A6BC}"/>
                    </a:ext>
                  </a:extLst>
                </p14:cNvPr>
                <p14:cNvContentPartPr/>
                <p14:nvPr/>
              </p14:nvContentPartPr>
              <p14:xfrm>
                <a:off x="328418" y="6283113"/>
                <a:ext cx="127440" cy="418680"/>
              </p14:xfrm>
            </p:contentPart>
          </mc:Choice>
          <mc:Fallback xmlns="">
            <p:pic>
              <p:nvPicPr>
                <p:cNvPr id="363" name="Freihand 362">
                  <a:extLst>
                    <a:ext uri="{FF2B5EF4-FFF2-40B4-BE49-F238E27FC236}">
                      <a16:creationId xmlns:a16="http://schemas.microsoft.com/office/drawing/2014/main" id="{87C4ED5F-F074-357D-4AAA-E86DAF31A6BC}"/>
                    </a:ext>
                  </a:extLst>
                </p:cNvPr>
                <p:cNvPicPr/>
                <p:nvPr/>
              </p:nvPicPr>
              <p:blipFill>
                <a:blip r:embed="rId647"/>
                <a:stretch>
                  <a:fillRect/>
                </a:stretch>
              </p:blipFill>
              <p:spPr>
                <a:xfrm>
                  <a:off x="319418" y="6274113"/>
                  <a:ext cx="14508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64" name="Freihand 363">
                  <a:extLst>
                    <a:ext uri="{FF2B5EF4-FFF2-40B4-BE49-F238E27FC236}">
                      <a16:creationId xmlns:a16="http://schemas.microsoft.com/office/drawing/2014/main" id="{D1174D4F-7EC0-9C1F-765D-62580C6BB504}"/>
                    </a:ext>
                  </a:extLst>
                </p14:cNvPr>
                <p14:cNvContentPartPr/>
                <p14:nvPr/>
              </p14:nvContentPartPr>
              <p14:xfrm>
                <a:off x="1531898" y="6289593"/>
                <a:ext cx="61200" cy="331560"/>
              </p14:xfrm>
            </p:contentPart>
          </mc:Choice>
          <mc:Fallback xmlns="">
            <p:pic>
              <p:nvPicPr>
                <p:cNvPr id="364" name="Freihand 363">
                  <a:extLst>
                    <a:ext uri="{FF2B5EF4-FFF2-40B4-BE49-F238E27FC236}">
                      <a16:creationId xmlns:a16="http://schemas.microsoft.com/office/drawing/2014/main" id="{D1174D4F-7EC0-9C1F-765D-62580C6BB504}"/>
                    </a:ext>
                  </a:extLst>
                </p:cNvPr>
                <p:cNvPicPr/>
                <p:nvPr/>
              </p:nvPicPr>
              <p:blipFill>
                <a:blip r:embed="rId649"/>
                <a:stretch>
                  <a:fillRect/>
                </a:stretch>
              </p:blipFill>
              <p:spPr>
                <a:xfrm>
                  <a:off x="1523258" y="6280953"/>
                  <a:ext cx="7884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65" name="Freihand 364">
                  <a:extLst>
                    <a:ext uri="{FF2B5EF4-FFF2-40B4-BE49-F238E27FC236}">
                      <a16:creationId xmlns:a16="http://schemas.microsoft.com/office/drawing/2014/main" id="{399BAA88-5672-874D-4D67-350688A8EC3C}"/>
                    </a:ext>
                  </a:extLst>
                </p14:cNvPr>
                <p14:cNvContentPartPr/>
                <p14:nvPr/>
              </p14:nvContentPartPr>
              <p14:xfrm>
                <a:off x="1612898" y="6379593"/>
                <a:ext cx="100080" cy="150840"/>
              </p14:xfrm>
            </p:contentPart>
          </mc:Choice>
          <mc:Fallback xmlns="">
            <p:pic>
              <p:nvPicPr>
                <p:cNvPr id="365" name="Freihand 364">
                  <a:extLst>
                    <a:ext uri="{FF2B5EF4-FFF2-40B4-BE49-F238E27FC236}">
                      <a16:creationId xmlns:a16="http://schemas.microsoft.com/office/drawing/2014/main" id="{399BAA88-5672-874D-4D67-350688A8EC3C}"/>
                    </a:ext>
                  </a:extLst>
                </p:cNvPr>
                <p:cNvPicPr/>
                <p:nvPr/>
              </p:nvPicPr>
              <p:blipFill>
                <a:blip r:embed="rId651"/>
                <a:stretch>
                  <a:fillRect/>
                </a:stretch>
              </p:blipFill>
              <p:spPr>
                <a:xfrm>
                  <a:off x="1604258" y="6370953"/>
                  <a:ext cx="117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66" name="Freihand 365">
                  <a:extLst>
                    <a:ext uri="{FF2B5EF4-FFF2-40B4-BE49-F238E27FC236}">
                      <a16:creationId xmlns:a16="http://schemas.microsoft.com/office/drawing/2014/main" id="{6BA27CBA-4002-ECA0-126E-D0473863337E}"/>
                    </a:ext>
                  </a:extLst>
                </p14:cNvPr>
                <p14:cNvContentPartPr/>
                <p14:nvPr/>
              </p14:nvContentPartPr>
              <p14:xfrm>
                <a:off x="1788218" y="6404793"/>
                <a:ext cx="71640" cy="99360"/>
              </p14:xfrm>
            </p:contentPart>
          </mc:Choice>
          <mc:Fallback xmlns="">
            <p:pic>
              <p:nvPicPr>
                <p:cNvPr id="366" name="Freihand 365">
                  <a:extLst>
                    <a:ext uri="{FF2B5EF4-FFF2-40B4-BE49-F238E27FC236}">
                      <a16:creationId xmlns:a16="http://schemas.microsoft.com/office/drawing/2014/main" id="{6BA27CBA-4002-ECA0-126E-D0473863337E}"/>
                    </a:ext>
                  </a:extLst>
                </p:cNvPr>
                <p:cNvPicPr/>
                <p:nvPr/>
              </p:nvPicPr>
              <p:blipFill>
                <a:blip r:embed="rId653"/>
                <a:stretch>
                  <a:fillRect/>
                </a:stretch>
              </p:blipFill>
              <p:spPr>
                <a:xfrm>
                  <a:off x="1779218" y="6396153"/>
                  <a:ext cx="89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67" name="Freihand 366">
                  <a:extLst>
                    <a:ext uri="{FF2B5EF4-FFF2-40B4-BE49-F238E27FC236}">
                      <a16:creationId xmlns:a16="http://schemas.microsoft.com/office/drawing/2014/main" id="{8C178205-AF19-98C1-21CF-2122DC05F9E5}"/>
                    </a:ext>
                  </a:extLst>
                </p14:cNvPr>
                <p14:cNvContentPartPr/>
                <p14:nvPr/>
              </p14:nvContentPartPr>
              <p14:xfrm>
                <a:off x="1917458" y="6338193"/>
                <a:ext cx="121680" cy="187920"/>
              </p14:xfrm>
            </p:contentPart>
          </mc:Choice>
          <mc:Fallback xmlns="">
            <p:pic>
              <p:nvPicPr>
                <p:cNvPr id="367" name="Freihand 366">
                  <a:extLst>
                    <a:ext uri="{FF2B5EF4-FFF2-40B4-BE49-F238E27FC236}">
                      <a16:creationId xmlns:a16="http://schemas.microsoft.com/office/drawing/2014/main" id="{8C178205-AF19-98C1-21CF-2122DC05F9E5}"/>
                    </a:ext>
                  </a:extLst>
                </p:cNvPr>
                <p:cNvPicPr/>
                <p:nvPr/>
              </p:nvPicPr>
              <p:blipFill>
                <a:blip r:embed="rId655"/>
                <a:stretch>
                  <a:fillRect/>
                </a:stretch>
              </p:blipFill>
              <p:spPr>
                <a:xfrm>
                  <a:off x="1908458" y="6329193"/>
                  <a:ext cx="139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69" name="Freihand 368">
                  <a:extLst>
                    <a:ext uri="{FF2B5EF4-FFF2-40B4-BE49-F238E27FC236}">
                      <a16:creationId xmlns:a16="http://schemas.microsoft.com/office/drawing/2014/main" id="{F3630B30-3CFC-298F-25B3-30264F1B2527}"/>
                    </a:ext>
                  </a:extLst>
                </p14:cNvPr>
                <p14:cNvContentPartPr/>
                <p14:nvPr/>
              </p14:nvContentPartPr>
              <p14:xfrm>
                <a:off x="1999898" y="6330993"/>
                <a:ext cx="43200" cy="243360"/>
              </p14:xfrm>
            </p:contentPart>
          </mc:Choice>
          <mc:Fallback xmlns="">
            <p:pic>
              <p:nvPicPr>
                <p:cNvPr id="369" name="Freihand 368">
                  <a:extLst>
                    <a:ext uri="{FF2B5EF4-FFF2-40B4-BE49-F238E27FC236}">
                      <a16:creationId xmlns:a16="http://schemas.microsoft.com/office/drawing/2014/main" id="{F3630B30-3CFC-298F-25B3-30264F1B2527}"/>
                    </a:ext>
                  </a:extLst>
                </p:cNvPr>
                <p:cNvPicPr/>
                <p:nvPr/>
              </p:nvPicPr>
              <p:blipFill>
                <a:blip r:embed="rId657"/>
                <a:stretch>
                  <a:fillRect/>
                </a:stretch>
              </p:blipFill>
              <p:spPr>
                <a:xfrm>
                  <a:off x="1990898" y="6321993"/>
                  <a:ext cx="608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70" name="Freihand 369">
                  <a:extLst>
                    <a:ext uri="{FF2B5EF4-FFF2-40B4-BE49-F238E27FC236}">
                      <a16:creationId xmlns:a16="http://schemas.microsoft.com/office/drawing/2014/main" id="{D9C2DF79-17E3-B208-AC86-8A1B442F2C26}"/>
                    </a:ext>
                  </a:extLst>
                </p14:cNvPr>
                <p14:cNvContentPartPr/>
                <p14:nvPr/>
              </p14:nvContentPartPr>
              <p14:xfrm>
                <a:off x="1940858" y="6492993"/>
                <a:ext cx="141840" cy="33840"/>
              </p14:xfrm>
            </p:contentPart>
          </mc:Choice>
          <mc:Fallback xmlns="">
            <p:pic>
              <p:nvPicPr>
                <p:cNvPr id="370" name="Freihand 369">
                  <a:extLst>
                    <a:ext uri="{FF2B5EF4-FFF2-40B4-BE49-F238E27FC236}">
                      <a16:creationId xmlns:a16="http://schemas.microsoft.com/office/drawing/2014/main" id="{D9C2DF79-17E3-B208-AC86-8A1B442F2C26}"/>
                    </a:ext>
                  </a:extLst>
                </p:cNvPr>
                <p:cNvPicPr/>
                <p:nvPr/>
              </p:nvPicPr>
              <p:blipFill>
                <a:blip r:embed="rId659"/>
                <a:stretch>
                  <a:fillRect/>
                </a:stretch>
              </p:blipFill>
              <p:spPr>
                <a:xfrm>
                  <a:off x="1932218" y="6484353"/>
                  <a:ext cx="159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71" name="Freihand 370">
                  <a:extLst>
                    <a:ext uri="{FF2B5EF4-FFF2-40B4-BE49-F238E27FC236}">
                      <a16:creationId xmlns:a16="http://schemas.microsoft.com/office/drawing/2014/main" id="{96A07C03-2FB8-A44F-C457-3E022AFA4F41}"/>
                    </a:ext>
                  </a:extLst>
                </p14:cNvPr>
                <p14:cNvContentPartPr/>
                <p14:nvPr/>
              </p14:nvContentPartPr>
              <p14:xfrm>
                <a:off x="1943378" y="6295713"/>
                <a:ext cx="133560" cy="45720"/>
              </p14:xfrm>
            </p:contentPart>
          </mc:Choice>
          <mc:Fallback xmlns="">
            <p:pic>
              <p:nvPicPr>
                <p:cNvPr id="371" name="Freihand 370">
                  <a:extLst>
                    <a:ext uri="{FF2B5EF4-FFF2-40B4-BE49-F238E27FC236}">
                      <a16:creationId xmlns:a16="http://schemas.microsoft.com/office/drawing/2014/main" id="{96A07C03-2FB8-A44F-C457-3E022AFA4F41}"/>
                    </a:ext>
                  </a:extLst>
                </p:cNvPr>
                <p:cNvPicPr/>
                <p:nvPr/>
              </p:nvPicPr>
              <p:blipFill>
                <a:blip r:embed="rId661"/>
                <a:stretch>
                  <a:fillRect/>
                </a:stretch>
              </p:blipFill>
              <p:spPr>
                <a:xfrm>
                  <a:off x="1934738" y="6286713"/>
                  <a:ext cx="151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72" name="Freihand 371">
                  <a:extLst>
                    <a:ext uri="{FF2B5EF4-FFF2-40B4-BE49-F238E27FC236}">
                      <a16:creationId xmlns:a16="http://schemas.microsoft.com/office/drawing/2014/main" id="{F3A82446-F357-6F39-F32C-2A273C0277A6}"/>
                    </a:ext>
                  </a:extLst>
                </p14:cNvPr>
                <p14:cNvContentPartPr/>
                <p14:nvPr/>
              </p14:nvContentPartPr>
              <p14:xfrm>
                <a:off x="2089898" y="6466353"/>
                <a:ext cx="82800" cy="46080"/>
              </p14:xfrm>
            </p:contentPart>
          </mc:Choice>
          <mc:Fallback xmlns="">
            <p:pic>
              <p:nvPicPr>
                <p:cNvPr id="372" name="Freihand 371">
                  <a:extLst>
                    <a:ext uri="{FF2B5EF4-FFF2-40B4-BE49-F238E27FC236}">
                      <a16:creationId xmlns:a16="http://schemas.microsoft.com/office/drawing/2014/main" id="{F3A82446-F357-6F39-F32C-2A273C0277A6}"/>
                    </a:ext>
                  </a:extLst>
                </p:cNvPr>
                <p:cNvPicPr/>
                <p:nvPr/>
              </p:nvPicPr>
              <p:blipFill>
                <a:blip r:embed="rId663"/>
                <a:stretch>
                  <a:fillRect/>
                </a:stretch>
              </p:blipFill>
              <p:spPr>
                <a:xfrm>
                  <a:off x="2081258" y="6457353"/>
                  <a:ext cx="100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73" name="Freihand 372">
                  <a:extLst>
                    <a:ext uri="{FF2B5EF4-FFF2-40B4-BE49-F238E27FC236}">
                      <a16:creationId xmlns:a16="http://schemas.microsoft.com/office/drawing/2014/main" id="{CC8003BA-0ED1-AED7-9C08-13BA68305B1F}"/>
                    </a:ext>
                  </a:extLst>
                </p14:cNvPr>
                <p14:cNvContentPartPr/>
                <p14:nvPr/>
              </p14:nvContentPartPr>
              <p14:xfrm>
                <a:off x="2225258" y="6352233"/>
                <a:ext cx="143280" cy="220680"/>
              </p14:xfrm>
            </p:contentPart>
          </mc:Choice>
          <mc:Fallback xmlns="">
            <p:pic>
              <p:nvPicPr>
                <p:cNvPr id="373" name="Freihand 372">
                  <a:extLst>
                    <a:ext uri="{FF2B5EF4-FFF2-40B4-BE49-F238E27FC236}">
                      <a16:creationId xmlns:a16="http://schemas.microsoft.com/office/drawing/2014/main" id="{CC8003BA-0ED1-AED7-9C08-13BA68305B1F}"/>
                    </a:ext>
                  </a:extLst>
                </p:cNvPr>
                <p:cNvPicPr/>
                <p:nvPr/>
              </p:nvPicPr>
              <p:blipFill>
                <a:blip r:embed="rId665"/>
                <a:stretch>
                  <a:fillRect/>
                </a:stretch>
              </p:blipFill>
              <p:spPr>
                <a:xfrm>
                  <a:off x="2216618" y="6343233"/>
                  <a:ext cx="160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74" name="Freihand 373">
                  <a:extLst>
                    <a:ext uri="{FF2B5EF4-FFF2-40B4-BE49-F238E27FC236}">
                      <a16:creationId xmlns:a16="http://schemas.microsoft.com/office/drawing/2014/main" id="{389AD664-3E32-117A-81DE-2CDF9B39106F}"/>
                    </a:ext>
                  </a:extLst>
                </p14:cNvPr>
                <p14:cNvContentPartPr/>
                <p14:nvPr/>
              </p14:nvContentPartPr>
              <p14:xfrm>
                <a:off x="2333618" y="6486153"/>
                <a:ext cx="104400" cy="132120"/>
              </p14:xfrm>
            </p:contentPart>
          </mc:Choice>
          <mc:Fallback xmlns="">
            <p:pic>
              <p:nvPicPr>
                <p:cNvPr id="374" name="Freihand 373">
                  <a:extLst>
                    <a:ext uri="{FF2B5EF4-FFF2-40B4-BE49-F238E27FC236}">
                      <a16:creationId xmlns:a16="http://schemas.microsoft.com/office/drawing/2014/main" id="{389AD664-3E32-117A-81DE-2CDF9B39106F}"/>
                    </a:ext>
                  </a:extLst>
                </p:cNvPr>
                <p:cNvPicPr/>
                <p:nvPr/>
              </p:nvPicPr>
              <p:blipFill>
                <a:blip r:embed="rId667"/>
                <a:stretch>
                  <a:fillRect/>
                </a:stretch>
              </p:blipFill>
              <p:spPr>
                <a:xfrm>
                  <a:off x="2324978" y="6477153"/>
                  <a:ext cx="122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75" name="Freihand 374">
                  <a:extLst>
                    <a:ext uri="{FF2B5EF4-FFF2-40B4-BE49-F238E27FC236}">
                      <a16:creationId xmlns:a16="http://schemas.microsoft.com/office/drawing/2014/main" id="{367ADC53-FE05-81CF-619D-24055BCC0C97}"/>
                    </a:ext>
                  </a:extLst>
                </p14:cNvPr>
                <p14:cNvContentPartPr/>
                <p14:nvPr/>
              </p14:nvContentPartPr>
              <p14:xfrm>
                <a:off x="2467178" y="6495153"/>
                <a:ext cx="81720" cy="120240"/>
              </p14:xfrm>
            </p:contentPart>
          </mc:Choice>
          <mc:Fallback xmlns="">
            <p:pic>
              <p:nvPicPr>
                <p:cNvPr id="375" name="Freihand 374">
                  <a:extLst>
                    <a:ext uri="{FF2B5EF4-FFF2-40B4-BE49-F238E27FC236}">
                      <a16:creationId xmlns:a16="http://schemas.microsoft.com/office/drawing/2014/main" id="{367ADC53-FE05-81CF-619D-24055BCC0C97}"/>
                    </a:ext>
                  </a:extLst>
                </p:cNvPr>
                <p:cNvPicPr/>
                <p:nvPr/>
              </p:nvPicPr>
              <p:blipFill>
                <a:blip r:embed="rId669"/>
                <a:stretch>
                  <a:fillRect/>
                </a:stretch>
              </p:blipFill>
              <p:spPr>
                <a:xfrm>
                  <a:off x="2458178" y="6486513"/>
                  <a:ext cx="99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76" name="Freihand 375">
                  <a:extLst>
                    <a:ext uri="{FF2B5EF4-FFF2-40B4-BE49-F238E27FC236}">
                      <a16:creationId xmlns:a16="http://schemas.microsoft.com/office/drawing/2014/main" id="{7ECFA9E7-6DFA-A2F8-4993-EB52F90C6FBD}"/>
                    </a:ext>
                  </a:extLst>
                </p14:cNvPr>
                <p14:cNvContentPartPr/>
                <p14:nvPr/>
              </p14:nvContentPartPr>
              <p14:xfrm>
                <a:off x="2568338" y="6497673"/>
                <a:ext cx="10080" cy="121680"/>
              </p14:xfrm>
            </p:contentPart>
          </mc:Choice>
          <mc:Fallback xmlns="">
            <p:pic>
              <p:nvPicPr>
                <p:cNvPr id="376" name="Freihand 375">
                  <a:extLst>
                    <a:ext uri="{FF2B5EF4-FFF2-40B4-BE49-F238E27FC236}">
                      <a16:creationId xmlns:a16="http://schemas.microsoft.com/office/drawing/2014/main" id="{7ECFA9E7-6DFA-A2F8-4993-EB52F90C6FBD}"/>
                    </a:ext>
                  </a:extLst>
                </p:cNvPr>
                <p:cNvPicPr/>
                <p:nvPr/>
              </p:nvPicPr>
              <p:blipFill>
                <a:blip r:embed="rId671"/>
                <a:stretch>
                  <a:fillRect/>
                </a:stretch>
              </p:blipFill>
              <p:spPr>
                <a:xfrm>
                  <a:off x="2559698" y="6489033"/>
                  <a:ext cx="27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77" name="Freihand 376">
                  <a:extLst>
                    <a:ext uri="{FF2B5EF4-FFF2-40B4-BE49-F238E27FC236}">
                      <a16:creationId xmlns:a16="http://schemas.microsoft.com/office/drawing/2014/main" id="{4CBF2898-0639-39B4-0905-A92B295D185E}"/>
                    </a:ext>
                  </a:extLst>
                </p14:cNvPr>
                <p14:cNvContentPartPr/>
                <p14:nvPr/>
              </p14:nvContentPartPr>
              <p14:xfrm>
                <a:off x="2618738" y="6491193"/>
                <a:ext cx="92520" cy="151200"/>
              </p14:xfrm>
            </p:contentPart>
          </mc:Choice>
          <mc:Fallback xmlns="">
            <p:pic>
              <p:nvPicPr>
                <p:cNvPr id="377" name="Freihand 376">
                  <a:extLst>
                    <a:ext uri="{FF2B5EF4-FFF2-40B4-BE49-F238E27FC236}">
                      <a16:creationId xmlns:a16="http://schemas.microsoft.com/office/drawing/2014/main" id="{4CBF2898-0639-39B4-0905-A92B295D185E}"/>
                    </a:ext>
                  </a:extLst>
                </p:cNvPr>
                <p:cNvPicPr/>
                <p:nvPr/>
              </p:nvPicPr>
              <p:blipFill>
                <a:blip r:embed="rId673"/>
                <a:stretch>
                  <a:fillRect/>
                </a:stretch>
              </p:blipFill>
              <p:spPr>
                <a:xfrm>
                  <a:off x="2609738" y="6482193"/>
                  <a:ext cx="110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78" name="Freihand 377">
                  <a:extLst>
                    <a:ext uri="{FF2B5EF4-FFF2-40B4-BE49-F238E27FC236}">
                      <a16:creationId xmlns:a16="http://schemas.microsoft.com/office/drawing/2014/main" id="{8E6B3E06-14BC-BD67-69EA-8FFFA4174157}"/>
                    </a:ext>
                  </a:extLst>
                </p14:cNvPr>
                <p14:cNvContentPartPr/>
                <p14:nvPr/>
              </p14:nvContentPartPr>
              <p14:xfrm>
                <a:off x="2850218" y="6278793"/>
                <a:ext cx="151920" cy="399600"/>
              </p14:xfrm>
            </p:contentPart>
          </mc:Choice>
          <mc:Fallback xmlns="">
            <p:pic>
              <p:nvPicPr>
                <p:cNvPr id="378" name="Freihand 377">
                  <a:extLst>
                    <a:ext uri="{FF2B5EF4-FFF2-40B4-BE49-F238E27FC236}">
                      <a16:creationId xmlns:a16="http://schemas.microsoft.com/office/drawing/2014/main" id="{8E6B3E06-14BC-BD67-69EA-8FFFA4174157}"/>
                    </a:ext>
                  </a:extLst>
                </p:cNvPr>
                <p:cNvPicPr/>
                <p:nvPr/>
              </p:nvPicPr>
              <p:blipFill>
                <a:blip r:embed="rId675"/>
                <a:stretch>
                  <a:fillRect/>
                </a:stretch>
              </p:blipFill>
              <p:spPr>
                <a:xfrm>
                  <a:off x="2841218" y="6269793"/>
                  <a:ext cx="16956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79" name="Freihand 378">
                  <a:extLst>
                    <a:ext uri="{FF2B5EF4-FFF2-40B4-BE49-F238E27FC236}">
                      <a16:creationId xmlns:a16="http://schemas.microsoft.com/office/drawing/2014/main" id="{2650508C-464D-1A54-7209-C9A64DB9EBC8}"/>
                    </a:ext>
                  </a:extLst>
                </p14:cNvPr>
                <p14:cNvContentPartPr/>
                <p14:nvPr/>
              </p14:nvContentPartPr>
              <p14:xfrm>
                <a:off x="2995298" y="5939673"/>
                <a:ext cx="36000" cy="129240"/>
              </p14:xfrm>
            </p:contentPart>
          </mc:Choice>
          <mc:Fallback xmlns="">
            <p:pic>
              <p:nvPicPr>
                <p:cNvPr id="379" name="Freihand 378">
                  <a:extLst>
                    <a:ext uri="{FF2B5EF4-FFF2-40B4-BE49-F238E27FC236}">
                      <a16:creationId xmlns:a16="http://schemas.microsoft.com/office/drawing/2014/main" id="{2650508C-464D-1A54-7209-C9A64DB9EBC8}"/>
                    </a:ext>
                  </a:extLst>
                </p:cNvPr>
                <p:cNvPicPr/>
                <p:nvPr/>
              </p:nvPicPr>
              <p:blipFill>
                <a:blip r:embed="rId677"/>
                <a:stretch>
                  <a:fillRect/>
                </a:stretch>
              </p:blipFill>
              <p:spPr>
                <a:xfrm>
                  <a:off x="2986658" y="5930673"/>
                  <a:ext cx="53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80" name="Freihand 379">
                  <a:extLst>
                    <a:ext uri="{FF2B5EF4-FFF2-40B4-BE49-F238E27FC236}">
                      <a16:creationId xmlns:a16="http://schemas.microsoft.com/office/drawing/2014/main" id="{98504F4C-2082-397D-5C72-450429B42F2C}"/>
                    </a:ext>
                  </a:extLst>
                </p14:cNvPr>
                <p14:cNvContentPartPr/>
                <p14:nvPr/>
              </p14:nvContentPartPr>
              <p14:xfrm>
                <a:off x="2958578" y="6085113"/>
                <a:ext cx="150480" cy="43560"/>
              </p14:xfrm>
            </p:contentPart>
          </mc:Choice>
          <mc:Fallback xmlns="">
            <p:pic>
              <p:nvPicPr>
                <p:cNvPr id="380" name="Freihand 379">
                  <a:extLst>
                    <a:ext uri="{FF2B5EF4-FFF2-40B4-BE49-F238E27FC236}">
                      <a16:creationId xmlns:a16="http://schemas.microsoft.com/office/drawing/2014/main" id="{98504F4C-2082-397D-5C72-450429B42F2C}"/>
                    </a:ext>
                  </a:extLst>
                </p:cNvPr>
                <p:cNvPicPr/>
                <p:nvPr/>
              </p:nvPicPr>
              <p:blipFill>
                <a:blip r:embed="rId679"/>
                <a:stretch>
                  <a:fillRect/>
                </a:stretch>
              </p:blipFill>
              <p:spPr>
                <a:xfrm>
                  <a:off x="2949578" y="6076113"/>
                  <a:ext cx="1681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81" name="Freihand 380">
                  <a:extLst>
                    <a:ext uri="{FF2B5EF4-FFF2-40B4-BE49-F238E27FC236}">
                      <a16:creationId xmlns:a16="http://schemas.microsoft.com/office/drawing/2014/main" id="{23EB0F9E-BADC-EC87-C604-0FB64637AF6F}"/>
                    </a:ext>
                  </a:extLst>
                </p14:cNvPr>
                <p14:cNvContentPartPr/>
                <p14:nvPr/>
              </p14:nvContentPartPr>
              <p14:xfrm>
                <a:off x="2993498" y="6194913"/>
                <a:ext cx="125640" cy="82080"/>
              </p14:xfrm>
            </p:contentPart>
          </mc:Choice>
          <mc:Fallback xmlns="">
            <p:pic>
              <p:nvPicPr>
                <p:cNvPr id="381" name="Freihand 380">
                  <a:extLst>
                    <a:ext uri="{FF2B5EF4-FFF2-40B4-BE49-F238E27FC236}">
                      <a16:creationId xmlns:a16="http://schemas.microsoft.com/office/drawing/2014/main" id="{23EB0F9E-BADC-EC87-C604-0FB64637AF6F}"/>
                    </a:ext>
                  </a:extLst>
                </p:cNvPr>
                <p:cNvPicPr/>
                <p:nvPr/>
              </p:nvPicPr>
              <p:blipFill>
                <a:blip r:embed="rId681"/>
                <a:stretch>
                  <a:fillRect/>
                </a:stretch>
              </p:blipFill>
              <p:spPr>
                <a:xfrm>
                  <a:off x="2984858" y="6185913"/>
                  <a:ext cx="143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6" name="Freihand 415">
                  <a:extLst>
                    <a:ext uri="{FF2B5EF4-FFF2-40B4-BE49-F238E27FC236}">
                      <a16:creationId xmlns:a16="http://schemas.microsoft.com/office/drawing/2014/main" id="{9AF6C93E-11EE-100B-E220-B20EF84242B3}"/>
                    </a:ext>
                  </a:extLst>
                </p14:cNvPr>
                <p14:cNvContentPartPr/>
                <p14:nvPr/>
              </p14:nvContentPartPr>
              <p14:xfrm>
                <a:off x="7972298" y="6027513"/>
                <a:ext cx="84600" cy="227520"/>
              </p14:xfrm>
            </p:contentPart>
          </mc:Choice>
          <mc:Fallback xmlns="">
            <p:pic>
              <p:nvPicPr>
                <p:cNvPr id="416" name="Freihand 415">
                  <a:extLst>
                    <a:ext uri="{FF2B5EF4-FFF2-40B4-BE49-F238E27FC236}">
                      <a16:creationId xmlns:a16="http://schemas.microsoft.com/office/drawing/2014/main" id="{9AF6C93E-11EE-100B-E220-B20EF84242B3}"/>
                    </a:ext>
                  </a:extLst>
                </p:cNvPr>
                <p:cNvPicPr/>
                <p:nvPr/>
              </p:nvPicPr>
              <p:blipFill>
                <a:blip r:embed="rId683"/>
                <a:stretch>
                  <a:fillRect/>
                </a:stretch>
              </p:blipFill>
              <p:spPr>
                <a:xfrm>
                  <a:off x="7963298" y="6018873"/>
                  <a:ext cx="1022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17" name="Freihand 416">
                  <a:extLst>
                    <a:ext uri="{FF2B5EF4-FFF2-40B4-BE49-F238E27FC236}">
                      <a16:creationId xmlns:a16="http://schemas.microsoft.com/office/drawing/2014/main" id="{47C3E54C-71B9-F31D-9919-1E9E8B610015}"/>
                    </a:ext>
                  </a:extLst>
                </p14:cNvPr>
                <p14:cNvContentPartPr/>
                <p14:nvPr/>
              </p14:nvContentPartPr>
              <p14:xfrm>
                <a:off x="8006498" y="6057753"/>
                <a:ext cx="125280" cy="197280"/>
              </p14:xfrm>
            </p:contentPart>
          </mc:Choice>
          <mc:Fallback xmlns="">
            <p:pic>
              <p:nvPicPr>
                <p:cNvPr id="417" name="Freihand 416">
                  <a:extLst>
                    <a:ext uri="{FF2B5EF4-FFF2-40B4-BE49-F238E27FC236}">
                      <a16:creationId xmlns:a16="http://schemas.microsoft.com/office/drawing/2014/main" id="{47C3E54C-71B9-F31D-9919-1E9E8B610015}"/>
                    </a:ext>
                  </a:extLst>
                </p:cNvPr>
                <p:cNvPicPr/>
                <p:nvPr/>
              </p:nvPicPr>
              <p:blipFill>
                <a:blip r:embed="rId685"/>
                <a:stretch>
                  <a:fillRect/>
                </a:stretch>
              </p:blipFill>
              <p:spPr>
                <a:xfrm>
                  <a:off x="7997498" y="6048753"/>
                  <a:ext cx="1429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9" name="Freihand 418">
                  <a:extLst>
                    <a:ext uri="{FF2B5EF4-FFF2-40B4-BE49-F238E27FC236}">
                      <a16:creationId xmlns:a16="http://schemas.microsoft.com/office/drawing/2014/main" id="{EE87D308-A23B-8904-A4D6-84283425CCAF}"/>
                    </a:ext>
                  </a:extLst>
                </p14:cNvPr>
                <p14:cNvContentPartPr/>
                <p14:nvPr/>
              </p14:nvContentPartPr>
              <p14:xfrm>
                <a:off x="8010458" y="5705673"/>
                <a:ext cx="188280" cy="280800"/>
              </p14:xfrm>
            </p:contentPart>
          </mc:Choice>
          <mc:Fallback xmlns="">
            <p:pic>
              <p:nvPicPr>
                <p:cNvPr id="419" name="Freihand 418">
                  <a:extLst>
                    <a:ext uri="{FF2B5EF4-FFF2-40B4-BE49-F238E27FC236}">
                      <a16:creationId xmlns:a16="http://schemas.microsoft.com/office/drawing/2014/main" id="{EE87D308-A23B-8904-A4D6-84283425CCAF}"/>
                    </a:ext>
                  </a:extLst>
                </p:cNvPr>
                <p:cNvPicPr/>
                <p:nvPr/>
              </p:nvPicPr>
              <p:blipFill>
                <a:blip r:embed="rId687"/>
                <a:stretch>
                  <a:fillRect/>
                </a:stretch>
              </p:blipFill>
              <p:spPr>
                <a:xfrm>
                  <a:off x="8001458" y="5696673"/>
                  <a:ext cx="2059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0" name="Freihand 419">
                  <a:extLst>
                    <a:ext uri="{FF2B5EF4-FFF2-40B4-BE49-F238E27FC236}">
                      <a16:creationId xmlns:a16="http://schemas.microsoft.com/office/drawing/2014/main" id="{C65E6959-CDAD-9946-4063-D9454AA4DFBA}"/>
                    </a:ext>
                  </a:extLst>
                </p14:cNvPr>
                <p14:cNvContentPartPr/>
                <p14:nvPr/>
              </p14:nvContentPartPr>
              <p14:xfrm>
                <a:off x="8242658" y="5716473"/>
                <a:ext cx="114480" cy="90720"/>
              </p14:xfrm>
            </p:contentPart>
          </mc:Choice>
          <mc:Fallback xmlns="">
            <p:pic>
              <p:nvPicPr>
                <p:cNvPr id="420" name="Freihand 419">
                  <a:extLst>
                    <a:ext uri="{FF2B5EF4-FFF2-40B4-BE49-F238E27FC236}">
                      <a16:creationId xmlns:a16="http://schemas.microsoft.com/office/drawing/2014/main" id="{C65E6959-CDAD-9946-4063-D9454AA4DFBA}"/>
                    </a:ext>
                  </a:extLst>
                </p:cNvPr>
                <p:cNvPicPr/>
                <p:nvPr/>
              </p:nvPicPr>
              <p:blipFill>
                <a:blip r:embed="rId689"/>
                <a:stretch>
                  <a:fillRect/>
                </a:stretch>
              </p:blipFill>
              <p:spPr>
                <a:xfrm>
                  <a:off x="8233658" y="5707833"/>
                  <a:ext cx="132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2" name="Freihand 421">
                  <a:extLst>
                    <a:ext uri="{FF2B5EF4-FFF2-40B4-BE49-F238E27FC236}">
                      <a16:creationId xmlns:a16="http://schemas.microsoft.com/office/drawing/2014/main" id="{0D696FC2-6F72-C770-42F6-8C9F1B383CA8}"/>
                    </a:ext>
                  </a:extLst>
                </p14:cNvPr>
                <p14:cNvContentPartPr/>
                <p14:nvPr/>
              </p14:nvContentPartPr>
              <p14:xfrm>
                <a:off x="8136098" y="5450073"/>
                <a:ext cx="105480" cy="185400"/>
              </p14:xfrm>
            </p:contentPart>
          </mc:Choice>
          <mc:Fallback xmlns="">
            <p:pic>
              <p:nvPicPr>
                <p:cNvPr id="422" name="Freihand 421">
                  <a:extLst>
                    <a:ext uri="{FF2B5EF4-FFF2-40B4-BE49-F238E27FC236}">
                      <a16:creationId xmlns:a16="http://schemas.microsoft.com/office/drawing/2014/main" id="{0D696FC2-6F72-C770-42F6-8C9F1B383CA8}"/>
                    </a:ext>
                  </a:extLst>
                </p:cNvPr>
                <p:cNvPicPr/>
                <p:nvPr/>
              </p:nvPicPr>
              <p:blipFill>
                <a:blip r:embed="rId691"/>
                <a:stretch>
                  <a:fillRect/>
                </a:stretch>
              </p:blipFill>
              <p:spPr>
                <a:xfrm>
                  <a:off x="8127098" y="5441433"/>
                  <a:ext cx="1231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3" name="Freihand 422">
                  <a:extLst>
                    <a:ext uri="{FF2B5EF4-FFF2-40B4-BE49-F238E27FC236}">
                      <a16:creationId xmlns:a16="http://schemas.microsoft.com/office/drawing/2014/main" id="{D832DA05-F59B-41E9-F192-E39B25EB83D0}"/>
                    </a:ext>
                  </a:extLst>
                </p14:cNvPr>
                <p14:cNvContentPartPr/>
                <p14:nvPr/>
              </p14:nvContentPartPr>
              <p14:xfrm>
                <a:off x="8182898" y="5342793"/>
                <a:ext cx="154800" cy="143640"/>
              </p14:xfrm>
            </p:contentPart>
          </mc:Choice>
          <mc:Fallback xmlns="">
            <p:pic>
              <p:nvPicPr>
                <p:cNvPr id="423" name="Freihand 422">
                  <a:extLst>
                    <a:ext uri="{FF2B5EF4-FFF2-40B4-BE49-F238E27FC236}">
                      <a16:creationId xmlns:a16="http://schemas.microsoft.com/office/drawing/2014/main" id="{D832DA05-F59B-41E9-F192-E39B25EB83D0}"/>
                    </a:ext>
                  </a:extLst>
                </p:cNvPr>
                <p:cNvPicPr/>
                <p:nvPr/>
              </p:nvPicPr>
              <p:blipFill>
                <a:blip r:embed="rId693"/>
                <a:stretch>
                  <a:fillRect/>
                </a:stretch>
              </p:blipFill>
              <p:spPr>
                <a:xfrm>
                  <a:off x="8173898" y="5333793"/>
                  <a:ext cx="172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24" name="Freihand 423">
                  <a:extLst>
                    <a:ext uri="{FF2B5EF4-FFF2-40B4-BE49-F238E27FC236}">
                      <a16:creationId xmlns:a16="http://schemas.microsoft.com/office/drawing/2014/main" id="{236F1689-5073-69B7-C817-40F35E3FBA40}"/>
                    </a:ext>
                  </a:extLst>
                </p14:cNvPr>
                <p14:cNvContentPartPr/>
                <p14:nvPr/>
              </p14:nvContentPartPr>
              <p14:xfrm>
                <a:off x="8231858" y="5150553"/>
                <a:ext cx="176400" cy="164160"/>
              </p14:xfrm>
            </p:contentPart>
          </mc:Choice>
          <mc:Fallback xmlns="">
            <p:pic>
              <p:nvPicPr>
                <p:cNvPr id="424" name="Freihand 423">
                  <a:extLst>
                    <a:ext uri="{FF2B5EF4-FFF2-40B4-BE49-F238E27FC236}">
                      <a16:creationId xmlns:a16="http://schemas.microsoft.com/office/drawing/2014/main" id="{236F1689-5073-69B7-C817-40F35E3FBA40}"/>
                    </a:ext>
                  </a:extLst>
                </p:cNvPr>
                <p:cNvPicPr/>
                <p:nvPr/>
              </p:nvPicPr>
              <p:blipFill>
                <a:blip r:embed="rId695"/>
                <a:stretch>
                  <a:fillRect/>
                </a:stretch>
              </p:blipFill>
              <p:spPr>
                <a:xfrm>
                  <a:off x="8222858" y="5141553"/>
                  <a:ext cx="194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25" name="Freihand 424">
                  <a:extLst>
                    <a:ext uri="{FF2B5EF4-FFF2-40B4-BE49-F238E27FC236}">
                      <a16:creationId xmlns:a16="http://schemas.microsoft.com/office/drawing/2014/main" id="{A512F10F-7235-A2B9-36F5-80DFB34D26C4}"/>
                    </a:ext>
                  </a:extLst>
                </p14:cNvPr>
                <p14:cNvContentPartPr/>
                <p14:nvPr/>
              </p14:nvContentPartPr>
              <p14:xfrm>
                <a:off x="8264258" y="4944633"/>
                <a:ext cx="159480" cy="200160"/>
              </p14:xfrm>
            </p:contentPart>
          </mc:Choice>
          <mc:Fallback xmlns="">
            <p:pic>
              <p:nvPicPr>
                <p:cNvPr id="425" name="Freihand 424">
                  <a:extLst>
                    <a:ext uri="{FF2B5EF4-FFF2-40B4-BE49-F238E27FC236}">
                      <a16:creationId xmlns:a16="http://schemas.microsoft.com/office/drawing/2014/main" id="{A512F10F-7235-A2B9-36F5-80DFB34D26C4}"/>
                    </a:ext>
                  </a:extLst>
                </p:cNvPr>
                <p:cNvPicPr/>
                <p:nvPr/>
              </p:nvPicPr>
              <p:blipFill>
                <a:blip r:embed="rId697"/>
                <a:stretch>
                  <a:fillRect/>
                </a:stretch>
              </p:blipFill>
              <p:spPr>
                <a:xfrm>
                  <a:off x="8255618" y="4935633"/>
                  <a:ext cx="177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27" name="Freihand 426">
                  <a:extLst>
                    <a:ext uri="{FF2B5EF4-FFF2-40B4-BE49-F238E27FC236}">
                      <a16:creationId xmlns:a16="http://schemas.microsoft.com/office/drawing/2014/main" id="{EF1EC837-1C3D-5BD8-3853-578F81298F1C}"/>
                    </a:ext>
                  </a:extLst>
                </p14:cNvPr>
                <p14:cNvContentPartPr/>
                <p14:nvPr/>
              </p14:nvContentPartPr>
              <p14:xfrm>
                <a:off x="7867898" y="5127513"/>
                <a:ext cx="47160" cy="201960"/>
              </p14:xfrm>
            </p:contentPart>
          </mc:Choice>
          <mc:Fallback xmlns="">
            <p:pic>
              <p:nvPicPr>
                <p:cNvPr id="427" name="Freihand 426">
                  <a:extLst>
                    <a:ext uri="{FF2B5EF4-FFF2-40B4-BE49-F238E27FC236}">
                      <a16:creationId xmlns:a16="http://schemas.microsoft.com/office/drawing/2014/main" id="{EF1EC837-1C3D-5BD8-3853-578F81298F1C}"/>
                    </a:ext>
                  </a:extLst>
                </p:cNvPr>
                <p:cNvPicPr/>
                <p:nvPr/>
              </p:nvPicPr>
              <p:blipFill>
                <a:blip r:embed="rId699"/>
                <a:stretch>
                  <a:fillRect/>
                </a:stretch>
              </p:blipFill>
              <p:spPr>
                <a:xfrm>
                  <a:off x="7859258" y="5118513"/>
                  <a:ext cx="64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28" name="Freihand 427">
                  <a:extLst>
                    <a:ext uri="{FF2B5EF4-FFF2-40B4-BE49-F238E27FC236}">
                      <a16:creationId xmlns:a16="http://schemas.microsoft.com/office/drawing/2014/main" id="{BC49E5B2-56AA-BE96-ED67-2977CBFC5B8E}"/>
                    </a:ext>
                  </a:extLst>
                </p14:cNvPr>
                <p14:cNvContentPartPr/>
                <p14:nvPr/>
              </p14:nvContentPartPr>
              <p14:xfrm>
                <a:off x="7920098" y="5136513"/>
                <a:ext cx="41040" cy="191880"/>
              </p14:xfrm>
            </p:contentPart>
          </mc:Choice>
          <mc:Fallback xmlns="">
            <p:pic>
              <p:nvPicPr>
                <p:cNvPr id="428" name="Freihand 427">
                  <a:extLst>
                    <a:ext uri="{FF2B5EF4-FFF2-40B4-BE49-F238E27FC236}">
                      <a16:creationId xmlns:a16="http://schemas.microsoft.com/office/drawing/2014/main" id="{BC49E5B2-56AA-BE96-ED67-2977CBFC5B8E}"/>
                    </a:ext>
                  </a:extLst>
                </p:cNvPr>
                <p:cNvPicPr/>
                <p:nvPr/>
              </p:nvPicPr>
              <p:blipFill>
                <a:blip r:embed="rId701"/>
                <a:stretch>
                  <a:fillRect/>
                </a:stretch>
              </p:blipFill>
              <p:spPr>
                <a:xfrm>
                  <a:off x="7911458" y="5127873"/>
                  <a:ext cx="58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29" name="Freihand 428">
                  <a:extLst>
                    <a:ext uri="{FF2B5EF4-FFF2-40B4-BE49-F238E27FC236}">
                      <a16:creationId xmlns:a16="http://schemas.microsoft.com/office/drawing/2014/main" id="{C645B4BF-7558-F6E6-6CCD-C65901DB1DDE}"/>
                    </a:ext>
                  </a:extLst>
                </p14:cNvPr>
                <p14:cNvContentPartPr/>
                <p14:nvPr/>
              </p14:nvContentPartPr>
              <p14:xfrm>
                <a:off x="7835138" y="4983153"/>
                <a:ext cx="167400" cy="148680"/>
              </p14:xfrm>
            </p:contentPart>
          </mc:Choice>
          <mc:Fallback xmlns="">
            <p:pic>
              <p:nvPicPr>
                <p:cNvPr id="429" name="Freihand 428">
                  <a:extLst>
                    <a:ext uri="{FF2B5EF4-FFF2-40B4-BE49-F238E27FC236}">
                      <a16:creationId xmlns:a16="http://schemas.microsoft.com/office/drawing/2014/main" id="{C645B4BF-7558-F6E6-6CCD-C65901DB1DDE}"/>
                    </a:ext>
                  </a:extLst>
                </p:cNvPr>
                <p:cNvPicPr/>
                <p:nvPr/>
              </p:nvPicPr>
              <p:blipFill>
                <a:blip r:embed="rId703"/>
                <a:stretch>
                  <a:fillRect/>
                </a:stretch>
              </p:blipFill>
              <p:spPr>
                <a:xfrm>
                  <a:off x="7826138" y="4974153"/>
                  <a:ext cx="185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0" name="Freihand 429">
                  <a:extLst>
                    <a:ext uri="{FF2B5EF4-FFF2-40B4-BE49-F238E27FC236}">
                      <a16:creationId xmlns:a16="http://schemas.microsoft.com/office/drawing/2014/main" id="{217D86DF-4DA6-FDE2-493C-A33E6B2A91FA}"/>
                    </a:ext>
                  </a:extLst>
                </p14:cNvPr>
                <p14:cNvContentPartPr/>
                <p14:nvPr/>
              </p14:nvContentPartPr>
              <p14:xfrm>
                <a:off x="7927298" y="4718913"/>
                <a:ext cx="144720" cy="217440"/>
              </p14:xfrm>
            </p:contentPart>
          </mc:Choice>
          <mc:Fallback xmlns="">
            <p:pic>
              <p:nvPicPr>
                <p:cNvPr id="430" name="Freihand 429">
                  <a:extLst>
                    <a:ext uri="{FF2B5EF4-FFF2-40B4-BE49-F238E27FC236}">
                      <a16:creationId xmlns:a16="http://schemas.microsoft.com/office/drawing/2014/main" id="{217D86DF-4DA6-FDE2-493C-A33E6B2A91FA}"/>
                    </a:ext>
                  </a:extLst>
                </p:cNvPr>
                <p:cNvPicPr/>
                <p:nvPr/>
              </p:nvPicPr>
              <p:blipFill>
                <a:blip r:embed="rId705"/>
                <a:stretch>
                  <a:fillRect/>
                </a:stretch>
              </p:blipFill>
              <p:spPr>
                <a:xfrm>
                  <a:off x="7918658" y="4709913"/>
                  <a:ext cx="1623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1" name="Freihand 430">
                  <a:extLst>
                    <a:ext uri="{FF2B5EF4-FFF2-40B4-BE49-F238E27FC236}">
                      <a16:creationId xmlns:a16="http://schemas.microsoft.com/office/drawing/2014/main" id="{318D4333-439D-BFF0-7A87-7F0A46BE438D}"/>
                    </a:ext>
                  </a:extLst>
                </p14:cNvPr>
                <p14:cNvContentPartPr/>
                <p14:nvPr/>
              </p14:nvContentPartPr>
              <p14:xfrm>
                <a:off x="8036738" y="4556193"/>
                <a:ext cx="63720" cy="136080"/>
              </p14:xfrm>
            </p:contentPart>
          </mc:Choice>
          <mc:Fallback xmlns="">
            <p:pic>
              <p:nvPicPr>
                <p:cNvPr id="431" name="Freihand 430">
                  <a:extLst>
                    <a:ext uri="{FF2B5EF4-FFF2-40B4-BE49-F238E27FC236}">
                      <a16:creationId xmlns:a16="http://schemas.microsoft.com/office/drawing/2014/main" id="{318D4333-439D-BFF0-7A87-7F0A46BE438D}"/>
                    </a:ext>
                  </a:extLst>
                </p:cNvPr>
                <p:cNvPicPr/>
                <p:nvPr/>
              </p:nvPicPr>
              <p:blipFill>
                <a:blip r:embed="rId707"/>
                <a:stretch>
                  <a:fillRect/>
                </a:stretch>
              </p:blipFill>
              <p:spPr>
                <a:xfrm>
                  <a:off x="8028098" y="4547553"/>
                  <a:ext cx="81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32" name="Freihand 431">
                  <a:extLst>
                    <a:ext uri="{FF2B5EF4-FFF2-40B4-BE49-F238E27FC236}">
                      <a16:creationId xmlns:a16="http://schemas.microsoft.com/office/drawing/2014/main" id="{AE418041-5E59-0F1D-0435-889C4D61ED21}"/>
                    </a:ext>
                  </a:extLst>
                </p14:cNvPr>
                <p14:cNvContentPartPr/>
                <p14:nvPr/>
              </p14:nvContentPartPr>
              <p14:xfrm>
                <a:off x="8073458" y="4625313"/>
                <a:ext cx="83880" cy="83880"/>
              </p14:xfrm>
            </p:contentPart>
          </mc:Choice>
          <mc:Fallback xmlns="">
            <p:pic>
              <p:nvPicPr>
                <p:cNvPr id="432" name="Freihand 431">
                  <a:extLst>
                    <a:ext uri="{FF2B5EF4-FFF2-40B4-BE49-F238E27FC236}">
                      <a16:creationId xmlns:a16="http://schemas.microsoft.com/office/drawing/2014/main" id="{AE418041-5E59-0F1D-0435-889C4D61ED21}"/>
                    </a:ext>
                  </a:extLst>
                </p:cNvPr>
                <p:cNvPicPr/>
                <p:nvPr/>
              </p:nvPicPr>
              <p:blipFill>
                <a:blip r:embed="rId709"/>
                <a:stretch>
                  <a:fillRect/>
                </a:stretch>
              </p:blipFill>
              <p:spPr>
                <a:xfrm>
                  <a:off x="8064458" y="4616673"/>
                  <a:ext cx="101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33" name="Freihand 432">
                  <a:extLst>
                    <a:ext uri="{FF2B5EF4-FFF2-40B4-BE49-F238E27FC236}">
                      <a16:creationId xmlns:a16="http://schemas.microsoft.com/office/drawing/2014/main" id="{97518D0D-5FD7-4078-A98E-944BCC6E6BFB}"/>
                    </a:ext>
                  </a:extLst>
                </p14:cNvPr>
                <p14:cNvContentPartPr/>
                <p14:nvPr/>
              </p14:nvContentPartPr>
              <p14:xfrm>
                <a:off x="8183978" y="4378353"/>
                <a:ext cx="102600" cy="140760"/>
              </p14:xfrm>
            </p:contentPart>
          </mc:Choice>
          <mc:Fallback xmlns="">
            <p:pic>
              <p:nvPicPr>
                <p:cNvPr id="433" name="Freihand 432">
                  <a:extLst>
                    <a:ext uri="{FF2B5EF4-FFF2-40B4-BE49-F238E27FC236}">
                      <a16:creationId xmlns:a16="http://schemas.microsoft.com/office/drawing/2014/main" id="{97518D0D-5FD7-4078-A98E-944BCC6E6BFB}"/>
                    </a:ext>
                  </a:extLst>
                </p:cNvPr>
                <p:cNvPicPr/>
                <p:nvPr/>
              </p:nvPicPr>
              <p:blipFill>
                <a:blip r:embed="rId711"/>
                <a:stretch>
                  <a:fillRect/>
                </a:stretch>
              </p:blipFill>
              <p:spPr>
                <a:xfrm>
                  <a:off x="8174978" y="4369353"/>
                  <a:ext cx="120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34" name="Freihand 433">
                  <a:extLst>
                    <a:ext uri="{FF2B5EF4-FFF2-40B4-BE49-F238E27FC236}">
                      <a16:creationId xmlns:a16="http://schemas.microsoft.com/office/drawing/2014/main" id="{6E5643B8-4531-354F-79E6-74FB8914A372}"/>
                    </a:ext>
                  </a:extLst>
                </p14:cNvPr>
                <p14:cNvContentPartPr/>
                <p14:nvPr/>
              </p14:nvContentPartPr>
              <p14:xfrm>
                <a:off x="8249858" y="4281153"/>
                <a:ext cx="109440" cy="155160"/>
              </p14:xfrm>
            </p:contentPart>
          </mc:Choice>
          <mc:Fallback xmlns="">
            <p:pic>
              <p:nvPicPr>
                <p:cNvPr id="434" name="Freihand 433">
                  <a:extLst>
                    <a:ext uri="{FF2B5EF4-FFF2-40B4-BE49-F238E27FC236}">
                      <a16:creationId xmlns:a16="http://schemas.microsoft.com/office/drawing/2014/main" id="{6E5643B8-4531-354F-79E6-74FB8914A372}"/>
                    </a:ext>
                  </a:extLst>
                </p:cNvPr>
                <p:cNvPicPr/>
                <p:nvPr/>
              </p:nvPicPr>
              <p:blipFill>
                <a:blip r:embed="rId713"/>
                <a:stretch>
                  <a:fillRect/>
                </a:stretch>
              </p:blipFill>
              <p:spPr>
                <a:xfrm>
                  <a:off x="8240858" y="4272153"/>
                  <a:ext cx="127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5" name="Freihand 434">
                  <a:extLst>
                    <a:ext uri="{FF2B5EF4-FFF2-40B4-BE49-F238E27FC236}">
                      <a16:creationId xmlns:a16="http://schemas.microsoft.com/office/drawing/2014/main" id="{464F0CA4-65A2-FA36-38AA-529AD8795E4D}"/>
                    </a:ext>
                  </a:extLst>
                </p14:cNvPr>
                <p14:cNvContentPartPr/>
                <p14:nvPr/>
              </p14:nvContentPartPr>
              <p14:xfrm>
                <a:off x="8352458" y="4123833"/>
                <a:ext cx="109800" cy="280080"/>
              </p14:xfrm>
            </p:contentPart>
          </mc:Choice>
          <mc:Fallback xmlns="">
            <p:pic>
              <p:nvPicPr>
                <p:cNvPr id="435" name="Freihand 434">
                  <a:extLst>
                    <a:ext uri="{FF2B5EF4-FFF2-40B4-BE49-F238E27FC236}">
                      <a16:creationId xmlns:a16="http://schemas.microsoft.com/office/drawing/2014/main" id="{464F0CA4-65A2-FA36-38AA-529AD8795E4D}"/>
                    </a:ext>
                  </a:extLst>
                </p:cNvPr>
                <p:cNvPicPr/>
                <p:nvPr/>
              </p:nvPicPr>
              <p:blipFill>
                <a:blip r:embed="rId715"/>
                <a:stretch>
                  <a:fillRect/>
                </a:stretch>
              </p:blipFill>
              <p:spPr>
                <a:xfrm>
                  <a:off x="8343818" y="4114833"/>
                  <a:ext cx="1274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36" name="Freihand 435">
                  <a:extLst>
                    <a:ext uri="{FF2B5EF4-FFF2-40B4-BE49-F238E27FC236}">
                      <a16:creationId xmlns:a16="http://schemas.microsoft.com/office/drawing/2014/main" id="{A36EBAD9-CEEC-093F-99A3-7BEE99B02D25}"/>
                    </a:ext>
                  </a:extLst>
                </p14:cNvPr>
                <p14:cNvContentPartPr/>
                <p14:nvPr/>
              </p14:nvContentPartPr>
              <p14:xfrm>
                <a:off x="8461538" y="4023393"/>
                <a:ext cx="104040" cy="214200"/>
              </p14:xfrm>
            </p:contentPart>
          </mc:Choice>
          <mc:Fallback xmlns="">
            <p:pic>
              <p:nvPicPr>
                <p:cNvPr id="436" name="Freihand 435">
                  <a:extLst>
                    <a:ext uri="{FF2B5EF4-FFF2-40B4-BE49-F238E27FC236}">
                      <a16:creationId xmlns:a16="http://schemas.microsoft.com/office/drawing/2014/main" id="{A36EBAD9-CEEC-093F-99A3-7BEE99B02D25}"/>
                    </a:ext>
                  </a:extLst>
                </p:cNvPr>
                <p:cNvPicPr/>
                <p:nvPr/>
              </p:nvPicPr>
              <p:blipFill>
                <a:blip r:embed="rId717"/>
                <a:stretch>
                  <a:fillRect/>
                </a:stretch>
              </p:blipFill>
              <p:spPr>
                <a:xfrm>
                  <a:off x="8452898" y="4014753"/>
                  <a:ext cx="121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37" name="Freihand 436">
                  <a:extLst>
                    <a:ext uri="{FF2B5EF4-FFF2-40B4-BE49-F238E27FC236}">
                      <a16:creationId xmlns:a16="http://schemas.microsoft.com/office/drawing/2014/main" id="{EAB4760A-07F0-183F-0CBA-8ACE4122458C}"/>
                    </a:ext>
                  </a:extLst>
                </p14:cNvPr>
                <p14:cNvContentPartPr/>
                <p14:nvPr/>
              </p14:nvContentPartPr>
              <p14:xfrm>
                <a:off x="8639018" y="3954273"/>
                <a:ext cx="21960" cy="163800"/>
              </p14:xfrm>
            </p:contentPart>
          </mc:Choice>
          <mc:Fallback xmlns="">
            <p:pic>
              <p:nvPicPr>
                <p:cNvPr id="437" name="Freihand 436">
                  <a:extLst>
                    <a:ext uri="{FF2B5EF4-FFF2-40B4-BE49-F238E27FC236}">
                      <a16:creationId xmlns:a16="http://schemas.microsoft.com/office/drawing/2014/main" id="{EAB4760A-07F0-183F-0CBA-8ACE4122458C}"/>
                    </a:ext>
                  </a:extLst>
                </p:cNvPr>
                <p:cNvPicPr/>
                <p:nvPr/>
              </p:nvPicPr>
              <p:blipFill>
                <a:blip r:embed="rId719"/>
                <a:stretch>
                  <a:fillRect/>
                </a:stretch>
              </p:blipFill>
              <p:spPr>
                <a:xfrm>
                  <a:off x="8630018" y="3945273"/>
                  <a:ext cx="39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38" name="Freihand 437">
                  <a:extLst>
                    <a:ext uri="{FF2B5EF4-FFF2-40B4-BE49-F238E27FC236}">
                      <a16:creationId xmlns:a16="http://schemas.microsoft.com/office/drawing/2014/main" id="{E474E75B-C218-949A-6897-84B1E12EA33F}"/>
                    </a:ext>
                  </a:extLst>
                </p14:cNvPr>
                <p14:cNvContentPartPr/>
                <p14:nvPr/>
              </p14:nvContentPartPr>
              <p14:xfrm>
                <a:off x="8495378" y="3920433"/>
                <a:ext cx="128160" cy="92880"/>
              </p14:xfrm>
            </p:contentPart>
          </mc:Choice>
          <mc:Fallback xmlns="">
            <p:pic>
              <p:nvPicPr>
                <p:cNvPr id="438" name="Freihand 437">
                  <a:extLst>
                    <a:ext uri="{FF2B5EF4-FFF2-40B4-BE49-F238E27FC236}">
                      <a16:creationId xmlns:a16="http://schemas.microsoft.com/office/drawing/2014/main" id="{E474E75B-C218-949A-6897-84B1E12EA33F}"/>
                    </a:ext>
                  </a:extLst>
                </p:cNvPr>
                <p:cNvPicPr/>
                <p:nvPr/>
              </p:nvPicPr>
              <p:blipFill>
                <a:blip r:embed="rId721"/>
                <a:stretch>
                  <a:fillRect/>
                </a:stretch>
              </p:blipFill>
              <p:spPr>
                <a:xfrm>
                  <a:off x="8486378" y="3911793"/>
                  <a:ext cx="145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9" name="Freihand 438">
                  <a:extLst>
                    <a:ext uri="{FF2B5EF4-FFF2-40B4-BE49-F238E27FC236}">
                      <a16:creationId xmlns:a16="http://schemas.microsoft.com/office/drawing/2014/main" id="{F60DD30C-4606-B95B-5A51-32276DB8F581}"/>
                    </a:ext>
                  </a:extLst>
                </p14:cNvPr>
                <p14:cNvContentPartPr/>
                <p14:nvPr/>
              </p14:nvContentPartPr>
              <p14:xfrm>
                <a:off x="8706338" y="3977673"/>
                <a:ext cx="90720" cy="99720"/>
              </p14:xfrm>
            </p:contentPart>
          </mc:Choice>
          <mc:Fallback xmlns="">
            <p:pic>
              <p:nvPicPr>
                <p:cNvPr id="439" name="Freihand 438">
                  <a:extLst>
                    <a:ext uri="{FF2B5EF4-FFF2-40B4-BE49-F238E27FC236}">
                      <a16:creationId xmlns:a16="http://schemas.microsoft.com/office/drawing/2014/main" id="{F60DD30C-4606-B95B-5A51-32276DB8F581}"/>
                    </a:ext>
                  </a:extLst>
                </p:cNvPr>
                <p:cNvPicPr/>
                <p:nvPr/>
              </p:nvPicPr>
              <p:blipFill>
                <a:blip r:embed="rId723"/>
                <a:stretch>
                  <a:fillRect/>
                </a:stretch>
              </p:blipFill>
              <p:spPr>
                <a:xfrm>
                  <a:off x="8697698" y="3969033"/>
                  <a:ext cx="108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0" name="Freihand 439">
                  <a:extLst>
                    <a:ext uri="{FF2B5EF4-FFF2-40B4-BE49-F238E27FC236}">
                      <a16:creationId xmlns:a16="http://schemas.microsoft.com/office/drawing/2014/main" id="{75FF47C9-00E5-86BA-873D-04DE1A199A9B}"/>
                    </a:ext>
                  </a:extLst>
                </p14:cNvPr>
                <p14:cNvContentPartPr/>
                <p14:nvPr/>
              </p14:nvContentPartPr>
              <p14:xfrm>
                <a:off x="8019818" y="3800193"/>
                <a:ext cx="801720" cy="994320"/>
              </p14:xfrm>
            </p:contentPart>
          </mc:Choice>
          <mc:Fallback xmlns="">
            <p:pic>
              <p:nvPicPr>
                <p:cNvPr id="440" name="Freihand 439">
                  <a:extLst>
                    <a:ext uri="{FF2B5EF4-FFF2-40B4-BE49-F238E27FC236}">
                      <a16:creationId xmlns:a16="http://schemas.microsoft.com/office/drawing/2014/main" id="{75FF47C9-00E5-86BA-873D-04DE1A199A9B}"/>
                    </a:ext>
                  </a:extLst>
                </p:cNvPr>
                <p:cNvPicPr/>
                <p:nvPr/>
              </p:nvPicPr>
              <p:blipFill>
                <a:blip r:embed="rId725"/>
                <a:stretch>
                  <a:fillRect/>
                </a:stretch>
              </p:blipFill>
              <p:spPr>
                <a:xfrm>
                  <a:off x="8010818" y="3791553"/>
                  <a:ext cx="819360" cy="101196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519C018-AB1E-5596-9A80-00AAE32ECD90}"/>
                  </a:ext>
                </a:extLst>
              </p14:cNvPr>
              <p14:cNvContentPartPr/>
              <p14:nvPr/>
            </p14:nvContentPartPr>
            <p14:xfrm>
              <a:off x="197018" y="938062"/>
              <a:ext cx="2291400" cy="75960"/>
            </p14:xfrm>
          </p:contentPart>
        </mc:Choice>
        <mc:Fallback xmlns="">
          <p:pic>
            <p:nvPicPr>
              <p:cNvPr id="2" name="Freihand 1">
                <a:extLst>
                  <a:ext uri="{FF2B5EF4-FFF2-40B4-BE49-F238E27FC236}">
                    <a16:creationId xmlns:a16="http://schemas.microsoft.com/office/drawing/2014/main" id="{2519C018-AB1E-5596-9A80-00AAE32ECD90}"/>
                  </a:ext>
                </a:extLst>
              </p:cNvPr>
              <p:cNvPicPr/>
              <p:nvPr/>
            </p:nvPicPr>
            <p:blipFill>
              <a:blip r:embed="rId4"/>
              <a:stretch>
                <a:fillRect/>
              </a:stretch>
            </p:blipFill>
            <p:spPr>
              <a:xfrm>
                <a:off x="188018" y="929422"/>
                <a:ext cx="2309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45863E8-D422-F942-E7AB-971820289B06}"/>
                  </a:ext>
                </a:extLst>
              </p14:cNvPr>
              <p14:cNvContentPartPr/>
              <p14:nvPr/>
            </p14:nvContentPartPr>
            <p14:xfrm>
              <a:off x="140138" y="1550422"/>
              <a:ext cx="2225160" cy="80640"/>
            </p14:xfrm>
          </p:contentPart>
        </mc:Choice>
        <mc:Fallback xmlns="">
          <p:pic>
            <p:nvPicPr>
              <p:cNvPr id="3" name="Freihand 2">
                <a:extLst>
                  <a:ext uri="{FF2B5EF4-FFF2-40B4-BE49-F238E27FC236}">
                    <a16:creationId xmlns:a16="http://schemas.microsoft.com/office/drawing/2014/main" id="{D45863E8-D422-F942-E7AB-971820289B06}"/>
                  </a:ext>
                </a:extLst>
              </p:cNvPr>
              <p:cNvPicPr/>
              <p:nvPr/>
            </p:nvPicPr>
            <p:blipFill>
              <a:blip r:embed="rId6"/>
              <a:stretch>
                <a:fillRect/>
              </a:stretch>
            </p:blipFill>
            <p:spPr>
              <a:xfrm>
                <a:off x="131498" y="1541422"/>
                <a:ext cx="2242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810E14D-BFB6-C669-CAE1-969E65C0D5EF}"/>
                  </a:ext>
                </a:extLst>
              </p14:cNvPr>
              <p14:cNvContentPartPr/>
              <p14:nvPr/>
            </p14:nvContentPartPr>
            <p14:xfrm>
              <a:off x="257498" y="991702"/>
              <a:ext cx="2540160" cy="82080"/>
            </p14:xfrm>
          </p:contentPart>
        </mc:Choice>
        <mc:Fallback xmlns="">
          <p:pic>
            <p:nvPicPr>
              <p:cNvPr id="4" name="Freihand 3">
                <a:extLst>
                  <a:ext uri="{FF2B5EF4-FFF2-40B4-BE49-F238E27FC236}">
                    <a16:creationId xmlns:a16="http://schemas.microsoft.com/office/drawing/2014/main" id="{A810E14D-BFB6-C669-CAE1-969E65C0D5EF}"/>
                  </a:ext>
                </a:extLst>
              </p:cNvPr>
              <p:cNvPicPr/>
              <p:nvPr/>
            </p:nvPicPr>
            <p:blipFill>
              <a:blip r:embed="rId8"/>
              <a:stretch>
                <a:fillRect/>
              </a:stretch>
            </p:blipFill>
            <p:spPr>
              <a:xfrm>
                <a:off x="248858" y="983062"/>
                <a:ext cx="2557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4EF377E-AED6-1F1C-88E1-AD25F8ED5EF1}"/>
                  </a:ext>
                </a:extLst>
              </p14:cNvPr>
              <p14:cNvContentPartPr/>
              <p14:nvPr/>
            </p14:nvContentPartPr>
            <p14:xfrm>
              <a:off x="248498" y="2421262"/>
              <a:ext cx="1774800" cy="132120"/>
            </p14:xfrm>
          </p:contentPart>
        </mc:Choice>
        <mc:Fallback xmlns="">
          <p:pic>
            <p:nvPicPr>
              <p:cNvPr id="5" name="Freihand 4">
                <a:extLst>
                  <a:ext uri="{FF2B5EF4-FFF2-40B4-BE49-F238E27FC236}">
                    <a16:creationId xmlns:a16="http://schemas.microsoft.com/office/drawing/2014/main" id="{94EF377E-AED6-1F1C-88E1-AD25F8ED5EF1}"/>
                  </a:ext>
                </a:extLst>
              </p:cNvPr>
              <p:cNvPicPr/>
              <p:nvPr/>
            </p:nvPicPr>
            <p:blipFill>
              <a:blip r:embed="rId10"/>
              <a:stretch>
                <a:fillRect/>
              </a:stretch>
            </p:blipFill>
            <p:spPr>
              <a:xfrm>
                <a:off x="239858" y="2412262"/>
                <a:ext cx="1792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Freihand 33">
                <a:extLst>
                  <a:ext uri="{FF2B5EF4-FFF2-40B4-BE49-F238E27FC236}">
                    <a16:creationId xmlns:a16="http://schemas.microsoft.com/office/drawing/2014/main" id="{B3A7F844-411B-6D9A-4955-B4FED837EBDE}"/>
                  </a:ext>
                </a:extLst>
              </p14:cNvPr>
              <p14:cNvContentPartPr/>
              <p14:nvPr/>
            </p14:nvContentPartPr>
            <p14:xfrm>
              <a:off x="42938" y="399862"/>
              <a:ext cx="2730240" cy="852840"/>
            </p14:xfrm>
          </p:contentPart>
        </mc:Choice>
        <mc:Fallback xmlns="">
          <p:pic>
            <p:nvPicPr>
              <p:cNvPr id="34" name="Freihand 33">
                <a:extLst>
                  <a:ext uri="{FF2B5EF4-FFF2-40B4-BE49-F238E27FC236}">
                    <a16:creationId xmlns:a16="http://schemas.microsoft.com/office/drawing/2014/main" id="{B3A7F844-411B-6D9A-4955-B4FED837EBDE}"/>
                  </a:ext>
                </a:extLst>
              </p:cNvPr>
              <p:cNvPicPr/>
              <p:nvPr/>
            </p:nvPicPr>
            <p:blipFill>
              <a:blip r:embed="rId12"/>
              <a:stretch>
                <a:fillRect/>
              </a:stretch>
            </p:blipFill>
            <p:spPr>
              <a:xfrm>
                <a:off x="33938" y="390862"/>
                <a:ext cx="2747880" cy="870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Freihand 34">
                <a:extLst>
                  <a:ext uri="{FF2B5EF4-FFF2-40B4-BE49-F238E27FC236}">
                    <a16:creationId xmlns:a16="http://schemas.microsoft.com/office/drawing/2014/main" id="{5DFD44B9-D9EA-1FDE-72E2-9CC63BC84664}"/>
                  </a:ext>
                </a:extLst>
              </p14:cNvPr>
              <p14:cNvContentPartPr/>
              <p14:nvPr/>
            </p14:nvContentPartPr>
            <p14:xfrm>
              <a:off x="7541378" y="2286622"/>
              <a:ext cx="3364200" cy="219240"/>
            </p14:xfrm>
          </p:contentPart>
        </mc:Choice>
        <mc:Fallback xmlns="">
          <p:pic>
            <p:nvPicPr>
              <p:cNvPr id="35" name="Freihand 34">
                <a:extLst>
                  <a:ext uri="{FF2B5EF4-FFF2-40B4-BE49-F238E27FC236}">
                    <a16:creationId xmlns:a16="http://schemas.microsoft.com/office/drawing/2014/main" id="{5DFD44B9-D9EA-1FDE-72E2-9CC63BC84664}"/>
                  </a:ext>
                </a:extLst>
              </p:cNvPr>
              <p:cNvPicPr/>
              <p:nvPr/>
            </p:nvPicPr>
            <p:blipFill>
              <a:blip r:embed="rId14"/>
              <a:stretch>
                <a:fillRect/>
              </a:stretch>
            </p:blipFill>
            <p:spPr>
              <a:xfrm>
                <a:off x="7532738" y="2277982"/>
                <a:ext cx="3381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Freihand 35">
                <a:extLst>
                  <a:ext uri="{FF2B5EF4-FFF2-40B4-BE49-F238E27FC236}">
                    <a16:creationId xmlns:a16="http://schemas.microsoft.com/office/drawing/2014/main" id="{2F5DBA0A-EC37-CEC5-DAB9-A6A4DB6B3537}"/>
                  </a:ext>
                </a:extLst>
              </p14:cNvPr>
              <p14:cNvContentPartPr/>
              <p14:nvPr/>
            </p14:nvContentPartPr>
            <p14:xfrm>
              <a:off x="255698" y="3770902"/>
              <a:ext cx="2461680" cy="66960"/>
            </p14:xfrm>
          </p:contentPart>
        </mc:Choice>
        <mc:Fallback xmlns="">
          <p:pic>
            <p:nvPicPr>
              <p:cNvPr id="36" name="Freihand 35">
                <a:extLst>
                  <a:ext uri="{FF2B5EF4-FFF2-40B4-BE49-F238E27FC236}">
                    <a16:creationId xmlns:a16="http://schemas.microsoft.com/office/drawing/2014/main" id="{2F5DBA0A-EC37-CEC5-DAB9-A6A4DB6B3537}"/>
                  </a:ext>
                </a:extLst>
              </p:cNvPr>
              <p:cNvPicPr/>
              <p:nvPr/>
            </p:nvPicPr>
            <p:blipFill>
              <a:blip r:embed="rId16"/>
              <a:stretch>
                <a:fillRect/>
              </a:stretch>
            </p:blipFill>
            <p:spPr>
              <a:xfrm>
                <a:off x="247058" y="3761902"/>
                <a:ext cx="2479320" cy="84600"/>
              </a:xfrm>
              <a:prstGeom prst="rect">
                <a:avLst/>
              </a:prstGeom>
            </p:spPr>
          </p:pic>
        </mc:Fallback>
      </mc:AlternateContent>
      <p:grpSp>
        <p:nvGrpSpPr>
          <p:cNvPr id="41" name="Gruppieren 40">
            <a:extLst>
              <a:ext uri="{FF2B5EF4-FFF2-40B4-BE49-F238E27FC236}">
                <a16:creationId xmlns:a16="http://schemas.microsoft.com/office/drawing/2014/main" id="{FD00592E-C0FC-2BFF-3361-6DB837D538BC}"/>
              </a:ext>
            </a:extLst>
          </p:cNvPr>
          <p:cNvGrpSpPr/>
          <p:nvPr/>
        </p:nvGrpSpPr>
        <p:grpSpPr>
          <a:xfrm>
            <a:off x="6281378" y="1414702"/>
            <a:ext cx="4672440" cy="1170360"/>
            <a:chOff x="6281378" y="1414702"/>
            <a:chExt cx="4672440" cy="1170360"/>
          </a:xfrm>
        </p:grpSpPr>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FA52AF82-4E80-51F2-2761-22C8A3C63605}"/>
                    </a:ext>
                  </a:extLst>
                </p14:cNvPr>
                <p14:cNvContentPartPr/>
                <p14:nvPr/>
              </p14:nvContentPartPr>
              <p14:xfrm>
                <a:off x="6383618" y="2131462"/>
                <a:ext cx="10080" cy="93240"/>
              </p14:xfrm>
            </p:contentPart>
          </mc:Choice>
          <mc:Fallback xmlns="">
            <p:pic>
              <p:nvPicPr>
                <p:cNvPr id="6" name="Freihand 5">
                  <a:extLst>
                    <a:ext uri="{FF2B5EF4-FFF2-40B4-BE49-F238E27FC236}">
                      <a16:creationId xmlns:a16="http://schemas.microsoft.com/office/drawing/2014/main" id="{FA52AF82-4E80-51F2-2761-22C8A3C63605}"/>
                    </a:ext>
                  </a:extLst>
                </p:cNvPr>
                <p:cNvPicPr/>
                <p:nvPr/>
              </p:nvPicPr>
              <p:blipFill>
                <a:blip r:embed="rId18"/>
                <a:stretch>
                  <a:fillRect/>
                </a:stretch>
              </p:blipFill>
              <p:spPr>
                <a:xfrm>
                  <a:off x="6374618" y="2122822"/>
                  <a:ext cx="27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00A4422C-A25D-6593-0402-5EB2944223F5}"/>
                    </a:ext>
                  </a:extLst>
                </p14:cNvPr>
                <p14:cNvContentPartPr/>
                <p14:nvPr/>
              </p14:nvContentPartPr>
              <p14:xfrm>
                <a:off x="6281378" y="1941742"/>
                <a:ext cx="177480" cy="293400"/>
              </p14:xfrm>
            </p:contentPart>
          </mc:Choice>
          <mc:Fallback xmlns="">
            <p:pic>
              <p:nvPicPr>
                <p:cNvPr id="7" name="Freihand 6">
                  <a:extLst>
                    <a:ext uri="{FF2B5EF4-FFF2-40B4-BE49-F238E27FC236}">
                      <a16:creationId xmlns:a16="http://schemas.microsoft.com/office/drawing/2014/main" id="{00A4422C-A25D-6593-0402-5EB2944223F5}"/>
                    </a:ext>
                  </a:extLst>
                </p:cNvPr>
                <p:cNvPicPr/>
                <p:nvPr/>
              </p:nvPicPr>
              <p:blipFill>
                <a:blip r:embed="rId20"/>
                <a:stretch>
                  <a:fillRect/>
                </a:stretch>
              </p:blipFill>
              <p:spPr>
                <a:xfrm>
                  <a:off x="6272738" y="1932742"/>
                  <a:ext cx="1951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E28B364A-AA65-20C5-FA2B-8AF40922E6AA}"/>
                    </a:ext>
                  </a:extLst>
                </p14:cNvPr>
                <p14:cNvContentPartPr/>
                <p14:nvPr/>
              </p14:nvContentPartPr>
              <p14:xfrm>
                <a:off x="6380018" y="1998982"/>
                <a:ext cx="11520" cy="168120"/>
              </p14:xfrm>
            </p:contentPart>
          </mc:Choice>
          <mc:Fallback xmlns="">
            <p:pic>
              <p:nvPicPr>
                <p:cNvPr id="9" name="Freihand 8">
                  <a:extLst>
                    <a:ext uri="{FF2B5EF4-FFF2-40B4-BE49-F238E27FC236}">
                      <a16:creationId xmlns:a16="http://schemas.microsoft.com/office/drawing/2014/main" id="{E28B364A-AA65-20C5-FA2B-8AF40922E6AA}"/>
                    </a:ext>
                  </a:extLst>
                </p:cNvPr>
                <p:cNvPicPr/>
                <p:nvPr/>
              </p:nvPicPr>
              <p:blipFill>
                <a:blip r:embed="rId22"/>
                <a:stretch>
                  <a:fillRect/>
                </a:stretch>
              </p:blipFill>
              <p:spPr>
                <a:xfrm>
                  <a:off x="6371378" y="1989982"/>
                  <a:ext cx="29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97605A00-E5A6-FEE5-F1C7-81A975C9A9CF}"/>
                    </a:ext>
                  </a:extLst>
                </p14:cNvPr>
                <p14:cNvContentPartPr/>
                <p14:nvPr/>
              </p14:nvContentPartPr>
              <p14:xfrm>
                <a:off x="6543098" y="2108422"/>
                <a:ext cx="131040" cy="85320"/>
              </p14:xfrm>
            </p:contentPart>
          </mc:Choice>
          <mc:Fallback xmlns="">
            <p:pic>
              <p:nvPicPr>
                <p:cNvPr id="11" name="Freihand 10">
                  <a:extLst>
                    <a:ext uri="{FF2B5EF4-FFF2-40B4-BE49-F238E27FC236}">
                      <a16:creationId xmlns:a16="http://schemas.microsoft.com/office/drawing/2014/main" id="{97605A00-E5A6-FEE5-F1C7-81A975C9A9CF}"/>
                    </a:ext>
                  </a:extLst>
                </p:cNvPr>
                <p:cNvPicPr/>
                <p:nvPr/>
              </p:nvPicPr>
              <p:blipFill>
                <a:blip r:embed="rId24"/>
                <a:stretch>
                  <a:fillRect/>
                </a:stretch>
              </p:blipFill>
              <p:spPr>
                <a:xfrm>
                  <a:off x="6534098" y="2099422"/>
                  <a:ext cx="148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9FB4DE5E-C592-A6EF-3ACE-68F4AEE2AC44}"/>
                    </a:ext>
                  </a:extLst>
                </p14:cNvPr>
                <p14:cNvContentPartPr/>
                <p14:nvPr/>
              </p14:nvContentPartPr>
              <p14:xfrm>
                <a:off x="6702218" y="2092942"/>
                <a:ext cx="118080" cy="118440"/>
              </p14:xfrm>
            </p:contentPart>
          </mc:Choice>
          <mc:Fallback xmlns="">
            <p:pic>
              <p:nvPicPr>
                <p:cNvPr id="12" name="Freihand 11">
                  <a:extLst>
                    <a:ext uri="{FF2B5EF4-FFF2-40B4-BE49-F238E27FC236}">
                      <a16:creationId xmlns:a16="http://schemas.microsoft.com/office/drawing/2014/main" id="{9FB4DE5E-C592-A6EF-3ACE-68F4AEE2AC44}"/>
                    </a:ext>
                  </a:extLst>
                </p:cNvPr>
                <p:cNvPicPr/>
                <p:nvPr/>
              </p:nvPicPr>
              <p:blipFill>
                <a:blip r:embed="rId26"/>
                <a:stretch>
                  <a:fillRect/>
                </a:stretch>
              </p:blipFill>
              <p:spPr>
                <a:xfrm>
                  <a:off x="6693218" y="2083942"/>
                  <a:ext cx="135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8BA357B1-1F57-1079-FCF8-EC8892925414}"/>
                    </a:ext>
                  </a:extLst>
                </p14:cNvPr>
                <p14:cNvContentPartPr/>
                <p14:nvPr/>
              </p14:nvContentPartPr>
              <p14:xfrm>
                <a:off x="6853418" y="1939582"/>
                <a:ext cx="143640" cy="240120"/>
              </p14:xfrm>
            </p:contentPart>
          </mc:Choice>
          <mc:Fallback xmlns="">
            <p:pic>
              <p:nvPicPr>
                <p:cNvPr id="14" name="Freihand 13">
                  <a:extLst>
                    <a:ext uri="{FF2B5EF4-FFF2-40B4-BE49-F238E27FC236}">
                      <a16:creationId xmlns:a16="http://schemas.microsoft.com/office/drawing/2014/main" id="{8BA357B1-1F57-1079-FCF8-EC8892925414}"/>
                    </a:ext>
                  </a:extLst>
                </p:cNvPr>
                <p:cNvPicPr/>
                <p:nvPr/>
              </p:nvPicPr>
              <p:blipFill>
                <a:blip r:embed="rId28"/>
                <a:stretch>
                  <a:fillRect/>
                </a:stretch>
              </p:blipFill>
              <p:spPr>
                <a:xfrm>
                  <a:off x="6844778" y="1930582"/>
                  <a:ext cx="1612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2C76E07F-DB44-338C-F182-03B2CCAD75DF}"/>
                    </a:ext>
                  </a:extLst>
                </p14:cNvPr>
                <p14:cNvContentPartPr/>
                <p14:nvPr/>
              </p14:nvContentPartPr>
              <p14:xfrm>
                <a:off x="7089938" y="2160982"/>
                <a:ext cx="11880" cy="27360"/>
              </p14:xfrm>
            </p:contentPart>
          </mc:Choice>
          <mc:Fallback xmlns="">
            <p:pic>
              <p:nvPicPr>
                <p:cNvPr id="15" name="Freihand 14">
                  <a:extLst>
                    <a:ext uri="{FF2B5EF4-FFF2-40B4-BE49-F238E27FC236}">
                      <a16:creationId xmlns:a16="http://schemas.microsoft.com/office/drawing/2014/main" id="{2C76E07F-DB44-338C-F182-03B2CCAD75DF}"/>
                    </a:ext>
                  </a:extLst>
                </p:cNvPr>
                <p:cNvPicPr/>
                <p:nvPr/>
              </p:nvPicPr>
              <p:blipFill>
                <a:blip r:embed="rId30"/>
                <a:stretch>
                  <a:fillRect/>
                </a:stretch>
              </p:blipFill>
              <p:spPr>
                <a:xfrm>
                  <a:off x="7081298" y="2151982"/>
                  <a:ext cx="29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4A64D69D-87B1-97F3-BCE0-DDC798433F95}"/>
                    </a:ext>
                  </a:extLst>
                </p14:cNvPr>
                <p14:cNvContentPartPr/>
                <p14:nvPr/>
              </p14:nvContentPartPr>
              <p14:xfrm>
                <a:off x="7445978" y="1926262"/>
                <a:ext cx="187200" cy="204840"/>
              </p14:xfrm>
            </p:contentPart>
          </mc:Choice>
          <mc:Fallback xmlns="">
            <p:pic>
              <p:nvPicPr>
                <p:cNvPr id="16" name="Freihand 15">
                  <a:extLst>
                    <a:ext uri="{FF2B5EF4-FFF2-40B4-BE49-F238E27FC236}">
                      <a16:creationId xmlns:a16="http://schemas.microsoft.com/office/drawing/2014/main" id="{4A64D69D-87B1-97F3-BCE0-DDC798433F95}"/>
                    </a:ext>
                  </a:extLst>
                </p:cNvPr>
                <p:cNvPicPr/>
                <p:nvPr/>
              </p:nvPicPr>
              <p:blipFill>
                <a:blip r:embed="rId32"/>
                <a:stretch>
                  <a:fillRect/>
                </a:stretch>
              </p:blipFill>
              <p:spPr>
                <a:xfrm>
                  <a:off x="7436978" y="1917262"/>
                  <a:ext cx="204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7BFCB2E8-ECA4-C35E-F25E-D6709391E47F}"/>
                    </a:ext>
                  </a:extLst>
                </p14:cNvPr>
                <p14:cNvContentPartPr/>
                <p14:nvPr/>
              </p14:nvContentPartPr>
              <p14:xfrm>
                <a:off x="7468298" y="2020582"/>
                <a:ext cx="366840" cy="133560"/>
              </p14:xfrm>
            </p:contentPart>
          </mc:Choice>
          <mc:Fallback xmlns="">
            <p:pic>
              <p:nvPicPr>
                <p:cNvPr id="17" name="Freihand 16">
                  <a:extLst>
                    <a:ext uri="{FF2B5EF4-FFF2-40B4-BE49-F238E27FC236}">
                      <a16:creationId xmlns:a16="http://schemas.microsoft.com/office/drawing/2014/main" id="{7BFCB2E8-ECA4-C35E-F25E-D6709391E47F}"/>
                    </a:ext>
                  </a:extLst>
                </p:cNvPr>
                <p:cNvPicPr/>
                <p:nvPr/>
              </p:nvPicPr>
              <p:blipFill>
                <a:blip r:embed="rId34"/>
                <a:stretch>
                  <a:fillRect/>
                </a:stretch>
              </p:blipFill>
              <p:spPr>
                <a:xfrm>
                  <a:off x="7459298" y="2011582"/>
                  <a:ext cx="384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0DF2804B-6780-31D3-9A03-8358A793472C}"/>
                    </a:ext>
                  </a:extLst>
                </p14:cNvPr>
                <p14:cNvContentPartPr/>
                <p14:nvPr/>
              </p14:nvContentPartPr>
              <p14:xfrm>
                <a:off x="7736498" y="2041822"/>
                <a:ext cx="117000" cy="81000"/>
              </p14:xfrm>
            </p:contentPart>
          </mc:Choice>
          <mc:Fallback xmlns="">
            <p:pic>
              <p:nvPicPr>
                <p:cNvPr id="18" name="Freihand 17">
                  <a:extLst>
                    <a:ext uri="{FF2B5EF4-FFF2-40B4-BE49-F238E27FC236}">
                      <a16:creationId xmlns:a16="http://schemas.microsoft.com/office/drawing/2014/main" id="{0DF2804B-6780-31D3-9A03-8358A793472C}"/>
                    </a:ext>
                  </a:extLst>
                </p:cNvPr>
                <p:cNvPicPr/>
                <p:nvPr/>
              </p:nvPicPr>
              <p:blipFill>
                <a:blip r:embed="rId36"/>
                <a:stretch>
                  <a:fillRect/>
                </a:stretch>
              </p:blipFill>
              <p:spPr>
                <a:xfrm>
                  <a:off x="7727498" y="2032822"/>
                  <a:ext cx="134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3BF5A1FA-D5A0-0C12-0EC8-43DF433C3D78}"/>
                    </a:ext>
                  </a:extLst>
                </p14:cNvPr>
                <p14:cNvContentPartPr/>
                <p14:nvPr/>
              </p14:nvContentPartPr>
              <p14:xfrm>
                <a:off x="8110538" y="1894222"/>
                <a:ext cx="324000" cy="223920"/>
              </p14:xfrm>
            </p:contentPart>
          </mc:Choice>
          <mc:Fallback xmlns="">
            <p:pic>
              <p:nvPicPr>
                <p:cNvPr id="19" name="Freihand 18">
                  <a:extLst>
                    <a:ext uri="{FF2B5EF4-FFF2-40B4-BE49-F238E27FC236}">
                      <a16:creationId xmlns:a16="http://schemas.microsoft.com/office/drawing/2014/main" id="{3BF5A1FA-D5A0-0C12-0EC8-43DF433C3D78}"/>
                    </a:ext>
                  </a:extLst>
                </p:cNvPr>
                <p:cNvPicPr/>
                <p:nvPr/>
              </p:nvPicPr>
              <p:blipFill>
                <a:blip r:embed="rId38"/>
                <a:stretch>
                  <a:fillRect/>
                </a:stretch>
              </p:blipFill>
              <p:spPr>
                <a:xfrm>
                  <a:off x="8101898" y="1885222"/>
                  <a:ext cx="341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1E556E46-EF12-3968-776E-DEC44DC4032E}"/>
                    </a:ext>
                  </a:extLst>
                </p14:cNvPr>
                <p14:cNvContentPartPr/>
                <p14:nvPr/>
              </p14:nvContentPartPr>
              <p14:xfrm>
                <a:off x="8350658" y="1869382"/>
                <a:ext cx="227520" cy="281520"/>
              </p14:xfrm>
            </p:contentPart>
          </mc:Choice>
          <mc:Fallback xmlns="">
            <p:pic>
              <p:nvPicPr>
                <p:cNvPr id="20" name="Freihand 19">
                  <a:extLst>
                    <a:ext uri="{FF2B5EF4-FFF2-40B4-BE49-F238E27FC236}">
                      <a16:creationId xmlns:a16="http://schemas.microsoft.com/office/drawing/2014/main" id="{1E556E46-EF12-3968-776E-DEC44DC4032E}"/>
                    </a:ext>
                  </a:extLst>
                </p:cNvPr>
                <p:cNvPicPr/>
                <p:nvPr/>
              </p:nvPicPr>
              <p:blipFill>
                <a:blip r:embed="rId40"/>
                <a:stretch>
                  <a:fillRect/>
                </a:stretch>
              </p:blipFill>
              <p:spPr>
                <a:xfrm>
                  <a:off x="8341658" y="1860382"/>
                  <a:ext cx="2451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A9FF9E8B-F054-170F-18A2-EB6F4B4F191C}"/>
                    </a:ext>
                  </a:extLst>
                </p14:cNvPr>
                <p14:cNvContentPartPr/>
                <p14:nvPr/>
              </p14:nvContentPartPr>
              <p14:xfrm>
                <a:off x="8680058" y="1986022"/>
                <a:ext cx="307440" cy="119160"/>
              </p14:xfrm>
            </p:contentPart>
          </mc:Choice>
          <mc:Fallback xmlns="">
            <p:pic>
              <p:nvPicPr>
                <p:cNvPr id="21" name="Freihand 20">
                  <a:extLst>
                    <a:ext uri="{FF2B5EF4-FFF2-40B4-BE49-F238E27FC236}">
                      <a16:creationId xmlns:a16="http://schemas.microsoft.com/office/drawing/2014/main" id="{A9FF9E8B-F054-170F-18A2-EB6F4B4F191C}"/>
                    </a:ext>
                  </a:extLst>
                </p:cNvPr>
                <p:cNvPicPr/>
                <p:nvPr/>
              </p:nvPicPr>
              <p:blipFill>
                <a:blip r:embed="rId42"/>
                <a:stretch>
                  <a:fillRect/>
                </a:stretch>
              </p:blipFill>
              <p:spPr>
                <a:xfrm>
                  <a:off x="8671418" y="1977022"/>
                  <a:ext cx="325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Freihand 21">
                  <a:extLst>
                    <a:ext uri="{FF2B5EF4-FFF2-40B4-BE49-F238E27FC236}">
                      <a16:creationId xmlns:a16="http://schemas.microsoft.com/office/drawing/2014/main" id="{5E604551-8F7C-1B68-6A1E-7116C8B0D314}"/>
                    </a:ext>
                  </a:extLst>
                </p14:cNvPr>
                <p14:cNvContentPartPr/>
                <p14:nvPr/>
              </p14:nvContentPartPr>
              <p14:xfrm>
                <a:off x="9084338" y="1974502"/>
                <a:ext cx="112320" cy="295560"/>
              </p14:xfrm>
            </p:contentPart>
          </mc:Choice>
          <mc:Fallback xmlns="">
            <p:pic>
              <p:nvPicPr>
                <p:cNvPr id="22" name="Freihand 21">
                  <a:extLst>
                    <a:ext uri="{FF2B5EF4-FFF2-40B4-BE49-F238E27FC236}">
                      <a16:creationId xmlns:a16="http://schemas.microsoft.com/office/drawing/2014/main" id="{5E604551-8F7C-1B68-6A1E-7116C8B0D314}"/>
                    </a:ext>
                  </a:extLst>
                </p:cNvPr>
                <p:cNvPicPr/>
                <p:nvPr/>
              </p:nvPicPr>
              <p:blipFill>
                <a:blip r:embed="rId44"/>
                <a:stretch>
                  <a:fillRect/>
                </a:stretch>
              </p:blipFill>
              <p:spPr>
                <a:xfrm>
                  <a:off x="9075698" y="1965862"/>
                  <a:ext cx="1299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Freihand 22">
                  <a:extLst>
                    <a:ext uri="{FF2B5EF4-FFF2-40B4-BE49-F238E27FC236}">
                      <a16:creationId xmlns:a16="http://schemas.microsoft.com/office/drawing/2014/main" id="{1443D497-D792-59D1-9D57-D4E73F354EF1}"/>
                    </a:ext>
                  </a:extLst>
                </p14:cNvPr>
                <p14:cNvContentPartPr/>
                <p14:nvPr/>
              </p14:nvContentPartPr>
              <p14:xfrm>
                <a:off x="9268298" y="1934542"/>
                <a:ext cx="171360" cy="137520"/>
              </p14:xfrm>
            </p:contentPart>
          </mc:Choice>
          <mc:Fallback xmlns="">
            <p:pic>
              <p:nvPicPr>
                <p:cNvPr id="23" name="Freihand 22">
                  <a:extLst>
                    <a:ext uri="{FF2B5EF4-FFF2-40B4-BE49-F238E27FC236}">
                      <a16:creationId xmlns:a16="http://schemas.microsoft.com/office/drawing/2014/main" id="{1443D497-D792-59D1-9D57-D4E73F354EF1}"/>
                    </a:ext>
                  </a:extLst>
                </p:cNvPr>
                <p:cNvPicPr/>
                <p:nvPr/>
              </p:nvPicPr>
              <p:blipFill>
                <a:blip r:embed="rId46"/>
                <a:stretch>
                  <a:fillRect/>
                </a:stretch>
              </p:blipFill>
              <p:spPr>
                <a:xfrm>
                  <a:off x="9259298" y="1925542"/>
                  <a:ext cx="189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Freihand 23">
                  <a:extLst>
                    <a:ext uri="{FF2B5EF4-FFF2-40B4-BE49-F238E27FC236}">
                      <a16:creationId xmlns:a16="http://schemas.microsoft.com/office/drawing/2014/main" id="{4009D300-1096-00E2-1FD5-06810DF0F137}"/>
                    </a:ext>
                  </a:extLst>
                </p14:cNvPr>
                <p14:cNvContentPartPr/>
                <p14:nvPr/>
              </p14:nvContentPartPr>
              <p14:xfrm>
                <a:off x="9411578" y="1820782"/>
                <a:ext cx="122760" cy="236880"/>
              </p14:xfrm>
            </p:contentPart>
          </mc:Choice>
          <mc:Fallback xmlns="">
            <p:pic>
              <p:nvPicPr>
                <p:cNvPr id="24" name="Freihand 23">
                  <a:extLst>
                    <a:ext uri="{FF2B5EF4-FFF2-40B4-BE49-F238E27FC236}">
                      <a16:creationId xmlns:a16="http://schemas.microsoft.com/office/drawing/2014/main" id="{4009D300-1096-00E2-1FD5-06810DF0F137}"/>
                    </a:ext>
                  </a:extLst>
                </p:cNvPr>
                <p:cNvPicPr/>
                <p:nvPr/>
              </p:nvPicPr>
              <p:blipFill>
                <a:blip r:embed="rId48"/>
                <a:stretch>
                  <a:fillRect/>
                </a:stretch>
              </p:blipFill>
              <p:spPr>
                <a:xfrm>
                  <a:off x="9402938" y="1812142"/>
                  <a:ext cx="1404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Freihand 24">
                  <a:extLst>
                    <a:ext uri="{FF2B5EF4-FFF2-40B4-BE49-F238E27FC236}">
                      <a16:creationId xmlns:a16="http://schemas.microsoft.com/office/drawing/2014/main" id="{F2B8AA76-602F-508E-AD2D-0E45182648E9}"/>
                    </a:ext>
                  </a:extLst>
                </p14:cNvPr>
                <p14:cNvContentPartPr/>
                <p14:nvPr/>
              </p14:nvContentPartPr>
              <p14:xfrm>
                <a:off x="9603458" y="1930222"/>
                <a:ext cx="130680" cy="262440"/>
              </p14:xfrm>
            </p:contentPart>
          </mc:Choice>
          <mc:Fallback xmlns="">
            <p:pic>
              <p:nvPicPr>
                <p:cNvPr id="25" name="Freihand 24">
                  <a:extLst>
                    <a:ext uri="{FF2B5EF4-FFF2-40B4-BE49-F238E27FC236}">
                      <a16:creationId xmlns:a16="http://schemas.microsoft.com/office/drawing/2014/main" id="{F2B8AA76-602F-508E-AD2D-0E45182648E9}"/>
                    </a:ext>
                  </a:extLst>
                </p:cNvPr>
                <p:cNvPicPr/>
                <p:nvPr/>
              </p:nvPicPr>
              <p:blipFill>
                <a:blip r:embed="rId50"/>
                <a:stretch>
                  <a:fillRect/>
                </a:stretch>
              </p:blipFill>
              <p:spPr>
                <a:xfrm>
                  <a:off x="9594458" y="1921222"/>
                  <a:ext cx="1483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 name="Freihand 25">
                  <a:extLst>
                    <a:ext uri="{FF2B5EF4-FFF2-40B4-BE49-F238E27FC236}">
                      <a16:creationId xmlns:a16="http://schemas.microsoft.com/office/drawing/2014/main" id="{397AA027-6D73-9915-AD0D-2B5786E1821E}"/>
                    </a:ext>
                  </a:extLst>
                </p14:cNvPr>
                <p14:cNvContentPartPr/>
                <p14:nvPr/>
              </p14:nvContentPartPr>
              <p14:xfrm>
                <a:off x="9765458" y="1900702"/>
                <a:ext cx="329760" cy="167400"/>
              </p14:xfrm>
            </p:contentPart>
          </mc:Choice>
          <mc:Fallback xmlns="">
            <p:pic>
              <p:nvPicPr>
                <p:cNvPr id="26" name="Freihand 25">
                  <a:extLst>
                    <a:ext uri="{FF2B5EF4-FFF2-40B4-BE49-F238E27FC236}">
                      <a16:creationId xmlns:a16="http://schemas.microsoft.com/office/drawing/2014/main" id="{397AA027-6D73-9915-AD0D-2B5786E1821E}"/>
                    </a:ext>
                  </a:extLst>
                </p:cNvPr>
                <p:cNvPicPr/>
                <p:nvPr/>
              </p:nvPicPr>
              <p:blipFill>
                <a:blip r:embed="rId52"/>
                <a:stretch>
                  <a:fillRect/>
                </a:stretch>
              </p:blipFill>
              <p:spPr>
                <a:xfrm>
                  <a:off x="9756458" y="1892062"/>
                  <a:ext cx="347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Freihand 26">
                  <a:extLst>
                    <a:ext uri="{FF2B5EF4-FFF2-40B4-BE49-F238E27FC236}">
                      <a16:creationId xmlns:a16="http://schemas.microsoft.com/office/drawing/2014/main" id="{BAAD7992-D259-AABB-259D-27F81B0A0238}"/>
                    </a:ext>
                  </a:extLst>
                </p14:cNvPr>
                <p14:cNvContentPartPr/>
                <p14:nvPr/>
              </p14:nvContentPartPr>
              <p14:xfrm>
                <a:off x="10010258" y="1812142"/>
                <a:ext cx="231120" cy="242640"/>
              </p14:xfrm>
            </p:contentPart>
          </mc:Choice>
          <mc:Fallback xmlns="">
            <p:pic>
              <p:nvPicPr>
                <p:cNvPr id="27" name="Freihand 26">
                  <a:extLst>
                    <a:ext uri="{FF2B5EF4-FFF2-40B4-BE49-F238E27FC236}">
                      <a16:creationId xmlns:a16="http://schemas.microsoft.com/office/drawing/2014/main" id="{BAAD7992-D259-AABB-259D-27F81B0A0238}"/>
                    </a:ext>
                  </a:extLst>
                </p:cNvPr>
                <p:cNvPicPr/>
                <p:nvPr/>
              </p:nvPicPr>
              <p:blipFill>
                <a:blip r:embed="rId54"/>
                <a:stretch>
                  <a:fillRect/>
                </a:stretch>
              </p:blipFill>
              <p:spPr>
                <a:xfrm>
                  <a:off x="10001618" y="1803142"/>
                  <a:ext cx="2487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Freihand 27">
                  <a:extLst>
                    <a:ext uri="{FF2B5EF4-FFF2-40B4-BE49-F238E27FC236}">
                      <a16:creationId xmlns:a16="http://schemas.microsoft.com/office/drawing/2014/main" id="{54CAFED1-7B27-BC4D-900A-9F6BC67A7F88}"/>
                    </a:ext>
                  </a:extLst>
                </p14:cNvPr>
                <p14:cNvContentPartPr/>
                <p14:nvPr/>
              </p14:nvContentPartPr>
              <p14:xfrm>
                <a:off x="10286378" y="1880902"/>
                <a:ext cx="221040" cy="118080"/>
              </p14:xfrm>
            </p:contentPart>
          </mc:Choice>
          <mc:Fallback xmlns="">
            <p:pic>
              <p:nvPicPr>
                <p:cNvPr id="28" name="Freihand 27">
                  <a:extLst>
                    <a:ext uri="{FF2B5EF4-FFF2-40B4-BE49-F238E27FC236}">
                      <a16:creationId xmlns:a16="http://schemas.microsoft.com/office/drawing/2014/main" id="{54CAFED1-7B27-BC4D-900A-9F6BC67A7F88}"/>
                    </a:ext>
                  </a:extLst>
                </p:cNvPr>
                <p:cNvPicPr/>
                <p:nvPr/>
              </p:nvPicPr>
              <p:blipFill>
                <a:blip r:embed="rId56"/>
                <a:stretch>
                  <a:fillRect/>
                </a:stretch>
              </p:blipFill>
              <p:spPr>
                <a:xfrm>
                  <a:off x="10277738" y="1871902"/>
                  <a:ext cx="238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Freihand 28">
                  <a:extLst>
                    <a:ext uri="{FF2B5EF4-FFF2-40B4-BE49-F238E27FC236}">
                      <a16:creationId xmlns:a16="http://schemas.microsoft.com/office/drawing/2014/main" id="{74259651-0DE1-0993-7FA5-0C800B82DE3E}"/>
                    </a:ext>
                  </a:extLst>
                </p14:cNvPr>
                <p14:cNvContentPartPr/>
                <p14:nvPr/>
              </p14:nvContentPartPr>
              <p14:xfrm>
                <a:off x="10503458" y="1655182"/>
                <a:ext cx="267840" cy="252720"/>
              </p14:xfrm>
            </p:contentPart>
          </mc:Choice>
          <mc:Fallback xmlns="">
            <p:pic>
              <p:nvPicPr>
                <p:cNvPr id="29" name="Freihand 28">
                  <a:extLst>
                    <a:ext uri="{FF2B5EF4-FFF2-40B4-BE49-F238E27FC236}">
                      <a16:creationId xmlns:a16="http://schemas.microsoft.com/office/drawing/2014/main" id="{74259651-0DE1-0993-7FA5-0C800B82DE3E}"/>
                    </a:ext>
                  </a:extLst>
                </p:cNvPr>
                <p:cNvPicPr/>
                <p:nvPr/>
              </p:nvPicPr>
              <p:blipFill>
                <a:blip r:embed="rId58"/>
                <a:stretch>
                  <a:fillRect/>
                </a:stretch>
              </p:blipFill>
              <p:spPr>
                <a:xfrm>
                  <a:off x="10494818" y="1646542"/>
                  <a:ext cx="2854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0BBB0B1D-80C0-4FFD-C2C4-55970D632BC9}"/>
                    </a:ext>
                  </a:extLst>
                </p14:cNvPr>
                <p14:cNvContentPartPr/>
                <p14:nvPr/>
              </p14:nvContentPartPr>
              <p14:xfrm>
                <a:off x="10638458" y="1953622"/>
                <a:ext cx="171360" cy="133920"/>
              </p14:xfrm>
            </p:contentPart>
          </mc:Choice>
          <mc:Fallback xmlns="">
            <p:pic>
              <p:nvPicPr>
                <p:cNvPr id="30" name="Freihand 29">
                  <a:extLst>
                    <a:ext uri="{FF2B5EF4-FFF2-40B4-BE49-F238E27FC236}">
                      <a16:creationId xmlns:a16="http://schemas.microsoft.com/office/drawing/2014/main" id="{0BBB0B1D-80C0-4FFD-C2C4-55970D632BC9}"/>
                    </a:ext>
                  </a:extLst>
                </p:cNvPr>
                <p:cNvPicPr/>
                <p:nvPr/>
              </p:nvPicPr>
              <p:blipFill>
                <a:blip r:embed="rId60"/>
                <a:stretch>
                  <a:fillRect/>
                </a:stretch>
              </p:blipFill>
              <p:spPr>
                <a:xfrm>
                  <a:off x="10629818" y="1944622"/>
                  <a:ext cx="189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C9C8A7BE-C172-738C-03E0-4B9D39F31BC6}"/>
                    </a:ext>
                  </a:extLst>
                </p14:cNvPr>
                <p14:cNvContentPartPr/>
                <p14:nvPr/>
              </p14:nvContentPartPr>
              <p14:xfrm>
                <a:off x="7234658" y="1414702"/>
                <a:ext cx="3719160" cy="1170360"/>
              </p14:xfrm>
            </p:contentPart>
          </mc:Choice>
          <mc:Fallback xmlns="">
            <p:pic>
              <p:nvPicPr>
                <p:cNvPr id="37" name="Freihand 36">
                  <a:extLst>
                    <a:ext uri="{FF2B5EF4-FFF2-40B4-BE49-F238E27FC236}">
                      <a16:creationId xmlns:a16="http://schemas.microsoft.com/office/drawing/2014/main" id="{C9C8A7BE-C172-738C-03E0-4B9D39F31BC6}"/>
                    </a:ext>
                  </a:extLst>
                </p:cNvPr>
                <p:cNvPicPr/>
                <p:nvPr/>
              </p:nvPicPr>
              <p:blipFill>
                <a:blip r:embed="rId62"/>
                <a:stretch>
                  <a:fillRect/>
                </a:stretch>
              </p:blipFill>
              <p:spPr>
                <a:xfrm>
                  <a:off x="7225658" y="1406062"/>
                  <a:ext cx="3736800" cy="1188000"/>
                </a:xfrm>
                <a:prstGeom prst="rect">
                  <a:avLst/>
                </a:prstGeom>
              </p:spPr>
            </p:pic>
          </mc:Fallback>
        </mc:AlternateContent>
      </p:grpSp>
      <p:grpSp>
        <p:nvGrpSpPr>
          <p:cNvPr id="40" name="Gruppieren 39">
            <a:extLst>
              <a:ext uri="{FF2B5EF4-FFF2-40B4-BE49-F238E27FC236}">
                <a16:creationId xmlns:a16="http://schemas.microsoft.com/office/drawing/2014/main" id="{97475705-6EAF-5177-7222-641F29DFEC15}"/>
              </a:ext>
            </a:extLst>
          </p:cNvPr>
          <p:cNvGrpSpPr/>
          <p:nvPr/>
        </p:nvGrpSpPr>
        <p:grpSpPr>
          <a:xfrm>
            <a:off x="7945658" y="3064222"/>
            <a:ext cx="3947040" cy="905040"/>
            <a:chOff x="7945658" y="3064222"/>
            <a:chExt cx="3947040" cy="905040"/>
          </a:xfrm>
        </p:grpSpPr>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08AF11F6-C3BD-EDAB-9711-6F522B187676}"/>
                    </a:ext>
                  </a:extLst>
                </p14:cNvPr>
                <p14:cNvContentPartPr/>
                <p14:nvPr/>
              </p14:nvContentPartPr>
              <p14:xfrm>
                <a:off x="11642498" y="3283462"/>
                <a:ext cx="250200" cy="65880"/>
              </p14:xfrm>
            </p:contentPart>
          </mc:Choice>
          <mc:Fallback xmlns="">
            <p:pic>
              <p:nvPicPr>
                <p:cNvPr id="38" name="Freihand 37">
                  <a:extLst>
                    <a:ext uri="{FF2B5EF4-FFF2-40B4-BE49-F238E27FC236}">
                      <a16:creationId xmlns:a16="http://schemas.microsoft.com/office/drawing/2014/main" id="{08AF11F6-C3BD-EDAB-9711-6F522B187676}"/>
                    </a:ext>
                  </a:extLst>
                </p:cNvPr>
                <p:cNvPicPr/>
                <p:nvPr/>
              </p:nvPicPr>
              <p:blipFill>
                <a:blip r:embed="rId64"/>
                <a:stretch>
                  <a:fillRect/>
                </a:stretch>
              </p:blipFill>
              <p:spPr>
                <a:xfrm>
                  <a:off x="11633498" y="3274822"/>
                  <a:ext cx="267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7DB450C9-37B0-6D5D-9C0E-381E9A37CDBF}"/>
                    </a:ext>
                  </a:extLst>
                </p14:cNvPr>
                <p14:cNvContentPartPr/>
                <p14:nvPr/>
              </p14:nvContentPartPr>
              <p14:xfrm>
                <a:off x="7945658" y="3064222"/>
                <a:ext cx="3637440" cy="905040"/>
              </p14:xfrm>
            </p:contentPart>
          </mc:Choice>
          <mc:Fallback xmlns="">
            <p:pic>
              <p:nvPicPr>
                <p:cNvPr id="39" name="Freihand 38">
                  <a:extLst>
                    <a:ext uri="{FF2B5EF4-FFF2-40B4-BE49-F238E27FC236}">
                      <a16:creationId xmlns:a16="http://schemas.microsoft.com/office/drawing/2014/main" id="{7DB450C9-37B0-6D5D-9C0E-381E9A37CDBF}"/>
                    </a:ext>
                  </a:extLst>
                </p:cNvPr>
                <p:cNvPicPr/>
                <p:nvPr/>
              </p:nvPicPr>
              <p:blipFill>
                <a:blip r:embed="rId66"/>
                <a:stretch>
                  <a:fillRect/>
                </a:stretch>
              </p:blipFill>
              <p:spPr>
                <a:xfrm>
                  <a:off x="7937018" y="3055582"/>
                  <a:ext cx="3655080" cy="92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DDE0B387-738A-A936-23BE-BA94461D6059}"/>
                  </a:ext>
                </a:extLst>
              </p14:cNvPr>
              <p14:cNvContentPartPr/>
              <p14:nvPr/>
            </p14:nvContentPartPr>
            <p14:xfrm>
              <a:off x="59138" y="361702"/>
              <a:ext cx="2744640" cy="1506960"/>
            </p14:xfrm>
          </p:contentPart>
        </mc:Choice>
        <mc:Fallback xmlns="">
          <p:pic>
            <p:nvPicPr>
              <p:cNvPr id="42" name="Freihand 41">
                <a:extLst>
                  <a:ext uri="{FF2B5EF4-FFF2-40B4-BE49-F238E27FC236}">
                    <a16:creationId xmlns:a16="http://schemas.microsoft.com/office/drawing/2014/main" id="{DDE0B387-738A-A936-23BE-BA94461D6059}"/>
                  </a:ext>
                </a:extLst>
              </p:cNvPr>
              <p:cNvPicPr/>
              <p:nvPr/>
            </p:nvPicPr>
            <p:blipFill>
              <a:blip r:embed="rId68"/>
              <a:stretch>
                <a:fillRect/>
              </a:stretch>
            </p:blipFill>
            <p:spPr>
              <a:xfrm>
                <a:off x="50498" y="353062"/>
                <a:ext cx="2762280" cy="1524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CC3054A3-E809-1CC9-38C8-35025EF57897}"/>
                  </a:ext>
                </a:extLst>
              </p14:cNvPr>
              <p14:cNvContentPartPr/>
              <p14:nvPr/>
            </p14:nvContentPartPr>
            <p14:xfrm>
              <a:off x="191978" y="946702"/>
              <a:ext cx="2232720" cy="213120"/>
            </p14:xfrm>
          </p:contentPart>
        </mc:Choice>
        <mc:Fallback xmlns="">
          <p:pic>
            <p:nvPicPr>
              <p:cNvPr id="43" name="Freihand 42">
                <a:extLst>
                  <a:ext uri="{FF2B5EF4-FFF2-40B4-BE49-F238E27FC236}">
                    <a16:creationId xmlns:a16="http://schemas.microsoft.com/office/drawing/2014/main" id="{CC3054A3-E809-1CC9-38C8-35025EF57897}"/>
                  </a:ext>
                </a:extLst>
              </p:cNvPr>
              <p:cNvPicPr/>
              <p:nvPr/>
            </p:nvPicPr>
            <p:blipFill>
              <a:blip r:embed="rId70"/>
              <a:stretch>
                <a:fillRect/>
              </a:stretch>
            </p:blipFill>
            <p:spPr>
              <a:xfrm>
                <a:off x="183338" y="938062"/>
                <a:ext cx="2250360" cy="230760"/>
              </a:xfrm>
              <a:prstGeom prst="rect">
                <a:avLst/>
              </a:prstGeom>
            </p:spPr>
          </p:pic>
        </mc:Fallback>
      </mc:AlternateContent>
      <p:grpSp>
        <p:nvGrpSpPr>
          <p:cNvPr id="31" name="Gruppieren 30">
            <a:extLst>
              <a:ext uri="{FF2B5EF4-FFF2-40B4-BE49-F238E27FC236}">
                <a16:creationId xmlns:a16="http://schemas.microsoft.com/office/drawing/2014/main" id="{A09EEE84-1820-27BB-8D46-45CBCE091DAB}"/>
              </a:ext>
            </a:extLst>
          </p:cNvPr>
          <p:cNvGrpSpPr/>
          <p:nvPr/>
        </p:nvGrpSpPr>
        <p:grpSpPr>
          <a:xfrm>
            <a:off x="234818" y="1007902"/>
            <a:ext cx="1257840" cy="774360"/>
            <a:chOff x="234818" y="1007902"/>
            <a:chExt cx="1257840" cy="774360"/>
          </a:xfrm>
        </p:grpSpPr>
        <mc:AlternateContent xmlns:mc="http://schemas.openxmlformats.org/markup-compatibility/2006">
          <mc:Choice xmlns:p14="http://schemas.microsoft.com/office/powerpoint/2010/main" Requires="p14">
            <p:contentPart p14:bwMode="auto" r:id="rId71">
              <p14:nvContentPartPr>
                <p14:cNvPr id="10" name="Freihand 9">
                  <a:extLst>
                    <a:ext uri="{FF2B5EF4-FFF2-40B4-BE49-F238E27FC236}">
                      <a16:creationId xmlns:a16="http://schemas.microsoft.com/office/drawing/2014/main" id="{53D614A2-FF93-F5D7-0B15-FB0F38408937}"/>
                    </a:ext>
                  </a:extLst>
                </p14:cNvPr>
                <p14:cNvContentPartPr/>
                <p14:nvPr/>
              </p14:nvContentPartPr>
              <p14:xfrm>
                <a:off x="1117898" y="1041742"/>
                <a:ext cx="200160" cy="99360"/>
              </p14:xfrm>
            </p:contentPart>
          </mc:Choice>
          <mc:Fallback>
            <p:pic>
              <p:nvPicPr>
                <p:cNvPr id="10" name="Freihand 9">
                  <a:extLst>
                    <a:ext uri="{FF2B5EF4-FFF2-40B4-BE49-F238E27FC236}">
                      <a16:creationId xmlns:a16="http://schemas.microsoft.com/office/drawing/2014/main" id="{53D614A2-FF93-F5D7-0B15-FB0F38408937}"/>
                    </a:ext>
                  </a:extLst>
                </p:cNvPr>
                <p:cNvPicPr/>
                <p:nvPr/>
              </p:nvPicPr>
              <p:blipFill>
                <a:blip r:embed="rId72"/>
                <a:stretch>
                  <a:fillRect/>
                </a:stretch>
              </p:blipFill>
              <p:spPr>
                <a:xfrm>
                  <a:off x="1109258" y="1033102"/>
                  <a:ext cx="217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3" name="Freihand 12">
                  <a:extLst>
                    <a:ext uri="{FF2B5EF4-FFF2-40B4-BE49-F238E27FC236}">
                      <a16:creationId xmlns:a16="http://schemas.microsoft.com/office/drawing/2014/main" id="{A4713920-E45E-45C6-0F4A-F274EF45FC5A}"/>
                    </a:ext>
                  </a:extLst>
                </p14:cNvPr>
                <p14:cNvContentPartPr/>
                <p14:nvPr/>
              </p14:nvContentPartPr>
              <p14:xfrm>
                <a:off x="234818" y="1007902"/>
                <a:ext cx="1257840" cy="774360"/>
              </p14:xfrm>
            </p:contentPart>
          </mc:Choice>
          <mc:Fallback>
            <p:pic>
              <p:nvPicPr>
                <p:cNvPr id="13" name="Freihand 12">
                  <a:extLst>
                    <a:ext uri="{FF2B5EF4-FFF2-40B4-BE49-F238E27FC236}">
                      <a16:creationId xmlns:a16="http://schemas.microsoft.com/office/drawing/2014/main" id="{A4713920-E45E-45C6-0F4A-F274EF45FC5A}"/>
                    </a:ext>
                  </a:extLst>
                </p:cNvPr>
                <p:cNvPicPr/>
                <p:nvPr/>
              </p:nvPicPr>
              <p:blipFill>
                <a:blip r:embed="rId74"/>
                <a:stretch>
                  <a:fillRect/>
                </a:stretch>
              </p:blipFill>
              <p:spPr>
                <a:xfrm>
                  <a:off x="225818" y="998902"/>
                  <a:ext cx="1275480" cy="792000"/>
                </a:xfrm>
                <a:prstGeom prst="rect">
                  <a:avLst/>
                </a:prstGeom>
              </p:spPr>
            </p:pic>
          </mc:Fallback>
        </mc:AlternateContent>
      </p:grpSp>
      <p:grpSp>
        <p:nvGrpSpPr>
          <p:cNvPr id="44" name="Gruppieren 43">
            <a:extLst>
              <a:ext uri="{FF2B5EF4-FFF2-40B4-BE49-F238E27FC236}">
                <a16:creationId xmlns:a16="http://schemas.microsoft.com/office/drawing/2014/main" id="{32C2F304-33B7-24BA-36E7-9F9A22666165}"/>
              </a:ext>
            </a:extLst>
          </p:cNvPr>
          <p:cNvGrpSpPr/>
          <p:nvPr/>
        </p:nvGrpSpPr>
        <p:grpSpPr>
          <a:xfrm>
            <a:off x="220778" y="3703942"/>
            <a:ext cx="2368800" cy="231480"/>
            <a:chOff x="220778" y="3703942"/>
            <a:chExt cx="2368800" cy="231480"/>
          </a:xfrm>
        </p:grpSpPr>
        <mc:AlternateContent xmlns:mc="http://schemas.openxmlformats.org/markup-compatibility/2006">
          <mc:Choice xmlns:p14="http://schemas.microsoft.com/office/powerpoint/2010/main" Requires="p14">
            <p:contentPart p14:bwMode="auto" r:id="rId75">
              <p14:nvContentPartPr>
                <p14:cNvPr id="32" name="Freihand 31">
                  <a:extLst>
                    <a:ext uri="{FF2B5EF4-FFF2-40B4-BE49-F238E27FC236}">
                      <a16:creationId xmlns:a16="http://schemas.microsoft.com/office/drawing/2014/main" id="{2BA82245-6812-D878-5277-820BB9370DB4}"/>
                    </a:ext>
                  </a:extLst>
                </p14:cNvPr>
                <p14:cNvContentPartPr/>
                <p14:nvPr/>
              </p14:nvContentPartPr>
              <p14:xfrm>
                <a:off x="447578" y="3925342"/>
                <a:ext cx="75600" cy="10080"/>
              </p14:xfrm>
            </p:contentPart>
          </mc:Choice>
          <mc:Fallback>
            <p:pic>
              <p:nvPicPr>
                <p:cNvPr id="32" name="Freihand 31">
                  <a:extLst>
                    <a:ext uri="{FF2B5EF4-FFF2-40B4-BE49-F238E27FC236}">
                      <a16:creationId xmlns:a16="http://schemas.microsoft.com/office/drawing/2014/main" id="{2BA82245-6812-D878-5277-820BB9370DB4}"/>
                    </a:ext>
                  </a:extLst>
                </p:cNvPr>
                <p:cNvPicPr/>
                <p:nvPr/>
              </p:nvPicPr>
              <p:blipFill>
                <a:blip r:embed="rId76"/>
                <a:stretch>
                  <a:fillRect/>
                </a:stretch>
              </p:blipFill>
              <p:spPr>
                <a:xfrm>
                  <a:off x="438938" y="3916702"/>
                  <a:ext cx="93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3" name="Freihand 32">
                  <a:extLst>
                    <a:ext uri="{FF2B5EF4-FFF2-40B4-BE49-F238E27FC236}">
                      <a16:creationId xmlns:a16="http://schemas.microsoft.com/office/drawing/2014/main" id="{328C3B07-0D95-455A-7479-ABDF4137B7B7}"/>
                    </a:ext>
                  </a:extLst>
                </p14:cNvPr>
                <p14:cNvContentPartPr/>
                <p14:nvPr/>
              </p14:nvContentPartPr>
              <p14:xfrm>
                <a:off x="220778" y="3703942"/>
                <a:ext cx="2368800" cy="138600"/>
              </p14:xfrm>
            </p:contentPart>
          </mc:Choice>
          <mc:Fallback>
            <p:pic>
              <p:nvPicPr>
                <p:cNvPr id="33" name="Freihand 32">
                  <a:extLst>
                    <a:ext uri="{FF2B5EF4-FFF2-40B4-BE49-F238E27FC236}">
                      <a16:creationId xmlns:a16="http://schemas.microsoft.com/office/drawing/2014/main" id="{328C3B07-0D95-455A-7479-ABDF4137B7B7}"/>
                    </a:ext>
                  </a:extLst>
                </p:cNvPr>
                <p:cNvPicPr/>
                <p:nvPr/>
              </p:nvPicPr>
              <p:blipFill>
                <a:blip r:embed="rId78"/>
                <a:stretch>
                  <a:fillRect/>
                </a:stretch>
              </p:blipFill>
              <p:spPr>
                <a:xfrm>
                  <a:off x="212138" y="3695302"/>
                  <a:ext cx="2386440" cy="156240"/>
                </a:xfrm>
                <a:prstGeom prst="rect">
                  <a:avLst/>
                </a:prstGeom>
              </p:spPr>
            </p:pic>
          </mc:Fallback>
        </mc:AlternateContent>
      </p:grpSp>
    </p:spTree>
    <p:extLst>
      <p:ext uri="{BB962C8B-B14F-4D97-AF65-F5344CB8AC3E}">
        <p14:creationId xmlns:p14="http://schemas.microsoft.com/office/powerpoint/2010/main" val="36241783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58208" y="4272839"/>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2BA2429-C8FE-F18C-25B4-13CF339CAEE6}"/>
              </a:ext>
            </a:extLst>
          </p:cNvPr>
          <p:cNvPicPr>
            <a:picLocks noChangeAspect="1"/>
          </p:cNvPicPr>
          <p:nvPr/>
        </p:nvPicPr>
        <p:blipFill>
          <a:blip r:embed="rId3"/>
          <a:stretch>
            <a:fillRect/>
          </a:stretch>
        </p:blipFill>
        <p:spPr>
          <a:xfrm>
            <a:off x="756728" y="667273"/>
            <a:ext cx="5697022" cy="3559656"/>
          </a:xfrm>
          <a:prstGeom prst="rect">
            <a:avLst/>
          </a:prstGeom>
        </p:spPr>
      </p:pic>
      <mc:AlternateContent xmlns:mc="http://schemas.openxmlformats.org/markup-compatibility/2006" xmlns:p14="http://schemas.microsoft.com/office/powerpoint/2010/main">
        <mc:Choice Requires="p14">
          <p:contentPart p14:bwMode="auto" r:id="rId4">
            <p14:nvContentPartPr>
              <p14:cNvPr id="18" name="Freihand 17">
                <a:extLst>
                  <a:ext uri="{FF2B5EF4-FFF2-40B4-BE49-F238E27FC236}">
                    <a16:creationId xmlns:a16="http://schemas.microsoft.com/office/drawing/2014/main" id="{3BAF04D7-6227-2105-2609-7A27FEC99FAB}"/>
                  </a:ext>
                </a:extLst>
              </p14:cNvPr>
              <p14:cNvContentPartPr/>
              <p14:nvPr/>
            </p14:nvContentPartPr>
            <p14:xfrm>
              <a:off x="3761378" y="1409662"/>
              <a:ext cx="95400" cy="1835640"/>
            </p14:xfrm>
          </p:contentPart>
        </mc:Choice>
        <mc:Fallback xmlns="">
          <p:pic>
            <p:nvPicPr>
              <p:cNvPr id="18" name="Freihand 17">
                <a:extLst>
                  <a:ext uri="{FF2B5EF4-FFF2-40B4-BE49-F238E27FC236}">
                    <a16:creationId xmlns:a16="http://schemas.microsoft.com/office/drawing/2014/main" id="{3BAF04D7-6227-2105-2609-7A27FEC99FAB}"/>
                  </a:ext>
                </a:extLst>
              </p:cNvPr>
              <p:cNvPicPr/>
              <p:nvPr/>
            </p:nvPicPr>
            <p:blipFill>
              <a:blip r:embed="rId5"/>
              <a:stretch>
                <a:fillRect/>
              </a:stretch>
            </p:blipFill>
            <p:spPr>
              <a:xfrm>
                <a:off x="3752378" y="1400662"/>
                <a:ext cx="113040" cy="1853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Freihand 18">
                <a:extLst>
                  <a:ext uri="{FF2B5EF4-FFF2-40B4-BE49-F238E27FC236}">
                    <a16:creationId xmlns:a16="http://schemas.microsoft.com/office/drawing/2014/main" id="{3E35201A-9A20-E23E-9E51-434E6EC03887}"/>
                  </a:ext>
                </a:extLst>
              </p14:cNvPr>
              <p14:cNvContentPartPr/>
              <p14:nvPr/>
            </p14:nvContentPartPr>
            <p14:xfrm>
              <a:off x="1631258" y="2314702"/>
              <a:ext cx="1983600" cy="112320"/>
            </p14:xfrm>
          </p:contentPart>
        </mc:Choice>
        <mc:Fallback xmlns="">
          <p:pic>
            <p:nvPicPr>
              <p:cNvPr id="19" name="Freihand 18">
                <a:extLst>
                  <a:ext uri="{FF2B5EF4-FFF2-40B4-BE49-F238E27FC236}">
                    <a16:creationId xmlns:a16="http://schemas.microsoft.com/office/drawing/2014/main" id="{3E35201A-9A20-E23E-9E51-434E6EC03887}"/>
                  </a:ext>
                </a:extLst>
              </p:cNvPr>
              <p:cNvPicPr/>
              <p:nvPr/>
            </p:nvPicPr>
            <p:blipFill>
              <a:blip r:embed="rId7"/>
              <a:stretch>
                <a:fillRect/>
              </a:stretch>
            </p:blipFill>
            <p:spPr>
              <a:xfrm>
                <a:off x="1622618" y="2306062"/>
                <a:ext cx="2001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7" name="Freihand 56">
                <a:extLst>
                  <a:ext uri="{FF2B5EF4-FFF2-40B4-BE49-F238E27FC236}">
                    <a16:creationId xmlns:a16="http://schemas.microsoft.com/office/drawing/2014/main" id="{66A0C9F9-DA40-0C8E-04B9-A6F7E319D9FA}"/>
                  </a:ext>
                </a:extLst>
              </p14:cNvPr>
              <p14:cNvContentPartPr/>
              <p14:nvPr/>
            </p14:nvContentPartPr>
            <p14:xfrm>
              <a:off x="1886858" y="2245942"/>
              <a:ext cx="1645200" cy="249120"/>
            </p14:xfrm>
          </p:contentPart>
        </mc:Choice>
        <mc:Fallback xmlns="">
          <p:pic>
            <p:nvPicPr>
              <p:cNvPr id="57" name="Freihand 56">
                <a:extLst>
                  <a:ext uri="{FF2B5EF4-FFF2-40B4-BE49-F238E27FC236}">
                    <a16:creationId xmlns:a16="http://schemas.microsoft.com/office/drawing/2014/main" id="{66A0C9F9-DA40-0C8E-04B9-A6F7E319D9FA}"/>
                  </a:ext>
                </a:extLst>
              </p:cNvPr>
              <p:cNvPicPr/>
              <p:nvPr/>
            </p:nvPicPr>
            <p:blipFill>
              <a:blip r:embed="rId9"/>
              <a:stretch>
                <a:fillRect/>
              </a:stretch>
            </p:blipFill>
            <p:spPr>
              <a:xfrm>
                <a:off x="1877858" y="2237302"/>
                <a:ext cx="16628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AAFD6BBE-A754-3989-EEF8-337BF91FF57D}"/>
                  </a:ext>
                </a:extLst>
              </p14:cNvPr>
              <p14:cNvContentPartPr/>
              <p14:nvPr/>
            </p14:nvContentPartPr>
            <p14:xfrm>
              <a:off x="2592098" y="4033342"/>
              <a:ext cx="1148400" cy="137160"/>
            </p14:xfrm>
          </p:contentPart>
        </mc:Choice>
        <mc:Fallback xmlns="">
          <p:pic>
            <p:nvPicPr>
              <p:cNvPr id="10" name="Freihand 9">
                <a:extLst>
                  <a:ext uri="{FF2B5EF4-FFF2-40B4-BE49-F238E27FC236}">
                    <a16:creationId xmlns:a16="http://schemas.microsoft.com/office/drawing/2014/main" id="{AAFD6BBE-A754-3989-EEF8-337BF91FF57D}"/>
                  </a:ext>
                </a:extLst>
              </p:cNvPr>
              <p:cNvPicPr/>
              <p:nvPr/>
            </p:nvPicPr>
            <p:blipFill>
              <a:blip r:embed="rId11"/>
              <a:stretch>
                <a:fillRect/>
              </a:stretch>
            </p:blipFill>
            <p:spPr>
              <a:xfrm>
                <a:off x="2583458" y="4024342"/>
                <a:ext cx="1166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Freihand 19">
                <a:extLst>
                  <a:ext uri="{FF2B5EF4-FFF2-40B4-BE49-F238E27FC236}">
                    <a16:creationId xmlns:a16="http://schemas.microsoft.com/office/drawing/2014/main" id="{9C1109BC-8B5F-CE57-D4D0-51623CC624C7}"/>
                  </a:ext>
                </a:extLst>
              </p14:cNvPr>
              <p14:cNvContentPartPr/>
              <p14:nvPr/>
            </p14:nvContentPartPr>
            <p14:xfrm>
              <a:off x="1766258" y="1819342"/>
              <a:ext cx="1760400" cy="86040"/>
            </p14:xfrm>
          </p:contentPart>
        </mc:Choice>
        <mc:Fallback xmlns="">
          <p:pic>
            <p:nvPicPr>
              <p:cNvPr id="20" name="Freihand 19">
                <a:extLst>
                  <a:ext uri="{FF2B5EF4-FFF2-40B4-BE49-F238E27FC236}">
                    <a16:creationId xmlns:a16="http://schemas.microsoft.com/office/drawing/2014/main" id="{9C1109BC-8B5F-CE57-D4D0-51623CC624C7}"/>
                  </a:ext>
                </a:extLst>
              </p:cNvPr>
              <p:cNvPicPr/>
              <p:nvPr/>
            </p:nvPicPr>
            <p:blipFill>
              <a:blip r:embed="rId13"/>
              <a:stretch>
                <a:fillRect/>
              </a:stretch>
            </p:blipFill>
            <p:spPr>
              <a:xfrm>
                <a:off x="1757618" y="1810342"/>
                <a:ext cx="1778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Freihand 30">
                <a:extLst>
                  <a:ext uri="{FF2B5EF4-FFF2-40B4-BE49-F238E27FC236}">
                    <a16:creationId xmlns:a16="http://schemas.microsoft.com/office/drawing/2014/main" id="{4F431318-9244-7B57-BAB4-7121672BB591}"/>
                  </a:ext>
                </a:extLst>
              </p14:cNvPr>
              <p14:cNvContentPartPr/>
              <p14:nvPr/>
            </p14:nvContentPartPr>
            <p14:xfrm>
              <a:off x="100898" y="1689382"/>
              <a:ext cx="110880" cy="192600"/>
            </p14:xfrm>
          </p:contentPart>
        </mc:Choice>
        <mc:Fallback xmlns="">
          <p:pic>
            <p:nvPicPr>
              <p:cNvPr id="31" name="Freihand 30">
                <a:extLst>
                  <a:ext uri="{FF2B5EF4-FFF2-40B4-BE49-F238E27FC236}">
                    <a16:creationId xmlns:a16="http://schemas.microsoft.com/office/drawing/2014/main" id="{4F431318-9244-7B57-BAB4-7121672BB591}"/>
                  </a:ext>
                </a:extLst>
              </p:cNvPr>
              <p:cNvPicPr/>
              <p:nvPr/>
            </p:nvPicPr>
            <p:blipFill>
              <a:blip r:embed="rId15"/>
              <a:stretch>
                <a:fillRect/>
              </a:stretch>
            </p:blipFill>
            <p:spPr>
              <a:xfrm>
                <a:off x="91898" y="1680382"/>
                <a:ext cx="1285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Freihand 31">
                <a:extLst>
                  <a:ext uri="{FF2B5EF4-FFF2-40B4-BE49-F238E27FC236}">
                    <a16:creationId xmlns:a16="http://schemas.microsoft.com/office/drawing/2014/main" id="{CD46E5B2-0E21-FD3D-5FFB-605672A9CF67}"/>
                  </a:ext>
                </a:extLst>
              </p14:cNvPr>
              <p14:cNvContentPartPr/>
              <p14:nvPr/>
            </p14:nvContentPartPr>
            <p14:xfrm>
              <a:off x="72458" y="1674262"/>
              <a:ext cx="152640" cy="245520"/>
            </p14:xfrm>
          </p:contentPart>
        </mc:Choice>
        <mc:Fallback xmlns="">
          <p:pic>
            <p:nvPicPr>
              <p:cNvPr id="32" name="Freihand 31">
                <a:extLst>
                  <a:ext uri="{FF2B5EF4-FFF2-40B4-BE49-F238E27FC236}">
                    <a16:creationId xmlns:a16="http://schemas.microsoft.com/office/drawing/2014/main" id="{CD46E5B2-0E21-FD3D-5FFB-605672A9CF67}"/>
                  </a:ext>
                </a:extLst>
              </p:cNvPr>
              <p:cNvPicPr/>
              <p:nvPr/>
            </p:nvPicPr>
            <p:blipFill>
              <a:blip r:embed="rId17"/>
              <a:stretch>
                <a:fillRect/>
              </a:stretch>
            </p:blipFill>
            <p:spPr>
              <a:xfrm>
                <a:off x="63818" y="1665622"/>
                <a:ext cx="1702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Freihand 32">
                <a:extLst>
                  <a:ext uri="{FF2B5EF4-FFF2-40B4-BE49-F238E27FC236}">
                    <a16:creationId xmlns:a16="http://schemas.microsoft.com/office/drawing/2014/main" id="{B57CA4B1-1B70-0368-DEC5-A511B876E05D}"/>
                  </a:ext>
                </a:extLst>
              </p14:cNvPr>
              <p14:cNvContentPartPr/>
              <p14:nvPr/>
            </p14:nvContentPartPr>
            <p14:xfrm>
              <a:off x="344618" y="1795222"/>
              <a:ext cx="137520" cy="21600"/>
            </p14:xfrm>
          </p:contentPart>
        </mc:Choice>
        <mc:Fallback xmlns="">
          <p:pic>
            <p:nvPicPr>
              <p:cNvPr id="33" name="Freihand 32">
                <a:extLst>
                  <a:ext uri="{FF2B5EF4-FFF2-40B4-BE49-F238E27FC236}">
                    <a16:creationId xmlns:a16="http://schemas.microsoft.com/office/drawing/2014/main" id="{B57CA4B1-1B70-0368-DEC5-A511B876E05D}"/>
                  </a:ext>
                </a:extLst>
              </p:cNvPr>
              <p:cNvPicPr/>
              <p:nvPr/>
            </p:nvPicPr>
            <p:blipFill>
              <a:blip r:embed="rId19"/>
              <a:stretch>
                <a:fillRect/>
              </a:stretch>
            </p:blipFill>
            <p:spPr>
              <a:xfrm>
                <a:off x="335618" y="1786222"/>
                <a:ext cx="155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Freihand 33">
                <a:extLst>
                  <a:ext uri="{FF2B5EF4-FFF2-40B4-BE49-F238E27FC236}">
                    <a16:creationId xmlns:a16="http://schemas.microsoft.com/office/drawing/2014/main" id="{95A7EEA1-150E-82F1-0C69-D72EED907088}"/>
                  </a:ext>
                </a:extLst>
              </p14:cNvPr>
              <p14:cNvContentPartPr/>
              <p14:nvPr/>
            </p14:nvContentPartPr>
            <p14:xfrm>
              <a:off x="554858" y="1686142"/>
              <a:ext cx="158760" cy="165240"/>
            </p14:xfrm>
          </p:contentPart>
        </mc:Choice>
        <mc:Fallback xmlns="">
          <p:pic>
            <p:nvPicPr>
              <p:cNvPr id="34" name="Freihand 33">
                <a:extLst>
                  <a:ext uri="{FF2B5EF4-FFF2-40B4-BE49-F238E27FC236}">
                    <a16:creationId xmlns:a16="http://schemas.microsoft.com/office/drawing/2014/main" id="{95A7EEA1-150E-82F1-0C69-D72EED907088}"/>
                  </a:ext>
                </a:extLst>
              </p:cNvPr>
              <p:cNvPicPr/>
              <p:nvPr/>
            </p:nvPicPr>
            <p:blipFill>
              <a:blip r:embed="rId21"/>
              <a:stretch>
                <a:fillRect/>
              </a:stretch>
            </p:blipFill>
            <p:spPr>
              <a:xfrm>
                <a:off x="546218" y="1677502"/>
                <a:ext cx="1764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Freihand 34">
                <a:extLst>
                  <a:ext uri="{FF2B5EF4-FFF2-40B4-BE49-F238E27FC236}">
                    <a16:creationId xmlns:a16="http://schemas.microsoft.com/office/drawing/2014/main" id="{DD85EE4B-6EDA-6B49-96F0-FD9685DB5C74}"/>
                  </a:ext>
                </a:extLst>
              </p14:cNvPr>
              <p14:cNvContentPartPr/>
              <p14:nvPr/>
            </p14:nvContentPartPr>
            <p14:xfrm>
              <a:off x="828458" y="1689382"/>
              <a:ext cx="11880" cy="148320"/>
            </p14:xfrm>
          </p:contentPart>
        </mc:Choice>
        <mc:Fallback xmlns="">
          <p:pic>
            <p:nvPicPr>
              <p:cNvPr id="35" name="Freihand 34">
                <a:extLst>
                  <a:ext uri="{FF2B5EF4-FFF2-40B4-BE49-F238E27FC236}">
                    <a16:creationId xmlns:a16="http://schemas.microsoft.com/office/drawing/2014/main" id="{DD85EE4B-6EDA-6B49-96F0-FD9685DB5C74}"/>
                  </a:ext>
                </a:extLst>
              </p:cNvPr>
              <p:cNvPicPr/>
              <p:nvPr/>
            </p:nvPicPr>
            <p:blipFill>
              <a:blip r:embed="rId23"/>
              <a:stretch>
                <a:fillRect/>
              </a:stretch>
            </p:blipFill>
            <p:spPr>
              <a:xfrm>
                <a:off x="819818" y="1680382"/>
                <a:ext cx="29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Freihand 35">
                <a:extLst>
                  <a:ext uri="{FF2B5EF4-FFF2-40B4-BE49-F238E27FC236}">
                    <a16:creationId xmlns:a16="http://schemas.microsoft.com/office/drawing/2014/main" id="{65A22E59-9D05-AD55-42F1-C262EDA43F2E}"/>
                  </a:ext>
                </a:extLst>
              </p14:cNvPr>
              <p14:cNvContentPartPr/>
              <p14:nvPr/>
            </p14:nvContentPartPr>
            <p14:xfrm>
              <a:off x="734858" y="1667422"/>
              <a:ext cx="314280" cy="203400"/>
            </p14:xfrm>
          </p:contentPart>
        </mc:Choice>
        <mc:Fallback xmlns="">
          <p:pic>
            <p:nvPicPr>
              <p:cNvPr id="36" name="Freihand 35">
                <a:extLst>
                  <a:ext uri="{FF2B5EF4-FFF2-40B4-BE49-F238E27FC236}">
                    <a16:creationId xmlns:a16="http://schemas.microsoft.com/office/drawing/2014/main" id="{65A22E59-9D05-AD55-42F1-C262EDA43F2E}"/>
                  </a:ext>
                </a:extLst>
              </p:cNvPr>
              <p:cNvPicPr/>
              <p:nvPr/>
            </p:nvPicPr>
            <p:blipFill>
              <a:blip r:embed="rId25"/>
              <a:stretch>
                <a:fillRect/>
              </a:stretch>
            </p:blipFill>
            <p:spPr>
              <a:xfrm>
                <a:off x="726218" y="1658422"/>
                <a:ext cx="331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0" name="Freihand 89">
                <a:extLst>
                  <a:ext uri="{FF2B5EF4-FFF2-40B4-BE49-F238E27FC236}">
                    <a16:creationId xmlns:a16="http://schemas.microsoft.com/office/drawing/2014/main" id="{17691330-249C-F361-C1C1-CBBA738BC761}"/>
                  </a:ext>
                </a:extLst>
              </p14:cNvPr>
              <p14:cNvContentPartPr/>
              <p14:nvPr/>
            </p14:nvContentPartPr>
            <p14:xfrm>
              <a:off x="1882538" y="1847782"/>
              <a:ext cx="1312560" cy="119880"/>
            </p14:xfrm>
          </p:contentPart>
        </mc:Choice>
        <mc:Fallback xmlns="">
          <p:pic>
            <p:nvPicPr>
              <p:cNvPr id="90" name="Freihand 89">
                <a:extLst>
                  <a:ext uri="{FF2B5EF4-FFF2-40B4-BE49-F238E27FC236}">
                    <a16:creationId xmlns:a16="http://schemas.microsoft.com/office/drawing/2014/main" id="{17691330-249C-F361-C1C1-CBBA738BC761}"/>
                  </a:ext>
                </a:extLst>
              </p:cNvPr>
              <p:cNvPicPr/>
              <p:nvPr/>
            </p:nvPicPr>
            <p:blipFill>
              <a:blip r:embed="rId27"/>
              <a:stretch>
                <a:fillRect/>
              </a:stretch>
            </p:blipFill>
            <p:spPr>
              <a:xfrm>
                <a:off x="1873898" y="1839142"/>
                <a:ext cx="1330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1" name="Freihand 90">
                <a:extLst>
                  <a:ext uri="{FF2B5EF4-FFF2-40B4-BE49-F238E27FC236}">
                    <a16:creationId xmlns:a16="http://schemas.microsoft.com/office/drawing/2014/main" id="{C4879DFF-1996-DA0C-31B7-F9BFB91AAAD5}"/>
                  </a:ext>
                </a:extLst>
              </p14:cNvPr>
              <p14:cNvContentPartPr/>
              <p14:nvPr/>
            </p14:nvContentPartPr>
            <p14:xfrm>
              <a:off x="2045618" y="2319742"/>
              <a:ext cx="1124640" cy="80640"/>
            </p14:xfrm>
          </p:contentPart>
        </mc:Choice>
        <mc:Fallback xmlns="">
          <p:pic>
            <p:nvPicPr>
              <p:cNvPr id="91" name="Freihand 90">
                <a:extLst>
                  <a:ext uri="{FF2B5EF4-FFF2-40B4-BE49-F238E27FC236}">
                    <a16:creationId xmlns:a16="http://schemas.microsoft.com/office/drawing/2014/main" id="{C4879DFF-1996-DA0C-31B7-F9BFB91AAAD5}"/>
                  </a:ext>
                </a:extLst>
              </p:cNvPr>
              <p:cNvPicPr/>
              <p:nvPr/>
            </p:nvPicPr>
            <p:blipFill>
              <a:blip r:embed="rId29"/>
              <a:stretch>
                <a:fillRect/>
              </a:stretch>
            </p:blipFill>
            <p:spPr>
              <a:xfrm>
                <a:off x="2036978" y="2311102"/>
                <a:ext cx="1142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 name="Freihand 10">
                <a:extLst>
                  <a:ext uri="{FF2B5EF4-FFF2-40B4-BE49-F238E27FC236}">
                    <a16:creationId xmlns:a16="http://schemas.microsoft.com/office/drawing/2014/main" id="{83AA96C9-AE5F-3E77-99B9-316AC4D68444}"/>
                  </a:ext>
                </a:extLst>
              </p14:cNvPr>
              <p14:cNvContentPartPr/>
              <p14:nvPr/>
            </p14:nvContentPartPr>
            <p14:xfrm>
              <a:off x="2918258" y="3962062"/>
              <a:ext cx="231120" cy="22320"/>
            </p14:xfrm>
          </p:contentPart>
        </mc:Choice>
        <mc:Fallback xmlns="">
          <p:pic>
            <p:nvPicPr>
              <p:cNvPr id="11" name="Freihand 10">
                <a:extLst>
                  <a:ext uri="{FF2B5EF4-FFF2-40B4-BE49-F238E27FC236}">
                    <a16:creationId xmlns:a16="http://schemas.microsoft.com/office/drawing/2014/main" id="{83AA96C9-AE5F-3E77-99B9-316AC4D68444}"/>
                  </a:ext>
                </a:extLst>
              </p:cNvPr>
              <p:cNvPicPr/>
              <p:nvPr/>
            </p:nvPicPr>
            <p:blipFill>
              <a:blip r:embed="rId31"/>
              <a:stretch>
                <a:fillRect/>
              </a:stretch>
            </p:blipFill>
            <p:spPr>
              <a:xfrm>
                <a:off x="2909258" y="3953422"/>
                <a:ext cx="248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 name="Freihand 11">
                <a:extLst>
                  <a:ext uri="{FF2B5EF4-FFF2-40B4-BE49-F238E27FC236}">
                    <a16:creationId xmlns:a16="http://schemas.microsoft.com/office/drawing/2014/main" id="{2A2691E2-A9A6-D4C8-F9E6-5C802F780AEF}"/>
                  </a:ext>
                </a:extLst>
              </p14:cNvPr>
              <p14:cNvContentPartPr/>
              <p14:nvPr/>
            </p14:nvContentPartPr>
            <p14:xfrm>
              <a:off x="2960018" y="3752542"/>
              <a:ext cx="6480" cy="97920"/>
            </p14:xfrm>
          </p:contentPart>
        </mc:Choice>
        <mc:Fallback xmlns="">
          <p:pic>
            <p:nvPicPr>
              <p:cNvPr id="12" name="Freihand 11">
                <a:extLst>
                  <a:ext uri="{FF2B5EF4-FFF2-40B4-BE49-F238E27FC236}">
                    <a16:creationId xmlns:a16="http://schemas.microsoft.com/office/drawing/2014/main" id="{2A2691E2-A9A6-D4C8-F9E6-5C802F780AEF}"/>
                  </a:ext>
                </a:extLst>
              </p:cNvPr>
              <p:cNvPicPr/>
              <p:nvPr/>
            </p:nvPicPr>
            <p:blipFill>
              <a:blip r:embed="rId33"/>
              <a:stretch>
                <a:fillRect/>
              </a:stretch>
            </p:blipFill>
            <p:spPr>
              <a:xfrm>
                <a:off x="2951018" y="3743902"/>
                <a:ext cx="24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 name="Freihand 12">
                <a:extLst>
                  <a:ext uri="{FF2B5EF4-FFF2-40B4-BE49-F238E27FC236}">
                    <a16:creationId xmlns:a16="http://schemas.microsoft.com/office/drawing/2014/main" id="{9C752A6F-6B40-126C-EC5A-74C2AB74088A}"/>
                  </a:ext>
                </a:extLst>
              </p14:cNvPr>
              <p14:cNvContentPartPr/>
              <p14:nvPr/>
            </p14:nvContentPartPr>
            <p14:xfrm>
              <a:off x="2842298" y="3685942"/>
              <a:ext cx="182160" cy="198360"/>
            </p14:xfrm>
          </p:contentPart>
        </mc:Choice>
        <mc:Fallback xmlns="">
          <p:pic>
            <p:nvPicPr>
              <p:cNvPr id="13" name="Freihand 12">
                <a:extLst>
                  <a:ext uri="{FF2B5EF4-FFF2-40B4-BE49-F238E27FC236}">
                    <a16:creationId xmlns:a16="http://schemas.microsoft.com/office/drawing/2014/main" id="{9C752A6F-6B40-126C-EC5A-74C2AB74088A}"/>
                  </a:ext>
                </a:extLst>
              </p:cNvPr>
              <p:cNvPicPr/>
              <p:nvPr/>
            </p:nvPicPr>
            <p:blipFill>
              <a:blip r:embed="rId35"/>
              <a:stretch>
                <a:fillRect/>
              </a:stretch>
            </p:blipFill>
            <p:spPr>
              <a:xfrm>
                <a:off x="2833658" y="3676942"/>
                <a:ext cx="199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 name="Freihand 13">
                <a:extLst>
                  <a:ext uri="{FF2B5EF4-FFF2-40B4-BE49-F238E27FC236}">
                    <a16:creationId xmlns:a16="http://schemas.microsoft.com/office/drawing/2014/main" id="{F86149EF-84E1-3052-657F-D3D453D45578}"/>
                  </a:ext>
                </a:extLst>
              </p14:cNvPr>
              <p14:cNvContentPartPr/>
              <p14:nvPr/>
            </p14:nvContentPartPr>
            <p14:xfrm>
              <a:off x="3075938" y="3684502"/>
              <a:ext cx="132480" cy="143280"/>
            </p14:xfrm>
          </p:contentPart>
        </mc:Choice>
        <mc:Fallback xmlns="">
          <p:pic>
            <p:nvPicPr>
              <p:cNvPr id="14" name="Freihand 13">
                <a:extLst>
                  <a:ext uri="{FF2B5EF4-FFF2-40B4-BE49-F238E27FC236}">
                    <a16:creationId xmlns:a16="http://schemas.microsoft.com/office/drawing/2014/main" id="{F86149EF-84E1-3052-657F-D3D453D45578}"/>
                  </a:ext>
                </a:extLst>
              </p:cNvPr>
              <p:cNvPicPr/>
              <p:nvPr/>
            </p:nvPicPr>
            <p:blipFill>
              <a:blip r:embed="rId37"/>
              <a:stretch>
                <a:fillRect/>
              </a:stretch>
            </p:blipFill>
            <p:spPr>
              <a:xfrm>
                <a:off x="3067298" y="3675862"/>
                <a:ext cx="150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 name="Freihand 14">
                <a:extLst>
                  <a:ext uri="{FF2B5EF4-FFF2-40B4-BE49-F238E27FC236}">
                    <a16:creationId xmlns:a16="http://schemas.microsoft.com/office/drawing/2014/main" id="{B8CB851A-CC04-ECB1-AF2E-3CB487648F2B}"/>
                  </a:ext>
                </a:extLst>
              </p14:cNvPr>
              <p14:cNvContentPartPr/>
              <p14:nvPr/>
            </p14:nvContentPartPr>
            <p14:xfrm>
              <a:off x="3090698" y="3657502"/>
              <a:ext cx="178560" cy="92160"/>
            </p14:xfrm>
          </p:contentPart>
        </mc:Choice>
        <mc:Fallback xmlns="">
          <p:pic>
            <p:nvPicPr>
              <p:cNvPr id="15" name="Freihand 14">
                <a:extLst>
                  <a:ext uri="{FF2B5EF4-FFF2-40B4-BE49-F238E27FC236}">
                    <a16:creationId xmlns:a16="http://schemas.microsoft.com/office/drawing/2014/main" id="{B8CB851A-CC04-ECB1-AF2E-3CB487648F2B}"/>
                  </a:ext>
                </a:extLst>
              </p:cNvPr>
              <p:cNvPicPr/>
              <p:nvPr/>
            </p:nvPicPr>
            <p:blipFill>
              <a:blip r:embed="rId39"/>
              <a:stretch>
                <a:fillRect/>
              </a:stretch>
            </p:blipFill>
            <p:spPr>
              <a:xfrm>
                <a:off x="3081698" y="3648502"/>
                <a:ext cx="196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3CA1353C-4990-F3C4-2517-0A59241C80C7}"/>
                  </a:ext>
                </a:extLst>
              </p14:cNvPr>
              <p14:cNvContentPartPr/>
              <p14:nvPr/>
            </p14:nvContentPartPr>
            <p14:xfrm>
              <a:off x="274418" y="2369422"/>
              <a:ext cx="19440" cy="133920"/>
            </p14:xfrm>
          </p:contentPart>
        </mc:Choice>
        <mc:Fallback xmlns="">
          <p:pic>
            <p:nvPicPr>
              <p:cNvPr id="21" name="Freihand 20">
                <a:extLst>
                  <a:ext uri="{FF2B5EF4-FFF2-40B4-BE49-F238E27FC236}">
                    <a16:creationId xmlns:a16="http://schemas.microsoft.com/office/drawing/2014/main" id="{3CA1353C-4990-F3C4-2517-0A59241C80C7}"/>
                  </a:ext>
                </a:extLst>
              </p:cNvPr>
              <p:cNvPicPr/>
              <p:nvPr/>
            </p:nvPicPr>
            <p:blipFill>
              <a:blip r:embed="rId41"/>
              <a:stretch>
                <a:fillRect/>
              </a:stretch>
            </p:blipFill>
            <p:spPr>
              <a:xfrm>
                <a:off x="265418" y="2360422"/>
                <a:ext cx="37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B2BB6160-81D1-06EC-C77C-061C44DD28A8}"/>
                  </a:ext>
                </a:extLst>
              </p14:cNvPr>
              <p14:cNvContentPartPr/>
              <p14:nvPr/>
            </p14:nvContentPartPr>
            <p14:xfrm>
              <a:off x="184058" y="2324782"/>
              <a:ext cx="162000" cy="212760"/>
            </p14:xfrm>
          </p:contentPart>
        </mc:Choice>
        <mc:Fallback xmlns="">
          <p:pic>
            <p:nvPicPr>
              <p:cNvPr id="22" name="Freihand 21">
                <a:extLst>
                  <a:ext uri="{FF2B5EF4-FFF2-40B4-BE49-F238E27FC236}">
                    <a16:creationId xmlns:a16="http://schemas.microsoft.com/office/drawing/2014/main" id="{B2BB6160-81D1-06EC-C77C-061C44DD28A8}"/>
                  </a:ext>
                </a:extLst>
              </p:cNvPr>
              <p:cNvPicPr/>
              <p:nvPr/>
            </p:nvPicPr>
            <p:blipFill>
              <a:blip r:embed="rId43"/>
              <a:stretch>
                <a:fillRect/>
              </a:stretch>
            </p:blipFill>
            <p:spPr>
              <a:xfrm>
                <a:off x="175058" y="2315782"/>
                <a:ext cx="179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Freihand 22">
                <a:extLst>
                  <a:ext uri="{FF2B5EF4-FFF2-40B4-BE49-F238E27FC236}">
                    <a16:creationId xmlns:a16="http://schemas.microsoft.com/office/drawing/2014/main" id="{88E345C3-AF18-7CDE-AF5D-13A8131EDB04}"/>
                  </a:ext>
                </a:extLst>
              </p14:cNvPr>
              <p14:cNvContentPartPr/>
              <p14:nvPr/>
            </p14:nvContentPartPr>
            <p14:xfrm>
              <a:off x="447218" y="2362222"/>
              <a:ext cx="86040" cy="142920"/>
            </p14:xfrm>
          </p:contentPart>
        </mc:Choice>
        <mc:Fallback xmlns="">
          <p:pic>
            <p:nvPicPr>
              <p:cNvPr id="23" name="Freihand 22">
                <a:extLst>
                  <a:ext uri="{FF2B5EF4-FFF2-40B4-BE49-F238E27FC236}">
                    <a16:creationId xmlns:a16="http://schemas.microsoft.com/office/drawing/2014/main" id="{88E345C3-AF18-7CDE-AF5D-13A8131EDB04}"/>
                  </a:ext>
                </a:extLst>
              </p:cNvPr>
              <p:cNvPicPr/>
              <p:nvPr/>
            </p:nvPicPr>
            <p:blipFill>
              <a:blip r:embed="rId45"/>
              <a:stretch>
                <a:fillRect/>
              </a:stretch>
            </p:blipFill>
            <p:spPr>
              <a:xfrm>
                <a:off x="438218" y="2353222"/>
                <a:ext cx="103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Freihand 23">
                <a:extLst>
                  <a:ext uri="{FF2B5EF4-FFF2-40B4-BE49-F238E27FC236}">
                    <a16:creationId xmlns:a16="http://schemas.microsoft.com/office/drawing/2014/main" id="{4C2787B6-D0D8-E73F-A79E-871AE7D34798}"/>
                  </a:ext>
                </a:extLst>
              </p14:cNvPr>
              <p14:cNvContentPartPr/>
              <p14:nvPr/>
            </p14:nvContentPartPr>
            <p14:xfrm>
              <a:off x="452618" y="2335582"/>
              <a:ext cx="106200" cy="73080"/>
            </p14:xfrm>
          </p:contentPart>
        </mc:Choice>
        <mc:Fallback xmlns="">
          <p:pic>
            <p:nvPicPr>
              <p:cNvPr id="24" name="Freihand 23">
                <a:extLst>
                  <a:ext uri="{FF2B5EF4-FFF2-40B4-BE49-F238E27FC236}">
                    <a16:creationId xmlns:a16="http://schemas.microsoft.com/office/drawing/2014/main" id="{4C2787B6-D0D8-E73F-A79E-871AE7D34798}"/>
                  </a:ext>
                </a:extLst>
              </p:cNvPr>
              <p:cNvPicPr/>
              <p:nvPr/>
            </p:nvPicPr>
            <p:blipFill>
              <a:blip r:embed="rId47"/>
              <a:stretch>
                <a:fillRect/>
              </a:stretch>
            </p:blipFill>
            <p:spPr>
              <a:xfrm>
                <a:off x="443618" y="2326582"/>
                <a:ext cx="123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Freihand 24">
                <a:extLst>
                  <a:ext uri="{FF2B5EF4-FFF2-40B4-BE49-F238E27FC236}">
                    <a16:creationId xmlns:a16="http://schemas.microsoft.com/office/drawing/2014/main" id="{2D55BC92-4729-C534-B5A7-CCF202B3DE3C}"/>
                  </a:ext>
                </a:extLst>
              </p14:cNvPr>
              <p14:cNvContentPartPr/>
              <p14:nvPr/>
            </p14:nvContentPartPr>
            <p14:xfrm>
              <a:off x="64538" y="2335222"/>
              <a:ext cx="158760" cy="223560"/>
            </p14:xfrm>
          </p:contentPart>
        </mc:Choice>
        <mc:Fallback xmlns="">
          <p:pic>
            <p:nvPicPr>
              <p:cNvPr id="25" name="Freihand 24">
                <a:extLst>
                  <a:ext uri="{FF2B5EF4-FFF2-40B4-BE49-F238E27FC236}">
                    <a16:creationId xmlns:a16="http://schemas.microsoft.com/office/drawing/2014/main" id="{2D55BC92-4729-C534-B5A7-CCF202B3DE3C}"/>
                  </a:ext>
                </a:extLst>
              </p:cNvPr>
              <p:cNvPicPr/>
              <p:nvPr/>
            </p:nvPicPr>
            <p:blipFill>
              <a:blip r:embed="rId49"/>
              <a:stretch>
                <a:fillRect/>
              </a:stretch>
            </p:blipFill>
            <p:spPr>
              <a:xfrm>
                <a:off x="55538" y="2326582"/>
                <a:ext cx="176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Freihand 25">
                <a:extLst>
                  <a:ext uri="{FF2B5EF4-FFF2-40B4-BE49-F238E27FC236}">
                    <a16:creationId xmlns:a16="http://schemas.microsoft.com/office/drawing/2014/main" id="{F1412D5A-44BC-27EE-6908-A1A5D641A035}"/>
                  </a:ext>
                </a:extLst>
              </p14:cNvPr>
              <p14:cNvContentPartPr/>
              <p14:nvPr/>
            </p14:nvContentPartPr>
            <p14:xfrm>
              <a:off x="92978" y="2242342"/>
              <a:ext cx="135360" cy="404280"/>
            </p14:xfrm>
          </p:contentPart>
        </mc:Choice>
        <mc:Fallback xmlns="">
          <p:pic>
            <p:nvPicPr>
              <p:cNvPr id="26" name="Freihand 25">
                <a:extLst>
                  <a:ext uri="{FF2B5EF4-FFF2-40B4-BE49-F238E27FC236}">
                    <a16:creationId xmlns:a16="http://schemas.microsoft.com/office/drawing/2014/main" id="{F1412D5A-44BC-27EE-6908-A1A5D641A035}"/>
                  </a:ext>
                </a:extLst>
              </p:cNvPr>
              <p:cNvPicPr/>
              <p:nvPr/>
            </p:nvPicPr>
            <p:blipFill>
              <a:blip r:embed="rId51"/>
              <a:stretch>
                <a:fillRect/>
              </a:stretch>
            </p:blipFill>
            <p:spPr>
              <a:xfrm>
                <a:off x="83978" y="2233702"/>
                <a:ext cx="1530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Freihand 26">
                <a:extLst>
                  <a:ext uri="{FF2B5EF4-FFF2-40B4-BE49-F238E27FC236}">
                    <a16:creationId xmlns:a16="http://schemas.microsoft.com/office/drawing/2014/main" id="{4BDBCCC4-BBC5-9E66-4AC9-4CA680A54F00}"/>
                  </a:ext>
                </a:extLst>
              </p14:cNvPr>
              <p14:cNvContentPartPr/>
              <p14:nvPr/>
            </p14:nvContentPartPr>
            <p14:xfrm>
              <a:off x="607058" y="2425942"/>
              <a:ext cx="111240" cy="16920"/>
            </p14:xfrm>
          </p:contentPart>
        </mc:Choice>
        <mc:Fallback xmlns="">
          <p:pic>
            <p:nvPicPr>
              <p:cNvPr id="27" name="Freihand 26">
                <a:extLst>
                  <a:ext uri="{FF2B5EF4-FFF2-40B4-BE49-F238E27FC236}">
                    <a16:creationId xmlns:a16="http://schemas.microsoft.com/office/drawing/2014/main" id="{4BDBCCC4-BBC5-9E66-4AC9-4CA680A54F00}"/>
                  </a:ext>
                </a:extLst>
              </p:cNvPr>
              <p:cNvPicPr/>
              <p:nvPr/>
            </p:nvPicPr>
            <p:blipFill>
              <a:blip r:embed="rId53"/>
              <a:stretch>
                <a:fillRect/>
              </a:stretch>
            </p:blipFill>
            <p:spPr>
              <a:xfrm>
                <a:off x="598418" y="2417302"/>
                <a:ext cx="128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Freihand 27">
                <a:extLst>
                  <a:ext uri="{FF2B5EF4-FFF2-40B4-BE49-F238E27FC236}">
                    <a16:creationId xmlns:a16="http://schemas.microsoft.com/office/drawing/2014/main" id="{BD0DD299-651E-E223-5852-C2942D5AAB95}"/>
                  </a:ext>
                </a:extLst>
              </p14:cNvPr>
              <p14:cNvContentPartPr/>
              <p14:nvPr/>
            </p14:nvContentPartPr>
            <p14:xfrm>
              <a:off x="699938" y="2334142"/>
              <a:ext cx="153000" cy="191520"/>
            </p14:xfrm>
          </p:contentPart>
        </mc:Choice>
        <mc:Fallback xmlns="">
          <p:pic>
            <p:nvPicPr>
              <p:cNvPr id="28" name="Freihand 27">
                <a:extLst>
                  <a:ext uri="{FF2B5EF4-FFF2-40B4-BE49-F238E27FC236}">
                    <a16:creationId xmlns:a16="http://schemas.microsoft.com/office/drawing/2014/main" id="{BD0DD299-651E-E223-5852-C2942D5AAB95}"/>
                  </a:ext>
                </a:extLst>
              </p:cNvPr>
              <p:cNvPicPr/>
              <p:nvPr/>
            </p:nvPicPr>
            <p:blipFill>
              <a:blip r:embed="rId55"/>
              <a:stretch>
                <a:fillRect/>
              </a:stretch>
            </p:blipFill>
            <p:spPr>
              <a:xfrm>
                <a:off x="691298" y="2325142"/>
                <a:ext cx="1706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Freihand 28">
                <a:extLst>
                  <a:ext uri="{FF2B5EF4-FFF2-40B4-BE49-F238E27FC236}">
                    <a16:creationId xmlns:a16="http://schemas.microsoft.com/office/drawing/2014/main" id="{AE3EA5C9-6A3B-BCD7-4646-B9382E4C2014}"/>
                  </a:ext>
                </a:extLst>
              </p14:cNvPr>
              <p14:cNvContentPartPr/>
              <p14:nvPr/>
            </p14:nvContentPartPr>
            <p14:xfrm>
              <a:off x="917378" y="2326942"/>
              <a:ext cx="247680" cy="259920"/>
            </p14:xfrm>
          </p:contentPart>
        </mc:Choice>
        <mc:Fallback xmlns="">
          <p:pic>
            <p:nvPicPr>
              <p:cNvPr id="29" name="Freihand 28">
                <a:extLst>
                  <a:ext uri="{FF2B5EF4-FFF2-40B4-BE49-F238E27FC236}">
                    <a16:creationId xmlns:a16="http://schemas.microsoft.com/office/drawing/2014/main" id="{AE3EA5C9-6A3B-BCD7-4646-B9382E4C2014}"/>
                  </a:ext>
                </a:extLst>
              </p:cNvPr>
              <p:cNvPicPr/>
              <p:nvPr/>
            </p:nvPicPr>
            <p:blipFill>
              <a:blip r:embed="rId57"/>
              <a:stretch>
                <a:fillRect/>
              </a:stretch>
            </p:blipFill>
            <p:spPr>
              <a:xfrm>
                <a:off x="908378" y="2318302"/>
                <a:ext cx="2653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Freihand 29">
                <a:extLst>
                  <a:ext uri="{FF2B5EF4-FFF2-40B4-BE49-F238E27FC236}">
                    <a16:creationId xmlns:a16="http://schemas.microsoft.com/office/drawing/2014/main" id="{9ADB7E45-C307-4ADD-164F-87CAC0BFF76A}"/>
                  </a:ext>
                </a:extLst>
              </p14:cNvPr>
              <p14:cNvContentPartPr/>
              <p14:nvPr/>
            </p14:nvContentPartPr>
            <p14:xfrm>
              <a:off x="1225898" y="2480662"/>
              <a:ext cx="3600" cy="27360"/>
            </p14:xfrm>
          </p:contentPart>
        </mc:Choice>
        <mc:Fallback xmlns="">
          <p:pic>
            <p:nvPicPr>
              <p:cNvPr id="30" name="Freihand 29">
                <a:extLst>
                  <a:ext uri="{FF2B5EF4-FFF2-40B4-BE49-F238E27FC236}">
                    <a16:creationId xmlns:a16="http://schemas.microsoft.com/office/drawing/2014/main" id="{9ADB7E45-C307-4ADD-164F-87CAC0BFF76A}"/>
                  </a:ext>
                </a:extLst>
              </p:cNvPr>
              <p:cNvPicPr/>
              <p:nvPr/>
            </p:nvPicPr>
            <p:blipFill>
              <a:blip r:embed="rId59"/>
              <a:stretch>
                <a:fillRect/>
              </a:stretch>
            </p:blipFill>
            <p:spPr>
              <a:xfrm>
                <a:off x="1216898" y="2472022"/>
                <a:ext cx="21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2" name="Freihand 91">
                <a:extLst>
                  <a:ext uri="{FF2B5EF4-FFF2-40B4-BE49-F238E27FC236}">
                    <a16:creationId xmlns:a16="http://schemas.microsoft.com/office/drawing/2014/main" id="{08A7B790-EB91-13EF-BD71-C9E0FF3D186F}"/>
                  </a:ext>
                </a:extLst>
              </p14:cNvPr>
              <p14:cNvContentPartPr/>
              <p14:nvPr/>
            </p14:nvContentPartPr>
            <p14:xfrm>
              <a:off x="1748978" y="2298502"/>
              <a:ext cx="717120" cy="2374920"/>
            </p14:xfrm>
          </p:contentPart>
        </mc:Choice>
        <mc:Fallback xmlns="">
          <p:pic>
            <p:nvPicPr>
              <p:cNvPr id="92" name="Freihand 91">
                <a:extLst>
                  <a:ext uri="{FF2B5EF4-FFF2-40B4-BE49-F238E27FC236}">
                    <a16:creationId xmlns:a16="http://schemas.microsoft.com/office/drawing/2014/main" id="{08A7B790-EB91-13EF-BD71-C9E0FF3D186F}"/>
                  </a:ext>
                </a:extLst>
              </p:cNvPr>
              <p:cNvPicPr/>
              <p:nvPr/>
            </p:nvPicPr>
            <p:blipFill>
              <a:blip r:embed="rId61"/>
              <a:stretch>
                <a:fillRect/>
              </a:stretch>
            </p:blipFill>
            <p:spPr>
              <a:xfrm>
                <a:off x="1740338" y="2289862"/>
                <a:ext cx="734760" cy="2392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3" name="Freihand 92">
                <a:extLst>
                  <a:ext uri="{FF2B5EF4-FFF2-40B4-BE49-F238E27FC236}">
                    <a16:creationId xmlns:a16="http://schemas.microsoft.com/office/drawing/2014/main" id="{23E2D99B-9D7C-634F-10AF-57156226C01C}"/>
                  </a:ext>
                </a:extLst>
              </p14:cNvPr>
              <p14:cNvContentPartPr/>
              <p14:nvPr/>
            </p14:nvContentPartPr>
            <p14:xfrm>
              <a:off x="2260178" y="2094382"/>
              <a:ext cx="280080" cy="224640"/>
            </p14:xfrm>
          </p:contentPart>
        </mc:Choice>
        <mc:Fallback xmlns="">
          <p:pic>
            <p:nvPicPr>
              <p:cNvPr id="93" name="Freihand 92">
                <a:extLst>
                  <a:ext uri="{FF2B5EF4-FFF2-40B4-BE49-F238E27FC236}">
                    <a16:creationId xmlns:a16="http://schemas.microsoft.com/office/drawing/2014/main" id="{23E2D99B-9D7C-634F-10AF-57156226C01C}"/>
                  </a:ext>
                </a:extLst>
              </p:cNvPr>
              <p:cNvPicPr/>
              <p:nvPr/>
            </p:nvPicPr>
            <p:blipFill>
              <a:blip r:embed="rId63"/>
              <a:stretch>
                <a:fillRect/>
              </a:stretch>
            </p:blipFill>
            <p:spPr>
              <a:xfrm>
                <a:off x="2251538" y="2085742"/>
                <a:ext cx="297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4" name="Freihand 93">
                <a:extLst>
                  <a:ext uri="{FF2B5EF4-FFF2-40B4-BE49-F238E27FC236}">
                    <a16:creationId xmlns:a16="http://schemas.microsoft.com/office/drawing/2014/main" id="{DA60BAFE-190A-0C0C-ABFB-2EE2E7B983E6}"/>
                  </a:ext>
                </a:extLst>
              </p14:cNvPr>
              <p14:cNvContentPartPr/>
              <p14:nvPr/>
            </p14:nvContentPartPr>
            <p14:xfrm>
              <a:off x="1059578" y="4850182"/>
              <a:ext cx="543240" cy="213120"/>
            </p14:xfrm>
          </p:contentPart>
        </mc:Choice>
        <mc:Fallback xmlns="">
          <p:pic>
            <p:nvPicPr>
              <p:cNvPr id="94" name="Freihand 93">
                <a:extLst>
                  <a:ext uri="{FF2B5EF4-FFF2-40B4-BE49-F238E27FC236}">
                    <a16:creationId xmlns:a16="http://schemas.microsoft.com/office/drawing/2014/main" id="{DA60BAFE-190A-0C0C-ABFB-2EE2E7B983E6}"/>
                  </a:ext>
                </a:extLst>
              </p:cNvPr>
              <p:cNvPicPr/>
              <p:nvPr/>
            </p:nvPicPr>
            <p:blipFill>
              <a:blip r:embed="rId65"/>
              <a:stretch>
                <a:fillRect/>
              </a:stretch>
            </p:blipFill>
            <p:spPr>
              <a:xfrm>
                <a:off x="1050578" y="4841182"/>
                <a:ext cx="5608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5" name="Freihand 94">
                <a:extLst>
                  <a:ext uri="{FF2B5EF4-FFF2-40B4-BE49-F238E27FC236}">
                    <a16:creationId xmlns:a16="http://schemas.microsoft.com/office/drawing/2014/main" id="{29CA1C13-F401-6E57-9C37-2FE2E9302CE8}"/>
                  </a:ext>
                </a:extLst>
              </p14:cNvPr>
              <p14:cNvContentPartPr/>
              <p14:nvPr/>
            </p14:nvContentPartPr>
            <p14:xfrm>
              <a:off x="1525058" y="4734622"/>
              <a:ext cx="48240" cy="39960"/>
            </p14:xfrm>
          </p:contentPart>
        </mc:Choice>
        <mc:Fallback xmlns="">
          <p:pic>
            <p:nvPicPr>
              <p:cNvPr id="95" name="Freihand 94">
                <a:extLst>
                  <a:ext uri="{FF2B5EF4-FFF2-40B4-BE49-F238E27FC236}">
                    <a16:creationId xmlns:a16="http://schemas.microsoft.com/office/drawing/2014/main" id="{29CA1C13-F401-6E57-9C37-2FE2E9302CE8}"/>
                  </a:ext>
                </a:extLst>
              </p:cNvPr>
              <p:cNvPicPr/>
              <p:nvPr/>
            </p:nvPicPr>
            <p:blipFill>
              <a:blip r:embed="rId67"/>
              <a:stretch>
                <a:fillRect/>
              </a:stretch>
            </p:blipFill>
            <p:spPr>
              <a:xfrm>
                <a:off x="1516058" y="4725622"/>
                <a:ext cx="65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6" name="Freihand 95">
                <a:extLst>
                  <a:ext uri="{FF2B5EF4-FFF2-40B4-BE49-F238E27FC236}">
                    <a16:creationId xmlns:a16="http://schemas.microsoft.com/office/drawing/2014/main" id="{FC9C9561-5635-64CB-735C-F2440C29AD19}"/>
                  </a:ext>
                </a:extLst>
              </p14:cNvPr>
              <p14:cNvContentPartPr/>
              <p14:nvPr/>
            </p14:nvContentPartPr>
            <p14:xfrm>
              <a:off x="1678778" y="4720582"/>
              <a:ext cx="144000" cy="192960"/>
            </p14:xfrm>
          </p:contentPart>
        </mc:Choice>
        <mc:Fallback xmlns="">
          <p:pic>
            <p:nvPicPr>
              <p:cNvPr id="96" name="Freihand 95">
                <a:extLst>
                  <a:ext uri="{FF2B5EF4-FFF2-40B4-BE49-F238E27FC236}">
                    <a16:creationId xmlns:a16="http://schemas.microsoft.com/office/drawing/2014/main" id="{FC9C9561-5635-64CB-735C-F2440C29AD19}"/>
                  </a:ext>
                </a:extLst>
              </p:cNvPr>
              <p:cNvPicPr/>
              <p:nvPr/>
            </p:nvPicPr>
            <p:blipFill>
              <a:blip r:embed="rId69"/>
              <a:stretch>
                <a:fillRect/>
              </a:stretch>
            </p:blipFill>
            <p:spPr>
              <a:xfrm>
                <a:off x="1670138" y="4711942"/>
                <a:ext cx="1616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7" name="Freihand 96">
                <a:extLst>
                  <a:ext uri="{FF2B5EF4-FFF2-40B4-BE49-F238E27FC236}">
                    <a16:creationId xmlns:a16="http://schemas.microsoft.com/office/drawing/2014/main" id="{79B274A5-4A12-035B-A0BD-A0E94CB27075}"/>
                  </a:ext>
                </a:extLst>
              </p14:cNvPr>
              <p14:cNvContentPartPr/>
              <p14:nvPr/>
            </p14:nvContentPartPr>
            <p14:xfrm>
              <a:off x="2002418" y="4731382"/>
              <a:ext cx="120960" cy="155880"/>
            </p14:xfrm>
          </p:contentPart>
        </mc:Choice>
        <mc:Fallback xmlns="">
          <p:pic>
            <p:nvPicPr>
              <p:cNvPr id="97" name="Freihand 96">
                <a:extLst>
                  <a:ext uri="{FF2B5EF4-FFF2-40B4-BE49-F238E27FC236}">
                    <a16:creationId xmlns:a16="http://schemas.microsoft.com/office/drawing/2014/main" id="{79B274A5-4A12-035B-A0BD-A0E94CB27075}"/>
                  </a:ext>
                </a:extLst>
              </p:cNvPr>
              <p:cNvPicPr/>
              <p:nvPr/>
            </p:nvPicPr>
            <p:blipFill>
              <a:blip r:embed="rId71"/>
              <a:stretch>
                <a:fillRect/>
              </a:stretch>
            </p:blipFill>
            <p:spPr>
              <a:xfrm>
                <a:off x="1993778" y="4722742"/>
                <a:ext cx="138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8" name="Freihand 97">
                <a:extLst>
                  <a:ext uri="{FF2B5EF4-FFF2-40B4-BE49-F238E27FC236}">
                    <a16:creationId xmlns:a16="http://schemas.microsoft.com/office/drawing/2014/main" id="{2B2C8D49-5916-A5D5-A13E-98FA76512BB9}"/>
                  </a:ext>
                </a:extLst>
              </p14:cNvPr>
              <p14:cNvContentPartPr/>
              <p14:nvPr/>
            </p14:nvContentPartPr>
            <p14:xfrm>
              <a:off x="2200058" y="4724542"/>
              <a:ext cx="139320" cy="171000"/>
            </p14:xfrm>
          </p:contentPart>
        </mc:Choice>
        <mc:Fallback xmlns="">
          <p:pic>
            <p:nvPicPr>
              <p:cNvPr id="98" name="Freihand 97">
                <a:extLst>
                  <a:ext uri="{FF2B5EF4-FFF2-40B4-BE49-F238E27FC236}">
                    <a16:creationId xmlns:a16="http://schemas.microsoft.com/office/drawing/2014/main" id="{2B2C8D49-5916-A5D5-A13E-98FA76512BB9}"/>
                  </a:ext>
                </a:extLst>
              </p:cNvPr>
              <p:cNvPicPr/>
              <p:nvPr/>
            </p:nvPicPr>
            <p:blipFill>
              <a:blip r:embed="rId73"/>
              <a:stretch>
                <a:fillRect/>
              </a:stretch>
            </p:blipFill>
            <p:spPr>
              <a:xfrm>
                <a:off x="2191058" y="4715542"/>
                <a:ext cx="156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9" name="Freihand 98">
                <a:extLst>
                  <a:ext uri="{FF2B5EF4-FFF2-40B4-BE49-F238E27FC236}">
                    <a16:creationId xmlns:a16="http://schemas.microsoft.com/office/drawing/2014/main" id="{0B5E261D-D7B0-919A-45DC-C4B217F517B1}"/>
                  </a:ext>
                </a:extLst>
              </p14:cNvPr>
              <p14:cNvContentPartPr/>
              <p14:nvPr/>
            </p14:nvContentPartPr>
            <p14:xfrm>
              <a:off x="2559698" y="4683502"/>
              <a:ext cx="173520" cy="304200"/>
            </p14:xfrm>
          </p:contentPart>
        </mc:Choice>
        <mc:Fallback xmlns="">
          <p:pic>
            <p:nvPicPr>
              <p:cNvPr id="99" name="Freihand 98">
                <a:extLst>
                  <a:ext uri="{FF2B5EF4-FFF2-40B4-BE49-F238E27FC236}">
                    <a16:creationId xmlns:a16="http://schemas.microsoft.com/office/drawing/2014/main" id="{0B5E261D-D7B0-919A-45DC-C4B217F517B1}"/>
                  </a:ext>
                </a:extLst>
              </p:cNvPr>
              <p:cNvPicPr/>
              <p:nvPr/>
            </p:nvPicPr>
            <p:blipFill>
              <a:blip r:embed="rId75"/>
              <a:stretch>
                <a:fillRect/>
              </a:stretch>
            </p:blipFill>
            <p:spPr>
              <a:xfrm>
                <a:off x="2551058" y="4674502"/>
                <a:ext cx="1911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0" name="Freihand 99">
                <a:extLst>
                  <a:ext uri="{FF2B5EF4-FFF2-40B4-BE49-F238E27FC236}">
                    <a16:creationId xmlns:a16="http://schemas.microsoft.com/office/drawing/2014/main" id="{B8C937E7-FCDF-B3FB-5534-547518077C7C}"/>
                  </a:ext>
                </a:extLst>
              </p14:cNvPr>
              <p14:cNvContentPartPr/>
              <p14:nvPr/>
            </p14:nvContentPartPr>
            <p14:xfrm>
              <a:off x="2798738" y="4659382"/>
              <a:ext cx="328680" cy="151560"/>
            </p14:xfrm>
          </p:contentPart>
        </mc:Choice>
        <mc:Fallback xmlns="">
          <p:pic>
            <p:nvPicPr>
              <p:cNvPr id="100" name="Freihand 99">
                <a:extLst>
                  <a:ext uri="{FF2B5EF4-FFF2-40B4-BE49-F238E27FC236}">
                    <a16:creationId xmlns:a16="http://schemas.microsoft.com/office/drawing/2014/main" id="{B8C937E7-FCDF-B3FB-5534-547518077C7C}"/>
                  </a:ext>
                </a:extLst>
              </p:cNvPr>
              <p:cNvPicPr/>
              <p:nvPr/>
            </p:nvPicPr>
            <p:blipFill>
              <a:blip r:embed="rId77"/>
              <a:stretch>
                <a:fillRect/>
              </a:stretch>
            </p:blipFill>
            <p:spPr>
              <a:xfrm>
                <a:off x="2790098" y="4650742"/>
                <a:ext cx="346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1" name="Freihand 100">
                <a:extLst>
                  <a:ext uri="{FF2B5EF4-FFF2-40B4-BE49-F238E27FC236}">
                    <a16:creationId xmlns:a16="http://schemas.microsoft.com/office/drawing/2014/main" id="{D68F3C51-5CD1-5AC2-8743-01E724545347}"/>
                  </a:ext>
                </a:extLst>
              </p14:cNvPr>
              <p14:cNvContentPartPr/>
              <p14:nvPr/>
            </p14:nvContentPartPr>
            <p14:xfrm>
              <a:off x="3042098" y="4548142"/>
              <a:ext cx="266760" cy="144360"/>
            </p14:xfrm>
          </p:contentPart>
        </mc:Choice>
        <mc:Fallback xmlns="">
          <p:pic>
            <p:nvPicPr>
              <p:cNvPr id="101" name="Freihand 100">
                <a:extLst>
                  <a:ext uri="{FF2B5EF4-FFF2-40B4-BE49-F238E27FC236}">
                    <a16:creationId xmlns:a16="http://schemas.microsoft.com/office/drawing/2014/main" id="{D68F3C51-5CD1-5AC2-8743-01E724545347}"/>
                  </a:ext>
                </a:extLst>
              </p:cNvPr>
              <p:cNvPicPr/>
              <p:nvPr/>
            </p:nvPicPr>
            <p:blipFill>
              <a:blip r:embed="rId79"/>
              <a:stretch>
                <a:fillRect/>
              </a:stretch>
            </p:blipFill>
            <p:spPr>
              <a:xfrm>
                <a:off x="3033098" y="4539502"/>
                <a:ext cx="284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2" name="Freihand 101">
                <a:extLst>
                  <a:ext uri="{FF2B5EF4-FFF2-40B4-BE49-F238E27FC236}">
                    <a16:creationId xmlns:a16="http://schemas.microsoft.com/office/drawing/2014/main" id="{7B6F445D-741F-C5E9-09B6-ED6DDB592A35}"/>
                  </a:ext>
                </a:extLst>
              </p14:cNvPr>
              <p14:cNvContentPartPr/>
              <p14:nvPr/>
            </p14:nvContentPartPr>
            <p14:xfrm>
              <a:off x="3174578" y="4560022"/>
              <a:ext cx="210240" cy="86400"/>
            </p14:xfrm>
          </p:contentPart>
        </mc:Choice>
        <mc:Fallback xmlns="">
          <p:pic>
            <p:nvPicPr>
              <p:cNvPr id="102" name="Freihand 101">
                <a:extLst>
                  <a:ext uri="{FF2B5EF4-FFF2-40B4-BE49-F238E27FC236}">
                    <a16:creationId xmlns:a16="http://schemas.microsoft.com/office/drawing/2014/main" id="{7B6F445D-741F-C5E9-09B6-ED6DDB592A35}"/>
                  </a:ext>
                </a:extLst>
              </p:cNvPr>
              <p:cNvPicPr/>
              <p:nvPr/>
            </p:nvPicPr>
            <p:blipFill>
              <a:blip r:embed="rId81"/>
              <a:stretch>
                <a:fillRect/>
              </a:stretch>
            </p:blipFill>
            <p:spPr>
              <a:xfrm>
                <a:off x="3165938" y="4551382"/>
                <a:ext cx="227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4" name="Freihand 103">
                <a:extLst>
                  <a:ext uri="{FF2B5EF4-FFF2-40B4-BE49-F238E27FC236}">
                    <a16:creationId xmlns:a16="http://schemas.microsoft.com/office/drawing/2014/main" id="{DEC711E9-B607-101D-B707-02600111EBCD}"/>
                  </a:ext>
                </a:extLst>
              </p14:cNvPr>
              <p14:cNvContentPartPr/>
              <p14:nvPr/>
            </p14:nvContentPartPr>
            <p14:xfrm>
              <a:off x="3457538" y="4457062"/>
              <a:ext cx="89640" cy="367560"/>
            </p14:xfrm>
          </p:contentPart>
        </mc:Choice>
        <mc:Fallback xmlns="">
          <p:pic>
            <p:nvPicPr>
              <p:cNvPr id="104" name="Freihand 103">
                <a:extLst>
                  <a:ext uri="{FF2B5EF4-FFF2-40B4-BE49-F238E27FC236}">
                    <a16:creationId xmlns:a16="http://schemas.microsoft.com/office/drawing/2014/main" id="{DEC711E9-B607-101D-B707-02600111EBCD}"/>
                  </a:ext>
                </a:extLst>
              </p:cNvPr>
              <p:cNvPicPr/>
              <p:nvPr/>
            </p:nvPicPr>
            <p:blipFill>
              <a:blip r:embed="rId83"/>
              <a:stretch>
                <a:fillRect/>
              </a:stretch>
            </p:blipFill>
            <p:spPr>
              <a:xfrm>
                <a:off x="3448538" y="4448062"/>
                <a:ext cx="1072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5" name="Freihand 104">
                <a:extLst>
                  <a:ext uri="{FF2B5EF4-FFF2-40B4-BE49-F238E27FC236}">
                    <a16:creationId xmlns:a16="http://schemas.microsoft.com/office/drawing/2014/main" id="{575F1B22-9BCC-DD4A-857F-E68D1259E6E3}"/>
                  </a:ext>
                </a:extLst>
              </p14:cNvPr>
              <p14:cNvContentPartPr/>
              <p14:nvPr/>
            </p14:nvContentPartPr>
            <p14:xfrm>
              <a:off x="3612698" y="4464262"/>
              <a:ext cx="23040" cy="129240"/>
            </p14:xfrm>
          </p:contentPart>
        </mc:Choice>
        <mc:Fallback xmlns="">
          <p:pic>
            <p:nvPicPr>
              <p:cNvPr id="105" name="Freihand 104">
                <a:extLst>
                  <a:ext uri="{FF2B5EF4-FFF2-40B4-BE49-F238E27FC236}">
                    <a16:creationId xmlns:a16="http://schemas.microsoft.com/office/drawing/2014/main" id="{575F1B22-9BCC-DD4A-857F-E68D1259E6E3}"/>
                  </a:ext>
                </a:extLst>
              </p:cNvPr>
              <p:cNvPicPr/>
              <p:nvPr/>
            </p:nvPicPr>
            <p:blipFill>
              <a:blip r:embed="rId85"/>
              <a:stretch>
                <a:fillRect/>
              </a:stretch>
            </p:blipFill>
            <p:spPr>
              <a:xfrm>
                <a:off x="3604058" y="4455262"/>
                <a:ext cx="40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6" name="Freihand 105">
                <a:extLst>
                  <a:ext uri="{FF2B5EF4-FFF2-40B4-BE49-F238E27FC236}">
                    <a16:creationId xmlns:a16="http://schemas.microsoft.com/office/drawing/2014/main" id="{7DB86B7E-7D10-45BC-C285-0238DA471DC4}"/>
                  </a:ext>
                </a:extLst>
              </p14:cNvPr>
              <p14:cNvContentPartPr/>
              <p14:nvPr/>
            </p14:nvContentPartPr>
            <p14:xfrm>
              <a:off x="3669578" y="4241782"/>
              <a:ext cx="434160" cy="324000"/>
            </p14:xfrm>
          </p:contentPart>
        </mc:Choice>
        <mc:Fallback xmlns="">
          <p:pic>
            <p:nvPicPr>
              <p:cNvPr id="106" name="Freihand 105">
                <a:extLst>
                  <a:ext uri="{FF2B5EF4-FFF2-40B4-BE49-F238E27FC236}">
                    <a16:creationId xmlns:a16="http://schemas.microsoft.com/office/drawing/2014/main" id="{7DB86B7E-7D10-45BC-C285-0238DA471DC4}"/>
                  </a:ext>
                </a:extLst>
              </p:cNvPr>
              <p:cNvPicPr/>
              <p:nvPr/>
            </p:nvPicPr>
            <p:blipFill>
              <a:blip r:embed="rId87"/>
              <a:stretch>
                <a:fillRect/>
              </a:stretch>
            </p:blipFill>
            <p:spPr>
              <a:xfrm>
                <a:off x="3660578" y="4233142"/>
                <a:ext cx="4518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7" name="Freihand 106">
                <a:extLst>
                  <a:ext uri="{FF2B5EF4-FFF2-40B4-BE49-F238E27FC236}">
                    <a16:creationId xmlns:a16="http://schemas.microsoft.com/office/drawing/2014/main" id="{0BC126A9-AD49-6149-50CF-B247BEEECD2C}"/>
                  </a:ext>
                </a:extLst>
              </p14:cNvPr>
              <p14:cNvContentPartPr/>
              <p14:nvPr/>
            </p14:nvContentPartPr>
            <p14:xfrm>
              <a:off x="3750938" y="4206862"/>
              <a:ext cx="13680" cy="5400"/>
            </p14:xfrm>
          </p:contentPart>
        </mc:Choice>
        <mc:Fallback xmlns="">
          <p:pic>
            <p:nvPicPr>
              <p:cNvPr id="107" name="Freihand 106">
                <a:extLst>
                  <a:ext uri="{FF2B5EF4-FFF2-40B4-BE49-F238E27FC236}">
                    <a16:creationId xmlns:a16="http://schemas.microsoft.com/office/drawing/2014/main" id="{0BC126A9-AD49-6149-50CF-B247BEEECD2C}"/>
                  </a:ext>
                </a:extLst>
              </p:cNvPr>
              <p:cNvPicPr/>
              <p:nvPr/>
            </p:nvPicPr>
            <p:blipFill>
              <a:blip r:embed="rId89"/>
              <a:stretch>
                <a:fillRect/>
              </a:stretch>
            </p:blipFill>
            <p:spPr>
              <a:xfrm>
                <a:off x="3742298" y="4197862"/>
                <a:ext cx="31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8" name="Freihand 107">
                <a:extLst>
                  <a:ext uri="{FF2B5EF4-FFF2-40B4-BE49-F238E27FC236}">
                    <a16:creationId xmlns:a16="http://schemas.microsoft.com/office/drawing/2014/main" id="{D6BD9F1E-6FC6-B645-F635-1AF18FA7F6C5}"/>
                  </a:ext>
                </a:extLst>
              </p14:cNvPr>
              <p14:cNvContentPartPr/>
              <p14:nvPr/>
            </p14:nvContentPartPr>
            <p14:xfrm>
              <a:off x="1158578" y="5310262"/>
              <a:ext cx="555120" cy="186120"/>
            </p14:xfrm>
          </p:contentPart>
        </mc:Choice>
        <mc:Fallback xmlns="">
          <p:pic>
            <p:nvPicPr>
              <p:cNvPr id="108" name="Freihand 107">
                <a:extLst>
                  <a:ext uri="{FF2B5EF4-FFF2-40B4-BE49-F238E27FC236}">
                    <a16:creationId xmlns:a16="http://schemas.microsoft.com/office/drawing/2014/main" id="{D6BD9F1E-6FC6-B645-F635-1AF18FA7F6C5}"/>
                  </a:ext>
                </a:extLst>
              </p:cNvPr>
              <p:cNvPicPr/>
              <p:nvPr/>
            </p:nvPicPr>
            <p:blipFill>
              <a:blip r:embed="rId91"/>
              <a:stretch>
                <a:fillRect/>
              </a:stretch>
            </p:blipFill>
            <p:spPr>
              <a:xfrm>
                <a:off x="1149938" y="5301262"/>
                <a:ext cx="572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9" name="Freihand 108">
                <a:extLst>
                  <a:ext uri="{FF2B5EF4-FFF2-40B4-BE49-F238E27FC236}">
                    <a16:creationId xmlns:a16="http://schemas.microsoft.com/office/drawing/2014/main" id="{ED7E3719-775B-294E-3209-CF46161AFA44}"/>
                  </a:ext>
                </a:extLst>
              </p14:cNvPr>
              <p14:cNvContentPartPr/>
              <p14:nvPr/>
            </p14:nvContentPartPr>
            <p14:xfrm>
              <a:off x="1900538" y="5050702"/>
              <a:ext cx="702000" cy="379800"/>
            </p14:xfrm>
          </p:contentPart>
        </mc:Choice>
        <mc:Fallback xmlns="">
          <p:pic>
            <p:nvPicPr>
              <p:cNvPr id="109" name="Freihand 108">
                <a:extLst>
                  <a:ext uri="{FF2B5EF4-FFF2-40B4-BE49-F238E27FC236}">
                    <a16:creationId xmlns:a16="http://schemas.microsoft.com/office/drawing/2014/main" id="{ED7E3719-775B-294E-3209-CF46161AFA44}"/>
                  </a:ext>
                </a:extLst>
              </p:cNvPr>
              <p:cNvPicPr/>
              <p:nvPr/>
            </p:nvPicPr>
            <p:blipFill>
              <a:blip r:embed="rId93"/>
              <a:stretch>
                <a:fillRect/>
              </a:stretch>
            </p:blipFill>
            <p:spPr>
              <a:xfrm>
                <a:off x="1891898" y="5041702"/>
                <a:ext cx="71964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0" name="Freihand 109">
                <a:extLst>
                  <a:ext uri="{FF2B5EF4-FFF2-40B4-BE49-F238E27FC236}">
                    <a16:creationId xmlns:a16="http://schemas.microsoft.com/office/drawing/2014/main" id="{978EBC39-E517-CC74-14C5-8FADABF10CBB}"/>
                  </a:ext>
                </a:extLst>
              </p14:cNvPr>
              <p14:cNvContentPartPr/>
              <p14:nvPr/>
            </p14:nvContentPartPr>
            <p14:xfrm>
              <a:off x="2455298" y="5063302"/>
              <a:ext cx="100800" cy="4320"/>
            </p14:xfrm>
          </p:contentPart>
        </mc:Choice>
        <mc:Fallback xmlns="">
          <p:pic>
            <p:nvPicPr>
              <p:cNvPr id="110" name="Freihand 109">
                <a:extLst>
                  <a:ext uri="{FF2B5EF4-FFF2-40B4-BE49-F238E27FC236}">
                    <a16:creationId xmlns:a16="http://schemas.microsoft.com/office/drawing/2014/main" id="{978EBC39-E517-CC74-14C5-8FADABF10CBB}"/>
                  </a:ext>
                </a:extLst>
              </p:cNvPr>
              <p:cNvPicPr/>
              <p:nvPr/>
            </p:nvPicPr>
            <p:blipFill>
              <a:blip r:embed="rId95"/>
              <a:stretch>
                <a:fillRect/>
              </a:stretch>
            </p:blipFill>
            <p:spPr>
              <a:xfrm>
                <a:off x="2446658" y="5054302"/>
                <a:ext cx="11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1" name="Freihand 110">
                <a:extLst>
                  <a:ext uri="{FF2B5EF4-FFF2-40B4-BE49-F238E27FC236}">
                    <a16:creationId xmlns:a16="http://schemas.microsoft.com/office/drawing/2014/main" id="{1B2CA356-49AC-EEB4-9226-C2ADC7BCB8DB}"/>
                  </a:ext>
                </a:extLst>
              </p14:cNvPr>
              <p14:cNvContentPartPr/>
              <p14:nvPr/>
            </p14:nvContentPartPr>
            <p14:xfrm>
              <a:off x="2650778" y="5066902"/>
              <a:ext cx="109440" cy="130680"/>
            </p14:xfrm>
          </p:contentPart>
        </mc:Choice>
        <mc:Fallback xmlns="">
          <p:pic>
            <p:nvPicPr>
              <p:cNvPr id="111" name="Freihand 110">
                <a:extLst>
                  <a:ext uri="{FF2B5EF4-FFF2-40B4-BE49-F238E27FC236}">
                    <a16:creationId xmlns:a16="http://schemas.microsoft.com/office/drawing/2014/main" id="{1B2CA356-49AC-EEB4-9226-C2ADC7BCB8DB}"/>
                  </a:ext>
                </a:extLst>
              </p:cNvPr>
              <p:cNvPicPr/>
              <p:nvPr/>
            </p:nvPicPr>
            <p:blipFill>
              <a:blip r:embed="rId97"/>
              <a:stretch>
                <a:fillRect/>
              </a:stretch>
            </p:blipFill>
            <p:spPr>
              <a:xfrm>
                <a:off x="2642138" y="5057902"/>
                <a:ext cx="127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2" name="Freihand 111">
                <a:extLst>
                  <a:ext uri="{FF2B5EF4-FFF2-40B4-BE49-F238E27FC236}">
                    <a16:creationId xmlns:a16="http://schemas.microsoft.com/office/drawing/2014/main" id="{39493251-87CE-5C43-1AED-938B716BE86F}"/>
                  </a:ext>
                </a:extLst>
              </p14:cNvPr>
              <p14:cNvContentPartPr/>
              <p14:nvPr/>
            </p14:nvContentPartPr>
            <p14:xfrm>
              <a:off x="2832938" y="4937662"/>
              <a:ext cx="243360" cy="219240"/>
            </p14:xfrm>
          </p:contentPart>
        </mc:Choice>
        <mc:Fallback xmlns="">
          <p:pic>
            <p:nvPicPr>
              <p:cNvPr id="112" name="Freihand 111">
                <a:extLst>
                  <a:ext uri="{FF2B5EF4-FFF2-40B4-BE49-F238E27FC236}">
                    <a16:creationId xmlns:a16="http://schemas.microsoft.com/office/drawing/2014/main" id="{39493251-87CE-5C43-1AED-938B716BE86F}"/>
                  </a:ext>
                </a:extLst>
              </p:cNvPr>
              <p:cNvPicPr/>
              <p:nvPr/>
            </p:nvPicPr>
            <p:blipFill>
              <a:blip r:embed="rId99"/>
              <a:stretch>
                <a:fillRect/>
              </a:stretch>
            </p:blipFill>
            <p:spPr>
              <a:xfrm>
                <a:off x="2824298" y="4928662"/>
                <a:ext cx="2610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3" name="Freihand 112">
                <a:extLst>
                  <a:ext uri="{FF2B5EF4-FFF2-40B4-BE49-F238E27FC236}">
                    <a16:creationId xmlns:a16="http://schemas.microsoft.com/office/drawing/2014/main" id="{931B2CD3-B541-2831-08F1-18A76E6E7042}"/>
                  </a:ext>
                </a:extLst>
              </p14:cNvPr>
              <p14:cNvContentPartPr/>
              <p14:nvPr/>
            </p14:nvContentPartPr>
            <p14:xfrm>
              <a:off x="3049658" y="5015782"/>
              <a:ext cx="527760" cy="108000"/>
            </p14:xfrm>
          </p:contentPart>
        </mc:Choice>
        <mc:Fallback xmlns="">
          <p:pic>
            <p:nvPicPr>
              <p:cNvPr id="113" name="Freihand 112">
                <a:extLst>
                  <a:ext uri="{FF2B5EF4-FFF2-40B4-BE49-F238E27FC236}">
                    <a16:creationId xmlns:a16="http://schemas.microsoft.com/office/drawing/2014/main" id="{931B2CD3-B541-2831-08F1-18A76E6E7042}"/>
                  </a:ext>
                </a:extLst>
              </p:cNvPr>
              <p:cNvPicPr/>
              <p:nvPr/>
            </p:nvPicPr>
            <p:blipFill>
              <a:blip r:embed="rId101"/>
              <a:stretch>
                <a:fillRect/>
              </a:stretch>
            </p:blipFill>
            <p:spPr>
              <a:xfrm>
                <a:off x="3040658" y="5007142"/>
                <a:ext cx="545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4" name="Freihand 113">
                <a:extLst>
                  <a:ext uri="{FF2B5EF4-FFF2-40B4-BE49-F238E27FC236}">
                    <a16:creationId xmlns:a16="http://schemas.microsoft.com/office/drawing/2014/main" id="{1AFF7578-C426-DD23-9D01-3BDDF6D5F529}"/>
                  </a:ext>
                </a:extLst>
              </p14:cNvPr>
              <p14:cNvContentPartPr/>
              <p14:nvPr/>
            </p14:nvContentPartPr>
            <p14:xfrm>
              <a:off x="3617738" y="4947742"/>
              <a:ext cx="134280" cy="280080"/>
            </p14:xfrm>
          </p:contentPart>
        </mc:Choice>
        <mc:Fallback xmlns="">
          <p:pic>
            <p:nvPicPr>
              <p:cNvPr id="114" name="Freihand 113">
                <a:extLst>
                  <a:ext uri="{FF2B5EF4-FFF2-40B4-BE49-F238E27FC236}">
                    <a16:creationId xmlns:a16="http://schemas.microsoft.com/office/drawing/2014/main" id="{1AFF7578-C426-DD23-9D01-3BDDF6D5F529}"/>
                  </a:ext>
                </a:extLst>
              </p:cNvPr>
              <p:cNvPicPr/>
              <p:nvPr/>
            </p:nvPicPr>
            <p:blipFill>
              <a:blip r:embed="rId103"/>
              <a:stretch>
                <a:fillRect/>
              </a:stretch>
            </p:blipFill>
            <p:spPr>
              <a:xfrm>
                <a:off x="3609098" y="4938742"/>
                <a:ext cx="1519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5" name="Freihand 114">
                <a:extLst>
                  <a:ext uri="{FF2B5EF4-FFF2-40B4-BE49-F238E27FC236}">
                    <a16:creationId xmlns:a16="http://schemas.microsoft.com/office/drawing/2014/main" id="{1A0A9179-CD1D-822D-ED12-D7279A9E9664}"/>
                  </a:ext>
                </a:extLst>
              </p14:cNvPr>
              <p14:cNvContentPartPr/>
              <p14:nvPr/>
            </p14:nvContentPartPr>
            <p14:xfrm>
              <a:off x="3795218" y="4808422"/>
              <a:ext cx="205920" cy="263520"/>
            </p14:xfrm>
          </p:contentPart>
        </mc:Choice>
        <mc:Fallback xmlns="">
          <p:pic>
            <p:nvPicPr>
              <p:cNvPr id="115" name="Freihand 114">
                <a:extLst>
                  <a:ext uri="{FF2B5EF4-FFF2-40B4-BE49-F238E27FC236}">
                    <a16:creationId xmlns:a16="http://schemas.microsoft.com/office/drawing/2014/main" id="{1A0A9179-CD1D-822D-ED12-D7279A9E9664}"/>
                  </a:ext>
                </a:extLst>
              </p:cNvPr>
              <p:cNvPicPr/>
              <p:nvPr/>
            </p:nvPicPr>
            <p:blipFill>
              <a:blip r:embed="rId105"/>
              <a:stretch>
                <a:fillRect/>
              </a:stretch>
            </p:blipFill>
            <p:spPr>
              <a:xfrm>
                <a:off x="3786218" y="4799782"/>
                <a:ext cx="2235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6" name="Freihand 115">
                <a:extLst>
                  <a:ext uri="{FF2B5EF4-FFF2-40B4-BE49-F238E27FC236}">
                    <a16:creationId xmlns:a16="http://schemas.microsoft.com/office/drawing/2014/main" id="{D3AB1798-4CCC-C94A-50DB-9729FB216F18}"/>
                  </a:ext>
                </a:extLst>
              </p14:cNvPr>
              <p14:cNvContentPartPr/>
              <p14:nvPr/>
            </p14:nvContentPartPr>
            <p14:xfrm>
              <a:off x="1613258" y="5599342"/>
              <a:ext cx="207000" cy="255600"/>
            </p14:xfrm>
          </p:contentPart>
        </mc:Choice>
        <mc:Fallback xmlns="">
          <p:pic>
            <p:nvPicPr>
              <p:cNvPr id="116" name="Freihand 115">
                <a:extLst>
                  <a:ext uri="{FF2B5EF4-FFF2-40B4-BE49-F238E27FC236}">
                    <a16:creationId xmlns:a16="http://schemas.microsoft.com/office/drawing/2014/main" id="{D3AB1798-4CCC-C94A-50DB-9729FB216F18}"/>
                  </a:ext>
                </a:extLst>
              </p:cNvPr>
              <p:cNvPicPr/>
              <p:nvPr/>
            </p:nvPicPr>
            <p:blipFill>
              <a:blip r:embed="rId107"/>
              <a:stretch>
                <a:fillRect/>
              </a:stretch>
            </p:blipFill>
            <p:spPr>
              <a:xfrm>
                <a:off x="1604618" y="5590342"/>
                <a:ext cx="2246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7" name="Freihand 116">
                <a:extLst>
                  <a:ext uri="{FF2B5EF4-FFF2-40B4-BE49-F238E27FC236}">
                    <a16:creationId xmlns:a16="http://schemas.microsoft.com/office/drawing/2014/main" id="{8FC550D3-35D2-23BF-2501-83D1FF50E307}"/>
                  </a:ext>
                </a:extLst>
              </p14:cNvPr>
              <p14:cNvContentPartPr/>
              <p14:nvPr/>
            </p14:nvContentPartPr>
            <p14:xfrm>
              <a:off x="1776698" y="5713822"/>
              <a:ext cx="129240" cy="106560"/>
            </p14:xfrm>
          </p:contentPart>
        </mc:Choice>
        <mc:Fallback xmlns="">
          <p:pic>
            <p:nvPicPr>
              <p:cNvPr id="117" name="Freihand 116">
                <a:extLst>
                  <a:ext uri="{FF2B5EF4-FFF2-40B4-BE49-F238E27FC236}">
                    <a16:creationId xmlns:a16="http://schemas.microsoft.com/office/drawing/2014/main" id="{8FC550D3-35D2-23BF-2501-83D1FF50E307}"/>
                  </a:ext>
                </a:extLst>
              </p:cNvPr>
              <p:cNvPicPr/>
              <p:nvPr/>
            </p:nvPicPr>
            <p:blipFill>
              <a:blip r:embed="rId109"/>
              <a:stretch>
                <a:fillRect/>
              </a:stretch>
            </p:blipFill>
            <p:spPr>
              <a:xfrm>
                <a:off x="1768058" y="5704822"/>
                <a:ext cx="146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8" name="Freihand 117">
                <a:extLst>
                  <a:ext uri="{FF2B5EF4-FFF2-40B4-BE49-F238E27FC236}">
                    <a16:creationId xmlns:a16="http://schemas.microsoft.com/office/drawing/2014/main" id="{C5449133-4703-ADF0-D281-904F10E75060}"/>
                  </a:ext>
                </a:extLst>
              </p14:cNvPr>
              <p14:cNvContentPartPr/>
              <p14:nvPr/>
            </p14:nvContentPartPr>
            <p14:xfrm>
              <a:off x="1898738" y="5666302"/>
              <a:ext cx="420840" cy="114480"/>
            </p14:xfrm>
          </p:contentPart>
        </mc:Choice>
        <mc:Fallback xmlns="">
          <p:pic>
            <p:nvPicPr>
              <p:cNvPr id="118" name="Freihand 117">
                <a:extLst>
                  <a:ext uri="{FF2B5EF4-FFF2-40B4-BE49-F238E27FC236}">
                    <a16:creationId xmlns:a16="http://schemas.microsoft.com/office/drawing/2014/main" id="{C5449133-4703-ADF0-D281-904F10E75060}"/>
                  </a:ext>
                </a:extLst>
              </p:cNvPr>
              <p:cNvPicPr/>
              <p:nvPr/>
            </p:nvPicPr>
            <p:blipFill>
              <a:blip r:embed="rId111"/>
              <a:stretch>
                <a:fillRect/>
              </a:stretch>
            </p:blipFill>
            <p:spPr>
              <a:xfrm>
                <a:off x="1889738" y="5657302"/>
                <a:ext cx="438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1" name="Freihand 120">
                <a:extLst>
                  <a:ext uri="{FF2B5EF4-FFF2-40B4-BE49-F238E27FC236}">
                    <a16:creationId xmlns:a16="http://schemas.microsoft.com/office/drawing/2014/main" id="{06930ED8-FC23-CB48-9DF7-3F75E6E3A0DD}"/>
                  </a:ext>
                </a:extLst>
              </p14:cNvPr>
              <p14:cNvContentPartPr/>
              <p14:nvPr/>
            </p14:nvContentPartPr>
            <p14:xfrm>
              <a:off x="2380058" y="5586742"/>
              <a:ext cx="294840" cy="119160"/>
            </p14:xfrm>
          </p:contentPart>
        </mc:Choice>
        <mc:Fallback xmlns="">
          <p:pic>
            <p:nvPicPr>
              <p:cNvPr id="121" name="Freihand 120">
                <a:extLst>
                  <a:ext uri="{FF2B5EF4-FFF2-40B4-BE49-F238E27FC236}">
                    <a16:creationId xmlns:a16="http://schemas.microsoft.com/office/drawing/2014/main" id="{06930ED8-FC23-CB48-9DF7-3F75E6E3A0DD}"/>
                  </a:ext>
                </a:extLst>
              </p:cNvPr>
              <p:cNvPicPr/>
              <p:nvPr/>
            </p:nvPicPr>
            <p:blipFill>
              <a:blip r:embed="rId113"/>
              <a:stretch>
                <a:fillRect/>
              </a:stretch>
            </p:blipFill>
            <p:spPr>
              <a:xfrm>
                <a:off x="2371058" y="5578102"/>
                <a:ext cx="312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2" name="Freihand 121">
                <a:extLst>
                  <a:ext uri="{FF2B5EF4-FFF2-40B4-BE49-F238E27FC236}">
                    <a16:creationId xmlns:a16="http://schemas.microsoft.com/office/drawing/2014/main" id="{CA2CB2EC-5AC6-6F1C-928A-C7E245A74223}"/>
                  </a:ext>
                </a:extLst>
              </p14:cNvPr>
              <p14:cNvContentPartPr/>
              <p14:nvPr/>
            </p14:nvContentPartPr>
            <p14:xfrm>
              <a:off x="2749778" y="5522662"/>
              <a:ext cx="324000" cy="106200"/>
            </p14:xfrm>
          </p:contentPart>
        </mc:Choice>
        <mc:Fallback xmlns="">
          <p:pic>
            <p:nvPicPr>
              <p:cNvPr id="122" name="Freihand 121">
                <a:extLst>
                  <a:ext uri="{FF2B5EF4-FFF2-40B4-BE49-F238E27FC236}">
                    <a16:creationId xmlns:a16="http://schemas.microsoft.com/office/drawing/2014/main" id="{CA2CB2EC-5AC6-6F1C-928A-C7E245A74223}"/>
                  </a:ext>
                </a:extLst>
              </p:cNvPr>
              <p:cNvPicPr/>
              <p:nvPr/>
            </p:nvPicPr>
            <p:blipFill>
              <a:blip r:embed="rId115"/>
              <a:stretch>
                <a:fillRect/>
              </a:stretch>
            </p:blipFill>
            <p:spPr>
              <a:xfrm>
                <a:off x="2740778" y="5513662"/>
                <a:ext cx="341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4" name="Freihand 123">
                <a:extLst>
                  <a:ext uri="{FF2B5EF4-FFF2-40B4-BE49-F238E27FC236}">
                    <a16:creationId xmlns:a16="http://schemas.microsoft.com/office/drawing/2014/main" id="{A9F5B858-43B8-C12E-50DC-0CB9A38B23B0}"/>
                  </a:ext>
                </a:extLst>
              </p14:cNvPr>
              <p14:cNvContentPartPr/>
              <p14:nvPr/>
            </p14:nvContentPartPr>
            <p14:xfrm>
              <a:off x="4123898" y="2367982"/>
              <a:ext cx="1677960" cy="126000"/>
            </p14:xfrm>
          </p:contentPart>
        </mc:Choice>
        <mc:Fallback xmlns="">
          <p:pic>
            <p:nvPicPr>
              <p:cNvPr id="124" name="Freihand 123">
                <a:extLst>
                  <a:ext uri="{FF2B5EF4-FFF2-40B4-BE49-F238E27FC236}">
                    <a16:creationId xmlns:a16="http://schemas.microsoft.com/office/drawing/2014/main" id="{A9F5B858-43B8-C12E-50DC-0CB9A38B23B0}"/>
                  </a:ext>
                </a:extLst>
              </p:cNvPr>
              <p:cNvPicPr/>
              <p:nvPr/>
            </p:nvPicPr>
            <p:blipFill>
              <a:blip r:embed="rId117"/>
              <a:stretch>
                <a:fillRect/>
              </a:stretch>
            </p:blipFill>
            <p:spPr>
              <a:xfrm>
                <a:off x="4115258" y="2358982"/>
                <a:ext cx="1695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5" name="Freihand 124">
                <a:extLst>
                  <a:ext uri="{FF2B5EF4-FFF2-40B4-BE49-F238E27FC236}">
                    <a16:creationId xmlns:a16="http://schemas.microsoft.com/office/drawing/2014/main" id="{DD8B7ACD-D998-2A45-A3BD-0D8009E6E83A}"/>
                  </a:ext>
                </a:extLst>
              </p14:cNvPr>
              <p14:cNvContentPartPr/>
              <p14:nvPr/>
            </p14:nvContentPartPr>
            <p14:xfrm>
              <a:off x="4218218" y="1871542"/>
              <a:ext cx="1510200" cy="66240"/>
            </p14:xfrm>
          </p:contentPart>
        </mc:Choice>
        <mc:Fallback xmlns="">
          <p:pic>
            <p:nvPicPr>
              <p:cNvPr id="125" name="Freihand 124">
                <a:extLst>
                  <a:ext uri="{FF2B5EF4-FFF2-40B4-BE49-F238E27FC236}">
                    <a16:creationId xmlns:a16="http://schemas.microsoft.com/office/drawing/2014/main" id="{DD8B7ACD-D998-2A45-A3BD-0D8009E6E83A}"/>
                  </a:ext>
                </a:extLst>
              </p:cNvPr>
              <p:cNvPicPr/>
              <p:nvPr/>
            </p:nvPicPr>
            <p:blipFill>
              <a:blip r:embed="rId119"/>
              <a:stretch>
                <a:fillRect/>
              </a:stretch>
            </p:blipFill>
            <p:spPr>
              <a:xfrm>
                <a:off x="4209218" y="1862902"/>
                <a:ext cx="1527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 name="Freihand 2">
                <a:extLst>
                  <a:ext uri="{FF2B5EF4-FFF2-40B4-BE49-F238E27FC236}">
                    <a16:creationId xmlns:a16="http://schemas.microsoft.com/office/drawing/2014/main" id="{75292898-A421-AC73-97AC-4F6ACF765741}"/>
                  </a:ext>
                </a:extLst>
              </p14:cNvPr>
              <p14:cNvContentPartPr/>
              <p14:nvPr/>
            </p14:nvContentPartPr>
            <p14:xfrm>
              <a:off x="4879898" y="3792862"/>
              <a:ext cx="101520" cy="223560"/>
            </p14:xfrm>
          </p:contentPart>
        </mc:Choice>
        <mc:Fallback xmlns="">
          <p:pic>
            <p:nvPicPr>
              <p:cNvPr id="3" name="Freihand 2">
                <a:extLst>
                  <a:ext uri="{FF2B5EF4-FFF2-40B4-BE49-F238E27FC236}">
                    <a16:creationId xmlns:a16="http://schemas.microsoft.com/office/drawing/2014/main" id="{75292898-A421-AC73-97AC-4F6ACF765741}"/>
                  </a:ext>
                </a:extLst>
              </p:cNvPr>
              <p:cNvPicPr/>
              <p:nvPr/>
            </p:nvPicPr>
            <p:blipFill>
              <a:blip r:embed="rId121"/>
              <a:stretch>
                <a:fillRect/>
              </a:stretch>
            </p:blipFill>
            <p:spPr>
              <a:xfrm>
                <a:off x="4870898" y="3783862"/>
                <a:ext cx="119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 name="Freihand 3">
                <a:extLst>
                  <a:ext uri="{FF2B5EF4-FFF2-40B4-BE49-F238E27FC236}">
                    <a16:creationId xmlns:a16="http://schemas.microsoft.com/office/drawing/2014/main" id="{B67560E5-A757-ED68-11A9-CC52A8A6A3DC}"/>
                  </a:ext>
                </a:extLst>
              </p14:cNvPr>
              <p14:cNvContentPartPr/>
              <p14:nvPr/>
            </p14:nvContentPartPr>
            <p14:xfrm>
              <a:off x="5078618" y="3801862"/>
              <a:ext cx="167760" cy="163080"/>
            </p14:xfrm>
          </p:contentPart>
        </mc:Choice>
        <mc:Fallback xmlns="">
          <p:pic>
            <p:nvPicPr>
              <p:cNvPr id="4" name="Freihand 3">
                <a:extLst>
                  <a:ext uri="{FF2B5EF4-FFF2-40B4-BE49-F238E27FC236}">
                    <a16:creationId xmlns:a16="http://schemas.microsoft.com/office/drawing/2014/main" id="{B67560E5-A757-ED68-11A9-CC52A8A6A3DC}"/>
                  </a:ext>
                </a:extLst>
              </p:cNvPr>
              <p:cNvPicPr/>
              <p:nvPr/>
            </p:nvPicPr>
            <p:blipFill>
              <a:blip r:embed="rId123"/>
              <a:stretch>
                <a:fillRect/>
              </a:stretch>
            </p:blipFill>
            <p:spPr>
              <a:xfrm>
                <a:off x="5069618" y="3793222"/>
                <a:ext cx="185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 name="Freihand 4">
                <a:extLst>
                  <a:ext uri="{FF2B5EF4-FFF2-40B4-BE49-F238E27FC236}">
                    <a16:creationId xmlns:a16="http://schemas.microsoft.com/office/drawing/2014/main" id="{4C8E8AA2-1B16-E5D0-1CEF-1AC06498D4C2}"/>
                  </a:ext>
                </a:extLst>
              </p14:cNvPr>
              <p14:cNvContentPartPr/>
              <p14:nvPr/>
            </p14:nvContentPartPr>
            <p14:xfrm>
              <a:off x="5314778" y="3788182"/>
              <a:ext cx="6120" cy="173160"/>
            </p14:xfrm>
          </p:contentPart>
        </mc:Choice>
        <mc:Fallback xmlns="">
          <p:pic>
            <p:nvPicPr>
              <p:cNvPr id="5" name="Freihand 4">
                <a:extLst>
                  <a:ext uri="{FF2B5EF4-FFF2-40B4-BE49-F238E27FC236}">
                    <a16:creationId xmlns:a16="http://schemas.microsoft.com/office/drawing/2014/main" id="{4C8E8AA2-1B16-E5D0-1CEF-1AC06498D4C2}"/>
                  </a:ext>
                </a:extLst>
              </p:cNvPr>
              <p:cNvPicPr/>
              <p:nvPr/>
            </p:nvPicPr>
            <p:blipFill>
              <a:blip r:embed="rId125"/>
              <a:stretch>
                <a:fillRect/>
              </a:stretch>
            </p:blipFill>
            <p:spPr>
              <a:xfrm>
                <a:off x="5306138" y="3779542"/>
                <a:ext cx="23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 name="Freihand 6">
                <a:extLst>
                  <a:ext uri="{FF2B5EF4-FFF2-40B4-BE49-F238E27FC236}">
                    <a16:creationId xmlns:a16="http://schemas.microsoft.com/office/drawing/2014/main" id="{7E41811B-A194-6868-53AA-5915087CB2C8}"/>
                  </a:ext>
                </a:extLst>
              </p14:cNvPr>
              <p14:cNvContentPartPr/>
              <p14:nvPr/>
            </p14:nvContentPartPr>
            <p14:xfrm>
              <a:off x="5264378" y="3785302"/>
              <a:ext cx="291240" cy="194400"/>
            </p14:xfrm>
          </p:contentPart>
        </mc:Choice>
        <mc:Fallback xmlns="">
          <p:pic>
            <p:nvPicPr>
              <p:cNvPr id="7" name="Freihand 6">
                <a:extLst>
                  <a:ext uri="{FF2B5EF4-FFF2-40B4-BE49-F238E27FC236}">
                    <a16:creationId xmlns:a16="http://schemas.microsoft.com/office/drawing/2014/main" id="{7E41811B-A194-6868-53AA-5915087CB2C8}"/>
                  </a:ext>
                </a:extLst>
              </p:cNvPr>
              <p:cNvPicPr/>
              <p:nvPr/>
            </p:nvPicPr>
            <p:blipFill>
              <a:blip r:embed="rId127"/>
              <a:stretch>
                <a:fillRect/>
              </a:stretch>
            </p:blipFill>
            <p:spPr>
              <a:xfrm>
                <a:off x="5255738" y="3776302"/>
                <a:ext cx="308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6" name="Freihand 125">
                <a:extLst>
                  <a:ext uri="{FF2B5EF4-FFF2-40B4-BE49-F238E27FC236}">
                    <a16:creationId xmlns:a16="http://schemas.microsoft.com/office/drawing/2014/main" id="{77530523-9224-FB53-B2ED-1F05513336B3}"/>
                  </a:ext>
                </a:extLst>
              </p14:cNvPr>
              <p14:cNvContentPartPr/>
              <p14:nvPr/>
            </p14:nvContentPartPr>
            <p14:xfrm>
              <a:off x="5939018" y="2320102"/>
              <a:ext cx="142200" cy="190080"/>
            </p14:xfrm>
          </p:contentPart>
        </mc:Choice>
        <mc:Fallback xmlns="">
          <p:pic>
            <p:nvPicPr>
              <p:cNvPr id="126" name="Freihand 125">
                <a:extLst>
                  <a:ext uri="{FF2B5EF4-FFF2-40B4-BE49-F238E27FC236}">
                    <a16:creationId xmlns:a16="http://schemas.microsoft.com/office/drawing/2014/main" id="{77530523-9224-FB53-B2ED-1F05513336B3}"/>
                  </a:ext>
                </a:extLst>
              </p:cNvPr>
              <p:cNvPicPr/>
              <p:nvPr/>
            </p:nvPicPr>
            <p:blipFill>
              <a:blip r:embed="rId129"/>
              <a:stretch>
                <a:fillRect/>
              </a:stretch>
            </p:blipFill>
            <p:spPr>
              <a:xfrm>
                <a:off x="5930018" y="2311462"/>
                <a:ext cx="159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7" name="Freihand 126">
                <a:extLst>
                  <a:ext uri="{FF2B5EF4-FFF2-40B4-BE49-F238E27FC236}">
                    <a16:creationId xmlns:a16="http://schemas.microsoft.com/office/drawing/2014/main" id="{BE345828-20AB-EEB9-7BD0-0755FCA36C36}"/>
                  </a:ext>
                </a:extLst>
              </p14:cNvPr>
              <p14:cNvContentPartPr/>
              <p14:nvPr/>
            </p14:nvContentPartPr>
            <p14:xfrm>
              <a:off x="6113258" y="2331262"/>
              <a:ext cx="24480" cy="141120"/>
            </p14:xfrm>
          </p:contentPart>
        </mc:Choice>
        <mc:Fallback xmlns="">
          <p:pic>
            <p:nvPicPr>
              <p:cNvPr id="127" name="Freihand 126">
                <a:extLst>
                  <a:ext uri="{FF2B5EF4-FFF2-40B4-BE49-F238E27FC236}">
                    <a16:creationId xmlns:a16="http://schemas.microsoft.com/office/drawing/2014/main" id="{BE345828-20AB-EEB9-7BD0-0755FCA36C36}"/>
                  </a:ext>
                </a:extLst>
              </p:cNvPr>
              <p:cNvPicPr/>
              <p:nvPr/>
            </p:nvPicPr>
            <p:blipFill>
              <a:blip r:embed="rId131"/>
              <a:stretch>
                <a:fillRect/>
              </a:stretch>
            </p:blipFill>
            <p:spPr>
              <a:xfrm>
                <a:off x="6104258" y="2322262"/>
                <a:ext cx="42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8" name="Freihand 127">
                <a:extLst>
                  <a:ext uri="{FF2B5EF4-FFF2-40B4-BE49-F238E27FC236}">
                    <a16:creationId xmlns:a16="http://schemas.microsoft.com/office/drawing/2014/main" id="{9844B9F4-2F87-2023-B27A-DECA0AC1B64F}"/>
                  </a:ext>
                </a:extLst>
              </p14:cNvPr>
              <p14:cNvContentPartPr/>
              <p14:nvPr/>
            </p14:nvContentPartPr>
            <p14:xfrm>
              <a:off x="6137738" y="2287342"/>
              <a:ext cx="219960" cy="254880"/>
            </p14:xfrm>
          </p:contentPart>
        </mc:Choice>
        <mc:Fallback xmlns="">
          <p:pic>
            <p:nvPicPr>
              <p:cNvPr id="128" name="Freihand 127">
                <a:extLst>
                  <a:ext uri="{FF2B5EF4-FFF2-40B4-BE49-F238E27FC236}">
                    <a16:creationId xmlns:a16="http://schemas.microsoft.com/office/drawing/2014/main" id="{9844B9F4-2F87-2023-B27A-DECA0AC1B64F}"/>
                  </a:ext>
                </a:extLst>
              </p:cNvPr>
              <p:cNvPicPr/>
              <p:nvPr/>
            </p:nvPicPr>
            <p:blipFill>
              <a:blip r:embed="rId133"/>
              <a:stretch>
                <a:fillRect/>
              </a:stretch>
            </p:blipFill>
            <p:spPr>
              <a:xfrm>
                <a:off x="6128738" y="2278342"/>
                <a:ext cx="2376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0" name="Freihand 129">
                <a:extLst>
                  <a:ext uri="{FF2B5EF4-FFF2-40B4-BE49-F238E27FC236}">
                    <a16:creationId xmlns:a16="http://schemas.microsoft.com/office/drawing/2014/main" id="{9C949CA2-0195-23C7-BF8D-85719D151E64}"/>
                  </a:ext>
                </a:extLst>
              </p14:cNvPr>
              <p14:cNvContentPartPr/>
              <p14:nvPr/>
            </p14:nvContentPartPr>
            <p14:xfrm>
              <a:off x="6118658" y="2300302"/>
              <a:ext cx="31680" cy="286200"/>
            </p14:xfrm>
          </p:contentPart>
        </mc:Choice>
        <mc:Fallback xmlns="">
          <p:pic>
            <p:nvPicPr>
              <p:cNvPr id="130" name="Freihand 129">
                <a:extLst>
                  <a:ext uri="{FF2B5EF4-FFF2-40B4-BE49-F238E27FC236}">
                    <a16:creationId xmlns:a16="http://schemas.microsoft.com/office/drawing/2014/main" id="{9C949CA2-0195-23C7-BF8D-85719D151E64}"/>
                  </a:ext>
                </a:extLst>
              </p:cNvPr>
              <p:cNvPicPr/>
              <p:nvPr/>
            </p:nvPicPr>
            <p:blipFill>
              <a:blip r:embed="rId135"/>
              <a:stretch>
                <a:fillRect/>
              </a:stretch>
            </p:blipFill>
            <p:spPr>
              <a:xfrm>
                <a:off x="6109658" y="2291302"/>
                <a:ext cx="493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1" name="Freihand 130">
                <a:extLst>
                  <a:ext uri="{FF2B5EF4-FFF2-40B4-BE49-F238E27FC236}">
                    <a16:creationId xmlns:a16="http://schemas.microsoft.com/office/drawing/2014/main" id="{85F22F81-E52D-60E8-FB2E-A86A94019727}"/>
                  </a:ext>
                </a:extLst>
              </p14:cNvPr>
              <p14:cNvContentPartPr/>
              <p14:nvPr/>
            </p14:nvContentPartPr>
            <p14:xfrm>
              <a:off x="6106418" y="2304982"/>
              <a:ext cx="254160" cy="313920"/>
            </p14:xfrm>
          </p:contentPart>
        </mc:Choice>
        <mc:Fallback xmlns="">
          <p:pic>
            <p:nvPicPr>
              <p:cNvPr id="131" name="Freihand 130">
                <a:extLst>
                  <a:ext uri="{FF2B5EF4-FFF2-40B4-BE49-F238E27FC236}">
                    <a16:creationId xmlns:a16="http://schemas.microsoft.com/office/drawing/2014/main" id="{85F22F81-E52D-60E8-FB2E-A86A94019727}"/>
                  </a:ext>
                </a:extLst>
              </p:cNvPr>
              <p:cNvPicPr/>
              <p:nvPr/>
            </p:nvPicPr>
            <p:blipFill>
              <a:blip r:embed="rId137"/>
              <a:stretch>
                <a:fillRect/>
              </a:stretch>
            </p:blipFill>
            <p:spPr>
              <a:xfrm>
                <a:off x="6097778" y="2295982"/>
                <a:ext cx="27180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2" name="Freihand 131">
                <a:extLst>
                  <a:ext uri="{FF2B5EF4-FFF2-40B4-BE49-F238E27FC236}">
                    <a16:creationId xmlns:a16="http://schemas.microsoft.com/office/drawing/2014/main" id="{9A8F151D-E2F1-49EE-2C8A-9DD658634754}"/>
                  </a:ext>
                </a:extLst>
              </p14:cNvPr>
              <p14:cNvContentPartPr/>
              <p14:nvPr/>
            </p14:nvContentPartPr>
            <p14:xfrm>
              <a:off x="6078698" y="2298142"/>
              <a:ext cx="236160" cy="379440"/>
            </p14:xfrm>
          </p:contentPart>
        </mc:Choice>
        <mc:Fallback xmlns="">
          <p:pic>
            <p:nvPicPr>
              <p:cNvPr id="132" name="Freihand 131">
                <a:extLst>
                  <a:ext uri="{FF2B5EF4-FFF2-40B4-BE49-F238E27FC236}">
                    <a16:creationId xmlns:a16="http://schemas.microsoft.com/office/drawing/2014/main" id="{9A8F151D-E2F1-49EE-2C8A-9DD658634754}"/>
                  </a:ext>
                </a:extLst>
              </p:cNvPr>
              <p:cNvPicPr/>
              <p:nvPr/>
            </p:nvPicPr>
            <p:blipFill>
              <a:blip r:embed="rId139"/>
              <a:stretch>
                <a:fillRect/>
              </a:stretch>
            </p:blipFill>
            <p:spPr>
              <a:xfrm>
                <a:off x="6070058" y="2289502"/>
                <a:ext cx="2538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3" name="Freihand 132">
                <a:extLst>
                  <a:ext uri="{FF2B5EF4-FFF2-40B4-BE49-F238E27FC236}">
                    <a16:creationId xmlns:a16="http://schemas.microsoft.com/office/drawing/2014/main" id="{8C44A34D-0592-BE5D-CE79-FC5D964BD200}"/>
                  </a:ext>
                </a:extLst>
              </p14:cNvPr>
              <p14:cNvContentPartPr/>
              <p14:nvPr/>
            </p14:nvContentPartPr>
            <p14:xfrm>
              <a:off x="6403778" y="2330182"/>
              <a:ext cx="101880" cy="277920"/>
            </p14:xfrm>
          </p:contentPart>
        </mc:Choice>
        <mc:Fallback xmlns="">
          <p:pic>
            <p:nvPicPr>
              <p:cNvPr id="133" name="Freihand 132">
                <a:extLst>
                  <a:ext uri="{FF2B5EF4-FFF2-40B4-BE49-F238E27FC236}">
                    <a16:creationId xmlns:a16="http://schemas.microsoft.com/office/drawing/2014/main" id="{8C44A34D-0592-BE5D-CE79-FC5D964BD200}"/>
                  </a:ext>
                </a:extLst>
              </p:cNvPr>
              <p:cNvPicPr/>
              <p:nvPr/>
            </p:nvPicPr>
            <p:blipFill>
              <a:blip r:embed="rId141"/>
              <a:stretch>
                <a:fillRect/>
              </a:stretch>
            </p:blipFill>
            <p:spPr>
              <a:xfrm>
                <a:off x="6395138" y="2321182"/>
                <a:ext cx="119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6" name="Freihand 145">
                <a:extLst>
                  <a:ext uri="{FF2B5EF4-FFF2-40B4-BE49-F238E27FC236}">
                    <a16:creationId xmlns:a16="http://schemas.microsoft.com/office/drawing/2014/main" id="{CFEDD681-AEB8-6D6E-7E9C-F680B4985548}"/>
                  </a:ext>
                </a:extLst>
              </p14:cNvPr>
              <p14:cNvContentPartPr/>
              <p14:nvPr/>
            </p14:nvContentPartPr>
            <p14:xfrm>
              <a:off x="5250338" y="2530342"/>
              <a:ext cx="731520" cy="2255040"/>
            </p14:xfrm>
          </p:contentPart>
        </mc:Choice>
        <mc:Fallback xmlns="">
          <p:pic>
            <p:nvPicPr>
              <p:cNvPr id="146" name="Freihand 145">
                <a:extLst>
                  <a:ext uri="{FF2B5EF4-FFF2-40B4-BE49-F238E27FC236}">
                    <a16:creationId xmlns:a16="http://schemas.microsoft.com/office/drawing/2014/main" id="{CFEDD681-AEB8-6D6E-7E9C-F680B4985548}"/>
                  </a:ext>
                </a:extLst>
              </p:cNvPr>
              <p:cNvPicPr/>
              <p:nvPr/>
            </p:nvPicPr>
            <p:blipFill>
              <a:blip r:embed="rId143"/>
              <a:stretch>
                <a:fillRect/>
              </a:stretch>
            </p:blipFill>
            <p:spPr>
              <a:xfrm>
                <a:off x="5241698" y="2521702"/>
                <a:ext cx="749160" cy="2272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7" name="Freihand 146">
                <a:extLst>
                  <a:ext uri="{FF2B5EF4-FFF2-40B4-BE49-F238E27FC236}">
                    <a16:creationId xmlns:a16="http://schemas.microsoft.com/office/drawing/2014/main" id="{71486522-358D-AC09-61F9-DAF59374B688}"/>
                  </a:ext>
                </a:extLst>
              </p14:cNvPr>
              <p14:cNvContentPartPr/>
              <p14:nvPr/>
            </p14:nvContentPartPr>
            <p14:xfrm>
              <a:off x="5137658" y="2367982"/>
              <a:ext cx="404640" cy="349200"/>
            </p14:xfrm>
          </p:contentPart>
        </mc:Choice>
        <mc:Fallback xmlns="">
          <p:pic>
            <p:nvPicPr>
              <p:cNvPr id="147" name="Freihand 146">
                <a:extLst>
                  <a:ext uri="{FF2B5EF4-FFF2-40B4-BE49-F238E27FC236}">
                    <a16:creationId xmlns:a16="http://schemas.microsoft.com/office/drawing/2014/main" id="{71486522-358D-AC09-61F9-DAF59374B688}"/>
                  </a:ext>
                </a:extLst>
              </p:cNvPr>
              <p:cNvPicPr/>
              <p:nvPr/>
            </p:nvPicPr>
            <p:blipFill>
              <a:blip r:embed="rId145"/>
              <a:stretch>
                <a:fillRect/>
              </a:stretch>
            </p:blipFill>
            <p:spPr>
              <a:xfrm>
                <a:off x="5128658" y="2358982"/>
                <a:ext cx="42228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0" name="Freihand 149">
                <a:extLst>
                  <a:ext uri="{FF2B5EF4-FFF2-40B4-BE49-F238E27FC236}">
                    <a16:creationId xmlns:a16="http://schemas.microsoft.com/office/drawing/2014/main" id="{647DFF31-2758-641E-0F15-6EF8F413E8BA}"/>
                  </a:ext>
                </a:extLst>
              </p14:cNvPr>
              <p14:cNvContentPartPr/>
              <p14:nvPr/>
            </p14:nvContentPartPr>
            <p14:xfrm>
              <a:off x="5341058" y="4845502"/>
              <a:ext cx="470520" cy="201600"/>
            </p14:xfrm>
          </p:contentPart>
        </mc:Choice>
        <mc:Fallback xmlns="">
          <p:pic>
            <p:nvPicPr>
              <p:cNvPr id="150" name="Freihand 149">
                <a:extLst>
                  <a:ext uri="{FF2B5EF4-FFF2-40B4-BE49-F238E27FC236}">
                    <a16:creationId xmlns:a16="http://schemas.microsoft.com/office/drawing/2014/main" id="{647DFF31-2758-641E-0F15-6EF8F413E8BA}"/>
                  </a:ext>
                </a:extLst>
              </p:cNvPr>
              <p:cNvPicPr/>
              <p:nvPr/>
            </p:nvPicPr>
            <p:blipFill>
              <a:blip r:embed="rId147"/>
              <a:stretch>
                <a:fillRect/>
              </a:stretch>
            </p:blipFill>
            <p:spPr>
              <a:xfrm>
                <a:off x="5332058" y="4836502"/>
                <a:ext cx="4881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1" name="Freihand 150">
                <a:extLst>
                  <a:ext uri="{FF2B5EF4-FFF2-40B4-BE49-F238E27FC236}">
                    <a16:creationId xmlns:a16="http://schemas.microsoft.com/office/drawing/2014/main" id="{97C0EA63-6C22-D2FC-22B7-D5BFD089316B}"/>
                  </a:ext>
                </a:extLst>
              </p14:cNvPr>
              <p14:cNvContentPartPr/>
              <p14:nvPr/>
            </p14:nvContentPartPr>
            <p14:xfrm>
              <a:off x="5751458" y="4768462"/>
              <a:ext cx="11880" cy="28800"/>
            </p14:xfrm>
          </p:contentPart>
        </mc:Choice>
        <mc:Fallback xmlns="">
          <p:pic>
            <p:nvPicPr>
              <p:cNvPr id="151" name="Freihand 150">
                <a:extLst>
                  <a:ext uri="{FF2B5EF4-FFF2-40B4-BE49-F238E27FC236}">
                    <a16:creationId xmlns:a16="http://schemas.microsoft.com/office/drawing/2014/main" id="{97C0EA63-6C22-D2FC-22B7-D5BFD089316B}"/>
                  </a:ext>
                </a:extLst>
              </p:cNvPr>
              <p:cNvPicPr/>
              <p:nvPr/>
            </p:nvPicPr>
            <p:blipFill>
              <a:blip r:embed="rId149"/>
              <a:stretch>
                <a:fillRect/>
              </a:stretch>
            </p:blipFill>
            <p:spPr>
              <a:xfrm>
                <a:off x="5742818" y="4759822"/>
                <a:ext cx="295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2" name="Freihand 151">
                <a:extLst>
                  <a:ext uri="{FF2B5EF4-FFF2-40B4-BE49-F238E27FC236}">
                    <a16:creationId xmlns:a16="http://schemas.microsoft.com/office/drawing/2014/main" id="{8DF5D767-C530-9DE2-DF5B-D1B62FC88F02}"/>
                  </a:ext>
                </a:extLst>
              </p14:cNvPr>
              <p14:cNvContentPartPr/>
              <p14:nvPr/>
            </p14:nvContentPartPr>
            <p14:xfrm>
              <a:off x="5948378" y="4710502"/>
              <a:ext cx="124200" cy="207360"/>
            </p14:xfrm>
          </p:contentPart>
        </mc:Choice>
        <mc:Fallback xmlns="">
          <p:pic>
            <p:nvPicPr>
              <p:cNvPr id="152" name="Freihand 151">
                <a:extLst>
                  <a:ext uri="{FF2B5EF4-FFF2-40B4-BE49-F238E27FC236}">
                    <a16:creationId xmlns:a16="http://schemas.microsoft.com/office/drawing/2014/main" id="{8DF5D767-C530-9DE2-DF5B-D1B62FC88F02}"/>
                  </a:ext>
                </a:extLst>
              </p:cNvPr>
              <p:cNvPicPr/>
              <p:nvPr/>
            </p:nvPicPr>
            <p:blipFill>
              <a:blip r:embed="rId151"/>
              <a:stretch>
                <a:fillRect/>
              </a:stretch>
            </p:blipFill>
            <p:spPr>
              <a:xfrm>
                <a:off x="5939738" y="4701502"/>
                <a:ext cx="1418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3" name="Freihand 152">
                <a:extLst>
                  <a:ext uri="{FF2B5EF4-FFF2-40B4-BE49-F238E27FC236}">
                    <a16:creationId xmlns:a16="http://schemas.microsoft.com/office/drawing/2014/main" id="{896122D1-107D-5C85-9312-F08D8D1BEE74}"/>
                  </a:ext>
                </a:extLst>
              </p14:cNvPr>
              <p14:cNvContentPartPr/>
              <p14:nvPr/>
            </p14:nvContentPartPr>
            <p14:xfrm>
              <a:off x="6294698" y="4652542"/>
              <a:ext cx="324720" cy="239400"/>
            </p14:xfrm>
          </p:contentPart>
        </mc:Choice>
        <mc:Fallback xmlns="">
          <p:pic>
            <p:nvPicPr>
              <p:cNvPr id="153" name="Freihand 152">
                <a:extLst>
                  <a:ext uri="{FF2B5EF4-FFF2-40B4-BE49-F238E27FC236}">
                    <a16:creationId xmlns:a16="http://schemas.microsoft.com/office/drawing/2014/main" id="{896122D1-107D-5C85-9312-F08D8D1BEE74}"/>
                  </a:ext>
                </a:extLst>
              </p:cNvPr>
              <p:cNvPicPr/>
              <p:nvPr/>
            </p:nvPicPr>
            <p:blipFill>
              <a:blip r:embed="rId153"/>
              <a:stretch>
                <a:fillRect/>
              </a:stretch>
            </p:blipFill>
            <p:spPr>
              <a:xfrm>
                <a:off x="6285698" y="4643542"/>
                <a:ext cx="3423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4" name="Freihand 153">
                <a:extLst>
                  <a:ext uri="{FF2B5EF4-FFF2-40B4-BE49-F238E27FC236}">
                    <a16:creationId xmlns:a16="http://schemas.microsoft.com/office/drawing/2014/main" id="{2D068918-7938-6FAF-509C-80B004CC619F}"/>
                  </a:ext>
                </a:extLst>
              </p14:cNvPr>
              <p14:cNvContentPartPr/>
              <p14:nvPr/>
            </p14:nvContentPartPr>
            <p14:xfrm>
              <a:off x="5265818" y="5301982"/>
              <a:ext cx="378720" cy="254520"/>
            </p14:xfrm>
          </p:contentPart>
        </mc:Choice>
        <mc:Fallback xmlns="">
          <p:pic>
            <p:nvPicPr>
              <p:cNvPr id="154" name="Freihand 153">
                <a:extLst>
                  <a:ext uri="{FF2B5EF4-FFF2-40B4-BE49-F238E27FC236}">
                    <a16:creationId xmlns:a16="http://schemas.microsoft.com/office/drawing/2014/main" id="{2D068918-7938-6FAF-509C-80B004CC619F}"/>
                  </a:ext>
                </a:extLst>
              </p:cNvPr>
              <p:cNvPicPr/>
              <p:nvPr/>
            </p:nvPicPr>
            <p:blipFill>
              <a:blip r:embed="rId155"/>
              <a:stretch>
                <a:fillRect/>
              </a:stretch>
            </p:blipFill>
            <p:spPr>
              <a:xfrm>
                <a:off x="5257178" y="5293342"/>
                <a:ext cx="3963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5" name="Freihand 154">
                <a:extLst>
                  <a:ext uri="{FF2B5EF4-FFF2-40B4-BE49-F238E27FC236}">
                    <a16:creationId xmlns:a16="http://schemas.microsoft.com/office/drawing/2014/main" id="{5055B474-E53C-5A66-3320-60A9589CB35B}"/>
                  </a:ext>
                </a:extLst>
              </p14:cNvPr>
              <p14:cNvContentPartPr/>
              <p14:nvPr/>
            </p14:nvContentPartPr>
            <p14:xfrm>
              <a:off x="5691338" y="5236822"/>
              <a:ext cx="325800" cy="227520"/>
            </p14:xfrm>
          </p:contentPart>
        </mc:Choice>
        <mc:Fallback xmlns="">
          <p:pic>
            <p:nvPicPr>
              <p:cNvPr id="155" name="Freihand 154">
                <a:extLst>
                  <a:ext uri="{FF2B5EF4-FFF2-40B4-BE49-F238E27FC236}">
                    <a16:creationId xmlns:a16="http://schemas.microsoft.com/office/drawing/2014/main" id="{5055B474-E53C-5A66-3320-60A9589CB35B}"/>
                  </a:ext>
                </a:extLst>
              </p:cNvPr>
              <p:cNvPicPr/>
              <p:nvPr/>
            </p:nvPicPr>
            <p:blipFill>
              <a:blip r:embed="rId157"/>
              <a:stretch>
                <a:fillRect/>
              </a:stretch>
            </p:blipFill>
            <p:spPr>
              <a:xfrm>
                <a:off x="5682338" y="5228182"/>
                <a:ext cx="343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6" name="Freihand 155">
                <a:extLst>
                  <a:ext uri="{FF2B5EF4-FFF2-40B4-BE49-F238E27FC236}">
                    <a16:creationId xmlns:a16="http://schemas.microsoft.com/office/drawing/2014/main" id="{27EDA8C8-CD5B-D6D0-ACA2-27E2E8A71B6B}"/>
                  </a:ext>
                </a:extLst>
              </p14:cNvPr>
              <p14:cNvContentPartPr/>
              <p14:nvPr/>
            </p14:nvContentPartPr>
            <p14:xfrm>
              <a:off x="6074018" y="5283622"/>
              <a:ext cx="85320" cy="135360"/>
            </p14:xfrm>
          </p:contentPart>
        </mc:Choice>
        <mc:Fallback xmlns="">
          <p:pic>
            <p:nvPicPr>
              <p:cNvPr id="156" name="Freihand 155">
                <a:extLst>
                  <a:ext uri="{FF2B5EF4-FFF2-40B4-BE49-F238E27FC236}">
                    <a16:creationId xmlns:a16="http://schemas.microsoft.com/office/drawing/2014/main" id="{27EDA8C8-CD5B-D6D0-ACA2-27E2E8A71B6B}"/>
                  </a:ext>
                </a:extLst>
              </p:cNvPr>
              <p:cNvPicPr/>
              <p:nvPr/>
            </p:nvPicPr>
            <p:blipFill>
              <a:blip r:embed="rId159"/>
              <a:stretch>
                <a:fillRect/>
              </a:stretch>
            </p:blipFill>
            <p:spPr>
              <a:xfrm>
                <a:off x="6065018" y="5274982"/>
                <a:ext cx="102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7" name="Freihand 156">
                <a:extLst>
                  <a:ext uri="{FF2B5EF4-FFF2-40B4-BE49-F238E27FC236}">
                    <a16:creationId xmlns:a16="http://schemas.microsoft.com/office/drawing/2014/main" id="{E1D35312-641A-4173-0A70-0727558E7025}"/>
                  </a:ext>
                </a:extLst>
              </p14:cNvPr>
              <p14:cNvContentPartPr/>
              <p14:nvPr/>
            </p14:nvContentPartPr>
            <p14:xfrm>
              <a:off x="6203618" y="5280022"/>
              <a:ext cx="24120" cy="110160"/>
            </p14:xfrm>
          </p:contentPart>
        </mc:Choice>
        <mc:Fallback xmlns="">
          <p:pic>
            <p:nvPicPr>
              <p:cNvPr id="157" name="Freihand 156">
                <a:extLst>
                  <a:ext uri="{FF2B5EF4-FFF2-40B4-BE49-F238E27FC236}">
                    <a16:creationId xmlns:a16="http://schemas.microsoft.com/office/drawing/2014/main" id="{E1D35312-641A-4173-0A70-0727558E7025}"/>
                  </a:ext>
                </a:extLst>
              </p:cNvPr>
              <p:cNvPicPr/>
              <p:nvPr/>
            </p:nvPicPr>
            <p:blipFill>
              <a:blip r:embed="rId161"/>
              <a:stretch>
                <a:fillRect/>
              </a:stretch>
            </p:blipFill>
            <p:spPr>
              <a:xfrm>
                <a:off x="6194618" y="5271022"/>
                <a:ext cx="41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8" name="Freihand 157">
                <a:extLst>
                  <a:ext uri="{FF2B5EF4-FFF2-40B4-BE49-F238E27FC236}">
                    <a16:creationId xmlns:a16="http://schemas.microsoft.com/office/drawing/2014/main" id="{4996C7AF-2238-0439-036F-24515C267893}"/>
                  </a:ext>
                </a:extLst>
              </p14:cNvPr>
              <p14:cNvContentPartPr/>
              <p14:nvPr/>
            </p14:nvContentPartPr>
            <p14:xfrm>
              <a:off x="6290378" y="5034142"/>
              <a:ext cx="330120" cy="303840"/>
            </p14:xfrm>
          </p:contentPart>
        </mc:Choice>
        <mc:Fallback xmlns="">
          <p:pic>
            <p:nvPicPr>
              <p:cNvPr id="158" name="Freihand 157">
                <a:extLst>
                  <a:ext uri="{FF2B5EF4-FFF2-40B4-BE49-F238E27FC236}">
                    <a16:creationId xmlns:a16="http://schemas.microsoft.com/office/drawing/2014/main" id="{4996C7AF-2238-0439-036F-24515C267893}"/>
                  </a:ext>
                </a:extLst>
              </p:cNvPr>
              <p:cNvPicPr/>
              <p:nvPr/>
            </p:nvPicPr>
            <p:blipFill>
              <a:blip r:embed="rId163"/>
              <a:stretch>
                <a:fillRect/>
              </a:stretch>
            </p:blipFill>
            <p:spPr>
              <a:xfrm>
                <a:off x="6281738" y="5025142"/>
                <a:ext cx="3477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9" name="Freihand 158">
                <a:extLst>
                  <a:ext uri="{FF2B5EF4-FFF2-40B4-BE49-F238E27FC236}">
                    <a16:creationId xmlns:a16="http://schemas.microsoft.com/office/drawing/2014/main" id="{9F4696F3-C97F-89D1-788A-E3B0A67AFAA3}"/>
                  </a:ext>
                </a:extLst>
              </p14:cNvPr>
              <p14:cNvContentPartPr/>
              <p14:nvPr/>
            </p14:nvContentPartPr>
            <p14:xfrm>
              <a:off x="5248538" y="5746222"/>
              <a:ext cx="257760" cy="177120"/>
            </p14:xfrm>
          </p:contentPart>
        </mc:Choice>
        <mc:Fallback xmlns="">
          <p:pic>
            <p:nvPicPr>
              <p:cNvPr id="159" name="Freihand 158">
                <a:extLst>
                  <a:ext uri="{FF2B5EF4-FFF2-40B4-BE49-F238E27FC236}">
                    <a16:creationId xmlns:a16="http://schemas.microsoft.com/office/drawing/2014/main" id="{9F4696F3-C97F-89D1-788A-E3B0A67AFAA3}"/>
                  </a:ext>
                </a:extLst>
              </p:cNvPr>
              <p:cNvPicPr/>
              <p:nvPr/>
            </p:nvPicPr>
            <p:blipFill>
              <a:blip r:embed="rId165"/>
              <a:stretch>
                <a:fillRect/>
              </a:stretch>
            </p:blipFill>
            <p:spPr>
              <a:xfrm>
                <a:off x="5239538" y="5737222"/>
                <a:ext cx="275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0" name="Freihand 159">
                <a:extLst>
                  <a:ext uri="{FF2B5EF4-FFF2-40B4-BE49-F238E27FC236}">
                    <a16:creationId xmlns:a16="http://schemas.microsoft.com/office/drawing/2014/main" id="{BA86DA8F-A9CA-5E27-5949-B24F5EF1FFA0}"/>
                  </a:ext>
                </a:extLst>
              </p14:cNvPr>
              <p14:cNvContentPartPr/>
              <p14:nvPr/>
            </p14:nvContentPartPr>
            <p14:xfrm>
              <a:off x="5481458" y="5674582"/>
              <a:ext cx="10800" cy="58320"/>
            </p14:xfrm>
          </p:contentPart>
        </mc:Choice>
        <mc:Fallback xmlns="">
          <p:pic>
            <p:nvPicPr>
              <p:cNvPr id="160" name="Freihand 159">
                <a:extLst>
                  <a:ext uri="{FF2B5EF4-FFF2-40B4-BE49-F238E27FC236}">
                    <a16:creationId xmlns:a16="http://schemas.microsoft.com/office/drawing/2014/main" id="{BA86DA8F-A9CA-5E27-5949-B24F5EF1FFA0}"/>
                  </a:ext>
                </a:extLst>
              </p:cNvPr>
              <p:cNvPicPr/>
              <p:nvPr/>
            </p:nvPicPr>
            <p:blipFill>
              <a:blip r:embed="rId167"/>
              <a:stretch>
                <a:fillRect/>
              </a:stretch>
            </p:blipFill>
            <p:spPr>
              <a:xfrm>
                <a:off x="5472818" y="5665942"/>
                <a:ext cx="28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1" name="Freihand 160">
                <a:extLst>
                  <a:ext uri="{FF2B5EF4-FFF2-40B4-BE49-F238E27FC236}">
                    <a16:creationId xmlns:a16="http://schemas.microsoft.com/office/drawing/2014/main" id="{B4131D7A-3C05-0102-E267-9DC4BBB6D50B}"/>
                  </a:ext>
                </a:extLst>
              </p14:cNvPr>
              <p14:cNvContentPartPr/>
              <p14:nvPr/>
            </p14:nvContentPartPr>
            <p14:xfrm>
              <a:off x="5577578" y="5578462"/>
              <a:ext cx="305640" cy="268560"/>
            </p14:xfrm>
          </p:contentPart>
        </mc:Choice>
        <mc:Fallback xmlns="">
          <p:pic>
            <p:nvPicPr>
              <p:cNvPr id="161" name="Freihand 160">
                <a:extLst>
                  <a:ext uri="{FF2B5EF4-FFF2-40B4-BE49-F238E27FC236}">
                    <a16:creationId xmlns:a16="http://schemas.microsoft.com/office/drawing/2014/main" id="{B4131D7A-3C05-0102-E267-9DC4BBB6D50B}"/>
                  </a:ext>
                </a:extLst>
              </p:cNvPr>
              <p:cNvPicPr/>
              <p:nvPr/>
            </p:nvPicPr>
            <p:blipFill>
              <a:blip r:embed="rId169"/>
              <a:stretch>
                <a:fillRect/>
              </a:stretch>
            </p:blipFill>
            <p:spPr>
              <a:xfrm>
                <a:off x="5568578" y="5569822"/>
                <a:ext cx="3232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2" name="Freihand 161">
                <a:extLst>
                  <a:ext uri="{FF2B5EF4-FFF2-40B4-BE49-F238E27FC236}">
                    <a16:creationId xmlns:a16="http://schemas.microsoft.com/office/drawing/2014/main" id="{DAEA6EA1-2618-1792-F7A2-E7D084365B56}"/>
                  </a:ext>
                </a:extLst>
              </p14:cNvPr>
              <p14:cNvContentPartPr/>
              <p14:nvPr/>
            </p14:nvContentPartPr>
            <p14:xfrm>
              <a:off x="5999498" y="5620582"/>
              <a:ext cx="545760" cy="141840"/>
            </p14:xfrm>
          </p:contentPart>
        </mc:Choice>
        <mc:Fallback xmlns="">
          <p:pic>
            <p:nvPicPr>
              <p:cNvPr id="162" name="Freihand 161">
                <a:extLst>
                  <a:ext uri="{FF2B5EF4-FFF2-40B4-BE49-F238E27FC236}">
                    <a16:creationId xmlns:a16="http://schemas.microsoft.com/office/drawing/2014/main" id="{DAEA6EA1-2618-1792-F7A2-E7D084365B56}"/>
                  </a:ext>
                </a:extLst>
              </p:cNvPr>
              <p:cNvPicPr/>
              <p:nvPr/>
            </p:nvPicPr>
            <p:blipFill>
              <a:blip r:embed="rId171"/>
              <a:stretch>
                <a:fillRect/>
              </a:stretch>
            </p:blipFill>
            <p:spPr>
              <a:xfrm>
                <a:off x="5990858" y="5611942"/>
                <a:ext cx="563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3" name="Freihand 162">
                <a:extLst>
                  <a:ext uri="{FF2B5EF4-FFF2-40B4-BE49-F238E27FC236}">
                    <a16:creationId xmlns:a16="http://schemas.microsoft.com/office/drawing/2014/main" id="{12B29ED2-D3F3-A607-3894-DA6986DE4B58}"/>
                  </a:ext>
                </a:extLst>
              </p14:cNvPr>
              <p14:cNvContentPartPr/>
              <p14:nvPr/>
            </p14:nvContentPartPr>
            <p14:xfrm>
              <a:off x="6786098" y="5195422"/>
              <a:ext cx="566640" cy="451440"/>
            </p14:xfrm>
          </p:contentPart>
        </mc:Choice>
        <mc:Fallback xmlns="">
          <p:pic>
            <p:nvPicPr>
              <p:cNvPr id="163" name="Freihand 162">
                <a:extLst>
                  <a:ext uri="{FF2B5EF4-FFF2-40B4-BE49-F238E27FC236}">
                    <a16:creationId xmlns:a16="http://schemas.microsoft.com/office/drawing/2014/main" id="{12B29ED2-D3F3-A607-3894-DA6986DE4B58}"/>
                  </a:ext>
                </a:extLst>
              </p:cNvPr>
              <p:cNvPicPr/>
              <p:nvPr/>
            </p:nvPicPr>
            <p:blipFill>
              <a:blip r:embed="rId173"/>
              <a:stretch>
                <a:fillRect/>
              </a:stretch>
            </p:blipFill>
            <p:spPr>
              <a:xfrm>
                <a:off x="6777458" y="5186422"/>
                <a:ext cx="58428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4" name="Freihand 163">
                <a:extLst>
                  <a:ext uri="{FF2B5EF4-FFF2-40B4-BE49-F238E27FC236}">
                    <a16:creationId xmlns:a16="http://schemas.microsoft.com/office/drawing/2014/main" id="{853ACC5D-14FA-4220-A9AB-AE48E8BED0C3}"/>
                  </a:ext>
                </a:extLst>
              </p14:cNvPr>
              <p14:cNvContentPartPr/>
              <p14:nvPr/>
            </p14:nvContentPartPr>
            <p14:xfrm>
              <a:off x="7251938" y="5260222"/>
              <a:ext cx="239760" cy="185040"/>
            </p14:xfrm>
          </p:contentPart>
        </mc:Choice>
        <mc:Fallback xmlns="">
          <p:pic>
            <p:nvPicPr>
              <p:cNvPr id="164" name="Freihand 163">
                <a:extLst>
                  <a:ext uri="{FF2B5EF4-FFF2-40B4-BE49-F238E27FC236}">
                    <a16:creationId xmlns:a16="http://schemas.microsoft.com/office/drawing/2014/main" id="{853ACC5D-14FA-4220-A9AB-AE48E8BED0C3}"/>
                  </a:ext>
                </a:extLst>
              </p:cNvPr>
              <p:cNvPicPr/>
              <p:nvPr/>
            </p:nvPicPr>
            <p:blipFill>
              <a:blip r:embed="rId175"/>
              <a:stretch>
                <a:fillRect/>
              </a:stretch>
            </p:blipFill>
            <p:spPr>
              <a:xfrm>
                <a:off x="7243298" y="5251582"/>
                <a:ext cx="257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5" name="Freihand 164">
                <a:extLst>
                  <a:ext uri="{FF2B5EF4-FFF2-40B4-BE49-F238E27FC236}">
                    <a16:creationId xmlns:a16="http://schemas.microsoft.com/office/drawing/2014/main" id="{0B6A4643-27F3-4CA0-EDAE-441788F23BFD}"/>
                  </a:ext>
                </a:extLst>
              </p14:cNvPr>
              <p14:cNvContentPartPr/>
              <p14:nvPr/>
            </p14:nvContentPartPr>
            <p14:xfrm>
              <a:off x="7562978" y="5325742"/>
              <a:ext cx="91080" cy="18360"/>
            </p14:xfrm>
          </p:contentPart>
        </mc:Choice>
        <mc:Fallback xmlns="">
          <p:pic>
            <p:nvPicPr>
              <p:cNvPr id="165" name="Freihand 164">
                <a:extLst>
                  <a:ext uri="{FF2B5EF4-FFF2-40B4-BE49-F238E27FC236}">
                    <a16:creationId xmlns:a16="http://schemas.microsoft.com/office/drawing/2014/main" id="{0B6A4643-27F3-4CA0-EDAE-441788F23BFD}"/>
                  </a:ext>
                </a:extLst>
              </p:cNvPr>
              <p:cNvPicPr/>
              <p:nvPr/>
            </p:nvPicPr>
            <p:blipFill>
              <a:blip r:embed="rId177"/>
              <a:stretch>
                <a:fillRect/>
              </a:stretch>
            </p:blipFill>
            <p:spPr>
              <a:xfrm>
                <a:off x="7554338" y="5317102"/>
                <a:ext cx="108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6" name="Freihand 165">
                <a:extLst>
                  <a:ext uri="{FF2B5EF4-FFF2-40B4-BE49-F238E27FC236}">
                    <a16:creationId xmlns:a16="http://schemas.microsoft.com/office/drawing/2014/main" id="{B81F2602-6AFC-608E-744B-10FF920FBCB8}"/>
                  </a:ext>
                </a:extLst>
              </p14:cNvPr>
              <p14:cNvContentPartPr/>
              <p14:nvPr/>
            </p14:nvContentPartPr>
            <p14:xfrm>
              <a:off x="5766218" y="5997502"/>
              <a:ext cx="149040" cy="214920"/>
            </p14:xfrm>
          </p:contentPart>
        </mc:Choice>
        <mc:Fallback xmlns="">
          <p:pic>
            <p:nvPicPr>
              <p:cNvPr id="166" name="Freihand 165">
                <a:extLst>
                  <a:ext uri="{FF2B5EF4-FFF2-40B4-BE49-F238E27FC236}">
                    <a16:creationId xmlns:a16="http://schemas.microsoft.com/office/drawing/2014/main" id="{B81F2602-6AFC-608E-744B-10FF920FBCB8}"/>
                  </a:ext>
                </a:extLst>
              </p:cNvPr>
              <p:cNvPicPr/>
              <p:nvPr/>
            </p:nvPicPr>
            <p:blipFill>
              <a:blip r:embed="rId179"/>
              <a:stretch>
                <a:fillRect/>
              </a:stretch>
            </p:blipFill>
            <p:spPr>
              <a:xfrm>
                <a:off x="5757578" y="5988502"/>
                <a:ext cx="166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7" name="Freihand 166">
                <a:extLst>
                  <a:ext uri="{FF2B5EF4-FFF2-40B4-BE49-F238E27FC236}">
                    <a16:creationId xmlns:a16="http://schemas.microsoft.com/office/drawing/2014/main" id="{07963908-987B-AFA4-43CA-F88CFB419F07}"/>
                  </a:ext>
                </a:extLst>
              </p14:cNvPr>
              <p14:cNvContentPartPr/>
              <p14:nvPr/>
            </p14:nvContentPartPr>
            <p14:xfrm>
              <a:off x="5919578" y="6072742"/>
              <a:ext cx="415800" cy="157320"/>
            </p14:xfrm>
          </p:contentPart>
        </mc:Choice>
        <mc:Fallback xmlns="">
          <p:pic>
            <p:nvPicPr>
              <p:cNvPr id="167" name="Freihand 166">
                <a:extLst>
                  <a:ext uri="{FF2B5EF4-FFF2-40B4-BE49-F238E27FC236}">
                    <a16:creationId xmlns:a16="http://schemas.microsoft.com/office/drawing/2014/main" id="{07963908-987B-AFA4-43CA-F88CFB419F07}"/>
                  </a:ext>
                </a:extLst>
              </p:cNvPr>
              <p:cNvPicPr/>
              <p:nvPr/>
            </p:nvPicPr>
            <p:blipFill>
              <a:blip r:embed="rId181"/>
              <a:stretch>
                <a:fillRect/>
              </a:stretch>
            </p:blipFill>
            <p:spPr>
              <a:xfrm>
                <a:off x="5910938" y="6064102"/>
                <a:ext cx="433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8" name="Freihand 167">
                <a:extLst>
                  <a:ext uri="{FF2B5EF4-FFF2-40B4-BE49-F238E27FC236}">
                    <a16:creationId xmlns:a16="http://schemas.microsoft.com/office/drawing/2014/main" id="{4186B378-B482-6265-41EE-6BF7F4AE605E}"/>
                  </a:ext>
                </a:extLst>
              </p14:cNvPr>
              <p14:cNvContentPartPr/>
              <p14:nvPr/>
            </p14:nvContentPartPr>
            <p14:xfrm>
              <a:off x="6372098" y="6025582"/>
              <a:ext cx="128160" cy="283320"/>
            </p14:xfrm>
          </p:contentPart>
        </mc:Choice>
        <mc:Fallback xmlns="">
          <p:pic>
            <p:nvPicPr>
              <p:cNvPr id="168" name="Freihand 167">
                <a:extLst>
                  <a:ext uri="{FF2B5EF4-FFF2-40B4-BE49-F238E27FC236}">
                    <a16:creationId xmlns:a16="http://schemas.microsoft.com/office/drawing/2014/main" id="{4186B378-B482-6265-41EE-6BF7F4AE605E}"/>
                  </a:ext>
                </a:extLst>
              </p:cNvPr>
              <p:cNvPicPr/>
              <p:nvPr/>
            </p:nvPicPr>
            <p:blipFill>
              <a:blip r:embed="rId183"/>
              <a:stretch>
                <a:fillRect/>
              </a:stretch>
            </p:blipFill>
            <p:spPr>
              <a:xfrm>
                <a:off x="6363458" y="6016582"/>
                <a:ext cx="1458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9" name="Freihand 168">
                <a:extLst>
                  <a:ext uri="{FF2B5EF4-FFF2-40B4-BE49-F238E27FC236}">
                    <a16:creationId xmlns:a16="http://schemas.microsoft.com/office/drawing/2014/main" id="{E9C62229-35C1-22D6-C482-3FAA97B3CA9F}"/>
                  </a:ext>
                </a:extLst>
              </p14:cNvPr>
              <p14:cNvContentPartPr/>
              <p14:nvPr/>
            </p14:nvContentPartPr>
            <p14:xfrm>
              <a:off x="6481178" y="5840542"/>
              <a:ext cx="137880" cy="304200"/>
            </p14:xfrm>
          </p:contentPart>
        </mc:Choice>
        <mc:Fallback xmlns="">
          <p:pic>
            <p:nvPicPr>
              <p:cNvPr id="169" name="Freihand 168">
                <a:extLst>
                  <a:ext uri="{FF2B5EF4-FFF2-40B4-BE49-F238E27FC236}">
                    <a16:creationId xmlns:a16="http://schemas.microsoft.com/office/drawing/2014/main" id="{E9C62229-35C1-22D6-C482-3FAA97B3CA9F}"/>
                  </a:ext>
                </a:extLst>
              </p:cNvPr>
              <p:cNvPicPr/>
              <p:nvPr/>
            </p:nvPicPr>
            <p:blipFill>
              <a:blip r:embed="rId185"/>
              <a:stretch>
                <a:fillRect/>
              </a:stretch>
            </p:blipFill>
            <p:spPr>
              <a:xfrm>
                <a:off x="6472538" y="5831542"/>
                <a:ext cx="1555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0" name="Freihand 169">
                <a:extLst>
                  <a:ext uri="{FF2B5EF4-FFF2-40B4-BE49-F238E27FC236}">
                    <a16:creationId xmlns:a16="http://schemas.microsoft.com/office/drawing/2014/main" id="{1E143CB1-45AF-1203-6173-5D452FE527F2}"/>
                  </a:ext>
                </a:extLst>
              </p14:cNvPr>
              <p14:cNvContentPartPr/>
              <p14:nvPr/>
            </p14:nvContentPartPr>
            <p14:xfrm>
              <a:off x="6812378" y="5753782"/>
              <a:ext cx="208080" cy="279000"/>
            </p14:xfrm>
          </p:contentPart>
        </mc:Choice>
        <mc:Fallback xmlns="">
          <p:pic>
            <p:nvPicPr>
              <p:cNvPr id="170" name="Freihand 169">
                <a:extLst>
                  <a:ext uri="{FF2B5EF4-FFF2-40B4-BE49-F238E27FC236}">
                    <a16:creationId xmlns:a16="http://schemas.microsoft.com/office/drawing/2014/main" id="{1E143CB1-45AF-1203-6173-5D452FE527F2}"/>
                  </a:ext>
                </a:extLst>
              </p:cNvPr>
              <p:cNvPicPr/>
              <p:nvPr/>
            </p:nvPicPr>
            <p:blipFill>
              <a:blip r:embed="rId187"/>
              <a:stretch>
                <a:fillRect/>
              </a:stretch>
            </p:blipFill>
            <p:spPr>
              <a:xfrm>
                <a:off x="6803378" y="5744782"/>
                <a:ext cx="2257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1" name="Freihand 170">
                <a:extLst>
                  <a:ext uri="{FF2B5EF4-FFF2-40B4-BE49-F238E27FC236}">
                    <a16:creationId xmlns:a16="http://schemas.microsoft.com/office/drawing/2014/main" id="{461AAFBA-A986-56D7-D572-0F3E26AA6ED8}"/>
                  </a:ext>
                </a:extLst>
              </p14:cNvPr>
              <p14:cNvContentPartPr/>
              <p14:nvPr/>
            </p14:nvContentPartPr>
            <p14:xfrm>
              <a:off x="7007858" y="5913622"/>
              <a:ext cx="55080" cy="66240"/>
            </p14:xfrm>
          </p:contentPart>
        </mc:Choice>
        <mc:Fallback xmlns="">
          <p:pic>
            <p:nvPicPr>
              <p:cNvPr id="171" name="Freihand 170">
                <a:extLst>
                  <a:ext uri="{FF2B5EF4-FFF2-40B4-BE49-F238E27FC236}">
                    <a16:creationId xmlns:a16="http://schemas.microsoft.com/office/drawing/2014/main" id="{461AAFBA-A986-56D7-D572-0F3E26AA6ED8}"/>
                  </a:ext>
                </a:extLst>
              </p:cNvPr>
              <p:cNvPicPr/>
              <p:nvPr/>
            </p:nvPicPr>
            <p:blipFill>
              <a:blip r:embed="rId189"/>
              <a:stretch>
                <a:fillRect/>
              </a:stretch>
            </p:blipFill>
            <p:spPr>
              <a:xfrm>
                <a:off x="6999218" y="5904622"/>
                <a:ext cx="72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2" name="Freihand 171">
                <a:extLst>
                  <a:ext uri="{FF2B5EF4-FFF2-40B4-BE49-F238E27FC236}">
                    <a16:creationId xmlns:a16="http://schemas.microsoft.com/office/drawing/2014/main" id="{D1880397-5226-34F3-12D7-173B5F2FC35D}"/>
                  </a:ext>
                </a:extLst>
              </p14:cNvPr>
              <p14:cNvContentPartPr/>
              <p14:nvPr/>
            </p14:nvContentPartPr>
            <p14:xfrm>
              <a:off x="7067978" y="5829022"/>
              <a:ext cx="379800" cy="117720"/>
            </p14:xfrm>
          </p:contentPart>
        </mc:Choice>
        <mc:Fallback xmlns="">
          <p:pic>
            <p:nvPicPr>
              <p:cNvPr id="172" name="Freihand 171">
                <a:extLst>
                  <a:ext uri="{FF2B5EF4-FFF2-40B4-BE49-F238E27FC236}">
                    <a16:creationId xmlns:a16="http://schemas.microsoft.com/office/drawing/2014/main" id="{D1880397-5226-34F3-12D7-173B5F2FC35D}"/>
                  </a:ext>
                </a:extLst>
              </p:cNvPr>
              <p:cNvPicPr/>
              <p:nvPr/>
            </p:nvPicPr>
            <p:blipFill>
              <a:blip r:embed="rId191"/>
              <a:stretch>
                <a:fillRect/>
              </a:stretch>
            </p:blipFill>
            <p:spPr>
              <a:xfrm>
                <a:off x="7058978" y="5820022"/>
                <a:ext cx="397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3" name="Freihand 172">
                <a:extLst>
                  <a:ext uri="{FF2B5EF4-FFF2-40B4-BE49-F238E27FC236}">
                    <a16:creationId xmlns:a16="http://schemas.microsoft.com/office/drawing/2014/main" id="{945CA1D0-EAB2-47F1-097E-B7EF261EE933}"/>
                  </a:ext>
                </a:extLst>
              </p14:cNvPr>
              <p14:cNvContentPartPr/>
              <p14:nvPr/>
            </p14:nvContentPartPr>
            <p14:xfrm>
              <a:off x="7473338" y="5724982"/>
              <a:ext cx="341280" cy="158040"/>
            </p14:xfrm>
          </p:contentPart>
        </mc:Choice>
        <mc:Fallback xmlns="">
          <p:pic>
            <p:nvPicPr>
              <p:cNvPr id="173" name="Freihand 172">
                <a:extLst>
                  <a:ext uri="{FF2B5EF4-FFF2-40B4-BE49-F238E27FC236}">
                    <a16:creationId xmlns:a16="http://schemas.microsoft.com/office/drawing/2014/main" id="{945CA1D0-EAB2-47F1-097E-B7EF261EE933}"/>
                  </a:ext>
                </a:extLst>
              </p:cNvPr>
              <p:cNvPicPr/>
              <p:nvPr/>
            </p:nvPicPr>
            <p:blipFill>
              <a:blip r:embed="rId193"/>
              <a:stretch>
                <a:fillRect/>
              </a:stretch>
            </p:blipFill>
            <p:spPr>
              <a:xfrm>
                <a:off x="7464338" y="5715982"/>
                <a:ext cx="358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4" name="Freihand 173">
                <a:extLst>
                  <a:ext uri="{FF2B5EF4-FFF2-40B4-BE49-F238E27FC236}">
                    <a16:creationId xmlns:a16="http://schemas.microsoft.com/office/drawing/2014/main" id="{CAA92387-F115-AE32-6D38-90ED78BC6D21}"/>
                  </a:ext>
                </a:extLst>
              </p14:cNvPr>
              <p14:cNvContentPartPr/>
              <p14:nvPr/>
            </p14:nvContentPartPr>
            <p14:xfrm>
              <a:off x="7857098" y="5644702"/>
              <a:ext cx="231480" cy="123120"/>
            </p14:xfrm>
          </p:contentPart>
        </mc:Choice>
        <mc:Fallback xmlns="">
          <p:pic>
            <p:nvPicPr>
              <p:cNvPr id="174" name="Freihand 173">
                <a:extLst>
                  <a:ext uri="{FF2B5EF4-FFF2-40B4-BE49-F238E27FC236}">
                    <a16:creationId xmlns:a16="http://schemas.microsoft.com/office/drawing/2014/main" id="{CAA92387-F115-AE32-6D38-90ED78BC6D21}"/>
                  </a:ext>
                </a:extLst>
              </p:cNvPr>
              <p:cNvPicPr/>
              <p:nvPr/>
            </p:nvPicPr>
            <p:blipFill>
              <a:blip r:embed="rId195"/>
              <a:stretch>
                <a:fillRect/>
              </a:stretch>
            </p:blipFill>
            <p:spPr>
              <a:xfrm>
                <a:off x="7848458" y="5636062"/>
                <a:ext cx="249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5" name="Freihand 174">
                <a:extLst>
                  <a:ext uri="{FF2B5EF4-FFF2-40B4-BE49-F238E27FC236}">
                    <a16:creationId xmlns:a16="http://schemas.microsoft.com/office/drawing/2014/main" id="{8463CE6F-3464-8DFE-6F29-416797014FDF}"/>
                  </a:ext>
                </a:extLst>
              </p14:cNvPr>
              <p14:cNvContentPartPr/>
              <p14:nvPr/>
            </p14:nvContentPartPr>
            <p14:xfrm>
              <a:off x="3887018" y="984502"/>
              <a:ext cx="2574720" cy="2013840"/>
            </p14:xfrm>
          </p:contentPart>
        </mc:Choice>
        <mc:Fallback xmlns="">
          <p:pic>
            <p:nvPicPr>
              <p:cNvPr id="175" name="Freihand 174">
                <a:extLst>
                  <a:ext uri="{FF2B5EF4-FFF2-40B4-BE49-F238E27FC236}">
                    <a16:creationId xmlns:a16="http://schemas.microsoft.com/office/drawing/2014/main" id="{8463CE6F-3464-8DFE-6F29-416797014FDF}"/>
                  </a:ext>
                </a:extLst>
              </p:cNvPr>
              <p:cNvPicPr/>
              <p:nvPr/>
            </p:nvPicPr>
            <p:blipFill>
              <a:blip r:embed="rId197"/>
              <a:stretch>
                <a:fillRect/>
              </a:stretch>
            </p:blipFill>
            <p:spPr>
              <a:xfrm>
                <a:off x="3878378" y="975502"/>
                <a:ext cx="2592360" cy="20314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7" name="Freihand 176">
                <a:extLst>
                  <a:ext uri="{FF2B5EF4-FFF2-40B4-BE49-F238E27FC236}">
                    <a16:creationId xmlns:a16="http://schemas.microsoft.com/office/drawing/2014/main" id="{DCA5082E-2B04-3DC0-44D1-914868B811EA}"/>
                  </a:ext>
                </a:extLst>
              </p14:cNvPr>
              <p14:cNvContentPartPr/>
              <p14:nvPr/>
            </p14:nvContentPartPr>
            <p14:xfrm>
              <a:off x="5867738" y="807382"/>
              <a:ext cx="693000" cy="823680"/>
            </p14:xfrm>
          </p:contentPart>
        </mc:Choice>
        <mc:Fallback xmlns="">
          <p:pic>
            <p:nvPicPr>
              <p:cNvPr id="177" name="Freihand 176">
                <a:extLst>
                  <a:ext uri="{FF2B5EF4-FFF2-40B4-BE49-F238E27FC236}">
                    <a16:creationId xmlns:a16="http://schemas.microsoft.com/office/drawing/2014/main" id="{DCA5082E-2B04-3DC0-44D1-914868B811EA}"/>
                  </a:ext>
                </a:extLst>
              </p:cNvPr>
              <p:cNvPicPr/>
              <p:nvPr/>
            </p:nvPicPr>
            <p:blipFill>
              <a:blip r:embed="rId199"/>
              <a:stretch>
                <a:fillRect/>
              </a:stretch>
            </p:blipFill>
            <p:spPr>
              <a:xfrm>
                <a:off x="5859098" y="798742"/>
                <a:ext cx="710640" cy="841320"/>
              </a:xfrm>
              <a:prstGeom prst="rect">
                <a:avLst/>
              </a:prstGeom>
            </p:spPr>
          </p:pic>
        </mc:Fallback>
      </mc:AlternateContent>
      <p:grpSp>
        <p:nvGrpSpPr>
          <p:cNvPr id="180" name="Gruppieren 179">
            <a:extLst>
              <a:ext uri="{FF2B5EF4-FFF2-40B4-BE49-F238E27FC236}">
                <a16:creationId xmlns:a16="http://schemas.microsoft.com/office/drawing/2014/main" id="{49C7331F-0786-BE26-E5F3-1B6E7D355FE5}"/>
              </a:ext>
            </a:extLst>
          </p:cNvPr>
          <p:cNvGrpSpPr/>
          <p:nvPr/>
        </p:nvGrpSpPr>
        <p:grpSpPr>
          <a:xfrm>
            <a:off x="5860178" y="577342"/>
            <a:ext cx="5834880" cy="1553400"/>
            <a:chOff x="5860178" y="577342"/>
            <a:chExt cx="5834880" cy="1553400"/>
          </a:xfrm>
        </p:grpSpPr>
        <mc:AlternateContent xmlns:mc="http://schemas.openxmlformats.org/markup-compatibility/2006" xmlns:p14="http://schemas.microsoft.com/office/powerpoint/2010/main">
          <mc:Choice Requires="p14">
            <p:contentPart p14:bwMode="auto" r:id="rId200">
              <p14:nvContentPartPr>
                <p14:cNvPr id="39" name="Freihand 38">
                  <a:extLst>
                    <a:ext uri="{FF2B5EF4-FFF2-40B4-BE49-F238E27FC236}">
                      <a16:creationId xmlns:a16="http://schemas.microsoft.com/office/drawing/2014/main" id="{B281EC09-5F44-BAA0-DE83-848D9740D1AE}"/>
                    </a:ext>
                  </a:extLst>
                </p14:cNvPr>
                <p14:cNvContentPartPr/>
                <p14:nvPr/>
              </p14:nvContentPartPr>
              <p14:xfrm>
                <a:off x="7342658" y="738622"/>
                <a:ext cx="171000" cy="225000"/>
              </p14:xfrm>
            </p:contentPart>
          </mc:Choice>
          <mc:Fallback xmlns="">
            <p:pic>
              <p:nvPicPr>
                <p:cNvPr id="39" name="Freihand 38">
                  <a:extLst>
                    <a:ext uri="{FF2B5EF4-FFF2-40B4-BE49-F238E27FC236}">
                      <a16:creationId xmlns:a16="http://schemas.microsoft.com/office/drawing/2014/main" id="{B281EC09-5F44-BAA0-DE83-848D9740D1AE}"/>
                    </a:ext>
                  </a:extLst>
                </p:cNvPr>
                <p:cNvPicPr/>
                <p:nvPr/>
              </p:nvPicPr>
              <p:blipFill>
                <a:blip r:embed="rId201"/>
                <a:stretch>
                  <a:fillRect/>
                </a:stretch>
              </p:blipFill>
              <p:spPr>
                <a:xfrm>
                  <a:off x="7334018" y="729622"/>
                  <a:ext cx="1886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0" name="Freihand 39">
                  <a:extLst>
                    <a:ext uri="{FF2B5EF4-FFF2-40B4-BE49-F238E27FC236}">
                      <a16:creationId xmlns:a16="http://schemas.microsoft.com/office/drawing/2014/main" id="{F3062595-A081-6D3E-8476-EE86D14BF222}"/>
                    </a:ext>
                  </a:extLst>
                </p14:cNvPr>
                <p14:cNvContentPartPr/>
                <p14:nvPr/>
              </p14:nvContentPartPr>
              <p14:xfrm>
                <a:off x="7663058" y="738262"/>
                <a:ext cx="9000" cy="178920"/>
              </p14:xfrm>
            </p:contentPart>
          </mc:Choice>
          <mc:Fallback xmlns="">
            <p:pic>
              <p:nvPicPr>
                <p:cNvPr id="40" name="Freihand 39">
                  <a:extLst>
                    <a:ext uri="{FF2B5EF4-FFF2-40B4-BE49-F238E27FC236}">
                      <a16:creationId xmlns:a16="http://schemas.microsoft.com/office/drawing/2014/main" id="{F3062595-A081-6D3E-8476-EE86D14BF222}"/>
                    </a:ext>
                  </a:extLst>
                </p:cNvPr>
                <p:cNvPicPr/>
                <p:nvPr/>
              </p:nvPicPr>
              <p:blipFill>
                <a:blip r:embed="rId203"/>
                <a:stretch>
                  <a:fillRect/>
                </a:stretch>
              </p:blipFill>
              <p:spPr>
                <a:xfrm>
                  <a:off x="7654418" y="729622"/>
                  <a:ext cx="26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1" name="Freihand 40">
                  <a:extLst>
                    <a:ext uri="{FF2B5EF4-FFF2-40B4-BE49-F238E27FC236}">
                      <a16:creationId xmlns:a16="http://schemas.microsoft.com/office/drawing/2014/main" id="{BAAD3074-EE9F-85C8-6247-3F99D25AF906}"/>
                    </a:ext>
                  </a:extLst>
                </p14:cNvPr>
                <p14:cNvContentPartPr/>
                <p14:nvPr/>
              </p14:nvContentPartPr>
              <p14:xfrm>
                <a:off x="7561538" y="670222"/>
                <a:ext cx="389880" cy="232560"/>
              </p14:xfrm>
            </p:contentPart>
          </mc:Choice>
          <mc:Fallback xmlns="">
            <p:pic>
              <p:nvPicPr>
                <p:cNvPr id="41" name="Freihand 40">
                  <a:extLst>
                    <a:ext uri="{FF2B5EF4-FFF2-40B4-BE49-F238E27FC236}">
                      <a16:creationId xmlns:a16="http://schemas.microsoft.com/office/drawing/2014/main" id="{BAAD3074-EE9F-85C8-6247-3F99D25AF906}"/>
                    </a:ext>
                  </a:extLst>
                </p:cNvPr>
                <p:cNvPicPr/>
                <p:nvPr/>
              </p:nvPicPr>
              <p:blipFill>
                <a:blip r:embed="rId205"/>
                <a:stretch>
                  <a:fillRect/>
                </a:stretch>
              </p:blipFill>
              <p:spPr>
                <a:xfrm>
                  <a:off x="7552898" y="661582"/>
                  <a:ext cx="407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2" name="Freihand 41">
                  <a:extLst>
                    <a:ext uri="{FF2B5EF4-FFF2-40B4-BE49-F238E27FC236}">
                      <a16:creationId xmlns:a16="http://schemas.microsoft.com/office/drawing/2014/main" id="{10AF2502-46D0-13B8-0F68-D7B3B8A9FBE2}"/>
                    </a:ext>
                  </a:extLst>
                </p14:cNvPr>
                <p14:cNvContentPartPr/>
                <p14:nvPr/>
              </p14:nvContentPartPr>
              <p14:xfrm>
                <a:off x="8265698" y="785782"/>
                <a:ext cx="10080" cy="6120"/>
              </p14:xfrm>
            </p:contentPart>
          </mc:Choice>
          <mc:Fallback xmlns="">
            <p:pic>
              <p:nvPicPr>
                <p:cNvPr id="42" name="Freihand 41">
                  <a:extLst>
                    <a:ext uri="{FF2B5EF4-FFF2-40B4-BE49-F238E27FC236}">
                      <a16:creationId xmlns:a16="http://schemas.microsoft.com/office/drawing/2014/main" id="{10AF2502-46D0-13B8-0F68-D7B3B8A9FBE2}"/>
                    </a:ext>
                  </a:extLst>
                </p:cNvPr>
                <p:cNvPicPr/>
                <p:nvPr/>
              </p:nvPicPr>
              <p:blipFill>
                <a:blip r:embed="rId89"/>
                <a:stretch>
                  <a:fillRect/>
                </a:stretch>
              </p:blipFill>
              <p:spPr>
                <a:xfrm>
                  <a:off x="8257058" y="777142"/>
                  <a:ext cx="27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3" name="Freihand 42">
                  <a:extLst>
                    <a:ext uri="{FF2B5EF4-FFF2-40B4-BE49-F238E27FC236}">
                      <a16:creationId xmlns:a16="http://schemas.microsoft.com/office/drawing/2014/main" id="{527E18DA-2261-B453-55EF-EA744A94CBCC}"/>
                    </a:ext>
                  </a:extLst>
                </p14:cNvPr>
                <p14:cNvContentPartPr/>
                <p14:nvPr/>
              </p14:nvContentPartPr>
              <p14:xfrm>
                <a:off x="8278658" y="876502"/>
                <a:ext cx="14760" cy="31680"/>
              </p14:xfrm>
            </p:contentPart>
          </mc:Choice>
          <mc:Fallback xmlns="">
            <p:pic>
              <p:nvPicPr>
                <p:cNvPr id="43" name="Freihand 42">
                  <a:extLst>
                    <a:ext uri="{FF2B5EF4-FFF2-40B4-BE49-F238E27FC236}">
                      <a16:creationId xmlns:a16="http://schemas.microsoft.com/office/drawing/2014/main" id="{527E18DA-2261-B453-55EF-EA744A94CBCC}"/>
                    </a:ext>
                  </a:extLst>
                </p:cNvPr>
                <p:cNvPicPr/>
                <p:nvPr/>
              </p:nvPicPr>
              <p:blipFill>
                <a:blip r:embed="rId208"/>
                <a:stretch>
                  <a:fillRect/>
                </a:stretch>
              </p:blipFill>
              <p:spPr>
                <a:xfrm>
                  <a:off x="8270018" y="867862"/>
                  <a:ext cx="32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4" name="Freihand 43">
                  <a:extLst>
                    <a:ext uri="{FF2B5EF4-FFF2-40B4-BE49-F238E27FC236}">
                      <a16:creationId xmlns:a16="http://schemas.microsoft.com/office/drawing/2014/main" id="{FC23D93E-92E3-9712-31B6-85F8BA349202}"/>
                    </a:ext>
                  </a:extLst>
                </p14:cNvPr>
                <p14:cNvContentPartPr/>
                <p14:nvPr/>
              </p14:nvContentPartPr>
              <p14:xfrm>
                <a:off x="8575298" y="598942"/>
                <a:ext cx="315720" cy="280080"/>
              </p14:xfrm>
            </p:contentPart>
          </mc:Choice>
          <mc:Fallback xmlns="">
            <p:pic>
              <p:nvPicPr>
                <p:cNvPr id="44" name="Freihand 43">
                  <a:extLst>
                    <a:ext uri="{FF2B5EF4-FFF2-40B4-BE49-F238E27FC236}">
                      <a16:creationId xmlns:a16="http://schemas.microsoft.com/office/drawing/2014/main" id="{FC23D93E-92E3-9712-31B6-85F8BA349202}"/>
                    </a:ext>
                  </a:extLst>
                </p:cNvPr>
                <p:cNvPicPr/>
                <p:nvPr/>
              </p:nvPicPr>
              <p:blipFill>
                <a:blip r:embed="rId210"/>
                <a:stretch>
                  <a:fillRect/>
                </a:stretch>
              </p:blipFill>
              <p:spPr>
                <a:xfrm>
                  <a:off x="8566298" y="590302"/>
                  <a:ext cx="3333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5" name="Freihand 44">
                  <a:extLst>
                    <a:ext uri="{FF2B5EF4-FFF2-40B4-BE49-F238E27FC236}">
                      <a16:creationId xmlns:a16="http://schemas.microsoft.com/office/drawing/2014/main" id="{1CEF0641-BAA4-542F-E5E1-A0DF46567257}"/>
                    </a:ext>
                  </a:extLst>
                </p14:cNvPr>
                <p14:cNvContentPartPr/>
                <p14:nvPr/>
              </p14:nvContentPartPr>
              <p14:xfrm>
                <a:off x="8925218" y="694342"/>
                <a:ext cx="103680" cy="138240"/>
              </p14:xfrm>
            </p:contentPart>
          </mc:Choice>
          <mc:Fallback xmlns="">
            <p:pic>
              <p:nvPicPr>
                <p:cNvPr id="45" name="Freihand 44">
                  <a:extLst>
                    <a:ext uri="{FF2B5EF4-FFF2-40B4-BE49-F238E27FC236}">
                      <a16:creationId xmlns:a16="http://schemas.microsoft.com/office/drawing/2014/main" id="{1CEF0641-BAA4-542F-E5E1-A0DF46567257}"/>
                    </a:ext>
                  </a:extLst>
                </p:cNvPr>
                <p:cNvPicPr/>
                <p:nvPr/>
              </p:nvPicPr>
              <p:blipFill>
                <a:blip r:embed="rId212"/>
                <a:stretch>
                  <a:fillRect/>
                </a:stretch>
              </p:blipFill>
              <p:spPr>
                <a:xfrm>
                  <a:off x="8916218" y="685702"/>
                  <a:ext cx="121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6" name="Freihand 45">
                  <a:extLst>
                    <a:ext uri="{FF2B5EF4-FFF2-40B4-BE49-F238E27FC236}">
                      <a16:creationId xmlns:a16="http://schemas.microsoft.com/office/drawing/2014/main" id="{B36F9BF3-0391-8139-2A3D-B602AD140ABA}"/>
                    </a:ext>
                  </a:extLst>
                </p14:cNvPr>
                <p14:cNvContentPartPr/>
                <p14:nvPr/>
              </p14:nvContentPartPr>
              <p14:xfrm>
                <a:off x="9094778" y="701542"/>
                <a:ext cx="195120" cy="126720"/>
              </p14:xfrm>
            </p:contentPart>
          </mc:Choice>
          <mc:Fallback xmlns="">
            <p:pic>
              <p:nvPicPr>
                <p:cNvPr id="46" name="Freihand 45">
                  <a:extLst>
                    <a:ext uri="{FF2B5EF4-FFF2-40B4-BE49-F238E27FC236}">
                      <a16:creationId xmlns:a16="http://schemas.microsoft.com/office/drawing/2014/main" id="{B36F9BF3-0391-8139-2A3D-B602AD140ABA}"/>
                    </a:ext>
                  </a:extLst>
                </p:cNvPr>
                <p:cNvPicPr/>
                <p:nvPr/>
              </p:nvPicPr>
              <p:blipFill>
                <a:blip r:embed="rId214"/>
                <a:stretch>
                  <a:fillRect/>
                </a:stretch>
              </p:blipFill>
              <p:spPr>
                <a:xfrm>
                  <a:off x="9086138" y="692542"/>
                  <a:ext cx="212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7" name="Freihand 46">
                  <a:extLst>
                    <a:ext uri="{FF2B5EF4-FFF2-40B4-BE49-F238E27FC236}">
                      <a16:creationId xmlns:a16="http://schemas.microsoft.com/office/drawing/2014/main" id="{C673B508-0DB1-FC3B-05AF-C87CBF320B1B}"/>
                    </a:ext>
                  </a:extLst>
                </p14:cNvPr>
                <p14:cNvContentPartPr/>
                <p14:nvPr/>
              </p14:nvContentPartPr>
              <p14:xfrm>
                <a:off x="9304658" y="668422"/>
                <a:ext cx="318960" cy="159840"/>
              </p14:xfrm>
            </p:contentPart>
          </mc:Choice>
          <mc:Fallback xmlns="">
            <p:pic>
              <p:nvPicPr>
                <p:cNvPr id="47" name="Freihand 46">
                  <a:extLst>
                    <a:ext uri="{FF2B5EF4-FFF2-40B4-BE49-F238E27FC236}">
                      <a16:creationId xmlns:a16="http://schemas.microsoft.com/office/drawing/2014/main" id="{C673B508-0DB1-FC3B-05AF-C87CBF320B1B}"/>
                    </a:ext>
                  </a:extLst>
                </p:cNvPr>
                <p:cNvPicPr/>
                <p:nvPr/>
              </p:nvPicPr>
              <p:blipFill>
                <a:blip r:embed="rId216"/>
                <a:stretch>
                  <a:fillRect/>
                </a:stretch>
              </p:blipFill>
              <p:spPr>
                <a:xfrm>
                  <a:off x="9295658" y="659782"/>
                  <a:ext cx="336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 name="Freihand 47">
                  <a:extLst>
                    <a:ext uri="{FF2B5EF4-FFF2-40B4-BE49-F238E27FC236}">
                      <a16:creationId xmlns:a16="http://schemas.microsoft.com/office/drawing/2014/main" id="{E0BA6A84-E940-53CA-78DF-5B8B88938F3E}"/>
                    </a:ext>
                  </a:extLst>
                </p14:cNvPr>
                <p14:cNvContentPartPr/>
                <p14:nvPr/>
              </p14:nvContentPartPr>
              <p14:xfrm>
                <a:off x="9900098" y="589942"/>
                <a:ext cx="137520" cy="214920"/>
              </p14:xfrm>
            </p:contentPart>
          </mc:Choice>
          <mc:Fallback xmlns="">
            <p:pic>
              <p:nvPicPr>
                <p:cNvPr id="48" name="Freihand 47">
                  <a:extLst>
                    <a:ext uri="{FF2B5EF4-FFF2-40B4-BE49-F238E27FC236}">
                      <a16:creationId xmlns:a16="http://schemas.microsoft.com/office/drawing/2014/main" id="{E0BA6A84-E940-53CA-78DF-5B8B88938F3E}"/>
                    </a:ext>
                  </a:extLst>
                </p:cNvPr>
                <p:cNvPicPr/>
                <p:nvPr/>
              </p:nvPicPr>
              <p:blipFill>
                <a:blip r:embed="rId218"/>
                <a:stretch>
                  <a:fillRect/>
                </a:stretch>
              </p:blipFill>
              <p:spPr>
                <a:xfrm>
                  <a:off x="9891098" y="581302"/>
                  <a:ext cx="155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9" name="Freihand 48">
                  <a:extLst>
                    <a:ext uri="{FF2B5EF4-FFF2-40B4-BE49-F238E27FC236}">
                      <a16:creationId xmlns:a16="http://schemas.microsoft.com/office/drawing/2014/main" id="{E46D545A-C887-A30B-F62E-6B6BB2F170A9}"/>
                    </a:ext>
                  </a:extLst>
                </p14:cNvPr>
                <p14:cNvContentPartPr/>
                <p14:nvPr/>
              </p14:nvContentPartPr>
              <p14:xfrm>
                <a:off x="10037978" y="714142"/>
                <a:ext cx="92520" cy="95760"/>
              </p14:xfrm>
            </p:contentPart>
          </mc:Choice>
          <mc:Fallback xmlns="">
            <p:pic>
              <p:nvPicPr>
                <p:cNvPr id="49" name="Freihand 48">
                  <a:extLst>
                    <a:ext uri="{FF2B5EF4-FFF2-40B4-BE49-F238E27FC236}">
                      <a16:creationId xmlns:a16="http://schemas.microsoft.com/office/drawing/2014/main" id="{E46D545A-C887-A30B-F62E-6B6BB2F170A9}"/>
                    </a:ext>
                  </a:extLst>
                </p:cNvPr>
                <p:cNvPicPr/>
                <p:nvPr/>
              </p:nvPicPr>
              <p:blipFill>
                <a:blip r:embed="rId220"/>
                <a:stretch>
                  <a:fillRect/>
                </a:stretch>
              </p:blipFill>
              <p:spPr>
                <a:xfrm>
                  <a:off x="10028978" y="705502"/>
                  <a:ext cx="110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0" name="Freihand 49">
                  <a:extLst>
                    <a:ext uri="{FF2B5EF4-FFF2-40B4-BE49-F238E27FC236}">
                      <a16:creationId xmlns:a16="http://schemas.microsoft.com/office/drawing/2014/main" id="{EE1AB157-3B6E-B175-8452-6013882D4AFE}"/>
                    </a:ext>
                  </a:extLst>
                </p14:cNvPr>
                <p14:cNvContentPartPr/>
                <p14:nvPr/>
              </p14:nvContentPartPr>
              <p14:xfrm>
                <a:off x="10188098" y="600022"/>
                <a:ext cx="245520" cy="180720"/>
              </p14:xfrm>
            </p:contentPart>
          </mc:Choice>
          <mc:Fallback xmlns="">
            <p:pic>
              <p:nvPicPr>
                <p:cNvPr id="50" name="Freihand 49">
                  <a:extLst>
                    <a:ext uri="{FF2B5EF4-FFF2-40B4-BE49-F238E27FC236}">
                      <a16:creationId xmlns:a16="http://schemas.microsoft.com/office/drawing/2014/main" id="{EE1AB157-3B6E-B175-8452-6013882D4AFE}"/>
                    </a:ext>
                  </a:extLst>
                </p:cNvPr>
                <p:cNvPicPr/>
                <p:nvPr/>
              </p:nvPicPr>
              <p:blipFill>
                <a:blip r:embed="rId222"/>
                <a:stretch>
                  <a:fillRect/>
                </a:stretch>
              </p:blipFill>
              <p:spPr>
                <a:xfrm>
                  <a:off x="10179458" y="591382"/>
                  <a:ext cx="263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1" name="Freihand 50">
                  <a:extLst>
                    <a:ext uri="{FF2B5EF4-FFF2-40B4-BE49-F238E27FC236}">
                      <a16:creationId xmlns:a16="http://schemas.microsoft.com/office/drawing/2014/main" id="{C20E21D2-94D0-F7D9-CD05-63328D8DB7BF}"/>
                    </a:ext>
                  </a:extLst>
                </p14:cNvPr>
                <p14:cNvContentPartPr/>
                <p14:nvPr/>
              </p14:nvContentPartPr>
              <p14:xfrm>
                <a:off x="10473218" y="577342"/>
                <a:ext cx="64080" cy="376200"/>
              </p14:xfrm>
            </p:contentPart>
          </mc:Choice>
          <mc:Fallback xmlns="">
            <p:pic>
              <p:nvPicPr>
                <p:cNvPr id="51" name="Freihand 50">
                  <a:extLst>
                    <a:ext uri="{FF2B5EF4-FFF2-40B4-BE49-F238E27FC236}">
                      <a16:creationId xmlns:a16="http://schemas.microsoft.com/office/drawing/2014/main" id="{C20E21D2-94D0-F7D9-CD05-63328D8DB7BF}"/>
                    </a:ext>
                  </a:extLst>
                </p:cNvPr>
                <p:cNvPicPr/>
                <p:nvPr/>
              </p:nvPicPr>
              <p:blipFill>
                <a:blip r:embed="rId224"/>
                <a:stretch>
                  <a:fillRect/>
                </a:stretch>
              </p:blipFill>
              <p:spPr>
                <a:xfrm>
                  <a:off x="10464218" y="568702"/>
                  <a:ext cx="8172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2" name="Freihand 51">
                  <a:extLst>
                    <a:ext uri="{FF2B5EF4-FFF2-40B4-BE49-F238E27FC236}">
                      <a16:creationId xmlns:a16="http://schemas.microsoft.com/office/drawing/2014/main" id="{F2B35574-87DB-9EB0-566A-3FA08B84BACB}"/>
                    </a:ext>
                  </a:extLst>
                </p14:cNvPr>
                <p14:cNvContentPartPr/>
                <p14:nvPr/>
              </p14:nvContentPartPr>
              <p14:xfrm>
                <a:off x="10576898" y="713782"/>
                <a:ext cx="165600" cy="71280"/>
              </p14:xfrm>
            </p:contentPart>
          </mc:Choice>
          <mc:Fallback xmlns="">
            <p:pic>
              <p:nvPicPr>
                <p:cNvPr id="52" name="Freihand 51">
                  <a:extLst>
                    <a:ext uri="{FF2B5EF4-FFF2-40B4-BE49-F238E27FC236}">
                      <a16:creationId xmlns:a16="http://schemas.microsoft.com/office/drawing/2014/main" id="{F2B35574-87DB-9EB0-566A-3FA08B84BACB}"/>
                    </a:ext>
                  </a:extLst>
                </p:cNvPr>
                <p:cNvPicPr/>
                <p:nvPr/>
              </p:nvPicPr>
              <p:blipFill>
                <a:blip r:embed="rId226"/>
                <a:stretch>
                  <a:fillRect/>
                </a:stretch>
              </p:blipFill>
              <p:spPr>
                <a:xfrm>
                  <a:off x="10568258" y="704782"/>
                  <a:ext cx="183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3" name="Freihand 52">
                  <a:extLst>
                    <a:ext uri="{FF2B5EF4-FFF2-40B4-BE49-F238E27FC236}">
                      <a16:creationId xmlns:a16="http://schemas.microsoft.com/office/drawing/2014/main" id="{EC89A1E3-CEF0-FF17-1046-DA64AE72A0A8}"/>
                    </a:ext>
                  </a:extLst>
                </p14:cNvPr>
                <p14:cNvContentPartPr/>
                <p14:nvPr/>
              </p14:nvContentPartPr>
              <p14:xfrm>
                <a:off x="10771298" y="624862"/>
                <a:ext cx="808920" cy="268200"/>
              </p14:xfrm>
            </p:contentPart>
          </mc:Choice>
          <mc:Fallback xmlns="">
            <p:pic>
              <p:nvPicPr>
                <p:cNvPr id="53" name="Freihand 52">
                  <a:extLst>
                    <a:ext uri="{FF2B5EF4-FFF2-40B4-BE49-F238E27FC236}">
                      <a16:creationId xmlns:a16="http://schemas.microsoft.com/office/drawing/2014/main" id="{EC89A1E3-CEF0-FF17-1046-DA64AE72A0A8}"/>
                    </a:ext>
                  </a:extLst>
                </p:cNvPr>
                <p:cNvPicPr/>
                <p:nvPr/>
              </p:nvPicPr>
              <p:blipFill>
                <a:blip r:embed="rId228"/>
                <a:stretch>
                  <a:fillRect/>
                </a:stretch>
              </p:blipFill>
              <p:spPr>
                <a:xfrm>
                  <a:off x="10762658" y="615862"/>
                  <a:ext cx="8265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4" name="Freihand 53">
                  <a:extLst>
                    <a:ext uri="{FF2B5EF4-FFF2-40B4-BE49-F238E27FC236}">
                      <a16:creationId xmlns:a16="http://schemas.microsoft.com/office/drawing/2014/main" id="{0618A396-98D8-1067-7A41-74C1DB081DA0}"/>
                    </a:ext>
                  </a:extLst>
                </p14:cNvPr>
                <p14:cNvContentPartPr/>
                <p14:nvPr/>
              </p14:nvContentPartPr>
              <p14:xfrm>
                <a:off x="9891818" y="912862"/>
                <a:ext cx="1803240" cy="122760"/>
              </p14:xfrm>
            </p:contentPart>
          </mc:Choice>
          <mc:Fallback xmlns="">
            <p:pic>
              <p:nvPicPr>
                <p:cNvPr id="54" name="Freihand 53">
                  <a:extLst>
                    <a:ext uri="{FF2B5EF4-FFF2-40B4-BE49-F238E27FC236}">
                      <a16:creationId xmlns:a16="http://schemas.microsoft.com/office/drawing/2014/main" id="{0618A396-98D8-1067-7A41-74C1DB081DA0}"/>
                    </a:ext>
                  </a:extLst>
                </p:cNvPr>
                <p:cNvPicPr/>
                <p:nvPr/>
              </p:nvPicPr>
              <p:blipFill>
                <a:blip r:embed="rId230"/>
                <a:stretch>
                  <a:fillRect/>
                </a:stretch>
              </p:blipFill>
              <p:spPr>
                <a:xfrm>
                  <a:off x="9883178" y="903862"/>
                  <a:ext cx="1820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66" name="Freihand 65">
                  <a:extLst>
                    <a:ext uri="{FF2B5EF4-FFF2-40B4-BE49-F238E27FC236}">
                      <a16:creationId xmlns:a16="http://schemas.microsoft.com/office/drawing/2014/main" id="{04573797-18EC-E3CA-4718-E3565D48033B}"/>
                    </a:ext>
                  </a:extLst>
                </p14:cNvPr>
                <p14:cNvContentPartPr/>
                <p14:nvPr/>
              </p14:nvContentPartPr>
              <p14:xfrm>
                <a:off x="8632178" y="1132822"/>
                <a:ext cx="370800" cy="342000"/>
              </p14:xfrm>
            </p:contentPart>
          </mc:Choice>
          <mc:Fallback xmlns="">
            <p:pic>
              <p:nvPicPr>
                <p:cNvPr id="66" name="Freihand 65">
                  <a:extLst>
                    <a:ext uri="{FF2B5EF4-FFF2-40B4-BE49-F238E27FC236}">
                      <a16:creationId xmlns:a16="http://schemas.microsoft.com/office/drawing/2014/main" id="{04573797-18EC-E3CA-4718-E3565D48033B}"/>
                    </a:ext>
                  </a:extLst>
                </p:cNvPr>
                <p:cNvPicPr/>
                <p:nvPr/>
              </p:nvPicPr>
              <p:blipFill>
                <a:blip r:embed="rId232"/>
                <a:stretch>
                  <a:fillRect/>
                </a:stretch>
              </p:blipFill>
              <p:spPr>
                <a:xfrm>
                  <a:off x="8623538" y="1124182"/>
                  <a:ext cx="38844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67" name="Freihand 66">
                  <a:extLst>
                    <a:ext uri="{FF2B5EF4-FFF2-40B4-BE49-F238E27FC236}">
                      <a16:creationId xmlns:a16="http://schemas.microsoft.com/office/drawing/2014/main" id="{CB70CD4D-084B-E984-D6CC-D76697E7E5F2}"/>
                    </a:ext>
                  </a:extLst>
                </p14:cNvPr>
                <p14:cNvContentPartPr/>
                <p14:nvPr/>
              </p14:nvContentPartPr>
              <p14:xfrm>
                <a:off x="9015218" y="1276822"/>
                <a:ext cx="141480" cy="166680"/>
              </p14:xfrm>
            </p:contentPart>
          </mc:Choice>
          <mc:Fallback xmlns="">
            <p:pic>
              <p:nvPicPr>
                <p:cNvPr id="67" name="Freihand 66">
                  <a:extLst>
                    <a:ext uri="{FF2B5EF4-FFF2-40B4-BE49-F238E27FC236}">
                      <a16:creationId xmlns:a16="http://schemas.microsoft.com/office/drawing/2014/main" id="{CB70CD4D-084B-E984-D6CC-D76697E7E5F2}"/>
                    </a:ext>
                  </a:extLst>
                </p:cNvPr>
                <p:cNvPicPr/>
                <p:nvPr/>
              </p:nvPicPr>
              <p:blipFill>
                <a:blip r:embed="rId234"/>
                <a:stretch>
                  <a:fillRect/>
                </a:stretch>
              </p:blipFill>
              <p:spPr>
                <a:xfrm>
                  <a:off x="9006578" y="1267822"/>
                  <a:ext cx="159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8" name="Freihand 67">
                  <a:extLst>
                    <a:ext uri="{FF2B5EF4-FFF2-40B4-BE49-F238E27FC236}">
                      <a16:creationId xmlns:a16="http://schemas.microsoft.com/office/drawing/2014/main" id="{02A492D8-5163-5753-3886-C18C0B65D016}"/>
                    </a:ext>
                  </a:extLst>
                </p14:cNvPr>
                <p14:cNvContentPartPr/>
                <p14:nvPr/>
              </p14:nvContentPartPr>
              <p14:xfrm>
                <a:off x="9253538" y="1293742"/>
                <a:ext cx="133560" cy="160920"/>
              </p14:xfrm>
            </p:contentPart>
          </mc:Choice>
          <mc:Fallback xmlns="">
            <p:pic>
              <p:nvPicPr>
                <p:cNvPr id="68" name="Freihand 67">
                  <a:extLst>
                    <a:ext uri="{FF2B5EF4-FFF2-40B4-BE49-F238E27FC236}">
                      <a16:creationId xmlns:a16="http://schemas.microsoft.com/office/drawing/2014/main" id="{02A492D8-5163-5753-3886-C18C0B65D016}"/>
                    </a:ext>
                  </a:extLst>
                </p:cNvPr>
                <p:cNvPicPr/>
                <p:nvPr/>
              </p:nvPicPr>
              <p:blipFill>
                <a:blip r:embed="rId236"/>
                <a:stretch>
                  <a:fillRect/>
                </a:stretch>
              </p:blipFill>
              <p:spPr>
                <a:xfrm>
                  <a:off x="9244898" y="1285102"/>
                  <a:ext cx="151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9" name="Freihand 68">
                  <a:extLst>
                    <a:ext uri="{FF2B5EF4-FFF2-40B4-BE49-F238E27FC236}">
                      <a16:creationId xmlns:a16="http://schemas.microsoft.com/office/drawing/2014/main" id="{06C214EC-DF32-8BF6-14EF-80E93723B171}"/>
                    </a:ext>
                  </a:extLst>
                </p14:cNvPr>
                <p14:cNvContentPartPr/>
                <p14:nvPr/>
              </p14:nvContentPartPr>
              <p14:xfrm>
                <a:off x="9451178" y="1322902"/>
                <a:ext cx="300960" cy="95400"/>
              </p14:xfrm>
            </p:contentPart>
          </mc:Choice>
          <mc:Fallback xmlns="">
            <p:pic>
              <p:nvPicPr>
                <p:cNvPr id="69" name="Freihand 68">
                  <a:extLst>
                    <a:ext uri="{FF2B5EF4-FFF2-40B4-BE49-F238E27FC236}">
                      <a16:creationId xmlns:a16="http://schemas.microsoft.com/office/drawing/2014/main" id="{06C214EC-DF32-8BF6-14EF-80E93723B171}"/>
                    </a:ext>
                  </a:extLst>
                </p:cNvPr>
                <p:cNvPicPr/>
                <p:nvPr/>
              </p:nvPicPr>
              <p:blipFill>
                <a:blip r:embed="rId238"/>
                <a:stretch>
                  <a:fillRect/>
                </a:stretch>
              </p:blipFill>
              <p:spPr>
                <a:xfrm>
                  <a:off x="9442178" y="1314262"/>
                  <a:ext cx="318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0" name="Freihand 69">
                  <a:extLst>
                    <a:ext uri="{FF2B5EF4-FFF2-40B4-BE49-F238E27FC236}">
                      <a16:creationId xmlns:a16="http://schemas.microsoft.com/office/drawing/2014/main" id="{034DDB0E-B55C-322E-EDA3-202FBDFE39AD}"/>
                    </a:ext>
                  </a:extLst>
                </p14:cNvPr>
                <p14:cNvContentPartPr/>
                <p14:nvPr/>
              </p14:nvContentPartPr>
              <p14:xfrm>
                <a:off x="9725138" y="1218142"/>
                <a:ext cx="170640" cy="221760"/>
              </p14:xfrm>
            </p:contentPart>
          </mc:Choice>
          <mc:Fallback xmlns="">
            <p:pic>
              <p:nvPicPr>
                <p:cNvPr id="70" name="Freihand 69">
                  <a:extLst>
                    <a:ext uri="{FF2B5EF4-FFF2-40B4-BE49-F238E27FC236}">
                      <a16:creationId xmlns:a16="http://schemas.microsoft.com/office/drawing/2014/main" id="{034DDB0E-B55C-322E-EDA3-202FBDFE39AD}"/>
                    </a:ext>
                  </a:extLst>
                </p:cNvPr>
                <p:cNvPicPr/>
                <p:nvPr/>
              </p:nvPicPr>
              <p:blipFill>
                <a:blip r:embed="rId240"/>
                <a:stretch>
                  <a:fillRect/>
                </a:stretch>
              </p:blipFill>
              <p:spPr>
                <a:xfrm>
                  <a:off x="9716138" y="1209502"/>
                  <a:ext cx="1882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72" name="Freihand 71">
                  <a:extLst>
                    <a:ext uri="{FF2B5EF4-FFF2-40B4-BE49-F238E27FC236}">
                      <a16:creationId xmlns:a16="http://schemas.microsoft.com/office/drawing/2014/main" id="{89B51C57-6D63-10DA-1904-69F831D215A5}"/>
                    </a:ext>
                  </a:extLst>
                </p14:cNvPr>
                <p14:cNvContentPartPr/>
                <p14:nvPr/>
              </p14:nvContentPartPr>
              <p14:xfrm>
                <a:off x="10135898" y="1201942"/>
                <a:ext cx="110160" cy="304920"/>
              </p14:xfrm>
            </p:contentPart>
          </mc:Choice>
          <mc:Fallback xmlns="">
            <p:pic>
              <p:nvPicPr>
                <p:cNvPr id="72" name="Freihand 71">
                  <a:extLst>
                    <a:ext uri="{FF2B5EF4-FFF2-40B4-BE49-F238E27FC236}">
                      <a16:creationId xmlns:a16="http://schemas.microsoft.com/office/drawing/2014/main" id="{89B51C57-6D63-10DA-1904-69F831D215A5}"/>
                    </a:ext>
                  </a:extLst>
                </p:cNvPr>
                <p:cNvPicPr/>
                <p:nvPr/>
              </p:nvPicPr>
              <p:blipFill>
                <a:blip r:embed="rId242"/>
                <a:stretch>
                  <a:fillRect/>
                </a:stretch>
              </p:blipFill>
              <p:spPr>
                <a:xfrm>
                  <a:off x="10127258" y="1192942"/>
                  <a:ext cx="1278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73" name="Freihand 72">
                  <a:extLst>
                    <a:ext uri="{FF2B5EF4-FFF2-40B4-BE49-F238E27FC236}">
                      <a16:creationId xmlns:a16="http://schemas.microsoft.com/office/drawing/2014/main" id="{ACAFC1D4-8AD6-F0E3-1BCB-6D852DB37977}"/>
                    </a:ext>
                  </a:extLst>
                </p14:cNvPr>
                <p14:cNvContentPartPr/>
                <p14:nvPr/>
              </p14:nvContentPartPr>
              <p14:xfrm>
                <a:off x="10251098" y="1286902"/>
                <a:ext cx="263520" cy="132840"/>
              </p14:xfrm>
            </p:contentPart>
          </mc:Choice>
          <mc:Fallback xmlns="">
            <p:pic>
              <p:nvPicPr>
                <p:cNvPr id="73" name="Freihand 72">
                  <a:extLst>
                    <a:ext uri="{FF2B5EF4-FFF2-40B4-BE49-F238E27FC236}">
                      <a16:creationId xmlns:a16="http://schemas.microsoft.com/office/drawing/2014/main" id="{ACAFC1D4-8AD6-F0E3-1BCB-6D852DB37977}"/>
                    </a:ext>
                  </a:extLst>
                </p:cNvPr>
                <p:cNvPicPr/>
                <p:nvPr/>
              </p:nvPicPr>
              <p:blipFill>
                <a:blip r:embed="rId244"/>
                <a:stretch>
                  <a:fillRect/>
                </a:stretch>
              </p:blipFill>
              <p:spPr>
                <a:xfrm>
                  <a:off x="10242098" y="1277902"/>
                  <a:ext cx="281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74" name="Freihand 73">
                  <a:extLst>
                    <a:ext uri="{FF2B5EF4-FFF2-40B4-BE49-F238E27FC236}">
                      <a16:creationId xmlns:a16="http://schemas.microsoft.com/office/drawing/2014/main" id="{8D47BDF4-883D-BE74-D4A2-EE4B5A63520C}"/>
                    </a:ext>
                  </a:extLst>
                </p14:cNvPr>
                <p14:cNvContentPartPr/>
                <p14:nvPr/>
              </p14:nvContentPartPr>
              <p14:xfrm>
                <a:off x="10306178" y="1202302"/>
                <a:ext cx="104760" cy="15840"/>
              </p14:xfrm>
            </p:contentPart>
          </mc:Choice>
          <mc:Fallback xmlns="">
            <p:pic>
              <p:nvPicPr>
                <p:cNvPr id="74" name="Freihand 73">
                  <a:extLst>
                    <a:ext uri="{FF2B5EF4-FFF2-40B4-BE49-F238E27FC236}">
                      <a16:creationId xmlns:a16="http://schemas.microsoft.com/office/drawing/2014/main" id="{8D47BDF4-883D-BE74-D4A2-EE4B5A63520C}"/>
                    </a:ext>
                  </a:extLst>
                </p:cNvPr>
                <p:cNvPicPr/>
                <p:nvPr/>
              </p:nvPicPr>
              <p:blipFill>
                <a:blip r:embed="rId246"/>
                <a:stretch>
                  <a:fillRect/>
                </a:stretch>
              </p:blipFill>
              <p:spPr>
                <a:xfrm>
                  <a:off x="10297178" y="1193302"/>
                  <a:ext cx="122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6" name="Freihand 75">
                  <a:extLst>
                    <a:ext uri="{FF2B5EF4-FFF2-40B4-BE49-F238E27FC236}">
                      <a16:creationId xmlns:a16="http://schemas.microsoft.com/office/drawing/2014/main" id="{4620E949-9DB7-D717-893E-FF940464E2FA}"/>
                    </a:ext>
                  </a:extLst>
                </p14:cNvPr>
                <p14:cNvContentPartPr/>
                <p14:nvPr/>
              </p14:nvContentPartPr>
              <p14:xfrm>
                <a:off x="10726658" y="1242622"/>
                <a:ext cx="179280" cy="183600"/>
              </p14:xfrm>
            </p:contentPart>
          </mc:Choice>
          <mc:Fallback xmlns="">
            <p:pic>
              <p:nvPicPr>
                <p:cNvPr id="76" name="Freihand 75">
                  <a:extLst>
                    <a:ext uri="{FF2B5EF4-FFF2-40B4-BE49-F238E27FC236}">
                      <a16:creationId xmlns:a16="http://schemas.microsoft.com/office/drawing/2014/main" id="{4620E949-9DB7-D717-893E-FF940464E2FA}"/>
                    </a:ext>
                  </a:extLst>
                </p:cNvPr>
                <p:cNvPicPr/>
                <p:nvPr/>
              </p:nvPicPr>
              <p:blipFill>
                <a:blip r:embed="rId248"/>
                <a:stretch>
                  <a:fillRect/>
                </a:stretch>
              </p:blipFill>
              <p:spPr>
                <a:xfrm>
                  <a:off x="10717658" y="1233622"/>
                  <a:ext cx="196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77" name="Freihand 76">
                  <a:extLst>
                    <a:ext uri="{FF2B5EF4-FFF2-40B4-BE49-F238E27FC236}">
                      <a16:creationId xmlns:a16="http://schemas.microsoft.com/office/drawing/2014/main" id="{67A50C09-9BBA-8283-8947-D2A652CBC231}"/>
                    </a:ext>
                  </a:extLst>
                </p14:cNvPr>
                <p14:cNvContentPartPr/>
                <p14:nvPr/>
              </p14:nvContentPartPr>
              <p14:xfrm>
                <a:off x="10946258" y="1308502"/>
                <a:ext cx="160920" cy="106560"/>
              </p14:xfrm>
            </p:contentPart>
          </mc:Choice>
          <mc:Fallback xmlns="">
            <p:pic>
              <p:nvPicPr>
                <p:cNvPr id="77" name="Freihand 76">
                  <a:extLst>
                    <a:ext uri="{FF2B5EF4-FFF2-40B4-BE49-F238E27FC236}">
                      <a16:creationId xmlns:a16="http://schemas.microsoft.com/office/drawing/2014/main" id="{67A50C09-9BBA-8283-8947-D2A652CBC231}"/>
                    </a:ext>
                  </a:extLst>
                </p:cNvPr>
                <p:cNvPicPr/>
                <p:nvPr/>
              </p:nvPicPr>
              <p:blipFill>
                <a:blip r:embed="rId250"/>
                <a:stretch>
                  <a:fillRect/>
                </a:stretch>
              </p:blipFill>
              <p:spPr>
                <a:xfrm>
                  <a:off x="10937618" y="1299862"/>
                  <a:ext cx="178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78" name="Freihand 77">
                  <a:extLst>
                    <a:ext uri="{FF2B5EF4-FFF2-40B4-BE49-F238E27FC236}">
                      <a16:creationId xmlns:a16="http://schemas.microsoft.com/office/drawing/2014/main" id="{A7A89021-5A4F-991D-24E1-0883959A0C35}"/>
                    </a:ext>
                  </a:extLst>
                </p14:cNvPr>
                <p14:cNvContentPartPr/>
                <p14:nvPr/>
              </p14:nvContentPartPr>
              <p14:xfrm>
                <a:off x="11134898" y="1319662"/>
                <a:ext cx="75960" cy="132480"/>
              </p14:xfrm>
            </p:contentPart>
          </mc:Choice>
          <mc:Fallback xmlns="">
            <p:pic>
              <p:nvPicPr>
                <p:cNvPr id="78" name="Freihand 77">
                  <a:extLst>
                    <a:ext uri="{FF2B5EF4-FFF2-40B4-BE49-F238E27FC236}">
                      <a16:creationId xmlns:a16="http://schemas.microsoft.com/office/drawing/2014/main" id="{A7A89021-5A4F-991D-24E1-0883959A0C35}"/>
                    </a:ext>
                  </a:extLst>
                </p:cNvPr>
                <p:cNvPicPr/>
                <p:nvPr/>
              </p:nvPicPr>
              <p:blipFill>
                <a:blip r:embed="rId252"/>
                <a:stretch>
                  <a:fillRect/>
                </a:stretch>
              </p:blipFill>
              <p:spPr>
                <a:xfrm>
                  <a:off x="11126258" y="1311022"/>
                  <a:ext cx="93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0" name="Freihand 79">
                  <a:extLst>
                    <a:ext uri="{FF2B5EF4-FFF2-40B4-BE49-F238E27FC236}">
                      <a16:creationId xmlns:a16="http://schemas.microsoft.com/office/drawing/2014/main" id="{48DA4206-6355-1E25-5EA7-919F3411C693}"/>
                    </a:ext>
                  </a:extLst>
                </p14:cNvPr>
                <p14:cNvContentPartPr/>
                <p14:nvPr/>
              </p14:nvContentPartPr>
              <p14:xfrm>
                <a:off x="8600498" y="1694422"/>
                <a:ext cx="153360" cy="213840"/>
              </p14:xfrm>
            </p:contentPart>
          </mc:Choice>
          <mc:Fallback xmlns="">
            <p:pic>
              <p:nvPicPr>
                <p:cNvPr id="80" name="Freihand 79">
                  <a:extLst>
                    <a:ext uri="{FF2B5EF4-FFF2-40B4-BE49-F238E27FC236}">
                      <a16:creationId xmlns:a16="http://schemas.microsoft.com/office/drawing/2014/main" id="{48DA4206-6355-1E25-5EA7-919F3411C693}"/>
                    </a:ext>
                  </a:extLst>
                </p:cNvPr>
                <p:cNvPicPr/>
                <p:nvPr/>
              </p:nvPicPr>
              <p:blipFill>
                <a:blip r:embed="rId254"/>
                <a:stretch>
                  <a:fillRect/>
                </a:stretch>
              </p:blipFill>
              <p:spPr>
                <a:xfrm>
                  <a:off x="8591858" y="1685782"/>
                  <a:ext cx="1710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81" name="Freihand 80">
                  <a:extLst>
                    <a:ext uri="{FF2B5EF4-FFF2-40B4-BE49-F238E27FC236}">
                      <a16:creationId xmlns:a16="http://schemas.microsoft.com/office/drawing/2014/main" id="{6424482D-0D4D-56D0-58DE-43A745FDBE70}"/>
                    </a:ext>
                  </a:extLst>
                </p14:cNvPr>
                <p14:cNvContentPartPr/>
                <p14:nvPr/>
              </p14:nvContentPartPr>
              <p14:xfrm>
                <a:off x="8780138" y="1824022"/>
                <a:ext cx="93600" cy="85320"/>
              </p14:xfrm>
            </p:contentPart>
          </mc:Choice>
          <mc:Fallback xmlns="">
            <p:pic>
              <p:nvPicPr>
                <p:cNvPr id="81" name="Freihand 80">
                  <a:extLst>
                    <a:ext uri="{FF2B5EF4-FFF2-40B4-BE49-F238E27FC236}">
                      <a16:creationId xmlns:a16="http://schemas.microsoft.com/office/drawing/2014/main" id="{6424482D-0D4D-56D0-58DE-43A745FDBE70}"/>
                    </a:ext>
                  </a:extLst>
                </p:cNvPr>
                <p:cNvPicPr/>
                <p:nvPr/>
              </p:nvPicPr>
              <p:blipFill>
                <a:blip r:embed="rId256"/>
                <a:stretch>
                  <a:fillRect/>
                </a:stretch>
              </p:blipFill>
              <p:spPr>
                <a:xfrm>
                  <a:off x="8771498" y="1815022"/>
                  <a:ext cx="111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82" name="Freihand 81">
                  <a:extLst>
                    <a:ext uri="{FF2B5EF4-FFF2-40B4-BE49-F238E27FC236}">
                      <a16:creationId xmlns:a16="http://schemas.microsoft.com/office/drawing/2014/main" id="{600438C5-7570-9819-0DDD-1DC79B3DBAD1}"/>
                    </a:ext>
                  </a:extLst>
                </p14:cNvPr>
                <p14:cNvContentPartPr/>
                <p14:nvPr/>
              </p14:nvContentPartPr>
              <p14:xfrm>
                <a:off x="8937458" y="1677502"/>
                <a:ext cx="139680" cy="214560"/>
              </p14:xfrm>
            </p:contentPart>
          </mc:Choice>
          <mc:Fallback xmlns="">
            <p:pic>
              <p:nvPicPr>
                <p:cNvPr id="82" name="Freihand 81">
                  <a:extLst>
                    <a:ext uri="{FF2B5EF4-FFF2-40B4-BE49-F238E27FC236}">
                      <a16:creationId xmlns:a16="http://schemas.microsoft.com/office/drawing/2014/main" id="{600438C5-7570-9819-0DDD-1DC79B3DBAD1}"/>
                    </a:ext>
                  </a:extLst>
                </p:cNvPr>
                <p:cNvPicPr/>
                <p:nvPr/>
              </p:nvPicPr>
              <p:blipFill>
                <a:blip r:embed="rId258"/>
                <a:stretch>
                  <a:fillRect/>
                </a:stretch>
              </p:blipFill>
              <p:spPr>
                <a:xfrm>
                  <a:off x="8928818" y="1668502"/>
                  <a:ext cx="157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83" name="Freihand 82">
                  <a:extLst>
                    <a:ext uri="{FF2B5EF4-FFF2-40B4-BE49-F238E27FC236}">
                      <a16:creationId xmlns:a16="http://schemas.microsoft.com/office/drawing/2014/main" id="{8670F734-D015-807F-3F3D-EE7876FE6E7E}"/>
                    </a:ext>
                  </a:extLst>
                </p14:cNvPr>
                <p14:cNvContentPartPr/>
                <p14:nvPr/>
              </p14:nvContentPartPr>
              <p14:xfrm>
                <a:off x="9122138" y="1795582"/>
                <a:ext cx="94320" cy="95400"/>
              </p14:xfrm>
            </p:contentPart>
          </mc:Choice>
          <mc:Fallback xmlns="">
            <p:pic>
              <p:nvPicPr>
                <p:cNvPr id="83" name="Freihand 82">
                  <a:extLst>
                    <a:ext uri="{FF2B5EF4-FFF2-40B4-BE49-F238E27FC236}">
                      <a16:creationId xmlns:a16="http://schemas.microsoft.com/office/drawing/2014/main" id="{8670F734-D015-807F-3F3D-EE7876FE6E7E}"/>
                    </a:ext>
                  </a:extLst>
                </p:cNvPr>
                <p:cNvPicPr/>
                <p:nvPr/>
              </p:nvPicPr>
              <p:blipFill>
                <a:blip r:embed="rId260"/>
                <a:stretch>
                  <a:fillRect/>
                </a:stretch>
              </p:blipFill>
              <p:spPr>
                <a:xfrm>
                  <a:off x="9113138" y="1786942"/>
                  <a:ext cx="111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85" name="Freihand 84">
                  <a:extLst>
                    <a:ext uri="{FF2B5EF4-FFF2-40B4-BE49-F238E27FC236}">
                      <a16:creationId xmlns:a16="http://schemas.microsoft.com/office/drawing/2014/main" id="{289A81FE-5763-0B5E-F2C5-0EA4791AAA92}"/>
                    </a:ext>
                  </a:extLst>
                </p14:cNvPr>
                <p14:cNvContentPartPr/>
                <p14:nvPr/>
              </p14:nvContentPartPr>
              <p14:xfrm>
                <a:off x="9297458" y="1824382"/>
                <a:ext cx="253440" cy="66600"/>
              </p14:xfrm>
            </p:contentPart>
          </mc:Choice>
          <mc:Fallback xmlns="">
            <p:pic>
              <p:nvPicPr>
                <p:cNvPr id="85" name="Freihand 84">
                  <a:extLst>
                    <a:ext uri="{FF2B5EF4-FFF2-40B4-BE49-F238E27FC236}">
                      <a16:creationId xmlns:a16="http://schemas.microsoft.com/office/drawing/2014/main" id="{289A81FE-5763-0B5E-F2C5-0EA4791AAA92}"/>
                    </a:ext>
                  </a:extLst>
                </p:cNvPr>
                <p:cNvPicPr/>
                <p:nvPr/>
              </p:nvPicPr>
              <p:blipFill>
                <a:blip r:embed="rId262"/>
                <a:stretch>
                  <a:fillRect/>
                </a:stretch>
              </p:blipFill>
              <p:spPr>
                <a:xfrm>
                  <a:off x="9288818" y="1815742"/>
                  <a:ext cx="271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86" name="Freihand 85">
                  <a:extLst>
                    <a:ext uri="{FF2B5EF4-FFF2-40B4-BE49-F238E27FC236}">
                      <a16:creationId xmlns:a16="http://schemas.microsoft.com/office/drawing/2014/main" id="{D96D87EB-E893-9595-9A63-47A9B6396417}"/>
                    </a:ext>
                  </a:extLst>
                </p14:cNvPr>
                <p14:cNvContentPartPr/>
                <p14:nvPr/>
              </p14:nvContentPartPr>
              <p14:xfrm>
                <a:off x="9553418" y="1813942"/>
                <a:ext cx="204120" cy="275040"/>
              </p14:xfrm>
            </p:contentPart>
          </mc:Choice>
          <mc:Fallback xmlns="">
            <p:pic>
              <p:nvPicPr>
                <p:cNvPr id="86" name="Freihand 85">
                  <a:extLst>
                    <a:ext uri="{FF2B5EF4-FFF2-40B4-BE49-F238E27FC236}">
                      <a16:creationId xmlns:a16="http://schemas.microsoft.com/office/drawing/2014/main" id="{D96D87EB-E893-9595-9A63-47A9B6396417}"/>
                    </a:ext>
                  </a:extLst>
                </p:cNvPr>
                <p:cNvPicPr/>
                <p:nvPr/>
              </p:nvPicPr>
              <p:blipFill>
                <a:blip r:embed="rId264"/>
                <a:stretch>
                  <a:fillRect/>
                </a:stretch>
              </p:blipFill>
              <p:spPr>
                <a:xfrm>
                  <a:off x="9544418" y="1804942"/>
                  <a:ext cx="2217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87" name="Freihand 86">
                  <a:extLst>
                    <a:ext uri="{FF2B5EF4-FFF2-40B4-BE49-F238E27FC236}">
                      <a16:creationId xmlns:a16="http://schemas.microsoft.com/office/drawing/2014/main" id="{C57EEF17-40CA-3326-6FDA-ADA9D89056C1}"/>
                    </a:ext>
                  </a:extLst>
                </p14:cNvPr>
                <p14:cNvContentPartPr/>
                <p14:nvPr/>
              </p14:nvContentPartPr>
              <p14:xfrm>
                <a:off x="9767978" y="1682182"/>
                <a:ext cx="85320" cy="203760"/>
              </p14:xfrm>
            </p:contentPart>
          </mc:Choice>
          <mc:Fallback xmlns="">
            <p:pic>
              <p:nvPicPr>
                <p:cNvPr id="87" name="Freihand 86">
                  <a:extLst>
                    <a:ext uri="{FF2B5EF4-FFF2-40B4-BE49-F238E27FC236}">
                      <a16:creationId xmlns:a16="http://schemas.microsoft.com/office/drawing/2014/main" id="{C57EEF17-40CA-3326-6FDA-ADA9D89056C1}"/>
                    </a:ext>
                  </a:extLst>
                </p:cNvPr>
                <p:cNvPicPr/>
                <p:nvPr/>
              </p:nvPicPr>
              <p:blipFill>
                <a:blip r:embed="rId266"/>
                <a:stretch>
                  <a:fillRect/>
                </a:stretch>
              </p:blipFill>
              <p:spPr>
                <a:xfrm>
                  <a:off x="9759338" y="1673182"/>
                  <a:ext cx="102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88" name="Freihand 87">
                  <a:extLst>
                    <a:ext uri="{FF2B5EF4-FFF2-40B4-BE49-F238E27FC236}">
                      <a16:creationId xmlns:a16="http://schemas.microsoft.com/office/drawing/2014/main" id="{CCFDE614-DCB0-6917-62E8-B78CC2883DB8}"/>
                    </a:ext>
                  </a:extLst>
                </p14:cNvPr>
                <p14:cNvContentPartPr/>
                <p14:nvPr/>
              </p14:nvContentPartPr>
              <p14:xfrm>
                <a:off x="9918098" y="1664182"/>
                <a:ext cx="339480" cy="214920"/>
              </p14:xfrm>
            </p:contentPart>
          </mc:Choice>
          <mc:Fallback xmlns="">
            <p:pic>
              <p:nvPicPr>
                <p:cNvPr id="88" name="Freihand 87">
                  <a:extLst>
                    <a:ext uri="{FF2B5EF4-FFF2-40B4-BE49-F238E27FC236}">
                      <a16:creationId xmlns:a16="http://schemas.microsoft.com/office/drawing/2014/main" id="{CCFDE614-DCB0-6917-62E8-B78CC2883DB8}"/>
                    </a:ext>
                  </a:extLst>
                </p:cNvPr>
                <p:cNvPicPr/>
                <p:nvPr/>
              </p:nvPicPr>
              <p:blipFill>
                <a:blip r:embed="rId268"/>
                <a:stretch>
                  <a:fillRect/>
                </a:stretch>
              </p:blipFill>
              <p:spPr>
                <a:xfrm>
                  <a:off x="9909098" y="1655542"/>
                  <a:ext cx="357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8" name="Freihand 57">
                  <a:extLst>
                    <a:ext uri="{FF2B5EF4-FFF2-40B4-BE49-F238E27FC236}">
                      <a16:creationId xmlns:a16="http://schemas.microsoft.com/office/drawing/2014/main" id="{3921FA4E-06DB-5BFA-8EE3-AF08BEE02270}"/>
                    </a:ext>
                  </a:extLst>
                </p14:cNvPr>
                <p14:cNvContentPartPr/>
                <p14:nvPr/>
              </p14:nvContentPartPr>
              <p14:xfrm>
                <a:off x="7096778" y="1477342"/>
                <a:ext cx="34920" cy="100440"/>
              </p14:xfrm>
            </p:contentPart>
          </mc:Choice>
          <mc:Fallback xmlns="">
            <p:pic>
              <p:nvPicPr>
                <p:cNvPr id="58" name="Freihand 57">
                  <a:extLst>
                    <a:ext uri="{FF2B5EF4-FFF2-40B4-BE49-F238E27FC236}">
                      <a16:creationId xmlns:a16="http://schemas.microsoft.com/office/drawing/2014/main" id="{3921FA4E-06DB-5BFA-8EE3-AF08BEE02270}"/>
                    </a:ext>
                  </a:extLst>
                </p:cNvPr>
                <p:cNvPicPr/>
                <p:nvPr/>
              </p:nvPicPr>
              <p:blipFill>
                <a:blip r:embed="rId270"/>
                <a:stretch>
                  <a:fillRect/>
                </a:stretch>
              </p:blipFill>
              <p:spPr>
                <a:xfrm>
                  <a:off x="7087778" y="1468342"/>
                  <a:ext cx="52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9" name="Freihand 58">
                  <a:extLst>
                    <a:ext uri="{FF2B5EF4-FFF2-40B4-BE49-F238E27FC236}">
                      <a16:creationId xmlns:a16="http://schemas.microsoft.com/office/drawing/2014/main" id="{74D75995-EF79-E9A9-4FD9-61006922F017}"/>
                    </a:ext>
                  </a:extLst>
                </p14:cNvPr>
                <p14:cNvContentPartPr/>
                <p14:nvPr/>
              </p14:nvContentPartPr>
              <p14:xfrm>
                <a:off x="6961778" y="1240822"/>
                <a:ext cx="234720" cy="337680"/>
              </p14:xfrm>
            </p:contentPart>
          </mc:Choice>
          <mc:Fallback xmlns="">
            <p:pic>
              <p:nvPicPr>
                <p:cNvPr id="59" name="Freihand 58">
                  <a:extLst>
                    <a:ext uri="{FF2B5EF4-FFF2-40B4-BE49-F238E27FC236}">
                      <a16:creationId xmlns:a16="http://schemas.microsoft.com/office/drawing/2014/main" id="{74D75995-EF79-E9A9-4FD9-61006922F017}"/>
                    </a:ext>
                  </a:extLst>
                </p:cNvPr>
                <p:cNvPicPr/>
                <p:nvPr/>
              </p:nvPicPr>
              <p:blipFill>
                <a:blip r:embed="rId272"/>
                <a:stretch>
                  <a:fillRect/>
                </a:stretch>
              </p:blipFill>
              <p:spPr>
                <a:xfrm>
                  <a:off x="6953138" y="1231822"/>
                  <a:ext cx="2523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60" name="Freihand 59">
                  <a:extLst>
                    <a:ext uri="{FF2B5EF4-FFF2-40B4-BE49-F238E27FC236}">
                      <a16:creationId xmlns:a16="http://schemas.microsoft.com/office/drawing/2014/main" id="{DC667D6E-281E-DCC1-B1E9-8D7669DF7592}"/>
                    </a:ext>
                  </a:extLst>
                </p14:cNvPr>
                <p14:cNvContentPartPr/>
                <p14:nvPr/>
              </p14:nvContentPartPr>
              <p14:xfrm>
                <a:off x="7292258" y="1379782"/>
                <a:ext cx="18000" cy="163800"/>
              </p14:xfrm>
            </p:contentPart>
          </mc:Choice>
          <mc:Fallback xmlns="">
            <p:pic>
              <p:nvPicPr>
                <p:cNvPr id="60" name="Freihand 59">
                  <a:extLst>
                    <a:ext uri="{FF2B5EF4-FFF2-40B4-BE49-F238E27FC236}">
                      <a16:creationId xmlns:a16="http://schemas.microsoft.com/office/drawing/2014/main" id="{DC667D6E-281E-DCC1-B1E9-8D7669DF7592}"/>
                    </a:ext>
                  </a:extLst>
                </p:cNvPr>
                <p:cNvPicPr/>
                <p:nvPr/>
              </p:nvPicPr>
              <p:blipFill>
                <a:blip r:embed="rId274"/>
                <a:stretch>
                  <a:fillRect/>
                </a:stretch>
              </p:blipFill>
              <p:spPr>
                <a:xfrm>
                  <a:off x="7283258" y="1370782"/>
                  <a:ext cx="35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61" name="Freihand 60">
                  <a:extLst>
                    <a:ext uri="{FF2B5EF4-FFF2-40B4-BE49-F238E27FC236}">
                      <a16:creationId xmlns:a16="http://schemas.microsoft.com/office/drawing/2014/main" id="{C8777E70-8CE2-36C8-836C-722CBF8D60C4}"/>
                    </a:ext>
                  </a:extLst>
                </p14:cNvPr>
                <p14:cNvContentPartPr/>
                <p14:nvPr/>
              </p14:nvContentPartPr>
              <p14:xfrm>
                <a:off x="7297658" y="1300222"/>
                <a:ext cx="219600" cy="244440"/>
              </p14:xfrm>
            </p:contentPart>
          </mc:Choice>
          <mc:Fallback xmlns="">
            <p:pic>
              <p:nvPicPr>
                <p:cNvPr id="61" name="Freihand 60">
                  <a:extLst>
                    <a:ext uri="{FF2B5EF4-FFF2-40B4-BE49-F238E27FC236}">
                      <a16:creationId xmlns:a16="http://schemas.microsoft.com/office/drawing/2014/main" id="{C8777E70-8CE2-36C8-836C-722CBF8D60C4}"/>
                    </a:ext>
                  </a:extLst>
                </p:cNvPr>
                <p:cNvPicPr/>
                <p:nvPr/>
              </p:nvPicPr>
              <p:blipFill>
                <a:blip r:embed="rId276"/>
                <a:stretch>
                  <a:fillRect/>
                </a:stretch>
              </p:blipFill>
              <p:spPr>
                <a:xfrm>
                  <a:off x="7289018" y="1291222"/>
                  <a:ext cx="2372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62" name="Freihand 61">
                  <a:extLst>
                    <a:ext uri="{FF2B5EF4-FFF2-40B4-BE49-F238E27FC236}">
                      <a16:creationId xmlns:a16="http://schemas.microsoft.com/office/drawing/2014/main" id="{A02C0A36-A0B4-E2B7-6349-DA0CAF8B618D}"/>
                    </a:ext>
                  </a:extLst>
                </p14:cNvPr>
                <p14:cNvContentPartPr/>
                <p14:nvPr/>
              </p14:nvContentPartPr>
              <p14:xfrm>
                <a:off x="7539218" y="1288342"/>
                <a:ext cx="193680" cy="242280"/>
              </p14:xfrm>
            </p:contentPart>
          </mc:Choice>
          <mc:Fallback xmlns="">
            <p:pic>
              <p:nvPicPr>
                <p:cNvPr id="62" name="Freihand 61">
                  <a:extLst>
                    <a:ext uri="{FF2B5EF4-FFF2-40B4-BE49-F238E27FC236}">
                      <a16:creationId xmlns:a16="http://schemas.microsoft.com/office/drawing/2014/main" id="{A02C0A36-A0B4-E2B7-6349-DA0CAF8B618D}"/>
                    </a:ext>
                  </a:extLst>
                </p:cNvPr>
                <p:cNvPicPr/>
                <p:nvPr/>
              </p:nvPicPr>
              <p:blipFill>
                <a:blip r:embed="rId278"/>
                <a:stretch>
                  <a:fillRect/>
                </a:stretch>
              </p:blipFill>
              <p:spPr>
                <a:xfrm>
                  <a:off x="7530578" y="1279702"/>
                  <a:ext cx="211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63" name="Freihand 62">
                  <a:extLst>
                    <a:ext uri="{FF2B5EF4-FFF2-40B4-BE49-F238E27FC236}">
                      <a16:creationId xmlns:a16="http://schemas.microsoft.com/office/drawing/2014/main" id="{814B1B1F-E9C8-A46C-4382-EF7DEE991F64}"/>
                    </a:ext>
                  </a:extLst>
                </p14:cNvPr>
                <p14:cNvContentPartPr/>
                <p14:nvPr/>
              </p14:nvContentPartPr>
              <p14:xfrm>
                <a:off x="7624538" y="1287982"/>
                <a:ext cx="208800" cy="212760"/>
              </p14:xfrm>
            </p:contentPart>
          </mc:Choice>
          <mc:Fallback xmlns="">
            <p:pic>
              <p:nvPicPr>
                <p:cNvPr id="63" name="Freihand 62">
                  <a:extLst>
                    <a:ext uri="{FF2B5EF4-FFF2-40B4-BE49-F238E27FC236}">
                      <a16:creationId xmlns:a16="http://schemas.microsoft.com/office/drawing/2014/main" id="{814B1B1F-E9C8-A46C-4382-EF7DEE991F64}"/>
                    </a:ext>
                  </a:extLst>
                </p:cNvPr>
                <p:cNvPicPr/>
                <p:nvPr/>
              </p:nvPicPr>
              <p:blipFill>
                <a:blip r:embed="rId280"/>
                <a:stretch>
                  <a:fillRect/>
                </a:stretch>
              </p:blipFill>
              <p:spPr>
                <a:xfrm>
                  <a:off x="7615538" y="1278982"/>
                  <a:ext cx="2264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64" name="Freihand 63">
                  <a:extLst>
                    <a:ext uri="{FF2B5EF4-FFF2-40B4-BE49-F238E27FC236}">
                      <a16:creationId xmlns:a16="http://schemas.microsoft.com/office/drawing/2014/main" id="{1D59BBB5-F718-D196-03A8-1657C595E1A1}"/>
                    </a:ext>
                  </a:extLst>
                </p14:cNvPr>
                <p14:cNvContentPartPr/>
                <p14:nvPr/>
              </p14:nvContentPartPr>
              <p14:xfrm>
                <a:off x="7886258" y="1224622"/>
                <a:ext cx="333000" cy="400680"/>
              </p14:xfrm>
            </p:contentPart>
          </mc:Choice>
          <mc:Fallback xmlns="">
            <p:pic>
              <p:nvPicPr>
                <p:cNvPr id="64" name="Freihand 63">
                  <a:extLst>
                    <a:ext uri="{FF2B5EF4-FFF2-40B4-BE49-F238E27FC236}">
                      <a16:creationId xmlns:a16="http://schemas.microsoft.com/office/drawing/2014/main" id="{1D59BBB5-F718-D196-03A8-1657C595E1A1}"/>
                    </a:ext>
                  </a:extLst>
                </p:cNvPr>
                <p:cNvPicPr/>
                <p:nvPr/>
              </p:nvPicPr>
              <p:blipFill>
                <a:blip r:embed="rId282"/>
                <a:stretch>
                  <a:fillRect/>
                </a:stretch>
              </p:blipFill>
              <p:spPr>
                <a:xfrm>
                  <a:off x="7877258" y="1215622"/>
                  <a:ext cx="3506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65" name="Freihand 64">
                  <a:extLst>
                    <a:ext uri="{FF2B5EF4-FFF2-40B4-BE49-F238E27FC236}">
                      <a16:creationId xmlns:a16="http://schemas.microsoft.com/office/drawing/2014/main" id="{D546FBB4-2984-18F8-F5F8-F91524C3414C}"/>
                    </a:ext>
                  </a:extLst>
                </p14:cNvPr>
                <p14:cNvContentPartPr/>
                <p14:nvPr/>
              </p14:nvContentPartPr>
              <p14:xfrm>
                <a:off x="8360738" y="1357102"/>
                <a:ext cx="30960" cy="96480"/>
              </p14:xfrm>
            </p:contentPart>
          </mc:Choice>
          <mc:Fallback xmlns="">
            <p:pic>
              <p:nvPicPr>
                <p:cNvPr id="65" name="Freihand 64">
                  <a:extLst>
                    <a:ext uri="{FF2B5EF4-FFF2-40B4-BE49-F238E27FC236}">
                      <a16:creationId xmlns:a16="http://schemas.microsoft.com/office/drawing/2014/main" id="{D546FBB4-2984-18F8-F5F8-F91524C3414C}"/>
                    </a:ext>
                  </a:extLst>
                </p:cNvPr>
                <p:cNvPicPr/>
                <p:nvPr/>
              </p:nvPicPr>
              <p:blipFill>
                <a:blip r:embed="rId284"/>
                <a:stretch>
                  <a:fillRect/>
                </a:stretch>
              </p:blipFill>
              <p:spPr>
                <a:xfrm>
                  <a:off x="8352098" y="1348102"/>
                  <a:ext cx="48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4" name="Freihand 133">
                  <a:extLst>
                    <a:ext uri="{FF2B5EF4-FFF2-40B4-BE49-F238E27FC236}">
                      <a16:creationId xmlns:a16="http://schemas.microsoft.com/office/drawing/2014/main" id="{10387A5B-BBAD-0FA2-E964-49588CE982B4}"/>
                    </a:ext>
                  </a:extLst>
                </p14:cNvPr>
                <p14:cNvContentPartPr/>
                <p14:nvPr/>
              </p14:nvContentPartPr>
              <p14:xfrm>
                <a:off x="5929658" y="1803502"/>
                <a:ext cx="15480" cy="178920"/>
              </p14:xfrm>
            </p:contentPart>
          </mc:Choice>
          <mc:Fallback xmlns="">
            <p:pic>
              <p:nvPicPr>
                <p:cNvPr id="134" name="Freihand 133">
                  <a:extLst>
                    <a:ext uri="{FF2B5EF4-FFF2-40B4-BE49-F238E27FC236}">
                      <a16:creationId xmlns:a16="http://schemas.microsoft.com/office/drawing/2014/main" id="{10387A5B-BBAD-0FA2-E964-49588CE982B4}"/>
                    </a:ext>
                  </a:extLst>
                </p:cNvPr>
                <p:cNvPicPr/>
                <p:nvPr/>
              </p:nvPicPr>
              <p:blipFill>
                <a:blip r:embed="rId286"/>
                <a:stretch>
                  <a:fillRect/>
                </a:stretch>
              </p:blipFill>
              <p:spPr>
                <a:xfrm>
                  <a:off x="5920658" y="1794502"/>
                  <a:ext cx="33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5" name="Freihand 134">
                  <a:extLst>
                    <a:ext uri="{FF2B5EF4-FFF2-40B4-BE49-F238E27FC236}">
                      <a16:creationId xmlns:a16="http://schemas.microsoft.com/office/drawing/2014/main" id="{DDDC1D13-9859-E694-9974-FA0BDE792EC8}"/>
                    </a:ext>
                  </a:extLst>
                </p14:cNvPr>
                <p14:cNvContentPartPr/>
                <p14:nvPr/>
              </p14:nvContentPartPr>
              <p14:xfrm>
                <a:off x="5860178" y="1743022"/>
                <a:ext cx="176040" cy="240120"/>
              </p14:xfrm>
            </p:contentPart>
          </mc:Choice>
          <mc:Fallback xmlns="">
            <p:pic>
              <p:nvPicPr>
                <p:cNvPr id="135" name="Freihand 134">
                  <a:extLst>
                    <a:ext uri="{FF2B5EF4-FFF2-40B4-BE49-F238E27FC236}">
                      <a16:creationId xmlns:a16="http://schemas.microsoft.com/office/drawing/2014/main" id="{DDDC1D13-9859-E694-9974-FA0BDE792EC8}"/>
                    </a:ext>
                  </a:extLst>
                </p:cNvPr>
                <p:cNvPicPr/>
                <p:nvPr/>
              </p:nvPicPr>
              <p:blipFill>
                <a:blip r:embed="rId288"/>
                <a:stretch>
                  <a:fillRect/>
                </a:stretch>
              </p:blipFill>
              <p:spPr>
                <a:xfrm>
                  <a:off x="5851538" y="1734382"/>
                  <a:ext cx="1936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6" name="Freihand 135">
                  <a:extLst>
                    <a:ext uri="{FF2B5EF4-FFF2-40B4-BE49-F238E27FC236}">
                      <a16:creationId xmlns:a16="http://schemas.microsoft.com/office/drawing/2014/main" id="{82D4A799-8F78-2F24-8F24-22C7F44CD83C}"/>
                    </a:ext>
                  </a:extLst>
                </p14:cNvPr>
                <p14:cNvContentPartPr/>
                <p14:nvPr/>
              </p14:nvContentPartPr>
              <p14:xfrm>
                <a:off x="6110378" y="1827262"/>
                <a:ext cx="32040" cy="127440"/>
              </p14:xfrm>
            </p:contentPart>
          </mc:Choice>
          <mc:Fallback xmlns="">
            <p:pic>
              <p:nvPicPr>
                <p:cNvPr id="136" name="Freihand 135">
                  <a:extLst>
                    <a:ext uri="{FF2B5EF4-FFF2-40B4-BE49-F238E27FC236}">
                      <a16:creationId xmlns:a16="http://schemas.microsoft.com/office/drawing/2014/main" id="{82D4A799-8F78-2F24-8F24-22C7F44CD83C}"/>
                    </a:ext>
                  </a:extLst>
                </p:cNvPr>
                <p:cNvPicPr/>
                <p:nvPr/>
              </p:nvPicPr>
              <p:blipFill>
                <a:blip r:embed="rId290"/>
                <a:stretch>
                  <a:fillRect/>
                </a:stretch>
              </p:blipFill>
              <p:spPr>
                <a:xfrm>
                  <a:off x="6101738" y="1818622"/>
                  <a:ext cx="49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7" name="Freihand 136">
                  <a:extLst>
                    <a:ext uri="{FF2B5EF4-FFF2-40B4-BE49-F238E27FC236}">
                      <a16:creationId xmlns:a16="http://schemas.microsoft.com/office/drawing/2014/main" id="{39F015B4-0AB4-9530-D78B-638885B75C68}"/>
                    </a:ext>
                  </a:extLst>
                </p14:cNvPr>
                <p14:cNvContentPartPr/>
                <p14:nvPr/>
              </p14:nvContentPartPr>
              <p14:xfrm>
                <a:off x="6129098" y="1747342"/>
                <a:ext cx="176400" cy="203760"/>
              </p14:xfrm>
            </p:contentPart>
          </mc:Choice>
          <mc:Fallback xmlns="">
            <p:pic>
              <p:nvPicPr>
                <p:cNvPr id="137" name="Freihand 136">
                  <a:extLst>
                    <a:ext uri="{FF2B5EF4-FFF2-40B4-BE49-F238E27FC236}">
                      <a16:creationId xmlns:a16="http://schemas.microsoft.com/office/drawing/2014/main" id="{39F015B4-0AB4-9530-D78B-638885B75C68}"/>
                    </a:ext>
                  </a:extLst>
                </p:cNvPr>
                <p:cNvPicPr/>
                <p:nvPr/>
              </p:nvPicPr>
              <p:blipFill>
                <a:blip r:embed="rId292"/>
                <a:stretch>
                  <a:fillRect/>
                </a:stretch>
              </p:blipFill>
              <p:spPr>
                <a:xfrm>
                  <a:off x="6120458" y="1738342"/>
                  <a:ext cx="194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0" name="Freihand 139">
                  <a:extLst>
                    <a:ext uri="{FF2B5EF4-FFF2-40B4-BE49-F238E27FC236}">
                      <a16:creationId xmlns:a16="http://schemas.microsoft.com/office/drawing/2014/main" id="{23CE1C0E-3119-5165-F2E8-61396A1878DA}"/>
                    </a:ext>
                  </a:extLst>
                </p14:cNvPr>
                <p14:cNvContentPartPr/>
                <p14:nvPr/>
              </p14:nvContentPartPr>
              <p14:xfrm>
                <a:off x="6347258" y="1865422"/>
                <a:ext cx="89280" cy="14760"/>
              </p14:xfrm>
            </p:contentPart>
          </mc:Choice>
          <mc:Fallback xmlns="">
            <p:pic>
              <p:nvPicPr>
                <p:cNvPr id="140" name="Freihand 139">
                  <a:extLst>
                    <a:ext uri="{FF2B5EF4-FFF2-40B4-BE49-F238E27FC236}">
                      <a16:creationId xmlns:a16="http://schemas.microsoft.com/office/drawing/2014/main" id="{23CE1C0E-3119-5165-F2E8-61396A1878DA}"/>
                    </a:ext>
                  </a:extLst>
                </p:cNvPr>
                <p:cNvPicPr/>
                <p:nvPr/>
              </p:nvPicPr>
              <p:blipFill>
                <a:blip r:embed="rId294"/>
                <a:stretch>
                  <a:fillRect/>
                </a:stretch>
              </p:blipFill>
              <p:spPr>
                <a:xfrm>
                  <a:off x="6338618" y="1856422"/>
                  <a:ext cx="1069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1" name="Freihand 140">
                  <a:extLst>
                    <a:ext uri="{FF2B5EF4-FFF2-40B4-BE49-F238E27FC236}">
                      <a16:creationId xmlns:a16="http://schemas.microsoft.com/office/drawing/2014/main" id="{A15C691B-BECD-6C66-17C2-DBB8EC68037C}"/>
                    </a:ext>
                  </a:extLst>
                </p14:cNvPr>
                <p14:cNvContentPartPr/>
                <p14:nvPr/>
              </p14:nvContentPartPr>
              <p14:xfrm>
                <a:off x="6513578" y="1778662"/>
                <a:ext cx="21960" cy="147240"/>
              </p14:xfrm>
            </p:contentPart>
          </mc:Choice>
          <mc:Fallback xmlns="">
            <p:pic>
              <p:nvPicPr>
                <p:cNvPr id="141" name="Freihand 140">
                  <a:extLst>
                    <a:ext uri="{FF2B5EF4-FFF2-40B4-BE49-F238E27FC236}">
                      <a16:creationId xmlns:a16="http://schemas.microsoft.com/office/drawing/2014/main" id="{A15C691B-BECD-6C66-17C2-DBB8EC68037C}"/>
                    </a:ext>
                  </a:extLst>
                </p:cNvPr>
                <p:cNvPicPr/>
                <p:nvPr/>
              </p:nvPicPr>
              <p:blipFill>
                <a:blip r:embed="rId296"/>
                <a:stretch>
                  <a:fillRect/>
                </a:stretch>
              </p:blipFill>
              <p:spPr>
                <a:xfrm>
                  <a:off x="6504938" y="1769662"/>
                  <a:ext cx="39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2" name="Freihand 141">
                  <a:extLst>
                    <a:ext uri="{FF2B5EF4-FFF2-40B4-BE49-F238E27FC236}">
                      <a16:creationId xmlns:a16="http://schemas.microsoft.com/office/drawing/2014/main" id="{B7F8D04D-16A7-2910-BF0E-38C82B104AC4}"/>
                    </a:ext>
                  </a:extLst>
                </p14:cNvPr>
                <p14:cNvContentPartPr/>
                <p14:nvPr/>
              </p14:nvContentPartPr>
              <p14:xfrm>
                <a:off x="6453818" y="1770742"/>
                <a:ext cx="135000" cy="187920"/>
              </p14:xfrm>
            </p:contentPart>
          </mc:Choice>
          <mc:Fallback xmlns="">
            <p:pic>
              <p:nvPicPr>
                <p:cNvPr id="142" name="Freihand 141">
                  <a:extLst>
                    <a:ext uri="{FF2B5EF4-FFF2-40B4-BE49-F238E27FC236}">
                      <a16:creationId xmlns:a16="http://schemas.microsoft.com/office/drawing/2014/main" id="{B7F8D04D-16A7-2910-BF0E-38C82B104AC4}"/>
                    </a:ext>
                  </a:extLst>
                </p:cNvPr>
                <p:cNvPicPr/>
                <p:nvPr/>
              </p:nvPicPr>
              <p:blipFill>
                <a:blip r:embed="rId298"/>
                <a:stretch>
                  <a:fillRect/>
                </a:stretch>
              </p:blipFill>
              <p:spPr>
                <a:xfrm>
                  <a:off x="6444818" y="1761742"/>
                  <a:ext cx="152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3" name="Freihand 142">
                  <a:extLst>
                    <a:ext uri="{FF2B5EF4-FFF2-40B4-BE49-F238E27FC236}">
                      <a16:creationId xmlns:a16="http://schemas.microsoft.com/office/drawing/2014/main" id="{47F14DCC-80E4-CFFC-B8A4-C58D2BFF31A9}"/>
                    </a:ext>
                  </a:extLst>
                </p14:cNvPr>
                <p14:cNvContentPartPr/>
                <p14:nvPr/>
              </p14:nvContentPartPr>
              <p14:xfrm>
                <a:off x="6626978" y="1671742"/>
                <a:ext cx="317520" cy="412560"/>
              </p14:xfrm>
            </p:contentPart>
          </mc:Choice>
          <mc:Fallback xmlns="">
            <p:pic>
              <p:nvPicPr>
                <p:cNvPr id="143" name="Freihand 142">
                  <a:extLst>
                    <a:ext uri="{FF2B5EF4-FFF2-40B4-BE49-F238E27FC236}">
                      <a16:creationId xmlns:a16="http://schemas.microsoft.com/office/drawing/2014/main" id="{47F14DCC-80E4-CFFC-B8A4-C58D2BFF31A9}"/>
                    </a:ext>
                  </a:extLst>
                </p:cNvPr>
                <p:cNvPicPr/>
                <p:nvPr/>
              </p:nvPicPr>
              <p:blipFill>
                <a:blip r:embed="rId300"/>
                <a:stretch>
                  <a:fillRect/>
                </a:stretch>
              </p:blipFill>
              <p:spPr>
                <a:xfrm>
                  <a:off x="6618338" y="1662742"/>
                  <a:ext cx="33516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4" name="Freihand 143">
                  <a:extLst>
                    <a:ext uri="{FF2B5EF4-FFF2-40B4-BE49-F238E27FC236}">
                      <a16:creationId xmlns:a16="http://schemas.microsoft.com/office/drawing/2014/main" id="{DF4087B7-9A54-6C4E-7BB9-9E4E5D5AA6F0}"/>
                    </a:ext>
                  </a:extLst>
                </p14:cNvPr>
                <p14:cNvContentPartPr/>
                <p14:nvPr/>
              </p14:nvContentPartPr>
              <p14:xfrm>
                <a:off x="6688898" y="1645102"/>
                <a:ext cx="352440" cy="485640"/>
              </p14:xfrm>
            </p:contentPart>
          </mc:Choice>
          <mc:Fallback xmlns="">
            <p:pic>
              <p:nvPicPr>
                <p:cNvPr id="144" name="Freihand 143">
                  <a:extLst>
                    <a:ext uri="{FF2B5EF4-FFF2-40B4-BE49-F238E27FC236}">
                      <a16:creationId xmlns:a16="http://schemas.microsoft.com/office/drawing/2014/main" id="{DF4087B7-9A54-6C4E-7BB9-9E4E5D5AA6F0}"/>
                    </a:ext>
                  </a:extLst>
                </p:cNvPr>
                <p:cNvPicPr/>
                <p:nvPr/>
              </p:nvPicPr>
              <p:blipFill>
                <a:blip r:embed="rId302"/>
                <a:stretch>
                  <a:fillRect/>
                </a:stretch>
              </p:blipFill>
              <p:spPr>
                <a:xfrm>
                  <a:off x="6680258" y="1636102"/>
                  <a:ext cx="37008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5" name="Freihand 144">
                  <a:extLst>
                    <a:ext uri="{FF2B5EF4-FFF2-40B4-BE49-F238E27FC236}">
                      <a16:creationId xmlns:a16="http://schemas.microsoft.com/office/drawing/2014/main" id="{FB9948D4-319D-1300-F0FB-82A382B419E8}"/>
                    </a:ext>
                  </a:extLst>
                </p14:cNvPr>
                <p14:cNvContentPartPr/>
                <p14:nvPr/>
              </p14:nvContentPartPr>
              <p14:xfrm>
                <a:off x="7074098" y="1899982"/>
                <a:ext cx="5400" cy="12600"/>
              </p14:xfrm>
            </p:contentPart>
          </mc:Choice>
          <mc:Fallback xmlns="">
            <p:pic>
              <p:nvPicPr>
                <p:cNvPr id="145" name="Freihand 144">
                  <a:extLst>
                    <a:ext uri="{FF2B5EF4-FFF2-40B4-BE49-F238E27FC236}">
                      <a16:creationId xmlns:a16="http://schemas.microsoft.com/office/drawing/2014/main" id="{FB9948D4-319D-1300-F0FB-82A382B419E8}"/>
                    </a:ext>
                  </a:extLst>
                </p:cNvPr>
                <p:cNvPicPr/>
                <p:nvPr/>
              </p:nvPicPr>
              <p:blipFill>
                <a:blip r:embed="rId304"/>
                <a:stretch>
                  <a:fillRect/>
                </a:stretch>
              </p:blipFill>
              <p:spPr>
                <a:xfrm>
                  <a:off x="7065098" y="1890982"/>
                  <a:ext cx="23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9" name="Freihand 178">
                  <a:extLst>
                    <a:ext uri="{FF2B5EF4-FFF2-40B4-BE49-F238E27FC236}">
                      <a16:creationId xmlns:a16="http://schemas.microsoft.com/office/drawing/2014/main" id="{07A69EA9-43B0-B8B8-7D2B-1940A4340CA1}"/>
                    </a:ext>
                  </a:extLst>
                </p14:cNvPr>
                <p14:cNvContentPartPr/>
                <p14:nvPr/>
              </p14:nvContentPartPr>
              <p14:xfrm>
                <a:off x="5909498" y="767422"/>
                <a:ext cx="640440" cy="887400"/>
              </p14:xfrm>
            </p:contentPart>
          </mc:Choice>
          <mc:Fallback xmlns="">
            <p:pic>
              <p:nvPicPr>
                <p:cNvPr id="179" name="Freihand 178">
                  <a:extLst>
                    <a:ext uri="{FF2B5EF4-FFF2-40B4-BE49-F238E27FC236}">
                      <a16:creationId xmlns:a16="http://schemas.microsoft.com/office/drawing/2014/main" id="{07A69EA9-43B0-B8B8-7D2B-1940A4340CA1}"/>
                    </a:ext>
                  </a:extLst>
                </p:cNvPr>
                <p:cNvPicPr/>
                <p:nvPr/>
              </p:nvPicPr>
              <p:blipFill>
                <a:blip r:embed="rId306"/>
                <a:stretch>
                  <a:fillRect/>
                </a:stretch>
              </p:blipFill>
              <p:spPr>
                <a:xfrm>
                  <a:off x="5900498" y="758422"/>
                  <a:ext cx="658080" cy="905040"/>
                </a:xfrm>
                <a:prstGeom prst="rect">
                  <a:avLst/>
                </a:prstGeom>
              </p:spPr>
            </p:pic>
          </mc:Fallback>
        </mc:AlternateContent>
      </p:grpSp>
      <p:grpSp>
        <p:nvGrpSpPr>
          <p:cNvPr id="56" name="Gruppieren 55">
            <a:extLst>
              <a:ext uri="{FF2B5EF4-FFF2-40B4-BE49-F238E27FC236}">
                <a16:creationId xmlns:a16="http://schemas.microsoft.com/office/drawing/2014/main" id="{F419405D-AD66-835F-B601-097305FD0A51}"/>
              </a:ext>
            </a:extLst>
          </p:cNvPr>
          <p:cNvGrpSpPr/>
          <p:nvPr/>
        </p:nvGrpSpPr>
        <p:grpSpPr>
          <a:xfrm>
            <a:off x="2002778" y="1263502"/>
            <a:ext cx="4167000" cy="1635840"/>
            <a:chOff x="2002778" y="1263502"/>
            <a:chExt cx="4167000" cy="1635840"/>
          </a:xfrm>
        </p:grpSpPr>
        <mc:AlternateContent xmlns:mc="http://schemas.openxmlformats.org/markup-compatibility/2006">
          <mc:Choice xmlns:p14="http://schemas.microsoft.com/office/powerpoint/2010/main" Requires="p14">
            <p:contentPart p14:bwMode="auto" r:id="rId307">
              <p14:nvContentPartPr>
                <p14:cNvPr id="9" name="Freihand 8">
                  <a:extLst>
                    <a:ext uri="{FF2B5EF4-FFF2-40B4-BE49-F238E27FC236}">
                      <a16:creationId xmlns:a16="http://schemas.microsoft.com/office/drawing/2014/main" id="{398DD177-5169-27F4-31E2-18E115BC246F}"/>
                    </a:ext>
                  </a:extLst>
                </p14:cNvPr>
                <p14:cNvContentPartPr/>
                <p14:nvPr/>
              </p14:nvContentPartPr>
              <p14:xfrm>
                <a:off x="2020418" y="1831222"/>
                <a:ext cx="1472400" cy="128160"/>
              </p14:xfrm>
            </p:contentPart>
          </mc:Choice>
          <mc:Fallback>
            <p:pic>
              <p:nvPicPr>
                <p:cNvPr id="9" name="Freihand 8">
                  <a:extLst>
                    <a:ext uri="{FF2B5EF4-FFF2-40B4-BE49-F238E27FC236}">
                      <a16:creationId xmlns:a16="http://schemas.microsoft.com/office/drawing/2014/main" id="{398DD177-5169-27F4-31E2-18E115BC246F}"/>
                    </a:ext>
                  </a:extLst>
                </p:cNvPr>
                <p:cNvPicPr/>
                <p:nvPr/>
              </p:nvPicPr>
              <p:blipFill>
                <a:blip r:embed="rId308"/>
                <a:stretch>
                  <a:fillRect/>
                </a:stretch>
              </p:blipFill>
              <p:spPr>
                <a:xfrm>
                  <a:off x="2011418" y="1822582"/>
                  <a:ext cx="14900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 name="Freihand 16">
                  <a:extLst>
                    <a:ext uri="{FF2B5EF4-FFF2-40B4-BE49-F238E27FC236}">
                      <a16:creationId xmlns:a16="http://schemas.microsoft.com/office/drawing/2014/main" id="{2EA49D9C-1DCC-B790-FD5D-AD299AED0264}"/>
                    </a:ext>
                  </a:extLst>
                </p14:cNvPr>
                <p14:cNvContentPartPr/>
                <p14:nvPr/>
              </p14:nvContentPartPr>
              <p14:xfrm>
                <a:off x="2002778" y="2432422"/>
                <a:ext cx="1029600" cy="28800"/>
              </p14:xfrm>
            </p:contentPart>
          </mc:Choice>
          <mc:Fallback>
            <p:pic>
              <p:nvPicPr>
                <p:cNvPr id="17" name="Freihand 16">
                  <a:extLst>
                    <a:ext uri="{FF2B5EF4-FFF2-40B4-BE49-F238E27FC236}">
                      <a16:creationId xmlns:a16="http://schemas.microsoft.com/office/drawing/2014/main" id="{2EA49D9C-1DCC-B790-FD5D-AD299AED0264}"/>
                    </a:ext>
                  </a:extLst>
                </p:cNvPr>
                <p:cNvPicPr/>
                <p:nvPr/>
              </p:nvPicPr>
              <p:blipFill>
                <a:blip r:embed="rId310"/>
                <a:stretch>
                  <a:fillRect/>
                </a:stretch>
              </p:blipFill>
              <p:spPr>
                <a:xfrm>
                  <a:off x="1994138" y="2423422"/>
                  <a:ext cx="1047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7" name="Freihand 36">
                  <a:extLst>
                    <a:ext uri="{FF2B5EF4-FFF2-40B4-BE49-F238E27FC236}">
                      <a16:creationId xmlns:a16="http://schemas.microsoft.com/office/drawing/2014/main" id="{8C94CF03-7551-0AF0-0AB5-040172B7C0FB}"/>
                    </a:ext>
                  </a:extLst>
                </p14:cNvPr>
                <p14:cNvContentPartPr/>
                <p14:nvPr/>
              </p14:nvContentPartPr>
              <p14:xfrm>
                <a:off x="4026338" y="1263502"/>
                <a:ext cx="2143440" cy="1635840"/>
              </p14:xfrm>
            </p:contentPart>
          </mc:Choice>
          <mc:Fallback>
            <p:pic>
              <p:nvPicPr>
                <p:cNvPr id="37" name="Freihand 36">
                  <a:extLst>
                    <a:ext uri="{FF2B5EF4-FFF2-40B4-BE49-F238E27FC236}">
                      <a16:creationId xmlns:a16="http://schemas.microsoft.com/office/drawing/2014/main" id="{8C94CF03-7551-0AF0-0AB5-040172B7C0FB}"/>
                    </a:ext>
                  </a:extLst>
                </p:cNvPr>
                <p:cNvPicPr/>
                <p:nvPr/>
              </p:nvPicPr>
              <p:blipFill>
                <a:blip r:embed="rId312"/>
                <a:stretch>
                  <a:fillRect/>
                </a:stretch>
              </p:blipFill>
              <p:spPr>
                <a:xfrm>
                  <a:off x="4017698" y="1254502"/>
                  <a:ext cx="2161080" cy="1653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55" name="Freihand 54">
                  <a:extLst>
                    <a:ext uri="{FF2B5EF4-FFF2-40B4-BE49-F238E27FC236}">
                      <a16:creationId xmlns:a16="http://schemas.microsoft.com/office/drawing/2014/main" id="{C8785B1F-2E7B-EB9E-C0AC-0A0D3AD812D6}"/>
                    </a:ext>
                  </a:extLst>
                </p14:cNvPr>
                <p14:cNvContentPartPr/>
                <p14:nvPr/>
              </p14:nvContentPartPr>
              <p14:xfrm>
                <a:off x="3815738" y="1366462"/>
                <a:ext cx="2232360" cy="1456200"/>
              </p14:xfrm>
            </p:contentPart>
          </mc:Choice>
          <mc:Fallback>
            <p:pic>
              <p:nvPicPr>
                <p:cNvPr id="55" name="Freihand 54">
                  <a:extLst>
                    <a:ext uri="{FF2B5EF4-FFF2-40B4-BE49-F238E27FC236}">
                      <a16:creationId xmlns:a16="http://schemas.microsoft.com/office/drawing/2014/main" id="{C8785B1F-2E7B-EB9E-C0AC-0A0D3AD812D6}"/>
                    </a:ext>
                  </a:extLst>
                </p:cNvPr>
                <p:cNvPicPr/>
                <p:nvPr/>
              </p:nvPicPr>
              <p:blipFill>
                <a:blip r:embed="rId314"/>
                <a:stretch>
                  <a:fillRect/>
                </a:stretch>
              </p:blipFill>
              <p:spPr>
                <a:xfrm>
                  <a:off x="3806738" y="1357462"/>
                  <a:ext cx="2250000" cy="147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5">
            <p14:nvContentPartPr>
              <p14:cNvPr id="71" name="Freihand 70">
                <a:extLst>
                  <a:ext uri="{FF2B5EF4-FFF2-40B4-BE49-F238E27FC236}">
                    <a16:creationId xmlns:a16="http://schemas.microsoft.com/office/drawing/2014/main" id="{D0C520EC-1CB4-B936-5E0E-6AB37B0578D5}"/>
                  </a:ext>
                </a:extLst>
              </p14:cNvPr>
              <p14:cNvContentPartPr/>
              <p14:nvPr/>
            </p14:nvContentPartPr>
            <p14:xfrm>
              <a:off x="5728778" y="801262"/>
              <a:ext cx="837000" cy="954000"/>
            </p14:xfrm>
          </p:contentPart>
        </mc:Choice>
        <mc:Fallback>
          <p:pic>
            <p:nvPicPr>
              <p:cNvPr id="71" name="Freihand 70">
                <a:extLst>
                  <a:ext uri="{FF2B5EF4-FFF2-40B4-BE49-F238E27FC236}">
                    <a16:creationId xmlns:a16="http://schemas.microsoft.com/office/drawing/2014/main" id="{D0C520EC-1CB4-B936-5E0E-6AB37B0578D5}"/>
                  </a:ext>
                </a:extLst>
              </p:cNvPr>
              <p:cNvPicPr/>
              <p:nvPr/>
            </p:nvPicPr>
            <p:blipFill>
              <a:blip r:embed="rId316"/>
              <a:stretch>
                <a:fillRect/>
              </a:stretch>
            </p:blipFill>
            <p:spPr>
              <a:xfrm>
                <a:off x="5720138" y="792262"/>
                <a:ext cx="854640" cy="971640"/>
              </a:xfrm>
              <a:prstGeom prst="rect">
                <a:avLst/>
              </a:prstGeom>
            </p:spPr>
          </p:pic>
        </mc:Fallback>
      </mc:AlternateContent>
    </p:spTree>
    <p:extLst>
      <p:ext uri="{BB962C8B-B14F-4D97-AF65-F5344CB8AC3E}">
        <p14:creationId xmlns:p14="http://schemas.microsoft.com/office/powerpoint/2010/main" val="40818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pic>
        <p:nvPicPr>
          <p:cNvPr id="2" name="Grafik 1">
            <a:extLst>
              <a:ext uri="{FF2B5EF4-FFF2-40B4-BE49-F238E27FC236}">
                <a16:creationId xmlns:a16="http://schemas.microsoft.com/office/drawing/2014/main" id="{8D2EA05F-CFCF-49E6-8BDA-4700EECC0DD4}"/>
              </a:ext>
            </a:extLst>
          </p:cNvPr>
          <p:cNvPicPr>
            <a:picLocks noChangeAspect="1"/>
          </p:cNvPicPr>
          <p:nvPr/>
        </p:nvPicPr>
        <p:blipFill>
          <a:blip r:embed="rId3"/>
          <a:stretch>
            <a:fillRect/>
          </a:stretch>
        </p:blipFill>
        <p:spPr>
          <a:xfrm>
            <a:off x="260654" y="792868"/>
            <a:ext cx="5835346" cy="3337818"/>
          </a:xfrm>
          <a:prstGeom prst="rect">
            <a:avLst/>
          </a:prstGeom>
        </p:spPr>
      </p:pic>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668B4A9-007A-F914-FDA7-E292ABAE8D1C}"/>
              </a:ext>
            </a:extLst>
          </p:cNvPr>
          <p:cNvPicPr>
            <a:picLocks noChangeAspect="1"/>
          </p:cNvPicPr>
          <p:nvPr/>
        </p:nvPicPr>
        <p:blipFill>
          <a:blip r:embed="rId4"/>
          <a:stretch>
            <a:fillRect/>
          </a:stretch>
        </p:blipFill>
        <p:spPr>
          <a:xfrm>
            <a:off x="6343444" y="774107"/>
            <a:ext cx="5584396" cy="3356579"/>
          </a:xfrm>
          <a:prstGeom prst="rect">
            <a:avLst/>
          </a:prstGeom>
        </p:spPr>
      </p:pic>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grpSp>
        <p:nvGrpSpPr>
          <p:cNvPr id="9" name="Gruppieren 8">
            <a:extLst>
              <a:ext uri="{FF2B5EF4-FFF2-40B4-BE49-F238E27FC236}">
                <a16:creationId xmlns:a16="http://schemas.microsoft.com/office/drawing/2014/main" id="{F6CD19EE-9C4C-F634-2158-873C16A8C301}"/>
              </a:ext>
            </a:extLst>
          </p:cNvPr>
          <p:cNvGrpSpPr/>
          <p:nvPr/>
        </p:nvGrpSpPr>
        <p:grpSpPr>
          <a:xfrm>
            <a:off x="521738" y="811702"/>
            <a:ext cx="3679200" cy="2076480"/>
            <a:chOff x="521738" y="811702"/>
            <a:chExt cx="3679200" cy="207648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46F9A6E-39EC-52BF-C878-7628D23BA775}"/>
                    </a:ext>
                  </a:extLst>
                </p14:cNvPr>
                <p14:cNvContentPartPr/>
                <p14:nvPr/>
              </p14:nvContentPartPr>
              <p14:xfrm>
                <a:off x="2193218" y="1431262"/>
                <a:ext cx="2007720" cy="870840"/>
              </p14:xfrm>
            </p:contentPart>
          </mc:Choice>
          <mc:Fallback xmlns="">
            <p:pic>
              <p:nvPicPr>
                <p:cNvPr id="6" name="Freihand 5">
                  <a:extLst>
                    <a:ext uri="{FF2B5EF4-FFF2-40B4-BE49-F238E27FC236}">
                      <a16:creationId xmlns:a16="http://schemas.microsoft.com/office/drawing/2014/main" id="{A46F9A6E-39EC-52BF-C878-7628D23BA775}"/>
                    </a:ext>
                  </a:extLst>
                </p:cNvPr>
                <p:cNvPicPr/>
                <p:nvPr/>
              </p:nvPicPr>
              <p:blipFill>
                <a:blip r:embed="rId6"/>
                <a:stretch>
                  <a:fillRect/>
                </a:stretch>
              </p:blipFill>
              <p:spPr>
                <a:xfrm>
                  <a:off x="2184218" y="1422622"/>
                  <a:ext cx="2025360" cy="888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B3662400-F06A-8477-7D2B-F68FB38CD9C4}"/>
                    </a:ext>
                  </a:extLst>
                </p14:cNvPr>
                <p14:cNvContentPartPr/>
                <p14:nvPr/>
              </p14:nvContentPartPr>
              <p14:xfrm>
                <a:off x="521738" y="811702"/>
                <a:ext cx="1812240" cy="2076480"/>
              </p14:xfrm>
            </p:contentPart>
          </mc:Choice>
          <mc:Fallback xmlns="">
            <p:pic>
              <p:nvPicPr>
                <p:cNvPr id="8" name="Freihand 7">
                  <a:extLst>
                    <a:ext uri="{FF2B5EF4-FFF2-40B4-BE49-F238E27FC236}">
                      <a16:creationId xmlns:a16="http://schemas.microsoft.com/office/drawing/2014/main" id="{B3662400-F06A-8477-7D2B-F68FB38CD9C4}"/>
                    </a:ext>
                  </a:extLst>
                </p:cNvPr>
                <p:cNvPicPr/>
                <p:nvPr/>
              </p:nvPicPr>
              <p:blipFill>
                <a:blip r:embed="rId8"/>
                <a:stretch>
                  <a:fillRect/>
                </a:stretch>
              </p:blipFill>
              <p:spPr>
                <a:xfrm>
                  <a:off x="513098" y="803062"/>
                  <a:ext cx="1829880" cy="209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58DA5F2E-5423-B92F-19E2-BA982E759386}"/>
                  </a:ext>
                </a:extLst>
              </p14:cNvPr>
              <p14:cNvContentPartPr/>
              <p14:nvPr/>
            </p14:nvContentPartPr>
            <p14:xfrm>
              <a:off x="3963338" y="2139742"/>
              <a:ext cx="1725840" cy="951120"/>
            </p14:xfrm>
          </p:contentPart>
        </mc:Choice>
        <mc:Fallback xmlns="">
          <p:pic>
            <p:nvPicPr>
              <p:cNvPr id="17" name="Freihand 16">
                <a:extLst>
                  <a:ext uri="{FF2B5EF4-FFF2-40B4-BE49-F238E27FC236}">
                    <a16:creationId xmlns:a16="http://schemas.microsoft.com/office/drawing/2014/main" id="{58DA5F2E-5423-B92F-19E2-BA982E759386}"/>
                  </a:ext>
                </a:extLst>
              </p:cNvPr>
              <p:cNvPicPr/>
              <p:nvPr/>
            </p:nvPicPr>
            <p:blipFill>
              <a:blip r:embed="rId10"/>
              <a:stretch>
                <a:fillRect/>
              </a:stretch>
            </p:blipFill>
            <p:spPr>
              <a:xfrm>
                <a:off x="3954698" y="2131102"/>
                <a:ext cx="1743480" cy="968760"/>
              </a:xfrm>
              <a:prstGeom prst="rect">
                <a:avLst/>
              </a:prstGeom>
            </p:spPr>
          </p:pic>
        </mc:Fallback>
      </mc:AlternateContent>
      <p:grpSp>
        <p:nvGrpSpPr>
          <p:cNvPr id="20" name="Gruppieren 19">
            <a:extLst>
              <a:ext uri="{FF2B5EF4-FFF2-40B4-BE49-F238E27FC236}">
                <a16:creationId xmlns:a16="http://schemas.microsoft.com/office/drawing/2014/main" id="{EEF93E98-D934-E20C-AD9D-731A52E7A145}"/>
              </a:ext>
            </a:extLst>
          </p:cNvPr>
          <p:cNvGrpSpPr/>
          <p:nvPr/>
        </p:nvGrpSpPr>
        <p:grpSpPr>
          <a:xfrm>
            <a:off x="3989258" y="2285182"/>
            <a:ext cx="2066760" cy="739080"/>
            <a:chOff x="3989258" y="2285182"/>
            <a:chExt cx="2066760" cy="73908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A106BCD6-78DB-6677-F6D8-904C5E246E7B}"/>
                    </a:ext>
                  </a:extLst>
                </p14:cNvPr>
                <p14:cNvContentPartPr/>
                <p14:nvPr/>
              </p14:nvContentPartPr>
              <p14:xfrm>
                <a:off x="5753258" y="2431342"/>
                <a:ext cx="226800" cy="311040"/>
              </p14:xfrm>
            </p:contentPart>
          </mc:Choice>
          <mc:Fallback xmlns="">
            <p:pic>
              <p:nvPicPr>
                <p:cNvPr id="10" name="Freihand 9">
                  <a:extLst>
                    <a:ext uri="{FF2B5EF4-FFF2-40B4-BE49-F238E27FC236}">
                      <a16:creationId xmlns:a16="http://schemas.microsoft.com/office/drawing/2014/main" id="{A106BCD6-78DB-6677-F6D8-904C5E246E7B}"/>
                    </a:ext>
                  </a:extLst>
                </p:cNvPr>
                <p:cNvPicPr/>
                <p:nvPr/>
              </p:nvPicPr>
              <p:blipFill>
                <a:blip r:embed="rId12"/>
                <a:stretch>
                  <a:fillRect/>
                </a:stretch>
              </p:blipFill>
              <p:spPr>
                <a:xfrm>
                  <a:off x="5744618" y="2422342"/>
                  <a:ext cx="2444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E6B79D1-21E2-1283-6254-345F79A43B2A}"/>
                    </a:ext>
                  </a:extLst>
                </p14:cNvPr>
                <p14:cNvContentPartPr/>
                <p14:nvPr/>
              </p14:nvContentPartPr>
              <p14:xfrm>
                <a:off x="5264738" y="2313262"/>
                <a:ext cx="174600" cy="77760"/>
              </p14:xfrm>
            </p:contentPart>
          </mc:Choice>
          <mc:Fallback xmlns="">
            <p:pic>
              <p:nvPicPr>
                <p:cNvPr id="11" name="Freihand 10">
                  <a:extLst>
                    <a:ext uri="{FF2B5EF4-FFF2-40B4-BE49-F238E27FC236}">
                      <a16:creationId xmlns:a16="http://schemas.microsoft.com/office/drawing/2014/main" id="{BE6B79D1-21E2-1283-6254-345F79A43B2A}"/>
                    </a:ext>
                  </a:extLst>
                </p:cNvPr>
                <p:cNvPicPr/>
                <p:nvPr/>
              </p:nvPicPr>
              <p:blipFill>
                <a:blip r:embed="rId14"/>
                <a:stretch>
                  <a:fillRect/>
                </a:stretch>
              </p:blipFill>
              <p:spPr>
                <a:xfrm>
                  <a:off x="5256098" y="2304262"/>
                  <a:ext cx="192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874F042-1ED0-5968-4A3E-1B68D6929157}"/>
                    </a:ext>
                  </a:extLst>
                </p14:cNvPr>
                <p14:cNvContentPartPr/>
                <p14:nvPr/>
              </p14:nvContentPartPr>
              <p14:xfrm>
                <a:off x="3989258" y="2285182"/>
                <a:ext cx="1669680" cy="673920"/>
              </p14:xfrm>
            </p:contentPart>
          </mc:Choice>
          <mc:Fallback xmlns="">
            <p:pic>
              <p:nvPicPr>
                <p:cNvPr id="12" name="Freihand 11">
                  <a:extLst>
                    <a:ext uri="{FF2B5EF4-FFF2-40B4-BE49-F238E27FC236}">
                      <a16:creationId xmlns:a16="http://schemas.microsoft.com/office/drawing/2014/main" id="{1874F042-1ED0-5968-4A3E-1B68D6929157}"/>
                    </a:ext>
                  </a:extLst>
                </p:cNvPr>
                <p:cNvPicPr/>
                <p:nvPr/>
              </p:nvPicPr>
              <p:blipFill>
                <a:blip r:embed="rId16"/>
                <a:stretch>
                  <a:fillRect/>
                </a:stretch>
              </p:blipFill>
              <p:spPr>
                <a:xfrm>
                  <a:off x="3980258" y="2276542"/>
                  <a:ext cx="168732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0F98496E-F8D9-3868-739F-305286E2E6F4}"/>
                    </a:ext>
                  </a:extLst>
                </p14:cNvPr>
                <p14:cNvContentPartPr/>
                <p14:nvPr/>
              </p14:nvContentPartPr>
              <p14:xfrm>
                <a:off x="4029218" y="2610262"/>
                <a:ext cx="604440" cy="414000"/>
              </p14:xfrm>
            </p:contentPart>
          </mc:Choice>
          <mc:Fallback xmlns="">
            <p:pic>
              <p:nvPicPr>
                <p:cNvPr id="14" name="Freihand 13">
                  <a:extLst>
                    <a:ext uri="{FF2B5EF4-FFF2-40B4-BE49-F238E27FC236}">
                      <a16:creationId xmlns:a16="http://schemas.microsoft.com/office/drawing/2014/main" id="{0F98496E-F8D9-3868-739F-305286E2E6F4}"/>
                    </a:ext>
                  </a:extLst>
                </p:cNvPr>
                <p:cNvPicPr/>
                <p:nvPr/>
              </p:nvPicPr>
              <p:blipFill>
                <a:blip r:embed="rId18"/>
                <a:stretch>
                  <a:fillRect/>
                </a:stretch>
              </p:blipFill>
              <p:spPr>
                <a:xfrm>
                  <a:off x="4020218" y="2601622"/>
                  <a:ext cx="62208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0130902F-56E4-FBF6-8D97-5A0DEEC77DC4}"/>
                    </a:ext>
                  </a:extLst>
                </p14:cNvPr>
                <p14:cNvContentPartPr/>
                <p14:nvPr/>
              </p14:nvContentPartPr>
              <p14:xfrm>
                <a:off x="4369058" y="2592262"/>
                <a:ext cx="278640" cy="60120"/>
              </p14:xfrm>
            </p:contentPart>
          </mc:Choice>
          <mc:Fallback xmlns="">
            <p:pic>
              <p:nvPicPr>
                <p:cNvPr id="15" name="Freihand 14">
                  <a:extLst>
                    <a:ext uri="{FF2B5EF4-FFF2-40B4-BE49-F238E27FC236}">
                      <a16:creationId xmlns:a16="http://schemas.microsoft.com/office/drawing/2014/main" id="{0130902F-56E4-FBF6-8D97-5A0DEEC77DC4}"/>
                    </a:ext>
                  </a:extLst>
                </p:cNvPr>
                <p:cNvPicPr/>
                <p:nvPr/>
              </p:nvPicPr>
              <p:blipFill>
                <a:blip r:embed="rId20"/>
                <a:stretch>
                  <a:fillRect/>
                </a:stretch>
              </p:blipFill>
              <p:spPr>
                <a:xfrm>
                  <a:off x="4360418" y="2583262"/>
                  <a:ext cx="296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20F9BE10-A20C-179F-46F0-DCBD4EE590BC}"/>
                    </a:ext>
                  </a:extLst>
                </p14:cNvPr>
                <p14:cNvContentPartPr/>
                <p14:nvPr/>
              </p14:nvContentPartPr>
              <p14:xfrm>
                <a:off x="5715458" y="2438542"/>
                <a:ext cx="340560" cy="331920"/>
              </p14:xfrm>
            </p:contentPart>
          </mc:Choice>
          <mc:Fallback xmlns="">
            <p:pic>
              <p:nvPicPr>
                <p:cNvPr id="19" name="Freihand 18">
                  <a:extLst>
                    <a:ext uri="{FF2B5EF4-FFF2-40B4-BE49-F238E27FC236}">
                      <a16:creationId xmlns:a16="http://schemas.microsoft.com/office/drawing/2014/main" id="{20F9BE10-A20C-179F-46F0-DCBD4EE590BC}"/>
                    </a:ext>
                  </a:extLst>
                </p:cNvPr>
                <p:cNvPicPr/>
                <p:nvPr/>
              </p:nvPicPr>
              <p:blipFill>
                <a:blip r:embed="rId22"/>
                <a:stretch>
                  <a:fillRect/>
                </a:stretch>
              </p:blipFill>
              <p:spPr>
                <a:xfrm>
                  <a:off x="5706458" y="2429902"/>
                  <a:ext cx="358200" cy="34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B34F0571-B267-E9C0-9019-F582EFECC7E0}"/>
                  </a:ext>
                </a:extLst>
              </p14:cNvPr>
              <p14:cNvContentPartPr/>
              <p14:nvPr/>
            </p14:nvContentPartPr>
            <p14:xfrm>
              <a:off x="11528018" y="1419022"/>
              <a:ext cx="400680" cy="467640"/>
            </p14:xfrm>
          </p:contentPart>
        </mc:Choice>
        <mc:Fallback xmlns="">
          <p:pic>
            <p:nvPicPr>
              <p:cNvPr id="21" name="Freihand 20">
                <a:extLst>
                  <a:ext uri="{FF2B5EF4-FFF2-40B4-BE49-F238E27FC236}">
                    <a16:creationId xmlns:a16="http://schemas.microsoft.com/office/drawing/2014/main" id="{B34F0571-B267-E9C0-9019-F582EFECC7E0}"/>
                  </a:ext>
                </a:extLst>
              </p:cNvPr>
              <p:cNvPicPr/>
              <p:nvPr/>
            </p:nvPicPr>
            <p:blipFill>
              <a:blip r:embed="rId24"/>
              <a:stretch>
                <a:fillRect/>
              </a:stretch>
            </p:blipFill>
            <p:spPr>
              <a:xfrm>
                <a:off x="11519018" y="1410022"/>
                <a:ext cx="41832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4FC319D6-4C47-51CC-6073-3A81B05A988A}"/>
                  </a:ext>
                </a:extLst>
              </p14:cNvPr>
              <p14:cNvContentPartPr/>
              <p14:nvPr/>
            </p14:nvContentPartPr>
            <p14:xfrm>
              <a:off x="450098" y="783622"/>
              <a:ext cx="1652400" cy="1903680"/>
            </p14:xfrm>
          </p:contentPart>
        </mc:Choice>
        <mc:Fallback>
          <p:pic>
            <p:nvPicPr>
              <p:cNvPr id="13" name="Freihand 12">
                <a:extLst>
                  <a:ext uri="{FF2B5EF4-FFF2-40B4-BE49-F238E27FC236}">
                    <a16:creationId xmlns:a16="http://schemas.microsoft.com/office/drawing/2014/main" id="{4FC319D6-4C47-51CC-6073-3A81B05A988A}"/>
                  </a:ext>
                </a:extLst>
              </p:cNvPr>
              <p:cNvPicPr/>
              <p:nvPr/>
            </p:nvPicPr>
            <p:blipFill>
              <a:blip r:embed="rId26"/>
              <a:stretch>
                <a:fillRect/>
              </a:stretch>
            </p:blipFill>
            <p:spPr>
              <a:xfrm>
                <a:off x="441458" y="774982"/>
                <a:ext cx="1670040" cy="1921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C108F8EE-962C-2C0E-3273-844F8D258579}"/>
                  </a:ext>
                </a:extLst>
              </p14:cNvPr>
              <p14:cNvContentPartPr/>
              <p14:nvPr/>
            </p14:nvContentPartPr>
            <p14:xfrm>
              <a:off x="2233898" y="1459342"/>
              <a:ext cx="1807920" cy="877320"/>
            </p14:xfrm>
          </p:contentPart>
        </mc:Choice>
        <mc:Fallback>
          <p:pic>
            <p:nvPicPr>
              <p:cNvPr id="16" name="Freihand 15">
                <a:extLst>
                  <a:ext uri="{FF2B5EF4-FFF2-40B4-BE49-F238E27FC236}">
                    <a16:creationId xmlns:a16="http://schemas.microsoft.com/office/drawing/2014/main" id="{C108F8EE-962C-2C0E-3273-844F8D258579}"/>
                  </a:ext>
                </a:extLst>
              </p:cNvPr>
              <p:cNvPicPr/>
              <p:nvPr/>
            </p:nvPicPr>
            <p:blipFill>
              <a:blip r:embed="rId28"/>
              <a:stretch>
                <a:fillRect/>
              </a:stretch>
            </p:blipFill>
            <p:spPr>
              <a:xfrm>
                <a:off x="2224898" y="1450702"/>
                <a:ext cx="1825560" cy="894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D9191235-18EF-9E8E-2EFD-2C4AC0255C33}"/>
                  </a:ext>
                </a:extLst>
              </p14:cNvPr>
              <p14:cNvContentPartPr/>
              <p14:nvPr/>
            </p14:nvContentPartPr>
            <p14:xfrm>
              <a:off x="4004738" y="2154142"/>
              <a:ext cx="1859760" cy="917640"/>
            </p14:xfrm>
          </p:contentPart>
        </mc:Choice>
        <mc:Fallback>
          <p:pic>
            <p:nvPicPr>
              <p:cNvPr id="18" name="Freihand 17">
                <a:extLst>
                  <a:ext uri="{FF2B5EF4-FFF2-40B4-BE49-F238E27FC236}">
                    <a16:creationId xmlns:a16="http://schemas.microsoft.com/office/drawing/2014/main" id="{D9191235-18EF-9E8E-2EFD-2C4AC0255C33}"/>
                  </a:ext>
                </a:extLst>
              </p:cNvPr>
              <p:cNvPicPr/>
              <p:nvPr/>
            </p:nvPicPr>
            <p:blipFill>
              <a:blip r:embed="rId30"/>
              <a:stretch>
                <a:fillRect/>
              </a:stretch>
            </p:blipFill>
            <p:spPr>
              <a:xfrm>
                <a:off x="3995738" y="2145142"/>
                <a:ext cx="1877400" cy="935280"/>
              </a:xfrm>
              <a:prstGeom prst="rect">
                <a:avLst/>
              </a:prstGeom>
            </p:spPr>
          </p:pic>
        </mc:Fallback>
      </mc:AlternateContent>
    </p:spTree>
    <p:extLst>
      <p:ext uri="{BB962C8B-B14F-4D97-AF65-F5344CB8AC3E}">
        <p14:creationId xmlns:p14="http://schemas.microsoft.com/office/powerpoint/2010/main" val="31203916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6377940" y="1506518"/>
            <a:ext cx="5814060" cy="3031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4"/>
              </a:rPr>
              <a:t>https://www.destatis.de/DE/Service/Statistik-Visualisiert/persoenlicher-inflationsrechner-uebersicht.html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dirty="0">
              <a:solidFill>
                <a:srgbClr val="000000"/>
              </a:solidFill>
            </a:endParaRPr>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7" y="832266"/>
            <a:ext cx="6300093" cy="4723294"/>
          </a:xfrm>
          <a:prstGeom prst="rect">
            <a:avLst/>
          </a:prstGeom>
        </p:spPr>
      </p:pic>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860BDD78-A1B9-C74A-4BD0-1212C92C93B1}"/>
              </a:ext>
            </a:extLst>
          </p:cNvPr>
          <p:cNvGrpSpPr/>
          <p:nvPr/>
        </p:nvGrpSpPr>
        <p:grpSpPr>
          <a:xfrm>
            <a:off x="6058538" y="2950102"/>
            <a:ext cx="5778360" cy="1035720"/>
            <a:chOff x="6058538" y="2950102"/>
            <a:chExt cx="5778360" cy="1035720"/>
          </a:xfrm>
        </p:grpSpPr>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E1E207CA-64D4-D1B6-A5A9-7502A9989CE3}"/>
                    </a:ext>
                  </a:extLst>
                </p14:cNvPr>
                <p14:cNvContentPartPr/>
                <p14:nvPr/>
              </p14:nvContentPartPr>
              <p14:xfrm>
                <a:off x="9427418" y="3060262"/>
                <a:ext cx="1491480" cy="36360"/>
              </p14:xfrm>
            </p:contentPart>
          </mc:Choice>
          <mc:Fallback xmlns="">
            <p:pic>
              <p:nvPicPr>
                <p:cNvPr id="2" name="Freihand 1">
                  <a:extLst>
                    <a:ext uri="{FF2B5EF4-FFF2-40B4-BE49-F238E27FC236}">
                      <a16:creationId xmlns:a16="http://schemas.microsoft.com/office/drawing/2014/main" id="{E1E207CA-64D4-D1B6-A5A9-7502A9989CE3}"/>
                    </a:ext>
                  </a:extLst>
                </p:cNvPr>
                <p:cNvPicPr/>
                <p:nvPr/>
              </p:nvPicPr>
              <p:blipFill>
                <a:blip r:embed="rId7"/>
                <a:stretch>
                  <a:fillRect/>
                </a:stretch>
              </p:blipFill>
              <p:spPr>
                <a:xfrm>
                  <a:off x="9418418" y="3051262"/>
                  <a:ext cx="15091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F83D4721-862F-23DF-8E96-7C9548C0DC56}"/>
                    </a:ext>
                  </a:extLst>
                </p14:cNvPr>
                <p14:cNvContentPartPr/>
                <p14:nvPr/>
              </p14:nvContentPartPr>
              <p14:xfrm>
                <a:off x="6058538" y="2950102"/>
                <a:ext cx="5715360" cy="1035720"/>
              </p14:xfrm>
            </p:contentPart>
          </mc:Choice>
          <mc:Fallback xmlns="">
            <p:pic>
              <p:nvPicPr>
                <p:cNvPr id="3" name="Freihand 2">
                  <a:extLst>
                    <a:ext uri="{FF2B5EF4-FFF2-40B4-BE49-F238E27FC236}">
                      <a16:creationId xmlns:a16="http://schemas.microsoft.com/office/drawing/2014/main" id="{F83D4721-862F-23DF-8E96-7C9548C0DC56}"/>
                    </a:ext>
                  </a:extLst>
                </p:cNvPr>
                <p:cNvPicPr/>
                <p:nvPr/>
              </p:nvPicPr>
              <p:blipFill>
                <a:blip r:embed="rId9"/>
                <a:stretch>
                  <a:fillRect/>
                </a:stretch>
              </p:blipFill>
              <p:spPr>
                <a:xfrm>
                  <a:off x="6049538" y="2941462"/>
                  <a:ext cx="5733000" cy="105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29578C1A-1E78-6605-DEB7-DEE4530C8177}"/>
                    </a:ext>
                  </a:extLst>
                </p14:cNvPr>
                <p14:cNvContentPartPr/>
                <p14:nvPr/>
              </p14:nvContentPartPr>
              <p14:xfrm>
                <a:off x="10051298" y="2995462"/>
                <a:ext cx="1785600" cy="317880"/>
              </p14:xfrm>
            </p:contentPart>
          </mc:Choice>
          <mc:Fallback xmlns="">
            <p:pic>
              <p:nvPicPr>
                <p:cNvPr id="4" name="Freihand 3">
                  <a:extLst>
                    <a:ext uri="{FF2B5EF4-FFF2-40B4-BE49-F238E27FC236}">
                      <a16:creationId xmlns:a16="http://schemas.microsoft.com/office/drawing/2014/main" id="{29578C1A-1E78-6605-DEB7-DEE4530C8177}"/>
                    </a:ext>
                  </a:extLst>
                </p:cNvPr>
                <p:cNvPicPr/>
                <p:nvPr/>
              </p:nvPicPr>
              <p:blipFill>
                <a:blip r:embed="rId11"/>
                <a:stretch>
                  <a:fillRect/>
                </a:stretch>
              </p:blipFill>
              <p:spPr>
                <a:xfrm>
                  <a:off x="10042298" y="2986462"/>
                  <a:ext cx="1803240" cy="33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0DE30C88-BF2F-61C5-CDA8-02DC12BAE14A}"/>
                  </a:ext>
                </a:extLst>
              </p14:cNvPr>
              <p14:cNvContentPartPr/>
              <p14:nvPr/>
            </p14:nvContentPartPr>
            <p14:xfrm>
              <a:off x="4315778" y="1766782"/>
              <a:ext cx="1904040" cy="884160"/>
            </p14:xfrm>
          </p:contentPart>
        </mc:Choice>
        <mc:Fallback xmlns="">
          <p:pic>
            <p:nvPicPr>
              <p:cNvPr id="9" name="Freihand 8">
                <a:extLst>
                  <a:ext uri="{FF2B5EF4-FFF2-40B4-BE49-F238E27FC236}">
                    <a16:creationId xmlns:a16="http://schemas.microsoft.com/office/drawing/2014/main" id="{0DE30C88-BF2F-61C5-CDA8-02DC12BAE14A}"/>
                  </a:ext>
                </a:extLst>
              </p:cNvPr>
              <p:cNvPicPr/>
              <p:nvPr/>
            </p:nvPicPr>
            <p:blipFill>
              <a:blip r:embed="rId13"/>
              <a:stretch>
                <a:fillRect/>
              </a:stretch>
            </p:blipFill>
            <p:spPr>
              <a:xfrm>
                <a:off x="4307138" y="1757782"/>
                <a:ext cx="1921680" cy="90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84A4BD62-F3E2-523C-EBA6-8261C29DEA54}"/>
                  </a:ext>
                </a:extLst>
              </p14:cNvPr>
              <p14:cNvContentPartPr/>
              <p14:nvPr/>
            </p14:nvContentPartPr>
            <p14:xfrm>
              <a:off x="3074138" y="4426102"/>
              <a:ext cx="2313360" cy="840600"/>
            </p14:xfrm>
          </p:contentPart>
        </mc:Choice>
        <mc:Fallback xmlns="">
          <p:pic>
            <p:nvPicPr>
              <p:cNvPr id="10" name="Freihand 9">
                <a:extLst>
                  <a:ext uri="{FF2B5EF4-FFF2-40B4-BE49-F238E27FC236}">
                    <a16:creationId xmlns:a16="http://schemas.microsoft.com/office/drawing/2014/main" id="{84A4BD62-F3E2-523C-EBA6-8261C29DEA54}"/>
                  </a:ext>
                </a:extLst>
              </p:cNvPr>
              <p:cNvPicPr/>
              <p:nvPr/>
            </p:nvPicPr>
            <p:blipFill>
              <a:blip r:embed="rId15"/>
              <a:stretch>
                <a:fillRect/>
              </a:stretch>
            </p:blipFill>
            <p:spPr>
              <a:xfrm>
                <a:off x="3065138" y="4417102"/>
                <a:ext cx="2331000" cy="85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7366DB8C-B91E-6416-4017-283D92F2ACA6}"/>
                  </a:ext>
                </a:extLst>
              </p14:cNvPr>
              <p14:cNvContentPartPr/>
              <p14:nvPr/>
            </p14:nvContentPartPr>
            <p14:xfrm>
              <a:off x="5756858" y="2904382"/>
              <a:ext cx="5564160" cy="1156680"/>
            </p14:xfrm>
          </p:contentPart>
        </mc:Choice>
        <mc:Fallback>
          <p:pic>
            <p:nvPicPr>
              <p:cNvPr id="11" name="Freihand 10">
                <a:extLst>
                  <a:ext uri="{FF2B5EF4-FFF2-40B4-BE49-F238E27FC236}">
                    <a16:creationId xmlns:a16="http://schemas.microsoft.com/office/drawing/2014/main" id="{7366DB8C-B91E-6416-4017-283D92F2ACA6}"/>
                  </a:ext>
                </a:extLst>
              </p:cNvPr>
              <p:cNvPicPr/>
              <p:nvPr/>
            </p:nvPicPr>
            <p:blipFill>
              <a:blip r:embed="rId17"/>
              <a:stretch>
                <a:fillRect/>
              </a:stretch>
            </p:blipFill>
            <p:spPr>
              <a:xfrm>
                <a:off x="5747858" y="2895742"/>
                <a:ext cx="5581800" cy="1174320"/>
              </a:xfrm>
              <a:prstGeom prst="rect">
                <a:avLst/>
              </a:prstGeom>
            </p:spPr>
          </p:pic>
        </mc:Fallback>
      </mc:AlternateContent>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36056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Eurostat</a:t>
            </a:r>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A9E5344-3262-C82C-5E1F-0C13E6C0595A}"/>
              </a:ext>
            </a:extLst>
          </p:cNvPr>
          <p:cNvPicPr>
            <a:picLocks noChangeAspect="1"/>
          </p:cNvPicPr>
          <p:nvPr/>
        </p:nvPicPr>
        <p:blipFill>
          <a:blip r:embed="rId3"/>
          <a:stretch>
            <a:fillRect/>
          </a:stretch>
        </p:blipFill>
        <p:spPr>
          <a:xfrm>
            <a:off x="826825" y="688609"/>
            <a:ext cx="7441257" cy="447267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CF0C51E-74BF-6E77-EA73-C9517F7F2B47}"/>
                  </a:ext>
                </a:extLst>
              </p14:cNvPr>
              <p14:cNvContentPartPr/>
              <p14:nvPr/>
            </p14:nvContentPartPr>
            <p14:xfrm>
              <a:off x="7814258" y="2848942"/>
              <a:ext cx="389160" cy="380880"/>
            </p14:xfrm>
          </p:contentPart>
        </mc:Choice>
        <mc:Fallback xmlns="">
          <p:pic>
            <p:nvPicPr>
              <p:cNvPr id="3" name="Freihand 2">
                <a:extLst>
                  <a:ext uri="{FF2B5EF4-FFF2-40B4-BE49-F238E27FC236}">
                    <a16:creationId xmlns:a16="http://schemas.microsoft.com/office/drawing/2014/main" id="{9CF0C51E-74BF-6E77-EA73-C9517F7F2B47}"/>
                  </a:ext>
                </a:extLst>
              </p:cNvPr>
              <p:cNvPicPr/>
              <p:nvPr/>
            </p:nvPicPr>
            <p:blipFill>
              <a:blip r:embed="rId5"/>
              <a:stretch>
                <a:fillRect/>
              </a:stretch>
            </p:blipFill>
            <p:spPr>
              <a:xfrm>
                <a:off x="7805258" y="2840302"/>
                <a:ext cx="40680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346CA00A-347A-1CFD-0322-B0127BF59042}"/>
                  </a:ext>
                </a:extLst>
              </p14:cNvPr>
              <p14:cNvContentPartPr/>
              <p14:nvPr/>
            </p14:nvContentPartPr>
            <p14:xfrm>
              <a:off x="7733978" y="1289422"/>
              <a:ext cx="560880" cy="567720"/>
            </p14:xfrm>
          </p:contentPart>
        </mc:Choice>
        <mc:Fallback xmlns="">
          <p:pic>
            <p:nvPicPr>
              <p:cNvPr id="4" name="Freihand 3">
                <a:extLst>
                  <a:ext uri="{FF2B5EF4-FFF2-40B4-BE49-F238E27FC236}">
                    <a16:creationId xmlns:a16="http://schemas.microsoft.com/office/drawing/2014/main" id="{346CA00A-347A-1CFD-0322-B0127BF59042}"/>
                  </a:ext>
                </a:extLst>
              </p:cNvPr>
              <p:cNvPicPr/>
              <p:nvPr/>
            </p:nvPicPr>
            <p:blipFill>
              <a:blip r:embed="rId7"/>
              <a:stretch>
                <a:fillRect/>
              </a:stretch>
            </p:blipFill>
            <p:spPr>
              <a:xfrm>
                <a:off x="7724978" y="1280782"/>
                <a:ext cx="57852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CE89188E-D880-479F-C86A-0A322D506E0A}"/>
                  </a:ext>
                </a:extLst>
              </p14:cNvPr>
              <p14:cNvContentPartPr/>
              <p14:nvPr/>
            </p14:nvContentPartPr>
            <p14:xfrm>
              <a:off x="7705898" y="1242622"/>
              <a:ext cx="712800" cy="640800"/>
            </p14:xfrm>
          </p:contentPart>
        </mc:Choice>
        <mc:Fallback>
          <p:pic>
            <p:nvPicPr>
              <p:cNvPr id="5" name="Freihand 4">
                <a:extLst>
                  <a:ext uri="{FF2B5EF4-FFF2-40B4-BE49-F238E27FC236}">
                    <a16:creationId xmlns:a16="http://schemas.microsoft.com/office/drawing/2014/main" id="{CE89188E-D880-479F-C86A-0A322D506E0A}"/>
                  </a:ext>
                </a:extLst>
              </p:cNvPr>
              <p:cNvPicPr/>
              <p:nvPr/>
            </p:nvPicPr>
            <p:blipFill>
              <a:blip r:embed="rId9"/>
              <a:stretch>
                <a:fillRect/>
              </a:stretch>
            </p:blipFill>
            <p:spPr>
              <a:xfrm>
                <a:off x="7696898" y="1233622"/>
                <a:ext cx="730440" cy="658440"/>
              </a:xfrm>
              <a:prstGeom prst="rect">
                <a:avLst/>
              </a:prstGeom>
            </p:spPr>
          </p:pic>
        </mc:Fallback>
      </mc:AlternateContent>
    </p:spTree>
    <p:extLst>
      <p:ext uri="{BB962C8B-B14F-4D97-AF65-F5344CB8AC3E}">
        <p14:creationId xmlns:p14="http://schemas.microsoft.com/office/powerpoint/2010/main" val="19955245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F5648C6-F8B0-1CF4-B8F8-9A9AD17002D9}"/>
                  </a:ext>
                </a:extLst>
              </p14:cNvPr>
              <p14:cNvContentPartPr/>
              <p14:nvPr/>
            </p14:nvContentPartPr>
            <p14:xfrm>
              <a:off x="7382618" y="1304182"/>
              <a:ext cx="2800440" cy="47880"/>
            </p14:xfrm>
          </p:contentPart>
        </mc:Choice>
        <mc:Fallback xmlns="">
          <p:pic>
            <p:nvPicPr>
              <p:cNvPr id="2" name="Freihand 1">
                <a:extLst>
                  <a:ext uri="{FF2B5EF4-FFF2-40B4-BE49-F238E27FC236}">
                    <a16:creationId xmlns:a16="http://schemas.microsoft.com/office/drawing/2014/main" id="{AF5648C6-F8B0-1CF4-B8F8-9A9AD17002D9}"/>
                  </a:ext>
                </a:extLst>
              </p:cNvPr>
              <p:cNvPicPr/>
              <p:nvPr/>
            </p:nvPicPr>
            <p:blipFill>
              <a:blip r:embed="rId4"/>
              <a:stretch>
                <a:fillRect/>
              </a:stretch>
            </p:blipFill>
            <p:spPr>
              <a:xfrm>
                <a:off x="7373618" y="1295182"/>
                <a:ext cx="2818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9C0EA98-7CBE-6262-5A1C-97B9C0A3E862}"/>
                  </a:ext>
                </a:extLst>
              </p14:cNvPr>
              <p14:cNvContentPartPr/>
              <p14:nvPr/>
            </p14:nvContentPartPr>
            <p14:xfrm>
              <a:off x="8925218" y="1988182"/>
              <a:ext cx="2259000" cy="71280"/>
            </p14:xfrm>
          </p:contentPart>
        </mc:Choice>
        <mc:Fallback xmlns="">
          <p:pic>
            <p:nvPicPr>
              <p:cNvPr id="3" name="Freihand 2">
                <a:extLst>
                  <a:ext uri="{FF2B5EF4-FFF2-40B4-BE49-F238E27FC236}">
                    <a16:creationId xmlns:a16="http://schemas.microsoft.com/office/drawing/2014/main" id="{99C0EA98-7CBE-6262-5A1C-97B9C0A3E862}"/>
                  </a:ext>
                </a:extLst>
              </p:cNvPr>
              <p:cNvPicPr/>
              <p:nvPr/>
            </p:nvPicPr>
            <p:blipFill>
              <a:blip r:embed="rId6"/>
              <a:stretch>
                <a:fillRect/>
              </a:stretch>
            </p:blipFill>
            <p:spPr>
              <a:xfrm>
                <a:off x="8916578" y="1979542"/>
                <a:ext cx="2276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D75A9F1-74AC-8BC5-5B84-6FD3D587E802}"/>
                  </a:ext>
                </a:extLst>
              </p14:cNvPr>
              <p14:cNvContentPartPr/>
              <p14:nvPr/>
            </p14:nvContentPartPr>
            <p14:xfrm>
              <a:off x="7297298" y="1239022"/>
              <a:ext cx="3408120" cy="197280"/>
            </p14:xfrm>
          </p:contentPart>
        </mc:Choice>
        <mc:Fallback xmlns="">
          <p:pic>
            <p:nvPicPr>
              <p:cNvPr id="4" name="Freihand 3">
                <a:extLst>
                  <a:ext uri="{FF2B5EF4-FFF2-40B4-BE49-F238E27FC236}">
                    <a16:creationId xmlns:a16="http://schemas.microsoft.com/office/drawing/2014/main" id="{4D75A9F1-74AC-8BC5-5B84-6FD3D587E802}"/>
                  </a:ext>
                </a:extLst>
              </p:cNvPr>
              <p:cNvPicPr/>
              <p:nvPr/>
            </p:nvPicPr>
            <p:blipFill>
              <a:blip r:embed="rId8"/>
              <a:stretch>
                <a:fillRect/>
              </a:stretch>
            </p:blipFill>
            <p:spPr>
              <a:xfrm>
                <a:off x="7288658" y="1230022"/>
                <a:ext cx="34257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A9BC42C3-555B-554B-5BFB-7D10817322B5}"/>
                  </a:ext>
                </a:extLst>
              </p14:cNvPr>
              <p14:cNvContentPartPr/>
              <p14:nvPr/>
            </p14:nvContentPartPr>
            <p14:xfrm>
              <a:off x="8907578" y="2004742"/>
              <a:ext cx="2075400" cy="102960"/>
            </p14:xfrm>
          </p:contentPart>
        </mc:Choice>
        <mc:Fallback>
          <p:pic>
            <p:nvPicPr>
              <p:cNvPr id="9" name="Freihand 8">
                <a:extLst>
                  <a:ext uri="{FF2B5EF4-FFF2-40B4-BE49-F238E27FC236}">
                    <a16:creationId xmlns:a16="http://schemas.microsoft.com/office/drawing/2014/main" id="{A9BC42C3-555B-554B-5BFB-7D10817322B5}"/>
                  </a:ext>
                </a:extLst>
              </p:cNvPr>
              <p:cNvPicPr/>
              <p:nvPr/>
            </p:nvPicPr>
            <p:blipFill>
              <a:blip r:embed="rId10"/>
              <a:stretch>
                <a:fillRect/>
              </a:stretch>
            </p:blipFill>
            <p:spPr>
              <a:xfrm>
                <a:off x="8898938" y="1995742"/>
                <a:ext cx="2093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0AF016A-6979-B6FB-DA7D-3AD85ACE90DC}"/>
                  </a:ext>
                </a:extLst>
              </p14:cNvPr>
              <p14:cNvContentPartPr/>
              <p14:nvPr/>
            </p14:nvContentPartPr>
            <p14:xfrm>
              <a:off x="8889938" y="1984942"/>
              <a:ext cx="388440" cy="63360"/>
            </p14:xfrm>
          </p:contentPart>
        </mc:Choice>
        <mc:Fallback>
          <p:pic>
            <p:nvPicPr>
              <p:cNvPr id="10" name="Freihand 9">
                <a:extLst>
                  <a:ext uri="{FF2B5EF4-FFF2-40B4-BE49-F238E27FC236}">
                    <a16:creationId xmlns:a16="http://schemas.microsoft.com/office/drawing/2014/main" id="{F0AF016A-6979-B6FB-DA7D-3AD85ACE90DC}"/>
                  </a:ext>
                </a:extLst>
              </p:cNvPr>
              <p:cNvPicPr/>
              <p:nvPr/>
            </p:nvPicPr>
            <p:blipFill>
              <a:blip r:embed="rId12"/>
              <a:stretch>
                <a:fillRect/>
              </a:stretch>
            </p:blipFill>
            <p:spPr>
              <a:xfrm>
                <a:off x="8881298" y="1975942"/>
                <a:ext cx="406080" cy="81000"/>
              </a:xfrm>
              <a:prstGeom prst="rect">
                <a:avLst/>
              </a:prstGeom>
            </p:spPr>
          </p:pic>
        </mc:Fallback>
      </mc:AlternateContent>
      <p:grpSp>
        <p:nvGrpSpPr>
          <p:cNvPr id="27" name="Gruppieren 26">
            <a:extLst>
              <a:ext uri="{FF2B5EF4-FFF2-40B4-BE49-F238E27FC236}">
                <a16:creationId xmlns:a16="http://schemas.microsoft.com/office/drawing/2014/main" id="{CF9F17E4-EF75-C51F-A731-92726761B142}"/>
              </a:ext>
            </a:extLst>
          </p:cNvPr>
          <p:cNvGrpSpPr/>
          <p:nvPr/>
        </p:nvGrpSpPr>
        <p:grpSpPr>
          <a:xfrm>
            <a:off x="292418" y="2672902"/>
            <a:ext cx="2520000" cy="358920"/>
            <a:chOff x="292418" y="2672902"/>
            <a:chExt cx="2520000" cy="35892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10F076C-FA46-C7D3-423A-537C5DBD8486}"/>
                    </a:ext>
                  </a:extLst>
                </p14:cNvPr>
                <p14:cNvContentPartPr/>
                <p14:nvPr/>
              </p14:nvContentPartPr>
              <p14:xfrm>
                <a:off x="410858" y="2725822"/>
                <a:ext cx="30240" cy="232560"/>
              </p14:xfrm>
            </p:contentPart>
          </mc:Choice>
          <mc:Fallback>
            <p:pic>
              <p:nvPicPr>
                <p:cNvPr id="11" name="Freihand 10">
                  <a:extLst>
                    <a:ext uri="{FF2B5EF4-FFF2-40B4-BE49-F238E27FC236}">
                      <a16:creationId xmlns:a16="http://schemas.microsoft.com/office/drawing/2014/main" id="{F10F076C-FA46-C7D3-423A-537C5DBD8486}"/>
                    </a:ext>
                  </a:extLst>
                </p:cNvPr>
                <p:cNvPicPr/>
                <p:nvPr/>
              </p:nvPicPr>
              <p:blipFill>
                <a:blip r:embed="rId14"/>
                <a:stretch>
                  <a:fillRect/>
                </a:stretch>
              </p:blipFill>
              <p:spPr>
                <a:xfrm>
                  <a:off x="402218" y="2716822"/>
                  <a:ext cx="478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5862BE87-D8EC-2063-035A-B20BC5EDC68A}"/>
                    </a:ext>
                  </a:extLst>
                </p14:cNvPr>
                <p14:cNvContentPartPr/>
                <p14:nvPr/>
              </p14:nvContentPartPr>
              <p14:xfrm>
                <a:off x="292418" y="2905462"/>
                <a:ext cx="188280" cy="77040"/>
              </p14:xfrm>
            </p:contentPart>
          </mc:Choice>
          <mc:Fallback>
            <p:pic>
              <p:nvPicPr>
                <p:cNvPr id="12" name="Freihand 11">
                  <a:extLst>
                    <a:ext uri="{FF2B5EF4-FFF2-40B4-BE49-F238E27FC236}">
                      <a16:creationId xmlns:a16="http://schemas.microsoft.com/office/drawing/2014/main" id="{5862BE87-D8EC-2063-035A-B20BC5EDC68A}"/>
                    </a:ext>
                  </a:extLst>
                </p:cNvPr>
                <p:cNvPicPr/>
                <p:nvPr/>
              </p:nvPicPr>
              <p:blipFill>
                <a:blip r:embed="rId16"/>
                <a:stretch>
                  <a:fillRect/>
                </a:stretch>
              </p:blipFill>
              <p:spPr>
                <a:xfrm>
                  <a:off x="283418" y="2896462"/>
                  <a:ext cx="205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CD395F6-83EA-F9EF-67F4-5204F4AE880A}"/>
                    </a:ext>
                  </a:extLst>
                </p14:cNvPr>
                <p14:cNvContentPartPr/>
                <p14:nvPr/>
              </p14:nvContentPartPr>
              <p14:xfrm>
                <a:off x="301058" y="2684062"/>
                <a:ext cx="199440" cy="14760"/>
              </p14:xfrm>
            </p:contentPart>
          </mc:Choice>
          <mc:Fallback>
            <p:pic>
              <p:nvPicPr>
                <p:cNvPr id="13" name="Freihand 12">
                  <a:extLst>
                    <a:ext uri="{FF2B5EF4-FFF2-40B4-BE49-F238E27FC236}">
                      <a16:creationId xmlns:a16="http://schemas.microsoft.com/office/drawing/2014/main" id="{3CD395F6-83EA-F9EF-67F4-5204F4AE880A}"/>
                    </a:ext>
                  </a:extLst>
                </p:cNvPr>
                <p:cNvPicPr/>
                <p:nvPr/>
              </p:nvPicPr>
              <p:blipFill>
                <a:blip r:embed="rId18"/>
                <a:stretch>
                  <a:fillRect/>
                </a:stretch>
              </p:blipFill>
              <p:spPr>
                <a:xfrm>
                  <a:off x="292418" y="2675422"/>
                  <a:ext cx="217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4BF8E333-A8C5-3B1F-052B-CD51E1E286F3}"/>
                    </a:ext>
                  </a:extLst>
                </p14:cNvPr>
                <p14:cNvContentPartPr/>
                <p14:nvPr/>
              </p14:nvContentPartPr>
              <p14:xfrm>
                <a:off x="539018" y="2828062"/>
                <a:ext cx="136440" cy="98280"/>
              </p14:xfrm>
            </p:contentPart>
          </mc:Choice>
          <mc:Fallback>
            <p:pic>
              <p:nvPicPr>
                <p:cNvPr id="14" name="Freihand 13">
                  <a:extLst>
                    <a:ext uri="{FF2B5EF4-FFF2-40B4-BE49-F238E27FC236}">
                      <a16:creationId xmlns:a16="http://schemas.microsoft.com/office/drawing/2014/main" id="{4BF8E333-A8C5-3B1F-052B-CD51E1E286F3}"/>
                    </a:ext>
                  </a:extLst>
                </p:cNvPr>
                <p:cNvPicPr/>
                <p:nvPr/>
              </p:nvPicPr>
              <p:blipFill>
                <a:blip r:embed="rId20"/>
                <a:stretch>
                  <a:fillRect/>
                </a:stretch>
              </p:blipFill>
              <p:spPr>
                <a:xfrm>
                  <a:off x="530378" y="2819062"/>
                  <a:ext cx="154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98A5780-BABE-834B-B38D-B664C49E54CD}"/>
                    </a:ext>
                  </a:extLst>
                </p14:cNvPr>
                <p14:cNvContentPartPr/>
                <p14:nvPr/>
              </p14:nvContentPartPr>
              <p14:xfrm>
                <a:off x="704258" y="2761462"/>
                <a:ext cx="134280" cy="147960"/>
              </p14:xfrm>
            </p:contentPart>
          </mc:Choice>
          <mc:Fallback>
            <p:pic>
              <p:nvPicPr>
                <p:cNvPr id="15" name="Freihand 14">
                  <a:extLst>
                    <a:ext uri="{FF2B5EF4-FFF2-40B4-BE49-F238E27FC236}">
                      <a16:creationId xmlns:a16="http://schemas.microsoft.com/office/drawing/2014/main" id="{698A5780-BABE-834B-B38D-B664C49E54CD}"/>
                    </a:ext>
                  </a:extLst>
                </p:cNvPr>
                <p:cNvPicPr/>
                <p:nvPr/>
              </p:nvPicPr>
              <p:blipFill>
                <a:blip r:embed="rId22"/>
                <a:stretch>
                  <a:fillRect/>
                </a:stretch>
              </p:blipFill>
              <p:spPr>
                <a:xfrm>
                  <a:off x="695618" y="2752462"/>
                  <a:ext cx="151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1B25D02-46B5-D13E-EC72-749AF34576F7}"/>
                    </a:ext>
                  </a:extLst>
                </p14:cNvPr>
                <p14:cNvContentPartPr/>
                <p14:nvPr/>
              </p14:nvContentPartPr>
              <p14:xfrm>
                <a:off x="874538" y="2776582"/>
                <a:ext cx="276480" cy="151560"/>
              </p14:xfrm>
            </p:contentPart>
          </mc:Choice>
          <mc:Fallback>
            <p:pic>
              <p:nvPicPr>
                <p:cNvPr id="16" name="Freihand 15">
                  <a:extLst>
                    <a:ext uri="{FF2B5EF4-FFF2-40B4-BE49-F238E27FC236}">
                      <a16:creationId xmlns:a16="http://schemas.microsoft.com/office/drawing/2014/main" id="{C1B25D02-46B5-D13E-EC72-749AF34576F7}"/>
                    </a:ext>
                  </a:extLst>
                </p:cNvPr>
                <p:cNvPicPr/>
                <p:nvPr/>
              </p:nvPicPr>
              <p:blipFill>
                <a:blip r:embed="rId24"/>
                <a:stretch>
                  <a:fillRect/>
                </a:stretch>
              </p:blipFill>
              <p:spPr>
                <a:xfrm>
                  <a:off x="865898" y="2767582"/>
                  <a:ext cx="294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38B94BA5-5794-82E2-30F2-85C914AC863E}"/>
                    </a:ext>
                  </a:extLst>
                </p14:cNvPr>
                <p14:cNvContentPartPr/>
                <p14:nvPr/>
              </p14:nvContentPartPr>
              <p14:xfrm>
                <a:off x="1043018" y="2811142"/>
                <a:ext cx="113400" cy="97920"/>
              </p14:xfrm>
            </p:contentPart>
          </mc:Choice>
          <mc:Fallback>
            <p:pic>
              <p:nvPicPr>
                <p:cNvPr id="17" name="Freihand 16">
                  <a:extLst>
                    <a:ext uri="{FF2B5EF4-FFF2-40B4-BE49-F238E27FC236}">
                      <a16:creationId xmlns:a16="http://schemas.microsoft.com/office/drawing/2014/main" id="{38B94BA5-5794-82E2-30F2-85C914AC863E}"/>
                    </a:ext>
                  </a:extLst>
                </p:cNvPr>
                <p:cNvPicPr/>
                <p:nvPr/>
              </p:nvPicPr>
              <p:blipFill>
                <a:blip r:embed="rId26"/>
                <a:stretch>
                  <a:fillRect/>
                </a:stretch>
              </p:blipFill>
              <p:spPr>
                <a:xfrm>
                  <a:off x="1034378" y="2802142"/>
                  <a:ext cx="131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53626FF4-2A43-1663-6AC6-C5DC1EE1278A}"/>
                    </a:ext>
                  </a:extLst>
                </p14:cNvPr>
                <p14:cNvContentPartPr/>
                <p14:nvPr/>
              </p14:nvContentPartPr>
              <p14:xfrm>
                <a:off x="1224458" y="2846062"/>
                <a:ext cx="114480" cy="185760"/>
              </p14:xfrm>
            </p:contentPart>
          </mc:Choice>
          <mc:Fallback>
            <p:pic>
              <p:nvPicPr>
                <p:cNvPr id="18" name="Freihand 17">
                  <a:extLst>
                    <a:ext uri="{FF2B5EF4-FFF2-40B4-BE49-F238E27FC236}">
                      <a16:creationId xmlns:a16="http://schemas.microsoft.com/office/drawing/2014/main" id="{53626FF4-2A43-1663-6AC6-C5DC1EE1278A}"/>
                    </a:ext>
                  </a:extLst>
                </p:cNvPr>
                <p:cNvPicPr/>
                <p:nvPr/>
              </p:nvPicPr>
              <p:blipFill>
                <a:blip r:embed="rId28"/>
                <a:stretch>
                  <a:fillRect/>
                </a:stretch>
              </p:blipFill>
              <p:spPr>
                <a:xfrm>
                  <a:off x="1215818" y="2837422"/>
                  <a:ext cx="132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16A54E47-433B-E47E-0169-8194367D38ED}"/>
                    </a:ext>
                  </a:extLst>
                </p14:cNvPr>
                <p14:cNvContentPartPr/>
                <p14:nvPr/>
              </p14:nvContentPartPr>
              <p14:xfrm>
                <a:off x="1378538" y="2930302"/>
                <a:ext cx="208800" cy="95040"/>
              </p14:xfrm>
            </p:contentPart>
          </mc:Choice>
          <mc:Fallback>
            <p:pic>
              <p:nvPicPr>
                <p:cNvPr id="19" name="Freihand 18">
                  <a:extLst>
                    <a:ext uri="{FF2B5EF4-FFF2-40B4-BE49-F238E27FC236}">
                      <a16:creationId xmlns:a16="http://schemas.microsoft.com/office/drawing/2014/main" id="{16A54E47-433B-E47E-0169-8194367D38ED}"/>
                    </a:ext>
                  </a:extLst>
                </p:cNvPr>
                <p:cNvPicPr/>
                <p:nvPr/>
              </p:nvPicPr>
              <p:blipFill>
                <a:blip r:embed="rId30"/>
                <a:stretch>
                  <a:fillRect/>
                </a:stretch>
              </p:blipFill>
              <p:spPr>
                <a:xfrm>
                  <a:off x="1369538" y="2921662"/>
                  <a:ext cx="226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42DE429-D793-6064-469D-FD41E3B6A1A1}"/>
                    </a:ext>
                  </a:extLst>
                </p14:cNvPr>
                <p14:cNvContentPartPr/>
                <p14:nvPr/>
              </p14:nvContentPartPr>
              <p14:xfrm>
                <a:off x="1601378" y="2864062"/>
                <a:ext cx="172080" cy="164520"/>
              </p14:xfrm>
            </p:contentPart>
          </mc:Choice>
          <mc:Fallback>
            <p:pic>
              <p:nvPicPr>
                <p:cNvPr id="20" name="Freihand 19">
                  <a:extLst>
                    <a:ext uri="{FF2B5EF4-FFF2-40B4-BE49-F238E27FC236}">
                      <a16:creationId xmlns:a16="http://schemas.microsoft.com/office/drawing/2014/main" id="{742DE429-D793-6064-469D-FD41E3B6A1A1}"/>
                    </a:ext>
                  </a:extLst>
                </p:cNvPr>
                <p:cNvPicPr/>
                <p:nvPr/>
              </p:nvPicPr>
              <p:blipFill>
                <a:blip r:embed="rId32"/>
                <a:stretch>
                  <a:fillRect/>
                </a:stretch>
              </p:blipFill>
              <p:spPr>
                <a:xfrm>
                  <a:off x="1592738" y="2855422"/>
                  <a:ext cx="189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17782C2D-63E4-E3EF-2498-B535093FF654}"/>
                    </a:ext>
                  </a:extLst>
                </p14:cNvPr>
                <p14:cNvContentPartPr/>
                <p14:nvPr/>
              </p14:nvContentPartPr>
              <p14:xfrm>
                <a:off x="1880018" y="2803222"/>
                <a:ext cx="170280" cy="6120"/>
              </p14:xfrm>
            </p:contentPart>
          </mc:Choice>
          <mc:Fallback>
            <p:pic>
              <p:nvPicPr>
                <p:cNvPr id="21" name="Freihand 20">
                  <a:extLst>
                    <a:ext uri="{FF2B5EF4-FFF2-40B4-BE49-F238E27FC236}">
                      <a16:creationId xmlns:a16="http://schemas.microsoft.com/office/drawing/2014/main" id="{17782C2D-63E4-E3EF-2498-B535093FF654}"/>
                    </a:ext>
                  </a:extLst>
                </p:cNvPr>
                <p:cNvPicPr/>
                <p:nvPr/>
              </p:nvPicPr>
              <p:blipFill>
                <a:blip r:embed="rId34"/>
                <a:stretch>
                  <a:fillRect/>
                </a:stretch>
              </p:blipFill>
              <p:spPr>
                <a:xfrm>
                  <a:off x="1871378" y="2794582"/>
                  <a:ext cx="187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F0FDEE53-570A-8179-E18C-EAE5EE2217F6}"/>
                    </a:ext>
                  </a:extLst>
                </p14:cNvPr>
                <p14:cNvContentPartPr/>
                <p14:nvPr/>
              </p14:nvContentPartPr>
              <p14:xfrm>
                <a:off x="1891538" y="2857582"/>
                <a:ext cx="170640" cy="32400"/>
              </p14:xfrm>
            </p:contentPart>
          </mc:Choice>
          <mc:Fallback>
            <p:pic>
              <p:nvPicPr>
                <p:cNvPr id="22" name="Freihand 21">
                  <a:extLst>
                    <a:ext uri="{FF2B5EF4-FFF2-40B4-BE49-F238E27FC236}">
                      <a16:creationId xmlns:a16="http://schemas.microsoft.com/office/drawing/2014/main" id="{F0FDEE53-570A-8179-E18C-EAE5EE2217F6}"/>
                    </a:ext>
                  </a:extLst>
                </p:cNvPr>
                <p:cNvPicPr/>
                <p:nvPr/>
              </p:nvPicPr>
              <p:blipFill>
                <a:blip r:embed="rId36"/>
                <a:stretch>
                  <a:fillRect/>
                </a:stretch>
              </p:blipFill>
              <p:spPr>
                <a:xfrm>
                  <a:off x="1882538" y="2848582"/>
                  <a:ext cx="188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306C223F-5BA9-E658-9B28-70876311140D}"/>
                    </a:ext>
                  </a:extLst>
                </p14:cNvPr>
                <p14:cNvContentPartPr/>
                <p14:nvPr/>
              </p14:nvContentPartPr>
              <p14:xfrm>
                <a:off x="2164418" y="2672902"/>
                <a:ext cx="203400" cy="254520"/>
              </p14:xfrm>
            </p:contentPart>
          </mc:Choice>
          <mc:Fallback>
            <p:pic>
              <p:nvPicPr>
                <p:cNvPr id="24" name="Freihand 23">
                  <a:extLst>
                    <a:ext uri="{FF2B5EF4-FFF2-40B4-BE49-F238E27FC236}">
                      <a16:creationId xmlns:a16="http://schemas.microsoft.com/office/drawing/2014/main" id="{306C223F-5BA9-E658-9B28-70876311140D}"/>
                    </a:ext>
                  </a:extLst>
                </p:cNvPr>
                <p:cNvPicPr/>
                <p:nvPr/>
              </p:nvPicPr>
              <p:blipFill>
                <a:blip r:embed="rId38"/>
                <a:stretch>
                  <a:fillRect/>
                </a:stretch>
              </p:blipFill>
              <p:spPr>
                <a:xfrm>
                  <a:off x="2155418" y="2664262"/>
                  <a:ext cx="2210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83C9AA7-DCB5-74AB-38A5-EA375389E847}"/>
                    </a:ext>
                  </a:extLst>
                </p14:cNvPr>
                <p14:cNvContentPartPr/>
                <p14:nvPr/>
              </p14:nvContentPartPr>
              <p14:xfrm>
                <a:off x="2459978" y="2709262"/>
                <a:ext cx="97200" cy="174960"/>
              </p14:xfrm>
            </p:contentPart>
          </mc:Choice>
          <mc:Fallback>
            <p:pic>
              <p:nvPicPr>
                <p:cNvPr id="25" name="Freihand 24">
                  <a:extLst>
                    <a:ext uri="{FF2B5EF4-FFF2-40B4-BE49-F238E27FC236}">
                      <a16:creationId xmlns:a16="http://schemas.microsoft.com/office/drawing/2014/main" id="{983C9AA7-DCB5-74AB-38A5-EA375389E847}"/>
                    </a:ext>
                  </a:extLst>
                </p:cNvPr>
                <p:cNvPicPr/>
                <p:nvPr/>
              </p:nvPicPr>
              <p:blipFill>
                <a:blip r:embed="rId40"/>
                <a:stretch>
                  <a:fillRect/>
                </a:stretch>
              </p:blipFill>
              <p:spPr>
                <a:xfrm>
                  <a:off x="2451338" y="2700262"/>
                  <a:ext cx="114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AE5E2A5B-DA1A-A3E1-D472-49925AD2A00C}"/>
                    </a:ext>
                  </a:extLst>
                </p14:cNvPr>
                <p14:cNvContentPartPr/>
                <p14:nvPr/>
              </p14:nvContentPartPr>
              <p14:xfrm>
                <a:off x="2642498" y="2713942"/>
                <a:ext cx="169920" cy="144000"/>
              </p14:xfrm>
            </p:contentPart>
          </mc:Choice>
          <mc:Fallback>
            <p:pic>
              <p:nvPicPr>
                <p:cNvPr id="26" name="Freihand 25">
                  <a:extLst>
                    <a:ext uri="{FF2B5EF4-FFF2-40B4-BE49-F238E27FC236}">
                      <a16:creationId xmlns:a16="http://schemas.microsoft.com/office/drawing/2014/main" id="{AE5E2A5B-DA1A-A3E1-D472-49925AD2A00C}"/>
                    </a:ext>
                  </a:extLst>
                </p:cNvPr>
                <p:cNvPicPr/>
                <p:nvPr/>
              </p:nvPicPr>
              <p:blipFill>
                <a:blip r:embed="rId42"/>
                <a:stretch>
                  <a:fillRect/>
                </a:stretch>
              </p:blipFill>
              <p:spPr>
                <a:xfrm>
                  <a:off x="2633498" y="2705302"/>
                  <a:ext cx="187560" cy="161640"/>
                </a:xfrm>
                <a:prstGeom prst="rect">
                  <a:avLst/>
                </a:prstGeom>
              </p:spPr>
            </p:pic>
          </mc:Fallback>
        </mc:AlternateContent>
      </p:grpSp>
      <p:grpSp>
        <p:nvGrpSpPr>
          <p:cNvPr id="30" name="Gruppieren 29">
            <a:extLst>
              <a:ext uri="{FF2B5EF4-FFF2-40B4-BE49-F238E27FC236}">
                <a16:creationId xmlns:a16="http://schemas.microsoft.com/office/drawing/2014/main" id="{F50AA48E-A4A3-A92D-924F-168735997E38}"/>
              </a:ext>
            </a:extLst>
          </p:cNvPr>
          <p:cNvGrpSpPr/>
          <p:nvPr/>
        </p:nvGrpSpPr>
        <p:grpSpPr>
          <a:xfrm>
            <a:off x="2984858" y="2789902"/>
            <a:ext cx="213840" cy="90000"/>
            <a:chOff x="2984858" y="2789902"/>
            <a:chExt cx="213840" cy="90000"/>
          </a:xfrm>
        </p:grpSpPr>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5B30DFA1-5A92-3888-77DD-3614E9049498}"/>
                    </a:ext>
                  </a:extLst>
                </p14:cNvPr>
                <p14:cNvContentPartPr/>
                <p14:nvPr/>
              </p14:nvContentPartPr>
              <p14:xfrm>
                <a:off x="2985938" y="2789902"/>
                <a:ext cx="180000" cy="13680"/>
              </p14:xfrm>
            </p:contentPart>
          </mc:Choice>
          <mc:Fallback>
            <p:pic>
              <p:nvPicPr>
                <p:cNvPr id="28" name="Freihand 27">
                  <a:extLst>
                    <a:ext uri="{FF2B5EF4-FFF2-40B4-BE49-F238E27FC236}">
                      <a16:creationId xmlns:a16="http://schemas.microsoft.com/office/drawing/2014/main" id="{5B30DFA1-5A92-3888-77DD-3614E9049498}"/>
                    </a:ext>
                  </a:extLst>
                </p:cNvPr>
                <p:cNvPicPr/>
                <p:nvPr/>
              </p:nvPicPr>
              <p:blipFill>
                <a:blip r:embed="rId44"/>
                <a:stretch>
                  <a:fillRect/>
                </a:stretch>
              </p:blipFill>
              <p:spPr>
                <a:xfrm>
                  <a:off x="2976938" y="2780902"/>
                  <a:ext cx="197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227AA1D9-E1F6-5882-C5D1-775140936325}"/>
                    </a:ext>
                  </a:extLst>
                </p14:cNvPr>
                <p14:cNvContentPartPr/>
                <p14:nvPr/>
              </p14:nvContentPartPr>
              <p14:xfrm>
                <a:off x="2984858" y="2860462"/>
                <a:ext cx="213840" cy="19440"/>
              </p14:xfrm>
            </p:contentPart>
          </mc:Choice>
          <mc:Fallback>
            <p:pic>
              <p:nvPicPr>
                <p:cNvPr id="29" name="Freihand 28">
                  <a:extLst>
                    <a:ext uri="{FF2B5EF4-FFF2-40B4-BE49-F238E27FC236}">
                      <a16:creationId xmlns:a16="http://schemas.microsoft.com/office/drawing/2014/main" id="{227AA1D9-E1F6-5882-C5D1-775140936325}"/>
                    </a:ext>
                  </a:extLst>
                </p:cNvPr>
                <p:cNvPicPr/>
                <p:nvPr/>
              </p:nvPicPr>
              <p:blipFill>
                <a:blip r:embed="rId46"/>
                <a:stretch>
                  <a:fillRect/>
                </a:stretch>
              </p:blipFill>
              <p:spPr>
                <a:xfrm>
                  <a:off x="2975858" y="2851822"/>
                  <a:ext cx="231480" cy="37080"/>
                </a:xfrm>
                <a:prstGeom prst="rect">
                  <a:avLst/>
                </a:prstGeom>
              </p:spPr>
            </p:pic>
          </mc:Fallback>
        </mc:AlternateContent>
      </p:grpSp>
      <p:grpSp>
        <p:nvGrpSpPr>
          <p:cNvPr id="42" name="Gruppieren 41">
            <a:extLst>
              <a:ext uri="{FF2B5EF4-FFF2-40B4-BE49-F238E27FC236}">
                <a16:creationId xmlns:a16="http://schemas.microsoft.com/office/drawing/2014/main" id="{B27DD577-0479-B802-885E-0659A90B794A}"/>
              </a:ext>
            </a:extLst>
          </p:cNvPr>
          <p:cNvGrpSpPr/>
          <p:nvPr/>
        </p:nvGrpSpPr>
        <p:grpSpPr>
          <a:xfrm>
            <a:off x="3445658" y="2701702"/>
            <a:ext cx="457200" cy="154800"/>
            <a:chOff x="3445658" y="2701702"/>
            <a:chExt cx="457200" cy="154800"/>
          </a:xfrm>
        </p:grpSpPr>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1DD0896B-DB5D-83AC-FDF8-535ABA722AE3}"/>
                    </a:ext>
                  </a:extLst>
                </p14:cNvPr>
                <p14:cNvContentPartPr/>
                <p14:nvPr/>
              </p14:nvContentPartPr>
              <p14:xfrm>
                <a:off x="3445658" y="2719342"/>
                <a:ext cx="30240" cy="120960"/>
              </p14:xfrm>
            </p:contentPart>
          </mc:Choice>
          <mc:Fallback>
            <p:pic>
              <p:nvPicPr>
                <p:cNvPr id="31" name="Freihand 30">
                  <a:extLst>
                    <a:ext uri="{FF2B5EF4-FFF2-40B4-BE49-F238E27FC236}">
                      <a16:creationId xmlns:a16="http://schemas.microsoft.com/office/drawing/2014/main" id="{1DD0896B-DB5D-83AC-FDF8-535ABA722AE3}"/>
                    </a:ext>
                  </a:extLst>
                </p:cNvPr>
                <p:cNvPicPr/>
                <p:nvPr/>
              </p:nvPicPr>
              <p:blipFill>
                <a:blip r:embed="rId48"/>
                <a:stretch>
                  <a:fillRect/>
                </a:stretch>
              </p:blipFill>
              <p:spPr>
                <a:xfrm>
                  <a:off x="3436658" y="2710342"/>
                  <a:ext cx="478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95A42655-BDD4-B6CB-E9D9-2AFF10D4B364}"/>
                    </a:ext>
                  </a:extLst>
                </p14:cNvPr>
                <p14:cNvContentPartPr/>
                <p14:nvPr/>
              </p14:nvContentPartPr>
              <p14:xfrm>
                <a:off x="3560858" y="2701702"/>
                <a:ext cx="135360" cy="124560"/>
              </p14:xfrm>
            </p:contentPart>
          </mc:Choice>
          <mc:Fallback>
            <p:pic>
              <p:nvPicPr>
                <p:cNvPr id="32" name="Freihand 31">
                  <a:extLst>
                    <a:ext uri="{FF2B5EF4-FFF2-40B4-BE49-F238E27FC236}">
                      <a16:creationId xmlns:a16="http://schemas.microsoft.com/office/drawing/2014/main" id="{95A42655-BDD4-B6CB-E9D9-2AFF10D4B364}"/>
                    </a:ext>
                  </a:extLst>
                </p:cNvPr>
                <p:cNvPicPr/>
                <p:nvPr/>
              </p:nvPicPr>
              <p:blipFill>
                <a:blip r:embed="rId50"/>
                <a:stretch>
                  <a:fillRect/>
                </a:stretch>
              </p:blipFill>
              <p:spPr>
                <a:xfrm>
                  <a:off x="3552218" y="2692702"/>
                  <a:ext cx="153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839BCC4C-6CD2-3BD3-6164-B650AFCB05AF}"/>
                    </a:ext>
                  </a:extLst>
                </p14:cNvPr>
                <p14:cNvContentPartPr/>
                <p14:nvPr/>
              </p14:nvContentPartPr>
              <p14:xfrm>
                <a:off x="3763538" y="2702782"/>
                <a:ext cx="139320" cy="153720"/>
              </p14:xfrm>
            </p:contentPart>
          </mc:Choice>
          <mc:Fallback>
            <p:pic>
              <p:nvPicPr>
                <p:cNvPr id="33" name="Freihand 32">
                  <a:extLst>
                    <a:ext uri="{FF2B5EF4-FFF2-40B4-BE49-F238E27FC236}">
                      <a16:creationId xmlns:a16="http://schemas.microsoft.com/office/drawing/2014/main" id="{839BCC4C-6CD2-3BD3-6164-B650AFCB05AF}"/>
                    </a:ext>
                  </a:extLst>
                </p:cNvPr>
                <p:cNvPicPr/>
                <p:nvPr/>
              </p:nvPicPr>
              <p:blipFill>
                <a:blip r:embed="rId52"/>
                <a:stretch>
                  <a:fillRect/>
                </a:stretch>
              </p:blipFill>
              <p:spPr>
                <a:xfrm>
                  <a:off x="3754538" y="2693782"/>
                  <a:ext cx="156960" cy="171360"/>
                </a:xfrm>
                <a:prstGeom prst="rect">
                  <a:avLst/>
                </a:prstGeom>
              </p:spPr>
            </p:pic>
          </mc:Fallback>
        </mc:AlternateContent>
      </p:grpSp>
      <p:grpSp>
        <p:nvGrpSpPr>
          <p:cNvPr id="41" name="Gruppieren 40">
            <a:extLst>
              <a:ext uri="{FF2B5EF4-FFF2-40B4-BE49-F238E27FC236}">
                <a16:creationId xmlns:a16="http://schemas.microsoft.com/office/drawing/2014/main" id="{D77BCB3F-F483-D2C9-D62C-75FFA1A4A348}"/>
              </a:ext>
            </a:extLst>
          </p:cNvPr>
          <p:cNvGrpSpPr/>
          <p:nvPr/>
        </p:nvGrpSpPr>
        <p:grpSpPr>
          <a:xfrm>
            <a:off x="3439898" y="2278702"/>
            <a:ext cx="825840" cy="297360"/>
            <a:chOff x="3439898" y="2278702"/>
            <a:chExt cx="825840" cy="297360"/>
          </a:xfrm>
        </p:grpSpPr>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E005640A-A503-5B18-ABC9-25E311C6AB2D}"/>
                    </a:ext>
                  </a:extLst>
                </p14:cNvPr>
                <p14:cNvContentPartPr/>
                <p14:nvPr/>
              </p14:nvContentPartPr>
              <p14:xfrm>
                <a:off x="3443138" y="2366182"/>
                <a:ext cx="8640" cy="133560"/>
              </p14:xfrm>
            </p:contentPart>
          </mc:Choice>
          <mc:Fallback>
            <p:pic>
              <p:nvPicPr>
                <p:cNvPr id="34" name="Freihand 33">
                  <a:extLst>
                    <a:ext uri="{FF2B5EF4-FFF2-40B4-BE49-F238E27FC236}">
                      <a16:creationId xmlns:a16="http://schemas.microsoft.com/office/drawing/2014/main" id="{E005640A-A503-5B18-ABC9-25E311C6AB2D}"/>
                    </a:ext>
                  </a:extLst>
                </p:cNvPr>
                <p:cNvPicPr/>
                <p:nvPr/>
              </p:nvPicPr>
              <p:blipFill>
                <a:blip r:embed="rId54"/>
                <a:stretch>
                  <a:fillRect/>
                </a:stretch>
              </p:blipFill>
              <p:spPr>
                <a:xfrm>
                  <a:off x="3434138" y="2357542"/>
                  <a:ext cx="26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9F4C6543-3E7B-32F5-EDD6-EECCB3BC3D91}"/>
                    </a:ext>
                  </a:extLst>
                </p14:cNvPr>
                <p14:cNvContentPartPr/>
                <p14:nvPr/>
              </p14:nvContentPartPr>
              <p14:xfrm>
                <a:off x="3450698" y="2338822"/>
                <a:ext cx="124200" cy="81360"/>
              </p14:xfrm>
            </p:contentPart>
          </mc:Choice>
          <mc:Fallback>
            <p:pic>
              <p:nvPicPr>
                <p:cNvPr id="35" name="Freihand 34">
                  <a:extLst>
                    <a:ext uri="{FF2B5EF4-FFF2-40B4-BE49-F238E27FC236}">
                      <a16:creationId xmlns:a16="http://schemas.microsoft.com/office/drawing/2014/main" id="{9F4C6543-3E7B-32F5-EDD6-EECCB3BC3D91}"/>
                    </a:ext>
                  </a:extLst>
                </p:cNvPr>
                <p:cNvPicPr/>
                <p:nvPr/>
              </p:nvPicPr>
              <p:blipFill>
                <a:blip r:embed="rId56"/>
                <a:stretch>
                  <a:fillRect/>
                </a:stretch>
              </p:blipFill>
              <p:spPr>
                <a:xfrm>
                  <a:off x="3442058" y="2330182"/>
                  <a:ext cx="141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7D80EABC-7C67-AA4C-C70A-FE1C49921BB4}"/>
                    </a:ext>
                  </a:extLst>
                </p14:cNvPr>
                <p14:cNvContentPartPr/>
                <p14:nvPr/>
              </p14:nvContentPartPr>
              <p14:xfrm>
                <a:off x="3439898" y="2516302"/>
                <a:ext cx="117000" cy="19440"/>
              </p14:xfrm>
            </p:contentPart>
          </mc:Choice>
          <mc:Fallback>
            <p:pic>
              <p:nvPicPr>
                <p:cNvPr id="36" name="Freihand 35">
                  <a:extLst>
                    <a:ext uri="{FF2B5EF4-FFF2-40B4-BE49-F238E27FC236}">
                      <a16:creationId xmlns:a16="http://schemas.microsoft.com/office/drawing/2014/main" id="{7D80EABC-7C67-AA4C-C70A-FE1C49921BB4}"/>
                    </a:ext>
                  </a:extLst>
                </p:cNvPr>
                <p:cNvPicPr/>
                <p:nvPr/>
              </p:nvPicPr>
              <p:blipFill>
                <a:blip r:embed="rId58"/>
                <a:stretch>
                  <a:fillRect/>
                </a:stretch>
              </p:blipFill>
              <p:spPr>
                <a:xfrm>
                  <a:off x="3430898" y="2507662"/>
                  <a:ext cx="134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867EEEB9-B8C4-A57D-631C-65CEB39E8EE5}"/>
                    </a:ext>
                  </a:extLst>
                </p14:cNvPr>
                <p14:cNvContentPartPr/>
                <p14:nvPr/>
              </p14:nvContentPartPr>
              <p14:xfrm>
                <a:off x="3587498" y="2438902"/>
                <a:ext cx="137160" cy="72000"/>
              </p14:xfrm>
            </p:contentPart>
          </mc:Choice>
          <mc:Fallback>
            <p:pic>
              <p:nvPicPr>
                <p:cNvPr id="37" name="Freihand 36">
                  <a:extLst>
                    <a:ext uri="{FF2B5EF4-FFF2-40B4-BE49-F238E27FC236}">
                      <a16:creationId xmlns:a16="http://schemas.microsoft.com/office/drawing/2014/main" id="{867EEEB9-B8C4-A57D-631C-65CEB39E8EE5}"/>
                    </a:ext>
                  </a:extLst>
                </p:cNvPr>
                <p:cNvPicPr/>
                <p:nvPr/>
              </p:nvPicPr>
              <p:blipFill>
                <a:blip r:embed="rId60"/>
                <a:stretch>
                  <a:fillRect/>
                </a:stretch>
              </p:blipFill>
              <p:spPr>
                <a:xfrm>
                  <a:off x="3578498" y="2430262"/>
                  <a:ext cx="154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EF719285-E6C6-E891-A0F9-0A6CBF61B1E0}"/>
                    </a:ext>
                  </a:extLst>
                </p14:cNvPr>
                <p14:cNvContentPartPr/>
                <p14:nvPr/>
              </p14:nvContentPartPr>
              <p14:xfrm>
                <a:off x="3779738" y="2412262"/>
                <a:ext cx="134640" cy="73800"/>
              </p14:xfrm>
            </p:contentPart>
          </mc:Choice>
          <mc:Fallback>
            <p:pic>
              <p:nvPicPr>
                <p:cNvPr id="38" name="Freihand 37">
                  <a:extLst>
                    <a:ext uri="{FF2B5EF4-FFF2-40B4-BE49-F238E27FC236}">
                      <a16:creationId xmlns:a16="http://schemas.microsoft.com/office/drawing/2014/main" id="{EF719285-E6C6-E891-A0F9-0A6CBF61B1E0}"/>
                    </a:ext>
                  </a:extLst>
                </p:cNvPr>
                <p:cNvPicPr/>
                <p:nvPr/>
              </p:nvPicPr>
              <p:blipFill>
                <a:blip r:embed="rId62"/>
                <a:stretch>
                  <a:fillRect/>
                </a:stretch>
              </p:blipFill>
              <p:spPr>
                <a:xfrm>
                  <a:off x="3771098" y="2403262"/>
                  <a:ext cx="152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AFCBEA9E-20AC-CEF8-6BA8-A2AD71A89972}"/>
                    </a:ext>
                  </a:extLst>
                </p14:cNvPr>
                <p14:cNvContentPartPr/>
                <p14:nvPr/>
              </p14:nvContentPartPr>
              <p14:xfrm>
                <a:off x="3930578" y="2392102"/>
                <a:ext cx="165600" cy="183960"/>
              </p14:xfrm>
            </p:contentPart>
          </mc:Choice>
          <mc:Fallback>
            <p:pic>
              <p:nvPicPr>
                <p:cNvPr id="39" name="Freihand 38">
                  <a:extLst>
                    <a:ext uri="{FF2B5EF4-FFF2-40B4-BE49-F238E27FC236}">
                      <a16:creationId xmlns:a16="http://schemas.microsoft.com/office/drawing/2014/main" id="{AFCBEA9E-20AC-CEF8-6BA8-A2AD71A89972}"/>
                    </a:ext>
                  </a:extLst>
                </p:cNvPr>
                <p:cNvPicPr/>
                <p:nvPr/>
              </p:nvPicPr>
              <p:blipFill>
                <a:blip r:embed="rId64"/>
                <a:stretch>
                  <a:fillRect/>
                </a:stretch>
              </p:blipFill>
              <p:spPr>
                <a:xfrm>
                  <a:off x="3921578" y="2383102"/>
                  <a:ext cx="183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0B9E102C-800B-A860-0C2F-C0A6A88A9B2B}"/>
                    </a:ext>
                  </a:extLst>
                </p14:cNvPr>
                <p14:cNvContentPartPr/>
                <p14:nvPr/>
              </p14:nvContentPartPr>
              <p14:xfrm>
                <a:off x="4116338" y="2278702"/>
                <a:ext cx="149400" cy="225000"/>
              </p14:xfrm>
            </p:contentPart>
          </mc:Choice>
          <mc:Fallback>
            <p:pic>
              <p:nvPicPr>
                <p:cNvPr id="40" name="Freihand 39">
                  <a:extLst>
                    <a:ext uri="{FF2B5EF4-FFF2-40B4-BE49-F238E27FC236}">
                      <a16:creationId xmlns:a16="http://schemas.microsoft.com/office/drawing/2014/main" id="{0B9E102C-800B-A860-0C2F-C0A6A88A9B2B}"/>
                    </a:ext>
                  </a:extLst>
                </p:cNvPr>
                <p:cNvPicPr/>
                <p:nvPr/>
              </p:nvPicPr>
              <p:blipFill>
                <a:blip r:embed="rId66"/>
                <a:stretch>
                  <a:fillRect/>
                </a:stretch>
              </p:blipFill>
              <p:spPr>
                <a:xfrm>
                  <a:off x="4107338" y="2269702"/>
                  <a:ext cx="167040" cy="24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04785149-4B57-C79E-70CC-49D2E0AA2ABC}"/>
                  </a:ext>
                </a:extLst>
              </p14:cNvPr>
              <p14:cNvContentPartPr/>
              <p14:nvPr/>
            </p14:nvContentPartPr>
            <p14:xfrm>
              <a:off x="4113818" y="2814022"/>
              <a:ext cx="5400" cy="16200"/>
            </p14:xfrm>
          </p:contentPart>
        </mc:Choice>
        <mc:Fallback>
          <p:pic>
            <p:nvPicPr>
              <p:cNvPr id="43" name="Freihand 42">
                <a:extLst>
                  <a:ext uri="{FF2B5EF4-FFF2-40B4-BE49-F238E27FC236}">
                    <a16:creationId xmlns:a16="http://schemas.microsoft.com/office/drawing/2014/main" id="{04785149-4B57-C79E-70CC-49D2E0AA2ABC}"/>
                  </a:ext>
                </a:extLst>
              </p:cNvPr>
              <p:cNvPicPr/>
              <p:nvPr/>
            </p:nvPicPr>
            <p:blipFill>
              <a:blip r:embed="rId68"/>
              <a:stretch>
                <a:fillRect/>
              </a:stretch>
            </p:blipFill>
            <p:spPr>
              <a:xfrm>
                <a:off x="4105178" y="2805382"/>
                <a:ext cx="23040" cy="33840"/>
              </a:xfrm>
              <a:prstGeom prst="rect">
                <a:avLst/>
              </a:prstGeom>
            </p:spPr>
          </p:pic>
        </mc:Fallback>
      </mc:AlternateContent>
      <p:grpSp>
        <p:nvGrpSpPr>
          <p:cNvPr id="59" name="Gruppieren 58">
            <a:extLst>
              <a:ext uri="{FF2B5EF4-FFF2-40B4-BE49-F238E27FC236}">
                <a16:creationId xmlns:a16="http://schemas.microsoft.com/office/drawing/2014/main" id="{CD55344F-6792-D97E-B770-207CCF02B6CC}"/>
              </a:ext>
            </a:extLst>
          </p:cNvPr>
          <p:cNvGrpSpPr/>
          <p:nvPr/>
        </p:nvGrpSpPr>
        <p:grpSpPr>
          <a:xfrm>
            <a:off x="4252418" y="2680462"/>
            <a:ext cx="380160" cy="261000"/>
            <a:chOff x="4252418" y="2680462"/>
            <a:chExt cx="380160" cy="261000"/>
          </a:xfrm>
        </p:grpSpPr>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3A222509-788D-A1B6-D03E-7E07674592AA}"/>
                    </a:ext>
                  </a:extLst>
                </p14:cNvPr>
                <p14:cNvContentPartPr/>
                <p14:nvPr/>
              </p14:nvContentPartPr>
              <p14:xfrm>
                <a:off x="4252418" y="2680462"/>
                <a:ext cx="132480" cy="167400"/>
              </p14:xfrm>
            </p:contentPart>
          </mc:Choice>
          <mc:Fallback>
            <p:pic>
              <p:nvPicPr>
                <p:cNvPr id="44" name="Freihand 43">
                  <a:extLst>
                    <a:ext uri="{FF2B5EF4-FFF2-40B4-BE49-F238E27FC236}">
                      <a16:creationId xmlns:a16="http://schemas.microsoft.com/office/drawing/2014/main" id="{3A222509-788D-A1B6-D03E-7E07674592AA}"/>
                    </a:ext>
                  </a:extLst>
                </p:cNvPr>
                <p:cNvPicPr/>
                <p:nvPr/>
              </p:nvPicPr>
              <p:blipFill>
                <a:blip r:embed="rId70"/>
                <a:stretch>
                  <a:fillRect/>
                </a:stretch>
              </p:blipFill>
              <p:spPr>
                <a:xfrm>
                  <a:off x="4243778" y="2671462"/>
                  <a:ext cx="150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F06E18C6-DE1D-7F7E-F1B1-45928D547466}"/>
                    </a:ext>
                  </a:extLst>
                </p14:cNvPr>
                <p14:cNvContentPartPr/>
                <p14:nvPr/>
              </p14:nvContentPartPr>
              <p14:xfrm>
                <a:off x="4424858" y="2784142"/>
                <a:ext cx="33840" cy="157320"/>
              </p14:xfrm>
            </p:contentPart>
          </mc:Choice>
          <mc:Fallback>
            <p:pic>
              <p:nvPicPr>
                <p:cNvPr id="45" name="Freihand 44">
                  <a:extLst>
                    <a:ext uri="{FF2B5EF4-FFF2-40B4-BE49-F238E27FC236}">
                      <a16:creationId xmlns:a16="http://schemas.microsoft.com/office/drawing/2014/main" id="{F06E18C6-DE1D-7F7E-F1B1-45928D547466}"/>
                    </a:ext>
                  </a:extLst>
                </p:cNvPr>
                <p:cNvPicPr/>
                <p:nvPr/>
              </p:nvPicPr>
              <p:blipFill>
                <a:blip r:embed="rId72"/>
                <a:stretch>
                  <a:fillRect/>
                </a:stretch>
              </p:blipFill>
              <p:spPr>
                <a:xfrm>
                  <a:off x="4416218" y="2775502"/>
                  <a:ext cx="51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35FEB9D0-4EE1-2E62-E7C8-345A6409B002}"/>
                    </a:ext>
                  </a:extLst>
                </p14:cNvPr>
                <p14:cNvContentPartPr/>
                <p14:nvPr/>
              </p14:nvContentPartPr>
              <p14:xfrm>
                <a:off x="4511618" y="2694142"/>
                <a:ext cx="120960" cy="151200"/>
              </p14:xfrm>
            </p:contentPart>
          </mc:Choice>
          <mc:Fallback>
            <p:pic>
              <p:nvPicPr>
                <p:cNvPr id="46" name="Freihand 45">
                  <a:extLst>
                    <a:ext uri="{FF2B5EF4-FFF2-40B4-BE49-F238E27FC236}">
                      <a16:creationId xmlns:a16="http://schemas.microsoft.com/office/drawing/2014/main" id="{35FEB9D0-4EE1-2E62-E7C8-345A6409B002}"/>
                    </a:ext>
                  </a:extLst>
                </p:cNvPr>
                <p:cNvPicPr/>
                <p:nvPr/>
              </p:nvPicPr>
              <p:blipFill>
                <a:blip r:embed="rId74"/>
                <a:stretch>
                  <a:fillRect/>
                </a:stretch>
              </p:blipFill>
              <p:spPr>
                <a:xfrm>
                  <a:off x="4502618" y="2685142"/>
                  <a:ext cx="138600" cy="168840"/>
                </a:xfrm>
                <a:prstGeom prst="rect">
                  <a:avLst/>
                </a:prstGeom>
              </p:spPr>
            </p:pic>
          </mc:Fallback>
        </mc:AlternateContent>
      </p:grpSp>
      <p:grpSp>
        <p:nvGrpSpPr>
          <p:cNvPr id="58" name="Gruppieren 57">
            <a:extLst>
              <a:ext uri="{FF2B5EF4-FFF2-40B4-BE49-F238E27FC236}">
                <a16:creationId xmlns:a16="http://schemas.microsoft.com/office/drawing/2014/main" id="{3D38DA8D-F983-580C-A6FF-58D62817FA37}"/>
              </a:ext>
            </a:extLst>
          </p:cNvPr>
          <p:cNvGrpSpPr/>
          <p:nvPr/>
        </p:nvGrpSpPr>
        <p:grpSpPr>
          <a:xfrm>
            <a:off x="4804658" y="2660302"/>
            <a:ext cx="151560" cy="151560"/>
            <a:chOff x="4804658" y="2660302"/>
            <a:chExt cx="151560" cy="151560"/>
          </a:xfrm>
        </p:grpSpPr>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C49BC1DE-8769-41E4-0EE6-1EF5B6C99967}"/>
                    </a:ext>
                  </a:extLst>
                </p14:cNvPr>
                <p14:cNvContentPartPr/>
                <p14:nvPr/>
              </p14:nvContentPartPr>
              <p14:xfrm>
                <a:off x="4873418" y="2660302"/>
                <a:ext cx="27360" cy="151560"/>
              </p14:xfrm>
            </p:contentPart>
          </mc:Choice>
          <mc:Fallback>
            <p:pic>
              <p:nvPicPr>
                <p:cNvPr id="47" name="Freihand 46">
                  <a:extLst>
                    <a:ext uri="{FF2B5EF4-FFF2-40B4-BE49-F238E27FC236}">
                      <a16:creationId xmlns:a16="http://schemas.microsoft.com/office/drawing/2014/main" id="{C49BC1DE-8769-41E4-0EE6-1EF5B6C99967}"/>
                    </a:ext>
                  </a:extLst>
                </p:cNvPr>
                <p:cNvPicPr/>
                <p:nvPr/>
              </p:nvPicPr>
              <p:blipFill>
                <a:blip r:embed="rId76"/>
                <a:stretch>
                  <a:fillRect/>
                </a:stretch>
              </p:blipFill>
              <p:spPr>
                <a:xfrm>
                  <a:off x="4864418" y="2651662"/>
                  <a:ext cx="45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0663A0AE-B0D2-222B-3419-465D20AB9AA9}"/>
                    </a:ext>
                  </a:extLst>
                </p14:cNvPr>
                <p14:cNvContentPartPr/>
                <p14:nvPr/>
              </p14:nvContentPartPr>
              <p14:xfrm>
                <a:off x="4804658" y="2730862"/>
                <a:ext cx="151560" cy="25200"/>
              </p14:xfrm>
            </p:contentPart>
          </mc:Choice>
          <mc:Fallback>
            <p:pic>
              <p:nvPicPr>
                <p:cNvPr id="48" name="Freihand 47">
                  <a:extLst>
                    <a:ext uri="{FF2B5EF4-FFF2-40B4-BE49-F238E27FC236}">
                      <a16:creationId xmlns:a16="http://schemas.microsoft.com/office/drawing/2014/main" id="{0663A0AE-B0D2-222B-3419-465D20AB9AA9}"/>
                    </a:ext>
                  </a:extLst>
                </p:cNvPr>
                <p:cNvPicPr/>
                <p:nvPr/>
              </p:nvPicPr>
              <p:blipFill>
                <a:blip r:embed="rId78"/>
                <a:stretch>
                  <a:fillRect/>
                </a:stretch>
              </p:blipFill>
              <p:spPr>
                <a:xfrm>
                  <a:off x="4795658" y="2722222"/>
                  <a:ext cx="169200" cy="42840"/>
                </a:xfrm>
                <a:prstGeom prst="rect">
                  <a:avLst/>
                </a:prstGeom>
              </p:spPr>
            </p:pic>
          </mc:Fallback>
        </mc:AlternateContent>
      </p:grpSp>
      <p:grpSp>
        <p:nvGrpSpPr>
          <p:cNvPr id="149513" name="Gruppieren 149512">
            <a:extLst>
              <a:ext uri="{FF2B5EF4-FFF2-40B4-BE49-F238E27FC236}">
                <a16:creationId xmlns:a16="http://schemas.microsoft.com/office/drawing/2014/main" id="{B5E7DE6E-2ABF-1263-5BDA-0AFC2791C1D5}"/>
              </a:ext>
            </a:extLst>
          </p:cNvPr>
          <p:cNvGrpSpPr/>
          <p:nvPr/>
        </p:nvGrpSpPr>
        <p:grpSpPr>
          <a:xfrm>
            <a:off x="5199938" y="2306422"/>
            <a:ext cx="1336320" cy="513360"/>
            <a:chOff x="5199938" y="2306422"/>
            <a:chExt cx="1336320" cy="513360"/>
          </a:xfrm>
        </p:grpSpPr>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C40EE3E8-DB0F-5B42-298A-3D4F5214CADF}"/>
                    </a:ext>
                  </a:extLst>
                </p14:cNvPr>
                <p14:cNvContentPartPr/>
                <p14:nvPr/>
              </p14:nvContentPartPr>
              <p14:xfrm>
                <a:off x="5199938" y="2367982"/>
                <a:ext cx="91800" cy="159480"/>
              </p14:xfrm>
            </p:contentPart>
          </mc:Choice>
          <mc:Fallback>
            <p:pic>
              <p:nvPicPr>
                <p:cNvPr id="49" name="Freihand 48">
                  <a:extLst>
                    <a:ext uri="{FF2B5EF4-FFF2-40B4-BE49-F238E27FC236}">
                      <a16:creationId xmlns:a16="http://schemas.microsoft.com/office/drawing/2014/main" id="{C40EE3E8-DB0F-5B42-298A-3D4F5214CADF}"/>
                    </a:ext>
                  </a:extLst>
                </p:cNvPr>
                <p:cNvPicPr/>
                <p:nvPr/>
              </p:nvPicPr>
              <p:blipFill>
                <a:blip r:embed="rId80"/>
                <a:stretch>
                  <a:fillRect/>
                </a:stretch>
              </p:blipFill>
              <p:spPr>
                <a:xfrm>
                  <a:off x="5191298" y="2358982"/>
                  <a:ext cx="109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221ECA73-A828-019B-824B-3CADF179B229}"/>
                    </a:ext>
                  </a:extLst>
                </p14:cNvPr>
                <p14:cNvContentPartPr/>
                <p14:nvPr/>
              </p14:nvContentPartPr>
              <p14:xfrm>
                <a:off x="5350418" y="2379142"/>
                <a:ext cx="52920" cy="132480"/>
              </p14:xfrm>
            </p:contentPart>
          </mc:Choice>
          <mc:Fallback>
            <p:pic>
              <p:nvPicPr>
                <p:cNvPr id="50" name="Freihand 49">
                  <a:extLst>
                    <a:ext uri="{FF2B5EF4-FFF2-40B4-BE49-F238E27FC236}">
                      <a16:creationId xmlns:a16="http://schemas.microsoft.com/office/drawing/2014/main" id="{221ECA73-A828-019B-824B-3CADF179B229}"/>
                    </a:ext>
                  </a:extLst>
                </p:cNvPr>
                <p:cNvPicPr/>
                <p:nvPr/>
              </p:nvPicPr>
              <p:blipFill>
                <a:blip r:embed="rId82"/>
                <a:stretch>
                  <a:fillRect/>
                </a:stretch>
              </p:blipFill>
              <p:spPr>
                <a:xfrm>
                  <a:off x="5341778" y="2370502"/>
                  <a:ext cx="70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ECF7CDC3-C00E-C9E7-2D04-9BE88C556EB9}"/>
                    </a:ext>
                  </a:extLst>
                </p14:cNvPr>
                <p14:cNvContentPartPr/>
                <p14:nvPr/>
              </p14:nvContentPartPr>
              <p14:xfrm>
                <a:off x="5436458" y="2332702"/>
                <a:ext cx="104760" cy="191160"/>
              </p14:xfrm>
            </p:contentPart>
          </mc:Choice>
          <mc:Fallback>
            <p:pic>
              <p:nvPicPr>
                <p:cNvPr id="51" name="Freihand 50">
                  <a:extLst>
                    <a:ext uri="{FF2B5EF4-FFF2-40B4-BE49-F238E27FC236}">
                      <a16:creationId xmlns:a16="http://schemas.microsoft.com/office/drawing/2014/main" id="{ECF7CDC3-C00E-C9E7-2D04-9BE88C556EB9}"/>
                    </a:ext>
                  </a:extLst>
                </p:cNvPr>
                <p:cNvPicPr/>
                <p:nvPr/>
              </p:nvPicPr>
              <p:blipFill>
                <a:blip r:embed="rId84"/>
                <a:stretch>
                  <a:fillRect/>
                </a:stretch>
              </p:blipFill>
              <p:spPr>
                <a:xfrm>
                  <a:off x="5427458" y="2323702"/>
                  <a:ext cx="1224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8DDCC7B6-9B53-3B42-203C-FF2350553A38}"/>
                    </a:ext>
                  </a:extLst>
                </p14:cNvPr>
                <p14:cNvContentPartPr/>
                <p14:nvPr/>
              </p14:nvContentPartPr>
              <p14:xfrm>
                <a:off x="5568218" y="2359702"/>
                <a:ext cx="93600" cy="152280"/>
              </p14:xfrm>
            </p:contentPart>
          </mc:Choice>
          <mc:Fallback>
            <p:pic>
              <p:nvPicPr>
                <p:cNvPr id="52" name="Freihand 51">
                  <a:extLst>
                    <a:ext uri="{FF2B5EF4-FFF2-40B4-BE49-F238E27FC236}">
                      <a16:creationId xmlns:a16="http://schemas.microsoft.com/office/drawing/2014/main" id="{8DDCC7B6-9B53-3B42-203C-FF2350553A38}"/>
                    </a:ext>
                  </a:extLst>
                </p:cNvPr>
                <p:cNvPicPr/>
                <p:nvPr/>
              </p:nvPicPr>
              <p:blipFill>
                <a:blip r:embed="rId86"/>
                <a:stretch>
                  <a:fillRect/>
                </a:stretch>
              </p:blipFill>
              <p:spPr>
                <a:xfrm>
                  <a:off x="5559578" y="2350702"/>
                  <a:ext cx="111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B1EA6AB7-EBCD-63B5-BB33-AF3322FF91CB}"/>
                    </a:ext>
                  </a:extLst>
                </p14:cNvPr>
                <p14:cNvContentPartPr/>
                <p14:nvPr/>
              </p14:nvContentPartPr>
              <p14:xfrm>
                <a:off x="5693138" y="2452582"/>
                <a:ext cx="97200" cy="23040"/>
              </p14:xfrm>
            </p:contentPart>
          </mc:Choice>
          <mc:Fallback>
            <p:pic>
              <p:nvPicPr>
                <p:cNvPr id="53" name="Freihand 52">
                  <a:extLst>
                    <a:ext uri="{FF2B5EF4-FFF2-40B4-BE49-F238E27FC236}">
                      <a16:creationId xmlns:a16="http://schemas.microsoft.com/office/drawing/2014/main" id="{B1EA6AB7-EBCD-63B5-BB33-AF3322FF91CB}"/>
                    </a:ext>
                  </a:extLst>
                </p:cNvPr>
                <p:cNvPicPr/>
                <p:nvPr/>
              </p:nvPicPr>
              <p:blipFill>
                <a:blip r:embed="rId88"/>
                <a:stretch>
                  <a:fillRect/>
                </a:stretch>
              </p:blipFill>
              <p:spPr>
                <a:xfrm>
                  <a:off x="5684498" y="2443582"/>
                  <a:ext cx="114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B0E3198D-54B1-0F1E-4AAB-270DC4F03FBA}"/>
                    </a:ext>
                  </a:extLst>
                </p14:cNvPr>
                <p14:cNvContentPartPr/>
                <p14:nvPr/>
              </p14:nvContentPartPr>
              <p14:xfrm>
                <a:off x="5846498" y="2344582"/>
                <a:ext cx="123120" cy="156240"/>
              </p14:xfrm>
            </p:contentPart>
          </mc:Choice>
          <mc:Fallback>
            <p:pic>
              <p:nvPicPr>
                <p:cNvPr id="54" name="Freihand 53">
                  <a:extLst>
                    <a:ext uri="{FF2B5EF4-FFF2-40B4-BE49-F238E27FC236}">
                      <a16:creationId xmlns:a16="http://schemas.microsoft.com/office/drawing/2014/main" id="{B0E3198D-54B1-0F1E-4AAB-270DC4F03FBA}"/>
                    </a:ext>
                  </a:extLst>
                </p:cNvPr>
                <p:cNvPicPr/>
                <p:nvPr/>
              </p:nvPicPr>
              <p:blipFill>
                <a:blip r:embed="rId90"/>
                <a:stretch>
                  <a:fillRect/>
                </a:stretch>
              </p:blipFill>
              <p:spPr>
                <a:xfrm>
                  <a:off x="5837858" y="2335942"/>
                  <a:ext cx="140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3274CDCA-BDAA-F604-1C44-CA9E142AC02F}"/>
                    </a:ext>
                  </a:extLst>
                </p14:cNvPr>
                <p14:cNvContentPartPr/>
                <p14:nvPr/>
              </p14:nvContentPartPr>
              <p14:xfrm>
                <a:off x="5851178" y="2405062"/>
                <a:ext cx="102960" cy="125640"/>
              </p14:xfrm>
            </p:contentPart>
          </mc:Choice>
          <mc:Fallback>
            <p:pic>
              <p:nvPicPr>
                <p:cNvPr id="55" name="Freihand 54">
                  <a:extLst>
                    <a:ext uri="{FF2B5EF4-FFF2-40B4-BE49-F238E27FC236}">
                      <a16:creationId xmlns:a16="http://schemas.microsoft.com/office/drawing/2014/main" id="{3274CDCA-BDAA-F604-1C44-CA9E142AC02F}"/>
                    </a:ext>
                  </a:extLst>
                </p:cNvPr>
                <p:cNvPicPr/>
                <p:nvPr/>
              </p:nvPicPr>
              <p:blipFill>
                <a:blip r:embed="rId92"/>
                <a:stretch>
                  <a:fillRect/>
                </a:stretch>
              </p:blipFill>
              <p:spPr>
                <a:xfrm>
                  <a:off x="5842178" y="2396062"/>
                  <a:ext cx="120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E246D501-D219-A350-A724-8D176A9F093A}"/>
                    </a:ext>
                  </a:extLst>
                </p14:cNvPr>
                <p14:cNvContentPartPr/>
                <p14:nvPr/>
              </p14:nvContentPartPr>
              <p14:xfrm>
                <a:off x="5990498" y="2419822"/>
                <a:ext cx="96120" cy="104760"/>
              </p14:xfrm>
            </p:contentPart>
          </mc:Choice>
          <mc:Fallback>
            <p:pic>
              <p:nvPicPr>
                <p:cNvPr id="56" name="Freihand 55">
                  <a:extLst>
                    <a:ext uri="{FF2B5EF4-FFF2-40B4-BE49-F238E27FC236}">
                      <a16:creationId xmlns:a16="http://schemas.microsoft.com/office/drawing/2014/main" id="{E246D501-D219-A350-A724-8D176A9F093A}"/>
                    </a:ext>
                  </a:extLst>
                </p:cNvPr>
                <p:cNvPicPr/>
                <p:nvPr/>
              </p:nvPicPr>
              <p:blipFill>
                <a:blip r:embed="rId94"/>
                <a:stretch>
                  <a:fillRect/>
                </a:stretch>
              </p:blipFill>
              <p:spPr>
                <a:xfrm>
                  <a:off x="5981498" y="2411182"/>
                  <a:ext cx="113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E6E8EB9D-EFAB-1BAD-96DA-729C24EAD43A}"/>
                    </a:ext>
                  </a:extLst>
                </p14:cNvPr>
                <p14:cNvContentPartPr/>
                <p14:nvPr/>
              </p14:nvContentPartPr>
              <p14:xfrm>
                <a:off x="6104978" y="2427742"/>
                <a:ext cx="162000" cy="81720"/>
              </p14:xfrm>
            </p:contentPart>
          </mc:Choice>
          <mc:Fallback>
            <p:pic>
              <p:nvPicPr>
                <p:cNvPr id="60" name="Freihand 59">
                  <a:extLst>
                    <a:ext uri="{FF2B5EF4-FFF2-40B4-BE49-F238E27FC236}">
                      <a16:creationId xmlns:a16="http://schemas.microsoft.com/office/drawing/2014/main" id="{E6E8EB9D-EFAB-1BAD-96DA-729C24EAD43A}"/>
                    </a:ext>
                  </a:extLst>
                </p:cNvPr>
                <p:cNvPicPr/>
                <p:nvPr/>
              </p:nvPicPr>
              <p:blipFill>
                <a:blip r:embed="rId96"/>
                <a:stretch>
                  <a:fillRect/>
                </a:stretch>
              </p:blipFill>
              <p:spPr>
                <a:xfrm>
                  <a:off x="6095978" y="2418742"/>
                  <a:ext cx="179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74560648-71F6-C40B-184E-91384B7A4F3C}"/>
                    </a:ext>
                  </a:extLst>
                </p14:cNvPr>
                <p14:cNvContentPartPr/>
                <p14:nvPr/>
              </p14:nvContentPartPr>
              <p14:xfrm>
                <a:off x="6257258" y="2411542"/>
                <a:ext cx="78480" cy="200160"/>
              </p14:xfrm>
            </p:contentPart>
          </mc:Choice>
          <mc:Fallback>
            <p:pic>
              <p:nvPicPr>
                <p:cNvPr id="61" name="Freihand 60">
                  <a:extLst>
                    <a:ext uri="{FF2B5EF4-FFF2-40B4-BE49-F238E27FC236}">
                      <a16:creationId xmlns:a16="http://schemas.microsoft.com/office/drawing/2014/main" id="{74560648-71F6-C40B-184E-91384B7A4F3C}"/>
                    </a:ext>
                  </a:extLst>
                </p:cNvPr>
                <p:cNvPicPr/>
                <p:nvPr/>
              </p:nvPicPr>
              <p:blipFill>
                <a:blip r:embed="rId98"/>
                <a:stretch>
                  <a:fillRect/>
                </a:stretch>
              </p:blipFill>
              <p:spPr>
                <a:xfrm>
                  <a:off x="6248618" y="2402902"/>
                  <a:ext cx="96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63237A56-DEF7-7E21-1E7A-A877A608FBA7}"/>
                    </a:ext>
                  </a:extLst>
                </p14:cNvPr>
                <p14:cNvContentPartPr/>
                <p14:nvPr/>
              </p14:nvContentPartPr>
              <p14:xfrm>
                <a:off x="6371018" y="2436022"/>
                <a:ext cx="29160" cy="80280"/>
              </p14:xfrm>
            </p:contentPart>
          </mc:Choice>
          <mc:Fallback>
            <p:pic>
              <p:nvPicPr>
                <p:cNvPr id="62" name="Freihand 61">
                  <a:extLst>
                    <a:ext uri="{FF2B5EF4-FFF2-40B4-BE49-F238E27FC236}">
                      <a16:creationId xmlns:a16="http://schemas.microsoft.com/office/drawing/2014/main" id="{63237A56-DEF7-7E21-1E7A-A877A608FBA7}"/>
                    </a:ext>
                  </a:extLst>
                </p:cNvPr>
                <p:cNvPicPr/>
                <p:nvPr/>
              </p:nvPicPr>
              <p:blipFill>
                <a:blip r:embed="rId100"/>
                <a:stretch>
                  <a:fillRect/>
                </a:stretch>
              </p:blipFill>
              <p:spPr>
                <a:xfrm>
                  <a:off x="6362378" y="2427022"/>
                  <a:ext cx="46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6860ED0D-0B32-91E9-DB4D-BCDAD1FC4435}"/>
                    </a:ext>
                  </a:extLst>
                </p14:cNvPr>
                <p14:cNvContentPartPr/>
                <p14:nvPr/>
              </p14:nvContentPartPr>
              <p14:xfrm>
                <a:off x="6428978" y="2306422"/>
                <a:ext cx="107280" cy="203040"/>
              </p14:xfrm>
            </p:contentPart>
          </mc:Choice>
          <mc:Fallback>
            <p:pic>
              <p:nvPicPr>
                <p:cNvPr id="63" name="Freihand 62">
                  <a:extLst>
                    <a:ext uri="{FF2B5EF4-FFF2-40B4-BE49-F238E27FC236}">
                      <a16:creationId xmlns:a16="http://schemas.microsoft.com/office/drawing/2014/main" id="{6860ED0D-0B32-91E9-DB4D-BCDAD1FC4435}"/>
                    </a:ext>
                  </a:extLst>
                </p:cNvPr>
                <p:cNvPicPr/>
                <p:nvPr/>
              </p:nvPicPr>
              <p:blipFill>
                <a:blip r:embed="rId102"/>
                <a:stretch>
                  <a:fillRect/>
                </a:stretch>
              </p:blipFill>
              <p:spPr>
                <a:xfrm>
                  <a:off x="6419978" y="2297422"/>
                  <a:ext cx="124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9505" name="Freihand 149504">
                  <a:extLst>
                    <a:ext uri="{FF2B5EF4-FFF2-40B4-BE49-F238E27FC236}">
                      <a16:creationId xmlns:a16="http://schemas.microsoft.com/office/drawing/2014/main" id="{ABD921CC-3239-3084-3AF4-2C7831D7FBCA}"/>
                    </a:ext>
                  </a:extLst>
                </p14:cNvPr>
                <p14:cNvContentPartPr/>
                <p14:nvPr/>
              </p14:nvContentPartPr>
              <p14:xfrm>
                <a:off x="5307938" y="2627182"/>
                <a:ext cx="147600" cy="139320"/>
              </p14:xfrm>
            </p:contentPart>
          </mc:Choice>
          <mc:Fallback>
            <p:pic>
              <p:nvPicPr>
                <p:cNvPr id="149505" name="Freihand 149504">
                  <a:extLst>
                    <a:ext uri="{FF2B5EF4-FFF2-40B4-BE49-F238E27FC236}">
                      <a16:creationId xmlns:a16="http://schemas.microsoft.com/office/drawing/2014/main" id="{ABD921CC-3239-3084-3AF4-2C7831D7FBCA}"/>
                    </a:ext>
                  </a:extLst>
                </p:cNvPr>
                <p:cNvPicPr/>
                <p:nvPr/>
              </p:nvPicPr>
              <p:blipFill>
                <a:blip r:embed="rId104"/>
                <a:stretch>
                  <a:fillRect/>
                </a:stretch>
              </p:blipFill>
              <p:spPr>
                <a:xfrm>
                  <a:off x="5299298" y="2618182"/>
                  <a:ext cx="1652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9506" name="Freihand 149505">
                  <a:extLst>
                    <a:ext uri="{FF2B5EF4-FFF2-40B4-BE49-F238E27FC236}">
                      <a16:creationId xmlns:a16="http://schemas.microsoft.com/office/drawing/2014/main" id="{7C0D7F62-8A83-5DF8-9F4E-37E394A9FF7E}"/>
                    </a:ext>
                  </a:extLst>
                </p14:cNvPr>
                <p14:cNvContentPartPr/>
                <p14:nvPr/>
              </p14:nvContentPartPr>
              <p14:xfrm>
                <a:off x="5527178" y="2659942"/>
                <a:ext cx="95760" cy="104760"/>
              </p14:xfrm>
            </p:contentPart>
          </mc:Choice>
          <mc:Fallback>
            <p:pic>
              <p:nvPicPr>
                <p:cNvPr id="149506" name="Freihand 149505">
                  <a:extLst>
                    <a:ext uri="{FF2B5EF4-FFF2-40B4-BE49-F238E27FC236}">
                      <a16:creationId xmlns:a16="http://schemas.microsoft.com/office/drawing/2014/main" id="{7C0D7F62-8A83-5DF8-9F4E-37E394A9FF7E}"/>
                    </a:ext>
                  </a:extLst>
                </p:cNvPr>
                <p:cNvPicPr/>
                <p:nvPr/>
              </p:nvPicPr>
              <p:blipFill>
                <a:blip r:embed="rId106"/>
                <a:stretch>
                  <a:fillRect/>
                </a:stretch>
              </p:blipFill>
              <p:spPr>
                <a:xfrm>
                  <a:off x="5518538" y="2650942"/>
                  <a:ext cx="113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9509" name="Freihand 149508">
                  <a:extLst>
                    <a:ext uri="{FF2B5EF4-FFF2-40B4-BE49-F238E27FC236}">
                      <a16:creationId xmlns:a16="http://schemas.microsoft.com/office/drawing/2014/main" id="{88C8088A-8654-44A6-DB92-7382839A9C8F}"/>
                    </a:ext>
                  </a:extLst>
                </p14:cNvPr>
                <p14:cNvContentPartPr/>
                <p14:nvPr/>
              </p14:nvContentPartPr>
              <p14:xfrm>
                <a:off x="5666858" y="2639062"/>
                <a:ext cx="59760" cy="106920"/>
              </p14:xfrm>
            </p:contentPart>
          </mc:Choice>
          <mc:Fallback>
            <p:pic>
              <p:nvPicPr>
                <p:cNvPr id="149509" name="Freihand 149508">
                  <a:extLst>
                    <a:ext uri="{FF2B5EF4-FFF2-40B4-BE49-F238E27FC236}">
                      <a16:creationId xmlns:a16="http://schemas.microsoft.com/office/drawing/2014/main" id="{88C8088A-8654-44A6-DB92-7382839A9C8F}"/>
                    </a:ext>
                  </a:extLst>
                </p:cNvPr>
                <p:cNvPicPr/>
                <p:nvPr/>
              </p:nvPicPr>
              <p:blipFill>
                <a:blip r:embed="rId108"/>
                <a:stretch>
                  <a:fillRect/>
                </a:stretch>
              </p:blipFill>
              <p:spPr>
                <a:xfrm>
                  <a:off x="5657858" y="2630422"/>
                  <a:ext cx="77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9510" name="Freihand 149509">
                  <a:extLst>
                    <a:ext uri="{FF2B5EF4-FFF2-40B4-BE49-F238E27FC236}">
                      <a16:creationId xmlns:a16="http://schemas.microsoft.com/office/drawing/2014/main" id="{894A89B5-994A-9CF1-4968-09015F3BF0FD}"/>
                    </a:ext>
                  </a:extLst>
                </p14:cNvPr>
                <p14:cNvContentPartPr/>
                <p14:nvPr/>
              </p14:nvContentPartPr>
              <p14:xfrm>
                <a:off x="5807258" y="2698462"/>
                <a:ext cx="31320" cy="34920"/>
              </p14:xfrm>
            </p:contentPart>
          </mc:Choice>
          <mc:Fallback>
            <p:pic>
              <p:nvPicPr>
                <p:cNvPr id="149510" name="Freihand 149509">
                  <a:extLst>
                    <a:ext uri="{FF2B5EF4-FFF2-40B4-BE49-F238E27FC236}">
                      <a16:creationId xmlns:a16="http://schemas.microsoft.com/office/drawing/2014/main" id="{894A89B5-994A-9CF1-4968-09015F3BF0FD}"/>
                    </a:ext>
                  </a:extLst>
                </p:cNvPr>
                <p:cNvPicPr/>
                <p:nvPr/>
              </p:nvPicPr>
              <p:blipFill>
                <a:blip r:embed="rId110"/>
                <a:stretch>
                  <a:fillRect/>
                </a:stretch>
              </p:blipFill>
              <p:spPr>
                <a:xfrm>
                  <a:off x="5798258" y="2689822"/>
                  <a:ext cx="48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9511" name="Freihand 149510">
                  <a:extLst>
                    <a:ext uri="{FF2B5EF4-FFF2-40B4-BE49-F238E27FC236}">
                      <a16:creationId xmlns:a16="http://schemas.microsoft.com/office/drawing/2014/main" id="{FAC3212F-79DA-C7C9-4626-0D39E150F611}"/>
                    </a:ext>
                  </a:extLst>
                </p14:cNvPr>
                <p14:cNvContentPartPr/>
                <p14:nvPr/>
              </p14:nvContentPartPr>
              <p14:xfrm>
                <a:off x="5893658" y="2655982"/>
                <a:ext cx="169920" cy="163800"/>
              </p14:xfrm>
            </p:contentPart>
          </mc:Choice>
          <mc:Fallback>
            <p:pic>
              <p:nvPicPr>
                <p:cNvPr id="149511" name="Freihand 149510">
                  <a:extLst>
                    <a:ext uri="{FF2B5EF4-FFF2-40B4-BE49-F238E27FC236}">
                      <a16:creationId xmlns:a16="http://schemas.microsoft.com/office/drawing/2014/main" id="{FAC3212F-79DA-C7C9-4626-0D39E150F611}"/>
                    </a:ext>
                  </a:extLst>
                </p:cNvPr>
                <p:cNvPicPr/>
                <p:nvPr/>
              </p:nvPicPr>
              <p:blipFill>
                <a:blip r:embed="rId112"/>
                <a:stretch>
                  <a:fillRect/>
                </a:stretch>
              </p:blipFill>
              <p:spPr>
                <a:xfrm>
                  <a:off x="5884658" y="2646982"/>
                  <a:ext cx="1875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9512" name="Freihand 149511">
                  <a:extLst>
                    <a:ext uri="{FF2B5EF4-FFF2-40B4-BE49-F238E27FC236}">
                      <a16:creationId xmlns:a16="http://schemas.microsoft.com/office/drawing/2014/main" id="{8DA4DF0B-D09E-0232-9E09-66A9CF870930}"/>
                    </a:ext>
                  </a:extLst>
                </p14:cNvPr>
                <p14:cNvContentPartPr/>
                <p14:nvPr/>
              </p14:nvContentPartPr>
              <p14:xfrm>
                <a:off x="6112898" y="2604502"/>
                <a:ext cx="88560" cy="188280"/>
              </p14:xfrm>
            </p:contentPart>
          </mc:Choice>
          <mc:Fallback>
            <p:pic>
              <p:nvPicPr>
                <p:cNvPr id="149512" name="Freihand 149511">
                  <a:extLst>
                    <a:ext uri="{FF2B5EF4-FFF2-40B4-BE49-F238E27FC236}">
                      <a16:creationId xmlns:a16="http://schemas.microsoft.com/office/drawing/2014/main" id="{8DA4DF0B-D09E-0232-9E09-66A9CF870930}"/>
                    </a:ext>
                  </a:extLst>
                </p:cNvPr>
                <p:cNvPicPr/>
                <p:nvPr/>
              </p:nvPicPr>
              <p:blipFill>
                <a:blip r:embed="rId114"/>
                <a:stretch>
                  <a:fillRect/>
                </a:stretch>
              </p:blipFill>
              <p:spPr>
                <a:xfrm>
                  <a:off x="6103898" y="2595862"/>
                  <a:ext cx="106200" cy="20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149514" name="Freihand 149513">
                <a:extLst>
                  <a:ext uri="{FF2B5EF4-FFF2-40B4-BE49-F238E27FC236}">
                    <a16:creationId xmlns:a16="http://schemas.microsoft.com/office/drawing/2014/main" id="{1B8B6588-7431-1AF1-37B9-1E402016C200}"/>
                  </a:ext>
                </a:extLst>
              </p14:cNvPr>
              <p14:cNvContentPartPr/>
              <p14:nvPr/>
            </p14:nvContentPartPr>
            <p14:xfrm>
              <a:off x="8900018" y="1903942"/>
              <a:ext cx="2139480" cy="147600"/>
            </p14:xfrm>
          </p:contentPart>
        </mc:Choice>
        <mc:Fallback>
          <p:pic>
            <p:nvPicPr>
              <p:cNvPr id="149514" name="Freihand 149513">
                <a:extLst>
                  <a:ext uri="{FF2B5EF4-FFF2-40B4-BE49-F238E27FC236}">
                    <a16:creationId xmlns:a16="http://schemas.microsoft.com/office/drawing/2014/main" id="{1B8B6588-7431-1AF1-37B9-1E402016C200}"/>
                  </a:ext>
                </a:extLst>
              </p:cNvPr>
              <p:cNvPicPr/>
              <p:nvPr/>
            </p:nvPicPr>
            <p:blipFill>
              <a:blip r:embed="rId116"/>
              <a:stretch>
                <a:fillRect/>
              </a:stretch>
            </p:blipFill>
            <p:spPr>
              <a:xfrm>
                <a:off x="8891018" y="1895302"/>
                <a:ext cx="2157120" cy="165240"/>
              </a:xfrm>
              <a:prstGeom prst="rect">
                <a:avLst/>
              </a:prstGeom>
            </p:spPr>
          </p:pic>
        </mc:Fallback>
      </mc:AlternateContent>
      <p:grpSp>
        <p:nvGrpSpPr>
          <p:cNvPr id="149527" name="Gruppieren 149526">
            <a:extLst>
              <a:ext uri="{FF2B5EF4-FFF2-40B4-BE49-F238E27FC236}">
                <a16:creationId xmlns:a16="http://schemas.microsoft.com/office/drawing/2014/main" id="{329B3EF7-1211-24E9-439F-F7043E33FB29}"/>
              </a:ext>
            </a:extLst>
          </p:cNvPr>
          <p:cNvGrpSpPr/>
          <p:nvPr/>
        </p:nvGrpSpPr>
        <p:grpSpPr>
          <a:xfrm>
            <a:off x="272978" y="3285262"/>
            <a:ext cx="1507320" cy="410760"/>
            <a:chOff x="272978" y="3285262"/>
            <a:chExt cx="1507320" cy="410760"/>
          </a:xfrm>
        </p:grpSpPr>
        <mc:AlternateContent xmlns:mc="http://schemas.openxmlformats.org/markup-compatibility/2006">
          <mc:Choice xmlns:p14="http://schemas.microsoft.com/office/powerpoint/2010/main" Requires="p14">
            <p:contentPart p14:bwMode="auto" r:id="rId117">
              <p14:nvContentPartPr>
                <p14:cNvPr id="149515" name="Freihand 149514">
                  <a:extLst>
                    <a:ext uri="{FF2B5EF4-FFF2-40B4-BE49-F238E27FC236}">
                      <a16:creationId xmlns:a16="http://schemas.microsoft.com/office/drawing/2014/main" id="{790ABE2D-85FC-6F28-9E31-C81054A9326C}"/>
                    </a:ext>
                  </a:extLst>
                </p14:cNvPr>
                <p14:cNvContentPartPr/>
                <p14:nvPr/>
              </p14:nvContentPartPr>
              <p14:xfrm>
                <a:off x="332018" y="3309382"/>
                <a:ext cx="63000" cy="264240"/>
              </p14:xfrm>
            </p:contentPart>
          </mc:Choice>
          <mc:Fallback>
            <p:pic>
              <p:nvPicPr>
                <p:cNvPr id="149515" name="Freihand 149514">
                  <a:extLst>
                    <a:ext uri="{FF2B5EF4-FFF2-40B4-BE49-F238E27FC236}">
                      <a16:creationId xmlns:a16="http://schemas.microsoft.com/office/drawing/2014/main" id="{790ABE2D-85FC-6F28-9E31-C81054A9326C}"/>
                    </a:ext>
                  </a:extLst>
                </p:cNvPr>
                <p:cNvPicPr/>
                <p:nvPr/>
              </p:nvPicPr>
              <p:blipFill>
                <a:blip r:embed="rId118"/>
                <a:stretch>
                  <a:fillRect/>
                </a:stretch>
              </p:blipFill>
              <p:spPr>
                <a:xfrm>
                  <a:off x="323378" y="3300742"/>
                  <a:ext cx="806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9516" name="Freihand 149515">
                  <a:extLst>
                    <a:ext uri="{FF2B5EF4-FFF2-40B4-BE49-F238E27FC236}">
                      <a16:creationId xmlns:a16="http://schemas.microsoft.com/office/drawing/2014/main" id="{1A170D2B-B48C-1D11-0804-6F5A8DAA7FF1}"/>
                    </a:ext>
                  </a:extLst>
                </p14:cNvPr>
                <p14:cNvContentPartPr/>
                <p14:nvPr/>
              </p14:nvContentPartPr>
              <p14:xfrm>
                <a:off x="272978" y="3285262"/>
                <a:ext cx="236520" cy="84600"/>
              </p14:xfrm>
            </p:contentPart>
          </mc:Choice>
          <mc:Fallback>
            <p:pic>
              <p:nvPicPr>
                <p:cNvPr id="149516" name="Freihand 149515">
                  <a:extLst>
                    <a:ext uri="{FF2B5EF4-FFF2-40B4-BE49-F238E27FC236}">
                      <a16:creationId xmlns:a16="http://schemas.microsoft.com/office/drawing/2014/main" id="{1A170D2B-B48C-1D11-0804-6F5A8DAA7FF1}"/>
                    </a:ext>
                  </a:extLst>
                </p:cNvPr>
                <p:cNvPicPr/>
                <p:nvPr/>
              </p:nvPicPr>
              <p:blipFill>
                <a:blip r:embed="rId120"/>
                <a:stretch>
                  <a:fillRect/>
                </a:stretch>
              </p:blipFill>
              <p:spPr>
                <a:xfrm>
                  <a:off x="263978" y="3276262"/>
                  <a:ext cx="254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9517" name="Freihand 149516">
                  <a:extLst>
                    <a:ext uri="{FF2B5EF4-FFF2-40B4-BE49-F238E27FC236}">
                      <a16:creationId xmlns:a16="http://schemas.microsoft.com/office/drawing/2014/main" id="{555C1629-157F-CBAD-4515-550057DE3C71}"/>
                    </a:ext>
                  </a:extLst>
                </p14:cNvPr>
                <p14:cNvContentPartPr/>
                <p14:nvPr/>
              </p14:nvContentPartPr>
              <p14:xfrm>
                <a:off x="276218" y="3518542"/>
                <a:ext cx="201960" cy="53640"/>
              </p14:xfrm>
            </p:contentPart>
          </mc:Choice>
          <mc:Fallback>
            <p:pic>
              <p:nvPicPr>
                <p:cNvPr id="149517" name="Freihand 149516">
                  <a:extLst>
                    <a:ext uri="{FF2B5EF4-FFF2-40B4-BE49-F238E27FC236}">
                      <a16:creationId xmlns:a16="http://schemas.microsoft.com/office/drawing/2014/main" id="{555C1629-157F-CBAD-4515-550057DE3C71}"/>
                    </a:ext>
                  </a:extLst>
                </p:cNvPr>
                <p:cNvPicPr/>
                <p:nvPr/>
              </p:nvPicPr>
              <p:blipFill>
                <a:blip r:embed="rId122"/>
                <a:stretch>
                  <a:fillRect/>
                </a:stretch>
              </p:blipFill>
              <p:spPr>
                <a:xfrm>
                  <a:off x="267578" y="3509542"/>
                  <a:ext cx="219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9518" name="Freihand 149517">
                  <a:extLst>
                    <a:ext uri="{FF2B5EF4-FFF2-40B4-BE49-F238E27FC236}">
                      <a16:creationId xmlns:a16="http://schemas.microsoft.com/office/drawing/2014/main" id="{B8A6279B-D524-7E01-0D68-46318D9777F6}"/>
                    </a:ext>
                  </a:extLst>
                </p14:cNvPr>
                <p14:cNvContentPartPr/>
                <p14:nvPr/>
              </p14:nvContentPartPr>
              <p14:xfrm>
                <a:off x="566738" y="3504862"/>
                <a:ext cx="113760" cy="96120"/>
              </p14:xfrm>
            </p:contentPart>
          </mc:Choice>
          <mc:Fallback>
            <p:pic>
              <p:nvPicPr>
                <p:cNvPr id="149518" name="Freihand 149517">
                  <a:extLst>
                    <a:ext uri="{FF2B5EF4-FFF2-40B4-BE49-F238E27FC236}">
                      <a16:creationId xmlns:a16="http://schemas.microsoft.com/office/drawing/2014/main" id="{B8A6279B-D524-7E01-0D68-46318D9777F6}"/>
                    </a:ext>
                  </a:extLst>
                </p:cNvPr>
                <p:cNvPicPr/>
                <p:nvPr/>
              </p:nvPicPr>
              <p:blipFill>
                <a:blip r:embed="rId124"/>
                <a:stretch>
                  <a:fillRect/>
                </a:stretch>
              </p:blipFill>
              <p:spPr>
                <a:xfrm>
                  <a:off x="558098" y="3496222"/>
                  <a:ext cx="131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9519" name="Freihand 149518">
                  <a:extLst>
                    <a:ext uri="{FF2B5EF4-FFF2-40B4-BE49-F238E27FC236}">
                      <a16:creationId xmlns:a16="http://schemas.microsoft.com/office/drawing/2014/main" id="{67E1B227-CADD-9DE3-1506-3D0DE45D8146}"/>
                    </a:ext>
                  </a:extLst>
                </p14:cNvPr>
                <p14:cNvContentPartPr/>
                <p14:nvPr/>
              </p14:nvContentPartPr>
              <p14:xfrm>
                <a:off x="775538" y="3404422"/>
                <a:ext cx="156240" cy="137880"/>
              </p14:xfrm>
            </p:contentPart>
          </mc:Choice>
          <mc:Fallback>
            <p:pic>
              <p:nvPicPr>
                <p:cNvPr id="149519" name="Freihand 149518">
                  <a:extLst>
                    <a:ext uri="{FF2B5EF4-FFF2-40B4-BE49-F238E27FC236}">
                      <a16:creationId xmlns:a16="http://schemas.microsoft.com/office/drawing/2014/main" id="{67E1B227-CADD-9DE3-1506-3D0DE45D8146}"/>
                    </a:ext>
                  </a:extLst>
                </p:cNvPr>
                <p:cNvPicPr/>
                <p:nvPr/>
              </p:nvPicPr>
              <p:blipFill>
                <a:blip r:embed="rId126"/>
                <a:stretch>
                  <a:fillRect/>
                </a:stretch>
              </p:blipFill>
              <p:spPr>
                <a:xfrm>
                  <a:off x="766538" y="3395782"/>
                  <a:ext cx="173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9520" name="Freihand 149519">
                  <a:extLst>
                    <a:ext uri="{FF2B5EF4-FFF2-40B4-BE49-F238E27FC236}">
                      <a16:creationId xmlns:a16="http://schemas.microsoft.com/office/drawing/2014/main" id="{CC90FA3C-4111-83E2-2DBC-CE941C7614A4}"/>
                    </a:ext>
                  </a:extLst>
                </p14:cNvPr>
                <p14:cNvContentPartPr/>
                <p14:nvPr/>
              </p14:nvContentPartPr>
              <p14:xfrm>
                <a:off x="953738" y="3439342"/>
                <a:ext cx="116640" cy="99360"/>
              </p14:xfrm>
            </p:contentPart>
          </mc:Choice>
          <mc:Fallback>
            <p:pic>
              <p:nvPicPr>
                <p:cNvPr id="149520" name="Freihand 149519">
                  <a:extLst>
                    <a:ext uri="{FF2B5EF4-FFF2-40B4-BE49-F238E27FC236}">
                      <a16:creationId xmlns:a16="http://schemas.microsoft.com/office/drawing/2014/main" id="{CC90FA3C-4111-83E2-2DBC-CE941C7614A4}"/>
                    </a:ext>
                  </a:extLst>
                </p:cNvPr>
                <p:cNvPicPr/>
                <p:nvPr/>
              </p:nvPicPr>
              <p:blipFill>
                <a:blip r:embed="rId128"/>
                <a:stretch>
                  <a:fillRect/>
                </a:stretch>
              </p:blipFill>
              <p:spPr>
                <a:xfrm>
                  <a:off x="944738" y="3430702"/>
                  <a:ext cx="134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9521" name="Freihand 149520">
                  <a:extLst>
                    <a:ext uri="{FF2B5EF4-FFF2-40B4-BE49-F238E27FC236}">
                      <a16:creationId xmlns:a16="http://schemas.microsoft.com/office/drawing/2014/main" id="{19EB6B31-227F-CA91-CAA0-A2B154BC158D}"/>
                    </a:ext>
                  </a:extLst>
                </p14:cNvPr>
                <p14:cNvContentPartPr/>
                <p14:nvPr/>
              </p14:nvContentPartPr>
              <p14:xfrm>
                <a:off x="1134458" y="3419182"/>
                <a:ext cx="83880" cy="101880"/>
              </p14:xfrm>
            </p:contentPart>
          </mc:Choice>
          <mc:Fallback>
            <p:pic>
              <p:nvPicPr>
                <p:cNvPr id="149521" name="Freihand 149520">
                  <a:extLst>
                    <a:ext uri="{FF2B5EF4-FFF2-40B4-BE49-F238E27FC236}">
                      <a16:creationId xmlns:a16="http://schemas.microsoft.com/office/drawing/2014/main" id="{19EB6B31-227F-CA91-CAA0-A2B154BC158D}"/>
                    </a:ext>
                  </a:extLst>
                </p:cNvPr>
                <p:cNvPicPr/>
                <p:nvPr/>
              </p:nvPicPr>
              <p:blipFill>
                <a:blip r:embed="rId130"/>
                <a:stretch>
                  <a:fillRect/>
                </a:stretch>
              </p:blipFill>
              <p:spPr>
                <a:xfrm>
                  <a:off x="1125458" y="3410542"/>
                  <a:ext cx="101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9522" name="Freihand 149521">
                  <a:extLst>
                    <a:ext uri="{FF2B5EF4-FFF2-40B4-BE49-F238E27FC236}">
                      <a16:creationId xmlns:a16="http://schemas.microsoft.com/office/drawing/2014/main" id="{6755194E-7264-7472-73C7-3F5E4CC58044}"/>
                    </a:ext>
                  </a:extLst>
                </p14:cNvPr>
                <p14:cNvContentPartPr/>
                <p14:nvPr/>
              </p14:nvContentPartPr>
              <p14:xfrm>
                <a:off x="1249298" y="3487942"/>
                <a:ext cx="144000" cy="160560"/>
              </p14:xfrm>
            </p:contentPart>
          </mc:Choice>
          <mc:Fallback>
            <p:pic>
              <p:nvPicPr>
                <p:cNvPr id="149522" name="Freihand 149521">
                  <a:extLst>
                    <a:ext uri="{FF2B5EF4-FFF2-40B4-BE49-F238E27FC236}">
                      <a16:creationId xmlns:a16="http://schemas.microsoft.com/office/drawing/2014/main" id="{6755194E-7264-7472-73C7-3F5E4CC58044}"/>
                    </a:ext>
                  </a:extLst>
                </p:cNvPr>
                <p:cNvPicPr/>
                <p:nvPr/>
              </p:nvPicPr>
              <p:blipFill>
                <a:blip r:embed="rId132"/>
                <a:stretch>
                  <a:fillRect/>
                </a:stretch>
              </p:blipFill>
              <p:spPr>
                <a:xfrm>
                  <a:off x="1240298" y="3479302"/>
                  <a:ext cx="1616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9523" name="Freihand 149522">
                  <a:extLst>
                    <a:ext uri="{FF2B5EF4-FFF2-40B4-BE49-F238E27FC236}">
                      <a16:creationId xmlns:a16="http://schemas.microsoft.com/office/drawing/2014/main" id="{416563BA-42BB-0454-3F69-33B99228DA82}"/>
                    </a:ext>
                  </a:extLst>
                </p14:cNvPr>
                <p14:cNvContentPartPr/>
                <p14:nvPr/>
              </p14:nvContentPartPr>
              <p14:xfrm>
                <a:off x="1409498" y="3492622"/>
                <a:ext cx="370800" cy="203400"/>
              </p14:xfrm>
            </p:contentPart>
          </mc:Choice>
          <mc:Fallback>
            <p:pic>
              <p:nvPicPr>
                <p:cNvPr id="149523" name="Freihand 149522">
                  <a:extLst>
                    <a:ext uri="{FF2B5EF4-FFF2-40B4-BE49-F238E27FC236}">
                      <a16:creationId xmlns:a16="http://schemas.microsoft.com/office/drawing/2014/main" id="{416563BA-42BB-0454-3F69-33B99228DA82}"/>
                    </a:ext>
                  </a:extLst>
                </p:cNvPr>
                <p:cNvPicPr/>
                <p:nvPr/>
              </p:nvPicPr>
              <p:blipFill>
                <a:blip r:embed="rId134"/>
                <a:stretch>
                  <a:fillRect/>
                </a:stretch>
              </p:blipFill>
              <p:spPr>
                <a:xfrm>
                  <a:off x="1400858" y="3483982"/>
                  <a:ext cx="388440" cy="221040"/>
                </a:xfrm>
                <a:prstGeom prst="rect">
                  <a:avLst/>
                </a:prstGeom>
              </p:spPr>
            </p:pic>
          </mc:Fallback>
        </mc:AlternateContent>
      </p:grpSp>
      <p:grpSp>
        <p:nvGrpSpPr>
          <p:cNvPr id="149530" name="Gruppieren 149529">
            <a:extLst>
              <a:ext uri="{FF2B5EF4-FFF2-40B4-BE49-F238E27FC236}">
                <a16:creationId xmlns:a16="http://schemas.microsoft.com/office/drawing/2014/main" id="{6D18C8A7-213F-FA72-2DEF-E35D18159285}"/>
              </a:ext>
            </a:extLst>
          </p:cNvPr>
          <p:cNvGrpSpPr/>
          <p:nvPr/>
        </p:nvGrpSpPr>
        <p:grpSpPr>
          <a:xfrm>
            <a:off x="3048218" y="3421342"/>
            <a:ext cx="169560" cy="86400"/>
            <a:chOff x="3048218" y="3421342"/>
            <a:chExt cx="169560" cy="86400"/>
          </a:xfrm>
        </p:grpSpPr>
        <mc:AlternateContent xmlns:mc="http://schemas.openxmlformats.org/markup-compatibility/2006">
          <mc:Choice xmlns:p14="http://schemas.microsoft.com/office/powerpoint/2010/main" Requires="p14">
            <p:contentPart p14:bwMode="auto" r:id="rId135">
              <p14:nvContentPartPr>
                <p14:cNvPr id="149528" name="Freihand 149527">
                  <a:extLst>
                    <a:ext uri="{FF2B5EF4-FFF2-40B4-BE49-F238E27FC236}">
                      <a16:creationId xmlns:a16="http://schemas.microsoft.com/office/drawing/2014/main" id="{F052A916-E592-4636-67DA-62FFB47FC1D0}"/>
                    </a:ext>
                  </a:extLst>
                </p14:cNvPr>
                <p14:cNvContentPartPr/>
                <p14:nvPr/>
              </p14:nvContentPartPr>
              <p14:xfrm>
                <a:off x="3048218" y="3421342"/>
                <a:ext cx="169560" cy="14040"/>
              </p14:xfrm>
            </p:contentPart>
          </mc:Choice>
          <mc:Fallback>
            <p:pic>
              <p:nvPicPr>
                <p:cNvPr id="149528" name="Freihand 149527">
                  <a:extLst>
                    <a:ext uri="{FF2B5EF4-FFF2-40B4-BE49-F238E27FC236}">
                      <a16:creationId xmlns:a16="http://schemas.microsoft.com/office/drawing/2014/main" id="{F052A916-E592-4636-67DA-62FFB47FC1D0}"/>
                    </a:ext>
                  </a:extLst>
                </p:cNvPr>
                <p:cNvPicPr/>
                <p:nvPr/>
              </p:nvPicPr>
              <p:blipFill>
                <a:blip r:embed="rId136"/>
                <a:stretch>
                  <a:fillRect/>
                </a:stretch>
              </p:blipFill>
              <p:spPr>
                <a:xfrm>
                  <a:off x="3039218" y="3412702"/>
                  <a:ext cx="1872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9529" name="Freihand 149528">
                  <a:extLst>
                    <a:ext uri="{FF2B5EF4-FFF2-40B4-BE49-F238E27FC236}">
                      <a16:creationId xmlns:a16="http://schemas.microsoft.com/office/drawing/2014/main" id="{2805EB1E-FB32-C081-3F54-446BF02141C3}"/>
                    </a:ext>
                  </a:extLst>
                </p14:cNvPr>
                <p14:cNvContentPartPr/>
                <p14:nvPr/>
              </p14:nvContentPartPr>
              <p14:xfrm>
                <a:off x="3064778" y="3495862"/>
                <a:ext cx="148320" cy="11880"/>
              </p14:xfrm>
            </p:contentPart>
          </mc:Choice>
          <mc:Fallback>
            <p:pic>
              <p:nvPicPr>
                <p:cNvPr id="149529" name="Freihand 149528">
                  <a:extLst>
                    <a:ext uri="{FF2B5EF4-FFF2-40B4-BE49-F238E27FC236}">
                      <a16:creationId xmlns:a16="http://schemas.microsoft.com/office/drawing/2014/main" id="{2805EB1E-FB32-C081-3F54-446BF02141C3}"/>
                    </a:ext>
                  </a:extLst>
                </p:cNvPr>
                <p:cNvPicPr/>
                <p:nvPr/>
              </p:nvPicPr>
              <p:blipFill>
                <a:blip r:embed="rId138"/>
                <a:stretch>
                  <a:fillRect/>
                </a:stretch>
              </p:blipFill>
              <p:spPr>
                <a:xfrm>
                  <a:off x="3055778" y="3486862"/>
                  <a:ext cx="165960" cy="29520"/>
                </a:xfrm>
                <a:prstGeom prst="rect">
                  <a:avLst/>
                </a:prstGeom>
              </p:spPr>
            </p:pic>
          </mc:Fallback>
        </mc:AlternateContent>
      </p:grpSp>
      <p:grpSp>
        <p:nvGrpSpPr>
          <p:cNvPr id="149534" name="Gruppieren 149533">
            <a:extLst>
              <a:ext uri="{FF2B5EF4-FFF2-40B4-BE49-F238E27FC236}">
                <a16:creationId xmlns:a16="http://schemas.microsoft.com/office/drawing/2014/main" id="{C824864C-9EFC-A65A-C910-D3B604FA8879}"/>
              </a:ext>
            </a:extLst>
          </p:cNvPr>
          <p:cNvGrpSpPr/>
          <p:nvPr/>
        </p:nvGrpSpPr>
        <p:grpSpPr>
          <a:xfrm>
            <a:off x="3379418" y="3261862"/>
            <a:ext cx="511920" cy="221760"/>
            <a:chOff x="3379418" y="3261862"/>
            <a:chExt cx="511920" cy="221760"/>
          </a:xfrm>
        </p:grpSpPr>
        <mc:AlternateContent xmlns:mc="http://schemas.openxmlformats.org/markup-compatibility/2006">
          <mc:Choice xmlns:p14="http://schemas.microsoft.com/office/powerpoint/2010/main" Requires="p14">
            <p:contentPart p14:bwMode="auto" r:id="rId139">
              <p14:nvContentPartPr>
                <p14:cNvPr id="149531" name="Freihand 149530">
                  <a:extLst>
                    <a:ext uri="{FF2B5EF4-FFF2-40B4-BE49-F238E27FC236}">
                      <a16:creationId xmlns:a16="http://schemas.microsoft.com/office/drawing/2014/main" id="{548D4612-6D27-0031-97A3-93E601A29829}"/>
                    </a:ext>
                  </a:extLst>
                </p14:cNvPr>
                <p14:cNvContentPartPr/>
                <p14:nvPr/>
              </p14:nvContentPartPr>
              <p14:xfrm>
                <a:off x="3379418" y="3275542"/>
                <a:ext cx="137160" cy="208080"/>
              </p14:xfrm>
            </p:contentPart>
          </mc:Choice>
          <mc:Fallback>
            <p:pic>
              <p:nvPicPr>
                <p:cNvPr id="149531" name="Freihand 149530">
                  <a:extLst>
                    <a:ext uri="{FF2B5EF4-FFF2-40B4-BE49-F238E27FC236}">
                      <a16:creationId xmlns:a16="http://schemas.microsoft.com/office/drawing/2014/main" id="{548D4612-6D27-0031-97A3-93E601A29829}"/>
                    </a:ext>
                  </a:extLst>
                </p:cNvPr>
                <p:cNvPicPr/>
                <p:nvPr/>
              </p:nvPicPr>
              <p:blipFill>
                <a:blip r:embed="rId140"/>
                <a:stretch>
                  <a:fillRect/>
                </a:stretch>
              </p:blipFill>
              <p:spPr>
                <a:xfrm>
                  <a:off x="3370778" y="3266902"/>
                  <a:ext cx="1548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9532" name="Freihand 149531">
                  <a:extLst>
                    <a:ext uri="{FF2B5EF4-FFF2-40B4-BE49-F238E27FC236}">
                      <a16:creationId xmlns:a16="http://schemas.microsoft.com/office/drawing/2014/main" id="{9A08500E-CEF6-4DCD-3A0F-21D65A2A2101}"/>
                    </a:ext>
                  </a:extLst>
                </p14:cNvPr>
                <p14:cNvContentPartPr/>
                <p14:nvPr/>
              </p14:nvContentPartPr>
              <p14:xfrm>
                <a:off x="3564458" y="3261862"/>
                <a:ext cx="105840" cy="162720"/>
              </p14:xfrm>
            </p:contentPart>
          </mc:Choice>
          <mc:Fallback>
            <p:pic>
              <p:nvPicPr>
                <p:cNvPr id="149532" name="Freihand 149531">
                  <a:extLst>
                    <a:ext uri="{FF2B5EF4-FFF2-40B4-BE49-F238E27FC236}">
                      <a16:creationId xmlns:a16="http://schemas.microsoft.com/office/drawing/2014/main" id="{9A08500E-CEF6-4DCD-3A0F-21D65A2A2101}"/>
                    </a:ext>
                  </a:extLst>
                </p:cNvPr>
                <p:cNvPicPr/>
                <p:nvPr/>
              </p:nvPicPr>
              <p:blipFill>
                <a:blip r:embed="rId142"/>
                <a:stretch>
                  <a:fillRect/>
                </a:stretch>
              </p:blipFill>
              <p:spPr>
                <a:xfrm>
                  <a:off x="3555458" y="3253222"/>
                  <a:ext cx="123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9533" name="Freihand 149532">
                  <a:extLst>
                    <a:ext uri="{FF2B5EF4-FFF2-40B4-BE49-F238E27FC236}">
                      <a16:creationId xmlns:a16="http://schemas.microsoft.com/office/drawing/2014/main" id="{627C77F1-5820-6F71-8322-73C01FDDE3CF}"/>
                    </a:ext>
                  </a:extLst>
                </p14:cNvPr>
                <p14:cNvContentPartPr/>
                <p14:nvPr/>
              </p14:nvContentPartPr>
              <p14:xfrm>
                <a:off x="3654458" y="3278062"/>
                <a:ext cx="236880" cy="182520"/>
              </p14:xfrm>
            </p:contentPart>
          </mc:Choice>
          <mc:Fallback>
            <p:pic>
              <p:nvPicPr>
                <p:cNvPr id="149533" name="Freihand 149532">
                  <a:extLst>
                    <a:ext uri="{FF2B5EF4-FFF2-40B4-BE49-F238E27FC236}">
                      <a16:creationId xmlns:a16="http://schemas.microsoft.com/office/drawing/2014/main" id="{627C77F1-5820-6F71-8322-73C01FDDE3CF}"/>
                    </a:ext>
                  </a:extLst>
                </p:cNvPr>
                <p:cNvPicPr/>
                <p:nvPr/>
              </p:nvPicPr>
              <p:blipFill>
                <a:blip r:embed="rId144"/>
                <a:stretch>
                  <a:fillRect/>
                </a:stretch>
              </p:blipFill>
              <p:spPr>
                <a:xfrm>
                  <a:off x="3645818" y="3269062"/>
                  <a:ext cx="254520" cy="200160"/>
                </a:xfrm>
                <a:prstGeom prst="rect">
                  <a:avLst/>
                </a:prstGeom>
              </p:spPr>
            </p:pic>
          </mc:Fallback>
        </mc:AlternateContent>
      </p:grpSp>
      <p:grpSp>
        <p:nvGrpSpPr>
          <p:cNvPr id="149539" name="Gruppieren 149538">
            <a:extLst>
              <a:ext uri="{FF2B5EF4-FFF2-40B4-BE49-F238E27FC236}">
                <a16:creationId xmlns:a16="http://schemas.microsoft.com/office/drawing/2014/main" id="{8FF272BB-F917-EA5A-5672-F9D3A854176F}"/>
              </a:ext>
            </a:extLst>
          </p:cNvPr>
          <p:cNvGrpSpPr/>
          <p:nvPr/>
        </p:nvGrpSpPr>
        <p:grpSpPr>
          <a:xfrm>
            <a:off x="4067738" y="3271942"/>
            <a:ext cx="518760" cy="259560"/>
            <a:chOff x="4067738" y="3271942"/>
            <a:chExt cx="518760" cy="259560"/>
          </a:xfrm>
        </p:grpSpPr>
        <mc:AlternateContent xmlns:mc="http://schemas.openxmlformats.org/markup-compatibility/2006">
          <mc:Choice xmlns:p14="http://schemas.microsoft.com/office/powerpoint/2010/main" Requires="p14">
            <p:contentPart p14:bwMode="auto" r:id="rId145">
              <p14:nvContentPartPr>
                <p14:cNvPr id="149535" name="Freihand 149534">
                  <a:extLst>
                    <a:ext uri="{FF2B5EF4-FFF2-40B4-BE49-F238E27FC236}">
                      <a16:creationId xmlns:a16="http://schemas.microsoft.com/office/drawing/2014/main" id="{0EC0C02D-C51D-64A6-7108-47952CEA3506}"/>
                    </a:ext>
                  </a:extLst>
                </p14:cNvPr>
                <p14:cNvContentPartPr/>
                <p14:nvPr/>
              </p14:nvContentPartPr>
              <p14:xfrm>
                <a:off x="4067738" y="3389302"/>
                <a:ext cx="14400" cy="37440"/>
              </p14:xfrm>
            </p:contentPart>
          </mc:Choice>
          <mc:Fallback>
            <p:pic>
              <p:nvPicPr>
                <p:cNvPr id="149535" name="Freihand 149534">
                  <a:extLst>
                    <a:ext uri="{FF2B5EF4-FFF2-40B4-BE49-F238E27FC236}">
                      <a16:creationId xmlns:a16="http://schemas.microsoft.com/office/drawing/2014/main" id="{0EC0C02D-C51D-64A6-7108-47952CEA3506}"/>
                    </a:ext>
                  </a:extLst>
                </p:cNvPr>
                <p:cNvPicPr/>
                <p:nvPr/>
              </p:nvPicPr>
              <p:blipFill>
                <a:blip r:embed="rId146"/>
                <a:stretch>
                  <a:fillRect/>
                </a:stretch>
              </p:blipFill>
              <p:spPr>
                <a:xfrm>
                  <a:off x="4059098" y="3380662"/>
                  <a:ext cx="32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9536" name="Freihand 149535">
                  <a:extLst>
                    <a:ext uri="{FF2B5EF4-FFF2-40B4-BE49-F238E27FC236}">
                      <a16:creationId xmlns:a16="http://schemas.microsoft.com/office/drawing/2014/main" id="{C4AF4E56-9BF9-9C7D-699B-E5435F398C36}"/>
                    </a:ext>
                  </a:extLst>
                </p14:cNvPr>
                <p14:cNvContentPartPr/>
                <p14:nvPr/>
              </p14:nvContentPartPr>
              <p14:xfrm>
                <a:off x="4215698" y="3290302"/>
                <a:ext cx="110520" cy="164160"/>
              </p14:xfrm>
            </p:contentPart>
          </mc:Choice>
          <mc:Fallback>
            <p:pic>
              <p:nvPicPr>
                <p:cNvPr id="149536" name="Freihand 149535">
                  <a:extLst>
                    <a:ext uri="{FF2B5EF4-FFF2-40B4-BE49-F238E27FC236}">
                      <a16:creationId xmlns:a16="http://schemas.microsoft.com/office/drawing/2014/main" id="{C4AF4E56-9BF9-9C7D-699B-E5435F398C36}"/>
                    </a:ext>
                  </a:extLst>
                </p:cNvPr>
                <p:cNvPicPr/>
                <p:nvPr/>
              </p:nvPicPr>
              <p:blipFill>
                <a:blip r:embed="rId148"/>
                <a:stretch>
                  <a:fillRect/>
                </a:stretch>
              </p:blipFill>
              <p:spPr>
                <a:xfrm>
                  <a:off x="4206698" y="3281662"/>
                  <a:ext cx="128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9537" name="Freihand 149536">
                  <a:extLst>
                    <a:ext uri="{FF2B5EF4-FFF2-40B4-BE49-F238E27FC236}">
                      <a16:creationId xmlns:a16="http://schemas.microsoft.com/office/drawing/2014/main" id="{E134AE0B-0113-31A8-4E1D-D9D68CA53CED}"/>
                    </a:ext>
                  </a:extLst>
                </p14:cNvPr>
                <p14:cNvContentPartPr/>
                <p14:nvPr/>
              </p14:nvContentPartPr>
              <p14:xfrm>
                <a:off x="4357898" y="3422782"/>
                <a:ext cx="1800" cy="108720"/>
              </p14:xfrm>
            </p:contentPart>
          </mc:Choice>
          <mc:Fallback>
            <p:pic>
              <p:nvPicPr>
                <p:cNvPr id="149537" name="Freihand 149536">
                  <a:extLst>
                    <a:ext uri="{FF2B5EF4-FFF2-40B4-BE49-F238E27FC236}">
                      <a16:creationId xmlns:a16="http://schemas.microsoft.com/office/drawing/2014/main" id="{E134AE0B-0113-31A8-4E1D-D9D68CA53CED}"/>
                    </a:ext>
                  </a:extLst>
                </p:cNvPr>
                <p:cNvPicPr/>
                <p:nvPr/>
              </p:nvPicPr>
              <p:blipFill>
                <a:blip r:embed="rId150"/>
                <a:stretch>
                  <a:fillRect/>
                </a:stretch>
              </p:blipFill>
              <p:spPr>
                <a:xfrm>
                  <a:off x="4348898" y="3414142"/>
                  <a:ext cx="19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9538" name="Freihand 149537">
                  <a:extLst>
                    <a:ext uri="{FF2B5EF4-FFF2-40B4-BE49-F238E27FC236}">
                      <a16:creationId xmlns:a16="http://schemas.microsoft.com/office/drawing/2014/main" id="{F0E2207A-BCE5-38FE-26BE-2ABB7E3904F0}"/>
                    </a:ext>
                  </a:extLst>
                </p14:cNvPr>
                <p14:cNvContentPartPr/>
                <p14:nvPr/>
              </p14:nvContentPartPr>
              <p14:xfrm>
                <a:off x="4431698" y="3271942"/>
                <a:ext cx="154800" cy="212040"/>
              </p14:xfrm>
            </p:contentPart>
          </mc:Choice>
          <mc:Fallback>
            <p:pic>
              <p:nvPicPr>
                <p:cNvPr id="149538" name="Freihand 149537">
                  <a:extLst>
                    <a:ext uri="{FF2B5EF4-FFF2-40B4-BE49-F238E27FC236}">
                      <a16:creationId xmlns:a16="http://schemas.microsoft.com/office/drawing/2014/main" id="{F0E2207A-BCE5-38FE-26BE-2ABB7E3904F0}"/>
                    </a:ext>
                  </a:extLst>
                </p:cNvPr>
                <p:cNvPicPr/>
                <p:nvPr/>
              </p:nvPicPr>
              <p:blipFill>
                <a:blip r:embed="rId152"/>
                <a:stretch>
                  <a:fillRect/>
                </a:stretch>
              </p:blipFill>
              <p:spPr>
                <a:xfrm>
                  <a:off x="4422698" y="3263302"/>
                  <a:ext cx="172440" cy="229680"/>
                </a:xfrm>
                <a:prstGeom prst="rect">
                  <a:avLst/>
                </a:prstGeom>
              </p:spPr>
            </p:pic>
          </mc:Fallback>
        </mc:AlternateContent>
      </p:grpSp>
      <p:grpSp>
        <p:nvGrpSpPr>
          <p:cNvPr id="149542" name="Gruppieren 149541">
            <a:extLst>
              <a:ext uri="{FF2B5EF4-FFF2-40B4-BE49-F238E27FC236}">
                <a16:creationId xmlns:a16="http://schemas.microsoft.com/office/drawing/2014/main" id="{34FBD704-12A0-9BE9-E4BE-5BE9FB7B2465}"/>
              </a:ext>
            </a:extLst>
          </p:cNvPr>
          <p:cNvGrpSpPr/>
          <p:nvPr/>
        </p:nvGrpSpPr>
        <p:grpSpPr>
          <a:xfrm>
            <a:off x="4846418" y="3297502"/>
            <a:ext cx="165600" cy="177840"/>
            <a:chOff x="4846418" y="3297502"/>
            <a:chExt cx="165600" cy="177840"/>
          </a:xfrm>
        </p:grpSpPr>
        <mc:AlternateContent xmlns:mc="http://schemas.openxmlformats.org/markup-compatibility/2006">
          <mc:Choice xmlns:p14="http://schemas.microsoft.com/office/powerpoint/2010/main" Requires="p14">
            <p:contentPart p14:bwMode="auto" r:id="rId153">
              <p14:nvContentPartPr>
                <p14:cNvPr id="149540" name="Freihand 149539">
                  <a:extLst>
                    <a:ext uri="{FF2B5EF4-FFF2-40B4-BE49-F238E27FC236}">
                      <a16:creationId xmlns:a16="http://schemas.microsoft.com/office/drawing/2014/main" id="{5683FDDB-6F96-06BF-1983-0731F72DE066}"/>
                    </a:ext>
                  </a:extLst>
                </p14:cNvPr>
                <p14:cNvContentPartPr/>
                <p14:nvPr/>
              </p14:nvContentPartPr>
              <p14:xfrm>
                <a:off x="4915178" y="3297502"/>
                <a:ext cx="12240" cy="177840"/>
              </p14:xfrm>
            </p:contentPart>
          </mc:Choice>
          <mc:Fallback>
            <p:pic>
              <p:nvPicPr>
                <p:cNvPr id="149540" name="Freihand 149539">
                  <a:extLst>
                    <a:ext uri="{FF2B5EF4-FFF2-40B4-BE49-F238E27FC236}">
                      <a16:creationId xmlns:a16="http://schemas.microsoft.com/office/drawing/2014/main" id="{5683FDDB-6F96-06BF-1983-0731F72DE066}"/>
                    </a:ext>
                  </a:extLst>
                </p:cNvPr>
                <p:cNvPicPr/>
                <p:nvPr/>
              </p:nvPicPr>
              <p:blipFill>
                <a:blip r:embed="rId154"/>
                <a:stretch>
                  <a:fillRect/>
                </a:stretch>
              </p:blipFill>
              <p:spPr>
                <a:xfrm>
                  <a:off x="4906178" y="3288502"/>
                  <a:ext cx="29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9541" name="Freihand 149540">
                  <a:extLst>
                    <a:ext uri="{FF2B5EF4-FFF2-40B4-BE49-F238E27FC236}">
                      <a16:creationId xmlns:a16="http://schemas.microsoft.com/office/drawing/2014/main" id="{2E812492-0031-DF5C-56E2-F7A3538F267B}"/>
                    </a:ext>
                  </a:extLst>
                </p14:cNvPr>
                <p14:cNvContentPartPr/>
                <p14:nvPr/>
              </p14:nvContentPartPr>
              <p14:xfrm>
                <a:off x="4846418" y="3368422"/>
                <a:ext cx="165600" cy="25200"/>
              </p14:xfrm>
            </p:contentPart>
          </mc:Choice>
          <mc:Fallback>
            <p:pic>
              <p:nvPicPr>
                <p:cNvPr id="149541" name="Freihand 149540">
                  <a:extLst>
                    <a:ext uri="{FF2B5EF4-FFF2-40B4-BE49-F238E27FC236}">
                      <a16:creationId xmlns:a16="http://schemas.microsoft.com/office/drawing/2014/main" id="{2E812492-0031-DF5C-56E2-F7A3538F267B}"/>
                    </a:ext>
                  </a:extLst>
                </p:cNvPr>
                <p:cNvPicPr/>
                <p:nvPr/>
              </p:nvPicPr>
              <p:blipFill>
                <a:blip r:embed="rId156"/>
                <a:stretch>
                  <a:fillRect/>
                </a:stretch>
              </p:blipFill>
              <p:spPr>
                <a:xfrm>
                  <a:off x="4837778" y="3359422"/>
                  <a:ext cx="183240" cy="42840"/>
                </a:xfrm>
                <a:prstGeom prst="rect">
                  <a:avLst/>
                </a:prstGeom>
              </p:spPr>
            </p:pic>
          </mc:Fallback>
        </mc:AlternateContent>
      </p:grpSp>
      <p:grpSp>
        <p:nvGrpSpPr>
          <p:cNvPr id="149549" name="Gruppieren 149548">
            <a:extLst>
              <a:ext uri="{FF2B5EF4-FFF2-40B4-BE49-F238E27FC236}">
                <a16:creationId xmlns:a16="http://schemas.microsoft.com/office/drawing/2014/main" id="{802D556A-196B-7192-CA92-D3FA52896E87}"/>
              </a:ext>
            </a:extLst>
          </p:cNvPr>
          <p:cNvGrpSpPr/>
          <p:nvPr/>
        </p:nvGrpSpPr>
        <p:grpSpPr>
          <a:xfrm>
            <a:off x="5256098" y="3173302"/>
            <a:ext cx="1104840" cy="263880"/>
            <a:chOff x="5256098" y="3173302"/>
            <a:chExt cx="1104840" cy="263880"/>
          </a:xfrm>
        </p:grpSpPr>
        <mc:AlternateContent xmlns:mc="http://schemas.openxmlformats.org/markup-compatibility/2006">
          <mc:Choice xmlns:p14="http://schemas.microsoft.com/office/powerpoint/2010/main" Requires="p14">
            <p:contentPart p14:bwMode="auto" r:id="rId157">
              <p14:nvContentPartPr>
                <p14:cNvPr id="149543" name="Freihand 149542">
                  <a:extLst>
                    <a:ext uri="{FF2B5EF4-FFF2-40B4-BE49-F238E27FC236}">
                      <a16:creationId xmlns:a16="http://schemas.microsoft.com/office/drawing/2014/main" id="{F829B91A-3ADC-552C-D487-0DF4BBDEC72B}"/>
                    </a:ext>
                  </a:extLst>
                </p14:cNvPr>
                <p14:cNvContentPartPr/>
                <p14:nvPr/>
              </p14:nvContentPartPr>
              <p14:xfrm>
                <a:off x="5256098" y="3247102"/>
                <a:ext cx="142560" cy="186480"/>
              </p14:xfrm>
            </p:contentPart>
          </mc:Choice>
          <mc:Fallback>
            <p:pic>
              <p:nvPicPr>
                <p:cNvPr id="149543" name="Freihand 149542">
                  <a:extLst>
                    <a:ext uri="{FF2B5EF4-FFF2-40B4-BE49-F238E27FC236}">
                      <a16:creationId xmlns:a16="http://schemas.microsoft.com/office/drawing/2014/main" id="{F829B91A-3ADC-552C-D487-0DF4BBDEC72B}"/>
                    </a:ext>
                  </a:extLst>
                </p:cNvPr>
                <p:cNvPicPr/>
                <p:nvPr/>
              </p:nvPicPr>
              <p:blipFill>
                <a:blip r:embed="rId158"/>
                <a:stretch>
                  <a:fillRect/>
                </a:stretch>
              </p:blipFill>
              <p:spPr>
                <a:xfrm>
                  <a:off x="5247458" y="3238462"/>
                  <a:ext cx="1602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9544" name="Freihand 149543">
                  <a:extLst>
                    <a:ext uri="{FF2B5EF4-FFF2-40B4-BE49-F238E27FC236}">
                      <a16:creationId xmlns:a16="http://schemas.microsoft.com/office/drawing/2014/main" id="{2EF0C787-BA2D-049C-45B2-BD1AAC3D96C2}"/>
                    </a:ext>
                  </a:extLst>
                </p14:cNvPr>
                <p14:cNvContentPartPr/>
                <p14:nvPr/>
              </p14:nvContentPartPr>
              <p14:xfrm>
                <a:off x="5504138" y="3210382"/>
                <a:ext cx="138960" cy="156240"/>
              </p14:xfrm>
            </p:contentPart>
          </mc:Choice>
          <mc:Fallback>
            <p:pic>
              <p:nvPicPr>
                <p:cNvPr id="149544" name="Freihand 149543">
                  <a:extLst>
                    <a:ext uri="{FF2B5EF4-FFF2-40B4-BE49-F238E27FC236}">
                      <a16:creationId xmlns:a16="http://schemas.microsoft.com/office/drawing/2014/main" id="{2EF0C787-BA2D-049C-45B2-BD1AAC3D96C2}"/>
                    </a:ext>
                  </a:extLst>
                </p:cNvPr>
                <p:cNvPicPr/>
                <p:nvPr/>
              </p:nvPicPr>
              <p:blipFill>
                <a:blip r:embed="rId160"/>
                <a:stretch>
                  <a:fillRect/>
                </a:stretch>
              </p:blipFill>
              <p:spPr>
                <a:xfrm>
                  <a:off x="5495498" y="3201382"/>
                  <a:ext cx="1566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9545" name="Freihand 149544">
                  <a:extLst>
                    <a:ext uri="{FF2B5EF4-FFF2-40B4-BE49-F238E27FC236}">
                      <a16:creationId xmlns:a16="http://schemas.microsoft.com/office/drawing/2014/main" id="{FF715B98-D006-2922-CCB2-0247F4B80916}"/>
                    </a:ext>
                  </a:extLst>
                </p14:cNvPr>
                <p14:cNvContentPartPr/>
                <p14:nvPr/>
              </p14:nvContentPartPr>
              <p14:xfrm>
                <a:off x="5693138" y="3219382"/>
                <a:ext cx="135000" cy="182520"/>
              </p14:xfrm>
            </p:contentPart>
          </mc:Choice>
          <mc:Fallback>
            <p:pic>
              <p:nvPicPr>
                <p:cNvPr id="149545" name="Freihand 149544">
                  <a:extLst>
                    <a:ext uri="{FF2B5EF4-FFF2-40B4-BE49-F238E27FC236}">
                      <a16:creationId xmlns:a16="http://schemas.microsoft.com/office/drawing/2014/main" id="{FF715B98-D006-2922-CCB2-0247F4B80916}"/>
                    </a:ext>
                  </a:extLst>
                </p:cNvPr>
                <p:cNvPicPr/>
                <p:nvPr/>
              </p:nvPicPr>
              <p:blipFill>
                <a:blip r:embed="rId162"/>
                <a:stretch>
                  <a:fillRect/>
                </a:stretch>
              </p:blipFill>
              <p:spPr>
                <a:xfrm>
                  <a:off x="5684498" y="3210742"/>
                  <a:ext cx="1526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9546" name="Freihand 149545">
                  <a:extLst>
                    <a:ext uri="{FF2B5EF4-FFF2-40B4-BE49-F238E27FC236}">
                      <a16:creationId xmlns:a16="http://schemas.microsoft.com/office/drawing/2014/main" id="{1A448DDD-38AC-57D9-669C-1021C95231EB}"/>
                    </a:ext>
                  </a:extLst>
                </p14:cNvPr>
                <p14:cNvContentPartPr/>
                <p14:nvPr/>
              </p14:nvContentPartPr>
              <p14:xfrm>
                <a:off x="5910938" y="3292462"/>
                <a:ext cx="12600" cy="10080"/>
              </p14:xfrm>
            </p:contentPart>
          </mc:Choice>
          <mc:Fallback>
            <p:pic>
              <p:nvPicPr>
                <p:cNvPr id="149546" name="Freihand 149545">
                  <a:extLst>
                    <a:ext uri="{FF2B5EF4-FFF2-40B4-BE49-F238E27FC236}">
                      <a16:creationId xmlns:a16="http://schemas.microsoft.com/office/drawing/2014/main" id="{1A448DDD-38AC-57D9-669C-1021C95231EB}"/>
                    </a:ext>
                  </a:extLst>
                </p:cNvPr>
                <p:cNvPicPr/>
                <p:nvPr/>
              </p:nvPicPr>
              <p:blipFill>
                <a:blip r:embed="rId164"/>
                <a:stretch>
                  <a:fillRect/>
                </a:stretch>
              </p:blipFill>
              <p:spPr>
                <a:xfrm>
                  <a:off x="5901938" y="3283462"/>
                  <a:ext cx="30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547" name="Freihand 149546">
                  <a:extLst>
                    <a:ext uri="{FF2B5EF4-FFF2-40B4-BE49-F238E27FC236}">
                      <a16:creationId xmlns:a16="http://schemas.microsoft.com/office/drawing/2014/main" id="{DBB775F9-B22D-21D5-DA7B-ADD727FF4C74}"/>
                    </a:ext>
                  </a:extLst>
                </p14:cNvPr>
                <p14:cNvContentPartPr/>
                <p14:nvPr/>
              </p14:nvContentPartPr>
              <p14:xfrm>
                <a:off x="5979698" y="3219742"/>
                <a:ext cx="196200" cy="210600"/>
              </p14:xfrm>
            </p:contentPart>
          </mc:Choice>
          <mc:Fallback>
            <p:pic>
              <p:nvPicPr>
                <p:cNvPr id="149547" name="Freihand 149546">
                  <a:extLst>
                    <a:ext uri="{FF2B5EF4-FFF2-40B4-BE49-F238E27FC236}">
                      <a16:creationId xmlns:a16="http://schemas.microsoft.com/office/drawing/2014/main" id="{DBB775F9-B22D-21D5-DA7B-ADD727FF4C74}"/>
                    </a:ext>
                  </a:extLst>
                </p:cNvPr>
                <p:cNvPicPr/>
                <p:nvPr/>
              </p:nvPicPr>
              <p:blipFill>
                <a:blip r:embed="rId166"/>
                <a:stretch>
                  <a:fillRect/>
                </a:stretch>
              </p:blipFill>
              <p:spPr>
                <a:xfrm>
                  <a:off x="5970698" y="3211102"/>
                  <a:ext cx="2138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9548" name="Freihand 149547">
                  <a:extLst>
                    <a:ext uri="{FF2B5EF4-FFF2-40B4-BE49-F238E27FC236}">
                      <a16:creationId xmlns:a16="http://schemas.microsoft.com/office/drawing/2014/main" id="{F1ECCFE8-1ACE-E675-9C50-B1977BD64F8E}"/>
                    </a:ext>
                  </a:extLst>
                </p14:cNvPr>
                <p14:cNvContentPartPr/>
                <p14:nvPr/>
              </p14:nvContentPartPr>
              <p14:xfrm>
                <a:off x="6217658" y="3173302"/>
                <a:ext cx="143280" cy="263880"/>
              </p14:xfrm>
            </p:contentPart>
          </mc:Choice>
          <mc:Fallback>
            <p:pic>
              <p:nvPicPr>
                <p:cNvPr id="149548" name="Freihand 149547">
                  <a:extLst>
                    <a:ext uri="{FF2B5EF4-FFF2-40B4-BE49-F238E27FC236}">
                      <a16:creationId xmlns:a16="http://schemas.microsoft.com/office/drawing/2014/main" id="{F1ECCFE8-1ACE-E675-9C50-B1977BD64F8E}"/>
                    </a:ext>
                  </a:extLst>
                </p:cNvPr>
                <p:cNvPicPr/>
                <p:nvPr/>
              </p:nvPicPr>
              <p:blipFill>
                <a:blip r:embed="rId168"/>
                <a:stretch>
                  <a:fillRect/>
                </a:stretch>
              </p:blipFill>
              <p:spPr>
                <a:xfrm>
                  <a:off x="6209018" y="3164662"/>
                  <a:ext cx="160920" cy="281520"/>
                </a:xfrm>
                <a:prstGeom prst="rect">
                  <a:avLst/>
                </a:prstGeom>
              </p:spPr>
            </p:pic>
          </mc:Fallback>
        </mc:AlternateContent>
      </p:grpSp>
      <p:grpSp>
        <p:nvGrpSpPr>
          <p:cNvPr id="149554" name="Gruppieren 149553">
            <a:extLst>
              <a:ext uri="{FF2B5EF4-FFF2-40B4-BE49-F238E27FC236}">
                <a16:creationId xmlns:a16="http://schemas.microsoft.com/office/drawing/2014/main" id="{829BF27B-D860-6259-8ECC-55D7F5A633F0}"/>
              </a:ext>
            </a:extLst>
          </p:cNvPr>
          <p:cNvGrpSpPr/>
          <p:nvPr/>
        </p:nvGrpSpPr>
        <p:grpSpPr>
          <a:xfrm>
            <a:off x="1969298" y="3295702"/>
            <a:ext cx="760320" cy="275040"/>
            <a:chOff x="1969298" y="3295702"/>
            <a:chExt cx="760320" cy="275040"/>
          </a:xfrm>
        </p:grpSpPr>
        <mc:AlternateContent xmlns:mc="http://schemas.openxmlformats.org/markup-compatibility/2006">
          <mc:Choice xmlns:p14="http://schemas.microsoft.com/office/powerpoint/2010/main" Requires="p14">
            <p:contentPart p14:bwMode="auto" r:id="rId169">
              <p14:nvContentPartPr>
                <p14:cNvPr id="149524" name="Freihand 149523">
                  <a:extLst>
                    <a:ext uri="{FF2B5EF4-FFF2-40B4-BE49-F238E27FC236}">
                      <a16:creationId xmlns:a16="http://schemas.microsoft.com/office/drawing/2014/main" id="{9C8F141C-0E57-8D49-1D8F-4D7711A06CB2}"/>
                    </a:ext>
                  </a:extLst>
                </p14:cNvPr>
                <p14:cNvContentPartPr/>
                <p14:nvPr/>
              </p14:nvContentPartPr>
              <p14:xfrm>
                <a:off x="1969658" y="3412702"/>
                <a:ext cx="114480" cy="28800"/>
              </p14:xfrm>
            </p:contentPart>
          </mc:Choice>
          <mc:Fallback>
            <p:pic>
              <p:nvPicPr>
                <p:cNvPr id="149524" name="Freihand 149523">
                  <a:extLst>
                    <a:ext uri="{FF2B5EF4-FFF2-40B4-BE49-F238E27FC236}">
                      <a16:creationId xmlns:a16="http://schemas.microsoft.com/office/drawing/2014/main" id="{9C8F141C-0E57-8D49-1D8F-4D7711A06CB2}"/>
                    </a:ext>
                  </a:extLst>
                </p:cNvPr>
                <p:cNvPicPr/>
                <p:nvPr/>
              </p:nvPicPr>
              <p:blipFill>
                <a:blip r:embed="rId170"/>
                <a:stretch>
                  <a:fillRect/>
                </a:stretch>
              </p:blipFill>
              <p:spPr>
                <a:xfrm>
                  <a:off x="1961018" y="3403702"/>
                  <a:ext cx="132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9525" name="Freihand 149524">
                  <a:extLst>
                    <a:ext uri="{FF2B5EF4-FFF2-40B4-BE49-F238E27FC236}">
                      <a16:creationId xmlns:a16="http://schemas.microsoft.com/office/drawing/2014/main" id="{47C12D3D-C6D9-0856-8417-0CB3AF9AC4A0}"/>
                    </a:ext>
                  </a:extLst>
                </p14:cNvPr>
                <p14:cNvContentPartPr/>
                <p14:nvPr/>
              </p14:nvContentPartPr>
              <p14:xfrm>
                <a:off x="1969298" y="3477502"/>
                <a:ext cx="128880" cy="12600"/>
              </p14:xfrm>
            </p:contentPart>
          </mc:Choice>
          <mc:Fallback>
            <p:pic>
              <p:nvPicPr>
                <p:cNvPr id="149525" name="Freihand 149524">
                  <a:extLst>
                    <a:ext uri="{FF2B5EF4-FFF2-40B4-BE49-F238E27FC236}">
                      <a16:creationId xmlns:a16="http://schemas.microsoft.com/office/drawing/2014/main" id="{47C12D3D-C6D9-0856-8417-0CB3AF9AC4A0}"/>
                    </a:ext>
                  </a:extLst>
                </p:cNvPr>
                <p:cNvPicPr/>
                <p:nvPr/>
              </p:nvPicPr>
              <p:blipFill>
                <a:blip r:embed="rId172"/>
                <a:stretch>
                  <a:fillRect/>
                </a:stretch>
              </p:blipFill>
              <p:spPr>
                <a:xfrm>
                  <a:off x="1960658" y="3468862"/>
                  <a:ext cx="146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9550" name="Freihand 149549">
                  <a:extLst>
                    <a:ext uri="{FF2B5EF4-FFF2-40B4-BE49-F238E27FC236}">
                      <a16:creationId xmlns:a16="http://schemas.microsoft.com/office/drawing/2014/main" id="{FEA8792C-1981-B888-67BB-BB14AB425DFB}"/>
                    </a:ext>
                  </a:extLst>
                </p14:cNvPr>
                <p14:cNvContentPartPr/>
                <p14:nvPr/>
              </p14:nvContentPartPr>
              <p14:xfrm>
                <a:off x="2185298" y="3359062"/>
                <a:ext cx="140760" cy="184320"/>
              </p14:xfrm>
            </p:contentPart>
          </mc:Choice>
          <mc:Fallback>
            <p:pic>
              <p:nvPicPr>
                <p:cNvPr id="149550" name="Freihand 149549">
                  <a:extLst>
                    <a:ext uri="{FF2B5EF4-FFF2-40B4-BE49-F238E27FC236}">
                      <a16:creationId xmlns:a16="http://schemas.microsoft.com/office/drawing/2014/main" id="{FEA8792C-1981-B888-67BB-BB14AB425DFB}"/>
                    </a:ext>
                  </a:extLst>
                </p:cNvPr>
                <p:cNvPicPr/>
                <p:nvPr/>
              </p:nvPicPr>
              <p:blipFill>
                <a:blip r:embed="rId174"/>
                <a:stretch>
                  <a:fillRect/>
                </a:stretch>
              </p:blipFill>
              <p:spPr>
                <a:xfrm>
                  <a:off x="2176658" y="3350422"/>
                  <a:ext cx="158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9551" name="Freihand 149550">
                  <a:extLst>
                    <a:ext uri="{FF2B5EF4-FFF2-40B4-BE49-F238E27FC236}">
                      <a16:creationId xmlns:a16="http://schemas.microsoft.com/office/drawing/2014/main" id="{C8035359-A96B-F1D9-8C34-56A42B985300}"/>
                    </a:ext>
                  </a:extLst>
                </p14:cNvPr>
                <p14:cNvContentPartPr/>
                <p14:nvPr/>
              </p14:nvContentPartPr>
              <p14:xfrm>
                <a:off x="2433698" y="3386422"/>
                <a:ext cx="84600" cy="116640"/>
              </p14:xfrm>
            </p:contentPart>
          </mc:Choice>
          <mc:Fallback>
            <p:pic>
              <p:nvPicPr>
                <p:cNvPr id="149551" name="Freihand 149550">
                  <a:extLst>
                    <a:ext uri="{FF2B5EF4-FFF2-40B4-BE49-F238E27FC236}">
                      <a16:creationId xmlns:a16="http://schemas.microsoft.com/office/drawing/2014/main" id="{C8035359-A96B-F1D9-8C34-56A42B985300}"/>
                    </a:ext>
                  </a:extLst>
                </p:cNvPr>
                <p:cNvPicPr/>
                <p:nvPr/>
              </p:nvPicPr>
              <p:blipFill>
                <a:blip r:embed="rId176"/>
                <a:stretch>
                  <a:fillRect/>
                </a:stretch>
              </p:blipFill>
              <p:spPr>
                <a:xfrm>
                  <a:off x="2424698" y="3377422"/>
                  <a:ext cx="102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552" name="Freihand 149551">
                  <a:extLst>
                    <a:ext uri="{FF2B5EF4-FFF2-40B4-BE49-F238E27FC236}">
                      <a16:creationId xmlns:a16="http://schemas.microsoft.com/office/drawing/2014/main" id="{3E8BC836-6895-7050-E5F7-3B9E29B45952}"/>
                    </a:ext>
                  </a:extLst>
                </p14:cNvPr>
                <p14:cNvContentPartPr/>
                <p14:nvPr/>
              </p14:nvContentPartPr>
              <p14:xfrm>
                <a:off x="2566178" y="3295702"/>
                <a:ext cx="163440" cy="206640"/>
              </p14:xfrm>
            </p:contentPart>
          </mc:Choice>
          <mc:Fallback>
            <p:pic>
              <p:nvPicPr>
                <p:cNvPr id="149552" name="Freihand 149551">
                  <a:extLst>
                    <a:ext uri="{FF2B5EF4-FFF2-40B4-BE49-F238E27FC236}">
                      <a16:creationId xmlns:a16="http://schemas.microsoft.com/office/drawing/2014/main" id="{3E8BC836-6895-7050-E5F7-3B9E29B45952}"/>
                    </a:ext>
                  </a:extLst>
                </p:cNvPr>
                <p:cNvPicPr/>
                <p:nvPr/>
              </p:nvPicPr>
              <p:blipFill>
                <a:blip r:embed="rId178"/>
                <a:stretch>
                  <a:fillRect/>
                </a:stretch>
              </p:blipFill>
              <p:spPr>
                <a:xfrm>
                  <a:off x="2557178" y="3286702"/>
                  <a:ext cx="1810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9553" name="Freihand 149552">
                  <a:extLst>
                    <a:ext uri="{FF2B5EF4-FFF2-40B4-BE49-F238E27FC236}">
                      <a16:creationId xmlns:a16="http://schemas.microsoft.com/office/drawing/2014/main" id="{D63EAE2A-F12B-5F5E-226C-22032AA6C9F1}"/>
                    </a:ext>
                  </a:extLst>
                </p14:cNvPr>
                <p14:cNvContentPartPr/>
                <p14:nvPr/>
              </p14:nvContentPartPr>
              <p14:xfrm>
                <a:off x="2687138" y="3404782"/>
                <a:ext cx="41040" cy="165960"/>
              </p14:xfrm>
            </p:contentPart>
          </mc:Choice>
          <mc:Fallback>
            <p:pic>
              <p:nvPicPr>
                <p:cNvPr id="149553" name="Freihand 149552">
                  <a:extLst>
                    <a:ext uri="{FF2B5EF4-FFF2-40B4-BE49-F238E27FC236}">
                      <a16:creationId xmlns:a16="http://schemas.microsoft.com/office/drawing/2014/main" id="{D63EAE2A-F12B-5F5E-226C-22032AA6C9F1}"/>
                    </a:ext>
                  </a:extLst>
                </p:cNvPr>
                <p:cNvPicPr/>
                <p:nvPr/>
              </p:nvPicPr>
              <p:blipFill>
                <a:blip r:embed="rId180"/>
                <a:stretch>
                  <a:fillRect/>
                </a:stretch>
              </p:blipFill>
              <p:spPr>
                <a:xfrm>
                  <a:off x="2678138" y="3396142"/>
                  <a:ext cx="58680" cy="183600"/>
                </a:xfrm>
                <a:prstGeom prst="rect">
                  <a:avLst/>
                </a:prstGeom>
              </p:spPr>
            </p:pic>
          </mc:Fallback>
        </mc:AlternateContent>
      </p:grpSp>
      <p:grpSp>
        <p:nvGrpSpPr>
          <p:cNvPr id="149562" name="Gruppieren 149561">
            <a:extLst>
              <a:ext uri="{FF2B5EF4-FFF2-40B4-BE49-F238E27FC236}">
                <a16:creationId xmlns:a16="http://schemas.microsoft.com/office/drawing/2014/main" id="{736096CE-B245-8234-694B-E60A597F3713}"/>
              </a:ext>
            </a:extLst>
          </p:cNvPr>
          <p:cNvGrpSpPr/>
          <p:nvPr/>
        </p:nvGrpSpPr>
        <p:grpSpPr>
          <a:xfrm>
            <a:off x="529298" y="4446982"/>
            <a:ext cx="1315080" cy="350640"/>
            <a:chOff x="529298" y="4446982"/>
            <a:chExt cx="1315080" cy="350640"/>
          </a:xfrm>
        </p:grpSpPr>
        <mc:AlternateContent xmlns:mc="http://schemas.openxmlformats.org/markup-compatibility/2006">
          <mc:Choice xmlns:p14="http://schemas.microsoft.com/office/powerpoint/2010/main" Requires="p14">
            <p:contentPart p14:bwMode="auto" r:id="rId181">
              <p14:nvContentPartPr>
                <p14:cNvPr id="149555" name="Freihand 149554">
                  <a:extLst>
                    <a:ext uri="{FF2B5EF4-FFF2-40B4-BE49-F238E27FC236}">
                      <a16:creationId xmlns:a16="http://schemas.microsoft.com/office/drawing/2014/main" id="{2B217D5D-80D2-BF2A-95C7-2EF8DC5DDB33}"/>
                    </a:ext>
                  </a:extLst>
                </p14:cNvPr>
                <p14:cNvContentPartPr/>
                <p14:nvPr/>
              </p14:nvContentPartPr>
              <p14:xfrm>
                <a:off x="623258" y="4498822"/>
                <a:ext cx="25920" cy="266040"/>
              </p14:xfrm>
            </p:contentPart>
          </mc:Choice>
          <mc:Fallback>
            <p:pic>
              <p:nvPicPr>
                <p:cNvPr id="149555" name="Freihand 149554">
                  <a:extLst>
                    <a:ext uri="{FF2B5EF4-FFF2-40B4-BE49-F238E27FC236}">
                      <a16:creationId xmlns:a16="http://schemas.microsoft.com/office/drawing/2014/main" id="{2B217D5D-80D2-BF2A-95C7-2EF8DC5DDB33}"/>
                    </a:ext>
                  </a:extLst>
                </p:cNvPr>
                <p:cNvPicPr/>
                <p:nvPr/>
              </p:nvPicPr>
              <p:blipFill>
                <a:blip r:embed="rId182"/>
                <a:stretch>
                  <a:fillRect/>
                </a:stretch>
              </p:blipFill>
              <p:spPr>
                <a:xfrm>
                  <a:off x="614258" y="4489822"/>
                  <a:ext cx="435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9556" name="Freihand 149555">
                  <a:extLst>
                    <a:ext uri="{FF2B5EF4-FFF2-40B4-BE49-F238E27FC236}">
                      <a16:creationId xmlns:a16="http://schemas.microsoft.com/office/drawing/2014/main" id="{858D3885-C3C2-A18C-4E8B-C74176395898}"/>
                    </a:ext>
                  </a:extLst>
                </p14:cNvPr>
                <p14:cNvContentPartPr/>
                <p14:nvPr/>
              </p14:nvContentPartPr>
              <p14:xfrm>
                <a:off x="529298" y="4466782"/>
                <a:ext cx="203760" cy="274320"/>
              </p14:xfrm>
            </p:contentPart>
          </mc:Choice>
          <mc:Fallback>
            <p:pic>
              <p:nvPicPr>
                <p:cNvPr id="149556" name="Freihand 149555">
                  <a:extLst>
                    <a:ext uri="{FF2B5EF4-FFF2-40B4-BE49-F238E27FC236}">
                      <a16:creationId xmlns:a16="http://schemas.microsoft.com/office/drawing/2014/main" id="{858D3885-C3C2-A18C-4E8B-C74176395898}"/>
                    </a:ext>
                  </a:extLst>
                </p:cNvPr>
                <p:cNvPicPr/>
                <p:nvPr/>
              </p:nvPicPr>
              <p:blipFill>
                <a:blip r:embed="rId184"/>
                <a:stretch>
                  <a:fillRect/>
                </a:stretch>
              </p:blipFill>
              <p:spPr>
                <a:xfrm>
                  <a:off x="520298" y="4457782"/>
                  <a:ext cx="2214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9557" name="Freihand 149556">
                  <a:extLst>
                    <a:ext uri="{FF2B5EF4-FFF2-40B4-BE49-F238E27FC236}">
                      <a16:creationId xmlns:a16="http://schemas.microsoft.com/office/drawing/2014/main" id="{A17C3C3B-B0F8-E734-D85D-006F5F1B1954}"/>
                    </a:ext>
                  </a:extLst>
                </p14:cNvPr>
                <p14:cNvContentPartPr/>
                <p14:nvPr/>
              </p14:nvContentPartPr>
              <p14:xfrm>
                <a:off x="770498" y="4623742"/>
                <a:ext cx="93960" cy="88560"/>
              </p14:xfrm>
            </p:contentPart>
          </mc:Choice>
          <mc:Fallback>
            <p:pic>
              <p:nvPicPr>
                <p:cNvPr id="149557" name="Freihand 149556">
                  <a:extLst>
                    <a:ext uri="{FF2B5EF4-FFF2-40B4-BE49-F238E27FC236}">
                      <a16:creationId xmlns:a16="http://schemas.microsoft.com/office/drawing/2014/main" id="{A17C3C3B-B0F8-E734-D85D-006F5F1B1954}"/>
                    </a:ext>
                  </a:extLst>
                </p:cNvPr>
                <p:cNvPicPr/>
                <p:nvPr/>
              </p:nvPicPr>
              <p:blipFill>
                <a:blip r:embed="rId186"/>
                <a:stretch>
                  <a:fillRect/>
                </a:stretch>
              </p:blipFill>
              <p:spPr>
                <a:xfrm>
                  <a:off x="761498" y="4614742"/>
                  <a:ext cx="111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9558" name="Freihand 149557">
                  <a:extLst>
                    <a:ext uri="{FF2B5EF4-FFF2-40B4-BE49-F238E27FC236}">
                      <a16:creationId xmlns:a16="http://schemas.microsoft.com/office/drawing/2014/main" id="{F7DFD454-E6B4-5C80-AA42-E7B9316DC8AC}"/>
                    </a:ext>
                  </a:extLst>
                </p14:cNvPr>
                <p14:cNvContentPartPr/>
                <p14:nvPr/>
              </p14:nvContentPartPr>
              <p14:xfrm>
                <a:off x="947618" y="4477582"/>
                <a:ext cx="219960" cy="320040"/>
              </p14:xfrm>
            </p:contentPart>
          </mc:Choice>
          <mc:Fallback>
            <p:pic>
              <p:nvPicPr>
                <p:cNvPr id="149558" name="Freihand 149557">
                  <a:extLst>
                    <a:ext uri="{FF2B5EF4-FFF2-40B4-BE49-F238E27FC236}">
                      <a16:creationId xmlns:a16="http://schemas.microsoft.com/office/drawing/2014/main" id="{F7DFD454-E6B4-5C80-AA42-E7B9316DC8AC}"/>
                    </a:ext>
                  </a:extLst>
                </p:cNvPr>
                <p:cNvPicPr/>
                <p:nvPr/>
              </p:nvPicPr>
              <p:blipFill>
                <a:blip r:embed="rId188"/>
                <a:stretch>
                  <a:fillRect/>
                </a:stretch>
              </p:blipFill>
              <p:spPr>
                <a:xfrm>
                  <a:off x="938978" y="4468942"/>
                  <a:ext cx="2376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9559" name="Freihand 149558">
                  <a:extLst>
                    <a:ext uri="{FF2B5EF4-FFF2-40B4-BE49-F238E27FC236}">
                      <a16:creationId xmlns:a16="http://schemas.microsoft.com/office/drawing/2014/main" id="{6B3D3C08-9CE4-E8FC-8D3C-C125F530F7D8}"/>
                    </a:ext>
                  </a:extLst>
                </p14:cNvPr>
                <p14:cNvContentPartPr/>
                <p14:nvPr/>
              </p14:nvContentPartPr>
              <p14:xfrm>
                <a:off x="1189898" y="4584862"/>
                <a:ext cx="140400" cy="93240"/>
              </p14:xfrm>
            </p:contentPart>
          </mc:Choice>
          <mc:Fallback>
            <p:pic>
              <p:nvPicPr>
                <p:cNvPr id="149559" name="Freihand 149558">
                  <a:extLst>
                    <a:ext uri="{FF2B5EF4-FFF2-40B4-BE49-F238E27FC236}">
                      <a16:creationId xmlns:a16="http://schemas.microsoft.com/office/drawing/2014/main" id="{6B3D3C08-9CE4-E8FC-8D3C-C125F530F7D8}"/>
                    </a:ext>
                  </a:extLst>
                </p:cNvPr>
                <p:cNvPicPr/>
                <p:nvPr/>
              </p:nvPicPr>
              <p:blipFill>
                <a:blip r:embed="rId190"/>
                <a:stretch>
                  <a:fillRect/>
                </a:stretch>
              </p:blipFill>
              <p:spPr>
                <a:xfrm>
                  <a:off x="1180898" y="4576222"/>
                  <a:ext cx="158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9560" name="Freihand 149559">
                  <a:extLst>
                    <a:ext uri="{FF2B5EF4-FFF2-40B4-BE49-F238E27FC236}">
                      <a16:creationId xmlns:a16="http://schemas.microsoft.com/office/drawing/2014/main" id="{A7C9C5F5-51F7-75F8-E724-8DBEC7BC0824}"/>
                    </a:ext>
                  </a:extLst>
                </p14:cNvPr>
                <p14:cNvContentPartPr/>
                <p14:nvPr/>
              </p14:nvContentPartPr>
              <p14:xfrm>
                <a:off x="1368098" y="4446982"/>
                <a:ext cx="189360" cy="215280"/>
              </p14:xfrm>
            </p:contentPart>
          </mc:Choice>
          <mc:Fallback>
            <p:pic>
              <p:nvPicPr>
                <p:cNvPr id="149560" name="Freihand 149559">
                  <a:extLst>
                    <a:ext uri="{FF2B5EF4-FFF2-40B4-BE49-F238E27FC236}">
                      <a16:creationId xmlns:a16="http://schemas.microsoft.com/office/drawing/2014/main" id="{A7C9C5F5-51F7-75F8-E724-8DBEC7BC0824}"/>
                    </a:ext>
                  </a:extLst>
                </p:cNvPr>
                <p:cNvPicPr/>
                <p:nvPr/>
              </p:nvPicPr>
              <p:blipFill>
                <a:blip r:embed="rId192"/>
                <a:stretch>
                  <a:fillRect/>
                </a:stretch>
              </p:blipFill>
              <p:spPr>
                <a:xfrm>
                  <a:off x="1359098" y="4438342"/>
                  <a:ext cx="2070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9561" name="Freihand 149560">
                  <a:extLst>
                    <a:ext uri="{FF2B5EF4-FFF2-40B4-BE49-F238E27FC236}">
                      <a16:creationId xmlns:a16="http://schemas.microsoft.com/office/drawing/2014/main" id="{65449A3C-D9F8-1637-59E7-771FDF9E9B02}"/>
                    </a:ext>
                  </a:extLst>
                </p14:cNvPr>
                <p14:cNvContentPartPr/>
                <p14:nvPr/>
              </p14:nvContentPartPr>
              <p14:xfrm>
                <a:off x="1625138" y="4588462"/>
                <a:ext cx="219240" cy="55800"/>
              </p14:xfrm>
            </p:contentPart>
          </mc:Choice>
          <mc:Fallback>
            <p:pic>
              <p:nvPicPr>
                <p:cNvPr id="149561" name="Freihand 149560">
                  <a:extLst>
                    <a:ext uri="{FF2B5EF4-FFF2-40B4-BE49-F238E27FC236}">
                      <a16:creationId xmlns:a16="http://schemas.microsoft.com/office/drawing/2014/main" id="{65449A3C-D9F8-1637-59E7-771FDF9E9B02}"/>
                    </a:ext>
                  </a:extLst>
                </p:cNvPr>
                <p:cNvPicPr/>
                <p:nvPr/>
              </p:nvPicPr>
              <p:blipFill>
                <a:blip r:embed="rId194"/>
                <a:stretch>
                  <a:fillRect/>
                </a:stretch>
              </p:blipFill>
              <p:spPr>
                <a:xfrm>
                  <a:off x="1616138" y="4579822"/>
                  <a:ext cx="236880" cy="73440"/>
                </a:xfrm>
                <a:prstGeom prst="rect">
                  <a:avLst/>
                </a:prstGeom>
              </p:spPr>
            </p:pic>
          </mc:Fallback>
        </mc:AlternateContent>
      </p:grpSp>
      <p:grpSp>
        <p:nvGrpSpPr>
          <p:cNvPr id="149585" name="Gruppieren 149584">
            <a:extLst>
              <a:ext uri="{FF2B5EF4-FFF2-40B4-BE49-F238E27FC236}">
                <a16:creationId xmlns:a16="http://schemas.microsoft.com/office/drawing/2014/main" id="{1925750C-9BB7-BD88-A534-12FE8CF2D1B4}"/>
              </a:ext>
            </a:extLst>
          </p:cNvPr>
          <p:cNvGrpSpPr/>
          <p:nvPr/>
        </p:nvGrpSpPr>
        <p:grpSpPr>
          <a:xfrm>
            <a:off x="2076578" y="4587022"/>
            <a:ext cx="170280" cy="98640"/>
            <a:chOff x="2076578" y="4587022"/>
            <a:chExt cx="170280" cy="98640"/>
          </a:xfrm>
        </p:grpSpPr>
        <mc:AlternateContent xmlns:mc="http://schemas.openxmlformats.org/markup-compatibility/2006">
          <mc:Choice xmlns:p14="http://schemas.microsoft.com/office/powerpoint/2010/main" Requires="p14">
            <p:contentPart p14:bwMode="auto" r:id="rId195">
              <p14:nvContentPartPr>
                <p14:cNvPr id="149563" name="Freihand 149562">
                  <a:extLst>
                    <a:ext uri="{FF2B5EF4-FFF2-40B4-BE49-F238E27FC236}">
                      <a16:creationId xmlns:a16="http://schemas.microsoft.com/office/drawing/2014/main" id="{78898009-97BB-2E6B-260D-63653350BB8C}"/>
                    </a:ext>
                  </a:extLst>
                </p14:cNvPr>
                <p14:cNvContentPartPr/>
                <p14:nvPr/>
              </p14:nvContentPartPr>
              <p14:xfrm>
                <a:off x="2076578" y="4587022"/>
                <a:ext cx="170280" cy="31680"/>
              </p14:xfrm>
            </p:contentPart>
          </mc:Choice>
          <mc:Fallback>
            <p:pic>
              <p:nvPicPr>
                <p:cNvPr id="149563" name="Freihand 149562">
                  <a:extLst>
                    <a:ext uri="{FF2B5EF4-FFF2-40B4-BE49-F238E27FC236}">
                      <a16:creationId xmlns:a16="http://schemas.microsoft.com/office/drawing/2014/main" id="{78898009-97BB-2E6B-260D-63653350BB8C}"/>
                    </a:ext>
                  </a:extLst>
                </p:cNvPr>
                <p:cNvPicPr/>
                <p:nvPr/>
              </p:nvPicPr>
              <p:blipFill>
                <a:blip r:embed="rId196"/>
                <a:stretch>
                  <a:fillRect/>
                </a:stretch>
              </p:blipFill>
              <p:spPr>
                <a:xfrm>
                  <a:off x="2067938" y="4578022"/>
                  <a:ext cx="187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9564" name="Freihand 149563">
                  <a:extLst>
                    <a:ext uri="{FF2B5EF4-FFF2-40B4-BE49-F238E27FC236}">
                      <a16:creationId xmlns:a16="http://schemas.microsoft.com/office/drawing/2014/main" id="{F977FB1B-CB80-DE63-41D2-164871A83E49}"/>
                    </a:ext>
                  </a:extLst>
                </p14:cNvPr>
                <p14:cNvContentPartPr/>
                <p14:nvPr/>
              </p14:nvContentPartPr>
              <p14:xfrm>
                <a:off x="2084498" y="4652902"/>
                <a:ext cx="148320" cy="32760"/>
              </p14:xfrm>
            </p:contentPart>
          </mc:Choice>
          <mc:Fallback>
            <p:pic>
              <p:nvPicPr>
                <p:cNvPr id="149564" name="Freihand 149563">
                  <a:extLst>
                    <a:ext uri="{FF2B5EF4-FFF2-40B4-BE49-F238E27FC236}">
                      <a16:creationId xmlns:a16="http://schemas.microsoft.com/office/drawing/2014/main" id="{F977FB1B-CB80-DE63-41D2-164871A83E49}"/>
                    </a:ext>
                  </a:extLst>
                </p:cNvPr>
                <p:cNvPicPr/>
                <p:nvPr/>
              </p:nvPicPr>
              <p:blipFill>
                <a:blip r:embed="rId198"/>
                <a:stretch>
                  <a:fillRect/>
                </a:stretch>
              </p:blipFill>
              <p:spPr>
                <a:xfrm>
                  <a:off x="2075498" y="4644262"/>
                  <a:ext cx="165960" cy="50400"/>
                </a:xfrm>
                <a:prstGeom prst="rect">
                  <a:avLst/>
                </a:prstGeom>
              </p:spPr>
            </p:pic>
          </mc:Fallback>
        </mc:AlternateContent>
      </p:grpSp>
      <p:grpSp>
        <p:nvGrpSpPr>
          <p:cNvPr id="149584" name="Gruppieren 149583">
            <a:extLst>
              <a:ext uri="{FF2B5EF4-FFF2-40B4-BE49-F238E27FC236}">
                <a16:creationId xmlns:a16="http://schemas.microsoft.com/office/drawing/2014/main" id="{AF5EC116-D290-67D5-43BB-1EEE02380E3C}"/>
              </a:ext>
            </a:extLst>
          </p:cNvPr>
          <p:cNvGrpSpPr/>
          <p:nvPr/>
        </p:nvGrpSpPr>
        <p:grpSpPr>
          <a:xfrm>
            <a:off x="2516138" y="4226662"/>
            <a:ext cx="1438560" cy="318600"/>
            <a:chOff x="2516138" y="4226662"/>
            <a:chExt cx="1438560" cy="318600"/>
          </a:xfrm>
        </p:grpSpPr>
        <mc:AlternateContent xmlns:mc="http://schemas.openxmlformats.org/markup-compatibility/2006">
          <mc:Choice xmlns:p14="http://schemas.microsoft.com/office/powerpoint/2010/main" Requires="p14">
            <p:contentPart p14:bwMode="auto" r:id="rId199">
              <p14:nvContentPartPr>
                <p14:cNvPr id="149565" name="Freihand 149564">
                  <a:extLst>
                    <a:ext uri="{FF2B5EF4-FFF2-40B4-BE49-F238E27FC236}">
                      <a16:creationId xmlns:a16="http://schemas.microsoft.com/office/drawing/2014/main" id="{3F30E029-8EAF-0515-F68C-0CF30B81BD0D}"/>
                    </a:ext>
                  </a:extLst>
                </p14:cNvPr>
                <p14:cNvContentPartPr/>
                <p14:nvPr/>
              </p14:nvContentPartPr>
              <p14:xfrm>
                <a:off x="2600018" y="4245022"/>
                <a:ext cx="31680" cy="190800"/>
              </p14:xfrm>
            </p:contentPart>
          </mc:Choice>
          <mc:Fallback>
            <p:pic>
              <p:nvPicPr>
                <p:cNvPr id="149565" name="Freihand 149564">
                  <a:extLst>
                    <a:ext uri="{FF2B5EF4-FFF2-40B4-BE49-F238E27FC236}">
                      <a16:creationId xmlns:a16="http://schemas.microsoft.com/office/drawing/2014/main" id="{3F30E029-8EAF-0515-F68C-0CF30B81BD0D}"/>
                    </a:ext>
                  </a:extLst>
                </p:cNvPr>
                <p:cNvPicPr/>
                <p:nvPr/>
              </p:nvPicPr>
              <p:blipFill>
                <a:blip r:embed="rId200"/>
                <a:stretch>
                  <a:fillRect/>
                </a:stretch>
              </p:blipFill>
              <p:spPr>
                <a:xfrm>
                  <a:off x="2591018" y="4236022"/>
                  <a:ext cx="493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9566" name="Freihand 149565">
                  <a:extLst>
                    <a:ext uri="{FF2B5EF4-FFF2-40B4-BE49-F238E27FC236}">
                      <a16:creationId xmlns:a16="http://schemas.microsoft.com/office/drawing/2014/main" id="{7CD06414-5F98-0B49-2517-59743E203034}"/>
                    </a:ext>
                  </a:extLst>
                </p14:cNvPr>
                <p14:cNvContentPartPr/>
                <p14:nvPr/>
              </p14:nvContentPartPr>
              <p14:xfrm>
                <a:off x="2516138" y="4226662"/>
                <a:ext cx="200520" cy="220680"/>
              </p14:xfrm>
            </p:contentPart>
          </mc:Choice>
          <mc:Fallback>
            <p:pic>
              <p:nvPicPr>
                <p:cNvPr id="149566" name="Freihand 149565">
                  <a:extLst>
                    <a:ext uri="{FF2B5EF4-FFF2-40B4-BE49-F238E27FC236}">
                      <a16:creationId xmlns:a16="http://schemas.microsoft.com/office/drawing/2014/main" id="{7CD06414-5F98-0B49-2517-59743E203034}"/>
                    </a:ext>
                  </a:extLst>
                </p:cNvPr>
                <p:cNvPicPr/>
                <p:nvPr/>
              </p:nvPicPr>
              <p:blipFill>
                <a:blip r:embed="rId202"/>
                <a:stretch>
                  <a:fillRect/>
                </a:stretch>
              </p:blipFill>
              <p:spPr>
                <a:xfrm>
                  <a:off x="2507498" y="4218022"/>
                  <a:ext cx="2181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9567" name="Freihand 149566">
                  <a:extLst>
                    <a:ext uri="{FF2B5EF4-FFF2-40B4-BE49-F238E27FC236}">
                      <a16:creationId xmlns:a16="http://schemas.microsoft.com/office/drawing/2014/main" id="{75347290-F66F-0DA2-BF90-1530997F1BE5}"/>
                    </a:ext>
                  </a:extLst>
                </p14:cNvPr>
                <p14:cNvContentPartPr/>
                <p14:nvPr/>
              </p14:nvContentPartPr>
              <p14:xfrm>
                <a:off x="2783258" y="4363822"/>
                <a:ext cx="107640" cy="61920"/>
              </p14:xfrm>
            </p:contentPart>
          </mc:Choice>
          <mc:Fallback>
            <p:pic>
              <p:nvPicPr>
                <p:cNvPr id="149567" name="Freihand 149566">
                  <a:extLst>
                    <a:ext uri="{FF2B5EF4-FFF2-40B4-BE49-F238E27FC236}">
                      <a16:creationId xmlns:a16="http://schemas.microsoft.com/office/drawing/2014/main" id="{75347290-F66F-0DA2-BF90-1530997F1BE5}"/>
                    </a:ext>
                  </a:extLst>
                </p:cNvPr>
                <p:cNvPicPr/>
                <p:nvPr/>
              </p:nvPicPr>
              <p:blipFill>
                <a:blip r:embed="rId204"/>
                <a:stretch>
                  <a:fillRect/>
                </a:stretch>
              </p:blipFill>
              <p:spPr>
                <a:xfrm>
                  <a:off x="2774258" y="4355182"/>
                  <a:ext cx="125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9568" name="Freihand 149567">
                  <a:extLst>
                    <a:ext uri="{FF2B5EF4-FFF2-40B4-BE49-F238E27FC236}">
                      <a16:creationId xmlns:a16="http://schemas.microsoft.com/office/drawing/2014/main" id="{412F01FA-6BFB-D6C4-D934-62B0DCE287D4}"/>
                    </a:ext>
                  </a:extLst>
                </p14:cNvPr>
                <p14:cNvContentPartPr/>
                <p14:nvPr/>
              </p14:nvContentPartPr>
              <p14:xfrm>
                <a:off x="2962538" y="4324942"/>
                <a:ext cx="119520" cy="78840"/>
              </p14:xfrm>
            </p:contentPart>
          </mc:Choice>
          <mc:Fallback>
            <p:pic>
              <p:nvPicPr>
                <p:cNvPr id="149568" name="Freihand 149567">
                  <a:extLst>
                    <a:ext uri="{FF2B5EF4-FFF2-40B4-BE49-F238E27FC236}">
                      <a16:creationId xmlns:a16="http://schemas.microsoft.com/office/drawing/2014/main" id="{412F01FA-6BFB-D6C4-D934-62B0DCE287D4}"/>
                    </a:ext>
                  </a:extLst>
                </p:cNvPr>
                <p:cNvPicPr/>
                <p:nvPr/>
              </p:nvPicPr>
              <p:blipFill>
                <a:blip r:embed="rId206"/>
                <a:stretch>
                  <a:fillRect/>
                </a:stretch>
              </p:blipFill>
              <p:spPr>
                <a:xfrm>
                  <a:off x="2953538" y="4315942"/>
                  <a:ext cx="137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9569" name="Freihand 149568">
                  <a:extLst>
                    <a:ext uri="{FF2B5EF4-FFF2-40B4-BE49-F238E27FC236}">
                      <a16:creationId xmlns:a16="http://schemas.microsoft.com/office/drawing/2014/main" id="{C5D317DD-2E84-1310-201F-02A9ED607127}"/>
                    </a:ext>
                  </a:extLst>
                </p14:cNvPr>
                <p14:cNvContentPartPr/>
                <p14:nvPr/>
              </p14:nvContentPartPr>
              <p14:xfrm>
                <a:off x="3097538" y="4342942"/>
                <a:ext cx="90720" cy="67320"/>
              </p14:xfrm>
            </p:contentPart>
          </mc:Choice>
          <mc:Fallback>
            <p:pic>
              <p:nvPicPr>
                <p:cNvPr id="149569" name="Freihand 149568">
                  <a:extLst>
                    <a:ext uri="{FF2B5EF4-FFF2-40B4-BE49-F238E27FC236}">
                      <a16:creationId xmlns:a16="http://schemas.microsoft.com/office/drawing/2014/main" id="{C5D317DD-2E84-1310-201F-02A9ED607127}"/>
                    </a:ext>
                  </a:extLst>
                </p:cNvPr>
                <p:cNvPicPr/>
                <p:nvPr/>
              </p:nvPicPr>
              <p:blipFill>
                <a:blip r:embed="rId208"/>
                <a:stretch>
                  <a:fillRect/>
                </a:stretch>
              </p:blipFill>
              <p:spPr>
                <a:xfrm>
                  <a:off x="3088898" y="4333942"/>
                  <a:ext cx="108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9570" name="Freihand 149569">
                  <a:extLst>
                    <a:ext uri="{FF2B5EF4-FFF2-40B4-BE49-F238E27FC236}">
                      <a16:creationId xmlns:a16="http://schemas.microsoft.com/office/drawing/2014/main" id="{D26E1AD2-1407-7CB7-800A-4CCA98B22C77}"/>
                    </a:ext>
                  </a:extLst>
                </p14:cNvPr>
                <p14:cNvContentPartPr/>
                <p14:nvPr/>
              </p14:nvContentPartPr>
              <p14:xfrm>
                <a:off x="3222458" y="4363102"/>
                <a:ext cx="80280" cy="60120"/>
              </p14:xfrm>
            </p:contentPart>
          </mc:Choice>
          <mc:Fallback>
            <p:pic>
              <p:nvPicPr>
                <p:cNvPr id="149570" name="Freihand 149569">
                  <a:extLst>
                    <a:ext uri="{FF2B5EF4-FFF2-40B4-BE49-F238E27FC236}">
                      <a16:creationId xmlns:a16="http://schemas.microsoft.com/office/drawing/2014/main" id="{D26E1AD2-1407-7CB7-800A-4CCA98B22C77}"/>
                    </a:ext>
                  </a:extLst>
                </p:cNvPr>
                <p:cNvPicPr/>
                <p:nvPr/>
              </p:nvPicPr>
              <p:blipFill>
                <a:blip r:embed="rId210"/>
                <a:stretch>
                  <a:fillRect/>
                </a:stretch>
              </p:blipFill>
              <p:spPr>
                <a:xfrm>
                  <a:off x="3213818" y="4354102"/>
                  <a:ext cx="97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9571" name="Freihand 149570">
                  <a:extLst>
                    <a:ext uri="{FF2B5EF4-FFF2-40B4-BE49-F238E27FC236}">
                      <a16:creationId xmlns:a16="http://schemas.microsoft.com/office/drawing/2014/main" id="{97B6D8BC-9983-4624-B1AE-2D51A4DCA75D}"/>
                    </a:ext>
                  </a:extLst>
                </p14:cNvPr>
                <p14:cNvContentPartPr/>
                <p14:nvPr/>
              </p14:nvContentPartPr>
              <p14:xfrm>
                <a:off x="3394178" y="4407382"/>
                <a:ext cx="92160" cy="76320"/>
              </p14:xfrm>
            </p:contentPart>
          </mc:Choice>
          <mc:Fallback>
            <p:pic>
              <p:nvPicPr>
                <p:cNvPr id="149571" name="Freihand 149570">
                  <a:extLst>
                    <a:ext uri="{FF2B5EF4-FFF2-40B4-BE49-F238E27FC236}">
                      <a16:creationId xmlns:a16="http://schemas.microsoft.com/office/drawing/2014/main" id="{97B6D8BC-9983-4624-B1AE-2D51A4DCA75D}"/>
                    </a:ext>
                  </a:extLst>
                </p:cNvPr>
                <p:cNvPicPr/>
                <p:nvPr/>
              </p:nvPicPr>
              <p:blipFill>
                <a:blip r:embed="rId212"/>
                <a:stretch>
                  <a:fillRect/>
                </a:stretch>
              </p:blipFill>
              <p:spPr>
                <a:xfrm>
                  <a:off x="3385178" y="4398742"/>
                  <a:ext cx="109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9572" name="Freihand 149571">
                  <a:extLst>
                    <a:ext uri="{FF2B5EF4-FFF2-40B4-BE49-F238E27FC236}">
                      <a16:creationId xmlns:a16="http://schemas.microsoft.com/office/drawing/2014/main" id="{9730CC5F-CFFD-49C8-18D3-5E21B3A1B377}"/>
                    </a:ext>
                  </a:extLst>
                </p14:cNvPr>
                <p14:cNvContentPartPr/>
                <p14:nvPr/>
              </p14:nvContentPartPr>
              <p14:xfrm>
                <a:off x="3499298" y="4409542"/>
                <a:ext cx="193680" cy="61560"/>
              </p14:xfrm>
            </p:contentPart>
          </mc:Choice>
          <mc:Fallback>
            <p:pic>
              <p:nvPicPr>
                <p:cNvPr id="149572" name="Freihand 149571">
                  <a:extLst>
                    <a:ext uri="{FF2B5EF4-FFF2-40B4-BE49-F238E27FC236}">
                      <a16:creationId xmlns:a16="http://schemas.microsoft.com/office/drawing/2014/main" id="{9730CC5F-CFFD-49C8-18D3-5E21B3A1B377}"/>
                    </a:ext>
                  </a:extLst>
                </p:cNvPr>
                <p:cNvPicPr/>
                <p:nvPr/>
              </p:nvPicPr>
              <p:blipFill>
                <a:blip r:embed="rId214"/>
                <a:stretch>
                  <a:fillRect/>
                </a:stretch>
              </p:blipFill>
              <p:spPr>
                <a:xfrm>
                  <a:off x="3490298" y="4400542"/>
                  <a:ext cx="211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9573" name="Freihand 149572">
                  <a:extLst>
                    <a:ext uri="{FF2B5EF4-FFF2-40B4-BE49-F238E27FC236}">
                      <a16:creationId xmlns:a16="http://schemas.microsoft.com/office/drawing/2014/main" id="{8E0ABBBE-5AAE-726F-50DC-F74E60307A1C}"/>
                    </a:ext>
                  </a:extLst>
                </p14:cNvPr>
                <p14:cNvContentPartPr/>
                <p14:nvPr/>
              </p14:nvContentPartPr>
              <p14:xfrm>
                <a:off x="3690818" y="4402342"/>
                <a:ext cx="263880" cy="142920"/>
              </p14:xfrm>
            </p:contentPart>
          </mc:Choice>
          <mc:Fallback>
            <p:pic>
              <p:nvPicPr>
                <p:cNvPr id="149573" name="Freihand 149572">
                  <a:extLst>
                    <a:ext uri="{FF2B5EF4-FFF2-40B4-BE49-F238E27FC236}">
                      <a16:creationId xmlns:a16="http://schemas.microsoft.com/office/drawing/2014/main" id="{8E0ABBBE-5AAE-726F-50DC-F74E60307A1C}"/>
                    </a:ext>
                  </a:extLst>
                </p:cNvPr>
                <p:cNvPicPr/>
                <p:nvPr/>
              </p:nvPicPr>
              <p:blipFill>
                <a:blip r:embed="rId216"/>
                <a:stretch>
                  <a:fillRect/>
                </a:stretch>
              </p:blipFill>
              <p:spPr>
                <a:xfrm>
                  <a:off x="3681818" y="4393342"/>
                  <a:ext cx="281520" cy="16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7">
            <p14:nvContentPartPr>
              <p14:cNvPr id="149574" name="Freihand 149573">
                <a:extLst>
                  <a:ext uri="{FF2B5EF4-FFF2-40B4-BE49-F238E27FC236}">
                    <a16:creationId xmlns:a16="http://schemas.microsoft.com/office/drawing/2014/main" id="{8BFDF5AC-1465-6596-E666-432E973AD56F}"/>
                  </a:ext>
                </a:extLst>
              </p14:cNvPr>
              <p14:cNvContentPartPr/>
              <p14:nvPr/>
            </p14:nvContentPartPr>
            <p14:xfrm>
              <a:off x="4276178" y="4318822"/>
              <a:ext cx="126360" cy="14760"/>
            </p14:xfrm>
          </p:contentPart>
        </mc:Choice>
        <mc:Fallback>
          <p:pic>
            <p:nvPicPr>
              <p:cNvPr id="149574" name="Freihand 149573">
                <a:extLst>
                  <a:ext uri="{FF2B5EF4-FFF2-40B4-BE49-F238E27FC236}">
                    <a16:creationId xmlns:a16="http://schemas.microsoft.com/office/drawing/2014/main" id="{8BFDF5AC-1465-6596-E666-432E973AD56F}"/>
                  </a:ext>
                </a:extLst>
              </p:cNvPr>
              <p:cNvPicPr/>
              <p:nvPr/>
            </p:nvPicPr>
            <p:blipFill>
              <a:blip r:embed="rId218"/>
              <a:stretch>
                <a:fillRect/>
              </a:stretch>
            </p:blipFill>
            <p:spPr>
              <a:xfrm>
                <a:off x="4267538" y="4309822"/>
                <a:ext cx="144000" cy="32400"/>
              </a:xfrm>
              <a:prstGeom prst="rect">
                <a:avLst/>
              </a:prstGeom>
            </p:spPr>
          </p:pic>
        </mc:Fallback>
      </mc:AlternateContent>
      <p:grpSp>
        <p:nvGrpSpPr>
          <p:cNvPr id="149583" name="Gruppieren 149582">
            <a:extLst>
              <a:ext uri="{FF2B5EF4-FFF2-40B4-BE49-F238E27FC236}">
                <a16:creationId xmlns:a16="http://schemas.microsoft.com/office/drawing/2014/main" id="{22D68B17-5F10-D866-A374-07F7D0EDD18F}"/>
              </a:ext>
            </a:extLst>
          </p:cNvPr>
          <p:cNvGrpSpPr/>
          <p:nvPr/>
        </p:nvGrpSpPr>
        <p:grpSpPr>
          <a:xfrm>
            <a:off x="4711778" y="4147462"/>
            <a:ext cx="1627200" cy="273600"/>
            <a:chOff x="4711778" y="4147462"/>
            <a:chExt cx="1627200" cy="273600"/>
          </a:xfrm>
        </p:grpSpPr>
        <mc:AlternateContent xmlns:mc="http://schemas.openxmlformats.org/markup-compatibility/2006">
          <mc:Choice xmlns:p14="http://schemas.microsoft.com/office/powerpoint/2010/main" Requires="p14">
            <p:contentPart p14:bwMode="auto" r:id="rId219">
              <p14:nvContentPartPr>
                <p14:cNvPr id="149575" name="Freihand 149574">
                  <a:extLst>
                    <a:ext uri="{FF2B5EF4-FFF2-40B4-BE49-F238E27FC236}">
                      <a16:creationId xmlns:a16="http://schemas.microsoft.com/office/drawing/2014/main" id="{6866ABF8-FC30-3E65-C248-BA7A6BBCF5C3}"/>
                    </a:ext>
                  </a:extLst>
                </p14:cNvPr>
                <p14:cNvContentPartPr/>
                <p14:nvPr/>
              </p14:nvContentPartPr>
              <p14:xfrm>
                <a:off x="4741658" y="4179502"/>
                <a:ext cx="207360" cy="198000"/>
              </p14:xfrm>
            </p:contentPart>
          </mc:Choice>
          <mc:Fallback>
            <p:pic>
              <p:nvPicPr>
                <p:cNvPr id="149575" name="Freihand 149574">
                  <a:extLst>
                    <a:ext uri="{FF2B5EF4-FFF2-40B4-BE49-F238E27FC236}">
                      <a16:creationId xmlns:a16="http://schemas.microsoft.com/office/drawing/2014/main" id="{6866ABF8-FC30-3E65-C248-BA7A6BBCF5C3}"/>
                    </a:ext>
                  </a:extLst>
                </p:cNvPr>
                <p:cNvPicPr/>
                <p:nvPr/>
              </p:nvPicPr>
              <p:blipFill>
                <a:blip r:embed="rId220"/>
                <a:stretch>
                  <a:fillRect/>
                </a:stretch>
              </p:blipFill>
              <p:spPr>
                <a:xfrm>
                  <a:off x="4733018" y="4170502"/>
                  <a:ext cx="2250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9576" name="Freihand 149575">
                  <a:extLst>
                    <a:ext uri="{FF2B5EF4-FFF2-40B4-BE49-F238E27FC236}">
                      <a16:creationId xmlns:a16="http://schemas.microsoft.com/office/drawing/2014/main" id="{E2F5B123-31D5-BDD2-D5B1-5F64E9CEC957}"/>
                    </a:ext>
                  </a:extLst>
                </p14:cNvPr>
                <p14:cNvContentPartPr/>
                <p14:nvPr/>
              </p14:nvContentPartPr>
              <p14:xfrm>
                <a:off x="4711778" y="4147462"/>
                <a:ext cx="414000" cy="213480"/>
              </p14:xfrm>
            </p:contentPart>
          </mc:Choice>
          <mc:Fallback>
            <p:pic>
              <p:nvPicPr>
                <p:cNvPr id="149576" name="Freihand 149575">
                  <a:extLst>
                    <a:ext uri="{FF2B5EF4-FFF2-40B4-BE49-F238E27FC236}">
                      <a16:creationId xmlns:a16="http://schemas.microsoft.com/office/drawing/2014/main" id="{E2F5B123-31D5-BDD2-D5B1-5F64E9CEC957}"/>
                    </a:ext>
                  </a:extLst>
                </p:cNvPr>
                <p:cNvPicPr/>
                <p:nvPr/>
              </p:nvPicPr>
              <p:blipFill>
                <a:blip r:embed="rId222"/>
                <a:stretch>
                  <a:fillRect/>
                </a:stretch>
              </p:blipFill>
              <p:spPr>
                <a:xfrm>
                  <a:off x="4702778" y="4138462"/>
                  <a:ext cx="4316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9577" name="Freihand 149576">
                  <a:extLst>
                    <a:ext uri="{FF2B5EF4-FFF2-40B4-BE49-F238E27FC236}">
                      <a16:creationId xmlns:a16="http://schemas.microsoft.com/office/drawing/2014/main" id="{92CABF46-C6A6-F657-7518-0DC001EC9994}"/>
                    </a:ext>
                  </a:extLst>
                </p14:cNvPr>
                <p14:cNvContentPartPr/>
                <p14:nvPr/>
              </p14:nvContentPartPr>
              <p14:xfrm>
                <a:off x="5195978" y="4179862"/>
                <a:ext cx="114480" cy="174240"/>
              </p14:xfrm>
            </p:contentPart>
          </mc:Choice>
          <mc:Fallback>
            <p:pic>
              <p:nvPicPr>
                <p:cNvPr id="149577" name="Freihand 149576">
                  <a:extLst>
                    <a:ext uri="{FF2B5EF4-FFF2-40B4-BE49-F238E27FC236}">
                      <a16:creationId xmlns:a16="http://schemas.microsoft.com/office/drawing/2014/main" id="{92CABF46-C6A6-F657-7518-0DC001EC9994}"/>
                    </a:ext>
                  </a:extLst>
                </p:cNvPr>
                <p:cNvPicPr/>
                <p:nvPr/>
              </p:nvPicPr>
              <p:blipFill>
                <a:blip r:embed="rId224"/>
                <a:stretch>
                  <a:fillRect/>
                </a:stretch>
              </p:blipFill>
              <p:spPr>
                <a:xfrm>
                  <a:off x="5187338" y="4170862"/>
                  <a:ext cx="1321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9578" name="Freihand 149577">
                  <a:extLst>
                    <a:ext uri="{FF2B5EF4-FFF2-40B4-BE49-F238E27FC236}">
                      <a16:creationId xmlns:a16="http://schemas.microsoft.com/office/drawing/2014/main" id="{038212F5-9E9D-1BDB-3392-3C060FFBC6BD}"/>
                    </a:ext>
                  </a:extLst>
                </p14:cNvPr>
                <p14:cNvContentPartPr/>
                <p14:nvPr/>
              </p14:nvContentPartPr>
              <p14:xfrm>
                <a:off x="5333498" y="4216582"/>
                <a:ext cx="267480" cy="136440"/>
              </p14:xfrm>
            </p:contentPart>
          </mc:Choice>
          <mc:Fallback>
            <p:pic>
              <p:nvPicPr>
                <p:cNvPr id="149578" name="Freihand 149577">
                  <a:extLst>
                    <a:ext uri="{FF2B5EF4-FFF2-40B4-BE49-F238E27FC236}">
                      <a16:creationId xmlns:a16="http://schemas.microsoft.com/office/drawing/2014/main" id="{038212F5-9E9D-1BDB-3392-3C060FFBC6BD}"/>
                    </a:ext>
                  </a:extLst>
                </p:cNvPr>
                <p:cNvPicPr/>
                <p:nvPr/>
              </p:nvPicPr>
              <p:blipFill>
                <a:blip r:embed="rId226"/>
                <a:stretch>
                  <a:fillRect/>
                </a:stretch>
              </p:blipFill>
              <p:spPr>
                <a:xfrm>
                  <a:off x="5324858" y="4207582"/>
                  <a:ext cx="285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9579" name="Freihand 149578">
                  <a:extLst>
                    <a:ext uri="{FF2B5EF4-FFF2-40B4-BE49-F238E27FC236}">
                      <a16:creationId xmlns:a16="http://schemas.microsoft.com/office/drawing/2014/main" id="{F0907E12-742D-87DB-2037-D9EEE956C51B}"/>
                    </a:ext>
                  </a:extLst>
                </p14:cNvPr>
                <p14:cNvContentPartPr/>
                <p14:nvPr/>
              </p14:nvContentPartPr>
              <p14:xfrm>
                <a:off x="5482538" y="4255822"/>
                <a:ext cx="124560" cy="53640"/>
              </p14:xfrm>
            </p:contentPart>
          </mc:Choice>
          <mc:Fallback>
            <p:pic>
              <p:nvPicPr>
                <p:cNvPr id="149579" name="Freihand 149578">
                  <a:extLst>
                    <a:ext uri="{FF2B5EF4-FFF2-40B4-BE49-F238E27FC236}">
                      <a16:creationId xmlns:a16="http://schemas.microsoft.com/office/drawing/2014/main" id="{F0907E12-742D-87DB-2037-D9EEE956C51B}"/>
                    </a:ext>
                  </a:extLst>
                </p:cNvPr>
                <p:cNvPicPr/>
                <p:nvPr/>
              </p:nvPicPr>
              <p:blipFill>
                <a:blip r:embed="rId228"/>
                <a:stretch>
                  <a:fillRect/>
                </a:stretch>
              </p:blipFill>
              <p:spPr>
                <a:xfrm>
                  <a:off x="5473898" y="4246822"/>
                  <a:ext cx="142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580" name="Freihand 149579">
                  <a:extLst>
                    <a:ext uri="{FF2B5EF4-FFF2-40B4-BE49-F238E27FC236}">
                      <a16:creationId xmlns:a16="http://schemas.microsoft.com/office/drawing/2014/main" id="{2CCF77D4-252B-2F0D-3A5F-0BC84810D7F7}"/>
                    </a:ext>
                  </a:extLst>
                </p14:cNvPr>
                <p14:cNvContentPartPr/>
                <p14:nvPr/>
              </p14:nvContentPartPr>
              <p14:xfrm>
                <a:off x="5713298" y="4216942"/>
                <a:ext cx="109800" cy="204120"/>
              </p14:xfrm>
            </p:contentPart>
          </mc:Choice>
          <mc:Fallback>
            <p:pic>
              <p:nvPicPr>
                <p:cNvPr id="149580" name="Freihand 149579">
                  <a:extLst>
                    <a:ext uri="{FF2B5EF4-FFF2-40B4-BE49-F238E27FC236}">
                      <a16:creationId xmlns:a16="http://schemas.microsoft.com/office/drawing/2014/main" id="{2CCF77D4-252B-2F0D-3A5F-0BC84810D7F7}"/>
                    </a:ext>
                  </a:extLst>
                </p:cNvPr>
                <p:cNvPicPr/>
                <p:nvPr/>
              </p:nvPicPr>
              <p:blipFill>
                <a:blip r:embed="rId230"/>
                <a:stretch>
                  <a:fillRect/>
                </a:stretch>
              </p:blipFill>
              <p:spPr>
                <a:xfrm>
                  <a:off x="5704298" y="4208302"/>
                  <a:ext cx="1274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9581" name="Freihand 149580">
                  <a:extLst>
                    <a:ext uri="{FF2B5EF4-FFF2-40B4-BE49-F238E27FC236}">
                      <a16:creationId xmlns:a16="http://schemas.microsoft.com/office/drawing/2014/main" id="{D39FE814-6987-3738-8915-CC4064CC670E}"/>
                    </a:ext>
                  </a:extLst>
                </p14:cNvPr>
                <p14:cNvContentPartPr/>
                <p14:nvPr/>
              </p14:nvContentPartPr>
              <p14:xfrm>
                <a:off x="5877818" y="4319182"/>
                <a:ext cx="228600" cy="82080"/>
              </p14:xfrm>
            </p:contentPart>
          </mc:Choice>
          <mc:Fallback>
            <p:pic>
              <p:nvPicPr>
                <p:cNvPr id="149581" name="Freihand 149580">
                  <a:extLst>
                    <a:ext uri="{FF2B5EF4-FFF2-40B4-BE49-F238E27FC236}">
                      <a16:creationId xmlns:a16="http://schemas.microsoft.com/office/drawing/2014/main" id="{D39FE814-6987-3738-8915-CC4064CC670E}"/>
                    </a:ext>
                  </a:extLst>
                </p:cNvPr>
                <p:cNvPicPr/>
                <p:nvPr/>
              </p:nvPicPr>
              <p:blipFill>
                <a:blip r:embed="rId232"/>
                <a:stretch>
                  <a:fillRect/>
                </a:stretch>
              </p:blipFill>
              <p:spPr>
                <a:xfrm>
                  <a:off x="5869178" y="4310182"/>
                  <a:ext cx="246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9582" name="Freihand 149581">
                  <a:extLst>
                    <a:ext uri="{FF2B5EF4-FFF2-40B4-BE49-F238E27FC236}">
                      <a16:creationId xmlns:a16="http://schemas.microsoft.com/office/drawing/2014/main" id="{E71C7E5D-7480-27BF-6C92-7643A118DAAC}"/>
                    </a:ext>
                  </a:extLst>
                </p14:cNvPr>
                <p14:cNvContentPartPr/>
                <p14:nvPr/>
              </p14:nvContentPartPr>
              <p14:xfrm>
                <a:off x="6142418" y="4193902"/>
                <a:ext cx="196560" cy="181080"/>
              </p14:xfrm>
            </p:contentPart>
          </mc:Choice>
          <mc:Fallback>
            <p:pic>
              <p:nvPicPr>
                <p:cNvPr id="149582" name="Freihand 149581">
                  <a:extLst>
                    <a:ext uri="{FF2B5EF4-FFF2-40B4-BE49-F238E27FC236}">
                      <a16:creationId xmlns:a16="http://schemas.microsoft.com/office/drawing/2014/main" id="{E71C7E5D-7480-27BF-6C92-7643A118DAAC}"/>
                    </a:ext>
                  </a:extLst>
                </p:cNvPr>
                <p:cNvPicPr/>
                <p:nvPr/>
              </p:nvPicPr>
              <p:blipFill>
                <a:blip r:embed="rId234"/>
                <a:stretch>
                  <a:fillRect/>
                </a:stretch>
              </p:blipFill>
              <p:spPr>
                <a:xfrm>
                  <a:off x="6133418" y="4184902"/>
                  <a:ext cx="214200" cy="19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5">
            <p14:nvContentPartPr>
              <p14:cNvPr id="149586" name="Freihand 149585">
                <a:extLst>
                  <a:ext uri="{FF2B5EF4-FFF2-40B4-BE49-F238E27FC236}">
                    <a16:creationId xmlns:a16="http://schemas.microsoft.com/office/drawing/2014/main" id="{77BC1E04-EA35-4088-900C-073F9147F703}"/>
                  </a:ext>
                </a:extLst>
              </p14:cNvPr>
              <p14:cNvContentPartPr/>
              <p14:nvPr/>
            </p14:nvContentPartPr>
            <p14:xfrm>
              <a:off x="2517218" y="4516822"/>
              <a:ext cx="3677040" cy="84600"/>
            </p14:xfrm>
          </p:contentPart>
        </mc:Choice>
        <mc:Fallback>
          <p:pic>
            <p:nvPicPr>
              <p:cNvPr id="149586" name="Freihand 149585">
                <a:extLst>
                  <a:ext uri="{FF2B5EF4-FFF2-40B4-BE49-F238E27FC236}">
                    <a16:creationId xmlns:a16="http://schemas.microsoft.com/office/drawing/2014/main" id="{77BC1E04-EA35-4088-900C-073F9147F703}"/>
                  </a:ext>
                </a:extLst>
              </p:cNvPr>
              <p:cNvPicPr/>
              <p:nvPr/>
            </p:nvPicPr>
            <p:blipFill>
              <a:blip r:embed="rId236"/>
              <a:stretch>
                <a:fillRect/>
              </a:stretch>
            </p:blipFill>
            <p:spPr>
              <a:xfrm>
                <a:off x="2508578" y="4507822"/>
                <a:ext cx="3694680" cy="102240"/>
              </a:xfrm>
              <a:prstGeom prst="rect">
                <a:avLst/>
              </a:prstGeom>
            </p:spPr>
          </p:pic>
        </mc:Fallback>
      </mc:AlternateContent>
      <p:grpSp>
        <p:nvGrpSpPr>
          <p:cNvPr id="149597" name="Gruppieren 149596">
            <a:extLst>
              <a:ext uri="{FF2B5EF4-FFF2-40B4-BE49-F238E27FC236}">
                <a16:creationId xmlns:a16="http://schemas.microsoft.com/office/drawing/2014/main" id="{E08A0701-12D7-EFB1-217A-90D6D0B77DFC}"/>
              </a:ext>
            </a:extLst>
          </p:cNvPr>
          <p:cNvGrpSpPr/>
          <p:nvPr/>
        </p:nvGrpSpPr>
        <p:grpSpPr>
          <a:xfrm>
            <a:off x="3530258" y="4714822"/>
            <a:ext cx="1413000" cy="254520"/>
            <a:chOff x="3530258" y="4714822"/>
            <a:chExt cx="1413000" cy="254520"/>
          </a:xfrm>
        </p:grpSpPr>
        <mc:AlternateContent xmlns:mc="http://schemas.openxmlformats.org/markup-compatibility/2006">
          <mc:Choice xmlns:p14="http://schemas.microsoft.com/office/powerpoint/2010/main" Requires="p14">
            <p:contentPart p14:bwMode="auto" r:id="rId237">
              <p14:nvContentPartPr>
                <p14:cNvPr id="149587" name="Freihand 149586">
                  <a:extLst>
                    <a:ext uri="{FF2B5EF4-FFF2-40B4-BE49-F238E27FC236}">
                      <a16:creationId xmlns:a16="http://schemas.microsoft.com/office/drawing/2014/main" id="{B693E2B3-1621-DD30-870C-8A7266A01EE7}"/>
                    </a:ext>
                  </a:extLst>
                </p14:cNvPr>
                <p14:cNvContentPartPr/>
                <p14:nvPr/>
              </p14:nvContentPartPr>
              <p14:xfrm>
                <a:off x="3629258" y="4746862"/>
                <a:ext cx="14760" cy="188280"/>
              </p14:xfrm>
            </p:contentPart>
          </mc:Choice>
          <mc:Fallback>
            <p:pic>
              <p:nvPicPr>
                <p:cNvPr id="149587" name="Freihand 149586">
                  <a:extLst>
                    <a:ext uri="{FF2B5EF4-FFF2-40B4-BE49-F238E27FC236}">
                      <a16:creationId xmlns:a16="http://schemas.microsoft.com/office/drawing/2014/main" id="{B693E2B3-1621-DD30-870C-8A7266A01EE7}"/>
                    </a:ext>
                  </a:extLst>
                </p:cNvPr>
                <p:cNvPicPr/>
                <p:nvPr/>
              </p:nvPicPr>
              <p:blipFill>
                <a:blip r:embed="rId238"/>
                <a:stretch>
                  <a:fillRect/>
                </a:stretch>
              </p:blipFill>
              <p:spPr>
                <a:xfrm>
                  <a:off x="3620258" y="4738222"/>
                  <a:ext cx="32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9588" name="Freihand 149587">
                  <a:extLst>
                    <a:ext uri="{FF2B5EF4-FFF2-40B4-BE49-F238E27FC236}">
                      <a16:creationId xmlns:a16="http://schemas.microsoft.com/office/drawing/2014/main" id="{A0EADA48-5834-70BC-0DE9-2EDCE56A7A0E}"/>
                    </a:ext>
                  </a:extLst>
                </p14:cNvPr>
                <p14:cNvContentPartPr/>
                <p14:nvPr/>
              </p14:nvContentPartPr>
              <p14:xfrm>
                <a:off x="3530258" y="4714822"/>
                <a:ext cx="173160" cy="198360"/>
              </p14:xfrm>
            </p:contentPart>
          </mc:Choice>
          <mc:Fallback>
            <p:pic>
              <p:nvPicPr>
                <p:cNvPr id="149588" name="Freihand 149587">
                  <a:extLst>
                    <a:ext uri="{FF2B5EF4-FFF2-40B4-BE49-F238E27FC236}">
                      <a16:creationId xmlns:a16="http://schemas.microsoft.com/office/drawing/2014/main" id="{A0EADA48-5834-70BC-0DE9-2EDCE56A7A0E}"/>
                    </a:ext>
                  </a:extLst>
                </p:cNvPr>
                <p:cNvPicPr/>
                <p:nvPr/>
              </p:nvPicPr>
              <p:blipFill>
                <a:blip r:embed="rId240"/>
                <a:stretch>
                  <a:fillRect/>
                </a:stretch>
              </p:blipFill>
              <p:spPr>
                <a:xfrm>
                  <a:off x="3521258" y="4706182"/>
                  <a:ext cx="1908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9589" name="Freihand 149588">
                  <a:extLst>
                    <a:ext uri="{FF2B5EF4-FFF2-40B4-BE49-F238E27FC236}">
                      <a16:creationId xmlns:a16="http://schemas.microsoft.com/office/drawing/2014/main" id="{0E104CA2-83B9-6066-BB20-9B2A2939A0F7}"/>
                    </a:ext>
                  </a:extLst>
                </p14:cNvPr>
                <p14:cNvContentPartPr/>
                <p14:nvPr/>
              </p14:nvContentPartPr>
              <p14:xfrm>
                <a:off x="3740138" y="4845862"/>
                <a:ext cx="119160" cy="58680"/>
              </p14:xfrm>
            </p:contentPart>
          </mc:Choice>
          <mc:Fallback>
            <p:pic>
              <p:nvPicPr>
                <p:cNvPr id="149589" name="Freihand 149588">
                  <a:extLst>
                    <a:ext uri="{FF2B5EF4-FFF2-40B4-BE49-F238E27FC236}">
                      <a16:creationId xmlns:a16="http://schemas.microsoft.com/office/drawing/2014/main" id="{0E104CA2-83B9-6066-BB20-9B2A2939A0F7}"/>
                    </a:ext>
                  </a:extLst>
                </p:cNvPr>
                <p:cNvPicPr/>
                <p:nvPr/>
              </p:nvPicPr>
              <p:blipFill>
                <a:blip r:embed="rId242"/>
                <a:stretch>
                  <a:fillRect/>
                </a:stretch>
              </p:blipFill>
              <p:spPr>
                <a:xfrm>
                  <a:off x="3731138" y="4837222"/>
                  <a:ext cx="136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9590" name="Freihand 149589">
                  <a:extLst>
                    <a:ext uri="{FF2B5EF4-FFF2-40B4-BE49-F238E27FC236}">
                      <a16:creationId xmlns:a16="http://schemas.microsoft.com/office/drawing/2014/main" id="{B9E32304-EF9C-94EE-2056-95E815607E68}"/>
                    </a:ext>
                  </a:extLst>
                </p14:cNvPr>
                <p14:cNvContentPartPr/>
                <p14:nvPr/>
              </p14:nvContentPartPr>
              <p14:xfrm>
                <a:off x="3929858" y="4755142"/>
                <a:ext cx="146160" cy="127080"/>
              </p14:xfrm>
            </p:contentPart>
          </mc:Choice>
          <mc:Fallback>
            <p:pic>
              <p:nvPicPr>
                <p:cNvPr id="149590" name="Freihand 149589">
                  <a:extLst>
                    <a:ext uri="{FF2B5EF4-FFF2-40B4-BE49-F238E27FC236}">
                      <a16:creationId xmlns:a16="http://schemas.microsoft.com/office/drawing/2014/main" id="{B9E32304-EF9C-94EE-2056-95E815607E68}"/>
                    </a:ext>
                  </a:extLst>
                </p:cNvPr>
                <p:cNvPicPr/>
                <p:nvPr/>
              </p:nvPicPr>
              <p:blipFill>
                <a:blip r:embed="rId244"/>
                <a:stretch>
                  <a:fillRect/>
                </a:stretch>
              </p:blipFill>
              <p:spPr>
                <a:xfrm>
                  <a:off x="3920858" y="4746502"/>
                  <a:ext cx="163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9591" name="Freihand 149590">
                  <a:extLst>
                    <a:ext uri="{FF2B5EF4-FFF2-40B4-BE49-F238E27FC236}">
                      <a16:creationId xmlns:a16="http://schemas.microsoft.com/office/drawing/2014/main" id="{0B1695CF-2B20-9EAB-AFB0-1B800248BE4D}"/>
                    </a:ext>
                  </a:extLst>
                </p14:cNvPr>
                <p14:cNvContentPartPr/>
                <p14:nvPr/>
              </p14:nvContentPartPr>
              <p14:xfrm>
                <a:off x="4100138" y="4784662"/>
                <a:ext cx="91440" cy="104400"/>
              </p14:xfrm>
            </p:contentPart>
          </mc:Choice>
          <mc:Fallback>
            <p:pic>
              <p:nvPicPr>
                <p:cNvPr id="149591" name="Freihand 149590">
                  <a:extLst>
                    <a:ext uri="{FF2B5EF4-FFF2-40B4-BE49-F238E27FC236}">
                      <a16:creationId xmlns:a16="http://schemas.microsoft.com/office/drawing/2014/main" id="{0B1695CF-2B20-9EAB-AFB0-1B800248BE4D}"/>
                    </a:ext>
                  </a:extLst>
                </p:cNvPr>
                <p:cNvPicPr/>
                <p:nvPr/>
              </p:nvPicPr>
              <p:blipFill>
                <a:blip r:embed="rId246"/>
                <a:stretch>
                  <a:fillRect/>
                </a:stretch>
              </p:blipFill>
              <p:spPr>
                <a:xfrm>
                  <a:off x="4091138" y="4776022"/>
                  <a:ext cx="109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9592" name="Freihand 149591">
                  <a:extLst>
                    <a:ext uri="{FF2B5EF4-FFF2-40B4-BE49-F238E27FC236}">
                      <a16:creationId xmlns:a16="http://schemas.microsoft.com/office/drawing/2014/main" id="{F4BE851D-0ECF-2E59-4722-E8FD331AE065}"/>
                    </a:ext>
                  </a:extLst>
                </p14:cNvPr>
                <p14:cNvContentPartPr/>
                <p14:nvPr/>
              </p14:nvContentPartPr>
              <p14:xfrm>
                <a:off x="4209218" y="4793302"/>
                <a:ext cx="100440" cy="104760"/>
              </p14:xfrm>
            </p:contentPart>
          </mc:Choice>
          <mc:Fallback>
            <p:pic>
              <p:nvPicPr>
                <p:cNvPr id="149592" name="Freihand 149591">
                  <a:extLst>
                    <a:ext uri="{FF2B5EF4-FFF2-40B4-BE49-F238E27FC236}">
                      <a16:creationId xmlns:a16="http://schemas.microsoft.com/office/drawing/2014/main" id="{F4BE851D-0ECF-2E59-4722-E8FD331AE065}"/>
                    </a:ext>
                  </a:extLst>
                </p:cNvPr>
                <p:cNvPicPr/>
                <p:nvPr/>
              </p:nvPicPr>
              <p:blipFill>
                <a:blip r:embed="rId248"/>
                <a:stretch>
                  <a:fillRect/>
                </a:stretch>
              </p:blipFill>
              <p:spPr>
                <a:xfrm>
                  <a:off x="4200218" y="4784662"/>
                  <a:ext cx="118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9593" name="Freihand 149592">
                  <a:extLst>
                    <a:ext uri="{FF2B5EF4-FFF2-40B4-BE49-F238E27FC236}">
                      <a16:creationId xmlns:a16="http://schemas.microsoft.com/office/drawing/2014/main" id="{D98F68EF-A774-C774-FBED-88C88B91AD7B}"/>
                    </a:ext>
                  </a:extLst>
                </p14:cNvPr>
                <p14:cNvContentPartPr/>
                <p14:nvPr/>
              </p14:nvContentPartPr>
              <p14:xfrm>
                <a:off x="4394618" y="4812382"/>
                <a:ext cx="99360" cy="156960"/>
              </p14:xfrm>
            </p:contentPart>
          </mc:Choice>
          <mc:Fallback>
            <p:pic>
              <p:nvPicPr>
                <p:cNvPr id="149593" name="Freihand 149592">
                  <a:extLst>
                    <a:ext uri="{FF2B5EF4-FFF2-40B4-BE49-F238E27FC236}">
                      <a16:creationId xmlns:a16="http://schemas.microsoft.com/office/drawing/2014/main" id="{D98F68EF-A774-C774-FBED-88C88B91AD7B}"/>
                    </a:ext>
                  </a:extLst>
                </p:cNvPr>
                <p:cNvPicPr/>
                <p:nvPr/>
              </p:nvPicPr>
              <p:blipFill>
                <a:blip r:embed="rId250"/>
                <a:stretch>
                  <a:fillRect/>
                </a:stretch>
              </p:blipFill>
              <p:spPr>
                <a:xfrm>
                  <a:off x="4385618" y="4803742"/>
                  <a:ext cx="117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595" name="Freihand 149594">
                  <a:extLst>
                    <a:ext uri="{FF2B5EF4-FFF2-40B4-BE49-F238E27FC236}">
                      <a16:creationId xmlns:a16="http://schemas.microsoft.com/office/drawing/2014/main" id="{CE853835-253D-2D89-4A37-4C097E1101D0}"/>
                    </a:ext>
                  </a:extLst>
                </p14:cNvPr>
                <p14:cNvContentPartPr/>
                <p14:nvPr/>
              </p14:nvContentPartPr>
              <p14:xfrm>
                <a:off x="4553378" y="4862062"/>
                <a:ext cx="221400" cy="92160"/>
              </p14:xfrm>
            </p:contentPart>
          </mc:Choice>
          <mc:Fallback>
            <p:pic>
              <p:nvPicPr>
                <p:cNvPr id="149595" name="Freihand 149594">
                  <a:extLst>
                    <a:ext uri="{FF2B5EF4-FFF2-40B4-BE49-F238E27FC236}">
                      <a16:creationId xmlns:a16="http://schemas.microsoft.com/office/drawing/2014/main" id="{CE853835-253D-2D89-4A37-4C097E1101D0}"/>
                    </a:ext>
                  </a:extLst>
                </p:cNvPr>
                <p:cNvPicPr/>
                <p:nvPr/>
              </p:nvPicPr>
              <p:blipFill>
                <a:blip r:embed="rId252"/>
                <a:stretch>
                  <a:fillRect/>
                </a:stretch>
              </p:blipFill>
              <p:spPr>
                <a:xfrm>
                  <a:off x="4544378" y="4853062"/>
                  <a:ext cx="239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9596" name="Freihand 149595">
                  <a:extLst>
                    <a:ext uri="{FF2B5EF4-FFF2-40B4-BE49-F238E27FC236}">
                      <a16:creationId xmlns:a16="http://schemas.microsoft.com/office/drawing/2014/main" id="{9A38EF9A-4770-90B0-F0E5-1511F5C9624C}"/>
                    </a:ext>
                  </a:extLst>
                </p14:cNvPr>
                <p14:cNvContentPartPr/>
                <p14:nvPr/>
              </p14:nvContentPartPr>
              <p14:xfrm>
                <a:off x="4798898" y="4805182"/>
                <a:ext cx="144360" cy="161280"/>
              </p14:xfrm>
            </p:contentPart>
          </mc:Choice>
          <mc:Fallback>
            <p:pic>
              <p:nvPicPr>
                <p:cNvPr id="149596" name="Freihand 149595">
                  <a:extLst>
                    <a:ext uri="{FF2B5EF4-FFF2-40B4-BE49-F238E27FC236}">
                      <a16:creationId xmlns:a16="http://schemas.microsoft.com/office/drawing/2014/main" id="{9A38EF9A-4770-90B0-F0E5-1511F5C9624C}"/>
                    </a:ext>
                  </a:extLst>
                </p:cNvPr>
                <p:cNvPicPr/>
                <p:nvPr/>
              </p:nvPicPr>
              <p:blipFill>
                <a:blip r:embed="rId254"/>
                <a:stretch>
                  <a:fillRect/>
                </a:stretch>
              </p:blipFill>
              <p:spPr>
                <a:xfrm>
                  <a:off x="4790258" y="4796542"/>
                  <a:ext cx="162000" cy="178920"/>
                </a:xfrm>
                <a:prstGeom prst="rect">
                  <a:avLst/>
                </a:prstGeom>
              </p:spPr>
            </p:pic>
          </mc:Fallback>
        </mc:AlternateContent>
      </p:grpSp>
      <p:grpSp>
        <p:nvGrpSpPr>
          <p:cNvPr id="149619" name="Gruppieren 149618">
            <a:extLst>
              <a:ext uri="{FF2B5EF4-FFF2-40B4-BE49-F238E27FC236}">
                <a16:creationId xmlns:a16="http://schemas.microsoft.com/office/drawing/2014/main" id="{D37FBE7E-CCA3-AC39-ACA0-D9451B9CAC8A}"/>
              </a:ext>
            </a:extLst>
          </p:cNvPr>
          <p:cNvGrpSpPr/>
          <p:nvPr/>
        </p:nvGrpSpPr>
        <p:grpSpPr>
          <a:xfrm>
            <a:off x="2129138" y="5438782"/>
            <a:ext cx="178920" cy="96480"/>
            <a:chOff x="2129138" y="5438782"/>
            <a:chExt cx="178920" cy="96480"/>
          </a:xfrm>
        </p:grpSpPr>
        <mc:AlternateContent xmlns:mc="http://schemas.openxmlformats.org/markup-compatibility/2006">
          <mc:Choice xmlns:p14="http://schemas.microsoft.com/office/powerpoint/2010/main" Requires="p14">
            <p:contentPart p14:bwMode="auto" r:id="rId255">
              <p14:nvContentPartPr>
                <p14:cNvPr id="149598" name="Freihand 149597">
                  <a:extLst>
                    <a:ext uri="{FF2B5EF4-FFF2-40B4-BE49-F238E27FC236}">
                      <a16:creationId xmlns:a16="http://schemas.microsoft.com/office/drawing/2014/main" id="{3A3F8198-0EB2-D1AA-4FB6-61B205D2A483}"/>
                    </a:ext>
                  </a:extLst>
                </p14:cNvPr>
                <p14:cNvContentPartPr/>
                <p14:nvPr/>
              </p14:nvContentPartPr>
              <p14:xfrm>
                <a:off x="2129138" y="5438782"/>
                <a:ext cx="178920" cy="38520"/>
              </p14:xfrm>
            </p:contentPart>
          </mc:Choice>
          <mc:Fallback>
            <p:pic>
              <p:nvPicPr>
                <p:cNvPr id="149598" name="Freihand 149597">
                  <a:extLst>
                    <a:ext uri="{FF2B5EF4-FFF2-40B4-BE49-F238E27FC236}">
                      <a16:creationId xmlns:a16="http://schemas.microsoft.com/office/drawing/2014/main" id="{3A3F8198-0EB2-D1AA-4FB6-61B205D2A483}"/>
                    </a:ext>
                  </a:extLst>
                </p:cNvPr>
                <p:cNvPicPr/>
                <p:nvPr/>
              </p:nvPicPr>
              <p:blipFill>
                <a:blip r:embed="rId256"/>
                <a:stretch>
                  <a:fillRect/>
                </a:stretch>
              </p:blipFill>
              <p:spPr>
                <a:xfrm>
                  <a:off x="2120498" y="5430142"/>
                  <a:ext cx="1965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9599" name="Freihand 149598">
                  <a:extLst>
                    <a:ext uri="{FF2B5EF4-FFF2-40B4-BE49-F238E27FC236}">
                      <a16:creationId xmlns:a16="http://schemas.microsoft.com/office/drawing/2014/main" id="{39ACB22C-F4EA-44C9-E442-2A949E969FCE}"/>
                    </a:ext>
                  </a:extLst>
                </p14:cNvPr>
                <p14:cNvContentPartPr/>
                <p14:nvPr/>
              </p14:nvContentPartPr>
              <p14:xfrm>
                <a:off x="2150018" y="5524462"/>
                <a:ext cx="151920" cy="10800"/>
              </p14:xfrm>
            </p:contentPart>
          </mc:Choice>
          <mc:Fallback>
            <p:pic>
              <p:nvPicPr>
                <p:cNvPr id="149599" name="Freihand 149598">
                  <a:extLst>
                    <a:ext uri="{FF2B5EF4-FFF2-40B4-BE49-F238E27FC236}">
                      <a16:creationId xmlns:a16="http://schemas.microsoft.com/office/drawing/2014/main" id="{39ACB22C-F4EA-44C9-E442-2A949E969FCE}"/>
                    </a:ext>
                  </a:extLst>
                </p:cNvPr>
                <p:cNvPicPr/>
                <p:nvPr/>
              </p:nvPicPr>
              <p:blipFill>
                <a:blip r:embed="rId258"/>
                <a:stretch>
                  <a:fillRect/>
                </a:stretch>
              </p:blipFill>
              <p:spPr>
                <a:xfrm>
                  <a:off x="2141018" y="5515462"/>
                  <a:ext cx="169560" cy="28440"/>
                </a:xfrm>
                <a:prstGeom prst="rect">
                  <a:avLst/>
                </a:prstGeom>
              </p:spPr>
            </p:pic>
          </mc:Fallback>
        </mc:AlternateContent>
      </p:grpSp>
      <p:grpSp>
        <p:nvGrpSpPr>
          <p:cNvPr id="149618" name="Gruppieren 149617">
            <a:extLst>
              <a:ext uri="{FF2B5EF4-FFF2-40B4-BE49-F238E27FC236}">
                <a16:creationId xmlns:a16="http://schemas.microsoft.com/office/drawing/2014/main" id="{AADBBB2C-D174-5B5F-252E-014DD00C0819}"/>
              </a:ext>
            </a:extLst>
          </p:cNvPr>
          <p:cNvGrpSpPr/>
          <p:nvPr/>
        </p:nvGrpSpPr>
        <p:grpSpPr>
          <a:xfrm>
            <a:off x="2615498" y="5146822"/>
            <a:ext cx="3452760" cy="875880"/>
            <a:chOff x="2615498" y="5146822"/>
            <a:chExt cx="3452760" cy="875880"/>
          </a:xfrm>
        </p:grpSpPr>
        <mc:AlternateContent xmlns:mc="http://schemas.openxmlformats.org/markup-compatibility/2006">
          <mc:Choice xmlns:p14="http://schemas.microsoft.com/office/powerpoint/2010/main" Requires="p14">
            <p:contentPart p14:bwMode="auto" r:id="rId259">
              <p14:nvContentPartPr>
                <p14:cNvPr id="149600" name="Freihand 149599">
                  <a:extLst>
                    <a:ext uri="{FF2B5EF4-FFF2-40B4-BE49-F238E27FC236}">
                      <a16:creationId xmlns:a16="http://schemas.microsoft.com/office/drawing/2014/main" id="{DEEE2B66-20D5-2018-FF47-E8D5CEF41151}"/>
                    </a:ext>
                  </a:extLst>
                </p14:cNvPr>
                <p14:cNvContentPartPr/>
                <p14:nvPr/>
              </p14:nvContentPartPr>
              <p14:xfrm>
                <a:off x="2615498" y="5268502"/>
                <a:ext cx="122400" cy="129240"/>
              </p14:xfrm>
            </p:contentPart>
          </mc:Choice>
          <mc:Fallback>
            <p:pic>
              <p:nvPicPr>
                <p:cNvPr id="149600" name="Freihand 149599">
                  <a:extLst>
                    <a:ext uri="{FF2B5EF4-FFF2-40B4-BE49-F238E27FC236}">
                      <a16:creationId xmlns:a16="http://schemas.microsoft.com/office/drawing/2014/main" id="{DEEE2B66-20D5-2018-FF47-E8D5CEF41151}"/>
                    </a:ext>
                  </a:extLst>
                </p:cNvPr>
                <p:cNvPicPr/>
                <p:nvPr/>
              </p:nvPicPr>
              <p:blipFill>
                <a:blip r:embed="rId260"/>
                <a:stretch>
                  <a:fillRect/>
                </a:stretch>
              </p:blipFill>
              <p:spPr>
                <a:xfrm>
                  <a:off x="2606858" y="5259502"/>
                  <a:ext cx="140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9601" name="Freihand 149600">
                  <a:extLst>
                    <a:ext uri="{FF2B5EF4-FFF2-40B4-BE49-F238E27FC236}">
                      <a16:creationId xmlns:a16="http://schemas.microsoft.com/office/drawing/2014/main" id="{6B0D3D6E-0D26-662B-EB82-4765A2D0406D}"/>
                    </a:ext>
                  </a:extLst>
                </p14:cNvPr>
                <p14:cNvContentPartPr/>
                <p14:nvPr/>
              </p14:nvContentPartPr>
              <p14:xfrm>
                <a:off x="2838698" y="5204422"/>
                <a:ext cx="239400" cy="141840"/>
              </p14:xfrm>
            </p:contentPart>
          </mc:Choice>
          <mc:Fallback>
            <p:pic>
              <p:nvPicPr>
                <p:cNvPr id="149601" name="Freihand 149600">
                  <a:extLst>
                    <a:ext uri="{FF2B5EF4-FFF2-40B4-BE49-F238E27FC236}">
                      <a16:creationId xmlns:a16="http://schemas.microsoft.com/office/drawing/2014/main" id="{6B0D3D6E-0D26-662B-EB82-4765A2D0406D}"/>
                    </a:ext>
                  </a:extLst>
                </p:cNvPr>
                <p:cNvPicPr/>
                <p:nvPr/>
              </p:nvPicPr>
              <p:blipFill>
                <a:blip r:embed="rId262"/>
                <a:stretch>
                  <a:fillRect/>
                </a:stretch>
              </p:blipFill>
              <p:spPr>
                <a:xfrm>
                  <a:off x="2830058" y="5195782"/>
                  <a:ext cx="257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9602" name="Freihand 149601">
                  <a:extLst>
                    <a:ext uri="{FF2B5EF4-FFF2-40B4-BE49-F238E27FC236}">
                      <a16:creationId xmlns:a16="http://schemas.microsoft.com/office/drawing/2014/main" id="{987D70CA-601E-B491-5869-5782AB00A442}"/>
                    </a:ext>
                  </a:extLst>
                </p14:cNvPr>
                <p14:cNvContentPartPr/>
                <p14:nvPr/>
              </p14:nvContentPartPr>
              <p14:xfrm>
                <a:off x="3071978" y="5290822"/>
                <a:ext cx="12240" cy="102600"/>
              </p14:xfrm>
            </p:contentPart>
          </mc:Choice>
          <mc:Fallback>
            <p:pic>
              <p:nvPicPr>
                <p:cNvPr id="149602" name="Freihand 149601">
                  <a:extLst>
                    <a:ext uri="{FF2B5EF4-FFF2-40B4-BE49-F238E27FC236}">
                      <a16:creationId xmlns:a16="http://schemas.microsoft.com/office/drawing/2014/main" id="{987D70CA-601E-B491-5869-5782AB00A442}"/>
                    </a:ext>
                  </a:extLst>
                </p:cNvPr>
                <p:cNvPicPr/>
                <p:nvPr/>
              </p:nvPicPr>
              <p:blipFill>
                <a:blip r:embed="rId264"/>
                <a:stretch>
                  <a:fillRect/>
                </a:stretch>
              </p:blipFill>
              <p:spPr>
                <a:xfrm>
                  <a:off x="3062978" y="5281822"/>
                  <a:ext cx="29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9603" name="Freihand 149602">
                  <a:extLst>
                    <a:ext uri="{FF2B5EF4-FFF2-40B4-BE49-F238E27FC236}">
                      <a16:creationId xmlns:a16="http://schemas.microsoft.com/office/drawing/2014/main" id="{CC615FF3-D18D-C572-B9AC-9A614A9990A0}"/>
                    </a:ext>
                  </a:extLst>
                </p14:cNvPr>
                <p14:cNvContentPartPr/>
                <p14:nvPr/>
              </p14:nvContentPartPr>
              <p14:xfrm>
                <a:off x="3376538" y="5217382"/>
                <a:ext cx="399600" cy="111600"/>
              </p14:xfrm>
            </p:contentPart>
          </mc:Choice>
          <mc:Fallback>
            <p:pic>
              <p:nvPicPr>
                <p:cNvPr id="149603" name="Freihand 149602">
                  <a:extLst>
                    <a:ext uri="{FF2B5EF4-FFF2-40B4-BE49-F238E27FC236}">
                      <a16:creationId xmlns:a16="http://schemas.microsoft.com/office/drawing/2014/main" id="{CC615FF3-D18D-C572-B9AC-9A614A9990A0}"/>
                    </a:ext>
                  </a:extLst>
                </p:cNvPr>
                <p:cNvPicPr/>
                <p:nvPr/>
              </p:nvPicPr>
              <p:blipFill>
                <a:blip r:embed="rId266"/>
                <a:stretch>
                  <a:fillRect/>
                </a:stretch>
              </p:blipFill>
              <p:spPr>
                <a:xfrm>
                  <a:off x="3367538" y="5208382"/>
                  <a:ext cx="417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9604" name="Freihand 149603">
                  <a:extLst>
                    <a:ext uri="{FF2B5EF4-FFF2-40B4-BE49-F238E27FC236}">
                      <a16:creationId xmlns:a16="http://schemas.microsoft.com/office/drawing/2014/main" id="{A5485E04-CE10-B2F2-463C-BABE2B215D8F}"/>
                    </a:ext>
                  </a:extLst>
                </p14:cNvPr>
                <p14:cNvContentPartPr/>
                <p14:nvPr/>
              </p14:nvContentPartPr>
              <p14:xfrm>
                <a:off x="3825818" y="5219542"/>
                <a:ext cx="101160" cy="101160"/>
              </p14:xfrm>
            </p:contentPart>
          </mc:Choice>
          <mc:Fallback>
            <p:pic>
              <p:nvPicPr>
                <p:cNvPr id="149604" name="Freihand 149603">
                  <a:extLst>
                    <a:ext uri="{FF2B5EF4-FFF2-40B4-BE49-F238E27FC236}">
                      <a16:creationId xmlns:a16="http://schemas.microsoft.com/office/drawing/2014/main" id="{A5485E04-CE10-B2F2-463C-BABE2B215D8F}"/>
                    </a:ext>
                  </a:extLst>
                </p:cNvPr>
                <p:cNvPicPr/>
                <p:nvPr/>
              </p:nvPicPr>
              <p:blipFill>
                <a:blip r:embed="rId268"/>
                <a:stretch>
                  <a:fillRect/>
                </a:stretch>
              </p:blipFill>
              <p:spPr>
                <a:xfrm>
                  <a:off x="3816818" y="5210542"/>
                  <a:ext cx="118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9605" name="Freihand 149604">
                  <a:extLst>
                    <a:ext uri="{FF2B5EF4-FFF2-40B4-BE49-F238E27FC236}">
                      <a16:creationId xmlns:a16="http://schemas.microsoft.com/office/drawing/2014/main" id="{7F31F08C-0886-2D5C-BFE2-6B8896EE0F2D}"/>
                    </a:ext>
                  </a:extLst>
                </p14:cNvPr>
                <p14:cNvContentPartPr/>
                <p14:nvPr/>
              </p14:nvContentPartPr>
              <p14:xfrm>
                <a:off x="3948578" y="5213782"/>
                <a:ext cx="139680" cy="99360"/>
              </p14:xfrm>
            </p:contentPart>
          </mc:Choice>
          <mc:Fallback>
            <p:pic>
              <p:nvPicPr>
                <p:cNvPr id="149605" name="Freihand 149604">
                  <a:extLst>
                    <a:ext uri="{FF2B5EF4-FFF2-40B4-BE49-F238E27FC236}">
                      <a16:creationId xmlns:a16="http://schemas.microsoft.com/office/drawing/2014/main" id="{7F31F08C-0886-2D5C-BFE2-6B8896EE0F2D}"/>
                    </a:ext>
                  </a:extLst>
                </p:cNvPr>
                <p:cNvPicPr/>
                <p:nvPr/>
              </p:nvPicPr>
              <p:blipFill>
                <a:blip r:embed="rId270"/>
                <a:stretch>
                  <a:fillRect/>
                </a:stretch>
              </p:blipFill>
              <p:spPr>
                <a:xfrm>
                  <a:off x="3939938" y="5205142"/>
                  <a:ext cx="157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9606" name="Freihand 149605">
                  <a:extLst>
                    <a:ext uri="{FF2B5EF4-FFF2-40B4-BE49-F238E27FC236}">
                      <a16:creationId xmlns:a16="http://schemas.microsoft.com/office/drawing/2014/main" id="{29F1829E-2C92-FE6E-2012-B557A7A79902}"/>
                    </a:ext>
                  </a:extLst>
                </p14:cNvPr>
                <p14:cNvContentPartPr/>
                <p14:nvPr/>
              </p14:nvContentPartPr>
              <p14:xfrm>
                <a:off x="2728538" y="5397022"/>
                <a:ext cx="1436040" cy="81360"/>
              </p14:xfrm>
            </p:contentPart>
          </mc:Choice>
          <mc:Fallback>
            <p:pic>
              <p:nvPicPr>
                <p:cNvPr id="149606" name="Freihand 149605">
                  <a:extLst>
                    <a:ext uri="{FF2B5EF4-FFF2-40B4-BE49-F238E27FC236}">
                      <a16:creationId xmlns:a16="http://schemas.microsoft.com/office/drawing/2014/main" id="{29F1829E-2C92-FE6E-2012-B557A7A79902}"/>
                    </a:ext>
                  </a:extLst>
                </p:cNvPr>
                <p:cNvPicPr/>
                <p:nvPr/>
              </p:nvPicPr>
              <p:blipFill>
                <a:blip r:embed="rId272"/>
                <a:stretch>
                  <a:fillRect/>
                </a:stretch>
              </p:blipFill>
              <p:spPr>
                <a:xfrm>
                  <a:off x="2719538" y="5388022"/>
                  <a:ext cx="1453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9607" name="Freihand 149606">
                  <a:extLst>
                    <a:ext uri="{FF2B5EF4-FFF2-40B4-BE49-F238E27FC236}">
                      <a16:creationId xmlns:a16="http://schemas.microsoft.com/office/drawing/2014/main" id="{85F94063-EF93-3BB0-BCCB-863384099F37}"/>
                    </a:ext>
                  </a:extLst>
                </p14:cNvPr>
                <p14:cNvContentPartPr/>
                <p14:nvPr/>
              </p14:nvContentPartPr>
              <p14:xfrm>
                <a:off x="3194018" y="5596462"/>
                <a:ext cx="143640" cy="149760"/>
              </p14:xfrm>
            </p:contentPart>
          </mc:Choice>
          <mc:Fallback>
            <p:pic>
              <p:nvPicPr>
                <p:cNvPr id="149607" name="Freihand 149606">
                  <a:extLst>
                    <a:ext uri="{FF2B5EF4-FFF2-40B4-BE49-F238E27FC236}">
                      <a16:creationId xmlns:a16="http://schemas.microsoft.com/office/drawing/2014/main" id="{85F94063-EF93-3BB0-BCCB-863384099F37}"/>
                    </a:ext>
                  </a:extLst>
                </p:cNvPr>
                <p:cNvPicPr/>
                <p:nvPr/>
              </p:nvPicPr>
              <p:blipFill>
                <a:blip r:embed="rId274"/>
                <a:stretch>
                  <a:fillRect/>
                </a:stretch>
              </p:blipFill>
              <p:spPr>
                <a:xfrm>
                  <a:off x="3185018" y="5587822"/>
                  <a:ext cx="161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9608" name="Freihand 149607">
                  <a:extLst>
                    <a:ext uri="{FF2B5EF4-FFF2-40B4-BE49-F238E27FC236}">
                      <a16:creationId xmlns:a16="http://schemas.microsoft.com/office/drawing/2014/main" id="{415AB4C2-DDB1-88E0-B05F-13836B6C094E}"/>
                    </a:ext>
                  </a:extLst>
                </p14:cNvPr>
                <p14:cNvContentPartPr/>
                <p14:nvPr/>
              </p14:nvContentPartPr>
              <p14:xfrm>
                <a:off x="3427298" y="5588902"/>
                <a:ext cx="126000" cy="120960"/>
              </p14:xfrm>
            </p:contentPart>
          </mc:Choice>
          <mc:Fallback>
            <p:pic>
              <p:nvPicPr>
                <p:cNvPr id="149608" name="Freihand 149607">
                  <a:extLst>
                    <a:ext uri="{FF2B5EF4-FFF2-40B4-BE49-F238E27FC236}">
                      <a16:creationId xmlns:a16="http://schemas.microsoft.com/office/drawing/2014/main" id="{415AB4C2-DDB1-88E0-B05F-13836B6C094E}"/>
                    </a:ext>
                  </a:extLst>
                </p:cNvPr>
                <p:cNvPicPr/>
                <p:nvPr/>
              </p:nvPicPr>
              <p:blipFill>
                <a:blip r:embed="rId276"/>
                <a:stretch>
                  <a:fillRect/>
                </a:stretch>
              </p:blipFill>
              <p:spPr>
                <a:xfrm>
                  <a:off x="3418658" y="5579902"/>
                  <a:ext cx="143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9609" name="Freihand 149608">
                  <a:extLst>
                    <a:ext uri="{FF2B5EF4-FFF2-40B4-BE49-F238E27FC236}">
                      <a16:creationId xmlns:a16="http://schemas.microsoft.com/office/drawing/2014/main" id="{58ACA743-0E86-6A18-F2E3-082853C5B086}"/>
                    </a:ext>
                  </a:extLst>
                </p14:cNvPr>
                <p14:cNvContentPartPr/>
                <p14:nvPr/>
              </p14:nvContentPartPr>
              <p14:xfrm>
                <a:off x="3609458" y="5575942"/>
                <a:ext cx="100440" cy="116640"/>
              </p14:xfrm>
            </p:contentPart>
          </mc:Choice>
          <mc:Fallback>
            <p:pic>
              <p:nvPicPr>
                <p:cNvPr id="149609" name="Freihand 149608">
                  <a:extLst>
                    <a:ext uri="{FF2B5EF4-FFF2-40B4-BE49-F238E27FC236}">
                      <a16:creationId xmlns:a16="http://schemas.microsoft.com/office/drawing/2014/main" id="{58ACA743-0E86-6A18-F2E3-082853C5B086}"/>
                    </a:ext>
                  </a:extLst>
                </p:cNvPr>
                <p:cNvPicPr/>
                <p:nvPr/>
              </p:nvPicPr>
              <p:blipFill>
                <a:blip r:embed="rId278"/>
                <a:stretch>
                  <a:fillRect/>
                </a:stretch>
              </p:blipFill>
              <p:spPr>
                <a:xfrm>
                  <a:off x="3600818" y="5567302"/>
                  <a:ext cx="118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9610" name="Freihand 149609">
                  <a:extLst>
                    <a:ext uri="{FF2B5EF4-FFF2-40B4-BE49-F238E27FC236}">
                      <a16:creationId xmlns:a16="http://schemas.microsoft.com/office/drawing/2014/main" id="{62D0B100-0BBC-2EA5-B3DB-BD86A68940D0}"/>
                    </a:ext>
                  </a:extLst>
                </p14:cNvPr>
                <p14:cNvContentPartPr/>
                <p14:nvPr/>
              </p14:nvContentPartPr>
              <p14:xfrm>
                <a:off x="4368698" y="5373262"/>
                <a:ext cx="206640" cy="13320"/>
              </p14:xfrm>
            </p:contentPart>
          </mc:Choice>
          <mc:Fallback>
            <p:pic>
              <p:nvPicPr>
                <p:cNvPr id="149610" name="Freihand 149609">
                  <a:extLst>
                    <a:ext uri="{FF2B5EF4-FFF2-40B4-BE49-F238E27FC236}">
                      <a16:creationId xmlns:a16="http://schemas.microsoft.com/office/drawing/2014/main" id="{62D0B100-0BBC-2EA5-B3DB-BD86A68940D0}"/>
                    </a:ext>
                  </a:extLst>
                </p:cNvPr>
                <p:cNvPicPr/>
                <p:nvPr/>
              </p:nvPicPr>
              <p:blipFill>
                <a:blip r:embed="rId280"/>
                <a:stretch>
                  <a:fillRect/>
                </a:stretch>
              </p:blipFill>
              <p:spPr>
                <a:xfrm>
                  <a:off x="4359698" y="5364622"/>
                  <a:ext cx="2242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9611" name="Freihand 149610">
                  <a:extLst>
                    <a:ext uri="{FF2B5EF4-FFF2-40B4-BE49-F238E27FC236}">
                      <a16:creationId xmlns:a16="http://schemas.microsoft.com/office/drawing/2014/main" id="{FF888921-2DEE-68DF-E8F9-9BFE7AEA72E3}"/>
                    </a:ext>
                  </a:extLst>
                </p14:cNvPr>
                <p14:cNvContentPartPr/>
                <p14:nvPr/>
              </p14:nvContentPartPr>
              <p14:xfrm>
                <a:off x="4376978" y="5441302"/>
                <a:ext cx="211320" cy="33480"/>
              </p14:xfrm>
            </p:contentPart>
          </mc:Choice>
          <mc:Fallback>
            <p:pic>
              <p:nvPicPr>
                <p:cNvPr id="149611" name="Freihand 149610">
                  <a:extLst>
                    <a:ext uri="{FF2B5EF4-FFF2-40B4-BE49-F238E27FC236}">
                      <a16:creationId xmlns:a16="http://schemas.microsoft.com/office/drawing/2014/main" id="{FF888921-2DEE-68DF-E8F9-9BFE7AEA72E3}"/>
                    </a:ext>
                  </a:extLst>
                </p:cNvPr>
                <p:cNvPicPr/>
                <p:nvPr/>
              </p:nvPicPr>
              <p:blipFill>
                <a:blip r:embed="rId282"/>
                <a:stretch>
                  <a:fillRect/>
                </a:stretch>
              </p:blipFill>
              <p:spPr>
                <a:xfrm>
                  <a:off x="4367978" y="5432662"/>
                  <a:ext cx="2289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9612" name="Freihand 149611">
                  <a:extLst>
                    <a:ext uri="{FF2B5EF4-FFF2-40B4-BE49-F238E27FC236}">
                      <a16:creationId xmlns:a16="http://schemas.microsoft.com/office/drawing/2014/main" id="{76F1E42B-1E48-E6A7-0345-B8BB05B2DE1E}"/>
                    </a:ext>
                  </a:extLst>
                </p14:cNvPr>
                <p14:cNvContentPartPr/>
                <p14:nvPr/>
              </p14:nvContentPartPr>
              <p14:xfrm>
                <a:off x="4884938" y="5235742"/>
                <a:ext cx="115920" cy="190800"/>
              </p14:xfrm>
            </p:contentPart>
          </mc:Choice>
          <mc:Fallback>
            <p:pic>
              <p:nvPicPr>
                <p:cNvPr id="149612" name="Freihand 149611">
                  <a:extLst>
                    <a:ext uri="{FF2B5EF4-FFF2-40B4-BE49-F238E27FC236}">
                      <a16:creationId xmlns:a16="http://schemas.microsoft.com/office/drawing/2014/main" id="{76F1E42B-1E48-E6A7-0345-B8BB05B2DE1E}"/>
                    </a:ext>
                  </a:extLst>
                </p:cNvPr>
                <p:cNvPicPr/>
                <p:nvPr/>
              </p:nvPicPr>
              <p:blipFill>
                <a:blip r:embed="rId284"/>
                <a:stretch>
                  <a:fillRect/>
                </a:stretch>
              </p:blipFill>
              <p:spPr>
                <a:xfrm>
                  <a:off x="4876298" y="5227102"/>
                  <a:ext cx="133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9613" name="Freihand 149612">
                  <a:extLst>
                    <a:ext uri="{FF2B5EF4-FFF2-40B4-BE49-F238E27FC236}">
                      <a16:creationId xmlns:a16="http://schemas.microsoft.com/office/drawing/2014/main" id="{EF0321A8-E7CE-AC99-A9BA-BB69490F089B}"/>
                    </a:ext>
                  </a:extLst>
                </p14:cNvPr>
                <p14:cNvContentPartPr/>
                <p14:nvPr/>
              </p14:nvContentPartPr>
              <p14:xfrm>
                <a:off x="5004458" y="5267062"/>
                <a:ext cx="360000" cy="228240"/>
              </p14:xfrm>
            </p:contentPart>
          </mc:Choice>
          <mc:Fallback>
            <p:pic>
              <p:nvPicPr>
                <p:cNvPr id="149613" name="Freihand 149612">
                  <a:extLst>
                    <a:ext uri="{FF2B5EF4-FFF2-40B4-BE49-F238E27FC236}">
                      <a16:creationId xmlns:a16="http://schemas.microsoft.com/office/drawing/2014/main" id="{EF0321A8-E7CE-AC99-A9BA-BB69490F089B}"/>
                    </a:ext>
                  </a:extLst>
                </p:cNvPr>
                <p:cNvPicPr/>
                <p:nvPr/>
              </p:nvPicPr>
              <p:blipFill>
                <a:blip r:embed="rId286"/>
                <a:stretch>
                  <a:fillRect/>
                </a:stretch>
              </p:blipFill>
              <p:spPr>
                <a:xfrm>
                  <a:off x="4995458" y="5258062"/>
                  <a:ext cx="3776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9614" name="Freihand 149613">
                  <a:extLst>
                    <a:ext uri="{FF2B5EF4-FFF2-40B4-BE49-F238E27FC236}">
                      <a16:creationId xmlns:a16="http://schemas.microsoft.com/office/drawing/2014/main" id="{F35AAB8C-1478-3DC6-8DF9-F4086A692A71}"/>
                    </a:ext>
                  </a:extLst>
                </p14:cNvPr>
                <p14:cNvContentPartPr/>
                <p14:nvPr/>
              </p14:nvContentPartPr>
              <p14:xfrm>
                <a:off x="5166098" y="5146822"/>
                <a:ext cx="110160" cy="145800"/>
              </p14:xfrm>
            </p:contentPart>
          </mc:Choice>
          <mc:Fallback>
            <p:pic>
              <p:nvPicPr>
                <p:cNvPr id="149614" name="Freihand 149613">
                  <a:extLst>
                    <a:ext uri="{FF2B5EF4-FFF2-40B4-BE49-F238E27FC236}">
                      <a16:creationId xmlns:a16="http://schemas.microsoft.com/office/drawing/2014/main" id="{F35AAB8C-1478-3DC6-8DF9-F4086A692A71}"/>
                    </a:ext>
                  </a:extLst>
                </p:cNvPr>
                <p:cNvPicPr/>
                <p:nvPr/>
              </p:nvPicPr>
              <p:blipFill>
                <a:blip r:embed="rId288"/>
                <a:stretch>
                  <a:fillRect/>
                </a:stretch>
              </p:blipFill>
              <p:spPr>
                <a:xfrm>
                  <a:off x="5157458" y="5137822"/>
                  <a:ext cx="127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9615" name="Freihand 149614">
                  <a:extLst>
                    <a:ext uri="{FF2B5EF4-FFF2-40B4-BE49-F238E27FC236}">
                      <a16:creationId xmlns:a16="http://schemas.microsoft.com/office/drawing/2014/main" id="{51559EBE-35A7-E759-214B-A70670ECFDFB}"/>
                    </a:ext>
                  </a:extLst>
                </p14:cNvPr>
                <p14:cNvContentPartPr/>
                <p14:nvPr/>
              </p14:nvContentPartPr>
              <p14:xfrm>
                <a:off x="5347538" y="5341222"/>
                <a:ext cx="155880" cy="111600"/>
              </p14:xfrm>
            </p:contentPart>
          </mc:Choice>
          <mc:Fallback>
            <p:pic>
              <p:nvPicPr>
                <p:cNvPr id="149615" name="Freihand 149614">
                  <a:extLst>
                    <a:ext uri="{FF2B5EF4-FFF2-40B4-BE49-F238E27FC236}">
                      <a16:creationId xmlns:a16="http://schemas.microsoft.com/office/drawing/2014/main" id="{51559EBE-35A7-E759-214B-A70670ECFDFB}"/>
                    </a:ext>
                  </a:extLst>
                </p:cNvPr>
                <p:cNvPicPr/>
                <p:nvPr/>
              </p:nvPicPr>
              <p:blipFill>
                <a:blip r:embed="rId290"/>
                <a:stretch>
                  <a:fillRect/>
                </a:stretch>
              </p:blipFill>
              <p:spPr>
                <a:xfrm>
                  <a:off x="5338538" y="5332222"/>
                  <a:ext cx="173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9616" name="Freihand 149615">
                  <a:extLst>
                    <a:ext uri="{FF2B5EF4-FFF2-40B4-BE49-F238E27FC236}">
                      <a16:creationId xmlns:a16="http://schemas.microsoft.com/office/drawing/2014/main" id="{25A60759-55C5-0CE9-C2E5-99234DA682BC}"/>
                    </a:ext>
                  </a:extLst>
                </p14:cNvPr>
                <p14:cNvContentPartPr/>
                <p14:nvPr/>
              </p14:nvContentPartPr>
              <p14:xfrm>
                <a:off x="4679738" y="5521942"/>
                <a:ext cx="1151640" cy="220320"/>
              </p14:xfrm>
            </p:contentPart>
          </mc:Choice>
          <mc:Fallback>
            <p:pic>
              <p:nvPicPr>
                <p:cNvPr id="149616" name="Freihand 149615">
                  <a:extLst>
                    <a:ext uri="{FF2B5EF4-FFF2-40B4-BE49-F238E27FC236}">
                      <a16:creationId xmlns:a16="http://schemas.microsoft.com/office/drawing/2014/main" id="{25A60759-55C5-0CE9-C2E5-99234DA682BC}"/>
                    </a:ext>
                  </a:extLst>
                </p:cNvPr>
                <p:cNvPicPr/>
                <p:nvPr/>
              </p:nvPicPr>
              <p:blipFill>
                <a:blip r:embed="rId292"/>
                <a:stretch>
                  <a:fillRect/>
                </a:stretch>
              </p:blipFill>
              <p:spPr>
                <a:xfrm>
                  <a:off x="4670738" y="5512942"/>
                  <a:ext cx="11692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9617" name="Freihand 149616">
                  <a:extLst>
                    <a:ext uri="{FF2B5EF4-FFF2-40B4-BE49-F238E27FC236}">
                      <a16:creationId xmlns:a16="http://schemas.microsoft.com/office/drawing/2014/main" id="{55FCFAE1-588C-4EFC-0311-B107BD20409B}"/>
                    </a:ext>
                  </a:extLst>
                </p14:cNvPr>
                <p14:cNvContentPartPr/>
                <p14:nvPr/>
              </p14:nvContentPartPr>
              <p14:xfrm>
                <a:off x="4528538" y="5660182"/>
                <a:ext cx="1539720" cy="362520"/>
              </p14:xfrm>
            </p:contentPart>
          </mc:Choice>
          <mc:Fallback>
            <p:pic>
              <p:nvPicPr>
                <p:cNvPr id="149617" name="Freihand 149616">
                  <a:extLst>
                    <a:ext uri="{FF2B5EF4-FFF2-40B4-BE49-F238E27FC236}">
                      <a16:creationId xmlns:a16="http://schemas.microsoft.com/office/drawing/2014/main" id="{55FCFAE1-588C-4EFC-0311-B107BD20409B}"/>
                    </a:ext>
                  </a:extLst>
                </p:cNvPr>
                <p:cNvPicPr/>
                <p:nvPr/>
              </p:nvPicPr>
              <p:blipFill>
                <a:blip r:embed="rId294"/>
                <a:stretch>
                  <a:fillRect/>
                </a:stretch>
              </p:blipFill>
              <p:spPr>
                <a:xfrm>
                  <a:off x="4519898" y="5651182"/>
                  <a:ext cx="1557360" cy="380160"/>
                </a:xfrm>
                <a:prstGeom prst="rect">
                  <a:avLst/>
                </a:prstGeom>
              </p:spPr>
            </p:pic>
          </mc:Fallback>
        </mc:AlternateContent>
      </p:grpSp>
      <p:grpSp>
        <p:nvGrpSpPr>
          <p:cNvPr id="149621" name="Gruppieren 149620">
            <a:extLst>
              <a:ext uri="{FF2B5EF4-FFF2-40B4-BE49-F238E27FC236}">
                <a16:creationId xmlns:a16="http://schemas.microsoft.com/office/drawing/2014/main" id="{15D7EEC6-334F-F300-42AC-23FC8A6B0EDF}"/>
              </a:ext>
            </a:extLst>
          </p:cNvPr>
          <p:cNvGrpSpPr/>
          <p:nvPr/>
        </p:nvGrpSpPr>
        <p:grpSpPr>
          <a:xfrm>
            <a:off x="7114058" y="660862"/>
            <a:ext cx="2750760" cy="915480"/>
            <a:chOff x="7114058" y="660862"/>
            <a:chExt cx="2750760" cy="915480"/>
          </a:xfrm>
        </p:grpSpPr>
        <mc:AlternateContent xmlns:mc="http://schemas.openxmlformats.org/markup-compatibility/2006">
          <mc:Choice xmlns:p14="http://schemas.microsoft.com/office/powerpoint/2010/main" Requires="p14">
            <p:contentPart p14:bwMode="auto" r:id="rId295">
              <p14:nvContentPartPr>
                <p14:cNvPr id="6" name="Freihand 5">
                  <a:extLst>
                    <a:ext uri="{FF2B5EF4-FFF2-40B4-BE49-F238E27FC236}">
                      <a16:creationId xmlns:a16="http://schemas.microsoft.com/office/drawing/2014/main" id="{33298554-51B1-2749-039B-B00FF916EF52}"/>
                    </a:ext>
                  </a:extLst>
                </p14:cNvPr>
                <p14:cNvContentPartPr/>
                <p14:nvPr/>
              </p14:nvContentPartPr>
              <p14:xfrm>
                <a:off x="7366418" y="1295182"/>
                <a:ext cx="2498400" cy="118080"/>
              </p14:xfrm>
            </p:contentPart>
          </mc:Choice>
          <mc:Fallback>
            <p:pic>
              <p:nvPicPr>
                <p:cNvPr id="6" name="Freihand 5">
                  <a:extLst>
                    <a:ext uri="{FF2B5EF4-FFF2-40B4-BE49-F238E27FC236}">
                      <a16:creationId xmlns:a16="http://schemas.microsoft.com/office/drawing/2014/main" id="{33298554-51B1-2749-039B-B00FF916EF52}"/>
                    </a:ext>
                  </a:extLst>
                </p:cNvPr>
                <p:cNvPicPr/>
                <p:nvPr/>
              </p:nvPicPr>
              <p:blipFill>
                <a:blip r:embed="rId296"/>
                <a:stretch>
                  <a:fillRect/>
                </a:stretch>
              </p:blipFill>
              <p:spPr>
                <a:xfrm>
                  <a:off x="7357778" y="1286182"/>
                  <a:ext cx="2516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7" name="Freihand 6">
                  <a:extLst>
                    <a:ext uri="{FF2B5EF4-FFF2-40B4-BE49-F238E27FC236}">
                      <a16:creationId xmlns:a16="http://schemas.microsoft.com/office/drawing/2014/main" id="{558ECC0C-D38D-22F8-623D-CC1AD0584D93}"/>
                    </a:ext>
                  </a:extLst>
                </p14:cNvPr>
                <p14:cNvContentPartPr/>
                <p14:nvPr/>
              </p14:nvContentPartPr>
              <p14:xfrm>
                <a:off x="7137458" y="768142"/>
                <a:ext cx="959040" cy="641160"/>
              </p14:xfrm>
            </p:contentPart>
          </mc:Choice>
          <mc:Fallback>
            <p:pic>
              <p:nvPicPr>
                <p:cNvPr id="7" name="Freihand 6">
                  <a:extLst>
                    <a:ext uri="{FF2B5EF4-FFF2-40B4-BE49-F238E27FC236}">
                      <a16:creationId xmlns:a16="http://schemas.microsoft.com/office/drawing/2014/main" id="{558ECC0C-D38D-22F8-623D-CC1AD0584D93}"/>
                    </a:ext>
                  </a:extLst>
                </p:cNvPr>
                <p:cNvPicPr/>
                <p:nvPr/>
              </p:nvPicPr>
              <p:blipFill>
                <a:blip r:embed="rId298"/>
                <a:stretch>
                  <a:fillRect/>
                </a:stretch>
              </p:blipFill>
              <p:spPr>
                <a:xfrm>
                  <a:off x="7128818" y="759502"/>
                  <a:ext cx="976680" cy="658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9620" name="Freihand 149619">
                  <a:extLst>
                    <a:ext uri="{FF2B5EF4-FFF2-40B4-BE49-F238E27FC236}">
                      <a16:creationId xmlns:a16="http://schemas.microsoft.com/office/drawing/2014/main" id="{8D3A84F1-64D7-5D51-5EDC-08FDE2CCC35F}"/>
                    </a:ext>
                  </a:extLst>
                </p14:cNvPr>
                <p14:cNvContentPartPr/>
                <p14:nvPr/>
              </p14:nvContentPartPr>
              <p14:xfrm>
                <a:off x="7114058" y="660862"/>
                <a:ext cx="1119240" cy="915480"/>
              </p14:xfrm>
            </p:contentPart>
          </mc:Choice>
          <mc:Fallback>
            <p:pic>
              <p:nvPicPr>
                <p:cNvPr id="149620" name="Freihand 149619">
                  <a:extLst>
                    <a:ext uri="{FF2B5EF4-FFF2-40B4-BE49-F238E27FC236}">
                      <a16:creationId xmlns:a16="http://schemas.microsoft.com/office/drawing/2014/main" id="{8D3A84F1-64D7-5D51-5EDC-08FDE2CCC35F}"/>
                    </a:ext>
                  </a:extLst>
                </p:cNvPr>
                <p:cNvPicPr/>
                <p:nvPr/>
              </p:nvPicPr>
              <p:blipFill>
                <a:blip r:embed="rId300"/>
                <a:stretch>
                  <a:fillRect/>
                </a:stretch>
              </p:blipFill>
              <p:spPr>
                <a:xfrm>
                  <a:off x="7105058" y="652222"/>
                  <a:ext cx="1136880" cy="93312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E49A370A-123D-3405-04D6-E22AEBA29E98}"/>
                  </a:ext>
                </a:extLst>
              </p14:cNvPr>
              <p14:cNvContentPartPr/>
              <p14:nvPr/>
            </p14:nvContentPartPr>
            <p14:xfrm>
              <a:off x="859778" y="599662"/>
              <a:ext cx="1292040" cy="614160"/>
            </p14:xfrm>
          </p:contentPart>
        </mc:Choice>
        <mc:Fallback>
          <p:pic>
            <p:nvPicPr>
              <p:cNvPr id="3" name="Freihand 2">
                <a:extLst>
                  <a:ext uri="{FF2B5EF4-FFF2-40B4-BE49-F238E27FC236}">
                    <a16:creationId xmlns:a16="http://schemas.microsoft.com/office/drawing/2014/main" id="{E49A370A-123D-3405-04D6-E22AEBA29E98}"/>
                  </a:ext>
                </a:extLst>
              </p:cNvPr>
              <p:cNvPicPr/>
              <p:nvPr/>
            </p:nvPicPr>
            <p:blipFill>
              <a:blip r:embed="rId3"/>
              <a:stretch>
                <a:fillRect/>
              </a:stretch>
            </p:blipFill>
            <p:spPr>
              <a:xfrm>
                <a:off x="850778" y="590662"/>
                <a:ext cx="1309680" cy="631800"/>
              </a:xfrm>
              <a:prstGeom prst="rect">
                <a:avLst/>
              </a:prstGeom>
            </p:spPr>
          </p:pic>
        </mc:Fallback>
      </mc:AlternateContent>
      <p:grpSp>
        <p:nvGrpSpPr>
          <p:cNvPr id="8" name="Gruppieren 7">
            <a:extLst>
              <a:ext uri="{FF2B5EF4-FFF2-40B4-BE49-F238E27FC236}">
                <a16:creationId xmlns:a16="http://schemas.microsoft.com/office/drawing/2014/main" id="{6FD8DE08-EA40-D313-FCCF-86DCF843C864}"/>
              </a:ext>
            </a:extLst>
          </p:cNvPr>
          <p:cNvGrpSpPr/>
          <p:nvPr/>
        </p:nvGrpSpPr>
        <p:grpSpPr>
          <a:xfrm>
            <a:off x="3880898" y="600382"/>
            <a:ext cx="4098240" cy="649800"/>
            <a:chOff x="3880898" y="600382"/>
            <a:chExt cx="4098240" cy="649800"/>
          </a:xfrm>
        </p:grpSpPr>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F5E461E5-0FCD-9D05-7CA6-EEE1E36A6F42}"/>
                    </a:ext>
                  </a:extLst>
                </p14:cNvPr>
                <p14:cNvContentPartPr/>
                <p14:nvPr/>
              </p14:nvContentPartPr>
              <p14:xfrm>
                <a:off x="3880898" y="600382"/>
                <a:ext cx="934920" cy="649800"/>
              </p14:xfrm>
            </p:contentPart>
          </mc:Choice>
          <mc:Fallback>
            <p:pic>
              <p:nvPicPr>
                <p:cNvPr id="5" name="Freihand 4">
                  <a:extLst>
                    <a:ext uri="{FF2B5EF4-FFF2-40B4-BE49-F238E27FC236}">
                      <a16:creationId xmlns:a16="http://schemas.microsoft.com/office/drawing/2014/main" id="{F5E461E5-0FCD-9D05-7CA6-EEE1E36A6F42}"/>
                    </a:ext>
                  </a:extLst>
                </p:cNvPr>
                <p:cNvPicPr/>
                <p:nvPr/>
              </p:nvPicPr>
              <p:blipFill>
                <a:blip r:embed="rId5"/>
                <a:stretch>
                  <a:fillRect/>
                </a:stretch>
              </p:blipFill>
              <p:spPr>
                <a:xfrm>
                  <a:off x="3871898" y="591742"/>
                  <a:ext cx="952560" cy="667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35BB5ABF-E81B-4E58-A699-472E8AED91F8}"/>
                    </a:ext>
                  </a:extLst>
                </p14:cNvPr>
                <p14:cNvContentPartPr/>
                <p14:nvPr/>
              </p14:nvContentPartPr>
              <p14:xfrm>
                <a:off x="6114698" y="635302"/>
                <a:ext cx="1864440" cy="533880"/>
              </p14:xfrm>
            </p:contentPart>
          </mc:Choice>
          <mc:Fallback>
            <p:pic>
              <p:nvPicPr>
                <p:cNvPr id="7" name="Freihand 6">
                  <a:extLst>
                    <a:ext uri="{FF2B5EF4-FFF2-40B4-BE49-F238E27FC236}">
                      <a16:creationId xmlns:a16="http://schemas.microsoft.com/office/drawing/2014/main" id="{35BB5ABF-E81B-4E58-A699-472E8AED91F8}"/>
                    </a:ext>
                  </a:extLst>
                </p:cNvPr>
                <p:cNvPicPr/>
                <p:nvPr/>
              </p:nvPicPr>
              <p:blipFill>
                <a:blip r:embed="rId7"/>
                <a:stretch>
                  <a:fillRect/>
                </a:stretch>
              </p:blipFill>
              <p:spPr>
                <a:xfrm>
                  <a:off x="6105698" y="626662"/>
                  <a:ext cx="1882080" cy="55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44810321-D7C7-6829-7687-F2AAFFDA1901}"/>
                  </a:ext>
                </a:extLst>
              </p14:cNvPr>
              <p14:cNvContentPartPr/>
              <p14:nvPr/>
            </p14:nvContentPartPr>
            <p14:xfrm>
              <a:off x="5733818" y="1656982"/>
              <a:ext cx="707040" cy="41760"/>
            </p14:xfrm>
          </p:contentPart>
        </mc:Choice>
        <mc:Fallback>
          <p:pic>
            <p:nvPicPr>
              <p:cNvPr id="9" name="Freihand 8">
                <a:extLst>
                  <a:ext uri="{FF2B5EF4-FFF2-40B4-BE49-F238E27FC236}">
                    <a16:creationId xmlns:a16="http://schemas.microsoft.com/office/drawing/2014/main" id="{44810321-D7C7-6829-7687-F2AAFFDA1901}"/>
                  </a:ext>
                </a:extLst>
              </p:cNvPr>
              <p:cNvPicPr/>
              <p:nvPr/>
            </p:nvPicPr>
            <p:blipFill>
              <a:blip r:embed="rId9"/>
              <a:stretch>
                <a:fillRect/>
              </a:stretch>
            </p:blipFill>
            <p:spPr>
              <a:xfrm>
                <a:off x="5725178" y="1647982"/>
                <a:ext cx="724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CFDAC125-A0E7-9F7B-56E5-963B1108F24F}"/>
                  </a:ext>
                </a:extLst>
              </p14:cNvPr>
              <p14:cNvContentPartPr/>
              <p14:nvPr/>
            </p14:nvContentPartPr>
            <p14:xfrm>
              <a:off x="3018698" y="1646902"/>
              <a:ext cx="936000" cy="39600"/>
            </p14:xfrm>
          </p:contentPart>
        </mc:Choice>
        <mc:Fallback>
          <p:pic>
            <p:nvPicPr>
              <p:cNvPr id="10" name="Freihand 9">
                <a:extLst>
                  <a:ext uri="{FF2B5EF4-FFF2-40B4-BE49-F238E27FC236}">
                    <a16:creationId xmlns:a16="http://schemas.microsoft.com/office/drawing/2014/main" id="{CFDAC125-A0E7-9F7B-56E5-963B1108F24F}"/>
                  </a:ext>
                </a:extLst>
              </p:cNvPr>
              <p:cNvPicPr/>
              <p:nvPr/>
            </p:nvPicPr>
            <p:blipFill>
              <a:blip r:embed="rId11"/>
              <a:stretch>
                <a:fillRect/>
              </a:stretch>
            </p:blipFill>
            <p:spPr>
              <a:xfrm>
                <a:off x="3010058" y="1638262"/>
                <a:ext cx="953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C98FDB62-62E3-55DF-2BD8-1B3136DE87C5}"/>
                  </a:ext>
                </a:extLst>
              </p14:cNvPr>
              <p14:cNvContentPartPr/>
              <p14:nvPr/>
            </p14:nvContentPartPr>
            <p14:xfrm>
              <a:off x="880298" y="603622"/>
              <a:ext cx="1276200" cy="595440"/>
            </p14:xfrm>
          </p:contentPart>
        </mc:Choice>
        <mc:Fallback>
          <p:pic>
            <p:nvPicPr>
              <p:cNvPr id="11" name="Freihand 10">
                <a:extLst>
                  <a:ext uri="{FF2B5EF4-FFF2-40B4-BE49-F238E27FC236}">
                    <a16:creationId xmlns:a16="http://schemas.microsoft.com/office/drawing/2014/main" id="{C98FDB62-62E3-55DF-2BD8-1B3136DE87C5}"/>
                  </a:ext>
                </a:extLst>
              </p:cNvPr>
              <p:cNvPicPr/>
              <p:nvPr/>
            </p:nvPicPr>
            <p:blipFill>
              <a:blip r:embed="rId13"/>
              <a:stretch>
                <a:fillRect/>
              </a:stretch>
            </p:blipFill>
            <p:spPr>
              <a:xfrm>
                <a:off x="871298" y="594622"/>
                <a:ext cx="1293840" cy="613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A11753A2-1B0B-E0DF-78D5-AB302875A94F}"/>
                  </a:ext>
                </a:extLst>
              </p14:cNvPr>
              <p14:cNvContentPartPr/>
              <p14:nvPr/>
            </p14:nvContentPartPr>
            <p14:xfrm>
              <a:off x="3935618" y="568702"/>
              <a:ext cx="782280" cy="692640"/>
            </p14:xfrm>
          </p:contentPart>
        </mc:Choice>
        <mc:Fallback>
          <p:pic>
            <p:nvPicPr>
              <p:cNvPr id="12" name="Freihand 11">
                <a:extLst>
                  <a:ext uri="{FF2B5EF4-FFF2-40B4-BE49-F238E27FC236}">
                    <a16:creationId xmlns:a16="http://schemas.microsoft.com/office/drawing/2014/main" id="{A11753A2-1B0B-E0DF-78D5-AB302875A94F}"/>
                  </a:ext>
                </a:extLst>
              </p:cNvPr>
              <p:cNvPicPr/>
              <p:nvPr/>
            </p:nvPicPr>
            <p:blipFill>
              <a:blip r:embed="rId15"/>
              <a:stretch>
                <a:fillRect/>
              </a:stretch>
            </p:blipFill>
            <p:spPr>
              <a:xfrm>
                <a:off x="3926618" y="559702"/>
                <a:ext cx="799920" cy="710280"/>
              </a:xfrm>
              <a:prstGeom prst="rect">
                <a:avLst/>
              </a:prstGeom>
            </p:spPr>
          </p:pic>
        </mc:Fallback>
      </mc:AlternateContent>
      <p:grpSp>
        <p:nvGrpSpPr>
          <p:cNvPr id="15" name="Gruppieren 14">
            <a:extLst>
              <a:ext uri="{FF2B5EF4-FFF2-40B4-BE49-F238E27FC236}">
                <a16:creationId xmlns:a16="http://schemas.microsoft.com/office/drawing/2014/main" id="{686BA31C-CC1E-D193-7CC6-6EDBAF601728}"/>
              </a:ext>
            </a:extLst>
          </p:cNvPr>
          <p:cNvGrpSpPr/>
          <p:nvPr/>
        </p:nvGrpSpPr>
        <p:grpSpPr>
          <a:xfrm>
            <a:off x="2833658" y="4920742"/>
            <a:ext cx="5607720" cy="1321200"/>
            <a:chOff x="2833658" y="4920742"/>
            <a:chExt cx="5607720" cy="1321200"/>
          </a:xfrm>
        </p:grpSpPr>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3ADBA421-9868-5941-8F12-28677A7D834F}"/>
                    </a:ext>
                  </a:extLst>
                </p14:cNvPr>
                <p14:cNvContentPartPr/>
                <p14:nvPr/>
              </p14:nvContentPartPr>
              <p14:xfrm>
                <a:off x="2833658" y="5032342"/>
                <a:ext cx="2880720" cy="1209600"/>
              </p14:xfrm>
            </p:contentPart>
          </mc:Choice>
          <mc:Fallback>
            <p:pic>
              <p:nvPicPr>
                <p:cNvPr id="13" name="Freihand 12">
                  <a:extLst>
                    <a:ext uri="{FF2B5EF4-FFF2-40B4-BE49-F238E27FC236}">
                      <a16:creationId xmlns:a16="http://schemas.microsoft.com/office/drawing/2014/main" id="{3ADBA421-9868-5941-8F12-28677A7D834F}"/>
                    </a:ext>
                  </a:extLst>
                </p:cNvPr>
                <p:cNvPicPr/>
                <p:nvPr/>
              </p:nvPicPr>
              <p:blipFill>
                <a:blip r:embed="rId17"/>
                <a:stretch>
                  <a:fillRect/>
                </a:stretch>
              </p:blipFill>
              <p:spPr>
                <a:xfrm>
                  <a:off x="2824658" y="5023702"/>
                  <a:ext cx="2898360" cy="1227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0C455A0E-6377-861B-C6E7-65CEA4F2F470}"/>
                    </a:ext>
                  </a:extLst>
                </p14:cNvPr>
                <p14:cNvContentPartPr/>
                <p14:nvPr/>
              </p14:nvContentPartPr>
              <p14:xfrm>
                <a:off x="5704298" y="4920742"/>
                <a:ext cx="2737080" cy="1212480"/>
              </p14:xfrm>
            </p:contentPart>
          </mc:Choice>
          <mc:Fallback>
            <p:pic>
              <p:nvPicPr>
                <p:cNvPr id="14" name="Freihand 13">
                  <a:extLst>
                    <a:ext uri="{FF2B5EF4-FFF2-40B4-BE49-F238E27FC236}">
                      <a16:creationId xmlns:a16="http://schemas.microsoft.com/office/drawing/2014/main" id="{0C455A0E-6377-861B-C6E7-65CEA4F2F470}"/>
                    </a:ext>
                  </a:extLst>
                </p:cNvPr>
                <p:cNvPicPr/>
                <p:nvPr/>
              </p:nvPicPr>
              <p:blipFill>
                <a:blip r:embed="rId19"/>
                <a:stretch>
                  <a:fillRect/>
                </a:stretch>
              </p:blipFill>
              <p:spPr>
                <a:xfrm>
                  <a:off x="5695658" y="4911742"/>
                  <a:ext cx="2754720" cy="1230120"/>
                </a:xfrm>
                <a:prstGeom prst="rect">
                  <a:avLst/>
                </a:prstGeom>
              </p:spPr>
            </p:pic>
          </mc:Fallback>
        </mc:AlternateContent>
      </p:grpSp>
    </p:spTree>
    <p:extLst>
      <p:ext uri="{BB962C8B-B14F-4D97-AF65-F5344CB8AC3E}">
        <p14:creationId xmlns:p14="http://schemas.microsoft.com/office/powerpoint/2010/main" val="334454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5" name="Rechteck 4"/>
          <p:cNvSpPr/>
          <p:nvPr/>
        </p:nvSpPr>
        <p:spPr>
          <a:xfrm>
            <a:off x="1099100" y="4514600"/>
            <a:ext cx="2798136" cy="276999"/>
          </a:xfrm>
          <a:prstGeom prst="rect">
            <a:avLst/>
          </a:prstGeom>
        </p:spPr>
        <p:txBody>
          <a:bodyPr wrap="square">
            <a:spAutoFit/>
          </a:bodyPr>
          <a:lstStyle/>
          <a:p>
            <a:r>
              <a:rPr lang="de-DE" sz="1200" dirty="0"/>
              <a:t>Warum liegt das Ziel nicht bei 0%?</a:t>
            </a:r>
          </a:p>
        </p:txBody>
      </p:sp>
      <p:sp>
        <p:nvSpPr>
          <p:cNvPr id="6" name="Rechteck 5"/>
          <p:cNvSpPr/>
          <p:nvPr/>
        </p:nvSpPr>
        <p:spPr>
          <a:xfrm>
            <a:off x="1099100" y="4887288"/>
            <a:ext cx="9394428" cy="1200329"/>
          </a:xfrm>
          <a:prstGeom prst="rect">
            <a:avLst/>
          </a:prstGeom>
        </p:spPr>
        <p:txBody>
          <a:bodyPr wrap="square">
            <a:spAutoFit/>
          </a:bodyPr>
          <a:lstStyle/>
          <a:p>
            <a:r>
              <a:rPr lang="de-DE" sz="1200" dirty="0"/>
              <a:t>Unter dem ersten Punkt finden wir das Adjektiv „arbeitswillig“! In unserer freiheitlichen Demokratie wird niemand zur Arbeit gezwungen. Insbesondere hat Deutschland ein relativ enges soziales Netz. Über das Arbeitslosengeld II und zusätzlich </a:t>
            </a:r>
            <a:r>
              <a:rPr lang="de-DE" sz="1200" dirty="0" err="1"/>
              <a:t>beantragbare</a:t>
            </a:r>
            <a:r>
              <a:rPr lang="de-DE" sz="1200" dirty="0"/>
              <a:t> Sachleistungen kann man in etwa abschätzen, dass eine Person in Deutschland auch ohne Arbeit rund 1000 Euro im Monat an Transferleistungen erhalten kann. Somit kann es nicht überraschen, dass dies durchaus einen Anreiz zur „</a:t>
            </a:r>
            <a:r>
              <a:rPr lang="de-DE" sz="1200" dirty="0" err="1"/>
              <a:t>NIcht</a:t>
            </a:r>
            <a:r>
              <a:rPr lang="de-DE" sz="1200" dirty="0"/>
              <a:t>-Arbeit“ darstellt. In einer freiheitlichen Demokratie kann es nicht als „gut“ oder „schlecht“ eingeordnet werden, wenn ein Individuum sich für „Nicht-Arbeit“ entscheidet, denn diese Möglichkeit ist über die Rahmenbedingungen von der Gesellschaft gesetzt worden, und innerhalb dieser Rahmenbedingungen kann sich jedes Individuum frei entscheiden.</a:t>
            </a:r>
          </a:p>
        </p:txBody>
      </p:sp>
      <p:sp>
        <p:nvSpPr>
          <p:cNvPr id="7" name="Rechteck 6"/>
          <p:cNvSpPr/>
          <p:nvPr/>
        </p:nvSpPr>
        <p:spPr>
          <a:xfrm>
            <a:off x="1099100" y="6183306"/>
            <a:ext cx="9312448" cy="461665"/>
          </a:xfrm>
          <a:prstGeom prst="rect">
            <a:avLst/>
          </a:prstGeom>
        </p:spPr>
        <p:txBody>
          <a:bodyPr wrap="square">
            <a:spAutoFit/>
          </a:bodyPr>
          <a:lstStyle/>
          <a:p>
            <a:r>
              <a:rPr lang="de-DE" sz="1200" dirty="0"/>
              <a:t>Als Folge wäre es nicht sinnvoll das Ziel von einer Arbeitslosenquote von 0% auszugeben, denn unter den gegebenen Rahmenbedingungen, gibt es Individuen, die sich wie geschildert für „Nicht-Arbeit“ entscheiden.</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822833C-2C14-25BF-D291-8A39BB731F6F}"/>
                  </a:ext>
                </a:extLst>
              </p14:cNvPr>
              <p14:cNvContentPartPr/>
              <p14:nvPr/>
            </p14:nvContentPartPr>
            <p14:xfrm>
              <a:off x="4787018" y="1485982"/>
              <a:ext cx="2062440" cy="79560"/>
            </p14:xfrm>
          </p:contentPart>
        </mc:Choice>
        <mc:Fallback>
          <p:pic>
            <p:nvPicPr>
              <p:cNvPr id="2" name="Freihand 1">
                <a:extLst>
                  <a:ext uri="{FF2B5EF4-FFF2-40B4-BE49-F238E27FC236}">
                    <a16:creationId xmlns:a16="http://schemas.microsoft.com/office/drawing/2014/main" id="{1822833C-2C14-25BF-D291-8A39BB731F6F}"/>
                  </a:ext>
                </a:extLst>
              </p:cNvPr>
              <p:cNvPicPr/>
              <p:nvPr/>
            </p:nvPicPr>
            <p:blipFill>
              <a:blip r:embed="rId4"/>
              <a:stretch>
                <a:fillRect/>
              </a:stretch>
            </p:blipFill>
            <p:spPr>
              <a:xfrm>
                <a:off x="4778018" y="1477342"/>
                <a:ext cx="2080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3A8000B-FC0C-2568-62D2-F83367339297}"/>
                  </a:ext>
                </a:extLst>
              </p14:cNvPr>
              <p14:cNvContentPartPr/>
              <p14:nvPr/>
            </p14:nvContentPartPr>
            <p14:xfrm>
              <a:off x="2544578" y="1876942"/>
              <a:ext cx="3429000" cy="69120"/>
            </p14:xfrm>
          </p:contentPart>
        </mc:Choice>
        <mc:Fallback>
          <p:pic>
            <p:nvPicPr>
              <p:cNvPr id="3" name="Freihand 2">
                <a:extLst>
                  <a:ext uri="{FF2B5EF4-FFF2-40B4-BE49-F238E27FC236}">
                    <a16:creationId xmlns:a16="http://schemas.microsoft.com/office/drawing/2014/main" id="{E3A8000B-FC0C-2568-62D2-F83367339297}"/>
                  </a:ext>
                </a:extLst>
              </p:cNvPr>
              <p:cNvPicPr/>
              <p:nvPr/>
            </p:nvPicPr>
            <p:blipFill>
              <a:blip r:embed="rId6"/>
              <a:stretch>
                <a:fillRect/>
              </a:stretch>
            </p:blipFill>
            <p:spPr>
              <a:xfrm>
                <a:off x="2535938" y="1868302"/>
                <a:ext cx="3446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150A59D1-F05E-A997-9ACC-F79CDC05BAC5}"/>
                  </a:ext>
                </a:extLst>
              </p14:cNvPr>
              <p14:cNvContentPartPr/>
              <p14:nvPr/>
            </p14:nvContentPartPr>
            <p14:xfrm>
              <a:off x="2487338" y="1420822"/>
              <a:ext cx="1796760" cy="694080"/>
            </p14:xfrm>
          </p:contentPart>
        </mc:Choice>
        <mc:Fallback>
          <p:pic>
            <p:nvPicPr>
              <p:cNvPr id="9" name="Freihand 8">
                <a:extLst>
                  <a:ext uri="{FF2B5EF4-FFF2-40B4-BE49-F238E27FC236}">
                    <a16:creationId xmlns:a16="http://schemas.microsoft.com/office/drawing/2014/main" id="{150A59D1-F05E-A997-9ACC-F79CDC05BAC5}"/>
                  </a:ext>
                </a:extLst>
              </p:cNvPr>
              <p:cNvPicPr/>
              <p:nvPr/>
            </p:nvPicPr>
            <p:blipFill>
              <a:blip r:embed="rId8"/>
              <a:stretch>
                <a:fillRect/>
              </a:stretch>
            </p:blipFill>
            <p:spPr>
              <a:xfrm>
                <a:off x="2478338" y="1411822"/>
                <a:ext cx="1814400" cy="711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5814ED15-A53E-4E15-027D-B15D868A13ED}"/>
                  </a:ext>
                </a:extLst>
              </p14:cNvPr>
              <p14:cNvContentPartPr/>
              <p14:nvPr/>
            </p14:nvContentPartPr>
            <p14:xfrm>
              <a:off x="892178" y="3935782"/>
              <a:ext cx="1463040" cy="510120"/>
            </p14:xfrm>
          </p:contentPart>
        </mc:Choice>
        <mc:Fallback>
          <p:pic>
            <p:nvPicPr>
              <p:cNvPr id="10" name="Freihand 9">
                <a:extLst>
                  <a:ext uri="{FF2B5EF4-FFF2-40B4-BE49-F238E27FC236}">
                    <a16:creationId xmlns:a16="http://schemas.microsoft.com/office/drawing/2014/main" id="{5814ED15-A53E-4E15-027D-B15D868A13ED}"/>
                  </a:ext>
                </a:extLst>
              </p:cNvPr>
              <p:cNvPicPr/>
              <p:nvPr/>
            </p:nvPicPr>
            <p:blipFill>
              <a:blip r:embed="rId10"/>
              <a:stretch>
                <a:fillRect/>
              </a:stretch>
            </p:blipFill>
            <p:spPr>
              <a:xfrm>
                <a:off x="883178" y="3927142"/>
                <a:ext cx="1480680" cy="527760"/>
              </a:xfrm>
              <a:prstGeom prst="rect">
                <a:avLst/>
              </a:prstGeom>
            </p:spPr>
          </p:pic>
        </mc:Fallback>
      </mc:AlternateContent>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6" name="Text Box 3"/>
          <p:cNvSpPr txBox="1">
            <a:spLocks noChangeArrowheads="1"/>
          </p:cNvSpPr>
          <p:nvPr/>
        </p:nvSpPr>
        <p:spPr bwMode="auto">
          <a:xfrm>
            <a:off x="75456" y="5451700"/>
            <a:ext cx="12116544" cy="629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Die Arbeitslosigkeit gemessen an der Arbeitslosenzahl, bzw. der Arbeitslosenquote ist seit dem Hoch im Jahr 2005 nahezu kontinuierlich gefallen und nicht einmal in der globalen Finanz- und Wirtschaftskrise kam es zu einem signifikanten Anstieg. Gemessen am Wirtschaftseinbruch von knapp 5% im Zuge der </a:t>
            </a:r>
            <a:r>
              <a:rPr lang="de-DE" altLang="de-DE" sz="1400" dirty="0" err="1">
                <a:solidFill>
                  <a:srgbClr val="000000"/>
                </a:solidFill>
              </a:rPr>
              <a:t>Coronapandemie</a:t>
            </a:r>
            <a:r>
              <a:rPr lang="de-DE" altLang="de-DE" sz="1400" dirty="0">
                <a:solidFill>
                  <a:srgbClr val="000000"/>
                </a:solidFill>
              </a:rPr>
              <a:t> ist der Anstieg um 1 Prozentpunkt im Jahr 2020 ebenfalls als sehr gering einzustufen. Erklärung folgt! Zudem stellt der deutsche Arbeitsmarkt seit der globalen Finanzkrise ein bemerkenswertes Phänomen dar, dass er sich mehr oder weniger konjunkturunabhängig in einem dauerhaften Trend positiv entwickelt. Ob dies allerdings im Zuge der demografischen Veränderung in Deutschland. Aktuell gehen (lässt man die Zuwanderung unberücksichtigt) 200.000 – 300.000 Personen mehr jedes Jahr in den Ruhestand, als junge Personen in den Arbeitsmarkt eintreten!</a:t>
            </a:r>
          </a:p>
          <a:p>
            <a:pPr eaLnBrk="1" hangingPunct="1">
              <a:buClrTx/>
            </a:pPr>
            <a:endParaRPr lang="de-DE" altLang="de-DE" sz="1400" dirty="0">
              <a:solidFill>
                <a:srgbClr val="000000"/>
              </a:solidFill>
            </a:endParaRP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8C8F26-BC7F-40E4-AE51-C905C20FA428}"/>
              </a:ext>
            </a:extLst>
          </p:cNvPr>
          <p:cNvPicPr>
            <a:picLocks noChangeAspect="1"/>
          </p:cNvPicPr>
          <p:nvPr/>
        </p:nvPicPr>
        <p:blipFill>
          <a:blip r:embed="rId3"/>
          <a:stretch>
            <a:fillRect/>
          </a:stretch>
        </p:blipFill>
        <p:spPr>
          <a:xfrm>
            <a:off x="0" y="720000"/>
            <a:ext cx="7570093" cy="432000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6D28D8A-7434-74C1-9A3A-9A36DAF5D05E}"/>
                  </a:ext>
                </a:extLst>
              </p14:cNvPr>
              <p14:cNvContentPartPr/>
              <p14:nvPr/>
            </p14:nvContentPartPr>
            <p14:xfrm>
              <a:off x="1104218" y="1134622"/>
              <a:ext cx="1680480" cy="1473480"/>
            </p14:xfrm>
          </p:contentPart>
        </mc:Choice>
        <mc:Fallback>
          <p:pic>
            <p:nvPicPr>
              <p:cNvPr id="3" name="Freihand 2">
                <a:extLst>
                  <a:ext uri="{FF2B5EF4-FFF2-40B4-BE49-F238E27FC236}">
                    <a16:creationId xmlns:a16="http://schemas.microsoft.com/office/drawing/2014/main" id="{26D28D8A-7434-74C1-9A3A-9A36DAF5D05E}"/>
                  </a:ext>
                </a:extLst>
              </p:cNvPr>
              <p:cNvPicPr/>
              <p:nvPr/>
            </p:nvPicPr>
            <p:blipFill>
              <a:blip r:embed="rId5"/>
              <a:stretch>
                <a:fillRect/>
              </a:stretch>
            </p:blipFill>
            <p:spPr>
              <a:xfrm>
                <a:off x="1095578" y="1125982"/>
                <a:ext cx="1698120" cy="149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D26D31BC-D53B-81BF-FDC8-59E593D65AE7}"/>
                  </a:ext>
                </a:extLst>
              </p14:cNvPr>
              <p14:cNvContentPartPr/>
              <p14:nvPr/>
            </p14:nvContentPartPr>
            <p14:xfrm>
              <a:off x="5855858" y="2630062"/>
              <a:ext cx="273240" cy="415080"/>
            </p14:xfrm>
          </p:contentPart>
        </mc:Choice>
        <mc:Fallback>
          <p:pic>
            <p:nvPicPr>
              <p:cNvPr id="9" name="Freihand 8">
                <a:extLst>
                  <a:ext uri="{FF2B5EF4-FFF2-40B4-BE49-F238E27FC236}">
                    <a16:creationId xmlns:a16="http://schemas.microsoft.com/office/drawing/2014/main" id="{D26D31BC-D53B-81BF-FDC8-59E593D65AE7}"/>
                  </a:ext>
                </a:extLst>
              </p:cNvPr>
              <p:cNvPicPr/>
              <p:nvPr/>
            </p:nvPicPr>
            <p:blipFill>
              <a:blip r:embed="rId7"/>
              <a:stretch>
                <a:fillRect/>
              </a:stretch>
            </p:blipFill>
            <p:spPr>
              <a:xfrm>
                <a:off x="5846858" y="2621062"/>
                <a:ext cx="29088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AB28B870-B2CB-C3FA-5744-14EFE64A8E01}"/>
                  </a:ext>
                </a:extLst>
              </p14:cNvPr>
              <p14:cNvContentPartPr/>
              <p14:nvPr/>
            </p14:nvContentPartPr>
            <p14:xfrm>
              <a:off x="3158738" y="1473742"/>
              <a:ext cx="2837880" cy="1293840"/>
            </p14:xfrm>
          </p:contentPart>
        </mc:Choice>
        <mc:Fallback>
          <p:pic>
            <p:nvPicPr>
              <p:cNvPr id="4" name="Freihand 3">
                <a:extLst>
                  <a:ext uri="{FF2B5EF4-FFF2-40B4-BE49-F238E27FC236}">
                    <a16:creationId xmlns:a16="http://schemas.microsoft.com/office/drawing/2014/main" id="{AB28B870-B2CB-C3FA-5744-14EFE64A8E01}"/>
                  </a:ext>
                </a:extLst>
              </p:cNvPr>
              <p:cNvPicPr/>
              <p:nvPr/>
            </p:nvPicPr>
            <p:blipFill>
              <a:blip r:embed="rId9"/>
              <a:stretch>
                <a:fillRect/>
              </a:stretch>
            </p:blipFill>
            <p:spPr>
              <a:xfrm>
                <a:off x="3149738" y="1464742"/>
                <a:ext cx="2855520" cy="1311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46062BEA-C5BD-8627-07AD-B87AA6FB7833}"/>
                  </a:ext>
                </a:extLst>
              </p14:cNvPr>
              <p14:cNvContentPartPr/>
              <p14:nvPr/>
            </p14:nvContentPartPr>
            <p14:xfrm>
              <a:off x="5529698" y="2486062"/>
              <a:ext cx="565200" cy="519120"/>
            </p14:xfrm>
          </p:contentPart>
        </mc:Choice>
        <mc:Fallback>
          <p:pic>
            <p:nvPicPr>
              <p:cNvPr id="5" name="Freihand 4">
                <a:extLst>
                  <a:ext uri="{FF2B5EF4-FFF2-40B4-BE49-F238E27FC236}">
                    <a16:creationId xmlns:a16="http://schemas.microsoft.com/office/drawing/2014/main" id="{46062BEA-C5BD-8627-07AD-B87AA6FB7833}"/>
                  </a:ext>
                </a:extLst>
              </p:cNvPr>
              <p:cNvPicPr/>
              <p:nvPr/>
            </p:nvPicPr>
            <p:blipFill>
              <a:blip r:embed="rId11"/>
              <a:stretch>
                <a:fillRect/>
              </a:stretch>
            </p:blipFill>
            <p:spPr>
              <a:xfrm>
                <a:off x="5520698" y="2477062"/>
                <a:ext cx="58284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3753D466-D266-65D2-F1E7-F3CF7109EF9D}"/>
                  </a:ext>
                </a:extLst>
              </p14:cNvPr>
              <p14:cNvContentPartPr/>
              <p14:nvPr/>
            </p14:nvContentPartPr>
            <p14:xfrm>
              <a:off x="3505778" y="1913662"/>
              <a:ext cx="380880" cy="943560"/>
            </p14:xfrm>
          </p:contentPart>
        </mc:Choice>
        <mc:Fallback>
          <p:pic>
            <p:nvPicPr>
              <p:cNvPr id="11" name="Freihand 10">
                <a:extLst>
                  <a:ext uri="{FF2B5EF4-FFF2-40B4-BE49-F238E27FC236}">
                    <a16:creationId xmlns:a16="http://schemas.microsoft.com/office/drawing/2014/main" id="{3753D466-D266-65D2-F1E7-F3CF7109EF9D}"/>
                  </a:ext>
                </a:extLst>
              </p:cNvPr>
              <p:cNvPicPr/>
              <p:nvPr/>
            </p:nvPicPr>
            <p:blipFill>
              <a:blip r:embed="rId13"/>
              <a:stretch>
                <a:fillRect/>
              </a:stretch>
            </p:blipFill>
            <p:spPr>
              <a:xfrm>
                <a:off x="3497138" y="1904662"/>
                <a:ext cx="398520" cy="961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FC1CB3FA-2D02-5DD2-A1DE-6AD6A9878A1C}"/>
                  </a:ext>
                </a:extLst>
              </p14:cNvPr>
              <p14:cNvContentPartPr/>
              <p14:nvPr/>
            </p14:nvContentPartPr>
            <p14:xfrm>
              <a:off x="6283178" y="2398942"/>
              <a:ext cx="358920" cy="579960"/>
            </p14:xfrm>
          </p:contentPart>
        </mc:Choice>
        <mc:Fallback>
          <p:pic>
            <p:nvPicPr>
              <p:cNvPr id="12" name="Freihand 11">
                <a:extLst>
                  <a:ext uri="{FF2B5EF4-FFF2-40B4-BE49-F238E27FC236}">
                    <a16:creationId xmlns:a16="http://schemas.microsoft.com/office/drawing/2014/main" id="{FC1CB3FA-2D02-5DD2-A1DE-6AD6A9878A1C}"/>
                  </a:ext>
                </a:extLst>
              </p:cNvPr>
              <p:cNvPicPr/>
              <p:nvPr/>
            </p:nvPicPr>
            <p:blipFill>
              <a:blip r:embed="rId15"/>
              <a:stretch>
                <a:fillRect/>
              </a:stretch>
            </p:blipFill>
            <p:spPr>
              <a:xfrm>
                <a:off x="6274178" y="2390302"/>
                <a:ext cx="376560" cy="597600"/>
              </a:xfrm>
              <a:prstGeom prst="rect">
                <a:avLst/>
              </a:prstGeom>
            </p:spPr>
          </p:pic>
        </mc:Fallback>
      </mc:AlternateContent>
      <p:grpSp>
        <p:nvGrpSpPr>
          <p:cNvPr id="32" name="Gruppieren 31">
            <a:extLst>
              <a:ext uri="{FF2B5EF4-FFF2-40B4-BE49-F238E27FC236}">
                <a16:creationId xmlns:a16="http://schemas.microsoft.com/office/drawing/2014/main" id="{2097BD69-4B1C-32CF-C5DB-D31E7E8CE302}"/>
              </a:ext>
            </a:extLst>
          </p:cNvPr>
          <p:cNvGrpSpPr/>
          <p:nvPr/>
        </p:nvGrpSpPr>
        <p:grpSpPr>
          <a:xfrm>
            <a:off x="3982058" y="704422"/>
            <a:ext cx="2427840" cy="1463040"/>
            <a:chOff x="3982058" y="704422"/>
            <a:chExt cx="2427840" cy="1463040"/>
          </a:xfrm>
        </p:grpSpPr>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6AE30ACD-7C21-4DA2-D30B-9FB20F152301}"/>
                    </a:ext>
                  </a:extLst>
                </p14:cNvPr>
                <p14:cNvContentPartPr/>
                <p14:nvPr/>
              </p14:nvContentPartPr>
              <p14:xfrm>
                <a:off x="5708618" y="1476622"/>
                <a:ext cx="549720" cy="690840"/>
              </p14:xfrm>
            </p:contentPart>
          </mc:Choice>
          <mc:Fallback>
            <p:pic>
              <p:nvPicPr>
                <p:cNvPr id="14" name="Freihand 13">
                  <a:extLst>
                    <a:ext uri="{FF2B5EF4-FFF2-40B4-BE49-F238E27FC236}">
                      <a16:creationId xmlns:a16="http://schemas.microsoft.com/office/drawing/2014/main" id="{6AE30ACD-7C21-4DA2-D30B-9FB20F152301}"/>
                    </a:ext>
                  </a:extLst>
                </p:cNvPr>
                <p:cNvPicPr/>
                <p:nvPr/>
              </p:nvPicPr>
              <p:blipFill>
                <a:blip r:embed="rId17"/>
                <a:stretch>
                  <a:fillRect/>
                </a:stretch>
              </p:blipFill>
              <p:spPr>
                <a:xfrm>
                  <a:off x="5699618" y="1467622"/>
                  <a:ext cx="567360" cy="708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B1E50B5F-FF4F-26CA-7F9C-28D57BD16066}"/>
                    </a:ext>
                  </a:extLst>
                </p14:cNvPr>
                <p14:cNvContentPartPr/>
                <p14:nvPr/>
              </p14:nvContentPartPr>
              <p14:xfrm>
                <a:off x="5521778" y="1096462"/>
                <a:ext cx="158400" cy="278280"/>
              </p14:xfrm>
            </p:contentPart>
          </mc:Choice>
          <mc:Fallback>
            <p:pic>
              <p:nvPicPr>
                <p:cNvPr id="16" name="Freihand 15">
                  <a:extLst>
                    <a:ext uri="{FF2B5EF4-FFF2-40B4-BE49-F238E27FC236}">
                      <a16:creationId xmlns:a16="http://schemas.microsoft.com/office/drawing/2014/main" id="{B1E50B5F-FF4F-26CA-7F9C-28D57BD16066}"/>
                    </a:ext>
                  </a:extLst>
                </p:cNvPr>
                <p:cNvPicPr/>
                <p:nvPr/>
              </p:nvPicPr>
              <p:blipFill>
                <a:blip r:embed="rId19"/>
                <a:stretch>
                  <a:fillRect/>
                </a:stretch>
              </p:blipFill>
              <p:spPr>
                <a:xfrm>
                  <a:off x="5513138" y="1087822"/>
                  <a:ext cx="1760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5D9F72B2-0194-F9F6-CA51-E1AD4CA1EF93}"/>
                    </a:ext>
                  </a:extLst>
                </p14:cNvPr>
                <p14:cNvContentPartPr/>
                <p14:nvPr/>
              </p14:nvContentPartPr>
              <p14:xfrm>
                <a:off x="5685938" y="1212382"/>
                <a:ext cx="109800" cy="122760"/>
              </p14:xfrm>
            </p:contentPart>
          </mc:Choice>
          <mc:Fallback>
            <p:pic>
              <p:nvPicPr>
                <p:cNvPr id="17" name="Freihand 16">
                  <a:extLst>
                    <a:ext uri="{FF2B5EF4-FFF2-40B4-BE49-F238E27FC236}">
                      <a16:creationId xmlns:a16="http://schemas.microsoft.com/office/drawing/2014/main" id="{5D9F72B2-0194-F9F6-CA51-E1AD4CA1EF93}"/>
                    </a:ext>
                  </a:extLst>
                </p:cNvPr>
                <p:cNvPicPr/>
                <p:nvPr/>
              </p:nvPicPr>
              <p:blipFill>
                <a:blip r:embed="rId21"/>
                <a:stretch>
                  <a:fillRect/>
                </a:stretch>
              </p:blipFill>
              <p:spPr>
                <a:xfrm>
                  <a:off x="5677298" y="1203742"/>
                  <a:ext cx="127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F03E84B5-5A6E-2CF9-350E-DD8D2EDA38B5}"/>
                    </a:ext>
                  </a:extLst>
                </p14:cNvPr>
                <p14:cNvContentPartPr/>
                <p14:nvPr/>
              </p14:nvContentPartPr>
              <p14:xfrm>
                <a:off x="5829218" y="1145062"/>
                <a:ext cx="414360" cy="176400"/>
              </p14:xfrm>
            </p:contentPart>
          </mc:Choice>
          <mc:Fallback>
            <p:pic>
              <p:nvPicPr>
                <p:cNvPr id="18" name="Freihand 17">
                  <a:extLst>
                    <a:ext uri="{FF2B5EF4-FFF2-40B4-BE49-F238E27FC236}">
                      <a16:creationId xmlns:a16="http://schemas.microsoft.com/office/drawing/2014/main" id="{F03E84B5-5A6E-2CF9-350E-DD8D2EDA38B5}"/>
                    </a:ext>
                  </a:extLst>
                </p:cNvPr>
                <p:cNvPicPr/>
                <p:nvPr/>
              </p:nvPicPr>
              <p:blipFill>
                <a:blip r:embed="rId23"/>
                <a:stretch>
                  <a:fillRect/>
                </a:stretch>
              </p:blipFill>
              <p:spPr>
                <a:xfrm>
                  <a:off x="5820578" y="1136062"/>
                  <a:ext cx="432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B913E56D-2E90-6A1A-E810-E7DB892C9A1D}"/>
                    </a:ext>
                  </a:extLst>
                </p14:cNvPr>
                <p14:cNvContentPartPr/>
                <p14:nvPr/>
              </p14:nvContentPartPr>
              <p14:xfrm>
                <a:off x="6289298" y="1069102"/>
                <a:ext cx="120600" cy="117000"/>
              </p14:xfrm>
            </p:contentPart>
          </mc:Choice>
          <mc:Fallback>
            <p:pic>
              <p:nvPicPr>
                <p:cNvPr id="19" name="Freihand 18">
                  <a:extLst>
                    <a:ext uri="{FF2B5EF4-FFF2-40B4-BE49-F238E27FC236}">
                      <a16:creationId xmlns:a16="http://schemas.microsoft.com/office/drawing/2014/main" id="{B913E56D-2E90-6A1A-E810-E7DB892C9A1D}"/>
                    </a:ext>
                  </a:extLst>
                </p:cNvPr>
                <p:cNvPicPr/>
                <p:nvPr/>
              </p:nvPicPr>
              <p:blipFill>
                <a:blip r:embed="rId25"/>
                <a:stretch>
                  <a:fillRect/>
                </a:stretch>
              </p:blipFill>
              <p:spPr>
                <a:xfrm>
                  <a:off x="6280298" y="1060462"/>
                  <a:ext cx="138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0B67E0C5-99B6-70EB-5CF8-69C77E351063}"/>
                    </a:ext>
                  </a:extLst>
                </p14:cNvPr>
                <p14:cNvContentPartPr/>
                <p14:nvPr/>
              </p14:nvContentPartPr>
              <p14:xfrm>
                <a:off x="3982058" y="1288342"/>
                <a:ext cx="648000" cy="595800"/>
              </p14:xfrm>
            </p:contentPart>
          </mc:Choice>
          <mc:Fallback>
            <p:pic>
              <p:nvPicPr>
                <p:cNvPr id="20" name="Freihand 19">
                  <a:extLst>
                    <a:ext uri="{FF2B5EF4-FFF2-40B4-BE49-F238E27FC236}">
                      <a16:creationId xmlns:a16="http://schemas.microsoft.com/office/drawing/2014/main" id="{0B67E0C5-99B6-70EB-5CF8-69C77E351063}"/>
                    </a:ext>
                  </a:extLst>
                </p:cNvPr>
                <p:cNvPicPr/>
                <p:nvPr/>
              </p:nvPicPr>
              <p:blipFill>
                <a:blip r:embed="rId27"/>
                <a:stretch>
                  <a:fillRect/>
                </a:stretch>
              </p:blipFill>
              <p:spPr>
                <a:xfrm>
                  <a:off x="3973418" y="1279702"/>
                  <a:ext cx="66564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C9A3C359-5615-D4C2-4DC3-C65B126D3333}"/>
                    </a:ext>
                  </a:extLst>
                </p14:cNvPr>
                <p14:cNvContentPartPr/>
                <p14:nvPr/>
              </p14:nvContentPartPr>
              <p14:xfrm>
                <a:off x="4176098" y="981982"/>
                <a:ext cx="60480" cy="220680"/>
              </p14:xfrm>
            </p:contentPart>
          </mc:Choice>
          <mc:Fallback>
            <p:pic>
              <p:nvPicPr>
                <p:cNvPr id="22" name="Freihand 21">
                  <a:extLst>
                    <a:ext uri="{FF2B5EF4-FFF2-40B4-BE49-F238E27FC236}">
                      <a16:creationId xmlns:a16="http://schemas.microsoft.com/office/drawing/2014/main" id="{C9A3C359-5615-D4C2-4DC3-C65B126D3333}"/>
                    </a:ext>
                  </a:extLst>
                </p:cNvPr>
                <p:cNvPicPr/>
                <p:nvPr/>
              </p:nvPicPr>
              <p:blipFill>
                <a:blip r:embed="rId29"/>
                <a:stretch>
                  <a:fillRect/>
                </a:stretch>
              </p:blipFill>
              <p:spPr>
                <a:xfrm>
                  <a:off x="4167458" y="973342"/>
                  <a:ext cx="781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5442AE0C-7BE0-E239-FA71-CC35840398FA}"/>
                    </a:ext>
                  </a:extLst>
                </p14:cNvPr>
                <p14:cNvContentPartPr/>
                <p14:nvPr/>
              </p14:nvContentPartPr>
              <p14:xfrm>
                <a:off x="4050098" y="922222"/>
                <a:ext cx="221760" cy="65520"/>
              </p14:xfrm>
            </p:contentPart>
          </mc:Choice>
          <mc:Fallback>
            <p:pic>
              <p:nvPicPr>
                <p:cNvPr id="23" name="Freihand 22">
                  <a:extLst>
                    <a:ext uri="{FF2B5EF4-FFF2-40B4-BE49-F238E27FC236}">
                      <a16:creationId xmlns:a16="http://schemas.microsoft.com/office/drawing/2014/main" id="{5442AE0C-7BE0-E239-FA71-CC35840398FA}"/>
                    </a:ext>
                  </a:extLst>
                </p:cNvPr>
                <p:cNvPicPr/>
                <p:nvPr/>
              </p:nvPicPr>
              <p:blipFill>
                <a:blip r:embed="rId31"/>
                <a:stretch>
                  <a:fillRect/>
                </a:stretch>
              </p:blipFill>
              <p:spPr>
                <a:xfrm>
                  <a:off x="4041458" y="913222"/>
                  <a:ext cx="239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846B6B42-84DC-424D-872B-31A35FC9808F}"/>
                    </a:ext>
                  </a:extLst>
                </p14:cNvPr>
                <p14:cNvContentPartPr/>
                <p14:nvPr/>
              </p14:nvContentPartPr>
              <p14:xfrm>
                <a:off x="4108058" y="1012942"/>
                <a:ext cx="178200" cy="56160"/>
              </p14:xfrm>
            </p:contentPart>
          </mc:Choice>
          <mc:Fallback>
            <p:pic>
              <p:nvPicPr>
                <p:cNvPr id="24" name="Freihand 23">
                  <a:extLst>
                    <a:ext uri="{FF2B5EF4-FFF2-40B4-BE49-F238E27FC236}">
                      <a16:creationId xmlns:a16="http://schemas.microsoft.com/office/drawing/2014/main" id="{846B6B42-84DC-424D-872B-31A35FC9808F}"/>
                    </a:ext>
                  </a:extLst>
                </p:cNvPr>
                <p:cNvPicPr/>
                <p:nvPr/>
              </p:nvPicPr>
              <p:blipFill>
                <a:blip r:embed="rId33"/>
                <a:stretch>
                  <a:fillRect/>
                </a:stretch>
              </p:blipFill>
              <p:spPr>
                <a:xfrm>
                  <a:off x="4099418" y="1003942"/>
                  <a:ext cx="195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477826CA-24AD-537A-6861-44720BDA57BF}"/>
                    </a:ext>
                  </a:extLst>
                </p14:cNvPr>
                <p14:cNvContentPartPr/>
                <p14:nvPr/>
              </p14:nvContentPartPr>
              <p14:xfrm>
                <a:off x="4296338" y="925822"/>
                <a:ext cx="245520" cy="195120"/>
              </p14:xfrm>
            </p:contentPart>
          </mc:Choice>
          <mc:Fallback>
            <p:pic>
              <p:nvPicPr>
                <p:cNvPr id="25" name="Freihand 24">
                  <a:extLst>
                    <a:ext uri="{FF2B5EF4-FFF2-40B4-BE49-F238E27FC236}">
                      <a16:creationId xmlns:a16="http://schemas.microsoft.com/office/drawing/2014/main" id="{477826CA-24AD-537A-6861-44720BDA57BF}"/>
                    </a:ext>
                  </a:extLst>
                </p:cNvPr>
                <p:cNvPicPr/>
                <p:nvPr/>
              </p:nvPicPr>
              <p:blipFill>
                <a:blip r:embed="rId35"/>
                <a:stretch>
                  <a:fillRect/>
                </a:stretch>
              </p:blipFill>
              <p:spPr>
                <a:xfrm>
                  <a:off x="4287698" y="916822"/>
                  <a:ext cx="2631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699226A4-566B-891B-9F7A-618BC879CEFE}"/>
                    </a:ext>
                  </a:extLst>
                </p14:cNvPr>
                <p14:cNvContentPartPr/>
                <p14:nvPr/>
              </p14:nvContentPartPr>
              <p14:xfrm>
                <a:off x="4573178" y="931942"/>
                <a:ext cx="275400" cy="112320"/>
              </p14:xfrm>
            </p:contentPart>
          </mc:Choice>
          <mc:Fallback>
            <p:pic>
              <p:nvPicPr>
                <p:cNvPr id="26" name="Freihand 25">
                  <a:extLst>
                    <a:ext uri="{FF2B5EF4-FFF2-40B4-BE49-F238E27FC236}">
                      <a16:creationId xmlns:a16="http://schemas.microsoft.com/office/drawing/2014/main" id="{699226A4-566B-891B-9F7A-618BC879CEFE}"/>
                    </a:ext>
                  </a:extLst>
                </p:cNvPr>
                <p:cNvPicPr/>
                <p:nvPr/>
              </p:nvPicPr>
              <p:blipFill>
                <a:blip r:embed="rId37"/>
                <a:stretch>
                  <a:fillRect/>
                </a:stretch>
              </p:blipFill>
              <p:spPr>
                <a:xfrm>
                  <a:off x="4564538" y="922942"/>
                  <a:ext cx="293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B3C9FE83-CFCA-9E4B-6AFC-E93A6A7F966C}"/>
                    </a:ext>
                  </a:extLst>
                </p14:cNvPr>
                <p14:cNvContentPartPr/>
                <p14:nvPr/>
              </p14:nvContentPartPr>
              <p14:xfrm>
                <a:off x="4871618" y="875782"/>
                <a:ext cx="137160" cy="141840"/>
              </p14:xfrm>
            </p:contentPart>
          </mc:Choice>
          <mc:Fallback>
            <p:pic>
              <p:nvPicPr>
                <p:cNvPr id="28" name="Freihand 27">
                  <a:extLst>
                    <a:ext uri="{FF2B5EF4-FFF2-40B4-BE49-F238E27FC236}">
                      <a16:creationId xmlns:a16="http://schemas.microsoft.com/office/drawing/2014/main" id="{B3C9FE83-CFCA-9E4B-6AFC-E93A6A7F966C}"/>
                    </a:ext>
                  </a:extLst>
                </p:cNvPr>
                <p:cNvPicPr/>
                <p:nvPr/>
              </p:nvPicPr>
              <p:blipFill>
                <a:blip r:embed="rId39"/>
                <a:stretch>
                  <a:fillRect/>
                </a:stretch>
              </p:blipFill>
              <p:spPr>
                <a:xfrm>
                  <a:off x="4862978" y="867142"/>
                  <a:ext cx="154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8535F00B-79A9-813C-96D7-FFE68EFEDF8B}"/>
                    </a:ext>
                  </a:extLst>
                </p14:cNvPr>
                <p14:cNvContentPartPr/>
                <p14:nvPr/>
              </p14:nvContentPartPr>
              <p14:xfrm>
                <a:off x="5004458" y="726022"/>
                <a:ext cx="341640" cy="218520"/>
              </p14:xfrm>
            </p:contentPart>
          </mc:Choice>
          <mc:Fallback>
            <p:pic>
              <p:nvPicPr>
                <p:cNvPr id="29" name="Freihand 28">
                  <a:extLst>
                    <a:ext uri="{FF2B5EF4-FFF2-40B4-BE49-F238E27FC236}">
                      <a16:creationId xmlns:a16="http://schemas.microsoft.com/office/drawing/2014/main" id="{8535F00B-79A9-813C-96D7-FFE68EFEDF8B}"/>
                    </a:ext>
                  </a:extLst>
                </p:cNvPr>
                <p:cNvPicPr/>
                <p:nvPr/>
              </p:nvPicPr>
              <p:blipFill>
                <a:blip r:embed="rId41"/>
                <a:stretch>
                  <a:fillRect/>
                </a:stretch>
              </p:blipFill>
              <p:spPr>
                <a:xfrm>
                  <a:off x="4995818" y="717022"/>
                  <a:ext cx="3592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8676BC6C-8642-D65A-5F2C-67ACF795081D}"/>
                    </a:ext>
                  </a:extLst>
                </p14:cNvPr>
                <p14:cNvContentPartPr/>
                <p14:nvPr/>
              </p14:nvContentPartPr>
              <p14:xfrm>
                <a:off x="5300018" y="728542"/>
                <a:ext cx="157680" cy="146160"/>
              </p14:xfrm>
            </p:contentPart>
          </mc:Choice>
          <mc:Fallback>
            <p:pic>
              <p:nvPicPr>
                <p:cNvPr id="30" name="Freihand 29">
                  <a:extLst>
                    <a:ext uri="{FF2B5EF4-FFF2-40B4-BE49-F238E27FC236}">
                      <a16:creationId xmlns:a16="http://schemas.microsoft.com/office/drawing/2014/main" id="{8676BC6C-8642-D65A-5F2C-67ACF795081D}"/>
                    </a:ext>
                  </a:extLst>
                </p:cNvPr>
                <p:cNvPicPr/>
                <p:nvPr/>
              </p:nvPicPr>
              <p:blipFill>
                <a:blip r:embed="rId43"/>
                <a:stretch>
                  <a:fillRect/>
                </a:stretch>
              </p:blipFill>
              <p:spPr>
                <a:xfrm>
                  <a:off x="5291018" y="719902"/>
                  <a:ext cx="175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4099A5EF-3527-A5D0-A359-493EDAB879F3}"/>
                    </a:ext>
                  </a:extLst>
                </p14:cNvPr>
                <p14:cNvContentPartPr/>
                <p14:nvPr/>
              </p14:nvContentPartPr>
              <p14:xfrm>
                <a:off x="5500178" y="704422"/>
                <a:ext cx="91080" cy="87120"/>
              </p14:xfrm>
            </p:contentPart>
          </mc:Choice>
          <mc:Fallback>
            <p:pic>
              <p:nvPicPr>
                <p:cNvPr id="31" name="Freihand 30">
                  <a:extLst>
                    <a:ext uri="{FF2B5EF4-FFF2-40B4-BE49-F238E27FC236}">
                      <a16:creationId xmlns:a16="http://schemas.microsoft.com/office/drawing/2014/main" id="{4099A5EF-3527-A5D0-A359-493EDAB879F3}"/>
                    </a:ext>
                  </a:extLst>
                </p:cNvPr>
                <p:cNvPicPr/>
                <p:nvPr/>
              </p:nvPicPr>
              <p:blipFill>
                <a:blip r:embed="rId45"/>
                <a:stretch>
                  <a:fillRect/>
                </a:stretch>
              </p:blipFill>
              <p:spPr>
                <a:xfrm>
                  <a:off x="5491538" y="695782"/>
                  <a:ext cx="108720" cy="104760"/>
                </a:xfrm>
                <a:prstGeom prst="rect">
                  <a:avLst/>
                </a:prstGeom>
              </p:spPr>
            </p:pic>
          </mc:Fallback>
        </mc:AlternateContent>
      </p:grpSp>
    </p:spTree>
    <p:extLst>
      <p:ext uri="{BB962C8B-B14F-4D97-AF65-F5344CB8AC3E}">
        <p14:creationId xmlns:p14="http://schemas.microsoft.com/office/powerpoint/2010/main" val="8589257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654FB2A-2AD2-07A7-692A-4410296120B9}"/>
                  </a:ext>
                </a:extLst>
              </p14:cNvPr>
              <p14:cNvContentPartPr/>
              <p14:nvPr/>
            </p14:nvContentPartPr>
            <p14:xfrm>
              <a:off x="6945218" y="3060622"/>
              <a:ext cx="2661840" cy="74880"/>
            </p14:xfrm>
          </p:contentPart>
        </mc:Choice>
        <mc:Fallback>
          <p:pic>
            <p:nvPicPr>
              <p:cNvPr id="2" name="Freihand 1">
                <a:extLst>
                  <a:ext uri="{FF2B5EF4-FFF2-40B4-BE49-F238E27FC236}">
                    <a16:creationId xmlns:a16="http://schemas.microsoft.com/office/drawing/2014/main" id="{A654FB2A-2AD2-07A7-692A-4410296120B9}"/>
                  </a:ext>
                </a:extLst>
              </p:cNvPr>
              <p:cNvPicPr/>
              <p:nvPr/>
            </p:nvPicPr>
            <p:blipFill>
              <a:blip r:embed="rId4"/>
              <a:stretch>
                <a:fillRect/>
              </a:stretch>
            </p:blipFill>
            <p:spPr>
              <a:xfrm>
                <a:off x="6936578" y="3051622"/>
                <a:ext cx="2679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314F767-713C-8CD3-A3B8-396FB8437AA4}"/>
                  </a:ext>
                </a:extLst>
              </p14:cNvPr>
              <p14:cNvContentPartPr/>
              <p14:nvPr/>
            </p14:nvContentPartPr>
            <p14:xfrm>
              <a:off x="1869578" y="3476062"/>
              <a:ext cx="2018520" cy="108720"/>
            </p14:xfrm>
          </p:contentPart>
        </mc:Choice>
        <mc:Fallback>
          <p:pic>
            <p:nvPicPr>
              <p:cNvPr id="3" name="Freihand 2">
                <a:extLst>
                  <a:ext uri="{FF2B5EF4-FFF2-40B4-BE49-F238E27FC236}">
                    <a16:creationId xmlns:a16="http://schemas.microsoft.com/office/drawing/2014/main" id="{6314F767-713C-8CD3-A3B8-396FB8437AA4}"/>
                  </a:ext>
                </a:extLst>
              </p:cNvPr>
              <p:cNvPicPr/>
              <p:nvPr/>
            </p:nvPicPr>
            <p:blipFill>
              <a:blip r:embed="rId6"/>
              <a:stretch>
                <a:fillRect/>
              </a:stretch>
            </p:blipFill>
            <p:spPr>
              <a:xfrm>
                <a:off x="1860938" y="3467422"/>
                <a:ext cx="2036160" cy="126360"/>
              </a:xfrm>
              <a:prstGeom prst="rect">
                <a:avLst/>
              </a:prstGeom>
            </p:spPr>
          </p:pic>
        </mc:Fallback>
      </mc:AlternateContent>
      <p:grpSp>
        <p:nvGrpSpPr>
          <p:cNvPr id="12" name="Gruppieren 11">
            <a:extLst>
              <a:ext uri="{FF2B5EF4-FFF2-40B4-BE49-F238E27FC236}">
                <a16:creationId xmlns:a16="http://schemas.microsoft.com/office/drawing/2014/main" id="{C176B65A-CA74-CF8A-2C1D-4B370CF01E20}"/>
              </a:ext>
            </a:extLst>
          </p:cNvPr>
          <p:cNvGrpSpPr/>
          <p:nvPr/>
        </p:nvGrpSpPr>
        <p:grpSpPr>
          <a:xfrm>
            <a:off x="8010818" y="2345302"/>
            <a:ext cx="258480" cy="398520"/>
            <a:chOff x="8010818" y="2345302"/>
            <a:chExt cx="258480" cy="39852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8057E6B-94BD-6924-C92F-37A42FDF1FA4}"/>
                    </a:ext>
                  </a:extLst>
                </p14:cNvPr>
                <p14:cNvContentPartPr/>
                <p14:nvPr/>
              </p14:nvContentPartPr>
              <p14:xfrm>
                <a:off x="8112698" y="2345302"/>
                <a:ext cx="79200" cy="357480"/>
              </p14:xfrm>
            </p:contentPart>
          </mc:Choice>
          <mc:Fallback>
            <p:pic>
              <p:nvPicPr>
                <p:cNvPr id="5" name="Freihand 4">
                  <a:extLst>
                    <a:ext uri="{FF2B5EF4-FFF2-40B4-BE49-F238E27FC236}">
                      <a16:creationId xmlns:a16="http://schemas.microsoft.com/office/drawing/2014/main" id="{A8057E6B-94BD-6924-C92F-37A42FDF1FA4}"/>
                    </a:ext>
                  </a:extLst>
                </p:cNvPr>
                <p:cNvPicPr/>
                <p:nvPr/>
              </p:nvPicPr>
              <p:blipFill>
                <a:blip r:embed="rId8"/>
                <a:stretch>
                  <a:fillRect/>
                </a:stretch>
              </p:blipFill>
              <p:spPr>
                <a:xfrm>
                  <a:off x="8103698" y="2336302"/>
                  <a:ext cx="9684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F85C31BF-BF58-060B-AAD2-7B98F1451C0F}"/>
                    </a:ext>
                  </a:extLst>
                </p14:cNvPr>
                <p14:cNvContentPartPr/>
                <p14:nvPr/>
              </p14:nvContentPartPr>
              <p14:xfrm>
                <a:off x="8010818" y="2533582"/>
                <a:ext cx="258480" cy="210240"/>
              </p14:xfrm>
            </p:contentPart>
          </mc:Choice>
          <mc:Fallback>
            <p:pic>
              <p:nvPicPr>
                <p:cNvPr id="6" name="Freihand 5">
                  <a:extLst>
                    <a:ext uri="{FF2B5EF4-FFF2-40B4-BE49-F238E27FC236}">
                      <a16:creationId xmlns:a16="http://schemas.microsoft.com/office/drawing/2014/main" id="{F85C31BF-BF58-060B-AAD2-7B98F1451C0F}"/>
                    </a:ext>
                  </a:extLst>
                </p:cNvPr>
                <p:cNvPicPr/>
                <p:nvPr/>
              </p:nvPicPr>
              <p:blipFill>
                <a:blip r:embed="rId10"/>
                <a:stretch>
                  <a:fillRect/>
                </a:stretch>
              </p:blipFill>
              <p:spPr>
                <a:xfrm>
                  <a:off x="8002178" y="2524582"/>
                  <a:ext cx="276120" cy="227880"/>
                </a:xfrm>
                <a:prstGeom prst="rect">
                  <a:avLst/>
                </a:prstGeom>
              </p:spPr>
            </p:pic>
          </mc:Fallback>
        </mc:AlternateContent>
      </p:grpSp>
      <p:grpSp>
        <p:nvGrpSpPr>
          <p:cNvPr id="19" name="Gruppieren 18">
            <a:extLst>
              <a:ext uri="{FF2B5EF4-FFF2-40B4-BE49-F238E27FC236}">
                <a16:creationId xmlns:a16="http://schemas.microsoft.com/office/drawing/2014/main" id="{6886914B-E9BF-C266-8AD1-E8E590B0319B}"/>
              </a:ext>
            </a:extLst>
          </p:cNvPr>
          <p:cNvGrpSpPr/>
          <p:nvPr/>
        </p:nvGrpSpPr>
        <p:grpSpPr>
          <a:xfrm>
            <a:off x="8066258" y="1747702"/>
            <a:ext cx="1756440" cy="406440"/>
            <a:chOff x="8066258" y="1747702"/>
            <a:chExt cx="1756440" cy="40644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758CCB6A-8907-F2A2-9DEE-0909716E2443}"/>
                    </a:ext>
                  </a:extLst>
                </p14:cNvPr>
                <p14:cNvContentPartPr/>
                <p14:nvPr/>
              </p14:nvContentPartPr>
              <p14:xfrm>
                <a:off x="8066258" y="2027782"/>
                <a:ext cx="287640" cy="126360"/>
              </p14:xfrm>
            </p:contentPart>
          </mc:Choice>
          <mc:Fallback>
            <p:pic>
              <p:nvPicPr>
                <p:cNvPr id="7" name="Freihand 6">
                  <a:extLst>
                    <a:ext uri="{FF2B5EF4-FFF2-40B4-BE49-F238E27FC236}">
                      <a16:creationId xmlns:a16="http://schemas.microsoft.com/office/drawing/2014/main" id="{758CCB6A-8907-F2A2-9DEE-0909716E2443}"/>
                    </a:ext>
                  </a:extLst>
                </p:cNvPr>
                <p:cNvPicPr/>
                <p:nvPr/>
              </p:nvPicPr>
              <p:blipFill>
                <a:blip r:embed="rId12"/>
                <a:stretch>
                  <a:fillRect/>
                </a:stretch>
              </p:blipFill>
              <p:spPr>
                <a:xfrm>
                  <a:off x="8057618" y="2019142"/>
                  <a:ext cx="305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4F8C9FBB-257B-0D68-0A70-14A6DABFDDAB}"/>
                    </a:ext>
                  </a:extLst>
                </p14:cNvPr>
                <p14:cNvContentPartPr/>
                <p14:nvPr/>
              </p14:nvContentPartPr>
              <p14:xfrm>
                <a:off x="8405018" y="1836262"/>
                <a:ext cx="77760" cy="279000"/>
              </p14:xfrm>
            </p:contentPart>
          </mc:Choice>
          <mc:Fallback>
            <p:pic>
              <p:nvPicPr>
                <p:cNvPr id="8" name="Freihand 7">
                  <a:extLst>
                    <a:ext uri="{FF2B5EF4-FFF2-40B4-BE49-F238E27FC236}">
                      <a16:creationId xmlns:a16="http://schemas.microsoft.com/office/drawing/2014/main" id="{4F8C9FBB-257B-0D68-0A70-14A6DABFDDAB}"/>
                    </a:ext>
                  </a:extLst>
                </p:cNvPr>
                <p:cNvPicPr/>
                <p:nvPr/>
              </p:nvPicPr>
              <p:blipFill>
                <a:blip r:embed="rId14"/>
                <a:stretch>
                  <a:fillRect/>
                </a:stretch>
              </p:blipFill>
              <p:spPr>
                <a:xfrm>
                  <a:off x="8396018" y="1827622"/>
                  <a:ext cx="954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FD6F5F31-49B3-CB97-35DF-444A61402E96}"/>
                    </a:ext>
                  </a:extLst>
                </p14:cNvPr>
                <p14:cNvContentPartPr/>
                <p14:nvPr/>
              </p14:nvContentPartPr>
              <p14:xfrm>
                <a:off x="8541458" y="1820782"/>
                <a:ext cx="297720" cy="271080"/>
              </p14:xfrm>
            </p:contentPart>
          </mc:Choice>
          <mc:Fallback>
            <p:pic>
              <p:nvPicPr>
                <p:cNvPr id="9" name="Freihand 8">
                  <a:extLst>
                    <a:ext uri="{FF2B5EF4-FFF2-40B4-BE49-F238E27FC236}">
                      <a16:creationId xmlns:a16="http://schemas.microsoft.com/office/drawing/2014/main" id="{FD6F5F31-49B3-CB97-35DF-444A61402E96}"/>
                    </a:ext>
                  </a:extLst>
                </p:cNvPr>
                <p:cNvPicPr/>
                <p:nvPr/>
              </p:nvPicPr>
              <p:blipFill>
                <a:blip r:embed="rId16"/>
                <a:stretch>
                  <a:fillRect/>
                </a:stretch>
              </p:blipFill>
              <p:spPr>
                <a:xfrm>
                  <a:off x="8532818" y="1811782"/>
                  <a:ext cx="3153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E470FEDF-01D3-5E3C-6BE3-2CE48CC4A7FA}"/>
                    </a:ext>
                  </a:extLst>
                </p14:cNvPr>
                <p14:cNvContentPartPr/>
                <p14:nvPr/>
              </p14:nvContentPartPr>
              <p14:xfrm>
                <a:off x="8698778" y="1846702"/>
                <a:ext cx="281880" cy="214560"/>
              </p14:xfrm>
            </p:contentPart>
          </mc:Choice>
          <mc:Fallback>
            <p:pic>
              <p:nvPicPr>
                <p:cNvPr id="10" name="Freihand 9">
                  <a:extLst>
                    <a:ext uri="{FF2B5EF4-FFF2-40B4-BE49-F238E27FC236}">
                      <a16:creationId xmlns:a16="http://schemas.microsoft.com/office/drawing/2014/main" id="{E470FEDF-01D3-5E3C-6BE3-2CE48CC4A7FA}"/>
                    </a:ext>
                  </a:extLst>
                </p:cNvPr>
                <p:cNvPicPr/>
                <p:nvPr/>
              </p:nvPicPr>
              <p:blipFill>
                <a:blip r:embed="rId18"/>
                <a:stretch>
                  <a:fillRect/>
                </a:stretch>
              </p:blipFill>
              <p:spPr>
                <a:xfrm>
                  <a:off x="8690138" y="1837702"/>
                  <a:ext cx="2995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15D1606B-D3C4-B3EC-D67F-A7B590920F52}"/>
                    </a:ext>
                  </a:extLst>
                </p14:cNvPr>
                <p14:cNvContentPartPr/>
                <p14:nvPr/>
              </p14:nvContentPartPr>
              <p14:xfrm>
                <a:off x="9015938" y="1909702"/>
                <a:ext cx="288720" cy="135720"/>
              </p14:xfrm>
            </p:contentPart>
          </mc:Choice>
          <mc:Fallback>
            <p:pic>
              <p:nvPicPr>
                <p:cNvPr id="13" name="Freihand 12">
                  <a:extLst>
                    <a:ext uri="{FF2B5EF4-FFF2-40B4-BE49-F238E27FC236}">
                      <a16:creationId xmlns:a16="http://schemas.microsoft.com/office/drawing/2014/main" id="{15D1606B-D3C4-B3EC-D67F-A7B590920F52}"/>
                    </a:ext>
                  </a:extLst>
                </p:cNvPr>
                <p:cNvPicPr/>
                <p:nvPr/>
              </p:nvPicPr>
              <p:blipFill>
                <a:blip r:embed="rId20"/>
                <a:stretch>
                  <a:fillRect/>
                </a:stretch>
              </p:blipFill>
              <p:spPr>
                <a:xfrm>
                  <a:off x="9007298" y="1901062"/>
                  <a:ext cx="306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E5BFF305-4A42-C460-5BB3-E49600796027}"/>
                    </a:ext>
                  </a:extLst>
                </p14:cNvPr>
                <p14:cNvContentPartPr/>
                <p14:nvPr/>
              </p14:nvContentPartPr>
              <p14:xfrm>
                <a:off x="9346418" y="1879102"/>
                <a:ext cx="9000" cy="158400"/>
              </p14:xfrm>
            </p:contentPart>
          </mc:Choice>
          <mc:Fallback>
            <p:pic>
              <p:nvPicPr>
                <p:cNvPr id="14" name="Freihand 13">
                  <a:extLst>
                    <a:ext uri="{FF2B5EF4-FFF2-40B4-BE49-F238E27FC236}">
                      <a16:creationId xmlns:a16="http://schemas.microsoft.com/office/drawing/2014/main" id="{E5BFF305-4A42-C460-5BB3-E49600796027}"/>
                    </a:ext>
                  </a:extLst>
                </p:cNvPr>
                <p:cNvPicPr/>
                <p:nvPr/>
              </p:nvPicPr>
              <p:blipFill>
                <a:blip r:embed="rId22"/>
                <a:stretch>
                  <a:fillRect/>
                </a:stretch>
              </p:blipFill>
              <p:spPr>
                <a:xfrm>
                  <a:off x="9337418" y="1870462"/>
                  <a:ext cx="26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4E6F46B9-7BFD-1CA4-0A03-5ECC80523EDD}"/>
                    </a:ext>
                  </a:extLst>
                </p14:cNvPr>
                <p14:cNvContentPartPr/>
                <p14:nvPr/>
              </p14:nvContentPartPr>
              <p14:xfrm>
                <a:off x="9430658" y="1747702"/>
                <a:ext cx="252000" cy="217440"/>
              </p14:xfrm>
            </p:contentPart>
          </mc:Choice>
          <mc:Fallback>
            <p:pic>
              <p:nvPicPr>
                <p:cNvPr id="15" name="Freihand 14">
                  <a:extLst>
                    <a:ext uri="{FF2B5EF4-FFF2-40B4-BE49-F238E27FC236}">
                      <a16:creationId xmlns:a16="http://schemas.microsoft.com/office/drawing/2014/main" id="{4E6F46B9-7BFD-1CA4-0A03-5ECC80523EDD}"/>
                    </a:ext>
                  </a:extLst>
                </p:cNvPr>
                <p:cNvPicPr/>
                <p:nvPr/>
              </p:nvPicPr>
              <p:blipFill>
                <a:blip r:embed="rId24"/>
                <a:stretch>
                  <a:fillRect/>
                </a:stretch>
              </p:blipFill>
              <p:spPr>
                <a:xfrm>
                  <a:off x="9422018" y="1738702"/>
                  <a:ext cx="269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9389BB28-6A2F-11BC-13AA-C41AF47B57EF}"/>
                    </a:ext>
                  </a:extLst>
                </p14:cNvPr>
                <p14:cNvContentPartPr/>
                <p14:nvPr/>
              </p14:nvContentPartPr>
              <p14:xfrm>
                <a:off x="9737378" y="1845262"/>
                <a:ext cx="85320" cy="238320"/>
              </p14:xfrm>
            </p:contentPart>
          </mc:Choice>
          <mc:Fallback>
            <p:pic>
              <p:nvPicPr>
                <p:cNvPr id="16" name="Freihand 15">
                  <a:extLst>
                    <a:ext uri="{FF2B5EF4-FFF2-40B4-BE49-F238E27FC236}">
                      <a16:creationId xmlns:a16="http://schemas.microsoft.com/office/drawing/2014/main" id="{9389BB28-6A2F-11BC-13AA-C41AF47B57EF}"/>
                    </a:ext>
                  </a:extLst>
                </p:cNvPr>
                <p:cNvPicPr/>
                <p:nvPr/>
              </p:nvPicPr>
              <p:blipFill>
                <a:blip r:embed="rId26"/>
                <a:stretch>
                  <a:fillRect/>
                </a:stretch>
              </p:blipFill>
              <p:spPr>
                <a:xfrm>
                  <a:off x="9728378" y="1836622"/>
                  <a:ext cx="102960" cy="25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5ABC7AE6-FC1D-FFAC-CFF9-8501796318C8}"/>
                  </a:ext>
                </a:extLst>
              </p14:cNvPr>
              <p14:cNvContentPartPr/>
              <p14:nvPr/>
            </p14:nvContentPartPr>
            <p14:xfrm>
              <a:off x="9293138" y="1474822"/>
              <a:ext cx="11880" cy="12600"/>
            </p14:xfrm>
          </p:contentPart>
        </mc:Choice>
        <mc:Fallback>
          <p:pic>
            <p:nvPicPr>
              <p:cNvPr id="17" name="Freihand 16">
                <a:extLst>
                  <a:ext uri="{FF2B5EF4-FFF2-40B4-BE49-F238E27FC236}">
                    <a16:creationId xmlns:a16="http://schemas.microsoft.com/office/drawing/2014/main" id="{5ABC7AE6-FC1D-FFAC-CFF9-8501796318C8}"/>
                  </a:ext>
                </a:extLst>
              </p:cNvPr>
              <p:cNvPicPr/>
              <p:nvPr/>
            </p:nvPicPr>
            <p:blipFill>
              <a:blip r:embed="rId28"/>
              <a:stretch>
                <a:fillRect/>
              </a:stretch>
            </p:blipFill>
            <p:spPr>
              <a:xfrm>
                <a:off x="9284498" y="1465822"/>
                <a:ext cx="29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22321402-C9D5-52B3-6BA0-8AB42C8E9186}"/>
                  </a:ext>
                </a:extLst>
              </p14:cNvPr>
              <p14:cNvContentPartPr/>
              <p14:nvPr/>
            </p14:nvContentPartPr>
            <p14:xfrm>
              <a:off x="4545458" y="3416302"/>
              <a:ext cx="2729880" cy="104040"/>
            </p14:xfrm>
          </p:contentPart>
        </mc:Choice>
        <mc:Fallback>
          <p:pic>
            <p:nvPicPr>
              <p:cNvPr id="18" name="Freihand 17">
                <a:extLst>
                  <a:ext uri="{FF2B5EF4-FFF2-40B4-BE49-F238E27FC236}">
                    <a16:creationId xmlns:a16="http://schemas.microsoft.com/office/drawing/2014/main" id="{22321402-C9D5-52B3-6BA0-8AB42C8E9186}"/>
                  </a:ext>
                </a:extLst>
              </p:cNvPr>
              <p:cNvPicPr/>
              <p:nvPr/>
            </p:nvPicPr>
            <p:blipFill>
              <a:blip r:embed="rId30"/>
              <a:stretch>
                <a:fillRect/>
              </a:stretch>
            </p:blipFill>
            <p:spPr>
              <a:xfrm>
                <a:off x="4536818" y="3407302"/>
                <a:ext cx="2747520" cy="121680"/>
              </a:xfrm>
              <a:prstGeom prst="rect">
                <a:avLst/>
              </a:prstGeom>
            </p:spPr>
          </p:pic>
        </mc:Fallback>
      </mc:AlternateContent>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7BE2EAD-210B-30E1-D349-EF2C9B1F27E0}"/>
                  </a:ext>
                </a:extLst>
              </p14:cNvPr>
              <p14:cNvContentPartPr/>
              <p14:nvPr/>
            </p14:nvContentPartPr>
            <p14:xfrm>
              <a:off x="8820458" y="1829782"/>
              <a:ext cx="577440" cy="50760"/>
            </p14:xfrm>
          </p:contentPart>
        </mc:Choice>
        <mc:Fallback>
          <p:pic>
            <p:nvPicPr>
              <p:cNvPr id="2" name="Freihand 1">
                <a:extLst>
                  <a:ext uri="{FF2B5EF4-FFF2-40B4-BE49-F238E27FC236}">
                    <a16:creationId xmlns:a16="http://schemas.microsoft.com/office/drawing/2014/main" id="{67BE2EAD-210B-30E1-D349-EF2C9B1F27E0}"/>
                  </a:ext>
                </a:extLst>
              </p:cNvPr>
              <p:cNvPicPr/>
              <p:nvPr/>
            </p:nvPicPr>
            <p:blipFill>
              <a:blip r:embed="rId4"/>
              <a:stretch>
                <a:fillRect/>
              </a:stretch>
            </p:blipFill>
            <p:spPr>
              <a:xfrm>
                <a:off x="8811818" y="1820782"/>
                <a:ext cx="595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9CA806D-DBE9-00F0-36E1-A5FC6DABD276}"/>
                  </a:ext>
                </a:extLst>
              </p14:cNvPr>
              <p14:cNvContentPartPr/>
              <p14:nvPr/>
            </p14:nvContentPartPr>
            <p14:xfrm>
              <a:off x="1459538" y="2105902"/>
              <a:ext cx="1425960" cy="89280"/>
            </p14:xfrm>
          </p:contentPart>
        </mc:Choice>
        <mc:Fallback>
          <p:pic>
            <p:nvPicPr>
              <p:cNvPr id="3" name="Freihand 2">
                <a:extLst>
                  <a:ext uri="{FF2B5EF4-FFF2-40B4-BE49-F238E27FC236}">
                    <a16:creationId xmlns:a16="http://schemas.microsoft.com/office/drawing/2014/main" id="{69CA806D-DBE9-00F0-36E1-A5FC6DABD276}"/>
                  </a:ext>
                </a:extLst>
              </p:cNvPr>
              <p:cNvPicPr/>
              <p:nvPr/>
            </p:nvPicPr>
            <p:blipFill>
              <a:blip r:embed="rId6"/>
              <a:stretch>
                <a:fillRect/>
              </a:stretch>
            </p:blipFill>
            <p:spPr>
              <a:xfrm>
                <a:off x="1450538" y="2096902"/>
                <a:ext cx="1443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29B9D991-CF63-7BCB-6131-9968BE2E4ACC}"/>
                  </a:ext>
                </a:extLst>
              </p14:cNvPr>
              <p14:cNvContentPartPr/>
              <p14:nvPr/>
            </p14:nvContentPartPr>
            <p14:xfrm>
              <a:off x="1889378" y="2371942"/>
              <a:ext cx="4210200" cy="72000"/>
            </p14:xfrm>
          </p:contentPart>
        </mc:Choice>
        <mc:Fallback>
          <p:pic>
            <p:nvPicPr>
              <p:cNvPr id="5" name="Freihand 4">
                <a:extLst>
                  <a:ext uri="{FF2B5EF4-FFF2-40B4-BE49-F238E27FC236}">
                    <a16:creationId xmlns:a16="http://schemas.microsoft.com/office/drawing/2014/main" id="{29B9D991-CF63-7BCB-6131-9968BE2E4ACC}"/>
                  </a:ext>
                </a:extLst>
              </p:cNvPr>
              <p:cNvPicPr/>
              <p:nvPr/>
            </p:nvPicPr>
            <p:blipFill>
              <a:blip r:embed="rId8"/>
              <a:stretch>
                <a:fillRect/>
              </a:stretch>
            </p:blipFill>
            <p:spPr>
              <a:xfrm>
                <a:off x="1880378" y="2362942"/>
                <a:ext cx="4227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FB77989A-61F2-7FA0-1EEF-3AA4C57B6158}"/>
                  </a:ext>
                </a:extLst>
              </p14:cNvPr>
              <p14:cNvContentPartPr/>
              <p14:nvPr/>
            </p14:nvContentPartPr>
            <p14:xfrm>
              <a:off x="1272338" y="2691262"/>
              <a:ext cx="2636640" cy="35280"/>
            </p14:xfrm>
          </p:contentPart>
        </mc:Choice>
        <mc:Fallback>
          <p:pic>
            <p:nvPicPr>
              <p:cNvPr id="6" name="Freihand 5">
                <a:extLst>
                  <a:ext uri="{FF2B5EF4-FFF2-40B4-BE49-F238E27FC236}">
                    <a16:creationId xmlns:a16="http://schemas.microsoft.com/office/drawing/2014/main" id="{FB77989A-61F2-7FA0-1EEF-3AA4C57B6158}"/>
                  </a:ext>
                </a:extLst>
              </p:cNvPr>
              <p:cNvPicPr/>
              <p:nvPr/>
            </p:nvPicPr>
            <p:blipFill>
              <a:blip r:embed="rId10"/>
              <a:stretch>
                <a:fillRect/>
              </a:stretch>
            </p:blipFill>
            <p:spPr>
              <a:xfrm>
                <a:off x="1263338" y="2682622"/>
                <a:ext cx="2654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A9493F92-36CF-7EF0-FC35-A02B46F8ACBA}"/>
                  </a:ext>
                </a:extLst>
              </p14:cNvPr>
              <p14:cNvContentPartPr/>
              <p14:nvPr/>
            </p14:nvContentPartPr>
            <p14:xfrm>
              <a:off x="4376978" y="3039022"/>
              <a:ext cx="1895760" cy="38520"/>
            </p14:xfrm>
          </p:contentPart>
        </mc:Choice>
        <mc:Fallback>
          <p:pic>
            <p:nvPicPr>
              <p:cNvPr id="7" name="Freihand 6">
                <a:extLst>
                  <a:ext uri="{FF2B5EF4-FFF2-40B4-BE49-F238E27FC236}">
                    <a16:creationId xmlns:a16="http://schemas.microsoft.com/office/drawing/2014/main" id="{A9493F92-36CF-7EF0-FC35-A02B46F8ACBA}"/>
                  </a:ext>
                </a:extLst>
              </p:cNvPr>
              <p:cNvPicPr/>
              <p:nvPr/>
            </p:nvPicPr>
            <p:blipFill>
              <a:blip r:embed="rId12"/>
              <a:stretch>
                <a:fillRect/>
              </a:stretch>
            </p:blipFill>
            <p:spPr>
              <a:xfrm>
                <a:off x="4367978" y="3030382"/>
                <a:ext cx="1913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E38C5BF2-32E2-5B95-3D91-AFC0C44DD23B}"/>
                  </a:ext>
                </a:extLst>
              </p14:cNvPr>
              <p14:cNvContentPartPr/>
              <p14:nvPr/>
            </p14:nvContentPartPr>
            <p14:xfrm>
              <a:off x="1925738" y="4322422"/>
              <a:ext cx="2969280" cy="110160"/>
            </p14:xfrm>
          </p:contentPart>
        </mc:Choice>
        <mc:Fallback>
          <p:pic>
            <p:nvPicPr>
              <p:cNvPr id="8" name="Freihand 7">
                <a:extLst>
                  <a:ext uri="{FF2B5EF4-FFF2-40B4-BE49-F238E27FC236}">
                    <a16:creationId xmlns:a16="http://schemas.microsoft.com/office/drawing/2014/main" id="{E38C5BF2-32E2-5B95-3D91-AFC0C44DD23B}"/>
                  </a:ext>
                </a:extLst>
              </p:cNvPr>
              <p:cNvPicPr/>
              <p:nvPr/>
            </p:nvPicPr>
            <p:blipFill>
              <a:blip r:embed="rId14"/>
              <a:stretch>
                <a:fillRect/>
              </a:stretch>
            </p:blipFill>
            <p:spPr>
              <a:xfrm>
                <a:off x="1917098" y="4313422"/>
                <a:ext cx="2986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2CEABEA2-82FF-7A46-B4D4-B161AE1A91F5}"/>
                  </a:ext>
                </a:extLst>
              </p14:cNvPr>
              <p14:cNvContentPartPr/>
              <p14:nvPr/>
            </p14:nvContentPartPr>
            <p14:xfrm>
              <a:off x="1821698" y="3937222"/>
              <a:ext cx="1667880" cy="501120"/>
            </p14:xfrm>
          </p:contentPart>
        </mc:Choice>
        <mc:Fallback>
          <p:pic>
            <p:nvPicPr>
              <p:cNvPr id="9" name="Freihand 8">
                <a:extLst>
                  <a:ext uri="{FF2B5EF4-FFF2-40B4-BE49-F238E27FC236}">
                    <a16:creationId xmlns:a16="http://schemas.microsoft.com/office/drawing/2014/main" id="{2CEABEA2-82FF-7A46-B4D4-B161AE1A91F5}"/>
                  </a:ext>
                </a:extLst>
              </p:cNvPr>
              <p:cNvPicPr/>
              <p:nvPr/>
            </p:nvPicPr>
            <p:blipFill>
              <a:blip r:embed="rId16"/>
              <a:stretch>
                <a:fillRect/>
              </a:stretch>
            </p:blipFill>
            <p:spPr>
              <a:xfrm>
                <a:off x="1813058" y="3928582"/>
                <a:ext cx="168552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49A2A73F-6F10-1511-0E03-AC82ED9E7210}"/>
                  </a:ext>
                </a:extLst>
              </p14:cNvPr>
              <p14:cNvContentPartPr/>
              <p14:nvPr/>
            </p14:nvContentPartPr>
            <p14:xfrm>
              <a:off x="1430018" y="4555702"/>
              <a:ext cx="2322000" cy="142920"/>
            </p14:xfrm>
          </p:contentPart>
        </mc:Choice>
        <mc:Fallback>
          <p:pic>
            <p:nvPicPr>
              <p:cNvPr id="10" name="Freihand 9">
                <a:extLst>
                  <a:ext uri="{FF2B5EF4-FFF2-40B4-BE49-F238E27FC236}">
                    <a16:creationId xmlns:a16="http://schemas.microsoft.com/office/drawing/2014/main" id="{49A2A73F-6F10-1511-0E03-AC82ED9E7210}"/>
                  </a:ext>
                </a:extLst>
              </p:cNvPr>
              <p:cNvPicPr/>
              <p:nvPr/>
            </p:nvPicPr>
            <p:blipFill>
              <a:blip r:embed="rId18"/>
              <a:stretch>
                <a:fillRect/>
              </a:stretch>
            </p:blipFill>
            <p:spPr>
              <a:xfrm>
                <a:off x="1421378" y="4546702"/>
                <a:ext cx="2339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0E6D596B-86B3-2719-4FAD-18D1CFB93FFF}"/>
                  </a:ext>
                </a:extLst>
              </p14:cNvPr>
              <p14:cNvContentPartPr/>
              <p14:nvPr/>
            </p14:nvContentPartPr>
            <p14:xfrm>
              <a:off x="1315898" y="2705302"/>
              <a:ext cx="2819880" cy="46440"/>
            </p14:xfrm>
          </p:contentPart>
        </mc:Choice>
        <mc:Fallback>
          <p:pic>
            <p:nvPicPr>
              <p:cNvPr id="11" name="Freihand 10">
                <a:extLst>
                  <a:ext uri="{FF2B5EF4-FFF2-40B4-BE49-F238E27FC236}">
                    <a16:creationId xmlns:a16="http://schemas.microsoft.com/office/drawing/2014/main" id="{0E6D596B-86B3-2719-4FAD-18D1CFB93FFF}"/>
                  </a:ext>
                </a:extLst>
              </p:cNvPr>
              <p:cNvPicPr/>
              <p:nvPr/>
            </p:nvPicPr>
            <p:blipFill>
              <a:blip r:embed="rId20"/>
              <a:stretch>
                <a:fillRect/>
              </a:stretch>
            </p:blipFill>
            <p:spPr>
              <a:xfrm>
                <a:off x="1307258" y="2696302"/>
                <a:ext cx="2837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1F6D521E-D378-2045-4E7A-D9BB5FDC4E77}"/>
                  </a:ext>
                </a:extLst>
              </p14:cNvPr>
              <p14:cNvContentPartPr/>
              <p14:nvPr/>
            </p14:nvContentPartPr>
            <p14:xfrm>
              <a:off x="2452778" y="5132782"/>
              <a:ext cx="3673440" cy="56160"/>
            </p14:xfrm>
          </p:contentPart>
        </mc:Choice>
        <mc:Fallback>
          <p:pic>
            <p:nvPicPr>
              <p:cNvPr id="12" name="Freihand 11">
                <a:extLst>
                  <a:ext uri="{FF2B5EF4-FFF2-40B4-BE49-F238E27FC236}">
                    <a16:creationId xmlns:a16="http://schemas.microsoft.com/office/drawing/2014/main" id="{1F6D521E-D378-2045-4E7A-D9BB5FDC4E77}"/>
                  </a:ext>
                </a:extLst>
              </p:cNvPr>
              <p:cNvPicPr/>
              <p:nvPr/>
            </p:nvPicPr>
            <p:blipFill>
              <a:blip r:embed="rId22"/>
              <a:stretch>
                <a:fillRect/>
              </a:stretch>
            </p:blipFill>
            <p:spPr>
              <a:xfrm>
                <a:off x="2443778" y="5124142"/>
                <a:ext cx="3691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985141F9-18A3-DFFD-C6D2-6EC95BA99569}"/>
                  </a:ext>
                </a:extLst>
              </p14:cNvPr>
              <p14:cNvContentPartPr/>
              <p14:nvPr/>
            </p14:nvContentPartPr>
            <p14:xfrm>
              <a:off x="1414178" y="5431942"/>
              <a:ext cx="2854440" cy="111960"/>
            </p14:xfrm>
          </p:contentPart>
        </mc:Choice>
        <mc:Fallback>
          <p:pic>
            <p:nvPicPr>
              <p:cNvPr id="13" name="Freihand 12">
                <a:extLst>
                  <a:ext uri="{FF2B5EF4-FFF2-40B4-BE49-F238E27FC236}">
                    <a16:creationId xmlns:a16="http://schemas.microsoft.com/office/drawing/2014/main" id="{985141F9-18A3-DFFD-C6D2-6EC95BA99569}"/>
                  </a:ext>
                </a:extLst>
              </p:cNvPr>
              <p:cNvPicPr/>
              <p:nvPr/>
            </p:nvPicPr>
            <p:blipFill>
              <a:blip r:embed="rId24"/>
              <a:stretch>
                <a:fillRect/>
              </a:stretch>
            </p:blipFill>
            <p:spPr>
              <a:xfrm>
                <a:off x="1405178" y="5423302"/>
                <a:ext cx="2872080" cy="129600"/>
              </a:xfrm>
              <a:prstGeom prst="rect">
                <a:avLst/>
              </a:prstGeom>
            </p:spPr>
          </p:pic>
        </mc:Fallback>
      </mc:AlternateContent>
      <p:grpSp>
        <p:nvGrpSpPr>
          <p:cNvPr id="16" name="Gruppieren 15">
            <a:extLst>
              <a:ext uri="{FF2B5EF4-FFF2-40B4-BE49-F238E27FC236}">
                <a16:creationId xmlns:a16="http://schemas.microsoft.com/office/drawing/2014/main" id="{3B02CA30-E28C-5CA4-EB0F-EAAD730DF857}"/>
              </a:ext>
            </a:extLst>
          </p:cNvPr>
          <p:cNvGrpSpPr/>
          <p:nvPr/>
        </p:nvGrpSpPr>
        <p:grpSpPr>
          <a:xfrm>
            <a:off x="1676258" y="5791582"/>
            <a:ext cx="3538080" cy="178920"/>
            <a:chOff x="1676258" y="5791582"/>
            <a:chExt cx="3538080" cy="178920"/>
          </a:xfrm>
        </p:grpSpPr>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1C3AA15C-9C0F-E170-5AF8-658270AD4A5F}"/>
                    </a:ext>
                  </a:extLst>
                </p14:cNvPr>
                <p14:cNvContentPartPr/>
                <p14:nvPr/>
              </p14:nvContentPartPr>
              <p14:xfrm>
                <a:off x="1676258" y="5797342"/>
                <a:ext cx="1202760" cy="173160"/>
              </p14:xfrm>
            </p:contentPart>
          </mc:Choice>
          <mc:Fallback>
            <p:pic>
              <p:nvPicPr>
                <p:cNvPr id="14" name="Freihand 13">
                  <a:extLst>
                    <a:ext uri="{FF2B5EF4-FFF2-40B4-BE49-F238E27FC236}">
                      <a16:creationId xmlns:a16="http://schemas.microsoft.com/office/drawing/2014/main" id="{1C3AA15C-9C0F-E170-5AF8-658270AD4A5F}"/>
                    </a:ext>
                  </a:extLst>
                </p:cNvPr>
                <p:cNvPicPr/>
                <p:nvPr/>
              </p:nvPicPr>
              <p:blipFill>
                <a:blip r:embed="rId26"/>
                <a:stretch>
                  <a:fillRect/>
                </a:stretch>
              </p:blipFill>
              <p:spPr>
                <a:xfrm>
                  <a:off x="1667258" y="5788702"/>
                  <a:ext cx="1220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F93B7880-BF6B-CD90-A211-B58449CC8690}"/>
                    </a:ext>
                  </a:extLst>
                </p14:cNvPr>
                <p14:cNvContentPartPr/>
                <p14:nvPr/>
              </p14:nvContentPartPr>
              <p14:xfrm>
                <a:off x="3169538" y="5791582"/>
                <a:ext cx="2044800" cy="96120"/>
              </p14:xfrm>
            </p:contentPart>
          </mc:Choice>
          <mc:Fallback>
            <p:pic>
              <p:nvPicPr>
                <p:cNvPr id="15" name="Freihand 14">
                  <a:extLst>
                    <a:ext uri="{FF2B5EF4-FFF2-40B4-BE49-F238E27FC236}">
                      <a16:creationId xmlns:a16="http://schemas.microsoft.com/office/drawing/2014/main" id="{F93B7880-BF6B-CD90-A211-B58449CC8690}"/>
                    </a:ext>
                  </a:extLst>
                </p:cNvPr>
                <p:cNvPicPr/>
                <p:nvPr/>
              </p:nvPicPr>
              <p:blipFill>
                <a:blip r:embed="rId28"/>
                <a:stretch>
                  <a:fillRect/>
                </a:stretch>
              </p:blipFill>
              <p:spPr>
                <a:xfrm>
                  <a:off x="3160538" y="5782942"/>
                  <a:ext cx="2062440" cy="113760"/>
                </a:xfrm>
                <a:prstGeom prst="rect">
                  <a:avLst/>
                </a:prstGeom>
              </p:spPr>
            </p:pic>
          </mc:Fallback>
        </mc:AlternateContent>
      </p:gr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C21CBD7-C98E-75CA-73BD-8526783A6008}"/>
                  </a:ext>
                </a:extLst>
              </p14:cNvPr>
              <p14:cNvContentPartPr/>
              <p14:nvPr/>
            </p14:nvContentPartPr>
            <p14:xfrm>
              <a:off x="6418178" y="426862"/>
              <a:ext cx="1613520" cy="80280"/>
            </p14:xfrm>
          </p:contentPart>
        </mc:Choice>
        <mc:Fallback>
          <p:pic>
            <p:nvPicPr>
              <p:cNvPr id="2" name="Freihand 1">
                <a:extLst>
                  <a:ext uri="{FF2B5EF4-FFF2-40B4-BE49-F238E27FC236}">
                    <a16:creationId xmlns:a16="http://schemas.microsoft.com/office/drawing/2014/main" id="{1C21CBD7-C98E-75CA-73BD-8526783A6008}"/>
                  </a:ext>
                </a:extLst>
              </p:cNvPr>
              <p:cNvPicPr/>
              <p:nvPr/>
            </p:nvPicPr>
            <p:blipFill>
              <a:blip r:embed="rId4"/>
              <a:stretch>
                <a:fillRect/>
              </a:stretch>
            </p:blipFill>
            <p:spPr>
              <a:xfrm>
                <a:off x="6409178" y="417862"/>
                <a:ext cx="1631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852BBF8-07DE-5406-1558-F0F3592C7280}"/>
                  </a:ext>
                </a:extLst>
              </p14:cNvPr>
              <p14:cNvContentPartPr/>
              <p14:nvPr/>
            </p14:nvContentPartPr>
            <p14:xfrm>
              <a:off x="8429498" y="264502"/>
              <a:ext cx="10800" cy="174960"/>
            </p14:xfrm>
          </p:contentPart>
        </mc:Choice>
        <mc:Fallback>
          <p:pic>
            <p:nvPicPr>
              <p:cNvPr id="3" name="Freihand 2">
                <a:extLst>
                  <a:ext uri="{FF2B5EF4-FFF2-40B4-BE49-F238E27FC236}">
                    <a16:creationId xmlns:a16="http://schemas.microsoft.com/office/drawing/2014/main" id="{6852BBF8-07DE-5406-1558-F0F3592C7280}"/>
                  </a:ext>
                </a:extLst>
              </p:cNvPr>
              <p:cNvPicPr/>
              <p:nvPr/>
            </p:nvPicPr>
            <p:blipFill>
              <a:blip r:embed="rId6"/>
              <a:stretch>
                <a:fillRect/>
              </a:stretch>
            </p:blipFill>
            <p:spPr>
              <a:xfrm>
                <a:off x="8420498" y="255862"/>
                <a:ext cx="284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BAD4C04-7F58-D18A-FD89-48362F9969AC}"/>
                  </a:ext>
                </a:extLst>
              </p14:cNvPr>
              <p14:cNvContentPartPr/>
              <p14:nvPr/>
            </p14:nvContentPartPr>
            <p14:xfrm>
              <a:off x="8556938" y="192502"/>
              <a:ext cx="129240" cy="277560"/>
            </p14:xfrm>
          </p:contentPart>
        </mc:Choice>
        <mc:Fallback>
          <p:pic>
            <p:nvPicPr>
              <p:cNvPr id="5" name="Freihand 4">
                <a:extLst>
                  <a:ext uri="{FF2B5EF4-FFF2-40B4-BE49-F238E27FC236}">
                    <a16:creationId xmlns:a16="http://schemas.microsoft.com/office/drawing/2014/main" id="{ABAD4C04-7F58-D18A-FD89-48362F9969AC}"/>
                  </a:ext>
                </a:extLst>
              </p:cNvPr>
              <p:cNvPicPr/>
              <p:nvPr/>
            </p:nvPicPr>
            <p:blipFill>
              <a:blip r:embed="rId8"/>
              <a:stretch>
                <a:fillRect/>
              </a:stretch>
            </p:blipFill>
            <p:spPr>
              <a:xfrm>
                <a:off x="8547938" y="183862"/>
                <a:ext cx="1468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F021AA6F-298B-4F22-1C34-EF84DFB35CE9}"/>
                  </a:ext>
                </a:extLst>
              </p14:cNvPr>
              <p14:cNvContentPartPr/>
              <p14:nvPr/>
            </p14:nvContentPartPr>
            <p14:xfrm>
              <a:off x="8762138" y="206902"/>
              <a:ext cx="176760" cy="225360"/>
            </p14:xfrm>
          </p:contentPart>
        </mc:Choice>
        <mc:Fallback>
          <p:pic>
            <p:nvPicPr>
              <p:cNvPr id="6" name="Freihand 5">
                <a:extLst>
                  <a:ext uri="{FF2B5EF4-FFF2-40B4-BE49-F238E27FC236}">
                    <a16:creationId xmlns:a16="http://schemas.microsoft.com/office/drawing/2014/main" id="{F021AA6F-298B-4F22-1C34-EF84DFB35CE9}"/>
                  </a:ext>
                </a:extLst>
              </p:cNvPr>
              <p:cNvPicPr/>
              <p:nvPr/>
            </p:nvPicPr>
            <p:blipFill>
              <a:blip r:embed="rId10"/>
              <a:stretch>
                <a:fillRect/>
              </a:stretch>
            </p:blipFill>
            <p:spPr>
              <a:xfrm>
                <a:off x="8753498" y="197902"/>
                <a:ext cx="1944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EA472A37-DE87-0616-B8FA-231FCD1B2ED0}"/>
                  </a:ext>
                </a:extLst>
              </p14:cNvPr>
              <p14:cNvContentPartPr/>
              <p14:nvPr/>
            </p14:nvContentPartPr>
            <p14:xfrm>
              <a:off x="9043298" y="264862"/>
              <a:ext cx="24120" cy="139680"/>
            </p14:xfrm>
          </p:contentPart>
        </mc:Choice>
        <mc:Fallback>
          <p:pic>
            <p:nvPicPr>
              <p:cNvPr id="7" name="Freihand 6">
                <a:extLst>
                  <a:ext uri="{FF2B5EF4-FFF2-40B4-BE49-F238E27FC236}">
                    <a16:creationId xmlns:a16="http://schemas.microsoft.com/office/drawing/2014/main" id="{EA472A37-DE87-0616-B8FA-231FCD1B2ED0}"/>
                  </a:ext>
                </a:extLst>
              </p:cNvPr>
              <p:cNvPicPr/>
              <p:nvPr/>
            </p:nvPicPr>
            <p:blipFill>
              <a:blip r:embed="rId12"/>
              <a:stretch>
                <a:fillRect/>
              </a:stretch>
            </p:blipFill>
            <p:spPr>
              <a:xfrm>
                <a:off x="9034658" y="255862"/>
                <a:ext cx="41760" cy="157320"/>
              </a:xfrm>
              <a:prstGeom prst="rect">
                <a:avLst/>
              </a:prstGeom>
            </p:spPr>
          </p:pic>
        </mc:Fallback>
      </mc:AlternateContent>
      <p:grpSp>
        <p:nvGrpSpPr>
          <p:cNvPr id="22" name="Gruppieren 21">
            <a:extLst>
              <a:ext uri="{FF2B5EF4-FFF2-40B4-BE49-F238E27FC236}">
                <a16:creationId xmlns:a16="http://schemas.microsoft.com/office/drawing/2014/main" id="{F10817C2-D757-3BD7-7554-BA73C3937940}"/>
              </a:ext>
            </a:extLst>
          </p:cNvPr>
          <p:cNvGrpSpPr/>
          <p:nvPr/>
        </p:nvGrpSpPr>
        <p:grpSpPr>
          <a:xfrm>
            <a:off x="9301418" y="167662"/>
            <a:ext cx="1988640" cy="270360"/>
            <a:chOff x="9301418" y="167662"/>
            <a:chExt cx="1988640" cy="270360"/>
          </a:xfrm>
        </p:grpSpPr>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8B2614C5-840A-A7B2-FC07-1BFBF516B6DC}"/>
                    </a:ext>
                  </a:extLst>
                </p14:cNvPr>
                <p14:cNvContentPartPr/>
                <p14:nvPr/>
              </p14:nvContentPartPr>
              <p14:xfrm>
                <a:off x="9320498" y="269542"/>
                <a:ext cx="145440" cy="168480"/>
              </p14:xfrm>
            </p:contentPart>
          </mc:Choice>
          <mc:Fallback>
            <p:pic>
              <p:nvPicPr>
                <p:cNvPr id="9" name="Freihand 8">
                  <a:extLst>
                    <a:ext uri="{FF2B5EF4-FFF2-40B4-BE49-F238E27FC236}">
                      <a16:creationId xmlns:a16="http://schemas.microsoft.com/office/drawing/2014/main" id="{8B2614C5-840A-A7B2-FC07-1BFBF516B6DC}"/>
                    </a:ext>
                  </a:extLst>
                </p:cNvPr>
                <p:cNvPicPr/>
                <p:nvPr/>
              </p:nvPicPr>
              <p:blipFill>
                <a:blip r:embed="rId14"/>
                <a:stretch>
                  <a:fillRect/>
                </a:stretch>
              </p:blipFill>
              <p:spPr>
                <a:xfrm>
                  <a:off x="9311858" y="260542"/>
                  <a:ext cx="1630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35059A1B-E740-74A1-4995-DCE4B329D748}"/>
                    </a:ext>
                  </a:extLst>
                </p14:cNvPr>
                <p14:cNvContentPartPr/>
                <p14:nvPr/>
              </p14:nvContentPartPr>
              <p14:xfrm>
                <a:off x="9301418" y="193942"/>
                <a:ext cx="317520" cy="221040"/>
              </p14:xfrm>
            </p:contentPart>
          </mc:Choice>
          <mc:Fallback>
            <p:pic>
              <p:nvPicPr>
                <p:cNvPr id="11" name="Freihand 10">
                  <a:extLst>
                    <a:ext uri="{FF2B5EF4-FFF2-40B4-BE49-F238E27FC236}">
                      <a16:creationId xmlns:a16="http://schemas.microsoft.com/office/drawing/2014/main" id="{35059A1B-E740-74A1-4995-DCE4B329D748}"/>
                    </a:ext>
                  </a:extLst>
                </p:cNvPr>
                <p:cNvPicPr/>
                <p:nvPr/>
              </p:nvPicPr>
              <p:blipFill>
                <a:blip r:embed="rId16"/>
                <a:stretch>
                  <a:fillRect/>
                </a:stretch>
              </p:blipFill>
              <p:spPr>
                <a:xfrm>
                  <a:off x="9292778" y="185302"/>
                  <a:ext cx="335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F87E9619-987D-9454-B30E-C72B02E8AF42}"/>
                    </a:ext>
                  </a:extLst>
                </p14:cNvPr>
                <p14:cNvContentPartPr/>
                <p14:nvPr/>
              </p14:nvContentPartPr>
              <p14:xfrm>
                <a:off x="9740978" y="177022"/>
                <a:ext cx="306360" cy="238680"/>
              </p14:xfrm>
            </p:contentPart>
          </mc:Choice>
          <mc:Fallback>
            <p:pic>
              <p:nvPicPr>
                <p:cNvPr id="12" name="Freihand 11">
                  <a:extLst>
                    <a:ext uri="{FF2B5EF4-FFF2-40B4-BE49-F238E27FC236}">
                      <a16:creationId xmlns:a16="http://schemas.microsoft.com/office/drawing/2014/main" id="{F87E9619-987D-9454-B30E-C72B02E8AF42}"/>
                    </a:ext>
                  </a:extLst>
                </p:cNvPr>
                <p:cNvPicPr/>
                <p:nvPr/>
              </p:nvPicPr>
              <p:blipFill>
                <a:blip r:embed="rId18"/>
                <a:stretch>
                  <a:fillRect/>
                </a:stretch>
              </p:blipFill>
              <p:spPr>
                <a:xfrm>
                  <a:off x="9731978" y="168382"/>
                  <a:ext cx="3240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6CBB8EAD-FDBF-8774-8A5D-01D63510DAAA}"/>
                    </a:ext>
                  </a:extLst>
                </p14:cNvPr>
                <p14:cNvContentPartPr/>
                <p14:nvPr/>
              </p14:nvContentPartPr>
              <p14:xfrm>
                <a:off x="10073258" y="265942"/>
                <a:ext cx="160920" cy="93960"/>
              </p14:xfrm>
            </p:contentPart>
          </mc:Choice>
          <mc:Fallback>
            <p:pic>
              <p:nvPicPr>
                <p:cNvPr id="13" name="Freihand 12">
                  <a:extLst>
                    <a:ext uri="{FF2B5EF4-FFF2-40B4-BE49-F238E27FC236}">
                      <a16:creationId xmlns:a16="http://schemas.microsoft.com/office/drawing/2014/main" id="{6CBB8EAD-FDBF-8774-8A5D-01D63510DAAA}"/>
                    </a:ext>
                  </a:extLst>
                </p:cNvPr>
                <p:cNvPicPr/>
                <p:nvPr/>
              </p:nvPicPr>
              <p:blipFill>
                <a:blip r:embed="rId20"/>
                <a:stretch>
                  <a:fillRect/>
                </a:stretch>
              </p:blipFill>
              <p:spPr>
                <a:xfrm>
                  <a:off x="10064618" y="256942"/>
                  <a:ext cx="178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6FD6123-A6EF-57E7-9031-E34951956075}"/>
                    </a:ext>
                  </a:extLst>
                </p14:cNvPr>
                <p14:cNvContentPartPr/>
                <p14:nvPr/>
              </p14:nvContentPartPr>
              <p14:xfrm>
                <a:off x="10302218" y="178462"/>
                <a:ext cx="405000" cy="196920"/>
              </p14:xfrm>
            </p:contentPart>
          </mc:Choice>
          <mc:Fallback>
            <p:pic>
              <p:nvPicPr>
                <p:cNvPr id="14" name="Freihand 13">
                  <a:extLst>
                    <a:ext uri="{FF2B5EF4-FFF2-40B4-BE49-F238E27FC236}">
                      <a16:creationId xmlns:a16="http://schemas.microsoft.com/office/drawing/2014/main" id="{46FD6123-A6EF-57E7-9031-E34951956075}"/>
                    </a:ext>
                  </a:extLst>
                </p:cNvPr>
                <p:cNvPicPr/>
                <p:nvPr/>
              </p:nvPicPr>
              <p:blipFill>
                <a:blip r:embed="rId22"/>
                <a:stretch>
                  <a:fillRect/>
                </a:stretch>
              </p:blipFill>
              <p:spPr>
                <a:xfrm>
                  <a:off x="10293578" y="169822"/>
                  <a:ext cx="4226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11E82215-458C-F9C0-A590-5A6CE42FB21A}"/>
                    </a:ext>
                  </a:extLst>
                </p14:cNvPr>
                <p14:cNvContentPartPr/>
                <p14:nvPr/>
              </p14:nvContentPartPr>
              <p14:xfrm>
                <a:off x="10702898" y="219862"/>
                <a:ext cx="210240" cy="111960"/>
              </p14:xfrm>
            </p:contentPart>
          </mc:Choice>
          <mc:Fallback>
            <p:pic>
              <p:nvPicPr>
                <p:cNvPr id="15" name="Freihand 14">
                  <a:extLst>
                    <a:ext uri="{FF2B5EF4-FFF2-40B4-BE49-F238E27FC236}">
                      <a16:creationId xmlns:a16="http://schemas.microsoft.com/office/drawing/2014/main" id="{11E82215-458C-F9C0-A590-5A6CE42FB21A}"/>
                    </a:ext>
                  </a:extLst>
                </p:cNvPr>
                <p:cNvPicPr/>
                <p:nvPr/>
              </p:nvPicPr>
              <p:blipFill>
                <a:blip r:embed="rId24"/>
                <a:stretch>
                  <a:fillRect/>
                </a:stretch>
              </p:blipFill>
              <p:spPr>
                <a:xfrm>
                  <a:off x="10693898" y="210862"/>
                  <a:ext cx="227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8013F776-F6F9-B002-6717-27A0B3DE814E}"/>
                    </a:ext>
                  </a:extLst>
                </p14:cNvPr>
                <p14:cNvContentPartPr/>
                <p14:nvPr/>
              </p14:nvContentPartPr>
              <p14:xfrm>
                <a:off x="11019338" y="167662"/>
                <a:ext cx="270720" cy="180000"/>
              </p14:xfrm>
            </p:contentPart>
          </mc:Choice>
          <mc:Fallback>
            <p:pic>
              <p:nvPicPr>
                <p:cNvPr id="16" name="Freihand 15">
                  <a:extLst>
                    <a:ext uri="{FF2B5EF4-FFF2-40B4-BE49-F238E27FC236}">
                      <a16:creationId xmlns:a16="http://schemas.microsoft.com/office/drawing/2014/main" id="{8013F776-F6F9-B002-6717-27A0B3DE814E}"/>
                    </a:ext>
                  </a:extLst>
                </p:cNvPr>
                <p:cNvPicPr/>
                <p:nvPr/>
              </p:nvPicPr>
              <p:blipFill>
                <a:blip r:embed="rId26"/>
                <a:stretch>
                  <a:fillRect/>
                </a:stretch>
              </p:blipFill>
              <p:spPr>
                <a:xfrm>
                  <a:off x="11010338" y="158662"/>
                  <a:ext cx="288360" cy="197640"/>
                </a:xfrm>
                <a:prstGeom prst="rect">
                  <a:avLst/>
                </a:prstGeom>
              </p:spPr>
            </p:pic>
          </mc:Fallback>
        </mc:AlternateContent>
      </p:grpSp>
      <p:grpSp>
        <p:nvGrpSpPr>
          <p:cNvPr id="21" name="Gruppieren 20">
            <a:extLst>
              <a:ext uri="{FF2B5EF4-FFF2-40B4-BE49-F238E27FC236}">
                <a16:creationId xmlns:a16="http://schemas.microsoft.com/office/drawing/2014/main" id="{ACB335D7-9460-AD6A-170B-865C5B2AC9A4}"/>
              </a:ext>
            </a:extLst>
          </p:cNvPr>
          <p:cNvGrpSpPr/>
          <p:nvPr/>
        </p:nvGrpSpPr>
        <p:grpSpPr>
          <a:xfrm>
            <a:off x="8494298" y="648982"/>
            <a:ext cx="783000" cy="247680"/>
            <a:chOff x="8494298" y="648982"/>
            <a:chExt cx="783000" cy="247680"/>
          </a:xfrm>
        </p:grpSpPr>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4FB02509-9F5B-EB8A-3D7B-01FE862035F2}"/>
                    </a:ext>
                  </a:extLst>
                </p14:cNvPr>
                <p14:cNvContentPartPr/>
                <p14:nvPr/>
              </p14:nvContentPartPr>
              <p14:xfrm>
                <a:off x="8494298" y="648982"/>
                <a:ext cx="147600" cy="247680"/>
              </p14:xfrm>
            </p:contentPart>
          </mc:Choice>
          <mc:Fallback>
            <p:pic>
              <p:nvPicPr>
                <p:cNvPr id="17" name="Freihand 16">
                  <a:extLst>
                    <a:ext uri="{FF2B5EF4-FFF2-40B4-BE49-F238E27FC236}">
                      <a16:creationId xmlns:a16="http://schemas.microsoft.com/office/drawing/2014/main" id="{4FB02509-9F5B-EB8A-3D7B-01FE862035F2}"/>
                    </a:ext>
                  </a:extLst>
                </p:cNvPr>
                <p:cNvPicPr/>
                <p:nvPr/>
              </p:nvPicPr>
              <p:blipFill>
                <a:blip r:embed="rId28"/>
                <a:stretch>
                  <a:fillRect/>
                </a:stretch>
              </p:blipFill>
              <p:spPr>
                <a:xfrm>
                  <a:off x="8485298" y="640342"/>
                  <a:ext cx="1652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A8F5CE7E-80F0-94AF-2FAB-432439CC94A5}"/>
                    </a:ext>
                  </a:extLst>
                </p14:cNvPr>
                <p14:cNvContentPartPr/>
                <p14:nvPr/>
              </p14:nvContentPartPr>
              <p14:xfrm>
                <a:off x="8659178" y="768142"/>
                <a:ext cx="162000" cy="116640"/>
              </p14:xfrm>
            </p:contentPart>
          </mc:Choice>
          <mc:Fallback>
            <p:pic>
              <p:nvPicPr>
                <p:cNvPr id="18" name="Freihand 17">
                  <a:extLst>
                    <a:ext uri="{FF2B5EF4-FFF2-40B4-BE49-F238E27FC236}">
                      <a16:creationId xmlns:a16="http://schemas.microsoft.com/office/drawing/2014/main" id="{A8F5CE7E-80F0-94AF-2FAB-432439CC94A5}"/>
                    </a:ext>
                  </a:extLst>
                </p:cNvPr>
                <p:cNvPicPr/>
                <p:nvPr/>
              </p:nvPicPr>
              <p:blipFill>
                <a:blip r:embed="rId30"/>
                <a:stretch>
                  <a:fillRect/>
                </a:stretch>
              </p:blipFill>
              <p:spPr>
                <a:xfrm>
                  <a:off x="8650178" y="759502"/>
                  <a:ext cx="179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31077CF4-CDBD-F2DF-954C-84117CEA75AA}"/>
                    </a:ext>
                  </a:extLst>
                </p14:cNvPr>
                <p14:cNvContentPartPr/>
                <p14:nvPr/>
              </p14:nvContentPartPr>
              <p14:xfrm>
                <a:off x="8875898" y="664462"/>
                <a:ext cx="102240" cy="213120"/>
              </p14:xfrm>
            </p:contentPart>
          </mc:Choice>
          <mc:Fallback>
            <p:pic>
              <p:nvPicPr>
                <p:cNvPr id="19" name="Freihand 18">
                  <a:extLst>
                    <a:ext uri="{FF2B5EF4-FFF2-40B4-BE49-F238E27FC236}">
                      <a16:creationId xmlns:a16="http://schemas.microsoft.com/office/drawing/2014/main" id="{31077CF4-CDBD-F2DF-954C-84117CEA75AA}"/>
                    </a:ext>
                  </a:extLst>
                </p:cNvPr>
                <p:cNvPicPr/>
                <p:nvPr/>
              </p:nvPicPr>
              <p:blipFill>
                <a:blip r:embed="rId32"/>
                <a:stretch>
                  <a:fillRect/>
                </a:stretch>
              </p:blipFill>
              <p:spPr>
                <a:xfrm>
                  <a:off x="8867258" y="655822"/>
                  <a:ext cx="1198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C0EC3016-8E6E-CE5C-6372-9F2F9968EA59}"/>
                    </a:ext>
                  </a:extLst>
                </p14:cNvPr>
                <p14:cNvContentPartPr/>
                <p14:nvPr/>
              </p14:nvContentPartPr>
              <p14:xfrm>
                <a:off x="9001898" y="771742"/>
                <a:ext cx="275400" cy="106920"/>
              </p14:xfrm>
            </p:contentPart>
          </mc:Choice>
          <mc:Fallback>
            <p:pic>
              <p:nvPicPr>
                <p:cNvPr id="20" name="Freihand 19">
                  <a:extLst>
                    <a:ext uri="{FF2B5EF4-FFF2-40B4-BE49-F238E27FC236}">
                      <a16:creationId xmlns:a16="http://schemas.microsoft.com/office/drawing/2014/main" id="{C0EC3016-8E6E-CE5C-6372-9F2F9968EA59}"/>
                    </a:ext>
                  </a:extLst>
                </p:cNvPr>
                <p:cNvPicPr/>
                <p:nvPr/>
              </p:nvPicPr>
              <p:blipFill>
                <a:blip r:embed="rId34"/>
                <a:stretch>
                  <a:fillRect/>
                </a:stretch>
              </p:blipFill>
              <p:spPr>
                <a:xfrm>
                  <a:off x="8993258" y="763102"/>
                  <a:ext cx="293040" cy="124560"/>
                </a:xfrm>
                <a:prstGeom prst="rect">
                  <a:avLst/>
                </a:prstGeom>
              </p:spPr>
            </p:pic>
          </mc:Fallback>
        </mc:AlternateContent>
      </p:grpSp>
      <p:grpSp>
        <p:nvGrpSpPr>
          <p:cNvPr id="30" name="Gruppieren 29">
            <a:extLst>
              <a:ext uri="{FF2B5EF4-FFF2-40B4-BE49-F238E27FC236}">
                <a16:creationId xmlns:a16="http://schemas.microsoft.com/office/drawing/2014/main" id="{ED384A0E-7B75-AEE0-0E9F-E2EEB935FE41}"/>
              </a:ext>
            </a:extLst>
          </p:cNvPr>
          <p:cNvGrpSpPr/>
          <p:nvPr/>
        </p:nvGrpSpPr>
        <p:grpSpPr>
          <a:xfrm>
            <a:off x="9525338" y="524422"/>
            <a:ext cx="1811520" cy="453240"/>
            <a:chOff x="9525338" y="524422"/>
            <a:chExt cx="1811520" cy="453240"/>
          </a:xfrm>
        </p:grpSpPr>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8F22F878-56C1-F0C1-B0A3-3124AFEC36DD}"/>
                    </a:ext>
                  </a:extLst>
                </p14:cNvPr>
                <p14:cNvContentPartPr/>
                <p14:nvPr/>
              </p14:nvContentPartPr>
              <p14:xfrm>
                <a:off x="9525338" y="669862"/>
                <a:ext cx="174240" cy="123480"/>
              </p14:xfrm>
            </p:contentPart>
          </mc:Choice>
          <mc:Fallback>
            <p:pic>
              <p:nvPicPr>
                <p:cNvPr id="23" name="Freihand 22">
                  <a:extLst>
                    <a:ext uri="{FF2B5EF4-FFF2-40B4-BE49-F238E27FC236}">
                      <a16:creationId xmlns:a16="http://schemas.microsoft.com/office/drawing/2014/main" id="{8F22F878-56C1-F0C1-B0A3-3124AFEC36DD}"/>
                    </a:ext>
                  </a:extLst>
                </p:cNvPr>
                <p:cNvPicPr/>
                <p:nvPr/>
              </p:nvPicPr>
              <p:blipFill>
                <a:blip r:embed="rId36"/>
                <a:stretch>
                  <a:fillRect/>
                </a:stretch>
              </p:blipFill>
              <p:spPr>
                <a:xfrm>
                  <a:off x="9516338" y="660862"/>
                  <a:ext cx="191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961CEAF4-9B1E-234F-E5C8-96488B042BA7}"/>
                    </a:ext>
                  </a:extLst>
                </p14:cNvPr>
                <p14:cNvContentPartPr/>
                <p14:nvPr/>
              </p14:nvContentPartPr>
              <p14:xfrm>
                <a:off x="9685898" y="682462"/>
                <a:ext cx="209520" cy="295200"/>
              </p14:xfrm>
            </p:contentPart>
          </mc:Choice>
          <mc:Fallback>
            <p:pic>
              <p:nvPicPr>
                <p:cNvPr id="24" name="Freihand 23">
                  <a:extLst>
                    <a:ext uri="{FF2B5EF4-FFF2-40B4-BE49-F238E27FC236}">
                      <a16:creationId xmlns:a16="http://schemas.microsoft.com/office/drawing/2014/main" id="{961CEAF4-9B1E-234F-E5C8-96488B042BA7}"/>
                    </a:ext>
                  </a:extLst>
                </p:cNvPr>
                <p:cNvPicPr/>
                <p:nvPr/>
              </p:nvPicPr>
              <p:blipFill>
                <a:blip r:embed="rId38"/>
                <a:stretch>
                  <a:fillRect/>
                </a:stretch>
              </p:blipFill>
              <p:spPr>
                <a:xfrm>
                  <a:off x="9676898" y="673462"/>
                  <a:ext cx="2271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AF2041E1-FD1C-07FD-DA07-B7A378B435C9}"/>
                    </a:ext>
                  </a:extLst>
                </p14:cNvPr>
                <p14:cNvContentPartPr/>
                <p14:nvPr/>
              </p14:nvContentPartPr>
              <p14:xfrm>
                <a:off x="9943658" y="702262"/>
                <a:ext cx="333000" cy="65880"/>
              </p14:xfrm>
            </p:contentPart>
          </mc:Choice>
          <mc:Fallback>
            <p:pic>
              <p:nvPicPr>
                <p:cNvPr id="25" name="Freihand 24">
                  <a:extLst>
                    <a:ext uri="{FF2B5EF4-FFF2-40B4-BE49-F238E27FC236}">
                      <a16:creationId xmlns:a16="http://schemas.microsoft.com/office/drawing/2014/main" id="{AF2041E1-FD1C-07FD-DA07-B7A378B435C9}"/>
                    </a:ext>
                  </a:extLst>
                </p:cNvPr>
                <p:cNvPicPr/>
                <p:nvPr/>
              </p:nvPicPr>
              <p:blipFill>
                <a:blip r:embed="rId40"/>
                <a:stretch>
                  <a:fillRect/>
                </a:stretch>
              </p:blipFill>
              <p:spPr>
                <a:xfrm>
                  <a:off x="9934658" y="693622"/>
                  <a:ext cx="350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ABE10409-1448-D1A6-8522-6458BE6B29CB}"/>
                    </a:ext>
                  </a:extLst>
                </p14:cNvPr>
                <p14:cNvContentPartPr/>
                <p14:nvPr/>
              </p14:nvContentPartPr>
              <p14:xfrm>
                <a:off x="10294658" y="602182"/>
                <a:ext cx="214920" cy="153360"/>
              </p14:xfrm>
            </p:contentPart>
          </mc:Choice>
          <mc:Fallback>
            <p:pic>
              <p:nvPicPr>
                <p:cNvPr id="26" name="Freihand 25">
                  <a:extLst>
                    <a:ext uri="{FF2B5EF4-FFF2-40B4-BE49-F238E27FC236}">
                      <a16:creationId xmlns:a16="http://schemas.microsoft.com/office/drawing/2014/main" id="{ABE10409-1448-D1A6-8522-6458BE6B29CB}"/>
                    </a:ext>
                  </a:extLst>
                </p:cNvPr>
                <p:cNvPicPr/>
                <p:nvPr/>
              </p:nvPicPr>
              <p:blipFill>
                <a:blip r:embed="rId42"/>
                <a:stretch>
                  <a:fillRect/>
                </a:stretch>
              </p:blipFill>
              <p:spPr>
                <a:xfrm>
                  <a:off x="10286018" y="593182"/>
                  <a:ext cx="232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177FC2BF-856C-F329-E376-51204C1D0859}"/>
                    </a:ext>
                  </a:extLst>
                </p14:cNvPr>
                <p14:cNvContentPartPr/>
                <p14:nvPr/>
              </p14:nvContentPartPr>
              <p14:xfrm>
                <a:off x="10392218" y="707302"/>
                <a:ext cx="85320" cy="5040"/>
              </p14:xfrm>
            </p:contentPart>
          </mc:Choice>
          <mc:Fallback>
            <p:pic>
              <p:nvPicPr>
                <p:cNvPr id="27" name="Freihand 26">
                  <a:extLst>
                    <a:ext uri="{FF2B5EF4-FFF2-40B4-BE49-F238E27FC236}">
                      <a16:creationId xmlns:a16="http://schemas.microsoft.com/office/drawing/2014/main" id="{177FC2BF-856C-F329-E376-51204C1D0859}"/>
                    </a:ext>
                  </a:extLst>
                </p:cNvPr>
                <p:cNvPicPr/>
                <p:nvPr/>
              </p:nvPicPr>
              <p:blipFill>
                <a:blip r:embed="rId44"/>
                <a:stretch>
                  <a:fillRect/>
                </a:stretch>
              </p:blipFill>
              <p:spPr>
                <a:xfrm>
                  <a:off x="10383578" y="698662"/>
                  <a:ext cx="102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B404AD64-4AB6-654E-334D-54DE014A9E3E}"/>
                    </a:ext>
                  </a:extLst>
                </p14:cNvPr>
                <p14:cNvContentPartPr/>
                <p14:nvPr/>
              </p14:nvContentPartPr>
              <p14:xfrm>
                <a:off x="10548818" y="541342"/>
                <a:ext cx="382320" cy="194040"/>
              </p14:xfrm>
            </p:contentPart>
          </mc:Choice>
          <mc:Fallback>
            <p:pic>
              <p:nvPicPr>
                <p:cNvPr id="28" name="Freihand 27">
                  <a:extLst>
                    <a:ext uri="{FF2B5EF4-FFF2-40B4-BE49-F238E27FC236}">
                      <a16:creationId xmlns:a16="http://schemas.microsoft.com/office/drawing/2014/main" id="{B404AD64-4AB6-654E-334D-54DE014A9E3E}"/>
                    </a:ext>
                  </a:extLst>
                </p:cNvPr>
                <p:cNvPicPr/>
                <p:nvPr/>
              </p:nvPicPr>
              <p:blipFill>
                <a:blip r:embed="rId46"/>
                <a:stretch>
                  <a:fillRect/>
                </a:stretch>
              </p:blipFill>
              <p:spPr>
                <a:xfrm>
                  <a:off x="10540178" y="532702"/>
                  <a:ext cx="399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499434FA-9DDB-894B-F77A-0F9EE5E41AEC}"/>
                    </a:ext>
                  </a:extLst>
                </p14:cNvPr>
                <p14:cNvContentPartPr/>
                <p14:nvPr/>
              </p14:nvContentPartPr>
              <p14:xfrm>
                <a:off x="10937618" y="524422"/>
                <a:ext cx="399240" cy="214560"/>
              </p14:xfrm>
            </p:contentPart>
          </mc:Choice>
          <mc:Fallback>
            <p:pic>
              <p:nvPicPr>
                <p:cNvPr id="29" name="Freihand 28">
                  <a:extLst>
                    <a:ext uri="{FF2B5EF4-FFF2-40B4-BE49-F238E27FC236}">
                      <a16:creationId xmlns:a16="http://schemas.microsoft.com/office/drawing/2014/main" id="{499434FA-9DDB-894B-F77A-0F9EE5E41AEC}"/>
                    </a:ext>
                  </a:extLst>
                </p:cNvPr>
                <p:cNvPicPr/>
                <p:nvPr/>
              </p:nvPicPr>
              <p:blipFill>
                <a:blip r:embed="rId48"/>
                <a:stretch>
                  <a:fillRect/>
                </a:stretch>
              </p:blipFill>
              <p:spPr>
                <a:xfrm>
                  <a:off x="10928978" y="515422"/>
                  <a:ext cx="416880" cy="23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A3C7768C-4423-0417-9EE6-B8E051A421C5}"/>
                  </a:ext>
                </a:extLst>
              </p14:cNvPr>
              <p14:cNvContentPartPr/>
              <p14:nvPr/>
            </p14:nvContentPartPr>
            <p14:xfrm>
              <a:off x="3374378" y="2328742"/>
              <a:ext cx="1498320" cy="68400"/>
            </p14:xfrm>
          </p:contentPart>
        </mc:Choice>
        <mc:Fallback>
          <p:pic>
            <p:nvPicPr>
              <p:cNvPr id="31" name="Freihand 30">
                <a:extLst>
                  <a:ext uri="{FF2B5EF4-FFF2-40B4-BE49-F238E27FC236}">
                    <a16:creationId xmlns:a16="http://schemas.microsoft.com/office/drawing/2014/main" id="{A3C7768C-4423-0417-9EE6-B8E051A421C5}"/>
                  </a:ext>
                </a:extLst>
              </p:cNvPr>
              <p:cNvPicPr/>
              <p:nvPr/>
            </p:nvPicPr>
            <p:blipFill>
              <a:blip r:embed="rId50"/>
              <a:stretch>
                <a:fillRect/>
              </a:stretch>
            </p:blipFill>
            <p:spPr>
              <a:xfrm>
                <a:off x="3365378" y="2319742"/>
                <a:ext cx="1515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22E8B341-B429-DB88-3934-74370043CC30}"/>
                  </a:ext>
                </a:extLst>
              </p14:cNvPr>
              <p14:cNvContentPartPr/>
              <p14:nvPr/>
            </p14:nvContentPartPr>
            <p14:xfrm>
              <a:off x="2695418" y="2660302"/>
              <a:ext cx="4793400" cy="201960"/>
            </p14:xfrm>
          </p:contentPart>
        </mc:Choice>
        <mc:Fallback>
          <p:pic>
            <p:nvPicPr>
              <p:cNvPr id="32" name="Freihand 31">
                <a:extLst>
                  <a:ext uri="{FF2B5EF4-FFF2-40B4-BE49-F238E27FC236}">
                    <a16:creationId xmlns:a16="http://schemas.microsoft.com/office/drawing/2014/main" id="{22E8B341-B429-DB88-3934-74370043CC30}"/>
                  </a:ext>
                </a:extLst>
              </p:cNvPr>
              <p:cNvPicPr/>
              <p:nvPr/>
            </p:nvPicPr>
            <p:blipFill>
              <a:blip r:embed="rId52"/>
              <a:stretch>
                <a:fillRect/>
              </a:stretch>
            </p:blipFill>
            <p:spPr>
              <a:xfrm>
                <a:off x="2686418" y="2651662"/>
                <a:ext cx="4811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80FA45AF-4071-1767-C7CC-D6539F586A1B}"/>
                  </a:ext>
                </a:extLst>
              </p14:cNvPr>
              <p14:cNvContentPartPr/>
              <p14:nvPr/>
            </p14:nvContentPartPr>
            <p14:xfrm>
              <a:off x="6150698" y="2618542"/>
              <a:ext cx="3296520" cy="640080"/>
            </p14:xfrm>
          </p:contentPart>
        </mc:Choice>
        <mc:Fallback>
          <p:pic>
            <p:nvPicPr>
              <p:cNvPr id="33" name="Freihand 32">
                <a:extLst>
                  <a:ext uri="{FF2B5EF4-FFF2-40B4-BE49-F238E27FC236}">
                    <a16:creationId xmlns:a16="http://schemas.microsoft.com/office/drawing/2014/main" id="{80FA45AF-4071-1767-C7CC-D6539F586A1B}"/>
                  </a:ext>
                </a:extLst>
              </p:cNvPr>
              <p:cNvPicPr/>
              <p:nvPr/>
            </p:nvPicPr>
            <p:blipFill>
              <a:blip r:embed="rId54"/>
              <a:stretch>
                <a:fillRect/>
              </a:stretch>
            </p:blipFill>
            <p:spPr>
              <a:xfrm>
                <a:off x="6142058" y="2609542"/>
                <a:ext cx="3314160" cy="657720"/>
              </a:xfrm>
              <a:prstGeom prst="rect">
                <a:avLst/>
              </a:prstGeom>
            </p:spPr>
          </p:pic>
        </mc:Fallback>
      </mc:AlternateContent>
      <p:grpSp>
        <p:nvGrpSpPr>
          <p:cNvPr id="54" name="Gruppieren 53">
            <a:extLst>
              <a:ext uri="{FF2B5EF4-FFF2-40B4-BE49-F238E27FC236}">
                <a16:creationId xmlns:a16="http://schemas.microsoft.com/office/drawing/2014/main" id="{7A5960F4-05C9-93F8-BE06-4C2481747F8A}"/>
              </a:ext>
            </a:extLst>
          </p:cNvPr>
          <p:cNvGrpSpPr/>
          <p:nvPr/>
        </p:nvGrpSpPr>
        <p:grpSpPr>
          <a:xfrm>
            <a:off x="8841698" y="1111942"/>
            <a:ext cx="2757960" cy="1293480"/>
            <a:chOff x="8841698" y="1111942"/>
            <a:chExt cx="2757960" cy="1293480"/>
          </a:xfrm>
        </p:grpSpPr>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A3699879-7FD5-43E7-46C0-18FCCD7CC785}"/>
                    </a:ext>
                  </a:extLst>
                </p14:cNvPr>
                <p14:cNvContentPartPr/>
                <p14:nvPr/>
              </p14:nvContentPartPr>
              <p14:xfrm>
                <a:off x="8902538" y="1860022"/>
                <a:ext cx="313920" cy="485280"/>
              </p14:xfrm>
            </p:contentPart>
          </mc:Choice>
          <mc:Fallback>
            <p:pic>
              <p:nvPicPr>
                <p:cNvPr id="34" name="Freihand 33">
                  <a:extLst>
                    <a:ext uri="{FF2B5EF4-FFF2-40B4-BE49-F238E27FC236}">
                      <a16:creationId xmlns:a16="http://schemas.microsoft.com/office/drawing/2014/main" id="{A3699879-7FD5-43E7-46C0-18FCCD7CC785}"/>
                    </a:ext>
                  </a:extLst>
                </p:cNvPr>
                <p:cNvPicPr/>
                <p:nvPr/>
              </p:nvPicPr>
              <p:blipFill>
                <a:blip r:embed="rId56"/>
                <a:stretch>
                  <a:fillRect/>
                </a:stretch>
              </p:blipFill>
              <p:spPr>
                <a:xfrm>
                  <a:off x="8893898" y="1851382"/>
                  <a:ext cx="33156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85CEB291-CD8A-1E3D-3B0A-6DE8E8FC8272}"/>
                    </a:ext>
                  </a:extLst>
                </p14:cNvPr>
                <p14:cNvContentPartPr/>
                <p14:nvPr/>
              </p14:nvContentPartPr>
              <p14:xfrm>
                <a:off x="8841698" y="2108422"/>
                <a:ext cx="264960" cy="297000"/>
              </p14:xfrm>
            </p:contentPart>
          </mc:Choice>
          <mc:Fallback>
            <p:pic>
              <p:nvPicPr>
                <p:cNvPr id="35" name="Freihand 34">
                  <a:extLst>
                    <a:ext uri="{FF2B5EF4-FFF2-40B4-BE49-F238E27FC236}">
                      <a16:creationId xmlns:a16="http://schemas.microsoft.com/office/drawing/2014/main" id="{85CEB291-CD8A-1E3D-3B0A-6DE8E8FC8272}"/>
                    </a:ext>
                  </a:extLst>
                </p:cNvPr>
                <p:cNvPicPr/>
                <p:nvPr/>
              </p:nvPicPr>
              <p:blipFill>
                <a:blip r:embed="rId58"/>
                <a:stretch>
                  <a:fillRect/>
                </a:stretch>
              </p:blipFill>
              <p:spPr>
                <a:xfrm>
                  <a:off x="8833058" y="2099422"/>
                  <a:ext cx="2826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82E80E94-F137-000E-453C-97005DD0CFFE}"/>
                    </a:ext>
                  </a:extLst>
                </p14:cNvPr>
                <p14:cNvContentPartPr/>
                <p14:nvPr/>
              </p14:nvContentPartPr>
              <p14:xfrm>
                <a:off x="9294938" y="1375822"/>
                <a:ext cx="403920" cy="272160"/>
              </p14:xfrm>
            </p:contentPart>
          </mc:Choice>
          <mc:Fallback>
            <p:pic>
              <p:nvPicPr>
                <p:cNvPr id="36" name="Freihand 35">
                  <a:extLst>
                    <a:ext uri="{FF2B5EF4-FFF2-40B4-BE49-F238E27FC236}">
                      <a16:creationId xmlns:a16="http://schemas.microsoft.com/office/drawing/2014/main" id="{82E80E94-F137-000E-453C-97005DD0CFFE}"/>
                    </a:ext>
                  </a:extLst>
                </p:cNvPr>
                <p:cNvPicPr/>
                <p:nvPr/>
              </p:nvPicPr>
              <p:blipFill>
                <a:blip r:embed="rId60"/>
                <a:stretch>
                  <a:fillRect/>
                </a:stretch>
              </p:blipFill>
              <p:spPr>
                <a:xfrm>
                  <a:off x="9286298" y="1367182"/>
                  <a:ext cx="42156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C05CCC13-3E67-4004-CB49-F1DE54940CFB}"/>
                    </a:ext>
                  </a:extLst>
                </p14:cNvPr>
                <p14:cNvContentPartPr/>
                <p14:nvPr/>
              </p14:nvContentPartPr>
              <p14:xfrm>
                <a:off x="9778778" y="1408942"/>
                <a:ext cx="293400" cy="208800"/>
              </p14:xfrm>
            </p:contentPart>
          </mc:Choice>
          <mc:Fallback>
            <p:pic>
              <p:nvPicPr>
                <p:cNvPr id="37" name="Freihand 36">
                  <a:extLst>
                    <a:ext uri="{FF2B5EF4-FFF2-40B4-BE49-F238E27FC236}">
                      <a16:creationId xmlns:a16="http://schemas.microsoft.com/office/drawing/2014/main" id="{C05CCC13-3E67-4004-CB49-F1DE54940CFB}"/>
                    </a:ext>
                  </a:extLst>
                </p:cNvPr>
                <p:cNvPicPr/>
                <p:nvPr/>
              </p:nvPicPr>
              <p:blipFill>
                <a:blip r:embed="rId62"/>
                <a:stretch>
                  <a:fillRect/>
                </a:stretch>
              </p:blipFill>
              <p:spPr>
                <a:xfrm>
                  <a:off x="9769778" y="1400302"/>
                  <a:ext cx="311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9D07B169-EC62-C484-1BB0-00DA57F797E2}"/>
                    </a:ext>
                  </a:extLst>
                </p14:cNvPr>
                <p14:cNvContentPartPr/>
                <p14:nvPr/>
              </p14:nvContentPartPr>
              <p14:xfrm>
                <a:off x="9961298" y="1348102"/>
                <a:ext cx="32760" cy="27720"/>
              </p14:xfrm>
            </p:contentPart>
          </mc:Choice>
          <mc:Fallback>
            <p:pic>
              <p:nvPicPr>
                <p:cNvPr id="38" name="Freihand 37">
                  <a:extLst>
                    <a:ext uri="{FF2B5EF4-FFF2-40B4-BE49-F238E27FC236}">
                      <a16:creationId xmlns:a16="http://schemas.microsoft.com/office/drawing/2014/main" id="{9D07B169-EC62-C484-1BB0-00DA57F797E2}"/>
                    </a:ext>
                  </a:extLst>
                </p:cNvPr>
                <p:cNvPicPr/>
                <p:nvPr/>
              </p:nvPicPr>
              <p:blipFill>
                <a:blip r:embed="rId64"/>
                <a:stretch>
                  <a:fillRect/>
                </a:stretch>
              </p:blipFill>
              <p:spPr>
                <a:xfrm>
                  <a:off x="9952658" y="1339462"/>
                  <a:ext cx="504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2155257B-E6DD-72A5-1D21-57550A9C409C}"/>
                    </a:ext>
                  </a:extLst>
                </p14:cNvPr>
                <p14:cNvContentPartPr/>
                <p14:nvPr/>
              </p14:nvContentPartPr>
              <p14:xfrm>
                <a:off x="10137338" y="1455022"/>
                <a:ext cx="126720" cy="166320"/>
              </p14:xfrm>
            </p:contentPart>
          </mc:Choice>
          <mc:Fallback>
            <p:pic>
              <p:nvPicPr>
                <p:cNvPr id="39" name="Freihand 38">
                  <a:extLst>
                    <a:ext uri="{FF2B5EF4-FFF2-40B4-BE49-F238E27FC236}">
                      <a16:creationId xmlns:a16="http://schemas.microsoft.com/office/drawing/2014/main" id="{2155257B-E6DD-72A5-1D21-57550A9C409C}"/>
                    </a:ext>
                  </a:extLst>
                </p:cNvPr>
                <p:cNvPicPr/>
                <p:nvPr/>
              </p:nvPicPr>
              <p:blipFill>
                <a:blip r:embed="rId66"/>
                <a:stretch>
                  <a:fillRect/>
                </a:stretch>
              </p:blipFill>
              <p:spPr>
                <a:xfrm>
                  <a:off x="10128338" y="1446022"/>
                  <a:ext cx="1443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3647789A-CBAC-26E3-51AF-14C2FCE01B9E}"/>
                    </a:ext>
                  </a:extLst>
                </p14:cNvPr>
                <p14:cNvContentPartPr/>
                <p14:nvPr/>
              </p14:nvContentPartPr>
              <p14:xfrm>
                <a:off x="10358018" y="1463662"/>
                <a:ext cx="317160" cy="158040"/>
              </p14:xfrm>
            </p:contentPart>
          </mc:Choice>
          <mc:Fallback>
            <p:pic>
              <p:nvPicPr>
                <p:cNvPr id="40" name="Freihand 39">
                  <a:extLst>
                    <a:ext uri="{FF2B5EF4-FFF2-40B4-BE49-F238E27FC236}">
                      <a16:creationId xmlns:a16="http://schemas.microsoft.com/office/drawing/2014/main" id="{3647789A-CBAC-26E3-51AF-14C2FCE01B9E}"/>
                    </a:ext>
                  </a:extLst>
                </p:cNvPr>
                <p:cNvPicPr/>
                <p:nvPr/>
              </p:nvPicPr>
              <p:blipFill>
                <a:blip r:embed="rId68"/>
                <a:stretch>
                  <a:fillRect/>
                </a:stretch>
              </p:blipFill>
              <p:spPr>
                <a:xfrm>
                  <a:off x="10349378" y="1455022"/>
                  <a:ext cx="334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4508A288-A71C-B6F8-6890-3B85930E8080}"/>
                    </a:ext>
                  </a:extLst>
                </p14:cNvPr>
                <p14:cNvContentPartPr/>
                <p14:nvPr/>
              </p14:nvContentPartPr>
              <p14:xfrm>
                <a:off x="10748978" y="1348102"/>
                <a:ext cx="280080" cy="250920"/>
              </p14:xfrm>
            </p:contentPart>
          </mc:Choice>
          <mc:Fallback>
            <p:pic>
              <p:nvPicPr>
                <p:cNvPr id="43" name="Freihand 42">
                  <a:extLst>
                    <a:ext uri="{FF2B5EF4-FFF2-40B4-BE49-F238E27FC236}">
                      <a16:creationId xmlns:a16="http://schemas.microsoft.com/office/drawing/2014/main" id="{4508A288-A71C-B6F8-6890-3B85930E8080}"/>
                    </a:ext>
                  </a:extLst>
                </p:cNvPr>
                <p:cNvPicPr/>
                <p:nvPr/>
              </p:nvPicPr>
              <p:blipFill>
                <a:blip r:embed="rId70"/>
                <a:stretch>
                  <a:fillRect/>
                </a:stretch>
              </p:blipFill>
              <p:spPr>
                <a:xfrm>
                  <a:off x="10739978" y="1339462"/>
                  <a:ext cx="2977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A8DDDFAB-E15B-8A56-C7B4-08E92584C947}"/>
                    </a:ext>
                  </a:extLst>
                </p14:cNvPr>
                <p14:cNvContentPartPr/>
                <p14:nvPr/>
              </p14:nvContentPartPr>
              <p14:xfrm>
                <a:off x="11011058" y="1392022"/>
                <a:ext cx="19440" cy="7920"/>
              </p14:xfrm>
            </p:contentPart>
          </mc:Choice>
          <mc:Fallback>
            <p:pic>
              <p:nvPicPr>
                <p:cNvPr id="44" name="Freihand 43">
                  <a:extLst>
                    <a:ext uri="{FF2B5EF4-FFF2-40B4-BE49-F238E27FC236}">
                      <a16:creationId xmlns:a16="http://schemas.microsoft.com/office/drawing/2014/main" id="{A8DDDFAB-E15B-8A56-C7B4-08E92584C947}"/>
                    </a:ext>
                  </a:extLst>
                </p:cNvPr>
                <p:cNvPicPr/>
                <p:nvPr/>
              </p:nvPicPr>
              <p:blipFill>
                <a:blip r:embed="rId72"/>
                <a:stretch>
                  <a:fillRect/>
                </a:stretch>
              </p:blipFill>
              <p:spPr>
                <a:xfrm>
                  <a:off x="11002058" y="1383382"/>
                  <a:ext cx="37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A16A3A5C-DD4A-C5BF-89E4-7357485F7F91}"/>
                    </a:ext>
                  </a:extLst>
                </p14:cNvPr>
                <p14:cNvContentPartPr/>
                <p14:nvPr/>
              </p14:nvContentPartPr>
              <p14:xfrm>
                <a:off x="11044178" y="1444582"/>
                <a:ext cx="79560" cy="338400"/>
              </p14:xfrm>
            </p:contentPart>
          </mc:Choice>
          <mc:Fallback>
            <p:pic>
              <p:nvPicPr>
                <p:cNvPr id="45" name="Freihand 44">
                  <a:extLst>
                    <a:ext uri="{FF2B5EF4-FFF2-40B4-BE49-F238E27FC236}">
                      <a16:creationId xmlns:a16="http://schemas.microsoft.com/office/drawing/2014/main" id="{A16A3A5C-DD4A-C5BF-89E4-7357485F7F91}"/>
                    </a:ext>
                  </a:extLst>
                </p:cNvPr>
                <p:cNvPicPr/>
                <p:nvPr/>
              </p:nvPicPr>
              <p:blipFill>
                <a:blip r:embed="rId74"/>
                <a:stretch>
                  <a:fillRect/>
                </a:stretch>
              </p:blipFill>
              <p:spPr>
                <a:xfrm>
                  <a:off x="11035538" y="1435942"/>
                  <a:ext cx="972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CBFD7AED-8C27-B2E1-BC48-D0C05E580DD4}"/>
                    </a:ext>
                  </a:extLst>
                </p14:cNvPr>
                <p14:cNvContentPartPr/>
                <p14:nvPr/>
              </p14:nvContentPartPr>
              <p14:xfrm>
                <a:off x="10812338" y="1111942"/>
                <a:ext cx="712080" cy="475200"/>
              </p14:xfrm>
            </p:contentPart>
          </mc:Choice>
          <mc:Fallback>
            <p:pic>
              <p:nvPicPr>
                <p:cNvPr id="46" name="Freihand 45">
                  <a:extLst>
                    <a:ext uri="{FF2B5EF4-FFF2-40B4-BE49-F238E27FC236}">
                      <a16:creationId xmlns:a16="http://schemas.microsoft.com/office/drawing/2014/main" id="{CBFD7AED-8C27-B2E1-BC48-D0C05E580DD4}"/>
                    </a:ext>
                  </a:extLst>
                </p:cNvPr>
                <p:cNvPicPr/>
                <p:nvPr/>
              </p:nvPicPr>
              <p:blipFill>
                <a:blip r:embed="rId76"/>
                <a:stretch>
                  <a:fillRect/>
                </a:stretch>
              </p:blipFill>
              <p:spPr>
                <a:xfrm>
                  <a:off x="10803338" y="1103302"/>
                  <a:ext cx="72972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DF395367-7647-C2A7-5AE6-6C4809AB3455}"/>
                    </a:ext>
                  </a:extLst>
                </p14:cNvPr>
                <p14:cNvContentPartPr/>
                <p14:nvPr/>
              </p14:nvContentPartPr>
              <p14:xfrm>
                <a:off x="9963458" y="1983862"/>
                <a:ext cx="34560" cy="196920"/>
              </p14:xfrm>
            </p:contentPart>
          </mc:Choice>
          <mc:Fallback>
            <p:pic>
              <p:nvPicPr>
                <p:cNvPr id="47" name="Freihand 46">
                  <a:extLst>
                    <a:ext uri="{FF2B5EF4-FFF2-40B4-BE49-F238E27FC236}">
                      <a16:creationId xmlns:a16="http://schemas.microsoft.com/office/drawing/2014/main" id="{DF395367-7647-C2A7-5AE6-6C4809AB3455}"/>
                    </a:ext>
                  </a:extLst>
                </p:cNvPr>
                <p:cNvPicPr/>
                <p:nvPr/>
              </p:nvPicPr>
              <p:blipFill>
                <a:blip r:embed="rId78"/>
                <a:stretch>
                  <a:fillRect/>
                </a:stretch>
              </p:blipFill>
              <p:spPr>
                <a:xfrm>
                  <a:off x="9954458" y="1975222"/>
                  <a:ext cx="522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67763464-4075-983C-8A3B-73F1CDD776DE}"/>
                    </a:ext>
                  </a:extLst>
                </p14:cNvPr>
                <p14:cNvContentPartPr/>
                <p14:nvPr/>
              </p14:nvContentPartPr>
              <p14:xfrm>
                <a:off x="9757538" y="1840222"/>
                <a:ext cx="391320" cy="183600"/>
              </p14:xfrm>
            </p:contentPart>
          </mc:Choice>
          <mc:Fallback>
            <p:pic>
              <p:nvPicPr>
                <p:cNvPr id="48" name="Freihand 47">
                  <a:extLst>
                    <a:ext uri="{FF2B5EF4-FFF2-40B4-BE49-F238E27FC236}">
                      <a16:creationId xmlns:a16="http://schemas.microsoft.com/office/drawing/2014/main" id="{67763464-4075-983C-8A3B-73F1CDD776DE}"/>
                    </a:ext>
                  </a:extLst>
                </p:cNvPr>
                <p:cNvPicPr/>
                <p:nvPr/>
              </p:nvPicPr>
              <p:blipFill>
                <a:blip r:embed="rId80"/>
                <a:stretch>
                  <a:fillRect/>
                </a:stretch>
              </p:blipFill>
              <p:spPr>
                <a:xfrm>
                  <a:off x="9748898" y="1831222"/>
                  <a:ext cx="408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03332967-4DC5-33FD-2B4D-2F75EE0B7D21}"/>
                    </a:ext>
                  </a:extLst>
                </p14:cNvPr>
                <p14:cNvContentPartPr/>
                <p14:nvPr/>
              </p14:nvContentPartPr>
              <p14:xfrm>
                <a:off x="10160018" y="2026342"/>
                <a:ext cx="248400" cy="116280"/>
              </p14:xfrm>
            </p:contentPart>
          </mc:Choice>
          <mc:Fallback>
            <p:pic>
              <p:nvPicPr>
                <p:cNvPr id="49" name="Freihand 48">
                  <a:extLst>
                    <a:ext uri="{FF2B5EF4-FFF2-40B4-BE49-F238E27FC236}">
                      <a16:creationId xmlns:a16="http://schemas.microsoft.com/office/drawing/2014/main" id="{03332967-4DC5-33FD-2B4D-2F75EE0B7D21}"/>
                    </a:ext>
                  </a:extLst>
                </p:cNvPr>
                <p:cNvPicPr/>
                <p:nvPr/>
              </p:nvPicPr>
              <p:blipFill>
                <a:blip r:embed="rId82"/>
                <a:stretch>
                  <a:fillRect/>
                </a:stretch>
              </p:blipFill>
              <p:spPr>
                <a:xfrm>
                  <a:off x="10151378" y="2017702"/>
                  <a:ext cx="266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10999768-42A1-8EE2-8B8F-DD60E4D9C4C3}"/>
                    </a:ext>
                  </a:extLst>
                </p14:cNvPr>
                <p14:cNvContentPartPr/>
                <p14:nvPr/>
              </p14:nvContentPartPr>
              <p14:xfrm>
                <a:off x="10425338" y="2002222"/>
                <a:ext cx="118080" cy="130680"/>
              </p14:xfrm>
            </p:contentPart>
          </mc:Choice>
          <mc:Fallback>
            <p:pic>
              <p:nvPicPr>
                <p:cNvPr id="50" name="Freihand 49">
                  <a:extLst>
                    <a:ext uri="{FF2B5EF4-FFF2-40B4-BE49-F238E27FC236}">
                      <a16:creationId xmlns:a16="http://schemas.microsoft.com/office/drawing/2014/main" id="{10999768-42A1-8EE2-8B8F-DD60E4D9C4C3}"/>
                    </a:ext>
                  </a:extLst>
                </p:cNvPr>
                <p:cNvPicPr/>
                <p:nvPr/>
              </p:nvPicPr>
              <p:blipFill>
                <a:blip r:embed="rId84"/>
                <a:stretch>
                  <a:fillRect/>
                </a:stretch>
              </p:blipFill>
              <p:spPr>
                <a:xfrm>
                  <a:off x="10416338" y="1993582"/>
                  <a:ext cx="135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5240D001-F8DD-5DAC-B4E1-9499E7815ADB}"/>
                    </a:ext>
                  </a:extLst>
                </p14:cNvPr>
                <p14:cNvContentPartPr/>
                <p14:nvPr/>
              </p14:nvContentPartPr>
              <p14:xfrm>
                <a:off x="10617938" y="1997182"/>
                <a:ext cx="349200" cy="151200"/>
              </p14:xfrm>
            </p:contentPart>
          </mc:Choice>
          <mc:Fallback>
            <p:pic>
              <p:nvPicPr>
                <p:cNvPr id="51" name="Freihand 50">
                  <a:extLst>
                    <a:ext uri="{FF2B5EF4-FFF2-40B4-BE49-F238E27FC236}">
                      <a16:creationId xmlns:a16="http://schemas.microsoft.com/office/drawing/2014/main" id="{5240D001-F8DD-5DAC-B4E1-9499E7815ADB}"/>
                    </a:ext>
                  </a:extLst>
                </p:cNvPr>
                <p:cNvPicPr/>
                <p:nvPr/>
              </p:nvPicPr>
              <p:blipFill>
                <a:blip r:embed="rId86"/>
                <a:stretch>
                  <a:fillRect/>
                </a:stretch>
              </p:blipFill>
              <p:spPr>
                <a:xfrm>
                  <a:off x="10609298" y="1988182"/>
                  <a:ext cx="366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8FF7146D-1D32-7CAB-734D-5BE4F7480FC7}"/>
                    </a:ext>
                  </a:extLst>
                </p14:cNvPr>
                <p14:cNvContentPartPr/>
                <p14:nvPr/>
              </p14:nvContentPartPr>
              <p14:xfrm>
                <a:off x="11069378" y="2020942"/>
                <a:ext cx="287640" cy="123840"/>
              </p14:xfrm>
            </p:contentPart>
          </mc:Choice>
          <mc:Fallback>
            <p:pic>
              <p:nvPicPr>
                <p:cNvPr id="52" name="Freihand 51">
                  <a:extLst>
                    <a:ext uri="{FF2B5EF4-FFF2-40B4-BE49-F238E27FC236}">
                      <a16:creationId xmlns:a16="http://schemas.microsoft.com/office/drawing/2014/main" id="{8FF7146D-1D32-7CAB-734D-5BE4F7480FC7}"/>
                    </a:ext>
                  </a:extLst>
                </p:cNvPr>
                <p:cNvPicPr/>
                <p:nvPr/>
              </p:nvPicPr>
              <p:blipFill>
                <a:blip r:embed="rId88"/>
                <a:stretch>
                  <a:fillRect/>
                </a:stretch>
              </p:blipFill>
              <p:spPr>
                <a:xfrm>
                  <a:off x="11060378" y="2011942"/>
                  <a:ext cx="305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3CBEC630-9752-9DEE-7B50-1604B044BC39}"/>
                    </a:ext>
                  </a:extLst>
                </p14:cNvPr>
                <p14:cNvContentPartPr/>
                <p14:nvPr/>
              </p14:nvContentPartPr>
              <p14:xfrm>
                <a:off x="9723698" y="2301382"/>
                <a:ext cx="1875960" cy="41760"/>
              </p14:xfrm>
            </p:contentPart>
          </mc:Choice>
          <mc:Fallback>
            <p:pic>
              <p:nvPicPr>
                <p:cNvPr id="53" name="Freihand 52">
                  <a:extLst>
                    <a:ext uri="{FF2B5EF4-FFF2-40B4-BE49-F238E27FC236}">
                      <a16:creationId xmlns:a16="http://schemas.microsoft.com/office/drawing/2014/main" id="{3CBEC630-9752-9DEE-7B50-1604B044BC39}"/>
                    </a:ext>
                  </a:extLst>
                </p:cNvPr>
                <p:cNvPicPr/>
                <p:nvPr/>
              </p:nvPicPr>
              <p:blipFill>
                <a:blip r:embed="rId90"/>
                <a:stretch>
                  <a:fillRect/>
                </a:stretch>
              </p:blipFill>
              <p:spPr>
                <a:xfrm>
                  <a:off x="9714698" y="2292742"/>
                  <a:ext cx="1893600" cy="59400"/>
                </a:xfrm>
                <a:prstGeom prst="rect">
                  <a:avLst/>
                </a:prstGeom>
              </p:spPr>
            </p:pic>
          </mc:Fallback>
        </mc:AlternateContent>
      </p:grpSp>
      <p:grpSp>
        <p:nvGrpSpPr>
          <p:cNvPr id="132149" name="Gruppieren 132148">
            <a:extLst>
              <a:ext uri="{FF2B5EF4-FFF2-40B4-BE49-F238E27FC236}">
                <a16:creationId xmlns:a16="http://schemas.microsoft.com/office/drawing/2014/main" id="{307AF1AB-0585-0FAB-CEB5-F6EB523541CB}"/>
              </a:ext>
            </a:extLst>
          </p:cNvPr>
          <p:cNvGrpSpPr/>
          <p:nvPr/>
        </p:nvGrpSpPr>
        <p:grpSpPr>
          <a:xfrm>
            <a:off x="411218" y="4575502"/>
            <a:ext cx="7607880" cy="1015200"/>
            <a:chOff x="411218" y="4575502"/>
            <a:chExt cx="7607880" cy="1015200"/>
          </a:xfrm>
        </p:grpSpPr>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C0B85F3C-D96F-D8DD-301D-5DB7ED48FFEE}"/>
                    </a:ext>
                  </a:extLst>
                </p14:cNvPr>
                <p14:cNvContentPartPr/>
                <p14:nvPr/>
              </p14:nvContentPartPr>
              <p14:xfrm>
                <a:off x="411218" y="4833622"/>
                <a:ext cx="281160" cy="268560"/>
              </p14:xfrm>
            </p:contentPart>
          </mc:Choice>
          <mc:Fallback>
            <p:pic>
              <p:nvPicPr>
                <p:cNvPr id="55" name="Freihand 54">
                  <a:extLst>
                    <a:ext uri="{FF2B5EF4-FFF2-40B4-BE49-F238E27FC236}">
                      <a16:creationId xmlns:a16="http://schemas.microsoft.com/office/drawing/2014/main" id="{C0B85F3C-D96F-D8DD-301D-5DB7ED48FFEE}"/>
                    </a:ext>
                  </a:extLst>
                </p:cNvPr>
                <p:cNvPicPr/>
                <p:nvPr/>
              </p:nvPicPr>
              <p:blipFill>
                <a:blip r:embed="rId92"/>
                <a:stretch>
                  <a:fillRect/>
                </a:stretch>
              </p:blipFill>
              <p:spPr>
                <a:xfrm>
                  <a:off x="402578" y="4824982"/>
                  <a:ext cx="2988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C91F0612-C9F8-A71D-D394-BA568BD573E4}"/>
                    </a:ext>
                  </a:extLst>
                </p14:cNvPr>
                <p14:cNvContentPartPr/>
                <p14:nvPr/>
              </p14:nvContentPartPr>
              <p14:xfrm>
                <a:off x="811898" y="4961422"/>
                <a:ext cx="128520" cy="141120"/>
              </p14:xfrm>
            </p:contentPart>
          </mc:Choice>
          <mc:Fallback>
            <p:pic>
              <p:nvPicPr>
                <p:cNvPr id="56" name="Freihand 55">
                  <a:extLst>
                    <a:ext uri="{FF2B5EF4-FFF2-40B4-BE49-F238E27FC236}">
                      <a16:creationId xmlns:a16="http://schemas.microsoft.com/office/drawing/2014/main" id="{C91F0612-C9F8-A71D-D394-BA568BD573E4}"/>
                    </a:ext>
                  </a:extLst>
                </p:cNvPr>
                <p:cNvPicPr/>
                <p:nvPr/>
              </p:nvPicPr>
              <p:blipFill>
                <a:blip r:embed="rId94"/>
                <a:stretch>
                  <a:fillRect/>
                </a:stretch>
              </p:blipFill>
              <p:spPr>
                <a:xfrm>
                  <a:off x="802898" y="4952782"/>
                  <a:ext cx="1461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040B1A55-36D7-057D-30F7-0ED8D4955C70}"/>
                    </a:ext>
                  </a:extLst>
                </p14:cNvPr>
                <p14:cNvContentPartPr/>
                <p14:nvPr/>
              </p14:nvContentPartPr>
              <p14:xfrm>
                <a:off x="1060298" y="4771702"/>
                <a:ext cx="38880" cy="290160"/>
              </p14:xfrm>
            </p:contentPart>
          </mc:Choice>
          <mc:Fallback>
            <p:pic>
              <p:nvPicPr>
                <p:cNvPr id="57" name="Freihand 56">
                  <a:extLst>
                    <a:ext uri="{FF2B5EF4-FFF2-40B4-BE49-F238E27FC236}">
                      <a16:creationId xmlns:a16="http://schemas.microsoft.com/office/drawing/2014/main" id="{040B1A55-36D7-057D-30F7-0ED8D4955C70}"/>
                    </a:ext>
                  </a:extLst>
                </p:cNvPr>
                <p:cNvPicPr/>
                <p:nvPr/>
              </p:nvPicPr>
              <p:blipFill>
                <a:blip r:embed="rId96"/>
                <a:stretch>
                  <a:fillRect/>
                </a:stretch>
              </p:blipFill>
              <p:spPr>
                <a:xfrm>
                  <a:off x="1051658" y="4762702"/>
                  <a:ext cx="5652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EEA440E4-97CE-37D6-FCCD-C15AC99F1560}"/>
                    </a:ext>
                  </a:extLst>
                </p14:cNvPr>
                <p14:cNvContentPartPr/>
                <p14:nvPr/>
              </p14:nvContentPartPr>
              <p14:xfrm>
                <a:off x="1176578" y="4778902"/>
                <a:ext cx="198360" cy="262440"/>
              </p14:xfrm>
            </p:contentPart>
          </mc:Choice>
          <mc:Fallback>
            <p:pic>
              <p:nvPicPr>
                <p:cNvPr id="58" name="Freihand 57">
                  <a:extLst>
                    <a:ext uri="{FF2B5EF4-FFF2-40B4-BE49-F238E27FC236}">
                      <a16:creationId xmlns:a16="http://schemas.microsoft.com/office/drawing/2014/main" id="{EEA440E4-97CE-37D6-FCCD-C15AC99F1560}"/>
                    </a:ext>
                  </a:extLst>
                </p:cNvPr>
                <p:cNvPicPr/>
                <p:nvPr/>
              </p:nvPicPr>
              <p:blipFill>
                <a:blip r:embed="rId98"/>
                <a:stretch>
                  <a:fillRect/>
                </a:stretch>
              </p:blipFill>
              <p:spPr>
                <a:xfrm>
                  <a:off x="1167578" y="4769902"/>
                  <a:ext cx="2160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630680B9-3546-6B14-3456-05744C504605}"/>
                    </a:ext>
                  </a:extLst>
                </p14:cNvPr>
                <p14:cNvContentPartPr/>
                <p14:nvPr/>
              </p14:nvContentPartPr>
              <p14:xfrm>
                <a:off x="1456298" y="4840462"/>
                <a:ext cx="121680" cy="151200"/>
              </p14:xfrm>
            </p:contentPart>
          </mc:Choice>
          <mc:Fallback>
            <p:pic>
              <p:nvPicPr>
                <p:cNvPr id="59" name="Freihand 58">
                  <a:extLst>
                    <a:ext uri="{FF2B5EF4-FFF2-40B4-BE49-F238E27FC236}">
                      <a16:creationId xmlns:a16="http://schemas.microsoft.com/office/drawing/2014/main" id="{630680B9-3546-6B14-3456-05744C504605}"/>
                    </a:ext>
                  </a:extLst>
                </p:cNvPr>
                <p:cNvPicPr/>
                <p:nvPr/>
              </p:nvPicPr>
              <p:blipFill>
                <a:blip r:embed="rId100"/>
                <a:stretch>
                  <a:fillRect/>
                </a:stretch>
              </p:blipFill>
              <p:spPr>
                <a:xfrm>
                  <a:off x="1447658" y="4831462"/>
                  <a:ext cx="139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529ABF19-90BE-C068-2CA5-966ABEC1F350}"/>
                    </a:ext>
                  </a:extLst>
                </p14:cNvPr>
                <p14:cNvContentPartPr/>
                <p14:nvPr/>
              </p14:nvContentPartPr>
              <p14:xfrm>
                <a:off x="1887218" y="4798342"/>
                <a:ext cx="24480" cy="217440"/>
              </p14:xfrm>
            </p:contentPart>
          </mc:Choice>
          <mc:Fallback>
            <p:pic>
              <p:nvPicPr>
                <p:cNvPr id="60" name="Freihand 59">
                  <a:extLst>
                    <a:ext uri="{FF2B5EF4-FFF2-40B4-BE49-F238E27FC236}">
                      <a16:creationId xmlns:a16="http://schemas.microsoft.com/office/drawing/2014/main" id="{529ABF19-90BE-C068-2CA5-966ABEC1F350}"/>
                    </a:ext>
                  </a:extLst>
                </p:cNvPr>
                <p:cNvPicPr/>
                <p:nvPr/>
              </p:nvPicPr>
              <p:blipFill>
                <a:blip r:embed="rId102"/>
                <a:stretch>
                  <a:fillRect/>
                </a:stretch>
              </p:blipFill>
              <p:spPr>
                <a:xfrm>
                  <a:off x="1878578" y="4789702"/>
                  <a:ext cx="42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E7DAB3C3-412A-B94E-C870-A67B43EE0A22}"/>
                    </a:ext>
                  </a:extLst>
                </p14:cNvPr>
                <p14:cNvContentPartPr/>
                <p14:nvPr/>
              </p14:nvContentPartPr>
              <p14:xfrm>
                <a:off x="1730978" y="4748302"/>
                <a:ext cx="239400" cy="264960"/>
              </p14:xfrm>
            </p:contentPart>
          </mc:Choice>
          <mc:Fallback>
            <p:pic>
              <p:nvPicPr>
                <p:cNvPr id="61" name="Freihand 60">
                  <a:extLst>
                    <a:ext uri="{FF2B5EF4-FFF2-40B4-BE49-F238E27FC236}">
                      <a16:creationId xmlns:a16="http://schemas.microsoft.com/office/drawing/2014/main" id="{E7DAB3C3-412A-B94E-C870-A67B43EE0A22}"/>
                    </a:ext>
                  </a:extLst>
                </p:cNvPr>
                <p:cNvPicPr/>
                <p:nvPr/>
              </p:nvPicPr>
              <p:blipFill>
                <a:blip r:embed="rId104"/>
                <a:stretch>
                  <a:fillRect/>
                </a:stretch>
              </p:blipFill>
              <p:spPr>
                <a:xfrm>
                  <a:off x="1721978" y="4739662"/>
                  <a:ext cx="2570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2D83C48A-D753-D4BC-4D24-EF4595494425}"/>
                    </a:ext>
                  </a:extLst>
                </p14:cNvPr>
                <p14:cNvContentPartPr/>
                <p14:nvPr/>
              </p14:nvContentPartPr>
              <p14:xfrm>
                <a:off x="2027258" y="4863142"/>
                <a:ext cx="102600" cy="92880"/>
              </p14:xfrm>
            </p:contentPart>
          </mc:Choice>
          <mc:Fallback>
            <p:pic>
              <p:nvPicPr>
                <p:cNvPr id="62" name="Freihand 61">
                  <a:extLst>
                    <a:ext uri="{FF2B5EF4-FFF2-40B4-BE49-F238E27FC236}">
                      <a16:creationId xmlns:a16="http://schemas.microsoft.com/office/drawing/2014/main" id="{2D83C48A-D753-D4BC-4D24-EF4595494425}"/>
                    </a:ext>
                  </a:extLst>
                </p:cNvPr>
                <p:cNvPicPr/>
                <p:nvPr/>
              </p:nvPicPr>
              <p:blipFill>
                <a:blip r:embed="rId106"/>
                <a:stretch>
                  <a:fillRect/>
                </a:stretch>
              </p:blipFill>
              <p:spPr>
                <a:xfrm>
                  <a:off x="2018258" y="4854142"/>
                  <a:ext cx="120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2096" name="Freihand 132095">
                  <a:extLst>
                    <a:ext uri="{FF2B5EF4-FFF2-40B4-BE49-F238E27FC236}">
                      <a16:creationId xmlns:a16="http://schemas.microsoft.com/office/drawing/2014/main" id="{1AD4B8E8-DBAA-2D32-0F76-96B45C63535B}"/>
                    </a:ext>
                  </a:extLst>
                </p14:cNvPr>
                <p14:cNvContentPartPr/>
                <p14:nvPr/>
              </p14:nvContentPartPr>
              <p14:xfrm>
                <a:off x="2150018" y="4691062"/>
                <a:ext cx="349560" cy="411120"/>
              </p14:xfrm>
            </p:contentPart>
          </mc:Choice>
          <mc:Fallback>
            <p:pic>
              <p:nvPicPr>
                <p:cNvPr id="132096" name="Freihand 132095">
                  <a:extLst>
                    <a:ext uri="{FF2B5EF4-FFF2-40B4-BE49-F238E27FC236}">
                      <a16:creationId xmlns:a16="http://schemas.microsoft.com/office/drawing/2014/main" id="{1AD4B8E8-DBAA-2D32-0F76-96B45C63535B}"/>
                    </a:ext>
                  </a:extLst>
                </p:cNvPr>
                <p:cNvPicPr/>
                <p:nvPr/>
              </p:nvPicPr>
              <p:blipFill>
                <a:blip r:embed="rId108"/>
                <a:stretch>
                  <a:fillRect/>
                </a:stretch>
              </p:blipFill>
              <p:spPr>
                <a:xfrm>
                  <a:off x="2141018" y="4682422"/>
                  <a:ext cx="36720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2097" name="Freihand 132096">
                  <a:extLst>
                    <a:ext uri="{FF2B5EF4-FFF2-40B4-BE49-F238E27FC236}">
                      <a16:creationId xmlns:a16="http://schemas.microsoft.com/office/drawing/2014/main" id="{697BFF62-8519-EBDC-A94A-5A201661184F}"/>
                    </a:ext>
                  </a:extLst>
                </p14:cNvPr>
                <p14:cNvContentPartPr/>
                <p14:nvPr/>
              </p14:nvContentPartPr>
              <p14:xfrm>
                <a:off x="2443058" y="4792942"/>
                <a:ext cx="124200" cy="125280"/>
              </p14:xfrm>
            </p:contentPart>
          </mc:Choice>
          <mc:Fallback>
            <p:pic>
              <p:nvPicPr>
                <p:cNvPr id="132097" name="Freihand 132096">
                  <a:extLst>
                    <a:ext uri="{FF2B5EF4-FFF2-40B4-BE49-F238E27FC236}">
                      <a16:creationId xmlns:a16="http://schemas.microsoft.com/office/drawing/2014/main" id="{697BFF62-8519-EBDC-A94A-5A201661184F}"/>
                    </a:ext>
                  </a:extLst>
                </p:cNvPr>
                <p:cNvPicPr/>
                <p:nvPr/>
              </p:nvPicPr>
              <p:blipFill>
                <a:blip r:embed="rId110"/>
                <a:stretch>
                  <a:fillRect/>
                </a:stretch>
              </p:blipFill>
              <p:spPr>
                <a:xfrm>
                  <a:off x="2434058" y="4783942"/>
                  <a:ext cx="141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2098" name="Freihand 132097">
                  <a:extLst>
                    <a:ext uri="{FF2B5EF4-FFF2-40B4-BE49-F238E27FC236}">
                      <a16:creationId xmlns:a16="http://schemas.microsoft.com/office/drawing/2014/main" id="{E243F7F3-2E6F-3000-B2B3-BB510E8D470C}"/>
                    </a:ext>
                  </a:extLst>
                </p14:cNvPr>
                <p14:cNvContentPartPr/>
                <p14:nvPr/>
              </p14:nvContentPartPr>
              <p14:xfrm>
                <a:off x="2593178" y="4702582"/>
                <a:ext cx="217440" cy="247320"/>
              </p14:xfrm>
            </p:contentPart>
          </mc:Choice>
          <mc:Fallback>
            <p:pic>
              <p:nvPicPr>
                <p:cNvPr id="132098" name="Freihand 132097">
                  <a:extLst>
                    <a:ext uri="{FF2B5EF4-FFF2-40B4-BE49-F238E27FC236}">
                      <a16:creationId xmlns:a16="http://schemas.microsoft.com/office/drawing/2014/main" id="{E243F7F3-2E6F-3000-B2B3-BB510E8D470C}"/>
                    </a:ext>
                  </a:extLst>
                </p:cNvPr>
                <p:cNvPicPr/>
                <p:nvPr/>
              </p:nvPicPr>
              <p:blipFill>
                <a:blip r:embed="rId112"/>
                <a:stretch>
                  <a:fillRect/>
                </a:stretch>
              </p:blipFill>
              <p:spPr>
                <a:xfrm>
                  <a:off x="2584178" y="4693582"/>
                  <a:ext cx="2350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2101" name="Freihand 132100">
                  <a:extLst>
                    <a:ext uri="{FF2B5EF4-FFF2-40B4-BE49-F238E27FC236}">
                      <a16:creationId xmlns:a16="http://schemas.microsoft.com/office/drawing/2014/main" id="{40552480-6D7C-CAC9-77C9-A9381F3D6F7E}"/>
                    </a:ext>
                  </a:extLst>
                </p14:cNvPr>
                <p14:cNvContentPartPr/>
                <p14:nvPr/>
              </p14:nvContentPartPr>
              <p14:xfrm>
                <a:off x="2845538" y="4803022"/>
                <a:ext cx="241200" cy="105480"/>
              </p14:xfrm>
            </p:contentPart>
          </mc:Choice>
          <mc:Fallback>
            <p:pic>
              <p:nvPicPr>
                <p:cNvPr id="132101" name="Freihand 132100">
                  <a:extLst>
                    <a:ext uri="{FF2B5EF4-FFF2-40B4-BE49-F238E27FC236}">
                      <a16:creationId xmlns:a16="http://schemas.microsoft.com/office/drawing/2014/main" id="{40552480-6D7C-CAC9-77C9-A9381F3D6F7E}"/>
                    </a:ext>
                  </a:extLst>
                </p:cNvPr>
                <p:cNvPicPr/>
                <p:nvPr/>
              </p:nvPicPr>
              <p:blipFill>
                <a:blip r:embed="rId114"/>
                <a:stretch>
                  <a:fillRect/>
                </a:stretch>
              </p:blipFill>
              <p:spPr>
                <a:xfrm>
                  <a:off x="2836538" y="4794382"/>
                  <a:ext cx="258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2102" name="Freihand 132101">
                  <a:extLst>
                    <a:ext uri="{FF2B5EF4-FFF2-40B4-BE49-F238E27FC236}">
                      <a16:creationId xmlns:a16="http://schemas.microsoft.com/office/drawing/2014/main" id="{19AD8AF8-4765-0C39-9DF3-35E7AAA4915A}"/>
                    </a:ext>
                  </a:extLst>
                </p14:cNvPr>
                <p14:cNvContentPartPr/>
                <p14:nvPr/>
              </p14:nvContentPartPr>
              <p14:xfrm>
                <a:off x="3277178" y="4827502"/>
                <a:ext cx="218160" cy="109800"/>
              </p14:xfrm>
            </p:contentPart>
          </mc:Choice>
          <mc:Fallback>
            <p:pic>
              <p:nvPicPr>
                <p:cNvPr id="132102" name="Freihand 132101">
                  <a:extLst>
                    <a:ext uri="{FF2B5EF4-FFF2-40B4-BE49-F238E27FC236}">
                      <a16:creationId xmlns:a16="http://schemas.microsoft.com/office/drawing/2014/main" id="{19AD8AF8-4765-0C39-9DF3-35E7AAA4915A}"/>
                    </a:ext>
                  </a:extLst>
                </p:cNvPr>
                <p:cNvPicPr/>
                <p:nvPr/>
              </p:nvPicPr>
              <p:blipFill>
                <a:blip r:embed="rId116"/>
                <a:stretch>
                  <a:fillRect/>
                </a:stretch>
              </p:blipFill>
              <p:spPr>
                <a:xfrm>
                  <a:off x="3268538" y="4818502"/>
                  <a:ext cx="2358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2103" name="Freihand 132102">
                  <a:extLst>
                    <a:ext uri="{FF2B5EF4-FFF2-40B4-BE49-F238E27FC236}">
                      <a16:creationId xmlns:a16="http://schemas.microsoft.com/office/drawing/2014/main" id="{C1A18921-870C-2358-AE08-68D532115B5B}"/>
                    </a:ext>
                  </a:extLst>
                </p14:cNvPr>
                <p14:cNvContentPartPr/>
                <p14:nvPr/>
              </p14:nvContentPartPr>
              <p14:xfrm>
                <a:off x="3538898" y="4846582"/>
                <a:ext cx="203400" cy="75240"/>
              </p14:xfrm>
            </p:contentPart>
          </mc:Choice>
          <mc:Fallback>
            <p:pic>
              <p:nvPicPr>
                <p:cNvPr id="132103" name="Freihand 132102">
                  <a:extLst>
                    <a:ext uri="{FF2B5EF4-FFF2-40B4-BE49-F238E27FC236}">
                      <a16:creationId xmlns:a16="http://schemas.microsoft.com/office/drawing/2014/main" id="{C1A18921-870C-2358-AE08-68D532115B5B}"/>
                    </a:ext>
                  </a:extLst>
                </p:cNvPr>
                <p:cNvPicPr/>
                <p:nvPr/>
              </p:nvPicPr>
              <p:blipFill>
                <a:blip r:embed="rId118"/>
                <a:stretch>
                  <a:fillRect/>
                </a:stretch>
              </p:blipFill>
              <p:spPr>
                <a:xfrm>
                  <a:off x="3530258" y="4837582"/>
                  <a:ext cx="221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2104" name="Freihand 132103">
                  <a:extLst>
                    <a:ext uri="{FF2B5EF4-FFF2-40B4-BE49-F238E27FC236}">
                      <a16:creationId xmlns:a16="http://schemas.microsoft.com/office/drawing/2014/main" id="{D0DA845D-37EA-EADD-90E8-04D45C7B766A}"/>
                    </a:ext>
                  </a:extLst>
                </p14:cNvPr>
                <p14:cNvContentPartPr/>
                <p14:nvPr/>
              </p14:nvContentPartPr>
              <p14:xfrm>
                <a:off x="4029218" y="4656142"/>
                <a:ext cx="669960" cy="223560"/>
              </p14:xfrm>
            </p:contentPart>
          </mc:Choice>
          <mc:Fallback>
            <p:pic>
              <p:nvPicPr>
                <p:cNvPr id="132104" name="Freihand 132103">
                  <a:extLst>
                    <a:ext uri="{FF2B5EF4-FFF2-40B4-BE49-F238E27FC236}">
                      <a16:creationId xmlns:a16="http://schemas.microsoft.com/office/drawing/2014/main" id="{D0DA845D-37EA-EADD-90E8-04D45C7B766A}"/>
                    </a:ext>
                  </a:extLst>
                </p:cNvPr>
                <p:cNvPicPr/>
                <p:nvPr/>
              </p:nvPicPr>
              <p:blipFill>
                <a:blip r:embed="rId120"/>
                <a:stretch>
                  <a:fillRect/>
                </a:stretch>
              </p:blipFill>
              <p:spPr>
                <a:xfrm>
                  <a:off x="4020578" y="4647502"/>
                  <a:ext cx="6876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2105" name="Freihand 132104">
                  <a:extLst>
                    <a:ext uri="{FF2B5EF4-FFF2-40B4-BE49-F238E27FC236}">
                      <a16:creationId xmlns:a16="http://schemas.microsoft.com/office/drawing/2014/main" id="{9C0FD643-AB90-AF49-CB00-154B04C3F358}"/>
                    </a:ext>
                  </a:extLst>
                </p14:cNvPr>
                <p14:cNvContentPartPr/>
                <p14:nvPr/>
              </p14:nvContentPartPr>
              <p14:xfrm>
                <a:off x="4541138" y="4641022"/>
                <a:ext cx="256320" cy="193320"/>
              </p14:xfrm>
            </p:contentPart>
          </mc:Choice>
          <mc:Fallback>
            <p:pic>
              <p:nvPicPr>
                <p:cNvPr id="132105" name="Freihand 132104">
                  <a:extLst>
                    <a:ext uri="{FF2B5EF4-FFF2-40B4-BE49-F238E27FC236}">
                      <a16:creationId xmlns:a16="http://schemas.microsoft.com/office/drawing/2014/main" id="{9C0FD643-AB90-AF49-CB00-154B04C3F358}"/>
                    </a:ext>
                  </a:extLst>
                </p:cNvPr>
                <p:cNvPicPr/>
                <p:nvPr/>
              </p:nvPicPr>
              <p:blipFill>
                <a:blip r:embed="rId122"/>
                <a:stretch>
                  <a:fillRect/>
                </a:stretch>
              </p:blipFill>
              <p:spPr>
                <a:xfrm>
                  <a:off x="4532138" y="4632382"/>
                  <a:ext cx="2739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2106" name="Freihand 132105">
                  <a:extLst>
                    <a:ext uri="{FF2B5EF4-FFF2-40B4-BE49-F238E27FC236}">
                      <a16:creationId xmlns:a16="http://schemas.microsoft.com/office/drawing/2014/main" id="{B09CEA0C-DC94-D6FB-A5B7-1A1443764510}"/>
                    </a:ext>
                  </a:extLst>
                </p14:cNvPr>
                <p14:cNvContentPartPr/>
                <p14:nvPr/>
              </p14:nvContentPartPr>
              <p14:xfrm>
                <a:off x="4851818" y="4640302"/>
                <a:ext cx="107280" cy="185400"/>
              </p14:xfrm>
            </p:contentPart>
          </mc:Choice>
          <mc:Fallback>
            <p:pic>
              <p:nvPicPr>
                <p:cNvPr id="132106" name="Freihand 132105">
                  <a:extLst>
                    <a:ext uri="{FF2B5EF4-FFF2-40B4-BE49-F238E27FC236}">
                      <a16:creationId xmlns:a16="http://schemas.microsoft.com/office/drawing/2014/main" id="{B09CEA0C-DC94-D6FB-A5B7-1A1443764510}"/>
                    </a:ext>
                  </a:extLst>
                </p:cNvPr>
                <p:cNvPicPr/>
                <p:nvPr/>
              </p:nvPicPr>
              <p:blipFill>
                <a:blip r:embed="rId124"/>
                <a:stretch>
                  <a:fillRect/>
                </a:stretch>
              </p:blipFill>
              <p:spPr>
                <a:xfrm>
                  <a:off x="4843178" y="4631662"/>
                  <a:ext cx="1249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2107" name="Freihand 132106">
                  <a:extLst>
                    <a:ext uri="{FF2B5EF4-FFF2-40B4-BE49-F238E27FC236}">
                      <a16:creationId xmlns:a16="http://schemas.microsoft.com/office/drawing/2014/main" id="{6B3566DB-0A12-BCF4-A58A-6EC40AFBCB9D}"/>
                    </a:ext>
                  </a:extLst>
                </p14:cNvPr>
                <p14:cNvContentPartPr/>
                <p14:nvPr/>
              </p14:nvContentPartPr>
              <p14:xfrm>
                <a:off x="4980338" y="4722022"/>
                <a:ext cx="53280" cy="86040"/>
              </p14:xfrm>
            </p:contentPart>
          </mc:Choice>
          <mc:Fallback>
            <p:pic>
              <p:nvPicPr>
                <p:cNvPr id="132107" name="Freihand 132106">
                  <a:extLst>
                    <a:ext uri="{FF2B5EF4-FFF2-40B4-BE49-F238E27FC236}">
                      <a16:creationId xmlns:a16="http://schemas.microsoft.com/office/drawing/2014/main" id="{6B3566DB-0A12-BCF4-A58A-6EC40AFBCB9D}"/>
                    </a:ext>
                  </a:extLst>
                </p:cNvPr>
                <p:cNvPicPr/>
                <p:nvPr/>
              </p:nvPicPr>
              <p:blipFill>
                <a:blip r:embed="rId126"/>
                <a:stretch>
                  <a:fillRect/>
                </a:stretch>
              </p:blipFill>
              <p:spPr>
                <a:xfrm>
                  <a:off x="4971698" y="4713382"/>
                  <a:ext cx="70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2108" name="Freihand 132107">
                  <a:extLst>
                    <a:ext uri="{FF2B5EF4-FFF2-40B4-BE49-F238E27FC236}">
                      <a16:creationId xmlns:a16="http://schemas.microsoft.com/office/drawing/2014/main" id="{BF11D539-B2DE-5047-A019-0A453BC31BBB}"/>
                    </a:ext>
                  </a:extLst>
                </p14:cNvPr>
                <p14:cNvContentPartPr/>
                <p14:nvPr/>
              </p14:nvContentPartPr>
              <p14:xfrm>
                <a:off x="5074298" y="4658662"/>
                <a:ext cx="213120" cy="186840"/>
              </p14:xfrm>
            </p:contentPart>
          </mc:Choice>
          <mc:Fallback>
            <p:pic>
              <p:nvPicPr>
                <p:cNvPr id="132108" name="Freihand 132107">
                  <a:extLst>
                    <a:ext uri="{FF2B5EF4-FFF2-40B4-BE49-F238E27FC236}">
                      <a16:creationId xmlns:a16="http://schemas.microsoft.com/office/drawing/2014/main" id="{BF11D539-B2DE-5047-A019-0A453BC31BBB}"/>
                    </a:ext>
                  </a:extLst>
                </p:cNvPr>
                <p:cNvPicPr/>
                <p:nvPr/>
              </p:nvPicPr>
              <p:blipFill>
                <a:blip r:embed="rId128"/>
                <a:stretch>
                  <a:fillRect/>
                </a:stretch>
              </p:blipFill>
              <p:spPr>
                <a:xfrm>
                  <a:off x="5065298" y="4650022"/>
                  <a:ext cx="230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2109" name="Freihand 132108">
                  <a:extLst>
                    <a:ext uri="{FF2B5EF4-FFF2-40B4-BE49-F238E27FC236}">
                      <a16:creationId xmlns:a16="http://schemas.microsoft.com/office/drawing/2014/main" id="{CBAA4F78-88B4-F4D9-72A8-3EC4450D663B}"/>
                    </a:ext>
                  </a:extLst>
                </p14:cNvPr>
                <p14:cNvContentPartPr/>
                <p14:nvPr/>
              </p14:nvContentPartPr>
              <p14:xfrm>
                <a:off x="5303618" y="4596382"/>
                <a:ext cx="220680" cy="433440"/>
              </p14:xfrm>
            </p:contentPart>
          </mc:Choice>
          <mc:Fallback>
            <p:pic>
              <p:nvPicPr>
                <p:cNvPr id="132109" name="Freihand 132108">
                  <a:extLst>
                    <a:ext uri="{FF2B5EF4-FFF2-40B4-BE49-F238E27FC236}">
                      <a16:creationId xmlns:a16="http://schemas.microsoft.com/office/drawing/2014/main" id="{CBAA4F78-88B4-F4D9-72A8-3EC4450D663B}"/>
                    </a:ext>
                  </a:extLst>
                </p:cNvPr>
                <p:cNvPicPr/>
                <p:nvPr/>
              </p:nvPicPr>
              <p:blipFill>
                <a:blip r:embed="rId130"/>
                <a:stretch>
                  <a:fillRect/>
                </a:stretch>
              </p:blipFill>
              <p:spPr>
                <a:xfrm>
                  <a:off x="5294978" y="4587382"/>
                  <a:ext cx="23832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2110" name="Freihand 132109">
                  <a:extLst>
                    <a:ext uri="{FF2B5EF4-FFF2-40B4-BE49-F238E27FC236}">
                      <a16:creationId xmlns:a16="http://schemas.microsoft.com/office/drawing/2014/main" id="{8FED708C-6F87-F46E-33F0-2D7364465F61}"/>
                    </a:ext>
                  </a:extLst>
                </p14:cNvPr>
                <p14:cNvContentPartPr/>
                <p14:nvPr/>
              </p14:nvContentPartPr>
              <p14:xfrm>
                <a:off x="5485778" y="4763062"/>
                <a:ext cx="76320" cy="68400"/>
              </p14:xfrm>
            </p:contentPart>
          </mc:Choice>
          <mc:Fallback>
            <p:pic>
              <p:nvPicPr>
                <p:cNvPr id="132110" name="Freihand 132109">
                  <a:extLst>
                    <a:ext uri="{FF2B5EF4-FFF2-40B4-BE49-F238E27FC236}">
                      <a16:creationId xmlns:a16="http://schemas.microsoft.com/office/drawing/2014/main" id="{8FED708C-6F87-F46E-33F0-2D7364465F61}"/>
                    </a:ext>
                  </a:extLst>
                </p:cNvPr>
                <p:cNvPicPr/>
                <p:nvPr/>
              </p:nvPicPr>
              <p:blipFill>
                <a:blip r:embed="rId132"/>
                <a:stretch>
                  <a:fillRect/>
                </a:stretch>
              </p:blipFill>
              <p:spPr>
                <a:xfrm>
                  <a:off x="5476778" y="4754062"/>
                  <a:ext cx="93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2111" name="Freihand 132110">
                  <a:extLst>
                    <a:ext uri="{FF2B5EF4-FFF2-40B4-BE49-F238E27FC236}">
                      <a16:creationId xmlns:a16="http://schemas.microsoft.com/office/drawing/2014/main" id="{2C7C9468-5EA2-1FA7-2356-8A8D50B7FA1B}"/>
                    </a:ext>
                  </a:extLst>
                </p14:cNvPr>
                <p14:cNvContentPartPr/>
                <p14:nvPr/>
              </p14:nvContentPartPr>
              <p14:xfrm>
                <a:off x="5608178" y="4621222"/>
                <a:ext cx="299160" cy="219960"/>
              </p14:xfrm>
            </p:contentPart>
          </mc:Choice>
          <mc:Fallback>
            <p:pic>
              <p:nvPicPr>
                <p:cNvPr id="132111" name="Freihand 132110">
                  <a:extLst>
                    <a:ext uri="{FF2B5EF4-FFF2-40B4-BE49-F238E27FC236}">
                      <a16:creationId xmlns:a16="http://schemas.microsoft.com/office/drawing/2014/main" id="{2C7C9468-5EA2-1FA7-2356-8A8D50B7FA1B}"/>
                    </a:ext>
                  </a:extLst>
                </p:cNvPr>
                <p:cNvPicPr/>
                <p:nvPr/>
              </p:nvPicPr>
              <p:blipFill>
                <a:blip r:embed="rId134"/>
                <a:stretch>
                  <a:fillRect/>
                </a:stretch>
              </p:blipFill>
              <p:spPr>
                <a:xfrm>
                  <a:off x="5599178" y="4612222"/>
                  <a:ext cx="3168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2112" name="Freihand 132111">
                  <a:extLst>
                    <a:ext uri="{FF2B5EF4-FFF2-40B4-BE49-F238E27FC236}">
                      <a16:creationId xmlns:a16="http://schemas.microsoft.com/office/drawing/2014/main" id="{32B8C8A2-6E84-E8E7-F0B9-C44410600BF9}"/>
                    </a:ext>
                  </a:extLst>
                </p14:cNvPr>
                <p14:cNvContentPartPr/>
                <p14:nvPr/>
              </p14:nvContentPartPr>
              <p14:xfrm>
                <a:off x="5756138" y="4607182"/>
                <a:ext cx="21600" cy="3600"/>
              </p14:xfrm>
            </p:contentPart>
          </mc:Choice>
          <mc:Fallback>
            <p:pic>
              <p:nvPicPr>
                <p:cNvPr id="132112" name="Freihand 132111">
                  <a:extLst>
                    <a:ext uri="{FF2B5EF4-FFF2-40B4-BE49-F238E27FC236}">
                      <a16:creationId xmlns:a16="http://schemas.microsoft.com/office/drawing/2014/main" id="{32B8C8A2-6E84-E8E7-F0B9-C44410600BF9}"/>
                    </a:ext>
                  </a:extLst>
                </p:cNvPr>
                <p:cNvPicPr/>
                <p:nvPr/>
              </p:nvPicPr>
              <p:blipFill>
                <a:blip r:embed="rId136"/>
                <a:stretch>
                  <a:fillRect/>
                </a:stretch>
              </p:blipFill>
              <p:spPr>
                <a:xfrm>
                  <a:off x="5747138" y="4598182"/>
                  <a:ext cx="39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2113" name="Freihand 132112">
                  <a:extLst>
                    <a:ext uri="{FF2B5EF4-FFF2-40B4-BE49-F238E27FC236}">
                      <a16:creationId xmlns:a16="http://schemas.microsoft.com/office/drawing/2014/main" id="{45F1427B-36E4-5214-A497-F0391AE486B4}"/>
                    </a:ext>
                  </a:extLst>
                </p14:cNvPr>
                <p14:cNvContentPartPr/>
                <p14:nvPr/>
              </p14:nvContentPartPr>
              <p14:xfrm>
                <a:off x="6101018" y="4686022"/>
                <a:ext cx="283680" cy="128880"/>
              </p14:xfrm>
            </p:contentPart>
          </mc:Choice>
          <mc:Fallback>
            <p:pic>
              <p:nvPicPr>
                <p:cNvPr id="132113" name="Freihand 132112">
                  <a:extLst>
                    <a:ext uri="{FF2B5EF4-FFF2-40B4-BE49-F238E27FC236}">
                      <a16:creationId xmlns:a16="http://schemas.microsoft.com/office/drawing/2014/main" id="{45F1427B-36E4-5214-A497-F0391AE486B4}"/>
                    </a:ext>
                  </a:extLst>
                </p:cNvPr>
                <p:cNvPicPr/>
                <p:nvPr/>
              </p:nvPicPr>
              <p:blipFill>
                <a:blip r:embed="rId138"/>
                <a:stretch>
                  <a:fillRect/>
                </a:stretch>
              </p:blipFill>
              <p:spPr>
                <a:xfrm>
                  <a:off x="6092378" y="4677022"/>
                  <a:ext cx="301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2114" name="Freihand 132113">
                  <a:extLst>
                    <a:ext uri="{FF2B5EF4-FFF2-40B4-BE49-F238E27FC236}">
                      <a16:creationId xmlns:a16="http://schemas.microsoft.com/office/drawing/2014/main" id="{A20E929F-5010-63A4-9130-D43B7A7BE429}"/>
                    </a:ext>
                  </a:extLst>
                </p14:cNvPr>
                <p14:cNvContentPartPr/>
                <p14:nvPr/>
              </p14:nvContentPartPr>
              <p14:xfrm>
                <a:off x="6387938" y="4679182"/>
                <a:ext cx="225000" cy="134640"/>
              </p14:xfrm>
            </p:contentPart>
          </mc:Choice>
          <mc:Fallback>
            <p:pic>
              <p:nvPicPr>
                <p:cNvPr id="132114" name="Freihand 132113">
                  <a:extLst>
                    <a:ext uri="{FF2B5EF4-FFF2-40B4-BE49-F238E27FC236}">
                      <a16:creationId xmlns:a16="http://schemas.microsoft.com/office/drawing/2014/main" id="{A20E929F-5010-63A4-9130-D43B7A7BE429}"/>
                    </a:ext>
                  </a:extLst>
                </p:cNvPr>
                <p:cNvPicPr/>
                <p:nvPr/>
              </p:nvPicPr>
              <p:blipFill>
                <a:blip r:embed="rId140"/>
                <a:stretch>
                  <a:fillRect/>
                </a:stretch>
              </p:blipFill>
              <p:spPr>
                <a:xfrm>
                  <a:off x="6379298" y="4670542"/>
                  <a:ext cx="242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2115" name="Freihand 132114">
                  <a:extLst>
                    <a:ext uri="{FF2B5EF4-FFF2-40B4-BE49-F238E27FC236}">
                      <a16:creationId xmlns:a16="http://schemas.microsoft.com/office/drawing/2014/main" id="{223AAEE5-769F-3557-31B5-F5820577F031}"/>
                    </a:ext>
                  </a:extLst>
                </p14:cNvPr>
                <p14:cNvContentPartPr/>
                <p14:nvPr/>
              </p14:nvContentPartPr>
              <p14:xfrm>
                <a:off x="6837938" y="4684942"/>
                <a:ext cx="826200" cy="156600"/>
              </p14:xfrm>
            </p:contentPart>
          </mc:Choice>
          <mc:Fallback>
            <p:pic>
              <p:nvPicPr>
                <p:cNvPr id="132115" name="Freihand 132114">
                  <a:extLst>
                    <a:ext uri="{FF2B5EF4-FFF2-40B4-BE49-F238E27FC236}">
                      <a16:creationId xmlns:a16="http://schemas.microsoft.com/office/drawing/2014/main" id="{223AAEE5-769F-3557-31B5-F5820577F031}"/>
                    </a:ext>
                  </a:extLst>
                </p:cNvPr>
                <p:cNvPicPr/>
                <p:nvPr/>
              </p:nvPicPr>
              <p:blipFill>
                <a:blip r:embed="rId142"/>
                <a:stretch>
                  <a:fillRect/>
                </a:stretch>
              </p:blipFill>
              <p:spPr>
                <a:xfrm>
                  <a:off x="6828938" y="4675942"/>
                  <a:ext cx="843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2116" name="Freihand 132115">
                  <a:extLst>
                    <a:ext uri="{FF2B5EF4-FFF2-40B4-BE49-F238E27FC236}">
                      <a16:creationId xmlns:a16="http://schemas.microsoft.com/office/drawing/2014/main" id="{35392C15-4839-4E28-4C15-CF1E75F021C3}"/>
                    </a:ext>
                  </a:extLst>
                </p14:cNvPr>
                <p14:cNvContentPartPr/>
                <p14:nvPr/>
              </p14:nvContentPartPr>
              <p14:xfrm>
                <a:off x="7680698" y="4575502"/>
                <a:ext cx="338400" cy="200880"/>
              </p14:xfrm>
            </p:contentPart>
          </mc:Choice>
          <mc:Fallback>
            <p:pic>
              <p:nvPicPr>
                <p:cNvPr id="132116" name="Freihand 132115">
                  <a:extLst>
                    <a:ext uri="{FF2B5EF4-FFF2-40B4-BE49-F238E27FC236}">
                      <a16:creationId xmlns:a16="http://schemas.microsoft.com/office/drawing/2014/main" id="{35392C15-4839-4E28-4C15-CF1E75F021C3}"/>
                    </a:ext>
                  </a:extLst>
                </p:cNvPr>
                <p:cNvPicPr/>
                <p:nvPr/>
              </p:nvPicPr>
              <p:blipFill>
                <a:blip r:embed="rId144"/>
                <a:stretch>
                  <a:fillRect/>
                </a:stretch>
              </p:blipFill>
              <p:spPr>
                <a:xfrm>
                  <a:off x="7671698" y="4566862"/>
                  <a:ext cx="356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2118" name="Freihand 132117">
                  <a:extLst>
                    <a:ext uri="{FF2B5EF4-FFF2-40B4-BE49-F238E27FC236}">
                      <a16:creationId xmlns:a16="http://schemas.microsoft.com/office/drawing/2014/main" id="{DBE72643-1A8D-5E5E-C765-0B31AA181F81}"/>
                    </a:ext>
                  </a:extLst>
                </p14:cNvPr>
                <p14:cNvContentPartPr/>
                <p14:nvPr/>
              </p14:nvContentPartPr>
              <p14:xfrm>
                <a:off x="490418" y="5299102"/>
                <a:ext cx="170280" cy="234360"/>
              </p14:xfrm>
            </p:contentPart>
          </mc:Choice>
          <mc:Fallback>
            <p:pic>
              <p:nvPicPr>
                <p:cNvPr id="132118" name="Freihand 132117">
                  <a:extLst>
                    <a:ext uri="{FF2B5EF4-FFF2-40B4-BE49-F238E27FC236}">
                      <a16:creationId xmlns:a16="http://schemas.microsoft.com/office/drawing/2014/main" id="{DBE72643-1A8D-5E5E-C765-0B31AA181F81}"/>
                    </a:ext>
                  </a:extLst>
                </p:cNvPr>
                <p:cNvPicPr/>
                <p:nvPr/>
              </p:nvPicPr>
              <p:blipFill>
                <a:blip r:embed="rId146"/>
                <a:stretch>
                  <a:fillRect/>
                </a:stretch>
              </p:blipFill>
              <p:spPr>
                <a:xfrm>
                  <a:off x="481778" y="5290102"/>
                  <a:ext cx="1879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2119" name="Freihand 132118">
                  <a:extLst>
                    <a:ext uri="{FF2B5EF4-FFF2-40B4-BE49-F238E27FC236}">
                      <a16:creationId xmlns:a16="http://schemas.microsoft.com/office/drawing/2014/main" id="{ACD2A5FD-2BDC-B48E-AF4D-A02B956AE638}"/>
                    </a:ext>
                  </a:extLst>
                </p14:cNvPr>
                <p14:cNvContentPartPr/>
                <p14:nvPr/>
              </p14:nvContentPartPr>
              <p14:xfrm>
                <a:off x="696338" y="5272462"/>
                <a:ext cx="466200" cy="318240"/>
              </p14:xfrm>
            </p:contentPart>
          </mc:Choice>
          <mc:Fallback>
            <p:pic>
              <p:nvPicPr>
                <p:cNvPr id="132119" name="Freihand 132118">
                  <a:extLst>
                    <a:ext uri="{FF2B5EF4-FFF2-40B4-BE49-F238E27FC236}">
                      <a16:creationId xmlns:a16="http://schemas.microsoft.com/office/drawing/2014/main" id="{ACD2A5FD-2BDC-B48E-AF4D-A02B956AE638}"/>
                    </a:ext>
                  </a:extLst>
                </p:cNvPr>
                <p:cNvPicPr/>
                <p:nvPr/>
              </p:nvPicPr>
              <p:blipFill>
                <a:blip r:embed="rId148"/>
                <a:stretch>
                  <a:fillRect/>
                </a:stretch>
              </p:blipFill>
              <p:spPr>
                <a:xfrm>
                  <a:off x="687698" y="5263822"/>
                  <a:ext cx="4838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2120" name="Freihand 132119">
                  <a:extLst>
                    <a:ext uri="{FF2B5EF4-FFF2-40B4-BE49-F238E27FC236}">
                      <a16:creationId xmlns:a16="http://schemas.microsoft.com/office/drawing/2014/main" id="{FEDD00B8-262A-3A37-988A-23FBFC629D30}"/>
                    </a:ext>
                  </a:extLst>
                </p14:cNvPr>
                <p14:cNvContentPartPr/>
                <p14:nvPr/>
              </p14:nvContentPartPr>
              <p14:xfrm>
                <a:off x="684098" y="5284702"/>
                <a:ext cx="142920" cy="21600"/>
              </p14:xfrm>
            </p:contentPart>
          </mc:Choice>
          <mc:Fallback>
            <p:pic>
              <p:nvPicPr>
                <p:cNvPr id="132120" name="Freihand 132119">
                  <a:extLst>
                    <a:ext uri="{FF2B5EF4-FFF2-40B4-BE49-F238E27FC236}">
                      <a16:creationId xmlns:a16="http://schemas.microsoft.com/office/drawing/2014/main" id="{FEDD00B8-262A-3A37-988A-23FBFC629D30}"/>
                    </a:ext>
                  </a:extLst>
                </p:cNvPr>
                <p:cNvPicPr/>
                <p:nvPr/>
              </p:nvPicPr>
              <p:blipFill>
                <a:blip r:embed="rId150"/>
                <a:stretch>
                  <a:fillRect/>
                </a:stretch>
              </p:blipFill>
              <p:spPr>
                <a:xfrm>
                  <a:off x="675098" y="5275702"/>
                  <a:ext cx="160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2122" name="Freihand 132121">
                  <a:extLst>
                    <a:ext uri="{FF2B5EF4-FFF2-40B4-BE49-F238E27FC236}">
                      <a16:creationId xmlns:a16="http://schemas.microsoft.com/office/drawing/2014/main" id="{106509AD-1FFE-E414-AC26-DF11E4B5A100}"/>
                    </a:ext>
                  </a:extLst>
                </p14:cNvPr>
                <p14:cNvContentPartPr/>
                <p14:nvPr/>
              </p14:nvContentPartPr>
              <p14:xfrm>
                <a:off x="1451618" y="5334022"/>
                <a:ext cx="246960" cy="101160"/>
              </p14:xfrm>
            </p:contentPart>
          </mc:Choice>
          <mc:Fallback>
            <p:pic>
              <p:nvPicPr>
                <p:cNvPr id="132122" name="Freihand 132121">
                  <a:extLst>
                    <a:ext uri="{FF2B5EF4-FFF2-40B4-BE49-F238E27FC236}">
                      <a16:creationId xmlns:a16="http://schemas.microsoft.com/office/drawing/2014/main" id="{106509AD-1FFE-E414-AC26-DF11E4B5A100}"/>
                    </a:ext>
                  </a:extLst>
                </p:cNvPr>
                <p:cNvPicPr/>
                <p:nvPr/>
              </p:nvPicPr>
              <p:blipFill>
                <a:blip r:embed="rId152"/>
                <a:stretch>
                  <a:fillRect/>
                </a:stretch>
              </p:blipFill>
              <p:spPr>
                <a:xfrm>
                  <a:off x="1442618" y="5325022"/>
                  <a:ext cx="264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2123" name="Freihand 132122">
                  <a:extLst>
                    <a:ext uri="{FF2B5EF4-FFF2-40B4-BE49-F238E27FC236}">
                      <a16:creationId xmlns:a16="http://schemas.microsoft.com/office/drawing/2014/main" id="{99DF9053-2E61-6591-FB9F-4AF7879EBA40}"/>
                    </a:ext>
                  </a:extLst>
                </p14:cNvPr>
                <p14:cNvContentPartPr/>
                <p14:nvPr/>
              </p14:nvContentPartPr>
              <p14:xfrm>
                <a:off x="1754378" y="5146822"/>
                <a:ext cx="135360" cy="250200"/>
              </p14:xfrm>
            </p:contentPart>
          </mc:Choice>
          <mc:Fallback>
            <p:pic>
              <p:nvPicPr>
                <p:cNvPr id="132123" name="Freihand 132122">
                  <a:extLst>
                    <a:ext uri="{FF2B5EF4-FFF2-40B4-BE49-F238E27FC236}">
                      <a16:creationId xmlns:a16="http://schemas.microsoft.com/office/drawing/2014/main" id="{99DF9053-2E61-6591-FB9F-4AF7879EBA40}"/>
                    </a:ext>
                  </a:extLst>
                </p:cNvPr>
                <p:cNvPicPr/>
                <p:nvPr/>
              </p:nvPicPr>
              <p:blipFill>
                <a:blip r:embed="rId154"/>
                <a:stretch>
                  <a:fillRect/>
                </a:stretch>
              </p:blipFill>
              <p:spPr>
                <a:xfrm>
                  <a:off x="1745738" y="5138182"/>
                  <a:ext cx="1530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2124" name="Freihand 132123">
                  <a:extLst>
                    <a:ext uri="{FF2B5EF4-FFF2-40B4-BE49-F238E27FC236}">
                      <a16:creationId xmlns:a16="http://schemas.microsoft.com/office/drawing/2014/main" id="{AC1E697A-C85C-D2EE-31B4-918B38F8C7B9}"/>
                    </a:ext>
                  </a:extLst>
                </p14:cNvPr>
                <p14:cNvContentPartPr/>
                <p14:nvPr/>
              </p14:nvContentPartPr>
              <p14:xfrm>
                <a:off x="2099978" y="5283262"/>
                <a:ext cx="294840" cy="85680"/>
              </p14:xfrm>
            </p:contentPart>
          </mc:Choice>
          <mc:Fallback>
            <p:pic>
              <p:nvPicPr>
                <p:cNvPr id="132124" name="Freihand 132123">
                  <a:extLst>
                    <a:ext uri="{FF2B5EF4-FFF2-40B4-BE49-F238E27FC236}">
                      <a16:creationId xmlns:a16="http://schemas.microsoft.com/office/drawing/2014/main" id="{AC1E697A-C85C-D2EE-31B4-918B38F8C7B9}"/>
                    </a:ext>
                  </a:extLst>
                </p:cNvPr>
                <p:cNvPicPr/>
                <p:nvPr/>
              </p:nvPicPr>
              <p:blipFill>
                <a:blip r:embed="rId156"/>
                <a:stretch>
                  <a:fillRect/>
                </a:stretch>
              </p:blipFill>
              <p:spPr>
                <a:xfrm>
                  <a:off x="2090978" y="5274622"/>
                  <a:ext cx="312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2125" name="Freihand 132124">
                  <a:extLst>
                    <a:ext uri="{FF2B5EF4-FFF2-40B4-BE49-F238E27FC236}">
                      <a16:creationId xmlns:a16="http://schemas.microsoft.com/office/drawing/2014/main" id="{7F970045-26D8-FAAC-B1CB-D476383F989A}"/>
                    </a:ext>
                  </a:extLst>
                </p14:cNvPr>
                <p14:cNvContentPartPr/>
                <p14:nvPr/>
              </p14:nvContentPartPr>
              <p14:xfrm>
                <a:off x="2354138" y="5219902"/>
                <a:ext cx="14760" cy="23040"/>
              </p14:xfrm>
            </p:contentPart>
          </mc:Choice>
          <mc:Fallback>
            <p:pic>
              <p:nvPicPr>
                <p:cNvPr id="132125" name="Freihand 132124">
                  <a:extLst>
                    <a:ext uri="{FF2B5EF4-FFF2-40B4-BE49-F238E27FC236}">
                      <a16:creationId xmlns:a16="http://schemas.microsoft.com/office/drawing/2014/main" id="{7F970045-26D8-FAAC-B1CB-D476383F989A}"/>
                    </a:ext>
                  </a:extLst>
                </p:cNvPr>
                <p:cNvPicPr/>
                <p:nvPr/>
              </p:nvPicPr>
              <p:blipFill>
                <a:blip r:embed="rId158"/>
                <a:stretch>
                  <a:fillRect/>
                </a:stretch>
              </p:blipFill>
              <p:spPr>
                <a:xfrm>
                  <a:off x="2345498" y="5211262"/>
                  <a:ext cx="32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2126" name="Freihand 132125">
                  <a:extLst>
                    <a:ext uri="{FF2B5EF4-FFF2-40B4-BE49-F238E27FC236}">
                      <a16:creationId xmlns:a16="http://schemas.microsoft.com/office/drawing/2014/main" id="{F1483672-0DC2-F5FB-C65A-FF51644150D2}"/>
                    </a:ext>
                  </a:extLst>
                </p14:cNvPr>
                <p14:cNvContentPartPr/>
                <p14:nvPr/>
              </p14:nvContentPartPr>
              <p14:xfrm>
                <a:off x="2522618" y="5274262"/>
                <a:ext cx="201960" cy="72000"/>
              </p14:xfrm>
            </p:contentPart>
          </mc:Choice>
          <mc:Fallback>
            <p:pic>
              <p:nvPicPr>
                <p:cNvPr id="132126" name="Freihand 132125">
                  <a:extLst>
                    <a:ext uri="{FF2B5EF4-FFF2-40B4-BE49-F238E27FC236}">
                      <a16:creationId xmlns:a16="http://schemas.microsoft.com/office/drawing/2014/main" id="{F1483672-0DC2-F5FB-C65A-FF51644150D2}"/>
                    </a:ext>
                  </a:extLst>
                </p:cNvPr>
                <p:cNvPicPr/>
                <p:nvPr/>
              </p:nvPicPr>
              <p:blipFill>
                <a:blip r:embed="rId160"/>
                <a:stretch>
                  <a:fillRect/>
                </a:stretch>
              </p:blipFill>
              <p:spPr>
                <a:xfrm>
                  <a:off x="2513978" y="5265262"/>
                  <a:ext cx="219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2127" name="Freihand 132126">
                  <a:extLst>
                    <a:ext uri="{FF2B5EF4-FFF2-40B4-BE49-F238E27FC236}">
                      <a16:creationId xmlns:a16="http://schemas.microsoft.com/office/drawing/2014/main" id="{A3D106A2-1883-23C0-7D09-8C33702D9808}"/>
                    </a:ext>
                  </a:extLst>
                </p14:cNvPr>
                <p14:cNvContentPartPr/>
                <p14:nvPr/>
              </p14:nvContentPartPr>
              <p14:xfrm>
                <a:off x="2774258" y="5250862"/>
                <a:ext cx="217080" cy="85680"/>
              </p14:xfrm>
            </p:contentPart>
          </mc:Choice>
          <mc:Fallback>
            <p:pic>
              <p:nvPicPr>
                <p:cNvPr id="132127" name="Freihand 132126">
                  <a:extLst>
                    <a:ext uri="{FF2B5EF4-FFF2-40B4-BE49-F238E27FC236}">
                      <a16:creationId xmlns:a16="http://schemas.microsoft.com/office/drawing/2014/main" id="{A3D106A2-1883-23C0-7D09-8C33702D9808}"/>
                    </a:ext>
                  </a:extLst>
                </p:cNvPr>
                <p:cNvPicPr/>
                <p:nvPr/>
              </p:nvPicPr>
              <p:blipFill>
                <a:blip r:embed="rId162"/>
                <a:stretch>
                  <a:fillRect/>
                </a:stretch>
              </p:blipFill>
              <p:spPr>
                <a:xfrm>
                  <a:off x="2765258" y="5242222"/>
                  <a:ext cx="234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2128" name="Freihand 132127">
                  <a:extLst>
                    <a:ext uri="{FF2B5EF4-FFF2-40B4-BE49-F238E27FC236}">
                      <a16:creationId xmlns:a16="http://schemas.microsoft.com/office/drawing/2014/main" id="{C2E3FB84-A87E-5202-F05F-1DE9A7071B4F}"/>
                    </a:ext>
                  </a:extLst>
                </p14:cNvPr>
                <p14:cNvContentPartPr/>
                <p14:nvPr/>
              </p14:nvContentPartPr>
              <p14:xfrm>
                <a:off x="3232178" y="5232142"/>
                <a:ext cx="92880" cy="131400"/>
              </p14:xfrm>
            </p:contentPart>
          </mc:Choice>
          <mc:Fallback>
            <p:pic>
              <p:nvPicPr>
                <p:cNvPr id="132128" name="Freihand 132127">
                  <a:extLst>
                    <a:ext uri="{FF2B5EF4-FFF2-40B4-BE49-F238E27FC236}">
                      <a16:creationId xmlns:a16="http://schemas.microsoft.com/office/drawing/2014/main" id="{C2E3FB84-A87E-5202-F05F-1DE9A7071B4F}"/>
                    </a:ext>
                  </a:extLst>
                </p:cNvPr>
                <p:cNvPicPr/>
                <p:nvPr/>
              </p:nvPicPr>
              <p:blipFill>
                <a:blip r:embed="rId164"/>
                <a:stretch>
                  <a:fillRect/>
                </a:stretch>
              </p:blipFill>
              <p:spPr>
                <a:xfrm>
                  <a:off x="3223538" y="5223502"/>
                  <a:ext cx="110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2129" name="Freihand 132128">
                  <a:extLst>
                    <a:ext uri="{FF2B5EF4-FFF2-40B4-BE49-F238E27FC236}">
                      <a16:creationId xmlns:a16="http://schemas.microsoft.com/office/drawing/2014/main" id="{0104C38E-C2B7-79D0-BC2B-9C37CF8CD8CA}"/>
                    </a:ext>
                  </a:extLst>
                </p14:cNvPr>
                <p14:cNvContentPartPr/>
                <p14:nvPr/>
              </p14:nvContentPartPr>
              <p14:xfrm>
                <a:off x="3402818" y="5283622"/>
                <a:ext cx="202320" cy="82440"/>
              </p14:xfrm>
            </p:contentPart>
          </mc:Choice>
          <mc:Fallback>
            <p:pic>
              <p:nvPicPr>
                <p:cNvPr id="132129" name="Freihand 132128">
                  <a:extLst>
                    <a:ext uri="{FF2B5EF4-FFF2-40B4-BE49-F238E27FC236}">
                      <a16:creationId xmlns:a16="http://schemas.microsoft.com/office/drawing/2014/main" id="{0104C38E-C2B7-79D0-BC2B-9C37CF8CD8CA}"/>
                    </a:ext>
                  </a:extLst>
                </p:cNvPr>
                <p:cNvPicPr/>
                <p:nvPr/>
              </p:nvPicPr>
              <p:blipFill>
                <a:blip r:embed="rId166"/>
                <a:stretch>
                  <a:fillRect/>
                </a:stretch>
              </p:blipFill>
              <p:spPr>
                <a:xfrm>
                  <a:off x="3393818" y="5274622"/>
                  <a:ext cx="219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2130" name="Freihand 132129">
                  <a:extLst>
                    <a:ext uri="{FF2B5EF4-FFF2-40B4-BE49-F238E27FC236}">
                      <a16:creationId xmlns:a16="http://schemas.microsoft.com/office/drawing/2014/main" id="{DDF41EE5-6F5D-E6CD-812C-304E9FF237C9}"/>
                    </a:ext>
                  </a:extLst>
                </p14:cNvPr>
                <p14:cNvContentPartPr/>
                <p14:nvPr/>
              </p14:nvContentPartPr>
              <p14:xfrm>
                <a:off x="3868298" y="5181742"/>
                <a:ext cx="438120" cy="196560"/>
              </p14:xfrm>
            </p:contentPart>
          </mc:Choice>
          <mc:Fallback>
            <p:pic>
              <p:nvPicPr>
                <p:cNvPr id="132130" name="Freihand 132129">
                  <a:extLst>
                    <a:ext uri="{FF2B5EF4-FFF2-40B4-BE49-F238E27FC236}">
                      <a16:creationId xmlns:a16="http://schemas.microsoft.com/office/drawing/2014/main" id="{DDF41EE5-6F5D-E6CD-812C-304E9FF237C9}"/>
                    </a:ext>
                  </a:extLst>
                </p:cNvPr>
                <p:cNvPicPr/>
                <p:nvPr/>
              </p:nvPicPr>
              <p:blipFill>
                <a:blip r:embed="rId168"/>
                <a:stretch>
                  <a:fillRect/>
                </a:stretch>
              </p:blipFill>
              <p:spPr>
                <a:xfrm>
                  <a:off x="3859658" y="5173102"/>
                  <a:ext cx="4557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2131" name="Freihand 132130">
                  <a:extLst>
                    <a:ext uri="{FF2B5EF4-FFF2-40B4-BE49-F238E27FC236}">
                      <a16:creationId xmlns:a16="http://schemas.microsoft.com/office/drawing/2014/main" id="{613A441B-A9C5-6D8C-F79C-97730C782EE2}"/>
                    </a:ext>
                  </a:extLst>
                </p14:cNvPr>
                <p14:cNvContentPartPr/>
                <p14:nvPr/>
              </p14:nvContentPartPr>
              <p14:xfrm>
                <a:off x="4622858" y="5179222"/>
                <a:ext cx="43200" cy="233280"/>
              </p14:xfrm>
            </p:contentPart>
          </mc:Choice>
          <mc:Fallback>
            <p:pic>
              <p:nvPicPr>
                <p:cNvPr id="132131" name="Freihand 132130">
                  <a:extLst>
                    <a:ext uri="{FF2B5EF4-FFF2-40B4-BE49-F238E27FC236}">
                      <a16:creationId xmlns:a16="http://schemas.microsoft.com/office/drawing/2014/main" id="{613A441B-A9C5-6D8C-F79C-97730C782EE2}"/>
                    </a:ext>
                  </a:extLst>
                </p:cNvPr>
                <p:cNvPicPr/>
                <p:nvPr/>
              </p:nvPicPr>
              <p:blipFill>
                <a:blip r:embed="rId170"/>
                <a:stretch>
                  <a:fillRect/>
                </a:stretch>
              </p:blipFill>
              <p:spPr>
                <a:xfrm>
                  <a:off x="4614218" y="5170582"/>
                  <a:ext cx="608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2132" name="Freihand 132131">
                  <a:extLst>
                    <a:ext uri="{FF2B5EF4-FFF2-40B4-BE49-F238E27FC236}">
                      <a16:creationId xmlns:a16="http://schemas.microsoft.com/office/drawing/2014/main" id="{0875CDB9-9113-3F11-E4FE-74D2EBE84450}"/>
                    </a:ext>
                  </a:extLst>
                </p14:cNvPr>
                <p14:cNvContentPartPr/>
                <p14:nvPr/>
              </p14:nvContentPartPr>
              <p14:xfrm>
                <a:off x="4486418" y="5129902"/>
                <a:ext cx="297720" cy="170280"/>
              </p14:xfrm>
            </p:contentPart>
          </mc:Choice>
          <mc:Fallback>
            <p:pic>
              <p:nvPicPr>
                <p:cNvPr id="132132" name="Freihand 132131">
                  <a:extLst>
                    <a:ext uri="{FF2B5EF4-FFF2-40B4-BE49-F238E27FC236}">
                      <a16:creationId xmlns:a16="http://schemas.microsoft.com/office/drawing/2014/main" id="{0875CDB9-9113-3F11-E4FE-74D2EBE84450}"/>
                    </a:ext>
                  </a:extLst>
                </p:cNvPr>
                <p:cNvPicPr/>
                <p:nvPr/>
              </p:nvPicPr>
              <p:blipFill>
                <a:blip r:embed="rId172"/>
                <a:stretch>
                  <a:fillRect/>
                </a:stretch>
              </p:blipFill>
              <p:spPr>
                <a:xfrm>
                  <a:off x="4477778" y="5120902"/>
                  <a:ext cx="315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2133" name="Freihand 132132">
                  <a:extLst>
                    <a:ext uri="{FF2B5EF4-FFF2-40B4-BE49-F238E27FC236}">
                      <a16:creationId xmlns:a16="http://schemas.microsoft.com/office/drawing/2014/main" id="{487E5452-E5E7-E5C8-B959-CD9458259DB3}"/>
                    </a:ext>
                  </a:extLst>
                </p14:cNvPr>
                <p14:cNvContentPartPr/>
                <p14:nvPr/>
              </p14:nvContentPartPr>
              <p14:xfrm>
                <a:off x="4819058" y="5230342"/>
                <a:ext cx="241920" cy="142200"/>
              </p14:xfrm>
            </p:contentPart>
          </mc:Choice>
          <mc:Fallback>
            <p:pic>
              <p:nvPicPr>
                <p:cNvPr id="132133" name="Freihand 132132">
                  <a:extLst>
                    <a:ext uri="{FF2B5EF4-FFF2-40B4-BE49-F238E27FC236}">
                      <a16:creationId xmlns:a16="http://schemas.microsoft.com/office/drawing/2014/main" id="{487E5452-E5E7-E5C8-B959-CD9458259DB3}"/>
                    </a:ext>
                  </a:extLst>
                </p:cNvPr>
                <p:cNvPicPr/>
                <p:nvPr/>
              </p:nvPicPr>
              <p:blipFill>
                <a:blip r:embed="rId174"/>
                <a:stretch>
                  <a:fillRect/>
                </a:stretch>
              </p:blipFill>
              <p:spPr>
                <a:xfrm>
                  <a:off x="4810418" y="5221342"/>
                  <a:ext cx="259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2134" name="Freihand 132133">
                  <a:extLst>
                    <a:ext uri="{FF2B5EF4-FFF2-40B4-BE49-F238E27FC236}">
                      <a16:creationId xmlns:a16="http://schemas.microsoft.com/office/drawing/2014/main" id="{51FC7309-DB66-EA56-04EF-4952E0293B9F}"/>
                    </a:ext>
                  </a:extLst>
                </p14:cNvPr>
                <p14:cNvContentPartPr/>
                <p14:nvPr/>
              </p14:nvContentPartPr>
              <p14:xfrm>
                <a:off x="5138378" y="5232862"/>
                <a:ext cx="127080" cy="295560"/>
              </p14:xfrm>
            </p:contentPart>
          </mc:Choice>
          <mc:Fallback>
            <p:pic>
              <p:nvPicPr>
                <p:cNvPr id="132134" name="Freihand 132133">
                  <a:extLst>
                    <a:ext uri="{FF2B5EF4-FFF2-40B4-BE49-F238E27FC236}">
                      <a16:creationId xmlns:a16="http://schemas.microsoft.com/office/drawing/2014/main" id="{51FC7309-DB66-EA56-04EF-4952E0293B9F}"/>
                    </a:ext>
                  </a:extLst>
                </p:cNvPr>
                <p:cNvPicPr/>
                <p:nvPr/>
              </p:nvPicPr>
              <p:blipFill>
                <a:blip r:embed="rId176"/>
                <a:stretch>
                  <a:fillRect/>
                </a:stretch>
              </p:blipFill>
              <p:spPr>
                <a:xfrm>
                  <a:off x="5129738" y="5224222"/>
                  <a:ext cx="1447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2135" name="Freihand 132134">
                  <a:extLst>
                    <a:ext uri="{FF2B5EF4-FFF2-40B4-BE49-F238E27FC236}">
                      <a16:creationId xmlns:a16="http://schemas.microsoft.com/office/drawing/2014/main" id="{11F46718-656B-8FD7-31FF-304E438E639D}"/>
                    </a:ext>
                  </a:extLst>
                </p14:cNvPr>
                <p14:cNvContentPartPr/>
                <p14:nvPr/>
              </p14:nvContentPartPr>
              <p14:xfrm>
                <a:off x="5312258" y="5224582"/>
                <a:ext cx="131760" cy="106560"/>
              </p14:xfrm>
            </p:contentPart>
          </mc:Choice>
          <mc:Fallback>
            <p:pic>
              <p:nvPicPr>
                <p:cNvPr id="132135" name="Freihand 132134">
                  <a:extLst>
                    <a:ext uri="{FF2B5EF4-FFF2-40B4-BE49-F238E27FC236}">
                      <a16:creationId xmlns:a16="http://schemas.microsoft.com/office/drawing/2014/main" id="{11F46718-656B-8FD7-31FF-304E438E639D}"/>
                    </a:ext>
                  </a:extLst>
                </p:cNvPr>
                <p:cNvPicPr/>
                <p:nvPr/>
              </p:nvPicPr>
              <p:blipFill>
                <a:blip r:embed="rId178"/>
                <a:stretch>
                  <a:fillRect/>
                </a:stretch>
              </p:blipFill>
              <p:spPr>
                <a:xfrm>
                  <a:off x="5303258" y="5215582"/>
                  <a:ext cx="149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2136" name="Freihand 132135">
                  <a:extLst>
                    <a:ext uri="{FF2B5EF4-FFF2-40B4-BE49-F238E27FC236}">
                      <a16:creationId xmlns:a16="http://schemas.microsoft.com/office/drawing/2014/main" id="{46541FB8-91A4-241A-BABC-CF5D4F76283F}"/>
                    </a:ext>
                  </a:extLst>
                </p14:cNvPr>
                <p14:cNvContentPartPr/>
                <p14:nvPr/>
              </p14:nvContentPartPr>
              <p14:xfrm>
                <a:off x="5481098" y="5217382"/>
                <a:ext cx="130320" cy="128880"/>
              </p14:xfrm>
            </p:contentPart>
          </mc:Choice>
          <mc:Fallback>
            <p:pic>
              <p:nvPicPr>
                <p:cNvPr id="132136" name="Freihand 132135">
                  <a:extLst>
                    <a:ext uri="{FF2B5EF4-FFF2-40B4-BE49-F238E27FC236}">
                      <a16:creationId xmlns:a16="http://schemas.microsoft.com/office/drawing/2014/main" id="{46541FB8-91A4-241A-BABC-CF5D4F76283F}"/>
                    </a:ext>
                  </a:extLst>
                </p:cNvPr>
                <p:cNvPicPr/>
                <p:nvPr/>
              </p:nvPicPr>
              <p:blipFill>
                <a:blip r:embed="rId180"/>
                <a:stretch>
                  <a:fillRect/>
                </a:stretch>
              </p:blipFill>
              <p:spPr>
                <a:xfrm>
                  <a:off x="5472458" y="5208382"/>
                  <a:ext cx="147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2138" name="Freihand 132137">
                  <a:extLst>
                    <a:ext uri="{FF2B5EF4-FFF2-40B4-BE49-F238E27FC236}">
                      <a16:creationId xmlns:a16="http://schemas.microsoft.com/office/drawing/2014/main" id="{358C5770-FECF-D155-9F5C-20B37A74AF44}"/>
                    </a:ext>
                  </a:extLst>
                </p14:cNvPr>
                <p14:cNvContentPartPr/>
                <p14:nvPr/>
              </p14:nvContentPartPr>
              <p14:xfrm>
                <a:off x="5670458" y="5088142"/>
                <a:ext cx="172440" cy="245160"/>
              </p14:xfrm>
            </p:contentPart>
          </mc:Choice>
          <mc:Fallback>
            <p:pic>
              <p:nvPicPr>
                <p:cNvPr id="132138" name="Freihand 132137">
                  <a:extLst>
                    <a:ext uri="{FF2B5EF4-FFF2-40B4-BE49-F238E27FC236}">
                      <a16:creationId xmlns:a16="http://schemas.microsoft.com/office/drawing/2014/main" id="{358C5770-FECF-D155-9F5C-20B37A74AF44}"/>
                    </a:ext>
                  </a:extLst>
                </p:cNvPr>
                <p:cNvPicPr/>
                <p:nvPr/>
              </p:nvPicPr>
              <p:blipFill>
                <a:blip r:embed="rId182"/>
                <a:stretch>
                  <a:fillRect/>
                </a:stretch>
              </p:blipFill>
              <p:spPr>
                <a:xfrm>
                  <a:off x="5661818" y="5079142"/>
                  <a:ext cx="1900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2139" name="Freihand 132138">
                  <a:extLst>
                    <a:ext uri="{FF2B5EF4-FFF2-40B4-BE49-F238E27FC236}">
                      <a16:creationId xmlns:a16="http://schemas.microsoft.com/office/drawing/2014/main" id="{E51B2C1A-2102-C15E-9944-750651ECED54}"/>
                    </a:ext>
                  </a:extLst>
                </p14:cNvPr>
                <p14:cNvContentPartPr/>
                <p14:nvPr/>
              </p14:nvContentPartPr>
              <p14:xfrm>
                <a:off x="5943338" y="5067262"/>
                <a:ext cx="19440" cy="240840"/>
              </p14:xfrm>
            </p:contentPart>
          </mc:Choice>
          <mc:Fallback>
            <p:pic>
              <p:nvPicPr>
                <p:cNvPr id="132139" name="Freihand 132138">
                  <a:extLst>
                    <a:ext uri="{FF2B5EF4-FFF2-40B4-BE49-F238E27FC236}">
                      <a16:creationId xmlns:a16="http://schemas.microsoft.com/office/drawing/2014/main" id="{E51B2C1A-2102-C15E-9944-750651ECED54}"/>
                    </a:ext>
                  </a:extLst>
                </p:cNvPr>
                <p:cNvPicPr/>
                <p:nvPr/>
              </p:nvPicPr>
              <p:blipFill>
                <a:blip r:embed="rId184"/>
                <a:stretch>
                  <a:fillRect/>
                </a:stretch>
              </p:blipFill>
              <p:spPr>
                <a:xfrm>
                  <a:off x="5934698" y="5058262"/>
                  <a:ext cx="370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2140" name="Freihand 132139">
                  <a:extLst>
                    <a:ext uri="{FF2B5EF4-FFF2-40B4-BE49-F238E27FC236}">
                      <a16:creationId xmlns:a16="http://schemas.microsoft.com/office/drawing/2014/main" id="{0D8652BE-7D4E-BA9B-20F1-D74C053C4FEE}"/>
                    </a:ext>
                  </a:extLst>
                </p14:cNvPr>
                <p14:cNvContentPartPr/>
                <p14:nvPr/>
              </p14:nvContentPartPr>
              <p14:xfrm>
                <a:off x="6050618" y="5031262"/>
                <a:ext cx="21960" cy="290160"/>
              </p14:xfrm>
            </p:contentPart>
          </mc:Choice>
          <mc:Fallback>
            <p:pic>
              <p:nvPicPr>
                <p:cNvPr id="132140" name="Freihand 132139">
                  <a:extLst>
                    <a:ext uri="{FF2B5EF4-FFF2-40B4-BE49-F238E27FC236}">
                      <a16:creationId xmlns:a16="http://schemas.microsoft.com/office/drawing/2014/main" id="{0D8652BE-7D4E-BA9B-20F1-D74C053C4FEE}"/>
                    </a:ext>
                  </a:extLst>
                </p:cNvPr>
                <p:cNvPicPr/>
                <p:nvPr/>
              </p:nvPicPr>
              <p:blipFill>
                <a:blip r:embed="rId186"/>
                <a:stretch>
                  <a:fillRect/>
                </a:stretch>
              </p:blipFill>
              <p:spPr>
                <a:xfrm>
                  <a:off x="6041978" y="5022262"/>
                  <a:ext cx="396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2142" name="Freihand 132141">
                  <a:extLst>
                    <a:ext uri="{FF2B5EF4-FFF2-40B4-BE49-F238E27FC236}">
                      <a16:creationId xmlns:a16="http://schemas.microsoft.com/office/drawing/2014/main" id="{D24D8D53-50D2-5AD6-5BE5-7D86036D606A}"/>
                    </a:ext>
                  </a:extLst>
                </p14:cNvPr>
                <p14:cNvContentPartPr/>
                <p14:nvPr/>
              </p14:nvContentPartPr>
              <p14:xfrm>
                <a:off x="6160418" y="5128102"/>
                <a:ext cx="401400" cy="396000"/>
              </p14:xfrm>
            </p:contentPart>
          </mc:Choice>
          <mc:Fallback>
            <p:pic>
              <p:nvPicPr>
                <p:cNvPr id="132142" name="Freihand 132141">
                  <a:extLst>
                    <a:ext uri="{FF2B5EF4-FFF2-40B4-BE49-F238E27FC236}">
                      <a16:creationId xmlns:a16="http://schemas.microsoft.com/office/drawing/2014/main" id="{D24D8D53-50D2-5AD6-5BE5-7D86036D606A}"/>
                    </a:ext>
                  </a:extLst>
                </p:cNvPr>
                <p:cNvPicPr/>
                <p:nvPr/>
              </p:nvPicPr>
              <p:blipFill>
                <a:blip r:embed="rId188"/>
                <a:stretch>
                  <a:fillRect/>
                </a:stretch>
              </p:blipFill>
              <p:spPr>
                <a:xfrm>
                  <a:off x="6151418" y="5119462"/>
                  <a:ext cx="41904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2143" name="Freihand 132142">
                  <a:extLst>
                    <a:ext uri="{FF2B5EF4-FFF2-40B4-BE49-F238E27FC236}">
                      <a16:creationId xmlns:a16="http://schemas.microsoft.com/office/drawing/2014/main" id="{B591D5A2-3DA7-D74B-266C-995BE59934B1}"/>
                    </a:ext>
                  </a:extLst>
                </p14:cNvPr>
                <p14:cNvContentPartPr/>
                <p14:nvPr/>
              </p14:nvContentPartPr>
              <p14:xfrm>
                <a:off x="6754778" y="5194702"/>
                <a:ext cx="180720" cy="135000"/>
              </p14:xfrm>
            </p:contentPart>
          </mc:Choice>
          <mc:Fallback>
            <p:pic>
              <p:nvPicPr>
                <p:cNvPr id="132143" name="Freihand 132142">
                  <a:extLst>
                    <a:ext uri="{FF2B5EF4-FFF2-40B4-BE49-F238E27FC236}">
                      <a16:creationId xmlns:a16="http://schemas.microsoft.com/office/drawing/2014/main" id="{B591D5A2-3DA7-D74B-266C-995BE59934B1}"/>
                    </a:ext>
                  </a:extLst>
                </p:cNvPr>
                <p:cNvPicPr/>
                <p:nvPr/>
              </p:nvPicPr>
              <p:blipFill>
                <a:blip r:embed="rId190"/>
                <a:stretch>
                  <a:fillRect/>
                </a:stretch>
              </p:blipFill>
              <p:spPr>
                <a:xfrm>
                  <a:off x="6746138" y="5186062"/>
                  <a:ext cx="1983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2144" name="Freihand 132143">
                  <a:extLst>
                    <a:ext uri="{FF2B5EF4-FFF2-40B4-BE49-F238E27FC236}">
                      <a16:creationId xmlns:a16="http://schemas.microsoft.com/office/drawing/2014/main" id="{7170F38A-18F6-223F-3590-D6A8FD21166F}"/>
                    </a:ext>
                  </a:extLst>
                </p14:cNvPr>
                <p14:cNvContentPartPr/>
                <p14:nvPr/>
              </p14:nvContentPartPr>
              <p14:xfrm>
                <a:off x="6939098" y="5044222"/>
                <a:ext cx="146880" cy="293760"/>
              </p14:xfrm>
            </p:contentPart>
          </mc:Choice>
          <mc:Fallback>
            <p:pic>
              <p:nvPicPr>
                <p:cNvPr id="132144" name="Freihand 132143">
                  <a:extLst>
                    <a:ext uri="{FF2B5EF4-FFF2-40B4-BE49-F238E27FC236}">
                      <a16:creationId xmlns:a16="http://schemas.microsoft.com/office/drawing/2014/main" id="{7170F38A-18F6-223F-3590-D6A8FD21166F}"/>
                    </a:ext>
                  </a:extLst>
                </p:cNvPr>
                <p:cNvPicPr/>
                <p:nvPr/>
              </p:nvPicPr>
              <p:blipFill>
                <a:blip r:embed="rId192"/>
                <a:stretch>
                  <a:fillRect/>
                </a:stretch>
              </p:blipFill>
              <p:spPr>
                <a:xfrm>
                  <a:off x="6930098" y="5035222"/>
                  <a:ext cx="16452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2146" name="Freihand 132145">
                  <a:extLst>
                    <a:ext uri="{FF2B5EF4-FFF2-40B4-BE49-F238E27FC236}">
                      <a16:creationId xmlns:a16="http://schemas.microsoft.com/office/drawing/2014/main" id="{A689B8D4-E7B5-F863-7B08-B4C165722415}"/>
                    </a:ext>
                  </a:extLst>
                </p14:cNvPr>
                <p14:cNvContentPartPr/>
                <p14:nvPr/>
              </p14:nvContentPartPr>
              <p14:xfrm>
                <a:off x="7213418" y="5062222"/>
                <a:ext cx="138960" cy="185400"/>
              </p14:xfrm>
            </p:contentPart>
          </mc:Choice>
          <mc:Fallback>
            <p:pic>
              <p:nvPicPr>
                <p:cNvPr id="132146" name="Freihand 132145">
                  <a:extLst>
                    <a:ext uri="{FF2B5EF4-FFF2-40B4-BE49-F238E27FC236}">
                      <a16:creationId xmlns:a16="http://schemas.microsoft.com/office/drawing/2014/main" id="{A689B8D4-E7B5-F863-7B08-B4C165722415}"/>
                    </a:ext>
                  </a:extLst>
                </p:cNvPr>
                <p:cNvPicPr/>
                <p:nvPr/>
              </p:nvPicPr>
              <p:blipFill>
                <a:blip r:embed="rId194"/>
                <a:stretch>
                  <a:fillRect/>
                </a:stretch>
              </p:blipFill>
              <p:spPr>
                <a:xfrm>
                  <a:off x="7204418" y="5053222"/>
                  <a:ext cx="156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2147" name="Freihand 132146">
                  <a:extLst>
                    <a:ext uri="{FF2B5EF4-FFF2-40B4-BE49-F238E27FC236}">
                      <a16:creationId xmlns:a16="http://schemas.microsoft.com/office/drawing/2014/main" id="{C5467655-60AF-C4E2-837D-BAEC794534EE}"/>
                    </a:ext>
                  </a:extLst>
                </p14:cNvPr>
                <p14:cNvContentPartPr/>
                <p14:nvPr/>
              </p14:nvContentPartPr>
              <p14:xfrm>
                <a:off x="7241498" y="4996702"/>
                <a:ext cx="118080" cy="39600"/>
              </p14:xfrm>
            </p:contentPart>
          </mc:Choice>
          <mc:Fallback>
            <p:pic>
              <p:nvPicPr>
                <p:cNvPr id="132147" name="Freihand 132146">
                  <a:extLst>
                    <a:ext uri="{FF2B5EF4-FFF2-40B4-BE49-F238E27FC236}">
                      <a16:creationId xmlns:a16="http://schemas.microsoft.com/office/drawing/2014/main" id="{C5467655-60AF-C4E2-837D-BAEC794534EE}"/>
                    </a:ext>
                  </a:extLst>
                </p:cNvPr>
                <p:cNvPicPr/>
                <p:nvPr/>
              </p:nvPicPr>
              <p:blipFill>
                <a:blip r:embed="rId196"/>
                <a:stretch>
                  <a:fillRect/>
                </a:stretch>
              </p:blipFill>
              <p:spPr>
                <a:xfrm>
                  <a:off x="7232858" y="4987702"/>
                  <a:ext cx="1357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2148" name="Freihand 132147">
                  <a:extLst>
                    <a:ext uri="{FF2B5EF4-FFF2-40B4-BE49-F238E27FC236}">
                      <a16:creationId xmlns:a16="http://schemas.microsoft.com/office/drawing/2014/main" id="{94A92DC3-7E82-A2CD-DDE6-E76F4B7379B2}"/>
                    </a:ext>
                  </a:extLst>
                </p14:cNvPr>
                <p14:cNvContentPartPr/>
                <p14:nvPr/>
              </p14:nvContentPartPr>
              <p14:xfrm>
                <a:off x="7201178" y="5289742"/>
                <a:ext cx="115200" cy="73440"/>
              </p14:xfrm>
            </p:contentPart>
          </mc:Choice>
          <mc:Fallback>
            <p:pic>
              <p:nvPicPr>
                <p:cNvPr id="132148" name="Freihand 132147">
                  <a:extLst>
                    <a:ext uri="{FF2B5EF4-FFF2-40B4-BE49-F238E27FC236}">
                      <a16:creationId xmlns:a16="http://schemas.microsoft.com/office/drawing/2014/main" id="{94A92DC3-7E82-A2CD-DDE6-E76F4B7379B2}"/>
                    </a:ext>
                  </a:extLst>
                </p:cNvPr>
                <p:cNvPicPr/>
                <p:nvPr/>
              </p:nvPicPr>
              <p:blipFill>
                <a:blip r:embed="rId198"/>
                <a:stretch>
                  <a:fillRect/>
                </a:stretch>
              </p:blipFill>
              <p:spPr>
                <a:xfrm>
                  <a:off x="7192538" y="5280742"/>
                  <a:ext cx="132840" cy="9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9">
            <p14:nvContentPartPr>
              <p14:cNvPr id="132150" name="Freihand 132149">
                <a:extLst>
                  <a:ext uri="{FF2B5EF4-FFF2-40B4-BE49-F238E27FC236}">
                    <a16:creationId xmlns:a16="http://schemas.microsoft.com/office/drawing/2014/main" id="{2B247C15-9C91-9231-1D9E-350214A8D1BF}"/>
                  </a:ext>
                </a:extLst>
              </p14:cNvPr>
              <p14:cNvContentPartPr/>
              <p14:nvPr/>
            </p14:nvContentPartPr>
            <p14:xfrm>
              <a:off x="4600898" y="465022"/>
              <a:ext cx="2272320" cy="496080"/>
            </p14:xfrm>
          </p:contentPart>
        </mc:Choice>
        <mc:Fallback>
          <p:pic>
            <p:nvPicPr>
              <p:cNvPr id="132150" name="Freihand 132149">
                <a:extLst>
                  <a:ext uri="{FF2B5EF4-FFF2-40B4-BE49-F238E27FC236}">
                    <a16:creationId xmlns:a16="http://schemas.microsoft.com/office/drawing/2014/main" id="{2B247C15-9C91-9231-1D9E-350214A8D1BF}"/>
                  </a:ext>
                </a:extLst>
              </p:cNvPr>
              <p:cNvPicPr/>
              <p:nvPr/>
            </p:nvPicPr>
            <p:blipFill>
              <a:blip r:embed="rId200"/>
              <a:stretch>
                <a:fillRect/>
              </a:stretch>
            </p:blipFill>
            <p:spPr>
              <a:xfrm>
                <a:off x="4592258" y="456022"/>
                <a:ext cx="2289960" cy="513720"/>
              </a:xfrm>
              <a:prstGeom prst="rect">
                <a:avLst/>
              </a:prstGeom>
            </p:spPr>
          </p:pic>
        </mc:Fallback>
      </mc:AlternateContent>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288643F-1501-5A21-0817-3B4DE5F5C7B6}"/>
                  </a:ext>
                </a:extLst>
              </p14:cNvPr>
              <p14:cNvContentPartPr/>
              <p14:nvPr/>
            </p14:nvContentPartPr>
            <p14:xfrm>
              <a:off x="4591898" y="1090342"/>
              <a:ext cx="3186720" cy="1164240"/>
            </p14:xfrm>
          </p:contentPart>
        </mc:Choice>
        <mc:Fallback>
          <p:pic>
            <p:nvPicPr>
              <p:cNvPr id="2" name="Freihand 1">
                <a:extLst>
                  <a:ext uri="{FF2B5EF4-FFF2-40B4-BE49-F238E27FC236}">
                    <a16:creationId xmlns:a16="http://schemas.microsoft.com/office/drawing/2014/main" id="{F288643F-1501-5A21-0817-3B4DE5F5C7B6}"/>
                  </a:ext>
                </a:extLst>
              </p:cNvPr>
              <p:cNvPicPr/>
              <p:nvPr/>
            </p:nvPicPr>
            <p:blipFill>
              <a:blip r:embed="rId4"/>
              <a:stretch>
                <a:fillRect/>
              </a:stretch>
            </p:blipFill>
            <p:spPr>
              <a:xfrm>
                <a:off x="4583258" y="1081342"/>
                <a:ext cx="3204360" cy="1181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BE5B6F2-F1CB-3B01-256A-FE6F1F74D81E}"/>
                  </a:ext>
                </a:extLst>
              </p14:cNvPr>
              <p14:cNvContentPartPr/>
              <p14:nvPr/>
            </p14:nvContentPartPr>
            <p14:xfrm>
              <a:off x="4557338" y="2512702"/>
              <a:ext cx="3459600" cy="1005480"/>
            </p14:xfrm>
          </p:contentPart>
        </mc:Choice>
        <mc:Fallback>
          <p:pic>
            <p:nvPicPr>
              <p:cNvPr id="3" name="Freihand 2">
                <a:extLst>
                  <a:ext uri="{FF2B5EF4-FFF2-40B4-BE49-F238E27FC236}">
                    <a16:creationId xmlns:a16="http://schemas.microsoft.com/office/drawing/2014/main" id="{2BE5B6F2-F1CB-3B01-256A-FE6F1F74D81E}"/>
                  </a:ext>
                </a:extLst>
              </p:cNvPr>
              <p:cNvPicPr/>
              <p:nvPr/>
            </p:nvPicPr>
            <p:blipFill>
              <a:blip r:embed="rId6"/>
              <a:stretch>
                <a:fillRect/>
              </a:stretch>
            </p:blipFill>
            <p:spPr>
              <a:xfrm>
                <a:off x="4548698" y="2504062"/>
                <a:ext cx="3477240" cy="1023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38E8B99-4936-D92A-B108-0C3A364CA812}"/>
                  </a:ext>
                </a:extLst>
              </p14:cNvPr>
              <p14:cNvContentPartPr/>
              <p14:nvPr/>
            </p14:nvContentPartPr>
            <p14:xfrm>
              <a:off x="589418" y="3977182"/>
              <a:ext cx="8450640" cy="101880"/>
            </p14:xfrm>
          </p:contentPart>
        </mc:Choice>
        <mc:Fallback>
          <p:pic>
            <p:nvPicPr>
              <p:cNvPr id="5" name="Freihand 4">
                <a:extLst>
                  <a:ext uri="{FF2B5EF4-FFF2-40B4-BE49-F238E27FC236}">
                    <a16:creationId xmlns:a16="http://schemas.microsoft.com/office/drawing/2014/main" id="{138E8B99-4936-D92A-B108-0C3A364CA812}"/>
                  </a:ext>
                </a:extLst>
              </p:cNvPr>
              <p:cNvPicPr/>
              <p:nvPr/>
            </p:nvPicPr>
            <p:blipFill>
              <a:blip r:embed="rId8"/>
              <a:stretch>
                <a:fillRect/>
              </a:stretch>
            </p:blipFill>
            <p:spPr>
              <a:xfrm>
                <a:off x="580778" y="3968182"/>
                <a:ext cx="8468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5E1FEAA-73DA-F1C9-1A0D-22FE045CB28C}"/>
                  </a:ext>
                </a:extLst>
              </p14:cNvPr>
              <p14:cNvContentPartPr/>
              <p14:nvPr/>
            </p14:nvContentPartPr>
            <p14:xfrm>
              <a:off x="609938" y="4360942"/>
              <a:ext cx="6782040" cy="71640"/>
            </p14:xfrm>
          </p:contentPart>
        </mc:Choice>
        <mc:Fallback>
          <p:pic>
            <p:nvPicPr>
              <p:cNvPr id="6" name="Freihand 5">
                <a:extLst>
                  <a:ext uri="{FF2B5EF4-FFF2-40B4-BE49-F238E27FC236}">
                    <a16:creationId xmlns:a16="http://schemas.microsoft.com/office/drawing/2014/main" id="{05E1FEAA-73DA-F1C9-1A0D-22FE045CB28C}"/>
                  </a:ext>
                </a:extLst>
              </p:cNvPr>
              <p:cNvPicPr/>
              <p:nvPr/>
            </p:nvPicPr>
            <p:blipFill>
              <a:blip r:embed="rId10"/>
              <a:stretch>
                <a:fillRect/>
              </a:stretch>
            </p:blipFill>
            <p:spPr>
              <a:xfrm>
                <a:off x="601298" y="4351942"/>
                <a:ext cx="6799680" cy="89280"/>
              </a:xfrm>
              <a:prstGeom prst="rect">
                <a:avLst/>
              </a:prstGeom>
            </p:spPr>
          </p:pic>
        </mc:Fallback>
      </mc:AlternateContent>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424642" y="5542258"/>
            <a:ext cx="10652760" cy="923330"/>
          </a:xfrm>
          <a:prstGeom prst="rect">
            <a:avLst/>
          </a:prstGeom>
        </p:spPr>
        <p:txBody>
          <a:bodyPr wrap="square">
            <a:spAutoFit/>
          </a:bodyPr>
          <a:lstStyle/>
          <a:p>
            <a:r>
              <a:rPr lang="de-DE" dirty="0"/>
              <a:t>→ Man kann somit nicht davon reden, dass die eine Kennzahl besser </a:t>
            </a:r>
            <a:r>
              <a:rPr lang="de-DE"/>
              <a:t>ist,</a:t>
            </a:r>
          </a:p>
          <a:p>
            <a:r>
              <a:rPr lang="de-DE"/>
              <a:t>als </a:t>
            </a:r>
            <a:r>
              <a:rPr lang="de-DE" dirty="0"/>
              <a:t>die andere, sondern vielmehr ist für die jeweilige Situation </a:t>
            </a:r>
            <a:r>
              <a:rPr lang="de-DE"/>
              <a:t>immer die</a:t>
            </a:r>
          </a:p>
          <a:p>
            <a:r>
              <a:rPr lang="de-DE"/>
              <a:t>passende </a:t>
            </a:r>
            <a:r>
              <a:rPr lang="de-DE" dirty="0"/>
              <a:t>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7C44F74-A9D9-9A8F-B499-6E808E6C727E}"/>
              </a:ext>
            </a:extLst>
          </p:cNvPr>
          <p:cNvPicPr>
            <a:picLocks noChangeAspect="1"/>
          </p:cNvPicPr>
          <p:nvPr/>
        </p:nvPicPr>
        <p:blipFill>
          <a:blip r:embed="rId3"/>
          <a:stretch>
            <a:fillRect/>
          </a:stretch>
        </p:blipFill>
        <p:spPr>
          <a:xfrm>
            <a:off x="303727" y="561667"/>
            <a:ext cx="6972813" cy="4658725"/>
          </a:xfrm>
          <a:prstGeom prst="rect">
            <a:avLst/>
          </a:prstGeom>
        </p:spPr>
      </p:pic>
      <p:grpSp>
        <p:nvGrpSpPr>
          <p:cNvPr id="9" name="Gruppieren 8">
            <a:extLst>
              <a:ext uri="{FF2B5EF4-FFF2-40B4-BE49-F238E27FC236}">
                <a16:creationId xmlns:a16="http://schemas.microsoft.com/office/drawing/2014/main" id="{E13A752C-0E6E-2FB7-8A4E-627C581D18C7}"/>
              </a:ext>
            </a:extLst>
          </p:cNvPr>
          <p:cNvGrpSpPr/>
          <p:nvPr/>
        </p:nvGrpSpPr>
        <p:grpSpPr>
          <a:xfrm>
            <a:off x="2248658" y="948862"/>
            <a:ext cx="1736640" cy="1091520"/>
            <a:chOff x="2248658" y="948862"/>
            <a:chExt cx="1736640" cy="109152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8F78CDA-43C1-3A8E-0D01-71687ECA3A79}"/>
                    </a:ext>
                  </a:extLst>
                </p14:cNvPr>
                <p14:cNvContentPartPr/>
                <p14:nvPr/>
              </p14:nvContentPartPr>
              <p14:xfrm>
                <a:off x="2248658" y="948862"/>
                <a:ext cx="416520" cy="634680"/>
              </p14:xfrm>
            </p:contentPart>
          </mc:Choice>
          <mc:Fallback>
            <p:pic>
              <p:nvPicPr>
                <p:cNvPr id="2" name="Freihand 1">
                  <a:extLst>
                    <a:ext uri="{FF2B5EF4-FFF2-40B4-BE49-F238E27FC236}">
                      <a16:creationId xmlns:a16="http://schemas.microsoft.com/office/drawing/2014/main" id="{88F78CDA-43C1-3A8E-0D01-71687ECA3A79}"/>
                    </a:ext>
                  </a:extLst>
                </p:cNvPr>
                <p:cNvPicPr/>
                <p:nvPr/>
              </p:nvPicPr>
              <p:blipFill>
                <a:blip r:embed="rId5"/>
                <a:stretch>
                  <a:fillRect/>
                </a:stretch>
              </p:blipFill>
              <p:spPr>
                <a:xfrm>
                  <a:off x="2240018" y="940222"/>
                  <a:ext cx="434160" cy="652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AC20D052-25AB-7485-9636-3C68B1A29BC6}"/>
                    </a:ext>
                  </a:extLst>
                </p14:cNvPr>
                <p14:cNvContentPartPr/>
                <p14:nvPr/>
              </p14:nvContentPartPr>
              <p14:xfrm>
                <a:off x="2583818" y="1265662"/>
                <a:ext cx="375840" cy="583560"/>
              </p14:xfrm>
            </p:contentPart>
          </mc:Choice>
          <mc:Fallback>
            <p:pic>
              <p:nvPicPr>
                <p:cNvPr id="4" name="Freihand 3">
                  <a:extLst>
                    <a:ext uri="{FF2B5EF4-FFF2-40B4-BE49-F238E27FC236}">
                      <a16:creationId xmlns:a16="http://schemas.microsoft.com/office/drawing/2014/main" id="{AC20D052-25AB-7485-9636-3C68B1A29BC6}"/>
                    </a:ext>
                  </a:extLst>
                </p:cNvPr>
                <p:cNvPicPr/>
                <p:nvPr/>
              </p:nvPicPr>
              <p:blipFill>
                <a:blip r:embed="rId7"/>
                <a:stretch>
                  <a:fillRect/>
                </a:stretch>
              </p:blipFill>
              <p:spPr>
                <a:xfrm>
                  <a:off x="2574818" y="1256662"/>
                  <a:ext cx="39348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B7992AD-80B5-3D98-0535-A38B3B31ED98}"/>
                    </a:ext>
                  </a:extLst>
                </p14:cNvPr>
                <p14:cNvContentPartPr/>
                <p14:nvPr/>
              </p14:nvContentPartPr>
              <p14:xfrm>
                <a:off x="2965418" y="1598302"/>
                <a:ext cx="266760" cy="442080"/>
              </p14:xfrm>
            </p:contentPart>
          </mc:Choice>
          <mc:Fallback>
            <p:pic>
              <p:nvPicPr>
                <p:cNvPr id="5" name="Freihand 4">
                  <a:extLst>
                    <a:ext uri="{FF2B5EF4-FFF2-40B4-BE49-F238E27FC236}">
                      <a16:creationId xmlns:a16="http://schemas.microsoft.com/office/drawing/2014/main" id="{7B7992AD-80B5-3D98-0535-A38B3B31ED98}"/>
                    </a:ext>
                  </a:extLst>
                </p:cNvPr>
                <p:cNvPicPr/>
                <p:nvPr/>
              </p:nvPicPr>
              <p:blipFill>
                <a:blip r:embed="rId9"/>
                <a:stretch>
                  <a:fillRect/>
                </a:stretch>
              </p:blipFill>
              <p:spPr>
                <a:xfrm>
                  <a:off x="2956778" y="1589302"/>
                  <a:ext cx="28440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FC2333BF-8B61-7724-C251-0FB52D4DC889}"/>
                    </a:ext>
                  </a:extLst>
                </p14:cNvPr>
                <p14:cNvContentPartPr/>
                <p14:nvPr/>
              </p14:nvContentPartPr>
              <p14:xfrm>
                <a:off x="3309938" y="1319662"/>
                <a:ext cx="270720" cy="377280"/>
              </p14:xfrm>
            </p:contentPart>
          </mc:Choice>
          <mc:Fallback>
            <p:pic>
              <p:nvPicPr>
                <p:cNvPr id="6" name="Freihand 5">
                  <a:extLst>
                    <a:ext uri="{FF2B5EF4-FFF2-40B4-BE49-F238E27FC236}">
                      <a16:creationId xmlns:a16="http://schemas.microsoft.com/office/drawing/2014/main" id="{FC2333BF-8B61-7724-C251-0FB52D4DC889}"/>
                    </a:ext>
                  </a:extLst>
                </p:cNvPr>
                <p:cNvPicPr/>
                <p:nvPr/>
              </p:nvPicPr>
              <p:blipFill>
                <a:blip r:embed="rId11"/>
                <a:stretch>
                  <a:fillRect/>
                </a:stretch>
              </p:blipFill>
              <p:spPr>
                <a:xfrm>
                  <a:off x="3301298" y="1310662"/>
                  <a:ext cx="28836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8C2A12FE-706A-BC4B-6D4C-D6F9AA7D09BC}"/>
                    </a:ext>
                  </a:extLst>
                </p14:cNvPr>
                <p14:cNvContentPartPr/>
                <p14:nvPr/>
              </p14:nvContentPartPr>
              <p14:xfrm>
                <a:off x="3614858" y="952822"/>
                <a:ext cx="370440" cy="486000"/>
              </p14:xfrm>
            </p:contentPart>
          </mc:Choice>
          <mc:Fallback>
            <p:pic>
              <p:nvPicPr>
                <p:cNvPr id="8" name="Freihand 7">
                  <a:extLst>
                    <a:ext uri="{FF2B5EF4-FFF2-40B4-BE49-F238E27FC236}">
                      <a16:creationId xmlns:a16="http://schemas.microsoft.com/office/drawing/2014/main" id="{8C2A12FE-706A-BC4B-6D4C-D6F9AA7D09BC}"/>
                    </a:ext>
                  </a:extLst>
                </p:cNvPr>
                <p:cNvPicPr/>
                <p:nvPr/>
              </p:nvPicPr>
              <p:blipFill>
                <a:blip r:embed="rId13"/>
                <a:stretch>
                  <a:fillRect/>
                </a:stretch>
              </p:blipFill>
              <p:spPr>
                <a:xfrm>
                  <a:off x="3605858" y="943822"/>
                  <a:ext cx="388080" cy="503640"/>
                </a:xfrm>
                <a:prstGeom prst="rect">
                  <a:avLst/>
                </a:prstGeom>
              </p:spPr>
            </p:pic>
          </mc:Fallback>
        </mc:AlternateContent>
      </p:grpSp>
      <p:grpSp>
        <p:nvGrpSpPr>
          <p:cNvPr id="13" name="Gruppieren 12">
            <a:extLst>
              <a:ext uri="{FF2B5EF4-FFF2-40B4-BE49-F238E27FC236}">
                <a16:creationId xmlns:a16="http://schemas.microsoft.com/office/drawing/2014/main" id="{AA361843-0F36-CCC9-EDDA-8FDD8C81821F}"/>
              </a:ext>
            </a:extLst>
          </p:cNvPr>
          <p:cNvGrpSpPr/>
          <p:nvPr/>
        </p:nvGrpSpPr>
        <p:grpSpPr>
          <a:xfrm>
            <a:off x="4376258" y="913582"/>
            <a:ext cx="2755440" cy="283320"/>
            <a:chOff x="4376258" y="913582"/>
            <a:chExt cx="2755440" cy="28332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5CF42FDD-99DC-A34E-CAD6-4ECE9594F54A}"/>
                    </a:ext>
                  </a:extLst>
                </p14:cNvPr>
                <p14:cNvContentPartPr/>
                <p14:nvPr/>
              </p14:nvContentPartPr>
              <p14:xfrm>
                <a:off x="4589378" y="957502"/>
                <a:ext cx="2542320" cy="160200"/>
              </p14:xfrm>
            </p:contentPart>
          </mc:Choice>
          <mc:Fallback>
            <p:pic>
              <p:nvPicPr>
                <p:cNvPr id="10" name="Freihand 9">
                  <a:extLst>
                    <a:ext uri="{FF2B5EF4-FFF2-40B4-BE49-F238E27FC236}">
                      <a16:creationId xmlns:a16="http://schemas.microsoft.com/office/drawing/2014/main" id="{5CF42FDD-99DC-A34E-CAD6-4ECE9594F54A}"/>
                    </a:ext>
                  </a:extLst>
                </p:cNvPr>
                <p:cNvPicPr/>
                <p:nvPr/>
              </p:nvPicPr>
              <p:blipFill>
                <a:blip r:embed="rId15"/>
                <a:stretch>
                  <a:fillRect/>
                </a:stretch>
              </p:blipFill>
              <p:spPr>
                <a:xfrm>
                  <a:off x="4580738" y="948502"/>
                  <a:ext cx="2559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F79801B5-2DC8-ADE9-0A6B-2F276945595D}"/>
                    </a:ext>
                  </a:extLst>
                </p14:cNvPr>
                <p14:cNvContentPartPr/>
                <p14:nvPr/>
              </p14:nvContentPartPr>
              <p14:xfrm>
                <a:off x="4376258" y="913582"/>
                <a:ext cx="461880" cy="283320"/>
              </p14:xfrm>
            </p:contentPart>
          </mc:Choice>
          <mc:Fallback>
            <p:pic>
              <p:nvPicPr>
                <p:cNvPr id="12" name="Freihand 11">
                  <a:extLst>
                    <a:ext uri="{FF2B5EF4-FFF2-40B4-BE49-F238E27FC236}">
                      <a16:creationId xmlns:a16="http://schemas.microsoft.com/office/drawing/2014/main" id="{F79801B5-2DC8-ADE9-0A6B-2F276945595D}"/>
                    </a:ext>
                  </a:extLst>
                </p:cNvPr>
                <p:cNvPicPr/>
                <p:nvPr/>
              </p:nvPicPr>
              <p:blipFill>
                <a:blip r:embed="rId17"/>
                <a:stretch>
                  <a:fillRect/>
                </a:stretch>
              </p:blipFill>
              <p:spPr>
                <a:xfrm>
                  <a:off x="4367258" y="904942"/>
                  <a:ext cx="479520" cy="300960"/>
                </a:xfrm>
                <a:prstGeom prst="rect">
                  <a:avLst/>
                </a:prstGeom>
              </p:spPr>
            </p:pic>
          </mc:Fallback>
        </mc:AlternateContent>
      </p:grpSp>
      <p:grpSp>
        <p:nvGrpSpPr>
          <p:cNvPr id="40" name="Gruppieren 39">
            <a:extLst>
              <a:ext uri="{FF2B5EF4-FFF2-40B4-BE49-F238E27FC236}">
                <a16:creationId xmlns:a16="http://schemas.microsoft.com/office/drawing/2014/main" id="{5EDCAF02-2812-8E36-B8DC-9414D5C177A3}"/>
              </a:ext>
            </a:extLst>
          </p:cNvPr>
          <p:cNvGrpSpPr/>
          <p:nvPr/>
        </p:nvGrpSpPr>
        <p:grpSpPr>
          <a:xfrm>
            <a:off x="7359218" y="567982"/>
            <a:ext cx="4208400" cy="1013400"/>
            <a:chOff x="7359218" y="567982"/>
            <a:chExt cx="4208400" cy="1013400"/>
          </a:xfrm>
        </p:grpSpPr>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E0BB56F9-BAA2-1F34-278F-FF50AA81EBAC}"/>
                    </a:ext>
                  </a:extLst>
                </p14:cNvPr>
                <p14:cNvContentPartPr/>
                <p14:nvPr/>
              </p14:nvContentPartPr>
              <p14:xfrm>
                <a:off x="7359218" y="812062"/>
                <a:ext cx="386640" cy="180000"/>
              </p14:xfrm>
            </p:contentPart>
          </mc:Choice>
          <mc:Fallback>
            <p:pic>
              <p:nvPicPr>
                <p:cNvPr id="14" name="Freihand 13">
                  <a:extLst>
                    <a:ext uri="{FF2B5EF4-FFF2-40B4-BE49-F238E27FC236}">
                      <a16:creationId xmlns:a16="http://schemas.microsoft.com/office/drawing/2014/main" id="{E0BB56F9-BAA2-1F34-278F-FF50AA81EBAC}"/>
                    </a:ext>
                  </a:extLst>
                </p:cNvPr>
                <p:cNvPicPr/>
                <p:nvPr/>
              </p:nvPicPr>
              <p:blipFill>
                <a:blip r:embed="rId19"/>
                <a:stretch>
                  <a:fillRect/>
                </a:stretch>
              </p:blipFill>
              <p:spPr>
                <a:xfrm>
                  <a:off x="7350578" y="803422"/>
                  <a:ext cx="4042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21FF135B-E58B-F0BF-1713-35E4D5EC6A8C}"/>
                    </a:ext>
                  </a:extLst>
                </p14:cNvPr>
                <p14:cNvContentPartPr/>
                <p14:nvPr/>
              </p14:nvContentPartPr>
              <p14:xfrm>
                <a:off x="7833698" y="660142"/>
                <a:ext cx="272160" cy="295560"/>
              </p14:xfrm>
            </p:contentPart>
          </mc:Choice>
          <mc:Fallback>
            <p:pic>
              <p:nvPicPr>
                <p:cNvPr id="15" name="Freihand 14">
                  <a:extLst>
                    <a:ext uri="{FF2B5EF4-FFF2-40B4-BE49-F238E27FC236}">
                      <a16:creationId xmlns:a16="http://schemas.microsoft.com/office/drawing/2014/main" id="{21FF135B-E58B-F0BF-1713-35E4D5EC6A8C}"/>
                    </a:ext>
                  </a:extLst>
                </p:cNvPr>
                <p:cNvPicPr/>
                <p:nvPr/>
              </p:nvPicPr>
              <p:blipFill>
                <a:blip r:embed="rId21"/>
                <a:stretch>
                  <a:fillRect/>
                </a:stretch>
              </p:blipFill>
              <p:spPr>
                <a:xfrm>
                  <a:off x="7825058" y="651142"/>
                  <a:ext cx="2898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B41C4A1C-2207-E30B-4015-7E77F6BD8834}"/>
                    </a:ext>
                  </a:extLst>
                </p14:cNvPr>
                <p14:cNvContentPartPr/>
                <p14:nvPr/>
              </p14:nvContentPartPr>
              <p14:xfrm>
                <a:off x="8145098" y="785782"/>
                <a:ext cx="78120" cy="383040"/>
              </p14:xfrm>
            </p:contentPart>
          </mc:Choice>
          <mc:Fallback>
            <p:pic>
              <p:nvPicPr>
                <p:cNvPr id="16" name="Freihand 15">
                  <a:extLst>
                    <a:ext uri="{FF2B5EF4-FFF2-40B4-BE49-F238E27FC236}">
                      <a16:creationId xmlns:a16="http://schemas.microsoft.com/office/drawing/2014/main" id="{B41C4A1C-2207-E30B-4015-7E77F6BD8834}"/>
                    </a:ext>
                  </a:extLst>
                </p:cNvPr>
                <p:cNvPicPr/>
                <p:nvPr/>
              </p:nvPicPr>
              <p:blipFill>
                <a:blip r:embed="rId23"/>
                <a:stretch>
                  <a:fillRect/>
                </a:stretch>
              </p:blipFill>
              <p:spPr>
                <a:xfrm>
                  <a:off x="8136458" y="776782"/>
                  <a:ext cx="9576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CBC30C1B-4688-EA37-6FD6-F6E917E6101F}"/>
                    </a:ext>
                  </a:extLst>
                </p14:cNvPr>
                <p14:cNvContentPartPr/>
                <p14:nvPr/>
              </p14:nvContentPartPr>
              <p14:xfrm>
                <a:off x="8272898" y="803782"/>
                <a:ext cx="142920" cy="122040"/>
              </p14:xfrm>
            </p:contentPart>
          </mc:Choice>
          <mc:Fallback>
            <p:pic>
              <p:nvPicPr>
                <p:cNvPr id="17" name="Freihand 16">
                  <a:extLst>
                    <a:ext uri="{FF2B5EF4-FFF2-40B4-BE49-F238E27FC236}">
                      <a16:creationId xmlns:a16="http://schemas.microsoft.com/office/drawing/2014/main" id="{CBC30C1B-4688-EA37-6FD6-F6E917E6101F}"/>
                    </a:ext>
                  </a:extLst>
                </p:cNvPr>
                <p:cNvPicPr/>
                <p:nvPr/>
              </p:nvPicPr>
              <p:blipFill>
                <a:blip r:embed="rId25"/>
                <a:stretch>
                  <a:fillRect/>
                </a:stretch>
              </p:blipFill>
              <p:spPr>
                <a:xfrm>
                  <a:off x="8264258" y="795142"/>
                  <a:ext cx="160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0EE234EF-402B-CBD7-4476-A0C11CFF94B8}"/>
                    </a:ext>
                  </a:extLst>
                </p14:cNvPr>
                <p14:cNvContentPartPr/>
                <p14:nvPr/>
              </p14:nvContentPartPr>
              <p14:xfrm>
                <a:off x="8455418" y="624502"/>
                <a:ext cx="267120" cy="258840"/>
              </p14:xfrm>
            </p:contentPart>
          </mc:Choice>
          <mc:Fallback>
            <p:pic>
              <p:nvPicPr>
                <p:cNvPr id="18" name="Freihand 17">
                  <a:extLst>
                    <a:ext uri="{FF2B5EF4-FFF2-40B4-BE49-F238E27FC236}">
                      <a16:creationId xmlns:a16="http://schemas.microsoft.com/office/drawing/2014/main" id="{0EE234EF-402B-CBD7-4476-A0C11CFF94B8}"/>
                    </a:ext>
                  </a:extLst>
                </p:cNvPr>
                <p:cNvPicPr/>
                <p:nvPr/>
              </p:nvPicPr>
              <p:blipFill>
                <a:blip r:embed="rId27"/>
                <a:stretch>
                  <a:fillRect/>
                </a:stretch>
              </p:blipFill>
              <p:spPr>
                <a:xfrm>
                  <a:off x="8446778" y="615502"/>
                  <a:ext cx="2847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FDD42C63-19E7-1F05-54EE-7F2110F5806F}"/>
                    </a:ext>
                  </a:extLst>
                </p14:cNvPr>
                <p14:cNvContentPartPr/>
                <p14:nvPr/>
              </p14:nvContentPartPr>
              <p14:xfrm>
                <a:off x="8677538" y="729262"/>
                <a:ext cx="154800" cy="422280"/>
              </p14:xfrm>
            </p:contentPart>
          </mc:Choice>
          <mc:Fallback>
            <p:pic>
              <p:nvPicPr>
                <p:cNvPr id="19" name="Freihand 18">
                  <a:extLst>
                    <a:ext uri="{FF2B5EF4-FFF2-40B4-BE49-F238E27FC236}">
                      <a16:creationId xmlns:a16="http://schemas.microsoft.com/office/drawing/2014/main" id="{FDD42C63-19E7-1F05-54EE-7F2110F5806F}"/>
                    </a:ext>
                  </a:extLst>
                </p:cNvPr>
                <p:cNvPicPr/>
                <p:nvPr/>
              </p:nvPicPr>
              <p:blipFill>
                <a:blip r:embed="rId29"/>
                <a:stretch>
                  <a:fillRect/>
                </a:stretch>
              </p:blipFill>
              <p:spPr>
                <a:xfrm>
                  <a:off x="8668898" y="720262"/>
                  <a:ext cx="17244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CA3805B3-1D03-E5D5-1937-D70E00797AFE}"/>
                    </a:ext>
                  </a:extLst>
                </p14:cNvPr>
                <p14:cNvContentPartPr/>
                <p14:nvPr/>
              </p14:nvContentPartPr>
              <p14:xfrm>
                <a:off x="8185778" y="567982"/>
                <a:ext cx="65520" cy="16200"/>
              </p14:xfrm>
            </p:contentPart>
          </mc:Choice>
          <mc:Fallback>
            <p:pic>
              <p:nvPicPr>
                <p:cNvPr id="20" name="Freihand 19">
                  <a:extLst>
                    <a:ext uri="{FF2B5EF4-FFF2-40B4-BE49-F238E27FC236}">
                      <a16:creationId xmlns:a16="http://schemas.microsoft.com/office/drawing/2014/main" id="{CA3805B3-1D03-E5D5-1937-D70E00797AFE}"/>
                    </a:ext>
                  </a:extLst>
                </p:cNvPr>
                <p:cNvPicPr/>
                <p:nvPr/>
              </p:nvPicPr>
              <p:blipFill>
                <a:blip r:embed="rId31"/>
                <a:stretch>
                  <a:fillRect/>
                </a:stretch>
              </p:blipFill>
              <p:spPr>
                <a:xfrm>
                  <a:off x="8177138" y="559342"/>
                  <a:ext cx="83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C414A1C2-467C-76DC-3961-988B0C0872DB}"/>
                    </a:ext>
                  </a:extLst>
                </p14:cNvPr>
                <p14:cNvContentPartPr/>
                <p14:nvPr/>
              </p14:nvContentPartPr>
              <p14:xfrm>
                <a:off x="9051578" y="756262"/>
                <a:ext cx="418680" cy="172080"/>
              </p14:xfrm>
            </p:contentPart>
          </mc:Choice>
          <mc:Fallback>
            <p:pic>
              <p:nvPicPr>
                <p:cNvPr id="21" name="Freihand 20">
                  <a:extLst>
                    <a:ext uri="{FF2B5EF4-FFF2-40B4-BE49-F238E27FC236}">
                      <a16:creationId xmlns:a16="http://schemas.microsoft.com/office/drawing/2014/main" id="{C414A1C2-467C-76DC-3961-988B0C0872DB}"/>
                    </a:ext>
                  </a:extLst>
                </p:cNvPr>
                <p:cNvPicPr/>
                <p:nvPr/>
              </p:nvPicPr>
              <p:blipFill>
                <a:blip r:embed="rId33"/>
                <a:stretch>
                  <a:fillRect/>
                </a:stretch>
              </p:blipFill>
              <p:spPr>
                <a:xfrm>
                  <a:off x="9042578" y="747622"/>
                  <a:ext cx="436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0AEED405-EC69-C8AE-16B2-3EA1C20A4E51}"/>
                    </a:ext>
                  </a:extLst>
                </p14:cNvPr>
                <p14:cNvContentPartPr/>
                <p14:nvPr/>
              </p14:nvContentPartPr>
              <p14:xfrm>
                <a:off x="9483578" y="698662"/>
                <a:ext cx="9720" cy="19800"/>
              </p14:xfrm>
            </p:contentPart>
          </mc:Choice>
          <mc:Fallback>
            <p:pic>
              <p:nvPicPr>
                <p:cNvPr id="22" name="Freihand 21">
                  <a:extLst>
                    <a:ext uri="{FF2B5EF4-FFF2-40B4-BE49-F238E27FC236}">
                      <a16:creationId xmlns:a16="http://schemas.microsoft.com/office/drawing/2014/main" id="{0AEED405-EC69-C8AE-16B2-3EA1C20A4E51}"/>
                    </a:ext>
                  </a:extLst>
                </p:cNvPr>
                <p:cNvPicPr/>
                <p:nvPr/>
              </p:nvPicPr>
              <p:blipFill>
                <a:blip r:embed="rId35"/>
                <a:stretch>
                  <a:fillRect/>
                </a:stretch>
              </p:blipFill>
              <p:spPr>
                <a:xfrm>
                  <a:off x="9474938" y="690022"/>
                  <a:ext cx="27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D884A501-6B22-8927-3430-FBC1C261F7BB}"/>
                    </a:ext>
                  </a:extLst>
                </p14:cNvPr>
                <p14:cNvContentPartPr/>
                <p14:nvPr/>
              </p14:nvContentPartPr>
              <p14:xfrm>
                <a:off x="9698858" y="674542"/>
                <a:ext cx="308880" cy="273600"/>
              </p14:xfrm>
            </p:contentPart>
          </mc:Choice>
          <mc:Fallback>
            <p:pic>
              <p:nvPicPr>
                <p:cNvPr id="23" name="Freihand 22">
                  <a:extLst>
                    <a:ext uri="{FF2B5EF4-FFF2-40B4-BE49-F238E27FC236}">
                      <a16:creationId xmlns:a16="http://schemas.microsoft.com/office/drawing/2014/main" id="{D884A501-6B22-8927-3430-FBC1C261F7BB}"/>
                    </a:ext>
                  </a:extLst>
                </p:cNvPr>
                <p:cNvPicPr/>
                <p:nvPr/>
              </p:nvPicPr>
              <p:blipFill>
                <a:blip r:embed="rId37"/>
                <a:stretch>
                  <a:fillRect/>
                </a:stretch>
              </p:blipFill>
              <p:spPr>
                <a:xfrm>
                  <a:off x="9689858" y="665542"/>
                  <a:ext cx="3265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1DE22818-C28B-1225-D0C7-FEC66220BAC7}"/>
                    </a:ext>
                  </a:extLst>
                </p14:cNvPr>
                <p14:cNvContentPartPr/>
                <p14:nvPr/>
              </p14:nvContentPartPr>
              <p14:xfrm>
                <a:off x="10048418" y="605422"/>
                <a:ext cx="235800" cy="281880"/>
              </p14:xfrm>
            </p:contentPart>
          </mc:Choice>
          <mc:Fallback>
            <p:pic>
              <p:nvPicPr>
                <p:cNvPr id="24" name="Freihand 23">
                  <a:extLst>
                    <a:ext uri="{FF2B5EF4-FFF2-40B4-BE49-F238E27FC236}">
                      <a16:creationId xmlns:a16="http://schemas.microsoft.com/office/drawing/2014/main" id="{1DE22818-C28B-1225-D0C7-FEC66220BAC7}"/>
                    </a:ext>
                  </a:extLst>
                </p:cNvPr>
                <p:cNvPicPr/>
                <p:nvPr/>
              </p:nvPicPr>
              <p:blipFill>
                <a:blip r:embed="rId39"/>
                <a:stretch>
                  <a:fillRect/>
                </a:stretch>
              </p:blipFill>
              <p:spPr>
                <a:xfrm>
                  <a:off x="10039778" y="596782"/>
                  <a:ext cx="25344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068EC949-5299-4B42-AC8F-1574BF87C822}"/>
                    </a:ext>
                  </a:extLst>
                </p14:cNvPr>
                <p14:cNvContentPartPr/>
                <p14:nvPr/>
              </p14:nvContentPartPr>
              <p14:xfrm>
                <a:off x="7651178" y="1392022"/>
                <a:ext cx="610920" cy="189360"/>
              </p14:xfrm>
            </p:contentPart>
          </mc:Choice>
          <mc:Fallback>
            <p:pic>
              <p:nvPicPr>
                <p:cNvPr id="25" name="Freihand 24">
                  <a:extLst>
                    <a:ext uri="{FF2B5EF4-FFF2-40B4-BE49-F238E27FC236}">
                      <a16:creationId xmlns:a16="http://schemas.microsoft.com/office/drawing/2014/main" id="{068EC949-5299-4B42-AC8F-1574BF87C822}"/>
                    </a:ext>
                  </a:extLst>
                </p:cNvPr>
                <p:cNvPicPr/>
                <p:nvPr/>
              </p:nvPicPr>
              <p:blipFill>
                <a:blip r:embed="rId41"/>
                <a:stretch>
                  <a:fillRect/>
                </a:stretch>
              </p:blipFill>
              <p:spPr>
                <a:xfrm>
                  <a:off x="7642538" y="1383382"/>
                  <a:ext cx="6285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D56D8F86-A166-462E-EB79-5D08FAC48123}"/>
                    </a:ext>
                  </a:extLst>
                </p14:cNvPr>
                <p14:cNvContentPartPr/>
                <p14:nvPr/>
              </p14:nvContentPartPr>
              <p14:xfrm>
                <a:off x="8187938" y="1281142"/>
                <a:ext cx="52920" cy="67320"/>
              </p14:xfrm>
            </p:contentPart>
          </mc:Choice>
          <mc:Fallback>
            <p:pic>
              <p:nvPicPr>
                <p:cNvPr id="26" name="Freihand 25">
                  <a:extLst>
                    <a:ext uri="{FF2B5EF4-FFF2-40B4-BE49-F238E27FC236}">
                      <a16:creationId xmlns:a16="http://schemas.microsoft.com/office/drawing/2014/main" id="{D56D8F86-A166-462E-EB79-5D08FAC48123}"/>
                    </a:ext>
                  </a:extLst>
                </p:cNvPr>
                <p:cNvPicPr/>
                <p:nvPr/>
              </p:nvPicPr>
              <p:blipFill>
                <a:blip r:embed="rId43"/>
                <a:stretch>
                  <a:fillRect/>
                </a:stretch>
              </p:blipFill>
              <p:spPr>
                <a:xfrm>
                  <a:off x="8179298" y="1272502"/>
                  <a:ext cx="70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33EAA628-C31B-741C-46CC-D49657C9C352}"/>
                    </a:ext>
                  </a:extLst>
                </p14:cNvPr>
                <p14:cNvContentPartPr/>
                <p14:nvPr/>
              </p14:nvContentPartPr>
              <p14:xfrm>
                <a:off x="8372978" y="1335142"/>
                <a:ext cx="382680" cy="156240"/>
              </p14:xfrm>
            </p:contentPart>
          </mc:Choice>
          <mc:Fallback>
            <p:pic>
              <p:nvPicPr>
                <p:cNvPr id="27" name="Freihand 26">
                  <a:extLst>
                    <a:ext uri="{FF2B5EF4-FFF2-40B4-BE49-F238E27FC236}">
                      <a16:creationId xmlns:a16="http://schemas.microsoft.com/office/drawing/2014/main" id="{33EAA628-C31B-741C-46CC-D49657C9C352}"/>
                    </a:ext>
                  </a:extLst>
                </p:cNvPr>
                <p:cNvPicPr/>
                <p:nvPr/>
              </p:nvPicPr>
              <p:blipFill>
                <a:blip r:embed="rId45"/>
                <a:stretch>
                  <a:fillRect/>
                </a:stretch>
              </p:blipFill>
              <p:spPr>
                <a:xfrm>
                  <a:off x="8363978" y="1326502"/>
                  <a:ext cx="400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5968EB51-DA31-1D76-5F3B-BF2602364E5C}"/>
                    </a:ext>
                  </a:extLst>
                </p14:cNvPr>
                <p14:cNvContentPartPr/>
                <p14:nvPr/>
              </p14:nvContentPartPr>
              <p14:xfrm>
                <a:off x="8807498" y="1232542"/>
                <a:ext cx="160560" cy="243000"/>
              </p14:xfrm>
            </p:contentPart>
          </mc:Choice>
          <mc:Fallback>
            <p:pic>
              <p:nvPicPr>
                <p:cNvPr id="28" name="Freihand 27">
                  <a:extLst>
                    <a:ext uri="{FF2B5EF4-FFF2-40B4-BE49-F238E27FC236}">
                      <a16:creationId xmlns:a16="http://schemas.microsoft.com/office/drawing/2014/main" id="{5968EB51-DA31-1D76-5F3B-BF2602364E5C}"/>
                    </a:ext>
                  </a:extLst>
                </p:cNvPr>
                <p:cNvPicPr/>
                <p:nvPr/>
              </p:nvPicPr>
              <p:blipFill>
                <a:blip r:embed="rId47"/>
                <a:stretch>
                  <a:fillRect/>
                </a:stretch>
              </p:blipFill>
              <p:spPr>
                <a:xfrm>
                  <a:off x="8798498" y="1223902"/>
                  <a:ext cx="1782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EE5FF614-FAE5-4ACD-892C-63A04F921873}"/>
                    </a:ext>
                  </a:extLst>
                </p14:cNvPr>
                <p14:cNvContentPartPr/>
                <p14:nvPr/>
              </p14:nvContentPartPr>
              <p14:xfrm>
                <a:off x="9068138" y="1215982"/>
                <a:ext cx="298440" cy="246240"/>
              </p14:xfrm>
            </p:contentPart>
          </mc:Choice>
          <mc:Fallback>
            <p:pic>
              <p:nvPicPr>
                <p:cNvPr id="29" name="Freihand 28">
                  <a:extLst>
                    <a:ext uri="{FF2B5EF4-FFF2-40B4-BE49-F238E27FC236}">
                      <a16:creationId xmlns:a16="http://schemas.microsoft.com/office/drawing/2014/main" id="{EE5FF614-FAE5-4ACD-892C-63A04F921873}"/>
                    </a:ext>
                  </a:extLst>
                </p:cNvPr>
                <p:cNvPicPr/>
                <p:nvPr/>
              </p:nvPicPr>
              <p:blipFill>
                <a:blip r:embed="rId49"/>
                <a:stretch>
                  <a:fillRect/>
                </a:stretch>
              </p:blipFill>
              <p:spPr>
                <a:xfrm>
                  <a:off x="9059498" y="1206982"/>
                  <a:ext cx="3160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86B39CB5-8482-DE41-2EF0-F16A82E7BED1}"/>
                    </a:ext>
                  </a:extLst>
                </p14:cNvPr>
                <p14:cNvContentPartPr/>
                <p14:nvPr/>
              </p14:nvContentPartPr>
              <p14:xfrm>
                <a:off x="9419138" y="1336222"/>
                <a:ext cx="288360" cy="114480"/>
              </p14:xfrm>
            </p:contentPart>
          </mc:Choice>
          <mc:Fallback>
            <p:pic>
              <p:nvPicPr>
                <p:cNvPr id="30" name="Freihand 29">
                  <a:extLst>
                    <a:ext uri="{FF2B5EF4-FFF2-40B4-BE49-F238E27FC236}">
                      <a16:creationId xmlns:a16="http://schemas.microsoft.com/office/drawing/2014/main" id="{86B39CB5-8482-DE41-2EF0-F16A82E7BED1}"/>
                    </a:ext>
                  </a:extLst>
                </p:cNvPr>
                <p:cNvPicPr/>
                <p:nvPr/>
              </p:nvPicPr>
              <p:blipFill>
                <a:blip r:embed="rId51"/>
                <a:stretch>
                  <a:fillRect/>
                </a:stretch>
              </p:blipFill>
              <p:spPr>
                <a:xfrm>
                  <a:off x="9410138" y="1327222"/>
                  <a:ext cx="306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F142CF12-87BD-4DD7-D865-8BBB6492413F}"/>
                    </a:ext>
                  </a:extLst>
                </p14:cNvPr>
                <p14:cNvContentPartPr/>
                <p14:nvPr/>
              </p14:nvContentPartPr>
              <p14:xfrm>
                <a:off x="9775178" y="1256662"/>
                <a:ext cx="285840" cy="191520"/>
              </p14:xfrm>
            </p:contentPart>
          </mc:Choice>
          <mc:Fallback>
            <p:pic>
              <p:nvPicPr>
                <p:cNvPr id="31" name="Freihand 30">
                  <a:extLst>
                    <a:ext uri="{FF2B5EF4-FFF2-40B4-BE49-F238E27FC236}">
                      <a16:creationId xmlns:a16="http://schemas.microsoft.com/office/drawing/2014/main" id="{F142CF12-87BD-4DD7-D865-8BBB6492413F}"/>
                    </a:ext>
                  </a:extLst>
                </p:cNvPr>
                <p:cNvPicPr/>
                <p:nvPr/>
              </p:nvPicPr>
              <p:blipFill>
                <a:blip r:embed="rId53"/>
                <a:stretch>
                  <a:fillRect/>
                </a:stretch>
              </p:blipFill>
              <p:spPr>
                <a:xfrm>
                  <a:off x="9766178" y="1248022"/>
                  <a:ext cx="3034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04DDB99A-2CBB-4C3E-84CE-15130ECCF27C}"/>
                    </a:ext>
                  </a:extLst>
                </p14:cNvPr>
                <p14:cNvContentPartPr/>
                <p14:nvPr/>
              </p14:nvContentPartPr>
              <p14:xfrm>
                <a:off x="10112138" y="1330822"/>
                <a:ext cx="114840" cy="120960"/>
              </p14:xfrm>
            </p:contentPart>
          </mc:Choice>
          <mc:Fallback>
            <p:pic>
              <p:nvPicPr>
                <p:cNvPr id="32" name="Freihand 31">
                  <a:extLst>
                    <a:ext uri="{FF2B5EF4-FFF2-40B4-BE49-F238E27FC236}">
                      <a16:creationId xmlns:a16="http://schemas.microsoft.com/office/drawing/2014/main" id="{04DDB99A-2CBB-4C3E-84CE-15130ECCF27C}"/>
                    </a:ext>
                  </a:extLst>
                </p:cNvPr>
                <p:cNvPicPr/>
                <p:nvPr/>
              </p:nvPicPr>
              <p:blipFill>
                <a:blip r:embed="rId55"/>
                <a:stretch>
                  <a:fillRect/>
                </a:stretch>
              </p:blipFill>
              <p:spPr>
                <a:xfrm>
                  <a:off x="10103498" y="1321822"/>
                  <a:ext cx="132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C59F5A7A-E406-213D-5F46-811FB07C81A5}"/>
                    </a:ext>
                  </a:extLst>
                </p14:cNvPr>
                <p14:cNvContentPartPr/>
                <p14:nvPr/>
              </p14:nvContentPartPr>
              <p14:xfrm>
                <a:off x="10520378" y="1277542"/>
                <a:ext cx="13680" cy="210240"/>
              </p14:xfrm>
            </p:contentPart>
          </mc:Choice>
          <mc:Fallback>
            <p:pic>
              <p:nvPicPr>
                <p:cNvPr id="33" name="Freihand 32">
                  <a:extLst>
                    <a:ext uri="{FF2B5EF4-FFF2-40B4-BE49-F238E27FC236}">
                      <a16:creationId xmlns:a16="http://schemas.microsoft.com/office/drawing/2014/main" id="{C59F5A7A-E406-213D-5F46-811FB07C81A5}"/>
                    </a:ext>
                  </a:extLst>
                </p:cNvPr>
                <p:cNvPicPr/>
                <p:nvPr/>
              </p:nvPicPr>
              <p:blipFill>
                <a:blip r:embed="rId57"/>
                <a:stretch>
                  <a:fillRect/>
                </a:stretch>
              </p:blipFill>
              <p:spPr>
                <a:xfrm>
                  <a:off x="10511378" y="1268902"/>
                  <a:ext cx="313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A8AF4206-BC74-2CB5-6A77-2EC78D57E871}"/>
                    </a:ext>
                  </a:extLst>
                </p14:cNvPr>
                <p14:cNvContentPartPr/>
                <p14:nvPr/>
              </p14:nvContentPartPr>
              <p14:xfrm>
                <a:off x="10418138" y="1196902"/>
                <a:ext cx="348120" cy="308160"/>
              </p14:xfrm>
            </p:contentPart>
          </mc:Choice>
          <mc:Fallback>
            <p:pic>
              <p:nvPicPr>
                <p:cNvPr id="34" name="Freihand 33">
                  <a:extLst>
                    <a:ext uri="{FF2B5EF4-FFF2-40B4-BE49-F238E27FC236}">
                      <a16:creationId xmlns:a16="http://schemas.microsoft.com/office/drawing/2014/main" id="{A8AF4206-BC74-2CB5-6A77-2EC78D57E871}"/>
                    </a:ext>
                  </a:extLst>
                </p:cNvPr>
                <p:cNvPicPr/>
                <p:nvPr/>
              </p:nvPicPr>
              <p:blipFill>
                <a:blip r:embed="rId59"/>
                <a:stretch>
                  <a:fillRect/>
                </a:stretch>
              </p:blipFill>
              <p:spPr>
                <a:xfrm>
                  <a:off x="10409138" y="1187902"/>
                  <a:ext cx="3657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9B98B586-E4E3-1A68-468B-8D8C34BA3360}"/>
                    </a:ext>
                  </a:extLst>
                </p14:cNvPr>
                <p14:cNvContentPartPr/>
                <p14:nvPr/>
              </p14:nvContentPartPr>
              <p14:xfrm>
                <a:off x="10776698" y="1100062"/>
                <a:ext cx="172800" cy="469440"/>
              </p14:xfrm>
            </p:contentPart>
          </mc:Choice>
          <mc:Fallback>
            <p:pic>
              <p:nvPicPr>
                <p:cNvPr id="35" name="Freihand 34">
                  <a:extLst>
                    <a:ext uri="{FF2B5EF4-FFF2-40B4-BE49-F238E27FC236}">
                      <a16:creationId xmlns:a16="http://schemas.microsoft.com/office/drawing/2014/main" id="{9B98B586-E4E3-1A68-468B-8D8C34BA3360}"/>
                    </a:ext>
                  </a:extLst>
                </p:cNvPr>
                <p:cNvPicPr/>
                <p:nvPr/>
              </p:nvPicPr>
              <p:blipFill>
                <a:blip r:embed="rId61"/>
                <a:stretch>
                  <a:fillRect/>
                </a:stretch>
              </p:blipFill>
              <p:spPr>
                <a:xfrm>
                  <a:off x="10767698" y="1091422"/>
                  <a:ext cx="19044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72A2766F-9228-11B4-4C7E-7E09C384E09D}"/>
                    </a:ext>
                  </a:extLst>
                </p14:cNvPr>
                <p14:cNvContentPartPr/>
                <p14:nvPr/>
              </p14:nvContentPartPr>
              <p14:xfrm>
                <a:off x="10993058" y="1197982"/>
                <a:ext cx="259560" cy="302760"/>
              </p14:xfrm>
            </p:contentPart>
          </mc:Choice>
          <mc:Fallback>
            <p:pic>
              <p:nvPicPr>
                <p:cNvPr id="36" name="Freihand 35">
                  <a:extLst>
                    <a:ext uri="{FF2B5EF4-FFF2-40B4-BE49-F238E27FC236}">
                      <a16:creationId xmlns:a16="http://schemas.microsoft.com/office/drawing/2014/main" id="{72A2766F-9228-11B4-4C7E-7E09C384E09D}"/>
                    </a:ext>
                  </a:extLst>
                </p:cNvPr>
                <p:cNvPicPr/>
                <p:nvPr/>
              </p:nvPicPr>
              <p:blipFill>
                <a:blip r:embed="rId63"/>
                <a:stretch>
                  <a:fillRect/>
                </a:stretch>
              </p:blipFill>
              <p:spPr>
                <a:xfrm>
                  <a:off x="10984418" y="1188982"/>
                  <a:ext cx="2772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E48D4B03-B238-1FF1-7C94-79C19632B4D8}"/>
                    </a:ext>
                  </a:extLst>
                </p14:cNvPr>
                <p14:cNvContentPartPr/>
                <p14:nvPr/>
              </p14:nvContentPartPr>
              <p14:xfrm>
                <a:off x="11387618" y="975142"/>
                <a:ext cx="177120" cy="317880"/>
              </p14:xfrm>
            </p:contentPart>
          </mc:Choice>
          <mc:Fallback>
            <p:pic>
              <p:nvPicPr>
                <p:cNvPr id="37" name="Freihand 36">
                  <a:extLst>
                    <a:ext uri="{FF2B5EF4-FFF2-40B4-BE49-F238E27FC236}">
                      <a16:creationId xmlns:a16="http://schemas.microsoft.com/office/drawing/2014/main" id="{E48D4B03-B238-1FF1-7C94-79C19632B4D8}"/>
                    </a:ext>
                  </a:extLst>
                </p:cNvPr>
                <p:cNvPicPr/>
                <p:nvPr/>
              </p:nvPicPr>
              <p:blipFill>
                <a:blip r:embed="rId65"/>
                <a:stretch>
                  <a:fillRect/>
                </a:stretch>
              </p:blipFill>
              <p:spPr>
                <a:xfrm>
                  <a:off x="11378618" y="966502"/>
                  <a:ext cx="19476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1C277CCD-A392-8D27-66A2-7F49AC73A828}"/>
                    </a:ext>
                  </a:extLst>
                </p14:cNvPr>
                <p14:cNvContentPartPr/>
                <p14:nvPr/>
              </p14:nvContentPartPr>
              <p14:xfrm>
                <a:off x="11376818" y="917542"/>
                <a:ext cx="190800" cy="28800"/>
              </p14:xfrm>
            </p:contentPart>
          </mc:Choice>
          <mc:Fallback>
            <p:pic>
              <p:nvPicPr>
                <p:cNvPr id="38" name="Freihand 37">
                  <a:extLst>
                    <a:ext uri="{FF2B5EF4-FFF2-40B4-BE49-F238E27FC236}">
                      <a16:creationId xmlns:a16="http://schemas.microsoft.com/office/drawing/2014/main" id="{1C277CCD-A392-8D27-66A2-7F49AC73A828}"/>
                    </a:ext>
                  </a:extLst>
                </p:cNvPr>
                <p:cNvPicPr/>
                <p:nvPr/>
              </p:nvPicPr>
              <p:blipFill>
                <a:blip r:embed="rId67"/>
                <a:stretch>
                  <a:fillRect/>
                </a:stretch>
              </p:blipFill>
              <p:spPr>
                <a:xfrm>
                  <a:off x="11367818" y="908542"/>
                  <a:ext cx="2084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DB8C1B06-54AC-938A-E34D-E744E416E03C}"/>
                    </a:ext>
                  </a:extLst>
                </p14:cNvPr>
                <p14:cNvContentPartPr/>
                <p14:nvPr/>
              </p14:nvContentPartPr>
              <p14:xfrm>
                <a:off x="11396978" y="1405342"/>
                <a:ext cx="144720" cy="114120"/>
              </p14:xfrm>
            </p:contentPart>
          </mc:Choice>
          <mc:Fallback>
            <p:pic>
              <p:nvPicPr>
                <p:cNvPr id="39" name="Freihand 38">
                  <a:extLst>
                    <a:ext uri="{FF2B5EF4-FFF2-40B4-BE49-F238E27FC236}">
                      <a16:creationId xmlns:a16="http://schemas.microsoft.com/office/drawing/2014/main" id="{DB8C1B06-54AC-938A-E34D-E744E416E03C}"/>
                    </a:ext>
                  </a:extLst>
                </p:cNvPr>
                <p:cNvPicPr/>
                <p:nvPr/>
              </p:nvPicPr>
              <p:blipFill>
                <a:blip r:embed="rId69"/>
                <a:stretch>
                  <a:fillRect/>
                </a:stretch>
              </p:blipFill>
              <p:spPr>
                <a:xfrm>
                  <a:off x="11387978" y="1396342"/>
                  <a:ext cx="162360" cy="131760"/>
                </a:xfrm>
                <a:prstGeom prst="rect">
                  <a:avLst/>
                </a:prstGeom>
              </p:spPr>
            </p:pic>
          </mc:Fallback>
        </mc:AlternateContent>
      </p:grpSp>
      <p:grpSp>
        <p:nvGrpSpPr>
          <p:cNvPr id="43" name="Gruppieren 42">
            <a:extLst>
              <a:ext uri="{FF2B5EF4-FFF2-40B4-BE49-F238E27FC236}">
                <a16:creationId xmlns:a16="http://schemas.microsoft.com/office/drawing/2014/main" id="{F6BEED3E-D49E-F940-73D8-C73CDF43B911}"/>
              </a:ext>
            </a:extLst>
          </p:cNvPr>
          <p:cNvGrpSpPr/>
          <p:nvPr/>
        </p:nvGrpSpPr>
        <p:grpSpPr>
          <a:xfrm>
            <a:off x="7497098" y="1865782"/>
            <a:ext cx="472320" cy="281520"/>
            <a:chOff x="7497098" y="1865782"/>
            <a:chExt cx="472320" cy="281520"/>
          </a:xfrm>
        </p:grpSpPr>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08BCCDF9-A031-A5FD-E8CB-1099710B91DC}"/>
                    </a:ext>
                  </a:extLst>
                </p14:cNvPr>
                <p14:cNvContentPartPr/>
                <p14:nvPr/>
              </p14:nvContentPartPr>
              <p14:xfrm>
                <a:off x="7497098" y="1985302"/>
                <a:ext cx="293040" cy="42840"/>
              </p14:xfrm>
            </p:contentPart>
          </mc:Choice>
          <mc:Fallback>
            <p:pic>
              <p:nvPicPr>
                <p:cNvPr id="41" name="Freihand 40">
                  <a:extLst>
                    <a:ext uri="{FF2B5EF4-FFF2-40B4-BE49-F238E27FC236}">
                      <a16:creationId xmlns:a16="http://schemas.microsoft.com/office/drawing/2014/main" id="{08BCCDF9-A031-A5FD-E8CB-1099710B91DC}"/>
                    </a:ext>
                  </a:extLst>
                </p:cNvPr>
                <p:cNvPicPr/>
                <p:nvPr/>
              </p:nvPicPr>
              <p:blipFill>
                <a:blip r:embed="rId71"/>
                <a:stretch>
                  <a:fillRect/>
                </a:stretch>
              </p:blipFill>
              <p:spPr>
                <a:xfrm>
                  <a:off x="7488098" y="1976662"/>
                  <a:ext cx="310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5D7A6396-F91E-8CFA-CC8D-B51AACD634A5}"/>
                    </a:ext>
                  </a:extLst>
                </p14:cNvPr>
                <p14:cNvContentPartPr/>
                <p14:nvPr/>
              </p14:nvContentPartPr>
              <p14:xfrm>
                <a:off x="7723178" y="1865782"/>
                <a:ext cx="246240" cy="281520"/>
              </p14:xfrm>
            </p:contentPart>
          </mc:Choice>
          <mc:Fallback>
            <p:pic>
              <p:nvPicPr>
                <p:cNvPr id="42" name="Freihand 41">
                  <a:extLst>
                    <a:ext uri="{FF2B5EF4-FFF2-40B4-BE49-F238E27FC236}">
                      <a16:creationId xmlns:a16="http://schemas.microsoft.com/office/drawing/2014/main" id="{5D7A6396-F91E-8CFA-CC8D-B51AACD634A5}"/>
                    </a:ext>
                  </a:extLst>
                </p:cNvPr>
                <p:cNvPicPr/>
                <p:nvPr/>
              </p:nvPicPr>
              <p:blipFill>
                <a:blip r:embed="rId73"/>
                <a:stretch>
                  <a:fillRect/>
                </a:stretch>
              </p:blipFill>
              <p:spPr>
                <a:xfrm>
                  <a:off x="7714178" y="1856782"/>
                  <a:ext cx="263880" cy="299160"/>
                </a:xfrm>
                <a:prstGeom prst="rect">
                  <a:avLst/>
                </a:prstGeom>
              </p:spPr>
            </p:pic>
          </mc:Fallback>
        </mc:AlternateContent>
      </p:grpSp>
      <p:grpSp>
        <p:nvGrpSpPr>
          <p:cNvPr id="135173" name="Gruppieren 135172">
            <a:extLst>
              <a:ext uri="{FF2B5EF4-FFF2-40B4-BE49-F238E27FC236}">
                <a16:creationId xmlns:a16="http://schemas.microsoft.com/office/drawing/2014/main" id="{3C79E347-F242-0E1E-5F94-81094FA24F24}"/>
              </a:ext>
            </a:extLst>
          </p:cNvPr>
          <p:cNvGrpSpPr/>
          <p:nvPr/>
        </p:nvGrpSpPr>
        <p:grpSpPr>
          <a:xfrm>
            <a:off x="8232938" y="1740502"/>
            <a:ext cx="2456280" cy="1000440"/>
            <a:chOff x="8232938" y="1740502"/>
            <a:chExt cx="2456280" cy="1000440"/>
          </a:xfrm>
        </p:grpSpPr>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95AA9531-339F-592C-F50D-24905F21C9AA}"/>
                    </a:ext>
                  </a:extLst>
                </p14:cNvPr>
                <p14:cNvContentPartPr/>
                <p14:nvPr/>
              </p14:nvContentPartPr>
              <p14:xfrm>
                <a:off x="8232938" y="1803142"/>
                <a:ext cx="172800" cy="281520"/>
              </p14:xfrm>
            </p:contentPart>
          </mc:Choice>
          <mc:Fallback>
            <p:pic>
              <p:nvPicPr>
                <p:cNvPr id="44" name="Freihand 43">
                  <a:extLst>
                    <a:ext uri="{FF2B5EF4-FFF2-40B4-BE49-F238E27FC236}">
                      <a16:creationId xmlns:a16="http://schemas.microsoft.com/office/drawing/2014/main" id="{95AA9531-339F-592C-F50D-24905F21C9AA}"/>
                    </a:ext>
                  </a:extLst>
                </p:cNvPr>
                <p:cNvPicPr/>
                <p:nvPr/>
              </p:nvPicPr>
              <p:blipFill>
                <a:blip r:embed="rId75"/>
                <a:stretch>
                  <a:fillRect/>
                </a:stretch>
              </p:blipFill>
              <p:spPr>
                <a:xfrm>
                  <a:off x="8224298" y="1794142"/>
                  <a:ext cx="1904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505B11C8-B2EB-5937-7022-7DB716CE058D}"/>
                    </a:ext>
                  </a:extLst>
                </p14:cNvPr>
                <p14:cNvContentPartPr/>
                <p14:nvPr/>
              </p14:nvContentPartPr>
              <p14:xfrm>
                <a:off x="8320778" y="1825462"/>
                <a:ext cx="113400" cy="264240"/>
              </p14:xfrm>
            </p:contentPart>
          </mc:Choice>
          <mc:Fallback>
            <p:pic>
              <p:nvPicPr>
                <p:cNvPr id="45" name="Freihand 44">
                  <a:extLst>
                    <a:ext uri="{FF2B5EF4-FFF2-40B4-BE49-F238E27FC236}">
                      <a16:creationId xmlns:a16="http://schemas.microsoft.com/office/drawing/2014/main" id="{505B11C8-B2EB-5937-7022-7DB716CE058D}"/>
                    </a:ext>
                  </a:extLst>
                </p:cNvPr>
                <p:cNvPicPr/>
                <p:nvPr/>
              </p:nvPicPr>
              <p:blipFill>
                <a:blip r:embed="rId77"/>
                <a:stretch>
                  <a:fillRect/>
                </a:stretch>
              </p:blipFill>
              <p:spPr>
                <a:xfrm>
                  <a:off x="8312138" y="1816462"/>
                  <a:ext cx="1310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60FD8E6D-841F-3731-EA99-ACB553F12EE4}"/>
                    </a:ext>
                  </a:extLst>
                </p14:cNvPr>
                <p14:cNvContentPartPr/>
                <p14:nvPr/>
              </p14:nvContentPartPr>
              <p14:xfrm>
                <a:off x="8478458" y="1755622"/>
                <a:ext cx="647280" cy="307440"/>
              </p14:xfrm>
            </p:contentPart>
          </mc:Choice>
          <mc:Fallback>
            <p:pic>
              <p:nvPicPr>
                <p:cNvPr id="46" name="Freihand 45">
                  <a:extLst>
                    <a:ext uri="{FF2B5EF4-FFF2-40B4-BE49-F238E27FC236}">
                      <a16:creationId xmlns:a16="http://schemas.microsoft.com/office/drawing/2014/main" id="{60FD8E6D-841F-3731-EA99-ACB553F12EE4}"/>
                    </a:ext>
                  </a:extLst>
                </p:cNvPr>
                <p:cNvPicPr/>
                <p:nvPr/>
              </p:nvPicPr>
              <p:blipFill>
                <a:blip r:embed="rId79"/>
                <a:stretch>
                  <a:fillRect/>
                </a:stretch>
              </p:blipFill>
              <p:spPr>
                <a:xfrm>
                  <a:off x="8469458" y="1746622"/>
                  <a:ext cx="6649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7F62B0C8-45CF-792C-6E8A-19B06B9294EA}"/>
                    </a:ext>
                  </a:extLst>
                </p14:cNvPr>
                <p14:cNvContentPartPr/>
                <p14:nvPr/>
              </p14:nvContentPartPr>
              <p14:xfrm>
                <a:off x="9026018" y="1807102"/>
                <a:ext cx="235080" cy="185760"/>
              </p14:xfrm>
            </p:contentPart>
          </mc:Choice>
          <mc:Fallback>
            <p:pic>
              <p:nvPicPr>
                <p:cNvPr id="47" name="Freihand 46">
                  <a:extLst>
                    <a:ext uri="{FF2B5EF4-FFF2-40B4-BE49-F238E27FC236}">
                      <a16:creationId xmlns:a16="http://schemas.microsoft.com/office/drawing/2014/main" id="{7F62B0C8-45CF-792C-6E8A-19B06B9294EA}"/>
                    </a:ext>
                  </a:extLst>
                </p:cNvPr>
                <p:cNvPicPr/>
                <p:nvPr/>
              </p:nvPicPr>
              <p:blipFill>
                <a:blip r:embed="rId81"/>
                <a:stretch>
                  <a:fillRect/>
                </a:stretch>
              </p:blipFill>
              <p:spPr>
                <a:xfrm>
                  <a:off x="9017018" y="1798102"/>
                  <a:ext cx="2527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6061F419-A809-8DBC-5C67-8AC7D5DFC6C3}"/>
                    </a:ext>
                  </a:extLst>
                </p14:cNvPr>
                <p14:cNvContentPartPr/>
                <p14:nvPr/>
              </p14:nvContentPartPr>
              <p14:xfrm>
                <a:off x="9328058" y="1745182"/>
                <a:ext cx="54000" cy="272880"/>
              </p14:xfrm>
            </p:contentPart>
          </mc:Choice>
          <mc:Fallback>
            <p:pic>
              <p:nvPicPr>
                <p:cNvPr id="48" name="Freihand 47">
                  <a:extLst>
                    <a:ext uri="{FF2B5EF4-FFF2-40B4-BE49-F238E27FC236}">
                      <a16:creationId xmlns:a16="http://schemas.microsoft.com/office/drawing/2014/main" id="{6061F419-A809-8DBC-5C67-8AC7D5DFC6C3}"/>
                    </a:ext>
                  </a:extLst>
                </p:cNvPr>
                <p:cNvPicPr/>
                <p:nvPr/>
              </p:nvPicPr>
              <p:blipFill>
                <a:blip r:embed="rId83"/>
                <a:stretch>
                  <a:fillRect/>
                </a:stretch>
              </p:blipFill>
              <p:spPr>
                <a:xfrm>
                  <a:off x="9319058" y="1736182"/>
                  <a:ext cx="716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7A9774F0-94B2-25C1-FFB5-E785E860FE25}"/>
                    </a:ext>
                  </a:extLst>
                </p14:cNvPr>
                <p14:cNvContentPartPr/>
                <p14:nvPr/>
              </p14:nvContentPartPr>
              <p14:xfrm>
                <a:off x="9410858" y="1893142"/>
                <a:ext cx="96840" cy="124200"/>
              </p14:xfrm>
            </p:contentPart>
          </mc:Choice>
          <mc:Fallback>
            <p:pic>
              <p:nvPicPr>
                <p:cNvPr id="49" name="Freihand 48">
                  <a:extLst>
                    <a:ext uri="{FF2B5EF4-FFF2-40B4-BE49-F238E27FC236}">
                      <a16:creationId xmlns:a16="http://schemas.microsoft.com/office/drawing/2014/main" id="{7A9774F0-94B2-25C1-FFB5-E785E860FE25}"/>
                    </a:ext>
                  </a:extLst>
                </p:cNvPr>
                <p:cNvPicPr/>
                <p:nvPr/>
              </p:nvPicPr>
              <p:blipFill>
                <a:blip r:embed="rId85"/>
                <a:stretch>
                  <a:fillRect/>
                </a:stretch>
              </p:blipFill>
              <p:spPr>
                <a:xfrm>
                  <a:off x="9401858" y="1884142"/>
                  <a:ext cx="114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AC656603-F1B6-807C-C242-2F685F6651E2}"/>
                    </a:ext>
                  </a:extLst>
                </p14:cNvPr>
                <p14:cNvContentPartPr/>
                <p14:nvPr/>
              </p14:nvContentPartPr>
              <p14:xfrm>
                <a:off x="9532898" y="1877662"/>
                <a:ext cx="197280" cy="154800"/>
              </p14:xfrm>
            </p:contentPart>
          </mc:Choice>
          <mc:Fallback>
            <p:pic>
              <p:nvPicPr>
                <p:cNvPr id="50" name="Freihand 49">
                  <a:extLst>
                    <a:ext uri="{FF2B5EF4-FFF2-40B4-BE49-F238E27FC236}">
                      <a16:creationId xmlns:a16="http://schemas.microsoft.com/office/drawing/2014/main" id="{AC656603-F1B6-807C-C242-2F685F6651E2}"/>
                    </a:ext>
                  </a:extLst>
                </p:cNvPr>
                <p:cNvPicPr/>
                <p:nvPr/>
              </p:nvPicPr>
              <p:blipFill>
                <a:blip r:embed="rId87"/>
                <a:stretch>
                  <a:fillRect/>
                </a:stretch>
              </p:blipFill>
              <p:spPr>
                <a:xfrm>
                  <a:off x="9523898" y="1868662"/>
                  <a:ext cx="214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2FEA30A6-8E1F-A2C8-7977-2E65F6341916}"/>
                    </a:ext>
                  </a:extLst>
                </p14:cNvPr>
                <p14:cNvContentPartPr/>
                <p14:nvPr/>
              </p14:nvContentPartPr>
              <p14:xfrm>
                <a:off x="9730898" y="1804942"/>
                <a:ext cx="161280" cy="346320"/>
              </p14:xfrm>
            </p:contentPart>
          </mc:Choice>
          <mc:Fallback>
            <p:pic>
              <p:nvPicPr>
                <p:cNvPr id="51" name="Freihand 50">
                  <a:extLst>
                    <a:ext uri="{FF2B5EF4-FFF2-40B4-BE49-F238E27FC236}">
                      <a16:creationId xmlns:a16="http://schemas.microsoft.com/office/drawing/2014/main" id="{2FEA30A6-8E1F-A2C8-7977-2E65F6341916}"/>
                    </a:ext>
                  </a:extLst>
                </p:cNvPr>
                <p:cNvPicPr/>
                <p:nvPr/>
              </p:nvPicPr>
              <p:blipFill>
                <a:blip r:embed="rId89"/>
                <a:stretch>
                  <a:fillRect/>
                </a:stretch>
              </p:blipFill>
              <p:spPr>
                <a:xfrm>
                  <a:off x="9721898" y="1795942"/>
                  <a:ext cx="17892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D2886E25-DEBB-2857-9A2F-0FD81BFB726D}"/>
                    </a:ext>
                  </a:extLst>
                </p14:cNvPr>
                <p14:cNvContentPartPr/>
                <p14:nvPr/>
              </p14:nvContentPartPr>
              <p14:xfrm>
                <a:off x="10044098" y="1746622"/>
                <a:ext cx="48960" cy="235800"/>
              </p14:xfrm>
            </p:contentPart>
          </mc:Choice>
          <mc:Fallback>
            <p:pic>
              <p:nvPicPr>
                <p:cNvPr id="52" name="Freihand 51">
                  <a:extLst>
                    <a:ext uri="{FF2B5EF4-FFF2-40B4-BE49-F238E27FC236}">
                      <a16:creationId xmlns:a16="http://schemas.microsoft.com/office/drawing/2014/main" id="{D2886E25-DEBB-2857-9A2F-0FD81BFB726D}"/>
                    </a:ext>
                  </a:extLst>
                </p:cNvPr>
                <p:cNvPicPr/>
                <p:nvPr/>
              </p:nvPicPr>
              <p:blipFill>
                <a:blip r:embed="rId91"/>
                <a:stretch>
                  <a:fillRect/>
                </a:stretch>
              </p:blipFill>
              <p:spPr>
                <a:xfrm>
                  <a:off x="10035098" y="1737622"/>
                  <a:ext cx="666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C7A01BFE-5F49-F4A4-D5F7-BBCC61F96AEC}"/>
                    </a:ext>
                  </a:extLst>
                </p14:cNvPr>
                <p14:cNvContentPartPr/>
                <p14:nvPr/>
              </p14:nvContentPartPr>
              <p14:xfrm>
                <a:off x="10180178" y="1875502"/>
                <a:ext cx="104760" cy="118440"/>
              </p14:xfrm>
            </p:contentPart>
          </mc:Choice>
          <mc:Fallback>
            <p:pic>
              <p:nvPicPr>
                <p:cNvPr id="53" name="Freihand 52">
                  <a:extLst>
                    <a:ext uri="{FF2B5EF4-FFF2-40B4-BE49-F238E27FC236}">
                      <a16:creationId xmlns:a16="http://schemas.microsoft.com/office/drawing/2014/main" id="{C7A01BFE-5F49-F4A4-D5F7-BBCC61F96AEC}"/>
                    </a:ext>
                  </a:extLst>
                </p:cNvPr>
                <p:cNvPicPr/>
                <p:nvPr/>
              </p:nvPicPr>
              <p:blipFill>
                <a:blip r:embed="rId93"/>
                <a:stretch>
                  <a:fillRect/>
                </a:stretch>
              </p:blipFill>
              <p:spPr>
                <a:xfrm>
                  <a:off x="10171178" y="1866862"/>
                  <a:ext cx="122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32759062-85E3-1B76-0BBD-DDC59643ABCA}"/>
                    </a:ext>
                  </a:extLst>
                </p14:cNvPr>
                <p14:cNvContentPartPr/>
                <p14:nvPr/>
              </p14:nvContentPartPr>
              <p14:xfrm>
                <a:off x="10309778" y="1740502"/>
                <a:ext cx="133920" cy="221760"/>
              </p14:xfrm>
            </p:contentPart>
          </mc:Choice>
          <mc:Fallback>
            <p:pic>
              <p:nvPicPr>
                <p:cNvPr id="54" name="Freihand 53">
                  <a:extLst>
                    <a:ext uri="{FF2B5EF4-FFF2-40B4-BE49-F238E27FC236}">
                      <a16:creationId xmlns:a16="http://schemas.microsoft.com/office/drawing/2014/main" id="{32759062-85E3-1B76-0BBD-DDC59643ABCA}"/>
                    </a:ext>
                  </a:extLst>
                </p:cNvPr>
                <p:cNvPicPr/>
                <p:nvPr/>
              </p:nvPicPr>
              <p:blipFill>
                <a:blip r:embed="rId95"/>
                <a:stretch>
                  <a:fillRect/>
                </a:stretch>
              </p:blipFill>
              <p:spPr>
                <a:xfrm>
                  <a:off x="10301138" y="1731502"/>
                  <a:ext cx="1515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7AF5499C-5136-FA9C-12CE-B0704C260CC8}"/>
                    </a:ext>
                  </a:extLst>
                </p14:cNvPr>
                <p14:cNvContentPartPr/>
                <p14:nvPr/>
              </p14:nvContentPartPr>
              <p14:xfrm>
                <a:off x="8344178" y="2342062"/>
                <a:ext cx="151920" cy="226800"/>
              </p14:xfrm>
            </p:contentPart>
          </mc:Choice>
          <mc:Fallback>
            <p:pic>
              <p:nvPicPr>
                <p:cNvPr id="55" name="Freihand 54">
                  <a:extLst>
                    <a:ext uri="{FF2B5EF4-FFF2-40B4-BE49-F238E27FC236}">
                      <a16:creationId xmlns:a16="http://schemas.microsoft.com/office/drawing/2014/main" id="{7AF5499C-5136-FA9C-12CE-B0704C260CC8}"/>
                    </a:ext>
                  </a:extLst>
                </p:cNvPr>
                <p:cNvPicPr/>
                <p:nvPr/>
              </p:nvPicPr>
              <p:blipFill>
                <a:blip r:embed="rId97"/>
                <a:stretch>
                  <a:fillRect/>
                </a:stretch>
              </p:blipFill>
              <p:spPr>
                <a:xfrm>
                  <a:off x="8335178" y="2333062"/>
                  <a:ext cx="169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C9277A4E-CB6C-4948-CC5D-5032C8800EF1}"/>
                    </a:ext>
                  </a:extLst>
                </p14:cNvPr>
                <p14:cNvContentPartPr/>
                <p14:nvPr/>
              </p14:nvContentPartPr>
              <p14:xfrm>
                <a:off x="8555858" y="2383822"/>
                <a:ext cx="269280" cy="152280"/>
              </p14:xfrm>
            </p:contentPart>
          </mc:Choice>
          <mc:Fallback>
            <p:pic>
              <p:nvPicPr>
                <p:cNvPr id="56" name="Freihand 55">
                  <a:extLst>
                    <a:ext uri="{FF2B5EF4-FFF2-40B4-BE49-F238E27FC236}">
                      <a16:creationId xmlns:a16="http://schemas.microsoft.com/office/drawing/2014/main" id="{C9277A4E-CB6C-4948-CC5D-5032C8800EF1}"/>
                    </a:ext>
                  </a:extLst>
                </p:cNvPr>
                <p:cNvPicPr/>
                <p:nvPr/>
              </p:nvPicPr>
              <p:blipFill>
                <a:blip r:embed="rId99"/>
                <a:stretch>
                  <a:fillRect/>
                </a:stretch>
              </p:blipFill>
              <p:spPr>
                <a:xfrm>
                  <a:off x="8546858" y="2374822"/>
                  <a:ext cx="2869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9B53C031-51A3-21DE-DA4B-522063D10E55}"/>
                    </a:ext>
                  </a:extLst>
                </p14:cNvPr>
                <p14:cNvContentPartPr/>
                <p14:nvPr/>
              </p14:nvContentPartPr>
              <p14:xfrm>
                <a:off x="8833418" y="2295982"/>
                <a:ext cx="204840" cy="217800"/>
              </p14:xfrm>
            </p:contentPart>
          </mc:Choice>
          <mc:Fallback>
            <p:pic>
              <p:nvPicPr>
                <p:cNvPr id="57" name="Freihand 56">
                  <a:extLst>
                    <a:ext uri="{FF2B5EF4-FFF2-40B4-BE49-F238E27FC236}">
                      <a16:creationId xmlns:a16="http://schemas.microsoft.com/office/drawing/2014/main" id="{9B53C031-51A3-21DE-DA4B-522063D10E55}"/>
                    </a:ext>
                  </a:extLst>
                </p:cNvPr>
                <p:cNvPicPr/>
                <p:nvPr/>
              </p:nvPicPr>
              <p:blipFill>
                <a:blip r:embed="rId101"/>
                <a:stretch>
                  <a:fillRect/>
                </a:stretch>
              </p:blipFill>
              <p:spPr>
                <a:xfrm>
                  <a:off x="8824778" y="2287342"/>
                  <a:ext cx="2224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B03494D8-C553-9E66-1915-522FC70FD79C}"/>
                    </a:ext>
                  </a:extLst>
                </p14:cNvPr>
                <p14:cNvContentPartPr/>
                <p14:nvPr/>
              </p14:nvContentPartPr>
              <p14:xfrm>
                <a:off x="9060938" y="2409022"/>
                <a:ext cx="284760" cy="107640"/>
              </p14:xfrm>
            </p:contentPart>
          </mc:Choice>
          <mc:Fallback>
            <p:pic>
              <p:nvPicPr>
                <p:cNvPr id="58" name="Freihand 57">
                  <a:extLst>
                    <a:ext uri="{FF2B5EF4-FFF2-40B4-BE49-F238E27FC236}">
                      <a16:creationId xmlns:a16="http://schemas.microsoft.com/office/drawing/2014/main" id="{B03494D8-C553-9E66-1915-522FC70FD79C}"/>
                    </a:ext>
                  </a:extLst>
                </p:cNvPr>
                <p:cNvPicPr/>
                <p:nvPr/>
              </p:nvPicPr>
              <p:blipFill>
                <a:blip r:embed="rId103"/>
                <a:stretch>
                  <a:fillRect/>
                </a:stretch>
              </p:blipFill>
              <p:spPr>
                <a:xfrm>
                  <a:off x="9051938" y="2400382"/>
                  <a:ext cx="302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B1B8AB78-681C-61F7-C036-B429EE8D63F7}"/>
                    </a:ext>
                  </a:extLst>
                </p14:cNvPr>
                <p14:cNvContentPartPr/>
                <p14:nvPr/>
              </p14:nvContentPartPr>
              <p14:xfrm>
                <a:off x="9416618" y="2425582"/>
                <a:ext cx="152640" cy="95040"/>
              </p14:xfrm>
            </p:contentPart>
          </mc:Choice>
          <mc:Fallback>
            <p:pic>
              <p:nvPicPr>
                <p:cNvPr id="59" name="Freihand 58">
                  <a:extLst>
                    <a:ext uri="{FF2B5EF4-FFF2-40B4-BE49-F238E27FC236}">
                      <a16:creationId xmlns:a16="http://schemas.microsoft.com/office/drawing/2014/main" id="{B1B8AB78-681C-61F7-C036-B429EE8D63F7}"/>
                    </a:ext>
                  </a:extLst>
                </p:cNvPr>
                <p:cNvPicPr/>
                <p:nvPr/>
              </p:nvPicPr>
              <p:blipFill>
                <a:blip r:embed="rId105"/>
                <a:stretch>
                  <a:fillRect/>
                </a:stretch>
              </p:blipFill>
              <p:spPr>
                <a:xfrm>
                  <a:off x="9407618" y="2416942"/>
                  <a:ext cx="170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E8977BB5-5B9A-E5E6-76BF-D39F85977906}"/>
                    </a:ext>
                  </a:extLst>
                </p14:cNvPr>
                <p14:cNvContentPartPr/>
                <p14:nvPr/>
              </p14:nvContentPartPr>
              <p14:xfrm>
                <a:off x="9572498" y="2295982"/>
                <a:ext cx="139680" cy="225000"/>
              </p14:xfrm>
            </p:contentPart>
          </mc:Choice>
          <mc:Fallback>
            <p:pic>
              <p:nvPicPr>
                <p:cNvPr id="60" name="Freihand 59">
                  <a:extLst>
                    <a:ext uri="{FF2B5EF4-FFF2-40B4-BE49-F238E27FC236}">
                      <a16:creationId xmlns:a16="http://schemas.microsoft.com/office/drawing/2014/main" id="{E8977BB5-5B9A-E5E6-76BF-D39F85977906}"/>
                    </a:ext>
                  </a:extLst>
                </p:cNvPr>
                <p:cNvPicPr/>
                <p:nvPr/>
              </p:nvPicPr>
              <p:blipFill>
                <a:blip r:embed="rId107"/>
                <a:stretch>
                  <a:fillRect/>
                </a:stretch>
              </p:blipFill>
              <p:spPr>
                <a:xfrm>
                  <a:off x="9563498" y="2286982"/>
                  <a:ext cx="1573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D04F7A42-28CF-1941-0609-079F224160B2}"/>
                    </a:ext>
                  </a:extLst>
                </p14:cNvPr>
                <p14:cNvContentPartPr/>
                <p14:nvPr/>
              </p14:nvContentPartPr>
              <p14:xfrm>
                <a:off x="9748538" y="2276902"/>
                <a:ext cx="123840" cy="200160"/>
              </p14:xfrm>
            </p:contentPart>
          </mc:Choice>
          <mc:Fallback>
            <p:pic>
              <p:nvPicPr>
                <p:cNvPr id="61" name="Freihand 60">
                  <a:extLst>
                    <a:ext uri="{FF2B5EF4-FFF2-40B4-BE49-F238E27FC236}">
                      <a16:creationId xmlns:a16="http://schemas.microsoft.com/office/drawing/2014/main" id="{D04F7A42-28CF-1941-0609-079F224160B2}"/>
                    </a:ext>
                  </a:extLst>
                </p:cNvPr>
                <p:cNvPicPr/>
                <p:nvPr/>
              </p:nvPicPr>
              <p:blipFill>
                <a:blip r:embed="rId109"/>
                <a:stretch>
                  <a:fillRect/>
                </a:stretch>
              </p:blipFill>
              <p:spPr>
                <a:xfrm>
                  <a:off x="9739898" y="2268262"/>
                  <a:ext cx="1414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EDF3510F-F6D5-5E7E-093B-94A5DAC15066}"/>
                    </a:ext>
                  </a:extLst>
                </p14:cNvPr>
                <p14:cNvContentPartPr/>
                <p14:nvPr/>
              </p14:nvContentPartPr>
              <p14:xfrm>
                <a:off x="9942218" y="2358622"/>
                <a:ext cx="356760" cy="236520"/>
              </p14:xfrm>
            </p:contentPart>
          </mc:Choice>
          <mc:Fallback>
            <p:pic>
              <p:nvPicPr>
                <p:cNvPr id="62" name="Freihand 61">
                  <a:extLst>
                    <a:ext uri="{FF2B5EF4-FFF2-40B4-BE49-F238E27FC236}">
                      <a16:creationId xmlns:a16="http://schemas.microsoft.com/office/drawing/2014/main" id="{EDF3510F-F6D5-5E7E-093B-94A5DAC15066}"/>
                    </a:ext>
                  </a:extLst>
                </p:cNvPr>
                <p:cNvPicPr/>
                <p:nvPr/>
              </p:nvPicPr>
              <p:blipFill>
                <a:blip r:embed="rId111"/>
                <a:stretch>
                  <a:fillRect/>
                </a:stretch>
              </p:blipFill>
              <p:spPr>
                <a:xfrm>
                  <a:off x="9933578" y="2349982"/>
                  <a:ext cx="3744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A23C7637-A373-5034-763F-A44657288BA5}"/>
                    </a:ext>
                  </a:extLst>
                </p14:cNvPr>
                <p14:cNvContentPartPr/>
                <p14:nvPr/>
              </p14:nvContentPartPr>
              <p14:xfrm>
                <a:off x="10283858" y="2277622"/>
                <a:ext cx="227520" cy="463320"/>
              </p14:xfrm>
            </p:contentPart>
          </mc:Choice>
          <mc:Fallback>
            <p:pic>
              <p:nvPicPr>
                <p:cNvPr id="63" name="Freihand 62">
                  <a:extLst>
                    <a:ext uri="{FF2B5EF4-FFF2-40B4-BE49-F238E27FC236}">
                      <a16:creationId xmlns:a16="http://schemas.microsoft.com/office/drawing/2014/main" id="{A23C7637-A373-5034-763F-A44657288BA5}"/>
                    </a:ext>
                  </a:extLst>
                </p:cNvPr>
                <p:cNvPicPr/>
                <p:nvPr/>
              </p:nvPicPr>
              <p:blipFill>
                <a:blip r:embed="rId113"/>
                <a:stretch>
                  <a:fillRect/>
                </a:stretch>
              </p:blipFill>
              <p:spPr>
                <a:xfrm>
                  <a:off x="10275218" y="2268622"/>
                  <a:ext cx="24516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5168" name="Freihand 135167">
                  <a:extLst>
                    <a:ext uri="{FF2B5EF4-FFF2-40B4-BE49-F238E27FC236}">
                      <a16:creationId xmlns:a16="http://schemas.microsoft.com/office/drawing/2014/main" id="{BAC04CEB-7967-1D2A-156D-14915F3F0BBD}"/>
                    </a:ext>
                  </a:extLst>
                </p14:cNvPr>
                <p14:cNvContentPartPr/>
                <p14:nvPr/>
              </p14:nvContentPartPr>
              <p14:xfrm>
                <a:off x="10654298" y="2112022"/>
                <a:ext cx="34920" cy="431280"/>
              </p14:xfrm>
            </p:contentPart>
          </mc:Choice>
          <mc:Fallback>
            <p:pic>
              <p:nvPicPr>
                <p:cNvPr id="135168" name="Freihand 135167">
                  <a:extLst>
                    <a:ext uri="{FF2B5EF4-FFF2-40B4-BE49-F238E27FC236}">
                      <a16:creationId xmlns:a16="http://schemas.microsoft.com/office/drawing/2014/main" id="{BAC04CEB-7967-1D2A-156D-14915F3F0BBD}"/>
                    </a:ext>
                  </a:extLst>
                </p:cNvPr>
                <p:cNvPicPr/>
                <p:nvPr/>
              </p:nvPicPr>
              <p:blipFill>
                <a:blip r:embed="rId115"/>
                <a:stretch>
                  <a:fillRect/>
                </a:stretch>
              </p:blipFill>
              <p:spPr>
                <a:xfrm>
                  <a:off x="10645658" y="2103022"/>
                  <a:ext cx="5256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5170" name="Freihand 135169">
                  <a:extLst>
                    <a:ext uri="{FF2B5EF4-FFF2-40B4-BE49-F238E27FC236}">
                      <a16:creationId xmlns:a16="http://schemas.microsoft.com/office/drawing/2014/main" id="{1170CE3F-542F-DD3A-0C7E-74BC8A06367B}"/>
                    </a:ext>
                  </a:extLst>
                </p14:cNvPr>
                <p14:cNvContentPartPr/>
                <p14:nvPr/>
              </p14:nvContentPartPr>
              <p14:xfrm>
                <a:off x="9957698" y="2139022"/>
                <a:ext cx="82800" cy="145800"/>
              </p14:xfrm>
            </p:contentPart>
          </mc:Choice>
          <mc:Fallback>
            <p:pic>
              <p:nvPicPr>
                <p:cNvPr id="135170" name="Freihand 135169">
                  <a:extLst>
                    <a:ext uri="{FF2B5EF4-FFF2-40B4-BE49-F238E27FC236}">
                      <a16:creationId xmlns:a16="http://schemas.microsoft.com/office/drawing/2014/main" id="{1170CE3F-542F-DD3A-0C7E-74BC8A06367B}"/>
                    </a:ext>
                  </a:extLst>
                </p:cNvPr>
                <p:cNvPicPr/>
                <p:nvPr/>
              </p:nvPicPr>
              <p:blipFill>
                <a:blip r:embed="rId117"/>
                <a:stretch>
                  <a:fillRect/>
                </a:stretch>
              </p:blipFill>
              <p:spPr>
                <a:xfrm>
                  <a:off x="9949058" y="2130382"/>
                  <a:ext cx="100440" cy="16344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43BB511-F312-34DE-8215-FB3C405051A7}"/>
                  </a:ext>
                </a:extLst>
              </p14:cNvPr>
              <p14:cNvContentPartPr/>
              <p14:nvPr/>
            </p14:nvContentPartPr>
            <p14:xfrm>
              <a:off x="387458" y="2726182"/>
              <a:ext cx="2084400" cy="33840"/>
            </p14:xfrm>
          </p:contentPart>
        </mc:Choice>
        <mc:Fallback>
          <p:pic>
            <p:nvPicPr>
              <p:cNvPr id="2" name="Freihand 1">
                <a:extLst>
                  <a:ext uri="{FF2B5EF4-FFF2-40B4-BE49-F238E27FC236}">
                    <a16:creationId xmlns:a16="http://schemas.microsoft.com/office/drawing/2014/main" id="{643BB511-F312-34DE-8215-FB3C405051A7}"/>
                  </a:ext>
                </a:extLst>
              </p:cNvPr>
              <p:cNvPicPr/>
              <p:nvPr/>
            </p:nvPicPr>
            <p:blipFill>
              <a:blip r:embed="rId4"/>
              <a:stretch>
                <a:fillRect/>
              </a:stretch>
            </p:blipFill>
            <p:spPr>
              <a:xfrm>
                <a:off x="378458" y="2717542"/>
                <a:ext cx="21020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C2466C0-8933-5141-2842-67E68853DBE2}"/>
                  </a:ext>
                </a:extLst>
              </p14:cNvPr>
              <p14:cNvContentPartPr/>
              <p14:nvPr/>
            </p14:nvContentPartPr>
            <p14:xfrm>
              <a:off x="8399618" y="2699182"/>
              <a:ext cx="1339920" cy="81000"/>
            </p14:xfrm>
          </p:contentPart>
        </mc:Choice>
        <mc:Fallback>
          <p:pic>
            <p:nvPicPr>
              <p:cNvPr id="3" name="Freihand 2">
                <a:extLst>
                  <a:ext uri="{FF2B5EF4-FFF2-40B4-BE49-F238E27FC236}">
                    <a16:creationId xmlns:a16="http://schemas.microsoft.com/office/drawing/2014/main" id="{2C2466C0-8933-5141-2842-67E68853DBE2}"/>
                  </a:ext>
                </a:extLst>
              </p:cNvPr>
              <p:cNvPicPr/>
              <p:nvPr/>
            </p:nvPicPr>
            <p:blipFill>
              <a:blip r:embed="rId6"/>
              <a:stretch>
                <a:fillRect/>
              </a:stretch>
            </p:blipFill>
            <p:spPr>
              <a:xfrm>
                <a:off x="8390618" y="2690182"/>
                <a:ext cx="1357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96872142-8714-1E6B-44DD-2B69EEA7243D}"/>
                  </a:ext>
                </a:extLst>
              </p14:cNvPr>
              <p14:cNvContentPartPr/>
              <p14:nvPr/>
            </p14:nvContentPartPr>
            <p14:xfrm>
              <a:off x="268658" y="3492622"/>
              <a:ext cx="1738080" cy="33120"/>
            </p14:xfrm>
          </p:contentPart>
        </mc:Choice>
        <mc:Fallback>
          <p:pic>
            <p:nvPicPr>
              <p:cNvPr id="8" name="Freihand 7">
                <a:extLst>
                  <a:ext uri="{FF2B5EF4-FFF2-40B4-BE49-F238E27FC236}">
                    <a16:creationId xmlns:a16="http://schemas.microsoft.com/office/drawing/2014/main" id="{96872142-8714-1E6B-44DD-2B69EEA7243D}"/>
                  </a:ext>
                </a:extLst>
              </p:cNvPr>
              <p:cNvPicPr/>
              <p:nvPr/>
            </p:nvPicPr>
            <p:blipFill>
              <a:blip r:embed="rId8"/>
              <a:stretch>
                <a:fillRect/>
              </a:stretch>
            </p:blipFill>
            <p:spPr>
              <a:xfrm>
                <a:off x="260018" y="3483622"/>
                <a:ext cx="1755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33F55310-9AF9-F090-A031-E747E16D31F1}"/>
                  </a:ext>
                </a:extLst>
              </p14:cNvPr>
              <p14:cNvContentPartPr/>
              <p14:nvPr/>
            </p14:nvContentPartPr>
            <p14:xfrm>
              <a:off x="8365418" y="3345382"/>
              <a:ext cx="1176120" cy="115920"/>
            </p14:xfrm>
          </p:contentPart>
        </mc:Choice>
        <mc:Fallback>
          <p:pic>
            <p:nvPicPr>
              <p:cNvPr id="9" name="Freihand 8">
                <a:extLst>
                  <a:ext uri="{FF2B5EF4-FFF2-40B4-BE49-F238E27FC236}">
                    <a16:creationId xmlns:a16="http://schemas.microsoft.com/office/drawing/2014/main" id="{33F55310-9AF9-F090-A031-E747E16D31F1}"/>
                  </a:ext>
                </a:extLst>
              </p:cNvPr>
              <p:cNvPicPr/>
              <p:nvPr/>
            </p:nvPicPr>
            <p:blipFill>
              <a:blip r:embed="rId10"/>
              <a:stretch>
                <a:fillRect/>
              </a:stretch>
            </p:blipFill>
            <p:spPr>
              <a:xfrm>
                <a:off x="8356778" y="3336382"/>
                <a:ext cx="1193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521D9C43-05E7-6557-7A67-EA5ADE468E42}"/>
                  </a:ext>
                </a:extLst>
              </p14:cNvPr>
              <p14:cNvContentPartPr/>
              <p14:nvPr/>
            </p14:nvContentPartPr>
            <p14:xfrm>
              <a:off x="8303498" y="4026862"/>
              <a:ext cx="1275840" cy="68760"/>
            </p14:xfrm>
          </p:contentPart>
        </mc:Choice>
        <mc:Fallback>
          <p:pic>
            <p:nvPicPr>
              <p:cNvPr id="11" name="Freihand 10">
                <a:extLst>
                  <a:ext uri="{FF2B5EF4-FFF2-40B4-BE49-F238E27FC236}">
                    <a16:creationId xmlns:a16="http://schemas.microsoft.com/office/drawing/2014/main" id="{521D9C43-05E7-6557-7A67-EA5ADE468E42}"/>
                  </a:ext>
                </a:extLst>
              </p:cNvPr>
              <p:cNvPicPr/>
              <p:nvPr/>
            </p:nvPicPr>
            <p:blipFill>
              <a:blip r:embed="rId12"/>
              <a:stretch>
                <a:fillRect/>
              </a:stretch>
            </p:blipFill>
            <p:spPr>
              <a:xfrm>
                <a:off x="8294858" y="4018222"/>
                <a:ext cx="1293480" cy="86400"/>
              </a:xfrm>
              <a:prstGeom prst="rect">
                <a:avLst/>
              </a:prstGeom>
            </p:spPr>
          </p:pic>
        </mc:Fallback>
      </mc:AlternateContent>
      <p:grpSp>
        <p:nvGrpSpPr>
          <p:cNvPr id="13" name="Gruppieren 12">
            <a:extLst>
              <a:ext uri="{FF2B5EF4-FFF2-40B4-BE49-F238E27FC236}">
                <a16:creationId xmlns:a16="http://schemas.microsoft.com/office/drawing/2014/main" id="{FAC51EA7-7020-6924-6E1C-D65D7E31CD4A}"/>
              </a:ext>
            </a:extLst>
          </p:cNvPr>
          <p:cNvGrpSpPr/>
          <p:nvPr/>
        </p:nvGrpSpPr>
        <p:grpSpPr>
          <a:xfrm>
            <a:off x="353618" y="4169422"/>
            <a:ext cx="5855400" cy="197640"/>
            <a:chOff x="353618" y="4169422"/>
            <a:chExt cx="5855400" cy="19764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74977D7-0F9A-A81B-792C-2846466C9450}"/>
                    </a:ext>
                  </a:extLst>
                </p14:cNvPr>
                <p14:cNvContentPartPr/>
                <p14:nvPr/>
              </p14:nvContentPartPr>
              <p14:xfrm>
                <a:off x="353618" y="4241782"/>
                <a:ext cx="1362600" cy="125280"/>
              </p14:xfrm>
            </p:contentPart>
          </mc:Choice>
          <mc:Fallback>
            <p:pic>
              <p:nvPicPr>
                <p:cNvPr id="10" name="Freihand 9">
                  <a:extLst>
                    <a:ext uri="{FF2B5EF4-FFF2-40B4-BE49-F238E27FC236}">
                      <a16:creationId xmlns:a16="http://schemas.microsoft.com/office/drawing/2014/main" id="{A74977D7-0F9A-A81B-792C-2846466C9450}"/>
                    </a:ext>
                  </a:extLst>
                </p:cNvPr>
                <p:cNvPicPr/>
                <p:nvPr/>
              </p:nvPicPr>
              <p:blipFill>
                <a:blip r:embed="rId14"/>
                <a:stretch>
                  <a:fillRect/>
                </a:stretch>
              </p:blipFill>
              <p:spPr>
                <a:xfrm>
                  <a:off x="344978" y="4233142"/>
                  <a:ext cx="1380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B803771A-3759-F012-1D88-FFD75AAD2701}"/>
                    </a:ext>
                  </a:extLst>
                </p14:cNvPr>
                <p14:cNvContentPartPr/>
                <p14:nvPr/>
              </p14:nvContentPartPr>
              <p14:xfrm>
                <a:off x="2751578" y="4169422"/>
                <a:ext cx="3457440" cy="68400"/>
              </p14:xfrm>
            </p:contentPart>
          </mc:Choice>
          <mc:Fallback>
            <p:pic>
              <p:nvPicPr>
                <p:cNvPr id="12" name="Freihand 11">
                  <a:extLst>
                    <a:ext uri="{FF2B5EF4-FFF2-40B4-BE49-F238E27FC236}">
                      <a16:creationId xmlns:a16="http://schemas.microsoft.com/office/drawing/2014/main" id="{B803771A-3759-F012-1D88-FFD75AAD2701}"/>
                    </a:ext>
                  </a:extLst>
                </p:cNvPr>
                <p:cNvPicPr/>
                <p:nvPr/>
              </p:nvPicPr>
              <p:blipFill>
                <a:blip r:embed="rId16"/>
                <a:stretch>
                  <a:fillRect/>
                </a:stretch>
              </p:blipFill>
              <p:spPr>
                <a:xfrm>
                  <a:off x="2742938" y="4160422"/>
                  <a:ext cx="3475080" cy="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10122B15-6B2F-F526-C735-51EC86D5A0B1}"/>
                  </a:ext>
                </a:extLst>
              </p14:cNvPr>
              <p14:cNvContentPartPr/>
              <p14:nvPr/>
            </p14:nvContentPartPr>
            <p14:xfrm>
              <a:off x="2689658" y="2714662"/>
              <a:ext cx="1190160" cy="63720"/>
            </p14:xfrm>
          </p:contentPart>
        </mc:Choice>
        <mc:Fallback>
          <p:pic>
            <p:nvPicPr>
              <p:cNvPr id="14" name="Freihand 13">
                <a:extLst>
                  <a:ext uri="{FF2B5EF4-FFF2-40B4-BE49-F238E27FC236}">
                    <a16:creationId xmlns:a16="http://schemas.microsoft.com/office/drawing/2014/main" id="{10122B15-6B2F-F526-C735-51EC86D5A0B1}"/>
                  </a:ext>
                </a:extLst>
              </p:cNvPr>
              <p:cNvPicPr/>
              <p:nvPr/>
            </p:nvPicPr>
            <p:blipFill>
              <a:blip r:embed="rId18"/>
              <a:stretch>
                <a:fillRect/>
              </a:stretch>
            </p:blipFill>
            <p:spPr>
              <a:xfrm>
                <a:off x="2681018" y="2705662"/>
                <a:ext cx="1207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02543148-371B-58EA-3D09-504EFB84A72C}"/>
                  </a:ext>
                </a:extLst>
              </p14:cNvPr>
              <p14:cNvContentPartPr/>
              <p14:nvPr/>
            </p14:nvContentPartPr>
            <p14:xfrm>
              <a:off x="4711778" y="2656702"/>
              <a:ext cx="3441600" cy="81000"/>
            </p14:xfrm>
          </p:contentPart>
        </mc:Choice>
        <mc:Fallback>
          <p:pic>
            <p:nvPicPr>
              <p:cNvPr id="15" name="Freihand 14">
                <a:extLst>
                  <a:ext uri="{FF2B5EF4-FFF2-40B4-BE49-F238E27FC236}">
                    <a16:creationId xmlns:a16="http://schemas.microsoft.com/office/drawing/2014/main" id="{02543148-371B-58EA-3D09-504EFB84A72C}"/>
                  </a:ext>
                </a:extLst>
              </p:cNvPr>
              <p:cNvPicPr/>
              <p:nvPr/>
            </p:nvPicPr>
            <p:blipFill>
              <a:blip r:embed="rId20"/>
              <a:stretch>
                <a:fillRect/>
              </a:stretch>
            </p:blipFill>
            <p:spPr>
              <a:xfrm>
                <a:off x="4702778" y="2648062"/>
                <a:ext cx="3459240" cy="98640"/>
              </a:xfrm>
              <a:prstGeom prst="rect">
                <a:avLst/>
              </a:prstGeom>
            </p:spPr>
          </p:pic>
        </mc:Fallback>
      </mc:AlternateContent>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2929569"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95882"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E0025E0-7EA6-1E84-E325-04FF8153367A}"/>
                  </a:ext>
                </a:extLst>
              </p14:cNvPr>
              <p14:cNvContentPartPr/>
              <p14:nvPr/>
            </p14:nvContentPartPr>
            <p14:xfrm>
              <a:off x="6967534" y="1729702"/>
              <a:ext cx="1849320" cy="69840"/>
            </p14:xfrm>
          </p:contentPart>
        </mc:Choice>
        <mc:Fallback>
          <p:pic>
            <p:nvPicPr>
              <p:cNvPr id="2" name="Freihand 1">
                <a:extLst>
                  <a:ext uri="{FF2B5EF4-FFF2-40B4-BE49-F238E27FC236}">
                    <a16:creationId xmlns:a16="http://schemas.microsoft.com/office/drawing/2014/main" id="{FE0025E0-7EA6-1E84-E325-04FF8153367A}"/>
                  </a:ext>
                </a:extLst>
              </p:cNvPr>
              <p:cNvPicPr/>
              <p:nvPr/>
            </p:nvPicPr>
            <p:blipFill>
              <a:blip r:embed="rId4"/>
              <a:stretch>
                <a:fillRect/>
              </a:stretch>
            </p:blipFill>
            <p:spPr>
              <a:xfrm>
                <a:off x="6958534" y="1720702"/>
                <a:ext cx="1866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E419317-6861-92A3-C158-404F78203867}"/>
                  </a:ext>
                </a:extLst>
              </p14:cNvPr>
              <p14:cNvContentPartPr/>
              <p14:nvPr/>
            </p14:nvContentPartPr>
            <p14:xfrm>
              <a:off x="1035094" y="2089702"/>
              <a:ext cx="2034720" cy="93600"/>
            </p14:xfrm>
          </p:contentPart>
        </mc:Choice>
        <mc:Fallback>
          <p:pic>
            <p:nvPicPr>
              <p:cNvPr id="3" name="Freihand 2">
                <a:extLst>
                  <a:ext uri="{FF2B5EF4-FFF2-40B4-BE49-F238E27FC236}">
                    <a16:creationId xmlns:a16="http://schemas.microsoft.com/office/drawing/2014/main" id="{5E419317-6861-92A3-C158-404F78203867}"/>
                  </a:ext>
                </a:extLst>
              </p:cNvPr>
              <p:cNvPicPr/>
              <p:nvPr/>
            </p:nvPicPr>
            <p:blipFill>
              <a:blip r:embed="rId6"/>
              <a:stretch>
                <a:fillRect/>
              </a:stretch>
            </p:blipFill>
            <p:spPr>
              <a:xfrm>
                <a:off x="1026454" y="2080702"/>
                <a:ext cx="2052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B12A7B1-B79C-8467-152B-5E077B3E8FA2}"/>
                  </a:ext>
                </a:extLst>
              </p14:cNvPr>
              <p14:cNvContentPartPr/>
              <p14:nvPr/>
            </p14:nvContentPartPr>
            <p14:xfrm>
              <a:off x="5822374" y="2394982"/>
              <a:ext cx="2742840" cy="129600"/>
            </p14:xfrm>
          </p:contentPart>
        </mc:Choice>
        <mc:Fallback>
          <p:pic>
            <p:nvPicPr>
              <p:cNvPr id="4" name="Freihand 3">
                <a:extLst>
                  <a:ext uri="{FF2B5EF4-FFF2-40B4-BE49-F238E27FC236}">
                    <a16:creationId xmlns:a16="http://schemas.microsoft.com/office/drawing/2014/main" id="{3B12A7B1-B79C-8467-152B-5E077B3E8FA2}"/>
                  </a:ext>
                </a:extLst>
              </p:cNvPr>
              <p:cNvPicPr/>
              <p:nvPr/>
            </p:nvPicPr>
            <p:blipFill>
              <a:blip r:embed="rId8"/>
              <a:stretch>
                <a:fillRect/>
              </a:stretch>
            </p:blipFill>
            <p:spPr>
              <a:xfrm>
                <a:off x="5813734" y="2385982"/>
                <a:ext cx="2760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BA60C3B-5D05-6CBD-D2DC-F7A1ACE6C23B}"/>
                  </a:ext>
                </a:extLst>
              </p14:cNvPr>
              <p14:cNvContentPartPr/>
              <p14:nvPr/>
            </p14:nvContentPartPr>
            <p14:xfrm>
              <a:off x="1046974" y="1710262"/>
              <a:ext cx="1884240" cy="451800"/>
            </p14:xfrm>
          </p:contentPart>
        </mc:Choice>
        <mc:Fallback>
          <p:pic>
            <p:nvPicPr>
              <p:cNvPr id="7" name="Freihand 6">
                <a:extLst>
                  <a:ext uri="{FF2B5EF4-FFF2-40B4-BE49-F238E27FC236}">
                    <a16:creationId xmlns:a16="http://schemas.microsoft.com/office/drawing/2014/main" id="{7BA60C3B-5D05-6CBD-D2DC-F7A1ACE6C23B}"/>
                  </a:ext>
                </a:extLst>
              </p:cNvPr>
              <p:cNvPicPr/>
              <p:nvPr/>
            </p:nvPicPr>
            <p:blipFill>
              <a:blip r:embed="rId10"/>
              <a:stretch>
                <a:fillRect/>
              </a:stretch>
            </p:blipFill>
            <p:spPr>
              <a:xfrm>
                <a:off x="1037974" y="1701622"/>
                <a:ext cx="1901880" cy="469440"/>
              </a:xfrm>
              <a:prstGeom prst="rect">
                <a:avLst/>
              </a:prstGeom>
            </p:spPr>
          </p:pic>
        </mc:Fallback>
      </mc:AlternateContent>
      <p:grpSp>
        <p:nvGrpSpPr>
          <p:cNvPr id="9" name="Gruppieren 8">
            <a:extLst>
              <a:ext uri="{FF2B5EF4-FFF2-40B4-BE49-F238E27FC236}">
                <a16:creationId xmlns:a16="http://schemas.microsoft.com/office/drawing/2014/main" id="{9D31CF6C-23D3-B9E9-0400-57426FABDEAB}"/>
              </a:ext>
            </a:extLst>
          </p:cNvPr>
          <p:cNvGrpSpPr/>
          <p:nvPr/>
        </p:nvGrpSpPr>
        <p:grpSpPr>
          <a:xfrm>
            <a:off x="6313774" y="1203742"/>
            <a:ext cx="2338200" cy="1387440"/>
            <a:chOff x="7776818" y="1203742"/>
            <a:chExt cx="2338200" cy="1387440"/>
          </a:xfrm>
        </p:grpSpPr>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9B75CD74-600F-4988-DA99-54E62052D635}"/>
                    </a:ext>
                  </a:extLst>
                </p14:cNvPr>
                <p14:cNvContentPartPr/>
                <p14:nvPr/>
              </p14:nvContentPartPr>
              <p14:xfrm>
                <a:off x="8441738" y="1203742"/>
                <a:ext cx="1673280" cy="681120"/>
              </p14:xfrm>
            </p:contentPart>
          </mc:Choice>
          <mc:Fallback>
            <p:pic>
              <p:nvPicPr>
                <p:cNvPr id="6" name="Freihand 5">
                  <a:extLst>
                    <a:ext uri="{FF2B5EF4-FFF2-40B4-BE49-F238E27FC236}">
                      <a16:creationId xmlns:a16="http://schemas.microsoft.com/office/drawing/2014/main" id="{9B75CD74-600F-4988-DA99-54E62052D635}"/>
                    </a:ext>
                  </a:extLst>
                </p:cNvPr>
                <p:cNvPicPr/>
                <p:nvPr/>
              </p:nvPicPr>
              <p:blipFill>
                <a:blip r:embed="rId12"/>
                <a:stretch>
                  <a:fillRect/>
                </a:stretch>
              </p:blipFill>
              <p:spPr>
                <a:xfrm>
                  <a:off x="8433098" y="1194742"/>
                  <a:ext cx="1690920" cy="698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5D7A7BAF-5633-35A7-8802-0CE5AE2ED6FA}"/>
                    </a:ext>
                  </a:extLst>
                </p14:cNvPr>
                <p14:cNvContentPartPr/>
                <p14:nvPr/>
              </p14:nvContentPartPr>
              <p14:xfrm>
                <a:off x="7776818" y="1956862"/>
                <a:ext cx="1852200" cy="634320"/>
              </p14:xfrm>
            </p:contentPart>
          </mc:Choice>
          <mc:Fallback>
            <p:pic>
              <p:nvPicPr>
                <p:cNvPr id="8" name="Freihand 7">
                  <a:extLst>
                    <a:ext uri="{FF2B5EF4-FFF2-40B4-BE49-F238E27FC236}">
                      <a16:creationId xmlns:a16="http://schemas.microsoft.com/office/drawing/2014/main" id="{5D7A7BAF-5633-35A7-8802-0CE5AE2ED6FA}"/>
                    </a:ext>
                  </a:extLst>
                </p:cNvPr>
                <p:cNvPicPr/>
                <p:nvPr/>
              </p:nvPicPr>
              <p:blipFill>
                <a:blip r:embed="rId14"/>
                <a:stretch>
                  <a:fillRect/>
                </a:stretch>
              </p:blipFill>
              <p:spPr>
                <a:xfrm>
                  <a:off x="7768178" y="1947862"/>
                  <a:ext cx="1869840" cy="65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F210298D-B2B0-A866-2C94-D97A121D305B}"/>
                  </a:ext>
                </a:extLst>
              </p14:cNvPr>
              <p14:cNvContentPartPr/>
              <p14:nvPr/>
            </p14:nvContentPartPr>
            <p14:xfrm>
              <a:off x="-151106" y="2670022"/>
              <a:ext cx="3084480" cy="704160"/>
            </p14:xfrm>
          </p:contentPart>
        </mc:Choice>
        <mc:Fallback>
          <p:pic>
            <p:nvPicPr>
              <p:cNvPr id="10" name="Freihand 9">
                <a:extLst>
                  <a:ext uri="{FF2B5EF4-FFF2-40B4-BE49-F238E27FC236}">
                    <a16:creationId xmlns:a16="http://schemas.microsoft.com/office/drawing/2014/main" id="{F210298D-B2B0-A866-2C94-D97A121D305B}"/>
                  </a:ext>
                </a:extLst>
              </p:cNvPr>
              <p:cNvPicPr/>
              <p:nvPr/>
            </p:nvPicPr>
            <p:blipFill>
              <a:blip r:embed="rId16"/>
              <a:stretch>
                <a:fillRect/>
              </a:stretch>
            </p:blipFill>
            <p:spPr>
              <a:xfrm>
                <a:off x="-160106" y="2661022"/>
                <a:ext cx="3102120" cy="721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7216" name="Freihand 137215">
                <a:extLst>
                  <a:ext uri="{FF2B5EF4-FFF2-40B4-BE49-F238E27FC236}">
                    <a16:creationId xmlns:a16="http://schemas.microsoft.com/office/drawing/2014/main" id="{98125AA0-AD78-90A2-8015-A61E41E932B7}"/>
                  </a:ext>
                </a:extLst>
              </p14:cNvPr>
              <p14:cNvContentPartPr/>
              <p14:nvPr/>
            </p14:nvContentPartPr>
            <p14:xfrm>
              <a:off x="125014" y="4056022"/>
              <a:ext cx="3637440" cy="67680"/>
            </p14:xfrm>
          </p:contentPart>
        </mc:Choice>
        <mc:Fallback>
          <p:pic>
            <p:nvPicPr>
              <p:cNvPr id="137216" name="Freihand 137215">
                <a:extLst>
                  <a:ext uri="{FF2B5EF4-FFF2-40B4-BE49-F238E27FC236}">
                    <a16:creationId xmlns:a16="http://schemas.microsoft.com/office/drawing/2014/main" id="{98125AA0-AD78-90A2-8015-A61E41E932B7}"/>
                  </a:ext>
                </a:extLst>
              </p:cNvPr>
              <p:cNvPicPr/>
              <p:nvPr/>
            </p:nvPicPr>
            <p:blipFill>
              <a:blip r:embed="rId18"/>
              <a:stretch>
                <a:fillRect/>
              </a:stretch>
            </p:blipFill>
            <p:spPr>
              <a:xfrm>
                <a:off x="116014" y="4047022"/>
                <a:ext cx="3655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7217" name="Freihand 137216">
                <a:extLst>
                  <a:ext uri="{FF2B5EF4-FFF2-40B4-BE49-F238E27FC236}">
                    <a16:creationId xmlns:a16="http://schemas.microsoft.com/office/drawing/2014/main" id="{CC468135-8170-EE1E-1EFF-112F7027B388}"/>
                  </a:ext>
                </a:extLst>
              </p14:cNvPr>
              <p14:cNvContentPartPr/>
              <p14:nvPr/>
            </p14:nvContentPartPr>
            <p14:xfrm>
              <a:off x="125374" y="3501982"/>
              <a:ext cx="1676880" cy="814320"/>
            </p14:xfrm>
          </p:contentPart>
        </mc:Choice>
        <mc:Fallback>
          <p:pic>
            <p:nvPicPr>
              <p:cNvPr id="137217" name="Freihand 137216">
                <a:extLst>
                  <a:ext uri="{FF2B5EF4-FFF2-40B4-BE49-F238E27FC236}">
                    <a16:creationId xmlns:a16="http://schemas.microsoft.com/office/drawing/2014/main" id="{CC468135-8170-EE1E-1EFF-112F7027B388}"/>
                  </a:ext>
                </a:extLst>
              </p:cNvPr>
              <p:cNvPicPr/>
              <p:nvPr/>
            </p:nvPicPr>
            <p:blipFill>
              <a:blip r:embed="rId20"/>
              <a:stretch>
                <a:fillRect/>
              </a:stretch>
            </p:blipFill>
            <p:spPr>
              <a:xfrm>
                <a:off x="116374" y="3493342"/>
                <a:ext cx="1694520" cy="831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7218" name="Freihand 137217">
                <a:extLst>
                  <a:ext uri="{FF2B5EF4-FFF2-40B4-BE49-F238E27FC236}">
                    <a16:creationId xmlns:a16="http://schemas.microsoft.com/office/drawing/2014/main" id="{DC04C22E-C901-7B2D-7436-2949E666625E}"/>
                  </a:ext>
                </a:extLst>
              </p14:cNvPr>
              <p14:cNvContentPartPr/>
              <p14:nvPr/>
            </p14:nvContentPartPr>
            <p14:xfrm>
              <a:off x="556294" y="4827502"/>
              <a:ext cx="3252240" cy="40320"/>
            </p14:xfrm>
          </p:contentPart>
        </mc:Choice>
        <mc:Fallback>
          <p:pic>
            <p:nvPicPr>
              <p:cNvPr id="137218" name="Freihand 137217">
                <a:extLst>
                  <a:ext uri="{FF2B5EF4-FFF2-40B4-BE49-F238E27FC236}">
                    <a16:creationId xmlns:a16="http://schemas.microsoft.com/office/drawing/2014/main" id="{DC04C22E-C901-7B2D-7436-2949E666625E}"/>
                  </a:ext>
                </a:extLst>
              </p:cNvPr>
              <p:cNvPicPr/>
              <p:nvPr/>
            </p:nvPicPr>
            <p:blipFill>
              <a:blip r:embed="rId22"/>
              <a:stretch>
                <a:fillRect/>
              </a:stretch>
            </p:blipFill>
            <p:spPr>
              <a:xfrm>
                <a:off x="547654" y="4818862"/>
                <a:ext cx="3269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7221" name="Freihand 137220">
                <a:extLst>
                  <a:ext uri="{FF2B5EF4-FFF2-40B4-BE49-F238E27FC236}">
                    <a16:creationId xmlns:a16="http://schemas.microsoft.com/office/drawing/2014/main" id="{4F6058A6-6B27-0F9C-7B01-C00E11240DC4}"/>
                  </a:ext>
                </a:extLst>
              </p14:cNvPr>
              <p14:cNvContentPartPr/>
              <p14:nvPr/>
            </p14:nvContentPartPr>
            <p14:xfrm>
              <a:off x="800444" y="5118742"/>
              <a:ext cx="7829280" cy="403200"/>
            </p14:xfrm>
          </p:contentPart>
        </mc:Choice>
        <mc:Fallback>
          <p:pic>
            <p:nvPicPr>
              <p:cNvPr id="137221" name="Freihand 137220">
                <a:extLst>
                  <a:ext uri="{FF2B5EF4-FFF2-40B4-BE49-F238E27FC236}">
                    <a16:creationId xmlns:a16="http://schemas.microsoft.com/office/drawing/2014/main" id="{4F6058A6-6B27-0F9C-7B01-C00E11240DC4}"/>
                  </a:ext>
                </a:extLst>
              </p:cNvPr>
              <p:cNvPicPr/>
              <p:nvPr/>
            </p:nvPicPr>
            <p:blipFill>
              <a:blip r:embed="rId24"/>
              <a:stretch>
                <a:fillRect/>
              </a:stretch>
            </p:blipFill>
            <p:spPr>
              <a:xfrm>
                <a:off x="791804" y="5109742"/>
                <a:ext cx="784692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7222" name="Freihand 137221">
                <a:extLst>
                  <a:ext uri="{FF2B5EF4-FFF2-40B4-BE49-F238E27FC236}">
                    <a16:creationId xmlns:a16="http://schemas.microsoft.com/office/drawing/2014/main" id="{6B56C8D9-F6AF-CE5C-468C-CF3888AA6556}"/>
                  </a:ext>
                </a:extLst>
              </p14:cNvPr>
              <p14:cNvContentPartPr/>
              <p14:nvPr/>
            </p14:nvContentPartPr>
            <p14:xfrm>
              <a:off x="774884" y="5412862"/>
              <a:ext cx="6998760" cy="516240"/>
            </p14:xfrm>
          </p:contentPart>
        </mc:Choice>
        <mc:Fallback>
          <p:pic>
            <p:nvPicPr>
              <p:cNvPr id="137222" name="Freihand 137221">
                <a:extLst>
                  <a:ext uri="{FF2B5EF4-FFF2-40B4-BE49-F238E27FC236}">
                    <a16:creationId xmlns:a16="http://schemas.microsoft.com/office/drawing/2014/main" id="{6B56C8D9-F6AF-CE5C-468C-CF3888AA6556}"/>
                  </a:ext>
                </a:extLst>
              </p:cNvPr>
              <p:cNvPicPr/>
              <p:nvPr/>
            </p:nvPicPr>
            <p:blipFill>
              <a:blip r:embed="rId26"/>
              <a:stretch>
                <a:fillRect/>
              </a:stretch>
            </p:blipFill>
            <p:spPr>
              <a:xfrm>
                <a:off x="766244" y="5403862"/>
                <a:ext cx="7016400" cy="533880"/>
              </a:xfrm>
              <a:prstGeom prst="rect">
                <a:avLst/>
              </a:prstGeom>
            </p:spPr>
          </p:pic>
        </mc:Fallback>
      </mc:AlternateContent>
      <p:grpSp>
        <p:nvGrpSpPr>
          <p:cNvPr id="137295" name="Gruppieren 137294">
            <a:extLst>
              <a:ext uri="{FF2B5EF4-FFF2-40B4-BE49-F238E27FC236}">
                <a16:creationId xmlns:a16="http://schemas.microsoft.com/office/drawing/2014/main" id="{DCB23BC1-ED5D-10D6-96FD-6C2800A7B313}"/>
              </a:ext>
            </a:extLst>
          </p:cNvPr>
          <p:cNvGrpSpPr/>
          <p:nvPr/>
        </p:nvGrpSpPr>
        <p:grpSpPr>
          <a:xfrm>
            <a:off x="610724" y="5726062"/>
            <a:ext cx="7806240" cy="979200"/>
            <a:chOff x="610724" y="5726062"/>
            <a:chExt cx="7806240" cy="979200"/>
          </a:xfrm>
        </p:grpSpPr>
        <mc:AlternateContent xmlns:mc="http://schemas.openxmlformats.org/markup-compatibility/2006">
          <mc:Choice xmlns:p14="http://schemas.microsoft.com/office/powerpoint/2010/main" Requires="p14">
            <p:contentPart p14:bwMode="auto" r:id="rId27">
              <p14:nvContentPartPr>
                <p14:cNvPr id="137223" name="Freihand 137222">
                  <a:extLst>
                    <a:ext uri="{FF2B5EF4-FFF2-40B4-BE49-F238E27FC236}">
                      <a16:creationId xmlns:a16="http://schemas.microsoft.com/office/drawing/2014/main" id="{E7B23B91-77DA-3EDF-E900-EB7B8D3A22B6}"/>
                    </a:ext>
                  </a:extLst>
                </p14:cNvPr>
                <p14:cNvContentPartPr/>
                <p14:nvPr/>
              </p14:nvContentPartPr>
              <p14:xfrm>
                <a:off x="610724" y="6200182"/>
                <a:ext cx="221400" cy="32760"/>
              </p14:xfrm>
            </p:contentPart>
          </mc:Choice>
          <mc:Fallback>
            <p:pic>
              <p:nvPicPr>
                <p:cNvPr id="137223" name="Freihand 137222">
                  <a:extLst>
                    <a:ext uri="{FF2B5EF4-FFF2-40B4-BE49-F238E27FC236}">
                      <a16:creationId xmlns:a16="http://schemas.microsoft.com/office/drawing/2014/main" id="{E7B23B91-77DA-3EDF-E900-EB7B8D3A22B6}"/>
                    </a:ext>
                  </a:extLst>
                </p:cNvPr>
                <p:cNvPicPr/>
                <p:nvPr/>
              </p:nvPicPr>
              <p:blipFill>
                <a:blip r:embed="rId28"/>
                <a:stretch>
                  <a:fillRect/>
                </a:stretch>
              </p:blipFill>
              <p:spPr>
                <a:xfrm>
                  <a:off x="601724" y="6191182"/>
                  <a:ext cx="239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7224" name="Freihand 137223">
                  <a:extLst>
                    <a:ext uri="{FF2B5EF4-FFF2-40B4-BE49-F238E27FC236}">
                      <a16:creationId xmlns:a16="http://schemas.microsoft.com/office/drawing/2014/main" id="{CDD6D38B-C472-1E97-C9D4-318B7D93A6B0}"/>
                    </a:ext>
                  </a:extLst>
                </p14:cNvPr>
                <p14:cNvContentPartPr/>
                <p14:nvPr/>
              </p14:nvContentPartPr>
              <p14:xfrm>
                <a:off x="970364" y="6053662"/>
                <a:ext cx="120600" cy="271800"/>
              </p14:xfrm>
            </p:contentPart>
          </mc:Choice>
          <mc:Fallback>
            <p:pic>
              <p:nvPicPr>
                <p:cNvPr id="137224" name="Freihand 137223">
                  <a:extLst>
                    <a:ext uri="{FF2B5EF4-FFF2-40B4-BE49-F238E27FC236}">
                      <a16:creationId xmlns:a16="http://schemas.microsoft.com/office/drawing/2014/main" id="{CDD6D38B-C472-1E97-C9D4-318B7D93A6B0}"/>
                    </a:ext>
                  </a:extLst>
                </p:cNvPr>
                <p:cNvPicPr/>
                <p:nvPr/>
              </p:nvPicPr>
              <p:blipFill>
                <a:blip r:embed="rId30"/>
                <a:stretch>
                  <a:fillRect/>
                </a:stretch>
              </p:blipFill>
              <p:spPr>
                <a:xfrm>
                  <a:off x="961724" y="6044662"/>
                  <a:ext cx="1382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7225" name="Freihand 137224">
                  <a:extLst>
                    <a:ext uri="{FF2B5EF4-FFF2-40B4-BE49-F238E27FC236}">
                      <a16:creationId xmlns:a16="http://schemas.microsoft.com/office/drawing/2014/main" id="{928C4804-1892-A7E8-FB32-7DC7B94C3376}"/>
                    </a:ext>
                  </a:extLst>
                </p14:cNvPr>
                <p14:cNvContentPartPr/>
                <p14:nvPr/>
              </p14:nvContentPartPr>
              <p14:xfrm>
                <a:off x="1127324" y="6151942"/>
                <a:ext cx="375840" cy="90000"/>
              </p14:xfrm>
            </p:contentPart>
          </mc:Choice>
          <mc:Fallback>
            <p:pic>
              <p:nvPicPr>
                <p:cNvPr id="137225" name="Freihand 137224">
                  <a:extLst>
                    <a:ext uri="{FF2B5EF4-FFF2-40B4-BE49-F238E27FC236}">
                      <a16:creationId xmlns:a16="http://schemas.microsoft.com/office/drawing/2014/main" id="{928C4804-1892-A7E8-FB32-7DC7B94C3376}"/>
                    </a:ext>
                  </a:extLst>
                </p:cNvPr>
                <p:cNvPicPr/>
                <p:nvPr/>
              </p:nvPicPr>
              <p:blipFill>
                <a:blip r:embed="rId32"/>
                <a:stretch>
                  <a:fillRect/>
                </a:stretch>
              </p:blipFill>
              <p:spPr>
                <a:xfrm>
                  <a:off x="1118324" y="6143302"/>
                  <a:ext cx="393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7226" name="Freihand 137225">
                  <a:extLst>
                    <a:ext uri="{FF2B5EF4-FFF2-40B4-BE49-F238E27FC236}">
                      <a16:creationId xmlns:a16="http://schemas.microsoft.com/office/drawing/2014/main" id="{F3002B75-64F3-C97D-1440-0260B3C9A71E}"/>
                    </a:ext>
                  </a:extLst>
                </p14:cNvPr>
                <p14:cNvContentPartPr/>
                <p14:nvPr/>
              </p14:nvContentPartPr>
              <p14:xfrm>
                <a:off x="1363484" y="6013702"/>
                <a:ext cx="11880" cy="7200"/>
              </p14:xfrm>
            </p:contentPart>
          </mc:Choice>
          <mc:Fallback>
            <p:pic>
              <p:nvPicPr>
                <p:cNvPr id="137226" name="Freihand 137225">
                  <a:extLst>
                    <a:ext uri="{FF2B5EF4-FFF2-40B4-BE49-F238E27FC236}">
                      <a16:creationId xmlns:a16="http://schemas.microsoft.com/office/drawing/2014/main" id="{F3002B75-64F3-C97D-1440-0260B3C9A71E}"/>
                    </a:ext>
                  </a:extLst>
                </p:cNvPr>
                <p:cNvPicPr/>
                <p:nvPr/>
              </p:nvPicPr>
              <p:blipFill>
                <a:blip r:embed="rId34"/>
                <a:stretch>
                  <a:fillRect/>
                </a:stretch>
              </p:blipFill>
              <p:spPr>
                <a:xfrm>
                  <a:off x="1354844" y="6004702"/>
                  <a:ext cx="29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7227" name="Freihand 137226">
                  <a:extLst>
                    <a:ext uri="{FF2B5EF4-FFF2-40B4-BE49-F238E27FC236}">
                      <a16:creationId xmlns:a16="http://schemas.microsoft.com/office/drawing/2014/main" id="{5D9030FD-0D3B-011E-AC34-EBAB57EDDED8}"/>
                    </a:ext>
                  </a:extLst>
                </p14:cNvPr>
                <p14:cNvContentPartPr/>
                <p14:nvPr/>
              </p14:nvContentPartPr>
              <p14:xfrm>
                <a:off x="1492004" y="6165262"/>
                <a:ext cx="83160" cy="47520"/>
              </p14:xfrm>
            </p:contentPart>
          </mc:Choice>
          <mc:Fallback>
            <p:pic>
              <p:nvPicPr>
                <p:cNvPr id="137227" name="Freihand 137226">
                  <a:extLst>
                    <a:ext uri="{FF2B5EF4-FFF2-40B4-BE49-F238E27FC236}">
                      <a16:creationId xmlns:a16="http://schemas.microsoft.com/office/drawing/2014/main" id="{5D9030FD-0D3B-011E-AC34-EBAB57EDDED8}"/>
                    </a:ext>
                  </a:extLst>
                </p:cNvPr>
                <p:cNvPicPr/>
                <p:nvPr/>
              </p:nvPicPr>
              <p:blipFill>
                <a:blip r:embed="rId36"/>
                <a:stretch>
                  <a:fillRect/>
                </a:stretch>
              </p:blipFill>
              <p:spPr>
                <a:xfrm>
                  <a:off x="1483364" y="6156622"/>
                  <a:ext cx="100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7228" name="Freihand 137227">
                  <a:extLst>
                    <a:ext uri="{FF2B5EF4-FFF2-40B4-BE49-F238E27FC236}">
                      <a16:creationId xmlns:a16="http://schemas.microsoft.com/office/drawing/2014/main" id="{CA279EF5-2296-1B58-4C25-DDA4F21B26FC}"/>
                    </a:ext>
                  </a:extLst>
                </p14:cNvPr>
                <p14:cNvContentPartPr/>
                <p14:nvPr/>
              </p14:nvContentPartPr>
              <p14:xfrm>
                <a:off x="1778924" y="6024502"/>
                <a:ext cx="200880" cy="156960"/>
              </p14:xfrm>
            </p:contentPart>
          </mc:Choice>
          <mc:Fallback>
            <p:pic>
              <p:nvPicPr>
                <p:cNvPr id="137228" name="Freihand 137227">
                  <a:extLst>
                    <a:ext uri="{FF2B5EF4-FFF2-40B4-BE49-F238E27FC236}">
                      <a16:creationId xmlns:a16="http://schemas.microsoft.com/office/drawing/2014/main" id="{CA279EF5-2296-1B58-4C25-DDA4F21B26FC}"/>
                    </a:ext>
                  </a:extLst>
                </p:cNvPr>
                <p:cNvPicPr/>
                <p:nvPr/>
              </p:nvPicPr>
              <p:blipFill>
                <a:blip r:embed="rId38"/>
                <a:stretch>
                  <a:fillRect/>
                </a:stretch>
              </p:blipFill>
              <p:spPr>
                <a:xfrm>
                  <a:off x="1770284" y="6015502"/>
                  <a:ext cx="2185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37229" name="Freihand 137228">
                  <a:extLst>
                    <a:ext uri="{FF2B5EF4-FFF2-40B4-BE49-F238E27FC236}">
                      <a16:creationId xmlns:a16="http://schemas.microsoft.com/office/drawing/2014/main" id="{3208398D-FAFC-13A5-B282-54912DCFFCC5}"/>
                    </a:ext>
                  </a:extLst>
                </p14:cNvPr>
                <p14:cNvContentPartPr/>
                <p14:nvPr/>
              </p14:nvContentPartPr>
              <p14:xfrm>
                <a:off x="2039564" y="6095422"/>
                <a:ext cx="117000" cy="96840"/>
              </p14:xfrm>
            </p:contentPart>
          </mc:Choice>
          <mc:Fallback>
            <p:pic>
              <p:nvPicPr>
                <p:cNvPr id="137229" name="Freihand 137228">
                  <a:extLst>
                    <a:ext uri="{FF2B5EF4-FFF2-40B4-BE49-F238E27FC236}">
                      <a16:creationId xmlns:a16="http://schemas.microsoft.com/office/drawing/2014/main" id="{3208398D-FAFC-13A5-B282-54912DCFFCC5}"/>
                    </a:ext>
                  </a:extLst>
                </p:cNvPr>
                <p:cNvPicPr/>
                <p:nvPr/>
              </p:nvPicPr>
              <p:blipFill>
                <a:blip r:embed="rId40"/>
                <a:stretch>
                  <a:fillRect/>
                </a:stretch>
              </p:blipFill>
              <p:spPr>
                <a:xfrm>
                  <a:off x="2030924" y="6086422"/>
                  <a:ext cx="134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7230" name="Freihand 137229">
                  <a:extLst>
                    <a:ext uri="{FF2B5EF4-FFF2-40B4-BE49-F238E27FC236}">
                      <a16:creationId xmlns:a16="http://schemas.microsoft.com/office/drawing/2014/main" id="{B3BCB2CC-CA4B-E71D-E937-26844004B1CE}"/>
                    </a:ext>
                  </a:extLst>
                </p14:cNvPr>
                <p14:cNvContentPartPr/>
                <p14:nvPr/>
              </p14:nvContentPartPr>
              <p14:xfrm>
                <a:off x="2199044" y="5979502"/>
                <a:ext cx="204480" cy="199080"/>
              </p14:xfrm>
            </p:contentPart>
          </mc:Choice>
          <mc:Fallback>
            <p:pic>
              <p:nvPicPr>
                <p:cNvPr id="137230" name="Freihand 137229">
                  <a:extLst>
                    <a:ext uri="{FF2B5EF4-FFF2-40B4-BE49-F238E27FC236}">
                      <a16:creationId xmlns:a16="http://schemas.microsoft.com/office/drawing/2014/main" id="{B3BCB2CC-CA4B-E71D-E937-26844004B1CE}"/>
                    </a:ext>
                  </a:extLst>
                </p:cNvPr>
                <p:cNvPicPr/>
                <p:nvPr/>
              </p:nvPicPr>
              <p:blipFill>
                <a:blip r:embed="rId42"/>
                <a:stretch>
                  <a:fillRect/>
                </a:stretch>
              </p:blipFill>
              <p:spPr>
                <a:xfrm>
                  <a:off x="2190404" y="5970862"/>
                  <a:ext cx="2221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37231" name="Freihand 137230">
                  <a:extLst>
                    <a:ext uri="{FF2B5EF4-FFF2-40B4-BE49-F238E27FC236}">
                      <a16:creationId xmlns:a16="http://schemas.microsoft.com/office/drawing/2014/main" id="{E7A49E4F-419B-4460-3302-9A4755DB9A5B}"/>
                    </a:ext>
                  </a:extLst>
                </p14:cNvPr>
                <p14:cNvContentPartPr/>
                <p14:nvPr/>
              </p14:nvContentPartPr>
              <p14:xfrm>
                <a:off x="2445284" y="6036382"/>
                <a:ext cx="68400" cy="137160"/>
              </p14:xfrm>
            </p:contentPart>
          </mc:Choice>
          <mc:Fallback>
            <p:pic>
              <p:nvPicPr>
                <p:cNvPr id="137231" name="Freihand 137230">
                  <a:extLst>
                    <a:ext uri="{FF2B5EF4-FFF2-40B4-BE49-F238E27FC236}">
                      <a16:creationId xmlns:a16="http://schemas.microsoft.com/office/drawing/2014/main" id="{E7A49E4F-419B-4460-3302-9A4755DB9A5B}"/>
                    </a:ext>
                  </a:extLst>
                </p:cNvPr>
                <p:cNvPicPr/>
                <p:nvPr/>
              </p:nvPicPr>
              <p:blipFill>
                <a:blip r:embed="rId44"/>
                <a:stretch>
                  <a:fillRect/>
                </a:stretch>
              </p:blipFill>
              <p:spPr>
                <a:xfrm>
                  <a:off x="2436284" y="6027382"/>
                  <a:ext cx="86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37232" name="Freihand 137231">
                  <a:extLst>
                    <a:ext uri="{FF2B5EF4-FFF2-40B4-BE49-F238E27FC236}">
                      <a16:creationId xmlns:a16="http://schemas.microsoft.com/office/drawing/2014/main" id="{2CE0402E-816A-A7FC-2B53-7F44323A4154}"/>
                    </a:ext>
                  </a:extLst>
                </p14:cNvPr>
                <p14:cNvContentPartPr/>
                <p14:nvPr/>
              </p14:nvContentPartPr>
              <p14:xfrm>
                <a:off x="2618444" y="6055462"/>
                <a:ext cx="104400" cy="136080"/>
              </p14:xfrm>
            </p:contentPart>
          </mc:Choice>
          <mc:Fallback>
            <p:pic>
              <p:nvPicPr>
                <p:cNvPr id="137232" name="Freihand 137231">
                  <a:extLst>
                    <a:ext uri="{FF2B5EF4-FFF2-40B4-BE49-F238E27FC236}">
                      <a16:creationId xmlns:a16="http://schemas.microsoft.com/office/drawing/2014/main" id="{2CE0402E-816A-A7FC-2B53-7F44323A4154}"/>
                    </a:ext>
                  </a:extLst>
                </p:cNvPr>
                <p:cNvPicPr/>
                <p:nvPr/>
              </p:nvPicPr>
              <p:blipFill>
                <a:blip r:embed="rId46"/>
                <a:stretch>
                  <a:fillRect/>
                </a:stretch>
              </p:blipFill>
              <p:spPr>
                <a:xfrm>
                  <a:off x="2609804" y="6046822"/>
                  <a:ext cx="122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37233" name="Freihand 137232">
                  <a:extLst>
                    <a:ext uri="{FF2B5EF4-FFF2-40B4-BE49-F238E27FC236}">
                      <a16:creationId xmlns:a16="http://schemas.microsoft.com/office/drawing/2014/main" id="{140188EA-E651-9C73-B0DE-8944D0246CE5}"/>
                    </a:ext>
                  </a:extLst>
                </p14:cNvPr>
                <p14:cNvContentPartPr/>
                <p14:nvPr/>
              </p14:nvContentPartPr>
              <p14:xfrm>
                <a:off x="2761364" y="5934142"/>
                <a:ext cx="38520" cy="261000"/>
              </p14:xfrm>
            </p:contentPart>
          </mc:Choice>
          <mc:Fallback>
            <p:pic>
              <p:nvPicPr>
                <p:cNvPr id="137233" name="Freihand 137232">
                  <a:extLst>
                    <a:ext uri="{FF2B5EF4-FFF2-40B4-BE49-F238E27FC236}">
                      <a16:creationId xmlns:a16="http://schemas.microsoft.com/office/drawing/2014/main" id="{140188EA-E651-9C73-B0DE-8944D0246CE5}"/>
                    </a:ext>
                  </a:extLst>
                </p:cNvPr>
                <p:cNvPicPr/>
                <p:nvPr/>
              </p:nvPicPr>
              <p:blipFill>
                <a:blip r:embed="rId48"/>
                <a:stretch>
                  <a:fillRect/>
                </a:stretch>
              </p:blipFill>
              <p:spPr>
                <a:xfrm>
                  <a:off x="2752724" y="5925502"/>
                  <a:ext cx="56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37234" name="Freihand 137233">
                  <a:extLst>
                    <a:ext uri="{FF2B5EF4-FFF2-40B4-BE49-F238E27FC236}">
                      <a16:creationId xmlns:a16="http://schemas.microsoft.com/office/drawing/2014/main" id="{F1606EAB-2A49-9918-2F96-582263691B47}"/>
                    </a:ext>
                  </a:extLst>
                </p14:cNvPr>
                <p14:cNvContentPartPr/>
                <p14:nvPr/>
              </p14:nvContentPartPr>
              <p14:xfrm>
                <a:off x="2965844" y="6034582"/>
                <a:ext cx="176040" cy="148320"/>
              </p14:xfrm>
            </p:contentPart>
          </mc:Choice>
          <mc:Fallback>
            <p:pic>
              <p:nvPicPr>
                <p:cNvPr id="137234" name="Freihand 137233">
                  <a:extLst>
                    <a:ext uri="{FF2B5EF4-FFF2-40B4-BE49-F238E27FC236}">
                      <a16:creationId xmlns:a16="http://schemas.microsoft.com/office/drawing/2014/main" id="{F1606EAB-2A49-9918-2F96-582263691B47}"/>
                    </a:ext>
                  </a:extLst>
                </p:cNvPr>
                <p:cNvPicPr/>
                <p:nvPr/>
              </p:nvPicPr>
              <p:blipFill>
                <a:blip r:embed="rId50"/>
                <a:stretch>
                  <a:fillRect/>
                </a:stretch>
              </p:blipFill>
              <p:spPr>
                <a:xfrm>
                  <a:off x="2957204" y="6025942"/>
                  <a:ext cx="193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37235" name="Freihand 137234">
                  <a:extLst>
                    <a:ext uri="{FF2B5EF4-FFF2-40B4-BE49-F238E27FC236}">
                      <a16:creationId xmlns:a16="http://schemas.microsoft.com/office/drawing/2014/main" id="{DA77DA4A-D95F-C840-0ACD-A6BA1D02AA77}"/>
                    </a:ext>
                  </a:extLst>
                </p14:cNvPr>
                <p14:cNvContentPartPr/>
                <p14:nvPr/>
              </p14:nvContentPartPr>
              <p14:xfrm>
                <a:off x="3241964" y="6029182"/>
                <a:ext cx="243720" cy="119880"/>
              </p14:xfrm>
            </p:contentPart>
          </mc:Choice>
          <mc:Fallback>
            <p:pic>
              <p:nvPicPr>
                <p:cNvPr id="137235" name="Freihand 137234">
                  <a:extLst>
                    <a:ext uri="{FF2B5EF4-FFF2-40B4-BE49-F238E27FC236}">
                      <a16:creationId xmlns:a16="http://schemas.microsoft.com/office/drawing/2014/main" id="{DA77DA4A-D95F-C840-0ACD-A6BA1D02AA77}"/>
                    </a:ext>
                  </a:extLst>
                </p:cNvPr>
                <p:cNvPicPr/>
                <p:nvPr/>
              </p:nvPicPr>
              <p:blipFill>
                <a:blip r:embed="rId52"/>
                <a:stretch>
                  <a:fillRect/>
                </a:stretch>
              </p:blipFill>
              <p:spPr>
                <a:xfrm>
                  <a:off x="3232964" y="6020182"/>
                  <a:ext cx="261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37236" name="Freihand 137235">
                  <a:extLst>
                    <a:ext uri="{FF2B5EF4-FFF2-40B4-BE49-F238E27FC236}">
                      <a16:creationId xmlns:a16="http://schemas.microsoft.com/office/drawing/2014/main" id="{70E54EF3-C2D1-D7B6-DC2F-F0A346382886}"/>
                    </a:ext>
                  </a:extLst>
                </p14:cNvPr>
                <p14:cNvContentPartPr/>
                <p14:nvPr/>
              </p14:nvContentPartPr>
              <p14:xfrm>
                <a:off x="3760004" y="5940982"/>
                <a:ext cx="673200" cy="235440"/>
              </p14:xfrm>
            </p:contentPart>
          </mc:Choice>
          <mc:Fallback>
            <p:pic>
              <p:nvPicPr>
                <p:cNvPr id="137236" name="Freihand 137235">
                  <a:extLst>
                    <a:ext uri="{FF2B5EF4-FFF2-40B4-BE49-F238E27FC236}">
                      <a16:creationId xmlns:a16="http://schemas.microsoft.com/office/drawing/2014/main" id="{70E54EF3-C2D1-D7B6-DC2F-F0A346382886}"/>
                    </a:ext>
                  </a:extLst>
                </p:cNvPr>
                <p:cNvPicPr/>
                <p:nvPr/>
              </p:nvPicPr>
              <p:blipFill>
                <a:blip r:embed="rId54"/>
                <a:stretch>
                  <a:fillRect/>
                </a:stretch>
              </p:blipFill>
              <p:spPr>
                <a:xfrm>
                  <a:off x="3751004" y="5932342"/>
                  <a:ext cx="6908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37237" name="Freihand 137236">
                  <a:extLst>
                    <a:ext uri="{FF2B5EF4-FFF2-40B4-BE49-F238E27FC236}">
                      <a16:creationId xmlns:a16="http://schemas.microsoft.com/office/drawing/2014/main" id="{9CA4604D-BFE6-287E-517E-EE62A96CB046}"/>
                    </a:ext>
                  </a:extLst>
                </p14:cNvPr>
                <p14:cNvContentPartPr/>
                <p14:nvPr/>
              </p14:nvContentPartPr>
              <p14:xfrm>
                <a:off x="4250324" y="5937382"/>
                <a:ext cx="50400" cy="10080"/>
              </p14:xfrm>
            </p:contentPart>
          </mc:Choice>
          <mc:Fallback>
            <p:pic>
              <p:nvPicPr>
                <p:cNvPr id="137237" name="Freihand 137236">
                  <a:extLst>
                    <a:ext uri="{FF2B5EF4-FFF2-40B4-BE49-F238E27FC236}">
                      <a16:creationId xmlns:a16="http://schemas.microsoft.com/office/drawing/2014/main" id="{9CA4604D-BFE6-287E-517E-EE62A96CB046}"/>
                    </a:ext>
                  </a:extLst>
                </p:cNvPr>
                <p:cNvPicPr/>
                <p:nvPr/>
              </p:nvPicPr>
              <p:blipFill>
                <a:blip r:embed="rId56"/>
                <a:stretch>
                  <a:fillRect/>
                </a:stretch>
              </p:blipFill>
              <p:spPr>
                <a:xfrm>
                  <a:off x="4241684" y="5928382"/>
                  <a:ext cx="68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37238" name="Freihand 137237">
                  <a:extLst>
                    <a:ext uri="{FF2B5EF4-FFF2-40B4-BE49-F238E27FC236}">
                      <a16:creationId xmlns:a16="http://schemas.microsoft.com/office/drawing/2014/main" id="{7095036A-3782-03E3-A2F6-CE4C9D4C6646}"/>
                    </a:ext>
                  </a:extLst>
                </p14:cNvPr>
                <p14:cNvContentPartPr/>
                <p14:nvPr/>
              </p14:nvContentPartPr>
              <p14:xfrm>
                <a:off x="4494764" y="6030262"/>
                <a:ext cx="151200" cy="136080"/>
              </p14:xfrm>
            </p:contentPart>
          </mc:Choice>
          <mc:Fallback>
            <p:pic>
              <p:nvPicPr>
                <p:cNvPr id="137238" name="Freihand 137237">
                  <a:extLst>
                    <a:ext uri="{FF2B5EF4-FFF2-40B4-BE49-F238E27FC236}">
                      <a16:creationId xmlns:a16="http://schemas.microsoft.com/office/drawing/2014/main" id="{7095036A-3782-03E3-A2F6-CE4C9D4C6646}"/>
                    </a:ext>
                  </a:extLst>
                </p:cNvPr>
                <p:cNvPicPr/>
                <p:nvPr/>
              </p:nvPicPr>
              <p:blipFill>
                <a:blip r:embed="rId58"/>
                <a:stretch>
                  <a:fillRect/>
                </a:stretch>
              </p:blipFill>
              <p:spPr>
                <a:xfrm>
                  <a:off x="4485764" y="6021262"/>
                  <a:ext cx="168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37241" name="Freihand 137240">
                  <a:extLst>
                    <a:ext uri="{FF2B5EF4-FFF2-40B4-BE49-F238E27FC236}">
                      <a16:creationId xmlns:a16="http://schemas.microsoft.com/office/drawing/2014/main" id="{980C7B23-2025-1191-0298-4B5A2D8A10D1}"/>
                    </a:ext>
                  </a:extLst>
                </p14:cNvPr>
                <p14:cNvContentPartPr/>
                <p14:nvPr/>
              </p14:nvContentPartPr>
              <p14:xfrm>
                <a:off x="4737764" y="5994622"/>
                <a:ext cx="115920" cy="140760"/>
              </p14:xfrm>
            </p:contentPart>
          </mc:Choice>
          <mc:Fallback>
            <p:pic>
              <p:nvPicPr>
                <p:cNvPr id="137241" name="Freihand 137240">
                  <a:extLst>
                    <a:ext uri="{FF2B5EF4-FFF2-40B4-BE49-F238E27FC236}">
                      <a16:creationId xmlns:a16="http://schemas.microsoft.com/office/drawing/2014/main" id="{980C7B23-2025-1191-0298-4B5A2D8A10D1}"/>
                    </a:ext>
                  </a:extLst>
                </p:cNvPr>
                <p:cNvPicPr/>
                <p:nvPr/>
              </p:nvPicPr>
              <p:blipFill>
                <a:blip r:embed="rId60"/>
                <a:stretch>
                  <a:fillRect/>
                </a:stretch>
              </p:blipFill>
              <p:spPr>
                <a:xfrm>
                  <a:off x="4728764" y="5985982"/>
                  <a:ext cx="133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37242" name="Freihand 137241">
                  <a:extLst>
                    <a:ext uri="{FF2B5EF4-FFF2-40B4-BE49-F238E27FC236}">
                      <a16:creationId xmlns:a16="http://schemas.microsoft.com/office/drawing/2014/main" id="{5E005EE0-7FF8-C8D8-33BA-9D3CE11DB275}"/>
                    </a:ext>
                  </a:extLst>
                </p14:cNvPr>
                <p14:cNvContentPartPr/>
                <p14:nvPr/>
              </p14:nvContentPartPr>
              <p14:xfrm>
                <a:off x="4901564" y="5852782"/>
                <a:ext cx="630720" cy="245160"/>
              </p14:xfrm>
            </p:contentPart>
          </mc:Choice>
          <mc:Fallback>
            <p:pic>
              <p:nvPicPr>
                <p:cNvPr id="137242" name="Freihand 137241">
                  <a:extLst>
                    <a:ext uri="{FF2B5EF4-FFF2-40B4-BE49-F238E27FC236}">
                      <a16:creationId xmlns:a16="http://schemas.microsoft.com/office/drawing/2014/main" id="{5E005EE0-7FF8-C8D8-33BA-9D3CE11DB275}"/>
                    </a:ext>
                  </a:extLst>
                </p:cNvPr>
                <p:cNvPicPr/>
                <p:nvPr/>
              </p:nvPicPr>
              <p:blipFill>
                <a:blip r:embed="rId62"/>
                <a:stretch>
                  <a:fillRect/>
                </a:stretch>
              </p:blipFill>
              <p:spPr>
                <a:xfrm>
                  <a:off x="4892924" y="5843782"/>
                  <a:ext cx="6483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37244" name="Freihand 137243">
                  <a:extLst>
                    <a:ext uri="{FF2B5EF4-FFF2-40B4-BE49-F238E27FC236}">
                      <a16:creationId xmlns:a16="http://schemas.microsoft.com/office/drawing/2014/main" id="{FED8FD13-5779-0E2D-9D88-FABE8F1222E7}"/>
                    </a:ext>
                  </a:extLst>
                </p14:cNvPr>
                <p14:cNvContentPartPr/>
                <p14:nvPr/>
              </p14:nvContentPartPr>
              <p14:xfrm>
                <a:off x="5689604" y="5970142"/>
                <a:ext cx="412560" cy="113760"/>
              </p14:xfrm>
            </p:contentPart>
          </mc:Choice>
          <mc:Fallback>
            <p:pic>
              <p:nvPicPr>
                <p:cNvPr id="137244" name="Freihand 137243">
                  <a:extLst>
                    <a:ext uri="{FF2B5EF4-FFF2-40B4-BE49-F238E27FC236}">
                      <a16:creationId xmlns:a16="http://schemas.microsoft.com/office/drawing/2014/main" id="{FED8FD13-5779-0E2D-9D88-FABE8F1222E7}"/>
                    </a:ext>
                  </a:extLst>
                </p:cNvPr>
                <p:cNvPicPr/>
                <p:nvPr/>
              </p:nvPicPr>
              <p:blipFill>
                <a:blip r:embed="rId64"/>
                <a:stretch>
                  <a:fillRect/>
                </a:stretch>
              </p:blipFill>
              <p:spPr>
                <a:xfrm>
                  <a:off x="5680604" y="5961502"/>
                  <a:ext cx="430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37245" name="Freihand 137244">
                  <a:extLst>
                    <a:ext uri="{FF2B5EF4-FFF2-40B4-BE49-F238E27FC236}">
                      <a16:creationId xmlns:a16="http://schemas.microsoft.com/office/drawing/2014/main" id="{DA2195C6-4237-8503-9260-002FD8DFAB71}"/>
                    </a:ext>
                  </a:extLst>
                </p14:cNvPr>
                <p14:cNvContentPartPr/>
                <p14:nvPr/>
              </p14:nvContentPartPr>
              <p14:xfrm>
                <a:off x="6012524" y="5837302"/>
                <a:ext cx="38520" cy="46440"/>
              </p14:xfrm>
            </p:contentPart>
          </mc:Choice>
          <mc:Fallback>
            <p:pic>
              <p:nvPicPr>
                <p:cNvPr id="137245" name="Freihand 137244">
                  <a:extLst>
                    <a:ext uri="{FF2B5EF4-FFF2-40B4-BE49-F238E27FC236}">
                      <a16:creationId xmlns:a16="http://schemas.microsoft.com/office/drawing/2014/main" id="{DA2195C6-4237-8503-9260-002FD8DFAB71}"/>
                    </a:ext>
                  </a:extLst>
                </p:cNvPr>
                <p:cNvPicPr/>
                <p:nvPr/>
              </p:nvPicPr>
              <p:blipFill>
                <a:blip r:embed="rId66"/>
                <a:stretch>
                  <a:fillRect/>
                </a:stretch>
              </p:blipFill>
              <p:spPr>
                <a:xfrm>
                  <a:off x="6003884" y="5828302"/>
                  <a:ext cx="56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37246" name="Freihand 137245">
                  <a:extLst>
                    <a:ext uri="{FF2B5EF4-FFF2-40B4-BE49-F238E27FC236}">
                      <a16:creationId xmlns:a16="http://schemas.microsoft.com/office/drawing/2014/main" id="{A7FA953F-7C24-CEA6-3282-40A843E8E6DD}"/>
                    </a:ext>
                  </a:extLst>
                </p14:cNvPr>
                <p14:cNvContentPartPr/>
                <p14:nvPr/>
              </p14:nvContentPartPr>
              <p14:xfrm>
                <a:off x="6148244" y="5826142"/>
                <a:ext cx="147240" cy="216360"/>
              </p14:xfrm>
            </p:contentPart>
          </mc:Choice>
          <mc:Fallback>
            <p:pic>
              <p:nvPicPr>
                <p:cNvPr id="137246" name="Freihand 137245">
                  <a:extLst>
                    <a:ext uri="{FF2B5EF4-FFF2-40B4-BE49-F238E27FC236}">
                      <a16:creationId xmlns:a16="http://schemas.microsoft.com/office/drawing/2014/main" id="{A7FA953F-7C24-CEA6-3282-40A843E8E6DD}"/>
                    </a:ext>
                  </a:extLst>
                </p:cNvPr>
                <p:cNvPicPr/>
                <p:nvPr/>
              </p:nvPicPr>
              <p:blipFill>
                <a:blip r:embed="rId68"/>
                <a:stretch>
                  <a:fillRect/>
                </a:stretch>
              </p:blipFill>
              <p:spPr>
                <a:xfrm>
                  <a:off x="6139604" y="5817502"/>
                  <a:ext cx="1648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7247" name="Freihand 137246">
                  <a:extLst>
                    <a:ext uri="{FF2B5EF4-FFF2-40B4-BE49-F238E27FC236}">
                      <a16:creationId xmlns:a16="http://schemas.microsoft.com/office/drawing/2014/main" id="{F51A47DB-A3EF-3D7E-A4A2-34A3B5AC2FF3}"/>
                    </a:ext>
                  </a:extLst>
                </p14:cNvPr>
                <p14:cNvContentPartPr/>
                <p14:nvPr/>
              </p14:nvContentPartPr>
              <p14:xfrm>
                <a:off x="6530924" y="5813902"/>
                <a:ext cx="408240" cy="241560"/>
              </p14:xfrm>
            </p:contentPart>
          </mc:Choice>
          <mc:Fallback>
            <p:pic>
              <p:nvPicPr>
                <p:cNvPr id="137247" name="Freihand 137246">
                  <a:extLst>
                    <a:ext uri="{FF2B5EF4-FFF2-40B4-BE49-F238E27FC236}">
                      <a16:creationId xmlns:a16="http://schemas.microsoft.com/office/drawing/2014/main" id="{F51A47DB-A3EF-3D7E-A4A2-34A3B5AC2FF3}"/>
                    </a:ext>
                  </a:extLst>
                </p:cNvPr>
                <p:cNvPicPr/>
                <p:nvPr/>
              </p:nvPicPr>
              <p:blipFill>
                <a:blip r:embed="rId70"/>
                <a:stretch>
                  <a:fillRect/>
                </a:stretch>
              </p:blipFill>
              <p:spPr>
                <a:xfrm>
                  <a:off x="6522284" y="5804902"/>
                  <a:ext cx="4258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37248" name="Freihand 137247">
                  <a:extLst>
                    <a:ext uri="{FF2B5EF4-FFF2-40B4-BE49-F238E27FC236}">
                      <a16:creationId xmlns:a16="http://schemas.microsoft.com/office/drawing/2014/main" id="{2D840820-8415-3AA0-3F8E-FA90BF61D887}"/>
                    </a:ext>
                  </a:extLst>
                </p14:cNvPr>
                <p14:cNvContentPartPr/>
                <p14:nvPr/>
              </p14:nvContentPartPr>
              <p14:xfrm>
                <a:off x="6771044" y="5810302"/>
                <a:ext cx="28080" cy="9000"/>
              </p14:xfrm>
            </p:contentPart>
          </mc:Choice>
          <mc:Fallback>
            <p:pic>
              <p:nvPicPr>
                <p:cNvPr id="137248" name="Freihand 137247">
                  <a:extLst>
                    <a:ext uri="{FF2B5EF4-FFF2-40B4-BE49-F238E27FC236}">
                      <a16:creationId xmlns:a16="http://schemas.microsoft.com/office/drawing/2014/main" id="{2D840820-8415-3AA0-3F8E-FA90BF61D887}"/>
                    </a:ext>
                  </a:extLst>
                </p:cNvPr>
                <p:cNvPicPr/>
                <p:nvPr/>
              </p:nvPicPr>
              <p:blipFill>
                <a:blip r:embed="rId72"/>
                <a:stretch>
                  <a:fillRect/>
                </a:stretch>
              </p:blipFill>
              <p:spPr>
                <a:xfrm>
                  <a:off x="6762404" y="5801302"/>
                  <a:ext cx="45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37249" name="Freihand 137248">
                  <a:extLst>
                    <a:ext uri="{FF2B5EF4-FFF2-40B4-BE49-F238E27FC236}">
                      <a16:creationId xmlns:a16="http://schemas.microsoft.com/office/drawing/2014/main" id="{9D3047E8-1499-84D0-3C6C-7DFD8355AB1C}"/>
                    </a:ext>
                  </a:extLst>
                </p14:cNvPr>
                <p14:cNvContentPartPr/>
                <p14:nvPr/>
              </p14:nvContentPartPr>
              <p14:xfrm>
                <a:off x="7022684" y="5937382"/>
                <a:ext cx="251640" cy="122760"/>
              </p14:xfrm>
            </p:contentPart>
          </mc:Choice>
          <mc:Fallback>
            <p:pic>
              <p:nvPicPr>
                <p:cNvPr id="137249" name="Freihand 137248">
                  <a:extLst>
                    <a:ext uri="{FF2B5EF4-FFF2-40B4-BE49-F238E27FC236}">
                      <a16:creationId xmlns:a16="http://schemas.microsoft.com/office/drawing/2014/main" id="{9D3047E8-1499-84D0-3C6C-7DFD8355AB1C}"/>
                    </a:ext>
                  </a:extLst>
                </p:cNvPr>
                <p:cNvPicPr/>
                <p:nvPr/>
              </p:nvPicPr>
              <p:blipFill>
                <a:blip r:embed="rId74"/>
                <a:stretch>
                  <a:fillRect/>
                </a:stretch>
              </p:blipFill>
              <p:spPr>
                <a:xfrm>
                  <a:off x="7014044" y="5928382"/>
                  <a:ext cx="269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37250" name="Freihand 137249">
                  <a:extLst>
                    <a:ext uri="{FF2B5EF4-FFF2-40B4-BE49-F238E27FC236}">
                      <a16:creationId xmlns:a16="http://schemas.microsoft.com/office/drawing/2014/main" id="{93A8C110-3895-2502-F296-A4BE262F5506}"/>
                    </a:ext>
                  </a:extLst>
                </p14:cNvPr>
                <p14:cNvContentPartPr/>
                <p14:nvPr/>
              </p14:nvContentPartPr>
              <p14:xfrm>
                <a:off x="7334444" y="5805262"/>
                <a:ext cx="233640" cy="216360"/>
              </p14:xfrm>
            </p:contentPart>
          </mc:Choice>
          <mc:Fallback>
            <p:pic>
              <p:nvPicPr>
                <p:cNvPr id="137250" name="Freihand 137249">
                  <a:extLst>
                    <a:ext uri="{FF2B5EF4-FFF2-40B4-BE49-F238E27FC236}">
                      <a16:creationId xmlns:a16="http://schemas.microsoft.com/office/drawing/2014/main" id="{93A8C110-3895-2502-F296-A4BE262F5506}"/>
                    </a:ext>
                  </a:extLst>
                </p:cNvPr>
                <p:cNvPicPr/>
                <p:nvPr/>
              </p:nvPicPr>
              <p:blipFill>
                <a:blip r:embed="rId76"/>
                <a:stretch>
                  <a:fillRect/>
                </a:stretch>
              </p:blipFill>
              <p:spPr>
                <a:xfrm>
                  <a:off x="7325804" y="5796262"/>
                  <a:ext cx="2512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37252" name="Freihand 137251">
                  <a:extLst>
                    <a:ext uri="{FF2B5EF4-FFF2-40B4-BE49-F238E27FC236}">
                      <a16:creationId xmlns:a16="http://schemas.microsoft.com/office/drawing/2014/main" id="{5D54E222-4C59-5BCC-5F6F-EF67770AAB88}"/>
                    </a:ext>
                  </a:extLst>
                </p14:cNvPr>
                <p14:cNvContentPartPr/>
                <p14:nvPr/>
              </p14:nvContentPartPr>
              <p14:xfrm>
                <a:off x="7787324" y="5832262"/>
                <a:ext cx="334800" cy="163800"/>
              </p14:xfrm>
            </p:contentPart>
          </mc:Choice>
          <mc:Fallback>
            <p:pic>
              <p:nvPicPr>
                <p:cNvPr id="137252" name="Freihand 137251">
                  <a:extLst>
                    <a:ext uri="{FF2B5EF4-FFF2-40B4-BE49-F238E27FC236}">
                      <a16:creationId xmlns:a16="http://schemas.microsoft.com/office/drawing/2014/main" id="{5D54E222-4C59-5BCC-5F6F-EF67770AAB88}"/>
                    </a:ext>
                  </a:extLst>
                </p:cNvPr>
                <p:cNvPicPr/>
                <p:nvPr/>
              </p:nvPicPr>
              <p:blipFill>
                <a:blip r:embed="rId78"/>
                <a:stretch>
                  <a:fillRect/>
                </a:stretch>
              </p:blipFill>
              <p:spPr>
                <a:xfrm>
                  <a:off x="7778684" y="5823262"/>
                  <a:ext cx="352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37253" name="Freihand 137252">
                  <a:extLst>
                    <a:ext uri="{FF2B5EF4-FFF2-40B4-BE49-F238E27FC236}">
                      <a16:creationId xmlns:a16="http://schemas.microsoft.com/office/drawing/2014/main" id="{77A4F78F-9FB5-69F5-B340-03A9863EDC74}"/>
                    </a:ext>
                  </a:extLst>
                </p14:cNvPr>
                <p14:cNvContentPartPr/>
                <p14:nvPr/>
              </p14:nvContentPartPr>
              <p14:xfrm>
                <a:off x="8014124" y="5726062"/>
                <a:ext cx="4320" cy="21600"/>
              </p14:xfrm>
            </p:contentPart>
          </mc:Choice>
          <mc:Fallback>
            <p:pic>
              <p:nvPicPr>
                <p:cNvPr id="137253" name="Freihand 137252">
                  <a:extLst>
                    <a:ext uri="{FF2B5EF4-FFF2-40B4-BE49-F238E27FC236}">
                      <a16:creationId xmlns:a16="http://schemas.microsoft.com/office/drawing/2014/main" id="{77A4F78F-9FB5-69F5-B340-03A9863EDC74}"/>
                    </a:ext>
                  </a:extLst>
                </p:cNvPr>
                <p:cNvPicPr/>
                <p:nvPr/>
              </p:nvPicPr>
              <p:blipFill>
                <a:blip r:embed="rId80"/>
                <a:stretch>
                  <a:fillRect/>
                </a:stretch>
              </p:blipFill>
              <p:spPr>
                <a:xfrm>
                  <a:off x="8005124" y="5717422"/>
                  <a:ext cx="21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37255" name="Freihand 137254">
                  <a:extLst>
                    <a:ext uri="{FF2B5EF4-FFF2-40B4-BE49-F238E27FC236}">
                      <a16:creationId xmlns:a16="http://schemas.microsoft.com/office/drawing/2014/main" id="{ADCF476F-6664-6A1D-A3CA-A907AB4F7A2C}"/>
                    </a:ext>
                  </a:extLst>
                </p14:cNvPr>
                <p14:cNvContentPartPr/>
                <p14:nvPr/>
              </p14:nvContentPartPr>
              <p14:xfrm>
                <a:off x="7946444" y="5821462"/>
                <a:ext cx="270720" cy="147600"/>
              </p14:xfrm>
            </p:contentPart>
          </mc:Choice>
          <mc:Fallback>
            <p:pic>
              <p:nvPicPr>
                <p:cNvPr id="137255" name="Freihand 137254">
                  <a:extLst>
                    <a:ext uri="{FF2B5EF4-FFF2-40B4-BE49-F238E27FC236}">
                      <a16:creationId xmlns:a16="http://schemas.microsoft.com/office/drawing/2014/main" id="{ADCF476F-6664-6A1D-A3CA-A907AB4F7A2C}"/>
                    </a:ext>
                  </a:extLst>
                </p:cNvPr>
                <p:cNvPicPr/>
                <p:nvPr/>
              </p:nvPicPr>
              <p:blipFill>
                <a:blip r:embed="rId82"/>
                <a:stretch>
                  <a:fillRect/>
                </a:stretch>
              </p:blipFill>
              <p:spPr>
                <a:xfrm>
                  <a:off x="7937804" y="5812462"/>
                  <a:ext cx="288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37257" name="Freihand 137256">
                  <a:extLst>
                    <a:ext uri="{FF2B5EF4-FFF2-40B4-BE49-F238E27FC236}">
                      <a16:creationId xmlns:a16="http://schemas.microsoft.com/office/drawing/2014/main" id="{465B7044-0D8B-8AFF-4EF3-BDF8597B568A}"/>
                    </a:ext>
                  </a:extLst>
                </p14:cNvPr>
                <p14:cNvContentPartPr/>
                <p14:nvPr/>
              </p14:nvContentPartPr>
              <p14:xfrm>
                <a:off x="1020404" y="6467302"/>
                <a:ext cx="74880" cy="121320"/>
              </p14:xfrm>
            </p:contentPart>
          </mc:Choice>
          <mc:Fallback>
            <p:pic>
              <p:nvPicPr>
                <p:cNvPr id="137257" name="Freihand 137256">
                  <a:extLst>
                    <a:ext uri="{FF2B5EF4-FFF2-40B4-BE49-F238E27FC236}">
                      <a16:creationId xmlns:a16="http://schemas.microsoft.com/office/drawing/2014/main" id="{465B7044-0D8B-8AFF-4EF3-BDF8597B568A}"/>
                    </a:ext>
                  </a:extLst>
                </p:cNvPr>
                <p:cNvPicPr/>
                <p:nvPr/>
              </p:nvPicPr>
              <p:blipFill>
                <a:blip r:embed="rId84"/>
                <a:stretch>
                  <a:fillRect/>
                </a:stretch>
              </p:blipFill>
              <p:spPr>
                <a:xfrm>
                  <a:off x="1011404" y="6458662"/>
                  <a:ext cx="92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37258" name="Freihand 137257">
                  <a:extLst>
                    <a:ext uri="{FF2B5EF4-FFF2-40B4-BE49-F238E27FC236}">
                      <a16:creationId xmlns:a16="http://schemas.microsoft.com/office/drawing/2014/main" id="{D70F8C88-2305-0AEC-32DB-3F48423CE1CE}"/>
                    </a:ext>
                  </a:extLst>
                </p14:cNvPr>
                <p14:cNvContentPartPr/>
                <p14:nvPr/>
              </p14:nvContentPartPr>
              <p14:xfrm>
                <a:off x="1205804" y="6380542"/>
                <a:ext cx="194400" cy="178920"/>
              </p14:xfrm>
            </p:contentPart>
          </mc:Choice>
          <mc:Fallback>
            <p:pic>
              <p:nvPicPr>
                <p:cNvPr id="137258" name="Freihand 137257">
                  <a:extLst>
                    <a:ext uri="{FF2B5EF4-FFF2-40B4-BE49-F238E27FC236}">
                      <a16:creationId xmlns:a16="http://schemas.microsoft.com/office/drawing/2014/main" id="{D70F8C88-2305-0AEC-32DB-3F48423CE1CE}"/>
                    </a:ext>
                  </a:extLst>
                </p:cNvPr>
                <p:cNvPicPr/>
                <p:nvPr/>
              </p:nvPicPr>
              <p:blipFill>
                <a:blip r:embed="rId86"/>
                <a:stretch>
                  <a:fillRect/>
                </a:stretch>
              </p:blipFill>
              <p:spPr>
                <a:xfrm>
                  <a:off x="1196804" y="6371542"/>
                  <a:ext cx="2120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37259" name="Freihand 137258">
                  <a:extLst>
                    <a:ext uri="{FF2B5EF4-FFF2-40B4-BE49-F238E27FC236}">
                      <a16:creationId xmlns:a16="http://schemas.microsoft.com/office/drawing/2014/main" id="{25074360-88F5-26C8-4102-624655FA7304}"/>
                    </a:ext>
                  </a:extLst>
                </p14:cNvPr>
                <p14:cNvContentPartPr/>
                <p14:nvPr/>
              </p14:nvContentPartPr>
              <p14:xfrm>
                <a:off x="1609004" y="6398902"/>
                <a:ext cx="650520" cy="306360"/>
              </p14:xfrm>
            </p:contentPart>
          </mc:Choice>
          <mc:Fallback>
            <p:pic>
              <p:nvPicPr>
                <p:cNvPr id="137259" name="Freihand 137258">
                  <a:extLst>
                    <a:ext uri="{FF2B5EF4-FFF2-40B4-BE49-F238E27FC236}">
                      <a16:creationId xmlns:a16="http://schemas.microsoft.com/office/drawing/2014/main" id="{25074360-88F5-26C8-4102-624655FA7304}"/>
                    </a:ext>
                  </a:extLst>
                </p:cNvPr>
                <p:cNvPicPr/>
                <p:nvPr/>
              </p:nvPicPr>
              <p:blipFill>
                <a:blip r:embed="rId88"/>
                <a:stretch>
                  <a:fillRect/>
                </a:stretch>
              </p:blipFill>
              <p:spPr>
                <a:xfrm>
                  <a:off x="1600364" y="6389902"/>
                  <a:ext cx="66816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37260" name="Freihand 137259">
                  <a:extLst>
                    <a:ext uri="{FF2B5EF4-FFF2-40B4-BE49-F238E27FC236}">
                      <a16:creationId xmlns:a16="http://schemas.microsoft.com/office/drawing/2014/main" id="{73D946CE-998B-DBF2-C39D-8119723096FD}"/>
                    </a:ext>
                  </a:extLst>
                </p14:cNvPr>
                <p14:cNvContentPartPr/>
                <p14:nvPr/>
              </p14:nvContentPartPr>
              <p14:xfrm>
                <a:off x="2329724" y="6286582"/>
                <a:ext cx="151200" cy="220680"/>
              </p14:xfrm>
            </p:contentPart>
          </mc:Choice>
          <mc:Fallback>
            <p:pic>
              <p:nvPicPr>
                <p:cNvPr id="137260" name="Freihand 137259">
                  <a:extLst>
                    <a:ext uri="{FF2B5EF4-FFF2-40B4-BE49-F238E27FC236}">
                      <a16:creationId xmlns:a16="http://schemas.microsoft.com/office/drawing/2014/main" id="{73D946CE-998B-DBF2-C39D-8119723096FD}"/>
                    </a:ext>
                  </a:extLst>
                </p:cNvPr>
                <p:cNvPicPr/>
                <p:nvPr/>
              </p:nvPicPr>
              <p:blipFill>
                <a:blip r:embed="rId90"/>
                <a:stretch>
                  <a:fillRect/>
                </a:stretch>
              </p:blipFill>
              <p:spPr>
                <a:xfrm>
                  <a:off x="2321084" y="6277942"/>
                  <a:ext cx="1688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7261" name="Freihand 137260">
                  <a:extLst>
                    <a:ext uri="{FF2B5EF4-FFF2-40B4-BE49-F238E27FC236}">
                      <a16:creationId xmlns:a16="http://schemas.microsoft.com/office/drawing/2014/main" id="{21F3B10F-D8BF-7958-4282-22DAA84B3E75}"/>
                    </a:ext>
                  </a:extLst>
                </p14:cNvPr>
                <p14:cNvContentPartPr/>
                <p14:nvPr/>
              </p14:nvContentPartPr>
              <p14:xfrm>
                <a:off x="2520524" y="6411142"/>
                <a:ext cx="102240" cy="113400"/>
              </p14:xfrm>
            </p:contentPart>
          </mc:Choice>
          <mc:Fallback>
            <p:pic>
              <p:nvPicPr>
                <p:cNvPr id="137261" name="Freihand 137260">
                  <a:extLst>
                    <a:ext uri="{FF2B5EF4-FFF2-40B4-BE49-F238E27FC236}">
                      <a16:creationId xmlns:a16="http://schemas.microsoft.com/office/drawing/2014/main" id="{21F3B10F-D8BF-7958-4282-22DAA84B3E75}"/>
                    </a:ext>
                  </a:extLst>
                </p:cNvPr>
                <p:cNvPicPr/>
                <p:nvPr/>
              </p:nvPicPr>
              <p:blipFill>
                <a:blip r:embed="rId92"/>
                <a:stretch>
                  <a:fillRect/>
                </a:stretch>
              </p:blipFill>
              <p:spPr>
                <a:xfrm>
                  <a:off x="2511524" y="6402142"/>
                  <a:ext cx="119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37262" name="Freihand 137261">
                  <a:extLst>
                    <a:ext uri="{FF2B5EF4-FFF2-40B4-BE49-F238E27FC236}">
                      <a16:creationId xmlns:a16="http://schemas.microsoft.com/office/drawing/2014/main" id="{5B1D9DA2-F263-F34C-F5D8-BF30B7CF47CB}"/>
                    </a:ext>
                  </a:extLst>
                </p14:cNvPr>
                <p14:cNvContentPartPr/>
                <p14:nvPr/>
              </p14:nvContentPartPr>
              <p14:xfrm>
                <a:off x="2658764" y="6248422"/>
                <a:ext cx="305280" cy="261720"/>
              </p14:xfrm>
            </p:contentPart>
          </mc:Choice>
          <mc:Fallback>
            <p:pic>
              <p:nvPicPr>
                <p:cNvPr id="137262" name="Freihand 137261">
                  <a:extLst>
                    <a:ext uri="{FF2B5EF4-FFF2-40B4-BE49-F238E27FC236}">
                      <a16:creationId xmlns:a16="http://schemas.microsoft.com/office/drawing/2014/main" id="{5B1D9DA2-F263-F34C-F5D8-BF30B7CF47CB}"/>
                    </a:ext>
                  </a:extLst>
                </p:cNvPr>
                <p:cNvPicPr/>
                <p:nvPr/>
              </p:nvPicPr>
              <p:blipFill>
                <a:blip r:embed="rId94"/>
                <a:stretch>
                  <a:fillRect/>
                </a:stretch>
              </p:blipFill>
              <p:spPr>
                <a:xfrm>
                  <a:off x="2650124" y="6239422"/>
                  <a:ext cx="3229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37264" name="Freihand 137263">
                  <a:extLst>
                    <a:ext uri="{FF2B5EF4-FFF2-40B4-BE49-F238E27FC236}">
                      <a16:creationId xmlns:a16="http://schemas.microsoft.com/office/drawing/2014/main" id="{E97FAA1D-14BC-2EDD-518A-A420DBB4C02C}"/>
                    </a:ext>
                  </a:extLst>
                </p14:cNvPr>
                <p14:cNvContentPartPr/>
                <p14:nvPr/>
              </p14:nvContentPartPr>
              <p14:xfrm>
                <a:off x="3089684" y="6432022"/>
                <a:ext cx="30240" cy="159120"/>
              </p14:xfrm>
            </p:contentPart>
          </mc:Choice>
          <mc:Fallback>
            <p:pic>
              <p:nvPicPr>
                <p:cNvPr id="137264" name="Freihand 137263">
                  <a:extLst>
                    <a:ext uri="{FF2B5EF4-FFF2-40B4-BE49-F238E27FC236}">
                      <a16:creationId xmlns:a16="http://schemas.microsoft.com/office/drawing/2014/main" id="{E97FAA1D-14BC-2EDD-518A-A420DBB4C02C}"/>
                    </a:ext>
                  </a:extLst>
                </p:cNvPr>
                <p:cNvPicPr/>
                <p:nvPr/>
              </p:nvPicPr>
              <p:blipFill>
                <a:blip r:embed="rId96"/>
                <a:stretch>
                  <a:fillRect/>
                </a:stretch>
              </p:blipFill>
              <p:spPr>
                <a:xfrm>
                  <a:off x="3080684" y="6423382"/>
                  <a:ext cx="478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37265" name="Freihand 137264">
                  <a:extLst>
                    <a:ext uri="{FF2B5EF4-FFF2-40B4-BE49-F238E27FC236}">
                      <a16:creationId xmlns:a16="http://schemas.microsoft.com/office/drawing/2014/main" id="{86C10371-921C-7D8B-5B79-7D54E447B1CD}"/>
                    </a:ext>
                  </a:extLst>
                </p14:cNvPr>
                <p14:cNvContentPartPr/>
                <p14:nvPr/>
              </p14:nvContentPartPr>
              <p14:xfrm>
                <a:off x="3225044" y="6339862"/>
                <a:ext cx="266400" cy="117000"/>
              </p14:xfrm>
            </p:contentPart>
          </mc:Choice>
          <mc:Fallback>
            <p:pic>
              <p:nvPicPr>
                <p:cNvPr id="137265" name="Freihand 137264">
                  <a:extLst>
                    <a:ext uri="{FF2B5EF4-FFF2-40B4-BE49-F238E27FC236}">
                      <a16:creationId xmlns:a16="http://schemas.microsoft.com/office/drawing/2014/main" id="{86C10371-921C-7D8B-5B79-7D54E447B1CD}"/>
                    </a:ext>
                  </a:extLst>
                </p:cNvPr>
                <p:cNvPicPr/>
                <p:nvPr/>
              </p:nvPicPr>
              <p:blipFill>
                <a:blip r:embed="rId98"/>
                <a:stretch>
                  <a:fillRect/>
                </a:stretch>
              </p:blipFill>
              <p:spPr>
                <a:xfrm>
                  <a:off x="3216044" y="6330862"/>
                  <a:ext cx="284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37266" name="Freihand 137265">
                  <a:extLst>
                    <a:ext uri="{FF2B5EF4-FFF2-40B4-BE49-F238E27FC236}">
                      <a16:creationId xmlns:a16="http://schemas.microsoft.com/office/drawing/2014/main" id="{5C782D7C-2EEA-8BF4-A0C0-731537F6B8F3}"/>
                    </a:ext>
                  </a:extLst>
                </p14:cNvPr>
                <p14:cNvContentPartPr/>
                <p14:nvPr/>
              </p14:nvContentPartPr>
              <p14:xfrm>
                <a:off x="3529244" y="6311422"/>
                <a:ext cx="113040" cy="123120"/>
              </p14:xfrm>
            </p:contentPart>
          </mc:Choice>
          <mc:Fallback>
            <p:pic>
              <p:nvPicPr>
                <p:cNvPr id="137266" name="Freihand 137265">
                  <a:extLst>
                    <a:ext uri="{FF2B5EF4-FFF2-40B4-BE49-F238E27FC236}">
                      <a16:creationId xmlns:a16="http://schemas.microsoft.com/office/drawing/2014/main" id="{5C782D7C-2EEA-8BF4-A0C0-731537F6B8F3}"/>
                    </a:ext>
                  </a:extLst>
                </p:cNvPr>
                <p:cNvPicPr/>
                <p:nvPr/>
              </p:nvPicPr>
              <p:blipFill>
                <a:blip r:embed="rId100"/>
                <a:stretch>
                  <a:fillRect/>
                </a:stretch>
              </p:blipFill>
              <p:spPr>
                <a:xfrm>
                  <a:off x="3520604" y="6302782"/>
                  <a:ext cx="130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37267" name="Freihand 137266">
                  <a:extLst>
                    <a:ext uri="{FF2B5EF4-FFF2-40B4-BE49-F238E27FC236}">
                      <a16:creationId xmlns:a16="http://schemas.microsoft.com/office/drawing/2014/main" id="{078D8611-B271-EE47-2719-BA60D3A4FAB0}"/>
                    </a:ext>
                  </a:extLst>
                </p14:cNvPr>
                <p14:cNvContentPartPr/>
                <p14:nvPr/>
              </p14:nvContentPartPr>
              <p14:xfrm>
                <a:off x="3665684" y="6293062"/>
                <a:ext cx="104760" cy="150840"/>
              </p14:xfrm>
            </p:contentPart>
          </mc:Choice>
          <mc:Fallback>
            <p:pic>
              <p:nvPicPr>
                <p:cNvPr id="137267" name="Freihand 137266">
                  <a:extLst>
                    <a:ext uri="{FF2B5EF4-FFF2-40B4-BE49-F238E27FC236}">
                      <a16:creationId xmlns:a16="http://schemas.microsoft.com/office/drawing/2014/main" id="{078D8611-B271-EE47-2719-BA60D3A4FAB0}"/>
                    </a:ext>
                  </a:extLst>
                </p:cNvPr>
                <p:cNvPicPr/>
                <p:nvPr/>
              </p:nvPicPr>
              <p:blipFill>
                <a:blip r:embed="rId102"/>
                <a:stretch>
                  <a:fillRect/>
                </a:stretch>
              </p:blipFill>
              <p:spPr>
                <a:xfrm>
                  <a:off x="3656684" y="6284422"/>
                  <a:ext cx="122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37268" name="Freihand 137267">
                  <a:extLst>
                    <a:ext uri="{FF2B5EF4-FFF2-40B4-BE49-F238E27FC236}">
                      <a16:creationId xmlns:a16="http://schemas.microsoft.com/office/drawing/2014/main" id="{B1CB2114-A577-691C-5608-B0AA35C64141}"/>
                    </a:ext>
                  </a:extLst>
                </p14:cNvPr>
                <p14:cNvContentPartPr/>
                <p14:nvPr/>
              </p14:nvContentPartPr>
              <p14:xfrm>
                <a:off x="3890324" y="6306742"/>
                <a:ext cx="277560" cy="128880"/>
              </p14:xfrm>
            </p:contentPart>
          </mc:Choice>
          <mc:Fallback>
            <p:pic>
              <p:nvPicPr>
                <p:cNvPr id="137268" name="Freihand 137267">
                  <a:extLst>
                    <a:ext uri="{FF2B5EF4-FFF2-40B4-BE49-F238E27FC236}">
                      <a16:creationId xmlns:a16="http://schemas.microsoft.com/office/drawing/2014/main" id="{B1CB2114-A577-691C-5608-B0AA35C64141}"/>
                    </a:ext>
                  </a:extLst>
                </p:cNvPr>
                <p:cNvPicPr/>
                <p:nvPr/>
              </p:nvPicPr>
              <p:blipFill>
                <a:blip r:embed="rId104"/>
                <a:stretch>
                  <a:fillRect/>
                </a:stretch>
              </p:blipFill>
              <p:spPr>
                <a:xfrm>
                  <a:off x="3881324" y="6298102"/>
                  <a:ext cx="295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7269" name="Freihand 137268">
                  <a:extLst>
                    <a:ext uri="{FF2B5EF4-FFF2-40B4-BE49-F238E27FC236}">
                      <a16:creationId xmlns:a16="http://schemas.microsoft.com/office/drawing/2014/main" id="{3CEFD880-5E7A-698E-1141-26DA24DAAE30}"/>
                    </a:ext>
                  </a:extLst>
                </p14:cNvPr>
                <p14:cNvContentPartPr/>
                <p14:nvPr/>
              </p14:nvContentPartPr>
              <p14:xfrm>
                <a:off x="4258964" y="6191902"/>
                <a:ext cx="203400" cy="246600"/>
              </p14:xfrm>
            </p:contentPart>
          </mc:Choice>
          <mc:Fallback>
            <p:pic>
              <p:nvPicPr>
                <p:cNvPr id="137269" name="Freihand 137268">
                  <a:extLst>
                    <a:ext uri="{FF2B5EF4-FFF2-40B4-BE49-F238E27FC236}">
                      <a16:creationId xmlns:a16="http://schemas.microsoft.com/office/drawing/2014/main" id="{3CEFD880-5E7A-698E-1141-26DA24DAAE30}"/>
                    </a:ext>
                  </a:extLst>
                </p:cNvPr>
                <p:cNvPicPr/>
                <p:nvPr/>
              </p:nvPicPr>
              <p:blipFill>
                <a:blip r:embed="rId106"/>
                <a:stretch>
                  <a:fillRect/>
                </a:stretch>
              </p:blipFill>
              <p:spPr>
                <a:xfrm>
                  <a:off x="4249964" y="6183262"/>
                  <a:ext cx="2210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7271" name="Freihand 137270">
                  <a:extLst>
                    <a:ext uri="{FF2B5EF4-FFF2-40B4-BE49-F238E27FC236}">
                      <a16:creationId xmlns:a16="http://schemas.microsoft.com/office/drawing/2014/main" id="{B32DA6E7-D5B7-0CCD-F5DE-A5906910E207}"/>
                    </a:ext>
                  </a:extLst>
                </p14:cNvPr>
                <p14:cNvContentPartPr/>
                <p14:nvPr/>
              </p14:nvContentPartPr>
              <p14:xfrm>
                <a:off x="4665764" y="6281902"/>
                <a:ext cx="301680" cy="136080"/>
              </p14:xfrm>
            </p:contentPart>
          </mc:Choice>
          <mc:Fallback>
            <p:pic>
              <p:nvPicPr>
                <p:cNvPr id="137271" name="Freihand 137270">
                  <a:extLst>
                    <a:ext uri="{FF2B5EF4-FFF2-40B4-BE49-F238E27FC236}">
                      <a16:creationId xmlns:a16="http://schemas.microsoft.com/office/drawing/2014/main" id="{B32DA6E7-D5B7-0CCD-F5DE-A5906910E207}"/>
                    </a:ext>
                  </a:extLst>
                </p:cNvPr>
                <p:cNvPicPr/>
                <p:nvPr/>
              </p:nvPicPr>
              <p:blipFill>
                <a:blip r:embed="rId108"/>
                <a:stretch>
                  <a:fillRect/>
                </a:stretch>
              </p:blipFill>
              <p:spPr>
                <a:xfrm>
                  <a:off x="4657124" y="6273262"/>
                  <a:ext cx="319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7272" name="Freihand 137271">
                  <a:extLst>
                    <a:ext uri="{FF2B5EF4-FFF2-40B4-BE49-F238E27FC236}">
                      <a16:creationId xmlns:a16="http://schemas.microsoft.com/office/drawing/2014/main" id="{44B083F5-CB5D-CECD-511D-2C9A334C2D38}"/>
                    </a:ext>
                  </a:extLst>
                </p14:cNvPr>
                <p14:cNvContentPartPr/>
                <p14:nvPr/>
              </p14:nvContentPartPr>
              <p14:xfrm>
                <a:off x="5142404" y="6247342"/>
                <a:ext cx="394920" cy="160200"/>
              </p14:xfrm>
            </p:contentPart>
          </mc:Choice>
          <mc:Fallback>
            <p:pic>
              <p:nvPicPr>
                <p:cNvPr id="137272" name="Freihand 137271">
                  <a:extLst>
                    <a:ext uri="{FF2B5EF4-FFF2-40B4-BE49-F238E27FC236}">
                      <a16:creationId xmlns:a16="http://schemas.microsoft.com/office/drawing/2014/main" id="{44B083F5-CB5D-CECD-511D-2C9A334C2D38}"/>
                    </a:ext>
                  </a:extLst>
                </p:cNvPr>
                <p:cNvPicPr/>
                <p:nvPr/>
              </p:nvPicPr>
              <p:blipFill>
                <a:blip r:embed="rId110"/>
                <a:stretch>
                  <a:fillRect/>
                </a:stretch>
              </p:blipFill>
              <p:spPr>
                <a:xfrm>
                  <a:off x="5133764" y="6238702"/>
                  <a:ext cx="412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7273" name="Freihand 137272">
                  <a:extLst>
                    <a:ext uri="{FF2B5EF4-FFF2-40B4-BE49-F238E27FC236}">
                      <a16:creationId xmlns:a16="http://schemas.microsoft.com/office/drawing/2014/main" id="{D4514682-2CA2-133A-334D-C3AF8DAB1515}"/>
                    </a:ext>
                  </a:extLst>
                </p14:cNvPr>
                <p14:cNvContentPartPr/>
                <p14:nvPr/>
              </p14:nvContentPartPr>
              <p14:xfrm>
                <a:off x="5433284" y="6186502"/>
                <a:ext cx="38160" cy="7560"/>
              </p14:xfrm>
            </p:contentPart>
          </mc:Choice>
          <mc:Fallback>
            <p:pic>
              <p:nvPicPr>
                <p:cNvPr id="137273" name="Freihand 137272">
                  <a:extLst>
                    <a:ext uri="{FF2B5EF4-FFF2-40B4-BE49-F238E27FC236}">
                      <a16:creationId xmlns:a16="http://schemas.microsoft.com/office/drawing/2014/main" id="{D4514682-2CA2-133A-334D-C3AF8DAB1515}"/>
                    </a:ext>
                  </a:extLst>
                </p:cNvPr>
                <p:cNvPicPr/>
                <p:nvPr/>
              </p:nvPicPr>
              <p:blipFill>
                <a:blip r:embed="rId112"/>
                <a:stretch>
                  <a:fillRect/>
                </a:stretch>
              </p:blipFill>
              <p:spPr>
                <a:xfrm>
                  <a:off x="5424284" y="6177502"/>
                  <a:ext cx="55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7274" name="Freihand 137273">
                  <a:extLst>
                    <a:ext uri="{FF2B5EF4-FFF2-40B4-BE49-F238E27FC236}">
                      <a16:creationId xmlns:a16="http://schemas.microsoft.com/office/drawing/2014/main" id="{B930AC1E-655A-3665-8277-D87B86EBFE4C}"/>
                    </a:ext>
                  </a:extLst>
                </p14:cNvPr>
                <p14:cNvContentPartPr/>
                <p14:nvPr/>
              </p14:nvContentPartPr>
              <p14:xfrm>
                <a:off x="5596364" y="6248782"/>
                <a:ext cx="267840" cy="113400"/>
              </p14:xfrm>
            </p:contentPart>
          </mc:Choice>
          <mc:Fallback>
            <p:pic>
              <p:nvPicPr>
                <p:cNvPr id="137274" name="Freihand 137273">
                  <a:extLst>
                    <a:ext uri="{FF2B5EF4-FFF2-40B4-BE49-F238E27FC236}">
                      <a16:creationId xmlns:a16="http://schemas.microsoft.com/office/drawing/2014/main" id="{B930AC1E-655A-3665-8277-D87B86EBFE4C}"/>
                    </a:ext>
                  </a:extLst>
                </p:cNvPr>
                <p:cNvPicPr/>
                <p:nvPr/>
              </p:nvPicPr>
              <p:blipFill>
                <a:blip r:embed="rId114"/>
                <a:stretch>
                  <a:fillRect/>
                </a:stretch>
              </p:blipFill>
              <p:spPr>
                <a:xfrm>
                  <a:off x="5587724" y="6240142"/>
                  <a:ext cx="285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7275" name="Freihand 137274">
                  <a:extLst>
                    <a:ext uri="{FF2B5EF4-FFF2-40B4-BE49-F238E27FC236}">
                      <a16:creationId xmlns:a16="http://schemas.microsoft.com/office/drawing/2014/main" id="{BB504A0A-073D-0843-1650-8799B8F9BC1D}"/>
                    </a:ext>
                  </a:extLst>
                </p14:cNvPr>
                <p14:cNvContentPartPr/>
                <p14:nvPr/>
              </p14:nvContentPartPr>
              <p14:xfrm>
                <a:off x="6071924" y="6237622"/>
                <a:ext cx="180720" cy="177120"/>
              </p14:xfrm>
            </p:contentPart>
          </mc:Choice>
          <mc:Fallback>
            <p:pic>
              <p:nvPicPr>
                <p:cNvPr id="137275" name="Freihand 137274">
                  <a:extLst>
                    <a:ext uri="{FF2B5EF4-FFF2-40B4-BE49-F238E27FC236}">
                      <a16:creationId xmlns:a16="http://schemas.microsoft.com/office/drawing/2014/main" id="{BB504A0A-073D-0843-1650-8799B8F9BC1D}"/>
                    </a:ext>
                  </a:extLst>
                </p:cNvPr>
                <p:cNvPicPr/>
                <p:nvPr/>
              </p:nvPicPr>
              <p:blipFill>
                <a:blip r:embed="rId116"/>
                <a:stretch>
                  <a:fillRect/>
                </a:stretch>
              </p:blipFill>
              <p:spPr>
                <a:xfrm>
                  <a:off x="6062924" y="6228982"/>
                  <a:ext cx="198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7276" name="Freihand 137275">
                  <a:extLst>
                    <a:ext uri="{FF2B5EF4-FFF2-40B4-BE49-F238E27FC236}">
                      <a16:creationId xmlns:a16="http://schemas.microsoft.com/office/drawing/2014/main" id="{5D0919B7-5036-8472-800D-0EC0CA363D92}"/>
                    </a:ext>
                  </a:extLst>
                </p14:cNvPr>
                <p14:cNvContentPartPr/>
                <p14:nvPr/>
              </p14:nvContentPartPr>
              <p14:xfrm>
                <a:off x="6085244" y="6271462"/>
                <a:ext cx="172800" cy="36360"/>
              </p14:xfrm>
            </p:contentPart>
          </mc:Choice>
          <mc:Fallback>
            <p:pic>
              <p:nvPicPr>
                <p:cNvPr id="137276" name="Freihand 137275">
                  <a:extLst>
                    <a:ext uri="{FF2B5EF4-FFF2-40B4-BE49-F238E27FC236}">
                      <a16:creationId xmlns:a16="http://schemas.microsoft.com/office/drawing/2014/main" id="{5D0919B7-5036-8472-800D-0EC0CA363D92}"/>
                    </a:ext>
                  </a:extLst>
                </p:cNvPr>
                <p:cNvPicPr/>
                <p:nvPr/>
              </p:nvPicPr>
              <p:blipFill>
                <a:blip r:embed="rId118"/>
                <a:stretch>
                  <a:fillRect/>
                </a:stretch>
              </p:blipFill>
              <p:spPr>
                <a:xfrm>
                  <a:off x="6076604" y="6262822"/>
                  <a:ext cx="190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7277" name="Freihand 137276">
                  <a:extLst>
                    <a:ext uri="{FF2B5EF4-FFF2-40B4-BE49-F238E27FC236}">
                      <a16:creationId xmlns:a16="http://schemas.microsoft.com/office/drawing/2014/main" id="{F30331C6-679E-FD86-8E97-0F2B9ED805DB}"/>
                    </a:ext>
                  </a:extLst>
                </p14:cNvPr>
                <p14:cNvContentPartPr/>
                <p14:nvPr/>
              </p14:nvContentPartPr>
              <p14:xfrm>
                <a:off x="6285044" y="6098302"/>
                <a:ext cx="208800" cy="272160"/>
              </p14:xfrm>
            </p:contentPart>
          </mc:Choice>
          <mc:Fallback>
            <p:pic>
              <p:nvPicPr>
                <p:cNvPr id="137277" name="Freihand 137276">
                  <a:extLst>
                    <a:ext uri="{FF2B5EF4-FFF2-40B4-BE49-F238E27FC236}">
                      <a16:creationId xmlns:a16="http://schemas.microsoft.com/office/drawing/2014/main" id="{F30331C6-679E-FD86-8E97-0F2B9ED805DB}"/>
                    </a:ext>
                  </a:extLst>
                </p:cNvPr>
                <p:cNvPicPr/>
                <p:nvPr/>
              </p:nvPicPr>
              <p:blipFill>
                <a:blip r:embed="rId120"/>
                <a:stretch>
                  <a:fillRect/>
                </a:stretch>
              </p:blipFill>
              <p:spPr>
                <a:xfrm>
                  <a:off x="6276404" y="6089302"/>
                  <a:ext cx="2264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7278" name="Freihand 137277">
                  <a:extLst>
                    <a:ext uri="{FF2B5EF4-FFF2-40B4-BE49-F238E27FC236}">
                      <a16:creationId xmlns:a16="http://schemas.microsoft.com/office/drawing/2014/main" id="{2A6A2326-CE53-A5F2-7B76-D5C806DA5FE6}"/>
                    </a:ext>
                  </a:extLst>
                </p14:cNvPr>
                <p14:cNvContentPartPr/>
                <p14:nvPr/>
              </p14:nvContentPartPr>
              <p14:xfrm>
                <a:off x="6539564" y="6095782"/>
                <a:ext cx="33120" cy="269280"/>
              </p14:xfrm>
            </p:contentPart>
          </mc:Choice>
          <mc:Fallback>
            <p:pic>
              <p:nvPicPr>
                <p:cNvPr id="137278" name="Freihand 137277">
                  <a:extLst>
                    <a:ext uri="{FF2B5EF4-FFF2-40B4-BE49-F238E27FC236}">
                      <a16:creationId xmlns:a16="http://schemas.microsoft.com/office/drawing/2014/main" id="{2A6A2326-CE53-A5F2-7B76-D5C806DA5FE6}"/>
                    </a:ext>
                  </a:extLst>
                </p:cNvPr>
                <p:cNvPicPr/>
                <p:nvPr/>
              </p:nvPicPr>
              <p:blipFill>
                <a:blip r:embed="rId122"/>
                <a:stretch>
                  <a:fillRect/>
                </a:stretch>
              </p:blipFill>
              <p:spPr>
                <a:xfrm>
                  <a:off x="6530564" y="6086782"/>
                  <a:ext cx="507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7279" name="Freihand 137278">
                  <a:extLst>
                    <a:ext uri="{FF2B5EF4-FFF2-40B4-BE49-F238E27FC236}">
                      <a16:creationId xmlns:a16="http://schemas.microsoft.com/office/drawing/2014/main" id="{50554B87-8CBD-A9DB-5F73-429F023FF580}"/>
                    </a:ext>
                  </a:extLst>
                </p14:cNvPr>
                <p14:cNvContentPartPr/>
                <p14:nvPr/>
              </p14:nvContentPartPr>
              <p14:xfrm>
                <a:off x="6611564" y="6105502"/>
                <a:ext cx="146520" cy="223560"/>
              </p14:xfrm>
            </p:contentPart>
          </mc:Choice>
          <mc:Fallback>
            <p:pic>
              <p:nvPicPr>
                <p:cNvPr id="137279" name="Freihand 137278">
                  <a:extLst>
                    <a:ext uri="{FF2B5EF4-FFF2-40B4-BE49-F238E27FC236}">
                      <a16:creationId xmlns:a16="http://schemas.microsoft.com/office/drawing/2014/main" id="{50554B87-8CBD-A9DB-5F73-429F023FF580}"/>
                    </a:ext>
                  </a:extLst>
                </p:cNvPr>
                <p:cNvPicPr/>
                <p:nvPr/>
              </p:nvPicPr>
              <p:blipFill>
                <a:blip r:embed="rId124"/>
                <a:stretch>
                  <a:fillRect/>
                </a:stretch>
              </p:blipFill>
              <p:spPr>
                <a:xfrm>
                  <a:off x="6602924" y="6096502"/>
                  <a:ext cx="1641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7280" name="Freihand 137279">
                  <a:extLst>
                    <a:ext uri="{FF2B5EF4-FFF2-40B4-BE49-F238E27FC236}">
                      <a16:creationId xmlns:a16="http://schemas.microsoft.com/office/drawing/2014/main" id="{25D4AC1C-2D0D-D591-EF32-53F0229F271E}"/>
                    </a:ext>
                  </a:extLst>
                </p14:cNvPr>
                <p14:cNvContentPartPr/>
                <p14:nvPr/>
              </p14:nvContentPartPr>
              <p14:xfrm>
                <a:off x="6789764" y="6274702"/>
                <a:ext cx="23400" cy="66600"/>
              </p14:xfrm>
            </p:contentPart>
          </mc:Choice>
          <mc:Fallback>
            <p:pic>
              <p:nvPicPr>
                <p:cNvPr id="137280" name="Freihand 137279">
                  <a:extLst>
                    <a:ext uri="{FF2B5EF4-FFF2-40B4-BE49-F238E27FC236}">
                      <a16:creationId xmlns:a16="http://schemas.microsoft.com/office/drawing/2014/main" id="{25D4AC1C-2D0D-D591-EF32-53F0229F271E}"/>
                    </a:ext>
                  </a:extLst>
                </p:cNvPr>
                <p:cNvPicPr/>
                <p:nvPr/>
              </p:nvPicPr>
              <p:blipFill>
                <a:blip r:embed="rId126"/>
                <a:stretch>
                  <a:fillRect/>
                </a:stretch>
              </p:blipFill>
              <p:spPr>
                <a:xfrm>
                  <a:off x="6781124" y="6266062"/>
                  <a:ext cx="41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7281" name="Freihand 137280">
                  <a:extLst>
                    <a:ext uri="{FF2B5EF4-FFF2-40B4-BE49-F238E27FC236}">
                      <a16:creationId xmlns:a16="http://schemas.microsoft.com/office/drawing/2014/main" id="{A3EF24DD-994C-4E88-F205-AF204CA25708}"/>
                    </a:ext>
                  </a:extLst>
                </p14:cNvPr>
                <p14:cNvContentPartPr/>
                <p14:nvPr/>
              </p14:nvContentPartPr>
              <p14:xfrm>
                <a:off x="7034204" y="6157702"/>
                <a:ext cx="41760" cy="129240"/>
              </p14:xfrm>
            </p:contentPart>
          </mc:Choice>
          <mc:Fallback>
            <p:pic>
              <p:nvPicPr>
                <p:cNvPr id="137281" name="Freihand 137280">
                  <a:extLst>
                    <a:ext uri="{FF2B5EF4-FFF2-40B4-BE49-F238E27FC236}">
                      <a16:creationId xmlns:a16="http://schemas.microsoft.com/office/drawing/2014/main" id="{A3EF24DD-994C-4E88-F205-AF204CA25708}"/>
                    </a:ext>
                  </a:extLst>
                </p:cNvPr>
                <p:cNvPicPr/>
                <p:nvPr/>
              </p:nvPicPr>
              <p:blipFill>
                <a:blip r:embed="rId128"/>
                <a:stretch>
                  <a:fillRect/>
                </a:stretch>
              </p:blipFill>
              <p:spPr>
                <a:xfrm>
                  <a:off x="7025564" y="6148702"/>
                  <a:ext cx="594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7282" name="Freihand 137281">
                  <a:extLst>
                    <a:ext uri="{FF2B5EF4-FFF2-40B4-BE49-F238E27FC236}">
                      <a16:creationId xmlns:a16="http://schemas.microsoft.com/office/drawing/2014/main" id="{2839110B-22B2-4FCD-55EE-421E5C611D2E}"/>
                    </a:ext>
                  </a:extLst>
                </p14:cNvPr>
                <p14:cNvContentPartPr/>
                <p14:nvPr/>
              </p14:nvContentPartPr>
              <p14:xfrm>
                <a:off x="6921164" y="6124582"/>
                <a:ext cx="356400" cy="168480"/>
              </p14:xfrm>
            </p:contentPart>
          </mc:Choice>
          <mc:Fallback>
            <p:pic>
              <p:nvPicPr>
                <p:cNvPr id="137282" name="Freihand 137281">
                  <a:extLst>
                    <a:ext uri="{FF2B5EF4-FFF2-40B4-BE49-F238E27FC236}">
                      <a16:creationId xmlns:a16="http://schemas.microsoft.com/office/drawing/2014/main" id="{2839110B-22B2-4FCD-55EE-421E5C611D2E}"/>
                    </a:ext>
                  </a:extLst>
                </p:cNvPr>
                <p:cNvPicPr/>
                <p:nvPr/>
              </p:nvPicPr>
              <p:blipFill>
                <a:blip r:embed="rId130"/>
                <a:stretch>
                  <a:fillRect/>
                </a:stretch>
              </p:blipFill>
              <p:spPr>
                <a:xfrm>
                  <a:off x="6912524" y="6115582"/>
                  <a:ext cx="3740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7283" name="Freihand 137282">
                  <a:extLst>
                    <a:ext uri="{FF2B5EF4-FFF2-40B4-BE49-F238E27FC236}">
                      <a16:creationId xmlns:a16="http://schemas.microsoft.com/office/drawing/2014/main" id="{82C72822-9174-F096-4EF4-B732B1416432}"/>
                    </a:ext>
                  </a:extLst>
                </p14:cNvPr>
                <p14:cNvContentPartPr/>
                <p14:nvPr/>
              </p14:nvContentPartPr>
              <p14:xfrm>
                <a:off x="7241204" y="6128542"/>
                <a:ext cx="168840" cy="153720"/>
              </p14:xfrm>
            </p:contentPart>
          </mc:Choice>
          <mc:Fallback>
            <p:pic>
              <p:nvPicPr>
                <p:cNvPr id="137283" name="Freihand 137282">
                  <a:extLst>
                    <a:ext uri="{FF2B5EF4-FFF2-40B4-BE49-F238E27FC236}">
                      <a16:creationId xmlns:a16="http://schemas.microsoft.com/office/drawing/2014/main" id="{82C72822-9174-F096-4EF4-B732B1416432}"/>
                    </a:ext>
                  </a:extLst>
                </p:cNvPr>
                <p:cNvPicPr/>
                <p:nvPr/>
              </p:nvPicPr>
              <p:blipFill>
                <a:blip r:embed="rId132"/>
                <a:stretch>
                  <a:fillRect/>
                </a:stretch>
              </p:blipFill>
              <p:spPr>
                <a:xfrm>
                  <a:off x="7232204" y="6119902"/>
                  <a:ext cx="186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7284" name="Freihand 137283">
                  <a:extLst>
                    <a:ext uri="{FF2B5EF4-FFF2-40B4-BE49-F238E27FC236}">
                      <a16:creationId xmlns:a16="http://schemas.microsoft.com/office/drawing/2014/main" id="{A8D7E460-2827-DEBB-C84A-2800CECC811D}"/>
                    </a:ext>
                  </a:extLst>
                </p14:cNvPr>
                <p14:cNvContentPartPr/>
                <p14:nvPr/>
              </p14:nvContentPartPr>
              <p14:xfrm>
                <a:off x="7426604" y="6083182"/>
                <a:ext cx="177840" cy="202320"/>
              </p14:xfrm>
            </p:contentPart>
          </mc:Choice>
          <mc:Fallback>
            <p:pic>
              <p:nvPicPr>
                <p:cNvPr id="137284" name="Freihand 137283">
                  <a:extLst>
                    <a:ext uri="{FF2B5EF4-FFF2-40B4-BE49-F238E27FC236}">
                      <a16:creationId xmlns:a16="http://schemas.microsoft.com/office/drawing/2014/main" id="{A8D7E460-2827-DEBB-C84A-2800CECC811D}"/>
                    </a:ext>
                  </a:extLst>
                </p:cNvPr>
                <p:cNvPicPr/>
                <p:nvPr/>
              </p:nvPicPr>
              <p:blipFill>
                <a:blip r:embed="rId134"/>
                <a:stretch>
                  <a:fillRect/>
                </a:stretch>
              </p:blipFill>
              <p:spPr>
                <a:xfrm>
                  <a:off x="7417604" y="6074542"/>
                  <a:ext cx="1954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7285" name="Freihand 137284">
                  <a:extLst>
                    <a:ext uri="{FF2B5EF4-FFF2-40B4-BE49-F238E27FC236}">
                      <a16:creationId xmlns:a16="http://schemas.microsoft.com/office/drawing/2014/main" id="{95069601-5380-202B-0EBF-ACCBFDFD3C1A}"/>
                    </a:ext>
                  </a:extLst>
                </p14:cNvPr>
                <p14:cNvContentPartPr/>
                <p14:nvPr/>
              </p14:nvContentPartPr>
              <p14:xfrm>
                <a:off x="7528484" y="6221062"/>
                <a:ext cx="89640" cy="55080"/>
              </p14:xfrm>
            </p:contentPart>
          </mc:Choice>
          <mc:Fallback>
            <p:pic>
              <p:nvPicPr>
                <p:cNvPr id="137285" name="Freihand 137284">
                  <a:extLst>
                    <a:ext uri="{FF2B5EF4-FFF2-40B4-BE49-F238E27FC236}">
                      <a16:creationId xmlns:a16="http://schemas.microsoft.com/office/drawing/2014/main" id="{95069601-5380-202B-0EBF-ACCBFDFD3C1A}"/>
                    </a:ext>
                  </a:extLst>
                </p:cNvPr>
                <p:cNvPicPr/>
                <p:nvPr/>
              </p:nvPicPr>
              <p:blipFill>
                <a:blip r:embed="rId136"/>
                <a:stretch>
                  <a:fillRect/>
                </a:stretch>
              </p:blipFill>
              <p:spPr>
                <a:xfrm>
                  <a:off x="7519844" y="6212062"/>
                  <a:ext cx="107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7286" name="Freihand 137285">
                  <a:extLst>
                    <a:ext uri="{FF2B5EF4-FFF2-40B4-BE49-F238E27FC236}">
                      <a16:creationId xmlns:a16="http://schemas.microsoft.com/office/drawing/2014/main" id="{CF3C5CE2-6E4A-30EA-1FEE-A9C60BC1D659}"/>
                    </a:ext>
                  </a:extLst>
                </p14:cNvPr>
                <p14:cNvContentPartPr/>
                <p14:nvPr/>
              </p14:nvContentPartPr>
              <p14:xfrm>
                <a:off x="7608044" y="6169942"/>
                <a:ext cx="130680" cy="97920"/>
              </p14:xfrm>
            </p:contentPart>
          </mc:Choice>
          <mc:Fallback>
            <p:pic>
              <p:nvPicPr>
                <p:cNvPr id="137286" name="Freihand 137285">
                  <a:extLst>
                    <a:ext uri="{FF2B5EF4-FFF2-40B4-BE49-F238E27FC236}">
                      <a16:creationId xmlns:a16="http://schemas.microsoft.com/office/drawing/2014/main" id="{CF3C5CE2-6E4A-30EA-1FEE-A9C60BC1D659}"/>
                    </a:ext>
                  </a:extLst>
                </p:cNvPr>
                <p:cNvPicPr/>
                <p:nvPr/>
              </p:nvPicPr>
              <p:blipFill>
                <a:blip r:embed="rId138"/>
                <a:stretch>
                  <a:fillRect/>
                </a:stretch>
              </p:blipFill>
              <p:spPr>
                <a:xfrm>
                  <a:off x="7599404" y="6160942"/>
                  <a:ext cx="148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7287" name="Freihand 137286">
                  <a:extLst>
                    <a:ext uri="{FF2B5EF4-FFF2-40B4-BE49-F238E27FC236}">
                      <a16:creationId xmlns:a16="http://schemas.microsoft.com/office/drawing/2014/main" id="{65F47D74-C7C9-88DB-E337-11FBA2F135C8}"/>
                    </a:ext>
                  </a:extLst>
                </p14:cNvPr>
                <p14:cNvContentPartPr/>
                <p14:nvPr/>
              </p14:nvContentPartPr>
              <p14:xfrm>
                <a:off x="7820444" y="6137902"/>
                <a:ext cx="118080" cy="268200"/>
              </p14:xfrm>
            </p:contentPart>
          </mc:Choice>
          <mc:Fallback>
            <p:pic>
              <p:nvPicPr>
                <p:cNvPr id="137287" name="Freihand 137286">
                  <a:extLst>
                    <a:ext uri="{FF2B5EF4-FFF2-40B4-BE49-F238E27FC236}">
                      <a16:creationId xmlns:a16="http://schemas.microsoft.com/office/drawing/2014/main" id="{65F47D74-C7C9-88DB-E337-11FBA2F135C8}"/>
                    </a:ext>
                  </a:extLst>
                </p:cNvPr>
                <p:cNvPicPr/>
                <p:nvPr/>
              </p:nvPicPr>
              <p:blipFill>
                <a:blip r:embed="rId140"/>
                <a:stretch>
                  <a:fillRect/>
                </a:stretch>
              </p:blipFill>
              <p:spPr>
                <a:xfrm>
                  <a:off x="7811804" y="6129262"/>
                  <a:ext cx="1357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7288" name="Freihand 137287">
                  <a:extLst>
                    <a:ext uri="{FF2B5EF4-FFF2-40B4-BE49-F238E27FC236}">
                      <a16:creationId xmlns:a16="http://schemas.microsoft.com/office/drawing/2014/main" id="{5D60F52B-BE80-D8E4-44FD-DFCCE1A469D2}"/>
                    </a:ext>
                  </a:extLst>
                </p14:cNvPr>
                <p14:cNvContentPartPr/>
                <p14:nvPr/>
              </p14:nvContentPartPr>
              <p14:xfrm>
                <a:off x="7953644" y="6140422"/>
                <a:ext cx="289080" cy="99720"/>
              </p14:xfrm>
            </p:contentPart>
          </mc:Choice>
          <mc:Fallback>
            <p:pic>
              <p:nvPicPr>
                <p:cNvPr id="137288" name="Freihand 137287">
                  <a:extLst>
                    <a:ext uri="{FF2B5EF4-FFF2-40B4-BE49-F238E27FC236}">
                      <a16:creationId xmlns:a16="http://schemas.microsoft.com/office/drawing/2014/main" id="{5D60F52B-BE80-D8E4-44FD-DFCCE1A469D2}"/>
                    </a:ext>
                  </a:extLst>
                </p:cNvPr>
                <p:cNvPicPr/>
                <p:nvPr/>
              </p:nvPicPr>
              <p:blipFill>
                <a:blip r:embed="rId142"/>
                <a:stretch>
                  <a:fillRect/>
                </a:stretch>
              </p:blipFill>
              <p:spPr>
                <a:xfrm>
                  <a:off x="7944644" y="6131422"/>
                  <a:ext cx="306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7289" name="Freihand 137288">
                  <a:extLst>
                    <a:ext uri="{FF2B5EF4-FFF2-40B4-BE49-F238E27FC236}">
                      <a16:creationId xmlns:a16="http://schemas.microsoft.com/office/drawing/2014/main" id="{81B165CE-1878-BD72-768C-639C09FC0300}"/>
                    </a:ext>
                  </a:extLst>
                </p14:cNvPr>
                <p14:cNvContentPartPr/>
                <p14:nvPr/>
              </p14:nvContentPartPr>
              <p14:xfrm>
                <a:off x="8292764" y="6075622"/>
                <a:ext cx="107640" cy="163800"/>
              </p14:xfrm>
            </p:contentPart>
          </mc:Choice>
          <mc:Fallback>
            <p:pic>
              <p:nvPicPr>
                <p:cNvPr id="137289" name="Freihand 137288">
                  <a:extLst>
                    <a:ext uri="{FF2B5EF4-FFF2-40B4-BE49-F238E27FC236}">
                      <a16:creationId xmlns:a16="http://schemas.microsoft.com/office/drawing/2014/main" id="{81B165CE-1878-BD72-768C-639C09FC0300}"/>
                    </a:ext>
                  </a:extLst>
                </p:cNvPr>
                <p:cNvPicPr/>
                <p:nvPr/>
              </p:nvPicPr>
              <p:blipFill>
                <a:blip r:embed="rId144"/>
                <a:stretch>
                  <a:fillRect/>
                </a:stretch>
              </p:blipFill>
              <p:spPr>
                <a:xfrm>
                  <a:off x="8283764" y="6066622"/>
                  <a:ext cx="125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7290" name="Freihand 137289">
                  <a:extLst>
                    <a:ext uri="{FF2B5EF4-FFF2-40B4-BE49-F238E27FC236}">
                      <a16:creationId xmlns:a16="http://schemas.microsoft.com/office/drawing/2014/main" id="{5DB68BA7-21CE-5C88-D343-932007328D7E}"/>
                    </a:ext>
                  </a:extLst>
                </p14:cNvPr>
                <p14:cNvContentPartPr/>
                <p14:nvPr/>
              </p14:nvContentPartPr>
              <p14:xfrm>
                <a:off x="8290244" y="6159502"/>
                <a:ext cx="126720" cy="39600"/>
              </p14:xfrm>
            </p:contentPart>
          </mc:Choice>
          <mc:Fallback>
            <p:pic>
              <p:nvPicPr>
                <p:cNvPr id="137290" name="Freihand 137289">
                  <a:extLst>
                    <a:ext uri="{FF2B5EF4-FFF2-40B4-BE49-F238E27FC236}">
                      <a16:creationId xmlns:a16="http://schemas.microsoft.com/office/drawing/2014/main" id="{5DB68BA7-21CE-5C88-D343-932007328D7E}"/>
                    </a:ext>
                  </a:extLst>
                </p:cNvPr>
                <p:cNvPicPr/>
                <p:nvPr/>
              </p:nvPicPr>
              <p:blipFill>
                <a:blip r:embed="rId146"/>
                <a:stretch>
                  <a:fillRect/>
                </a:stretch>
              </p:blipFill>
              <p:spPr>
                <a:xfrm>
                  <a:off x="8281244" y="6150862"/>
                  <a:ext cx="144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7292" name="Freihand 137291">
                  <a:extLst>
                    <a:ext uri="{FF2B5EF4-FFF2-40B4-BE49-F238E27FC236}">
                      <a16:creationId xmlns:a16="http://schemas.microsoft.com/office/drawing/2014/main" id="{49B6CC30-51A0-5F5A-6463-A2444189CB9F}"/>
                    </a:ext>
                  </a:extLst>
                </p14:cNvPr>
                <p14:cNvContentPartPr/>
                <p14:nvPr/>
              </p14:nvContentPartPr>
              <p14:xfrm>
                <a:off x="7281524" y="6374422"/>
                <a:ext cx="198360" cy="277200"/>
              </p14:xfrm>
            </p:contentPart>
          </mc:Choice>
          <mc:Fallback>
            <p:pic>
              <p:nvPicPr>
                <p:cNvPr id="137292" name="Freihand 137291">
                  <a:extLst>
                    <a:ext uri="{FF2B5EF4-FFF2-40B4-BE49-F238E27FC236}">
                      <a16:creationId xmlns:a16="http://schemas.microsoft.com/office/drawing/2014/main" id="{49B6CC30-51A0-5F5A-6463-A2444189CB9F}"/>
                    </a:ext>
                  </a:extLst>
                </p:cNvPr>
                <p:cNvPicPr/>
                <p:nvPr/>
              </p:nvPicPr>
              <p:blipFill>
                <a:blip r:embed="rId148"/>
                <a:stretch>
                  <a:fillRect/>
                </a:stretch>
              </p:blipFill>
              <p:spPr>
                <a:xfrm>
                  <a:off x="7272884" y="6365422"/>
                  <a:ext cx="2160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7293" name="Freihand 137292">
                  <a:extLst>
                    <a:ext uri="{FF2B5EF4-FFF2-40B4-BE49-F238E27FC236}">
                      <a16:creationId xmlns:a16="http://schemas.microsoft.com/office/drawing/2014/main" id="{42B30022-98DB-46C9-8D07-F21010A0EF63}"/>
                    </a:ext>
                  </a:extLst>
                </p14:cNvPr>
                <p14:cNvContentPartPr/>
                <p14:nvPr/>
              </p14:nvContentPartPr>
              <p14:xfrm>
                <a:off x="7480604" y="6368302"/>
                <a:ext cx="211680" cy="176760"/>
              </p14:xfrm>
            </p:contentPart>
          </mc:Choice>
          <mc:Fallback>
            <p:pic>
              <p:nvPicPr>
                <p:cNvPr id="137293" name="Freihand 137292">
                  <a:extLst>
                    <a:ext uri="{FF2B5EF4-FFF2-40B4-BE49-F238E27FC236}">
                      <a16:creationId xmlns:a16="http://schemas.microsoft.com/office/drawing/2014/main" id="{42B30022-98DB-46C9-8D07-F21010A0EF63}"/>
                    </a:ext>
                  </a:extLst>
                </p:cNvPr>
                <p:cNvPicPr/>
                <p:nvPr/>
              </p:nvPicPr>
              <p:blipFill>
                <a:blip r:embed="rId150"/>
                <a:stretch>
                  <a:fillRect/>
                </a:stretch>
              </p:blipFill>
              <p:spPr>
                <a:xfrm>
                  <a:off x="7471964" y="6359302"/>
                  <a:ext cx="229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7294" name="Freihand 137293">
                  <a:extLst>
                    <a:ext uri="{FF2B5EF4-FFF2-40B4-BE49-F238E27FC236}">
                      <a16:creationId xmlns:a16="http://schemas.microsoft.com/office/drawing/2014/main" id="{CFE58F6D-4285-6E4D-32A9-4878EE8FBA6A}"/>
                    </a:ext>
                  </a:extLst>
                </p14:cNvPr>
                <p14:cNvContentPartPr/>
                <p14:nvPr/>
              </p14:nvContentPartPr>
              <p14:xfrm>
                <a:off x="7385204" y="6341662"/>
                <a:ext cx="66960" cy="38880"/>
              </p14:xfrm>
            </p:contentPart>
          </mc:Choice>
          <mc:Fallback>
            <p:pic>
              <p:nvPicPr>
                <p:cNvPr id="137294" name="Freihand 137293">
                  <a:extLst>
                    <a:ext uri="{FF2B5EF4-FFF2-40B4-BE49-F238E27FC236}">
                      <a16:creationId xmlns:a16="http://schemas.microsoft.com/office/drawing/2014/main" id="{CFE58F6D-4285-6E4D-32A9-4878EE8FBA6A}"/>
                    </a:ext>
                  </a:extLst>
                </p:cNvPr>
                <p:cNvPicPr/>
                <p:nvPr/>
              </p:nvPicPr>
              <p:blipFill>
                <a:blip r:embed="rId152"/>
                <a:stretch>
                  <a:fillRect/>
                </a:stretch>
              </p:blipFill>
              <p:spPr>
                <a:xfrm>
                  <a:off x="7376204" y="6333022"/>
                  <a:ext cx="84600" cy="5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3">
            <p14:nvContentPartPr>
              <p14:cNvPr id="137296" name="Freihand 137295">
                <a:extLst>
                  <a:ext uri="{FF2B5EF4-FFF2-40B4-BE49-F238E27FC236}">
                    <a16:creationId xmlns:a16="http://schemas.microsoft.com/office/drawing/2014/main" id="{86251FE6-D0F1-C85D-38E0-57F48147017C}"/>
                  </a:ext>
                </a:extLst>
              </p14:cNvPr>
              <p14:cNvContentPartPr/>
              <p14:nvPr/>
            </p14:nvContentPartPr>
            <p14:xfrm>
              <a:off x="414524" y="4186342"/>
              <a:ext cx="3409920" cy="717480"/>
            </p14:xfrm>
          </p:contentPart>
        </mc:Choice>
        <mc:Fallback>
          <p:pic>
            <p:nvPicPr>
              <p:cNvPr id="137296" name="Freihand 137295">
                <a:extLst>
                  <a:ext uri="{FF2B5EF4-FFF2-40B4-BE49-F238E27FC236}">
                    <a16:creationId xmlns:a16="http://schemas.microsoft.com/office/drawing/2014/main" id="{86251FE6-D0F1-C85D-38E0-57F48147017C}"/>
                  </a:ext>
                </a:extLst>
              </p:cNvPr>
              <p:cNvPicPr/>
              <p:nvPr/>
            </p:nvPicPr>
            <p:blipFill>
              <a:blip r:embed="rId154"/>
              <a:stretch>
                <a:fillRect/>
              </a:stretch>
            </p:blipFill>
            <p:spPr>
              <a:xfrm>
                <a:off x="405884" y="4177342"/>
                <a:ext cx="3427560" cy="735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7357" name="Freihand 137356">
                <a:extLst>
                  <a:ext uri="{FF2B5EF4-FFF2-40B4-BE49-F238E27FC236}">
                    <a16:creationId xmlns:a16="http://schemas.microsoft.com/office/drawing/2014/main" id="{FC29776D-3A58-D595-E1DF-B98C1CF7502C}"/>
                  </a:ext>
                </a:extLst>
              </p14:cNvPr>
              <p14:cNvContentPartPr/>
              <p14:nvPr/>
            </p14:nvContentPartPr>
            <p14:xfrm>
              <a:off x="4357244" y="4140622"/>
              <a:ext cx="1911240" cy="398160"/>
            </p14:xfrm>
          </p:contentPart>
        </mc:Choice>
        <mc:Fallback>
          <p:pic>
            <p:nvPicPr>
              <p:cNvPr id="137357" name="Freihand 137356">
                <a:extLst>
                  <a:ext uri="{FF2B5EF4-FFF2-40B4-BE49-F238E27FC236}">
                    <a16:creationId xmlns:a16="http://schemas.microsoft.com/office/drawing/2014/main" id="{FC29776D-3A58-D595-E1DF-B98C1CF7502C}"/>
                  </a:ext>
                </a:extLst>
              </p:cNvPr>
              <p:cNvPicPr/>
              <p:nvPr/>
            </p:nvPicPr>
            <p:blipFill>
              <a:blip r:embed="rId156"/>
              <a:stretch>
                <a:fillRect/>
              </a:stretch>
            </p:blipFill>
            <p:spPr>
              <a:xfrm>
                <a:off x="4348244" y="4131982"/>
                <a:ext cx="1928880" cy="415800"/>
              </a:xfrm>
              <a:prstGeom prst="rect">
                <a:avLst/>
              </a:prstGeom>
            </p:spPr>
          </p:pic>
        </mc:Fallback>
      </mc:AlternateContent>
      <p:grpSp>
        <p:nvGrpSpPr>
          <p:cNvPr id="137360" name="Gruppieren 137359">
            <a:extLst>
              <a:ext uri="{FF2B5EF4-FFF2-40B4-BE49-F238E27FC236}">
                <a16:creationId xmlns:a16="http://schemas.microsoft.com/office/drawing/2014/main" id="{6CE39030-7738-2EFB-B799-D65CD3D29AF7}"/>
              </a:ext>
            </a:extLst>
          </p:cNvPr>
          <p:cNvGrpSpPr/>
          <p:nvPr/>
        </p:nvGrpSpPr>
        <p:grpSpPr>
          <a:xfrm>
            <a:off x="476804" y="2427382"/>
            <a:ext cx="10912320" cy="2506320"/>
            <a:chOff x="476804" y="2427382"/>
            <a:chExt cx="10912320" cy="2506320"/>
          </a:xfrm>
        </p:grpSpPr>
        <mc:AlternateContent xmlns:mc="http://schemas.openxmlformats.org/markup-compatibility/2006">
          <mc:Choice xmlns:p14="http://schemas.microsoft.com/office/powerpoint/2010/main" Requires="p14">
            <p:contentPart p14:bwMode="auto" r:id="rId157">
              <p14:nvContentPartPr>
                <p14:cNvPr id="11" name="Freihand 10">
                  <a:extLst>
                    <a:ext uri="{FF2B5EF4-FFF2-40B4-BE49-F238E27FC236}">
                      <a16:creationId xmlns:a16="http://schemas.microsoft.com/office/drawing/2014/main" id="{D4C3C793-2B80-EE4A-D7FF-9EB6BFC3EBBA}"/>
                    </a:ext>
                  </a:extLst>
                </p14:cNvPr>
                <p14:cNvContentPartPr/>
                <p14:nvPr/>
              </p14:nvContentPartPr>
              <p14:xfrm>
                <a:off x="3123814" y="2958742"/>
                <a:ext cx="366840" cy="75600"/>
              </p14:xfrm>
            </p:contentPart>
          </mc:Choice>
          <mc:Fallback>
            <p:pic>
              <p:nvPicPr>
                <p:cNvPr id="11" name="Freihand 10">
                  <a:extLst>
                    <a:ext uri="{FF2B5EF4-FFF2-40B4-BE49-F238E27FC236}">
                      <a16:creationId xmlns:a16="http://schemas.microsoft.com/office/drawing/2014/main" id="{D4C3C793-2B80-EE4A-D7FF-9EB6BFC3EBBA}"/>
                    </a:ext>
                  </a:extLst>
                </p:cNvPr>
                <p:cNvPicPr/>
                <p:nvPr/>
              </p:nvPicPr>
              <p:blipFill>
                <a:blip r:embed="rId158"/>
                <a:stretch>
                  <a:fillRect/>
                </a:stretch>
              </p:blipFill>
              <p:spPr>
                <a:xfrm>
                  <a:off x="3114814" y="2949742"/>
                  <a:ext cx="384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 name="Freihand 11">
                  <a:extLst>
                    <a:ext uri="{FF2B5EF4-FFF2-40B4-BE49-F238E27FC236}">
                      <a16:creationId xmlns:a16="http://schemas.microsoft.com/office/drawing/2014/main" id="{3585A0FC-4AD1-71B3-4311-2D942C08C5D5}"/>
                    </a:ext>
                  </a:extLst>
                </p14:cNvPr>
                <p14:cNvContentPartPr/>
                <p14:nvPr/>
              </p14:nvContentPartPr>
              <p14:xfrm>
                <a:off x="3434854" y="2856862"/>
                <a:ext cx="159120" cy="202680"/>
              </p14:xfrm>
            </p:contentPart>
          </mc:Choice>
          <mc:Fallback>
            <p:pic>
              <p:nvPicPr>
                <p:cNvPr id="12" name="Freihand 11">
                  <a:extLst>
                    <a:ext uri="{FF2B5EF4-FFF2-40B4-BE49-F238E27FC236}">
                      <a16:creationId xmlns:a16="http://schemas.microsoft.com/office/drawing/2014/main" id="{3585A0FC-4AD1-71B3-4311-2D942C08C5D5}"/>
                    </a:ext>
                  </a:extLst>
                </p:cNvPr>
                <p:cNvPicPr/>
                <p:nvPr/>
              </p:nvPicPr>
              <p:blipFill>
                <a:blip r:embed="rId160"/>
                <a:stretch>
                  <a:fillRect/>
                </a:stretch>
              </p:blipFill>
              <p:spPr>
                <a:xfrm>
                  <a:off x="3426214" y="2848222"/>
                  <a:ext cx="1767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 name="Freihand 12">
                  <a:extLst>
                    <a:ext uri="{FF2B5EF4-FFF2-40B4-BE49-F238E27FC236}">
                      <a16:creationId xmlns:a16="http://schemas.microsoft.com/office/drawing/2014/main" id="{3940E546-60E6-FCE6-67D1-F7900C9B76C8}"/>
                    </a:ext>
                  </a:extLst>
                </p14:cNvPr>
                <p14:cNvContentPartPr/>
                <p14:nvPr/>
              </p14:nvContentPartPr>
              <p14:xfrm>
                <a:off x="3835174" y="2737342"/>
                <a:ext cx="161640" cy="259920"/>
              </p14:xfrm>
            </p:contentPart>
          </mc:Choice>
          <mc:Fallback>
            <p:pic>
              <p:nvPicPr>
                <p:cNvPr id="13" name="Freihand 12">
                  <a:extLst>
                    <a:ext uri="{FF2B5EF4-FFF2-40B4-BE49-F238E27FC236}">
                      <a16:creationId xmlns:a16="http://schemas.microsoft.com/office/drawing/2014/main" id="{3940E546-60E6-FCE6-67D1-F7900C9B76C8}"/>
                    </a:ext>
                  </a:extLst>
                </p:cNvPr>
                <p:cNvPicPr/>
                <p:nvPr/>
              </p:nvPicPr>
              <p:blipFill>
                <a:blip r:embed="rId162"/>
                <a:stretch>
                  <a:fillRect/>
                </a:stretch>
              </p:blipFill>
              <p:spPr>
                <a:xfrm>
                  <a:off x="3826174" y="2728342"/>
                  <a:ext cx="1792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 name="Freihand 13">
                  <a:extLst>
                    <a:ext uri="{FF2B5EF4-FFF2-40B4-BE49-F238E27FC236}">
                      <a16:creationId xmlns:a16="http://schemas.microsoft.com/office/drawing/2014/main" id="{9BDEDB52-B531-F59C-EEC4-08EE6670B2C8}"/>
                    </a:ext>
                  </a:extLst>
                </p14:cNvPr>
                <p14:cNvContentPartPr/>
                <p14:nvPr/>
              </p14:nvContentPartPr>
              <p14:xfrm>
                <a:off x="4064494" y="2871262"/>
                <a:ext cx="283680" cy="117360"/>
              </p14:xfrm>
            </p:contentPart>
          </mc:Choice>
          <mc:Fallback>
            <p:pic>
              <p:nvPicPr>
                <p:cNvPr id="14" name="Freihand 13">
                  <a:extLst>
                    <a:ext uri="{FF2B5EF4-FFF2-40B4-BE49-F238E27FC236}">
                      <a16:creationId xmlns:a16="http://schemas.microsoft.com/office/drawing/2014/main" id="{9BDEDB52-B531-F59C-EEC4-08EE6670B2C8}"/>
                    </a:ext>
                  </a:extLst>
                </p:cNvPr>
                <p:cNvPicPr/>
                <p:nvPr/>
              </p:nvPicPr>
              <p:blipFill>
                <a:blip r:embed="rId164"/>
                <a:stretch>
                  <a:fillRect/>
                </a:stretch>
              </p:blipFill>
              <p:spPr>
                <a:xfrm>
                  <a:off x="4055854" y="2862622"/>
                  <a:ext cx="301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5" name="Freihand 14">
                  <a:extLst>
                    <a:ext uri="{FF2B5EF4-FFF2-40B4-BE49-F238E27FC236}">
                      <a16:creationId xmlns:a16="http://schemas.microsoft.com/office/drawing/2014/main" id="{241A1985-0192-17BF-A481-E18CAB1750E8}"/>
                    </a:ext>
                  </a:extLst>
                </p14:cNvPr>
                <p14:cNvContentPartPr/>
                <p14:nvPr/>
              </p14:nvContentPartPr>
              <p14:xfrm>
                <a:off x="4420894" y="2694502"/>
                <a:ext cx="202680" cy="341280"/>
              </p14:xfrm>
            </p:contentPart>
          </mc:Choice>
          <mc:Fallback>
            <p:pic>
              <p:nvPicPr>
                <p:cNvPr id="15" name="Freihand 14">
                  <a:extLst>
                    <a:ext uri="{FF2B5EF4-FFF2-40B4-BE49-F238E27FC236}">
                      <a16:creationId xmlns:a16="http://schemas.microsoft.com/office/drawing/2014/main" id="{241A1985-0192-17BF-A481-E18CAB1750E8}"/>
                    </a:ext>
                  </a:extLst>
                </p:cNvPr>
                <p:cNvPicPr/>
                <p:nvPr/>
              </p:nvPicPr>
              <p:blipFill>
                <a:blip r:embed="rId166"/>
                <a:stretch>
                  <a:fillRect/>
                </a:stretch>
              </p:blipFill>
              <p:spPr>
                <a:xfrm>
                  <a:off x="4411894" y="2685502"/>
                  <a:ext cx="22032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 name="Freihand 15">
                  <a:extLst>
                    <a:ext uri="{FF2B5EF4-FFF2-40B4-BE49-F238E27FC236}">
                      <a16:creationId xmlns:a16="http://schemas.microsoft.com/office/drawing/2014/main" id="{A4ABB2A1-9DD6-7F66-20FE-FD12FFFB0AA9}"/>
                    </a:ext>
                  </a:extLst>
                </p14:cNvPr>
                <p14:cNvContentPartPr/>
                <p14:nvPr/>
              </p14:nvContentPartPr>
              <p14:xfrm>
                <a:off x="4572094" y="2778382"/>
                <a:ext cx="57240" cy="45360"/>
              </p14:xfrm>
            </p:contentPart>
          </mc:Choice>
          <mc:Fallback>
            <p:pic>
              <p:nvPicPr>
                <p:cNvPr id="16" name="Freihand 15">
                  <a:extLst>
                    <a:ext uri="{FF2B5EF4-FFF2-40B4-BE49-F238E27FC236}">
                      <a16:creationId xmlns:a16="http://schemas.microsoft.com/office/drawing/2014/main" id="{A4ABB2A1-9DD6-7F66-20FE-FD12FFFB0AA9}"/>
                    </a:ext>
                  </a:extLst>
                </p:cNvPr>
                <p:cNvPicPr/>
                <p:nvPr/>
              </p:nvPicPr>
              <p:blipFill>
                <a:blip r:embed="rId168"/>
                <a:stretch>
                  <a:fillRect/>
                </a:stretch>
              </p:blipFill>
              <p:spPr>
                <a:xfrm>
                  <a:off x="4563454" y="2769742"/>
                  <a:ext cx="74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 name="Freihand 16">
                  <a:extLst>
                    <a:ext uri="{FF2B5EF4-FFF2-40B4-BE49-F238E27FC236}">
                      <a16:creationId xmlns:a16="http://schemas.microsoft.com/office/drawing/2014/main" id="{17403A7D-3E18-8A5D-C893-10B0DBC6C6F8}"/>
                    </a:ext>
                  </a:extLst>
                </p14:cNvPr>
                <p14:cNvContentPartPr/>
                <p14:nvPr/>
              </p14:nvContentPartPr>
              <p14:xfrm>
                <a:off x="4657414" y="2850022"/>
                <a:ext cx="96840" cy="287280"/>
              </p14:xfrm>
            </p:contentPart>
          </mc:Choice>
          <mc:Fallback>
            <p:pic>
              <p:nvPicPr>
                <p:cNvPr id="17" name="Freihand 16">
                  <a:extLst>
                    <a:ext uri="{FF2B5EF4-FFF2-40B4-BE49-F238E27FC236}">
                      <a16:creationId xmlns:a16="http://schemas.microsoft.com/office/drawing/2014/main" id="{17403A7D-3E18-8A5D-C893-10B0DBC6C6F8}"/>
                    </a:ext>
                  </a:extLst>
                </p:cNvPr>
                <p:cNvPicPr/>
                <p:nvPr/>
              </p:nvPicPr>
              <p:blipFill>
                <a:blip r:embed="rId170"/>
                <a:stretch>
                  <a:fillRect/>
                </a:stretch>
              </p:blipFill>
              <p:spPr>
                <a:xfrm>
                  <a:off x="4648414" y="2841382"/>
                  <a:ext cx="1144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8" name="Freihand 17">
                  <a:extLst>
                    <a:ext uri="{FF2B5EF4-FFF2-40B4-BE49-F238E27FC236}">
                      <a16:creationId xmlns:a16="http://schemas.microsoft.com/office/drawing/2014/main" id="{59AF1DA3-C9A1-1A0B-81D9-99E362D9328E}"/>
                    </a:ext>
                  </a:extLst>
                </p14:cNvPr>
                <p14:cNvContentPartPr/>
                <p14:nvPr/>
              </p14:nvContentPartPr>
              <p14:xfrm>
                <a:off x="4919134" y="2739502"/>
                <a:ext cx="182880" cy="198360"/>
              </p14:xfrm>
            </p:contentPart>
          </mc:Choice>
          <mc:Fallback>
            <p:pic>
              <p:nvPicPr>
                <p:cNvPr id="18" name="Freihand 17">
                  <a:extLst>
                    <a:ext uri="{FF2B5EF4-FFF2-40B4-BE49-F238E27FC236}">
                      <a16:creationId xmlns:a16="http://schemas.microsoft.com/office/drawing/2014/main" id="{59AF1DA3-C9A1-1A0B-81D9-99E362D9328E}"/>
                    </a:ext>
                  </a:extLst>
                </p:cNvPr>
                <p:cNvPicPr/>
                <p:nvPr/>
              </p:nvPicPr>
              <p:blipFill>
                <a:blip r:embed="rId172"/>
                <a:stretch>
                  <a:fillRect/>
                </a:stretch>
              </p:blipFill>
              <p:spPr>
                <a:xfrm>
                  <a:off x="4910494" y="2730502"/>
                  <a:ext cx="200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9" name="Freihand 18">
                  <a:extLst>
                    <a:ext uri="{FF2B5EF4-FFF2-40B4-BE49-F238E27FC236}">
                      <a16:creationId xmlns:a16="http://schemas.microsoft.com/office/drawing/2014/main" id="{12FB32AD-C456-7B4C-C5B4-0535A5497E6A}"/>
                    </a:ext>
                  </a:extLst>
                </p14:cNvPr>
                <p14:cNvContentPartPr/>
                <p14:nvPr/>
              </p14:nvContentPartPr>
              <p14:xfrm>
                <a:off x="4962694" y="2812222"/>
                <a:ext cx="156600" cy="131040"/>
              </p14:xfrm>
            </p:contentPart>
          </mc:Choice>
          <mc:Fallback>
            <p:pic>
              <p:nvPicPr>
                <p:cNvPr id="19" name="Freihand 18">
                  <a:extLst>
                    <a:ext uri="{FF2B5EF4-FFF2-40B4-BE49-F238E27FC236}">
                      <a16:creationId xmlns:a16="http://schemas.microsoft.com/office/drawing/2014/main" id="{12FB32AD-C456-7B4C-C5B4-0535A5497E6A}"/>
                    </a:ext>
                  </a:extLst>
                </p:cNvPr>
                <p:cNvPicPr/>
                <p:nvPr/>
              </p:nvPicPr>
              <p:blipFill>
                <a:blip r:embed="rId174"/>
                <a:stretch>
                  <a:fillRect/>
                </a:stretch>
              </p:blipFill>
              <p:spPr>
                <a:xfrm>
                  <a:off x="4954054" y="2803222"/>
                  <a:ext cx="174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0" name="Freihand 19">
                  <a:extLst>
                    <a:ext uri="{FF2B5EF4-FFF2-40B4-BE49-F238E27FC236}">
                      <a16:creationId xmlns:a16="http://schemas.microsoft.com/office/drawing/2014/main" id="{72CFBCD8-9B91-475C-5107-FC19AAEB69B9}"/>
                    </a:ext>
                  </a:extLst>
                </p14:cNvPr>
                <p14:cNvContentPartPr/>
                <p14:nvPr/>
              </p14:nvContentPartPr>
              <p14:xfrm>
                <a:off x="5191294" y="2824102"/>
                <a:ext cx="241200" cy="128520"/>
              </p14:xfrm>
            </p:contentPart>
          </mc:Choice>
          <mc:Fallback>
            <p:pic>
              <p:nvPicPr>
                <p:cNvPr id="20" name="Freihand 19">
                  <a:extLst>
                    <a:ext uri="{FF2B5EF4-FFF2-40B4-BE49-F238E27FC236}">
                      <a16:creationId xmlns:a16="http://schemas.microsoft.com/office/drawing/2014/main" id="{72CFBCD8-9B91-475C-5107-FC19AAEB69B9}"/>
                    </a:ext>
                  </a:extLst>
                </p:cNvPr>
                <p:cNvPicPr/>
                <p:nvPr/>
              </p:nvPicPr>
              <p:blipFill>
                <a:blip r:embed="rId176"/>
                <a:stretch>
                  <a:fillRect/>
                </a:stretch>
              </p:blipFill>
              <p:spPr>
                <a:xfrm>
                  <a:off x="5182654" y="2815462"/>
                  <a:ext cx="258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 name="Freihand 20">
                  <a:extLst>
                    <a:ext uri="{FF2B5EF4-FFF2-40B4-BE49-F238E27FC236}">
                      <a16:creationId xmlns:a16="http://schemas.microsoft.com/office/drawing/2014/main" id="{57C342BC-2F60-929D-15D7-497D71288C5B}"/>
                    </a:ext>
                  </a:extLst>
                </p14:cNvPr>
                <p14:cNvContentPartPr/>
                <p14:nvPr/>
              </p14:nvContentPartPr>
              <p14:xfrm>
                <a:off x="5386414" y="2759302"/>
                <a:ext cx="12600" cy="10080"/>
              </p14:xfrm>
            </p:contentPart>
          </mc:Choice>
          <mc:Fallback>
            <p:pic>
              <p:nvPicPr>
                <p:cNvPr id="21" name="Freihand 20">
                  <a:extLst>
                    <a:ext uri="{FF2B5EF4-FFF2-40B4-BE49-F238E27FC236}">
                      <a16:creationId xmlns:a16="http://schemas.microsoft.com/office/drawing/2014/main" id="{57C342BC-2F60-929D-15D7-497D71288C5B}"/>
                    </a:ext>
                  </a:extLst>
                </p:cNvPr>
                <p:cNvPicPr/>
                <p:nvPr/>
              </p:nvPicPr>
              <p:blipFill>
                <a:blip r:embed="rId178"/>
                <a:stretch>
                  <a:fillRect/>
                </a:stretch>
              </p:blipFill>
              <p:spPr>
                <a:xfrm>
                  <a:off x="5377774" y="2750662"/>
                  <a:ext cx="30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2" name="Freihand 21">
                  <a:extLst>
                    <a:ext uri="{FF2B5EF4-FFF2-40B4-BE49-F238E27FC236}">
                      <a16:creationId xmlns:a16="http://schemas.microsoft.com/office/drawing/2014/main" id="{8B0AF69A-4709-6CC4-E7B0-455EE5CDE9DA}"/>
                    </a:ext>
                  </a:extLst>
                </p14:cNvPr>
                <p14:cNvContentPartPr/>
                <p14:nvPr/>
              </p14:nvContentPartPr>
              <p14:xfrm>
                <a:off x="5477494" y="2819782"/>
                <a:ext cx="139680" cy="159480"/>
              </p14:xfrm>
            </p:contentPart>
          </mc:Choice>
          <mc:Fallback>
            <p:pic>
              <p:nvPicPr>
                <p:cNvPr id="22" name="Freihand 21">
                  <a:extLst>
                    <a:ext uri="{FF2B5EF4-FFF2-40B4-BE49-F238E27FC236}">
                      <a16:creationId xmlns:a16="http://schemas.microsoft.com/office/drawing/2014/main" id="{8B0AF69A-4709-6CC4-E7B0-455EE5CDE9DA}"/>
                    </a:ext>
                  </a:extLst>
                </p:cNvPr>
                <p:cNvPicPr/>
                <p:nvPr/>
              </p:nvPicPr>
              <p:blipFill>
                <a:blip r:embed="rId180"/>
                <a:stretch>
                  <a:fillRect/>
                </a:stretch>
              </p:blipFill>
              <p:spPr>
                <a:xfrm>
                  <a:off x="5468854" y="2811142"/>
                  <a:ext cx="157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3" name="Freihand 22">
                  <a:extLst>
                    <a:ext uri="{FF2B5EF4-FFF2-40B4-BE49-F238E27FC236}">
                      <a16:creationId xmlns:a16="http://schemas.microsoft.com/office/drawing/2014/main" id="{971C3914-5A01-78F3-FD67-B68673BFB142}"/>
                    </a:ext>
                  </a:extLst>
                </p14:cNvPr>
                <p14:cNvContentPartPr/>
                <p14:nvPr/>
              </p14:nvContentPartPr>
              <p14:xfrm>
                <a:off x="5646334" y="2652022"/>
                <a:ext cx="871560" cy="425880"/>
              </p14:xfrm>
            </p:contentPart>
          </mc:Choice>
          <mc:Fallback>
            <p:pic>
              <p:nvPicPr>
                <p:cNvPr id="23" name="Freihand 22">
                  <a:extLst>
                    <a:ext uri="{FF2B5EF4-FFF2-40B4-BE49-F238E27FC236}">
                      <a16:creationId xmlns:a16="http://schemas.microsoft.com/office/drawing/2014/main" id="{971C3914-5A01-78F3-FD67-B68673BFB142}"/>
                    </a:ext>
                  </a:extLst>
                </p:cNvPr>
                <p:cNvPicPr/>
                <p:nvPr/>
              </p:nvPicPr>
              <p:blipFill>
                <a:blip r:embed="rId182"/>
                <a:stretch>
                  <a:fillRect/>
                </a:stretch>
              </p:blipFill>
              <p:spPr>
                <a:xfrm>
                  <a:off x="5637334" y="2643022"/>
                  <a:ext cx="88920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4" name="Freihand 23">
                  <a:extLst>
                    <a:ext uri="{FF2B5EF4-FFF2-40B4-BE49-F238E27FC236}">
                      <a16:creationId xmlns:a16="http://schemas.microsoft.com/office/drawing/2014/main" id="{B7A8E66F-2D69-D959-1146-9CC47D2D0C45}"/>
                    </a:ext>
                  </a:extLst>
                </p14:cNvPr>
                <p14:cNvContentPartPr/>
                <p14:nvPr/>
              </p14:nvContentPartPr>
              <p14:xfrm>
                <a:off x="5274454" y="2649502"/>
                <a:ext cx="7560" cy="20880"/>
              </p14:xfrm>
            </p:contentPart>
          </mc:Choice>
          <mc:Fallback>
            <p:pic>
              <p:nvPicPr>
                <p:cNvPr id="24" name="Freihand 23">
                  <a:extLst>
                    <a:ext uri="{FF2B5EF4-FFF2-40B4-BE49-F238E27FC236}">
                      <a16:creationId xmlns:a16="http://schemas.microsoft.com/office/drawing/2014/main" id="{B7A8E66F-2D69-D959-1146-9CC47D2D0C45}"/>
                    </a:ext>
                  </a:extLst>
                </p:cNvPr>
                <p:cNvPicPr/>
                <p:nvPr/>
              </p:nvPicPr>
              <p:blipFill>
                <a:blip r:embed="rId184"/>
                <a:stretch>
                  <a:fillRect/>
                </a:stretch>
              </p:blipFill>
              <p:spPr>
                <a:xfrm>
                  <a:off x="5265814" y="2640862"/>
                  <a:ext cx="25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5" name="Freihand 24">
                  <a:extLst>
                    <a:ext uri="{FF2B5EF4-FFF2-40B4-BE49-F238E27FC236}">
                      <a16:creationId xmlns:a16="http://schemas.microsoft.com/office/drawing/2014/main" id="{40F69A2D-640B-7B03-2A35-93EB9C82F3A8}"/>
                    </a:ext>
                  </a:extLst>
                </p14:cNvPr>
                <p14:cNvContentPartPr/>
                <p14:nvPr/>
              </p14:nvContentPartPr>
              <p14:xfrm>
                <a:off x="6505654" y="2794582"/>
                <a:ext cx="227880" cy="122040"/>
              </p14:xfrm>
            </p:contentPart>
          </mc:Choice>
          <mc:Fallback>
            <p:pic>
              <p:nvPicPr>
                <p:cNvPr id="25" name="Freihand 24">
                  <a:extLst>
                    <a:ext uri="{FF2B5EF4-FFF2-40B4-BE49-F238E27FC236}">
                      <a16:creationId xmlns:a16="http://schemas.microsoft.com/office/drawing/2014/main" id="{40F69A2D-640B-7B03-2A35-93EB9C82F3A8}"/>
                    </a:ext>
                  </a:extLst>
                </p:cNvPr>
                <p:cNvPicPr/>
                <p:nvPr/>
              </p:nvPicPr>
              <p:blipFill>
                <a:blip r:embed="rId186"/>
                <a:stretch>
                  <a:fillRect/>
                </a:stretch>
              </p:blipFill>
              <p:spPr>
                <a:xfrm>
                  <a:off x="6497014" y="2785582"/>
                  <a:ext cx="245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6" name="Freihand 25">
                  <a:extLst>
                    <a:ext uri="{FF2B5EF4-FFF2-40B4-BE49-F238E27FC236}">
                      <a16:creationId xmlns:a16="http://schemas.microsoft.com/office/drawing/2014/main" id="{149EA09B-BD46-4895-18EC-A30807CFB6BD}"/>
                    </a:ext>
                  </a:extLst>
                </p14:cNvPr>
                <p14:cNvContentPartPr/>
                <p14:nvPr/>
              </p14:nvContentPartPr>
              <p14:xfrm>
                <a:off x="7004254" y="2758222"/>
                <a:ext cx="405360" cy="150840"/>
              </p14:xfrm>
            </p:contentPart>
          </mc:Choice>
          <mc:Fallback>
            <p:pic>
              <p:nvPicPr>
                <p:cNvPr id="26" name="Freihand 25">
                  <a:extLst>
                    <a:ext uri="{FF2B5EF4-FFF2-40B4-BE49-F238E27FC236}">
                      <a16:creationId xmlns:a16="http://schemas.microsoft.com/office/drawing/2014/main" id="{149EA09B-BD46-4895-18EC-A30807CFB6BD}"/>
                    </a:ext>
                  </a:extLst>
                </p:cNvPr>
                <p:cNvPicPr/>
                <p:nvPr/>
              </p:nvPicPr>
              <p:blipFill>
                <a:blip r:embed="rId188"/>
                <a:stretch>
                  <a:fillRect/>
                </a:stretch>
              </p:blipFill>
              <p:spPr>
                <a:xfrm>
                  <a:off x="6995254" y="2749222"/>
                  <a:ext cx="423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7" name="Freihand 26">
                  <a:extLst>
                    <a:ext uri="{FF2B5EF4-FFF2-40B4-BE49-F238E27FC236}">
                      <a16:creationId xmlns:a16="http://schemas.microsoft.com/office/drawing/2014/main" id="{EEF19BC5-0390-26EF-37BB-F804DA10B356}"/>
                    </a:ext>
                  </a:extLst>
                </p14:cNvPr>
                <p14:cNvContentPartPr/>
                <p14:nvPr/>
              </p14:nvContentPartPr>
              <p14:xfrm>
                <a:off x="7486654" y="2685502"/>
                <a:ext cx="173160" cy="196200"/>
              </p14:xfrm>
            </p:contentPart>
          </mc:Choice>
          <mc:Fallback>
            <p:pic>
              <p:nvPicPr>
                <p:cNvPr id="27" name="Freihand 26">
                  <a:extLst>
                    <a:ext uri="{FF2B5EF4-FFF2-40B4-BE49-F238E27FC236}">
                      <a16:creationId xmlns:a16="http://schemas.microsoft.com/office/drawing/2014/main" id="{EEF19BC5-0390-26EF-37BB-F804DA10B356}"/>
                    </a:ext>
                  </a:extLst>
                </p:cNvPr>
                <p:cNvPicPr/>
                <p:nvPr/>
              </p:nvPicPr>
              <p:blipFill>
                <a:blip r:embed="rId190"/>
                <a:stretch>
                  <a:fillRect/>
                </a:stretch>
              </p:blipFill>
              <p:spPr>
                <a:xfrm>
                  <a:off x="7477654" y="2676502"/>
                  <a:ext cx="1908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8" name="Freihand 27">
                  <a:extLst>
                    <a:ext uri="{FF2B5EF4-FFF2-40B4-BE49-F238E27FC236}">
                      <a16:creationId xmlns:a16="http://schemas.microsoft.com/office/drawing/2014/main" id="{5DFE8516-6DDA-127A-7F2C-8D959414E178}"/>
                    </a:ext>
                  </a:extLst>
                </p14:cNvPr>
                <p14:cNvContentPartPr/>
                <p14:nvPr/>
              </p14:nvContentPartPr>
              <p14:xfrm>
                <a:off x="7936654" y="2738422"/>
                <a:ext cx="185400" cy="300960"/>
              </p14:xfrm>
            </p:contentPart>
          </mc:Choice>
          <mc:Fallback>
            <p:pic>
              <p:nvPicPr>
                <p:cNvPr id="28" name="Freihand 27">
                  <a:extLst>
                    <a:ext uri="{FF2B5EF4-FFF2-40B4-BE49-F238E27FC236}">
                      <a16:creationId xmlns:a16="http://schemas.microsoft.com/office/drawing/2014/main" id="{5DFE8516-6DDA-127A-7F2C-8D959414E178}"/>
                    </a:ext>
                  </a:extLst>
                </p:cNvPr>
                <p:cNvPicPr/>
                <p:nvPr/>
              </p:nvPicPr>
              <p:blipFill>
                <a:blip r:embed="rId192"/>
                <a:stretch>
                  <a:fillRect/>
                </a:stretch>
              </p:blipFill>
              <p:spPr>
                <a:xfrm>
                  <a:off x="7927654" y="2729422"/>
                  <a:ext cx="2030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9" name="Freihand 28">
                  <a:extLst>
                    <a:ext uri="{FF2B5EF4-FFF2-40B4-BE49-F238E27FC236}">
                      <a16:creationId xmlns:a16="http://schemas.microsoft.com/office/drawing/2014/main" id="{E0F30734-2F33-5FD1-A24F-6339A77A0DA4}"/>
                    </a:ext>
                  </a:extLst>
                </p14:cNvPr>
                <p14:cNvContentPartPr/>
                <p14:nvPr/>
              </p14:nvContentPartPr>
              <p14:xfrm>
                <a:off x="8147974" y="2795302"/>
                <a:ext cx="181800" cy="148320"/>
              </p14:xfrm>
            </p:contentPart>
          </mc:Choice>
          <mc:Fallback>
            <p:pic>
              <p:nvPicPr>
                <p:cNvPr id="29" name="Freihand 28">
                  <a:extLst>
                    <a:ext uri="{FF2B5EF4-FFF2-40B4-BE49-F238E27FC236}">
                      <a16:creationId xmlns:a16="http://schemas.microsoft.com/office/drawing/2014/main" id="{E0F30734-2F33-5FD1-A24F-6339A77A0DA4}"/>
                    </a:ext>
                  </a:extLst>
                </p:cNvPr>
                <p:cNvPicPr/>
                <p:nvPr/>
              </p:nvPicPr>
              <p:blipFill>
                <a:blip r:embed="rId194"/>
                <a:stretch>
                  <a:fillRect/>
                </a:stretch>
              </p:blipFill>
              <p:spPr>
                <a:xfrm>
                  <a:off x="8139334" y="2786662"/>
                  <a:ext cx="199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0" name="Freihand 29">
                  <a:extLst>
                    <a:ext uri="{FF2B5EF4-FFF2-40B4-BE49-F238E27FC236}">
                      <a16:creationId xmlns:a16="http://schemas.microsoft.com/office/drawing/2014/main" id="{74DB71C6-3340-8C0B-5ABA-8ACF68D6E6D8}"/>
                    </a:ext>
                  </a:extLst>
                </p14:cNvPr>
                <p14:cNvContentPartPr/>
                <p14:nvPr/>
              </p14:nvContentPartPr>
              <p14:xfrm>
                <a:off x="8349934" y="2810782"/>
                <a:ext cx="132120" cy="145080"/>
              </p14:xfrm>
            </p:contentPart>
          </mc:Choice>
          <mc:Fallback>
            <p:pic>
              <p:nvPicPr>
                <p:cNvPr id="30" name="Freihand 29">
                  <a:extLst>
                    <a:ext uri="{FF2B5EF4-FFF2-40B4-BE49-F238E27FC236}">
                      <a16:creationId xmlns:a16="http://schemas.microsoft.com/office/drawing/2014/main" id="{74DB71C6-3340-8C0B-5ABA-8ACF68D6E6D8}"/>
                    </a:ext>
                  </a:extLst>
                </p:cNvPr>
                <p:cNvPicPr/>
                <p:nvPr/>
              </p:nvPicPr>
              <p:blipFill>
                <a:blip r:embed="rId196"/>
                <a:stretch>
                  <a:fillRect/>
                </a:stretch>
              </p:blipFill>
              <p:spPr>
                <a:xfrm>
                  <a:off x="8340934" y="2802142"/>
                  <a:ext cx="149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1" name="Freihand 30">
                  <a:extLst>
                    <a:ext uri="{FF2B5EF4-FFF2-40B4-BE49-F238E27FC236}">
                      <a16:creationId xmlns:a16="http://schemas.microsoft.com/office/drawing/2014/main" id="{B86D93AF-9BB4-C0B9-ABF4-523A11CE31EC}"/>
                    </a:ext>
                  </a:extLst>
                </p14:cNvPr>
                <p14:cNvContentPartPr/>
                <p14:nvPr/>
              </p14:nvContentPartPr>
              <p14:xfrm>
                <a:off x="8517334" y="2856502"/>
                <a:ext cx="239400" cy="87840"/>
              </p14:xfrm>
            </p:contentPart>
          </mc:Choice>
          <mc:Fallback>
            <p:pic>
              <p:nvPicPr>
                <p:cNvPr id="31" name="Freihand 30">
                  <a:extLst>
                    <a:ext uri="{FF2B5EF4-FFF2-40B4-BE49-F238E27FC236}">
                      <a16:creationId xmlns:a16="http://schemas.microsoft.com/office/drawing/2014/main" id="{B86D93AF-9BB4-C0B9-ABF4-523A11CE31EC}"/>
                    </a:ext>
                  </a:extLst>
                </p:cNvPr>
                <p:cNvPicPr/>
                <p:nvPr/>
              </p:nvPicPr>
              <p:blipFill>
                <a:blip r:embed="rId198"/>
                <a:stretch>
                  <a:fillRect/>
                </a:stretch>
              </p:blipFill>
              <p:spPr>
                <a:xfrm>
                  <a:off x="8508694" y="2847502"/>
                  <a:ext cx="257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2" name="Freihand 31">
                  <a:extLst>
                    <a:ext uri="{FF2B5EF4-FFF2-40B4-BE49-F238E27FC236}">
                      <a16:creationId xmlns:a16="http://schemas.microsoft.com/office/drawing/2014/main" id="{589ECBE3-0DDC-D306-117A-A569642B5AA8}"/>
                    </a:ext>
                  </a:extLst>
                </p14:cNvPr>
                <p14:cNvContentPartPr/>
                <p14:nvPr/>
              </p14:nvContentPartPr>
              <p14:xfrm>
                <a:off x="8773654" y="2746342"/>
                <a:ext cx="288360" cy="206640"/>
              </p14:xfrm>
            </p:contentPart>
          </mc:Choice>
          <mc:Fallback>
            <p:pic>
              <p:nvPicPr>
                <p:cNvPr id="32" name="Freihand 31">
                  <a:extLst>
                    <a:ext uri="{FF2B5EF4-FFF2-40B4-BE49-F238E27FC236}">
                      <a16:creationId xmlns:a16="http://schemas.microsoft.com/office/drawing/2014/main" id="{589ECBE3-0DDC-D306-117A-A569642B5AA8}"/>
                    </a:ext>
                  </a:extLst>
                </p:cNvPr>
                <p:cNvPicPr/>
                <p:nvPr/>
              </p:nvPicPr>
              <p:blipFill>
                <a:blip r:embed="rId200"/>
                <a:stretch>
                  <a:fillRect/>
                </a:stretch>
              </p:blipFill>
              <p:spPr>
                <a:xfrm>
                  <a:off x="8764654" y="2737702"/>
                  <a:ext cx="3060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3" name="Freihand 32">
                  <a:extLst>
                    <a:ext uri="{FF2B5EF4-FFF2-40B4-BE49-F238E27FC236}">
                      <a16:creationId xmlns:a16="http://schemas.microsoft.com/office/drawing/2014/main" id="{4B7693CA-AFBC-1AE1-836C-F0BBBCFD538E}"/>
                    </a:ext>
                  </a:extLst>
                </p14:cNvPr>
                <p14:cNvContentPartPr/>
                <p14:nvPr/>
              </p14:nvContentPartPr>
              <p14:xfrm>
                <a:off x="9072454" y="2842822"/>
                <a:ext cx="183600" cy="107280"/>
              </p14:xfrm>
            </p:contentPart>
          </mc:Choice>
          <mc:Fallback>
            <p:pic>
              <p:nvPicPr>
                <p:cNvPr id="33" name="Freihand 32">
                  <a:extLst>
                    <a:ext uri="{FF2B5EF4-FFF2-40B4-BE49-F238E27FC236}">
                      <a16:creationId xmlns:a16="http://schemas.microsoft.com/office/drawing/2014/main" id="{4B7693CA-AFBC-1AE1-836C-F0BBBCFD538E}"/>
                    </a:ext>
                  </a:extLst>
                </p:cNvPr>
                <p:cNvPicPr/>
                <p:nvPr/>
              </p:nvPicPr>
              <p:blipFill>
                <a:blip r:embed="rId202"/>
                <a:stretch>
                  <a:fillRect/>
                </a:stretch>
              </p:blipFill>
              <p:spPr>
                <a:xfrm>
                  <a:off x="9063814" y="2833822"/>
                  <a:ext cx="201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4" name="Freihand 33">
                  <a:extLst>
                    <a:ext uri="{FF2B5EF4-FFF2-40B4-BE49-F238E27FC236}">
                      <a16:creationId xmlns:a16="http://schemas.microsoft.com/office/drawing/2014/main" id="{F37D0079-F78D-0BF4-8316-7C38FB0EB7C6}"/>
                    </a:ext>
                  </a:extLst>
                </p14:cNvPr>
                <p14:cNvContentPartPr/>
                <p14:nvPr/>
              </p14:nvContentPartPr>
              <p14:xfrm>
                <a:off x="9279454" y="2721862"/>
                <a:ext cx="135000" cy="196920"/>
              </p14:xfrm>
            </p:contentPart>
          </mc:Choice>
          <mc:Fallback>
            <p:pic>
              <p:nvPicPr>
                <p:cNvPr id="34" name="Freihand 33">
                  <a:extLst>
                    <a:ext uri="{FF2B5EF4-FFF2-40B4-BE49-F238E27FC236}">
                      <a16:creationId xmlns:a16="http://schemas.microsoft.com/office/drawing/2014/main" id="{F37D0079-F78D-0BF4-8316-7C38FB0EB7C6}"/>
                    </a:ext>
                  </a:extLst>
                </p:cNvPr>
                <p:cNvPicPr/>
                <p:nvPr/>
              </p:nvPicPr>
              <p:blipFill>
                <a:blip r:embed="rId204"/>
                <a:stretch>
                  <a:fillRect/>
                </a:stretch>
              </p:blipFill>
              <p:spPr>
                <a:xfrm>
                  <a:off x="9270814" y="2712862"/>
                  <a:ext cx="1526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5" name="Freihand 34">
                  <a:extLst>
                    <a:ext uri="{FF2B5EF4-FFF2-40B4-BE49-F238E27FC236}">
                      <a16:creationId xmlns:a16="http://schemas.microsoft.com/office/drawing/2014/main" id="{9A40CE6F-7C33-3B94-4932-1EF2CE8557EF}"/>
                    </a:ext>
                  </a:extLst>
                </p14:cNvPr>
                <p14:cNvContentPartPr/>
                <p14:nvPr/>
              </p14:nvContentPartPr>
              <p14:xfrm>
                <a:off x="9461614" y="2631502"/>
                <a:ext cx="218880" cy="298080"/>
              </p14:xfrm>
            </p:contentPart>
          </mc:Choice>
          <mc:Fallback>
            <p:pic>
              <p:nvPicPr>
                <p:cNvPr id="35" name="Freihand 34">
                  <a:extLst>
                    <a:ext uri="{FF2B5EF4-FFF2-40B4-BE49-F238E27FC236}">
                      <a16:creationId xmlns:a16="http://schemas.microsoft.com/office/drawing/2014/main" id="{9A40CE6F-7C33-3B94-4932-1EF2CE8557EF}"/>
                    </a:ext>
                  </a:extLst>
                </p:cNvPr>
                <p:cNvPicPr/>
                <p:nvPr/>
              </p:nvPicPr>
              <p:blipFill>
                <a:blip r:embed="rId206"/>
                <a:stretch>
                  <a:fillRect/>
                </a:stretch>
              </p:blipFill>
              <p:spPr>
                <a:xfrm>
                  <a:off x="9452614" y="2622502"/>
                  <a:ext cx="2365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6" name="Freihand 35">
                  <a:extLst>
                    <a:ext uri="{FF2B5EF4-FFF2-40B4-BE49-F238E27FC236}">
                      <a16:creationId xmlns:a16="http://schemas.microsoft.com/office/drawing/2014/main" id="{07A334A8-D2B3-1B01-AF9D-0B7F04209898}"/>
                    </a:ext>
                  </a:extLst>
                </p14:cNvPr>
                <p14:cNvContentPartPr/>
                <p14:nvPr/>
              </p14:nvContentPartPr>
              <p14:xfrm>
                <a:off x="9648094" y="2579302"/>
                <a:ext cx="7560" cy="11160"/>
              </p14:xfrm>
            </p:contentPart>
          </mc:Choice>
          <mc:Fallback>
            <p:pic>
              <p:nvPicPr>
                <p:cNvPr id="36" name="Freihand 35">
                  <a:extLst>
                    <a:ext uri="{FF2B5EF4-FFF2-40B4-BE49-F238E27FC236}">
                      <a16:creationId xmlns:a16="http://schemas.microsoft.com/office/drawing/2014/main" id="{07A334A8-D2B3-1B01-AF9D-0B7F04209898}"/>
                    </a:ext>
                  </a:extLst>
                </p:cNvPr>
                <p:cNvPicPr/>
                <p:nvPr/>
              </p:nvPicPr>
              <p:blipFill>
                <a:blip r:embed="rId208"/>
                <a:stretch>
                  <a:fillRect/>
                </a:stretch>
              </p:blipFill>
              <p:spPr>
                <a:xfrm>
                  <a:off x="9639094" y="2570662"/>
                  <a:ext cx="25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7" name="Freihand 36">
                  <a:extLst>
                    <a:ext uri="{FF2B5EF4-FFF2-40B4-BE49-F238E27FC236}">
                      <a16:creationId xmlns:a16="http://schemas.microsoft.com/office/drawing/2014/main" id="{54186283-9AF7-92EC-84E6-F32A9965D93A}"/>
                    </a:ext>
                  </a:extLst>
                </p14:cNvPr>
                <p14:cNvContentPartPr/>
                <p14:nvPr/>
              </p14:nvContentPartPr>
              <p14:xfrm>
                <a:off x="9713974" y="2551942"/>
                <a:ext cx="517680" cy="486000"/>
              </p14:xfrm>
            </p:contentPart>
          </mc:Choice>
          <mc:Fallback>
            <p:pic>
              <p:nvPicPr>
                <p:cNvPr id="37" name="Freihand 36">
                  <a:extLst>
                    <a:ext uri="{FF2B5EF4-FFF2-40B4-BE49-F238E27FC236}">
                      <a16:creationId xmlns:a16="http://schemas.microsoft.com/office/drawing/2014/main" id="{54186283-9AF7-92EC-84E6-F32A9965D93A}"/>
                    </a:ext>
                  </a:extLst>
                </p:cNvPr>
                <p:cNvPicPr/>
                <p:nvPr/>
              </p:nvPicPr>
              <p:blipFill>
                <a:blip r:embed="rId210"/>
                <a:stretch>
                  <a:fillRect/>
                </a:stretch>
              </p:blipFill>
              <p:spPr>
                <a:xfrm>
                  <a:off x="9705334" y="2543302"/>
                  <a:ext cx="53532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9" name="Freihand 38">
                  <a:extLst>
                    <a:ext uri="{FF2B5EF4-FFF2-40B4-BE49-F238E27FC236}">
                      <a16:creationId xmlns:a16="http://schemas.microsoft.com/office/drawing/2014/main" id="{4D0DE7BC-168B-9291-6464-5AF261240DA6}"/>
                    </a:ext>
                  </a:extLst>
                </p14:cNvPr>
                <p14:cNvContentPartPr/>
                <p14:nvPr/>
              </p14:nvContentPartPr>
              <p14:xfrm>
                <a:off x="4541854" y="2446822"/>
                <a:ext cx="330120" cy="270000"/>
              </p14:xfrm>
            </p:contentPart>
          </mc:Choice>
          <mc:Fallback>
            <p:pic>
              <p:nvPicPr>
                <p:cNvPr id="39" name="Freihand 38">
                  <a:extLst>
                    <a:ext uri="{FF2B5EF4-FFF2-40B4-BE49-F238E27FC236}">
                      <a16:creationId xmlns:a16="http://schemas.microsoft.com/office/drawing/2014/main" id="{4D0DE7BC-168B-9291-6464-5AF261240DA6}"/>
                    </a:ext>
                  </a:extLst>
                </p:cNvPr>
                <p:cNvPicPr/>
                <p:nvPr/>
              </p:nvPicPr>
              <p:blipFill>
                <a:blip r:embed="rId212"/>
                <a:stretch>
                  <a:fillRect/>
                </a:stretch>
              </p:blipFill>
              <p:spPr>
                <a:xfrm>
                  <a:off x="4532854" y="2438182"/>
                  <a:ext cx="3477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0" name="Freihand 39">
                  <a:extLst>
                    <a:ext uri="{FF2B5EF4-FFF2-40B4-BE49-F238E27FC236}">
                      <a16:creationId xmlns:a16="http://schemas.microsoft.com/office/drawing/2014/main" id="{BFCAF410-4AF6-7F34-99D9-74C1C428ED6C}"/>
                    </a:ext>
                  </a:extLst>
                </p14:cNvPr>
                <p14:cNvContentPartPr/>
                <p14:nvPr/>
              </p14:nvContentPartPr>
              <p14:xfrm>
                <a:off x="4838854" y="2460142"/>
                <a:ext cx="42120" cy="19800"/>
              </p14:xfrm>
            </p:contentPart>
          </mc:Choice>
          <mc:Fallback>
            <p:pic>
              <p:nvPicPr>
                <p:cNvPr id="40" name="Freihand 39">
                  <a:extLst>
                    <a:ext uri="{FF2B5EF4-FFF2-40B4-BE49-F238E27FC236}">
                      <a16:creationId xmlns:a16="http://schemas.microsoft.com/office/drawing/2014/main" id="{BFCAF410-4AF6-7F34-99D9-74C1C428ED6C}"/>
                    </a:ext>
                  </a:extLst>
                </p:cNvPr>
                <p:cNvPicPr/>
                <p:nvPr/>
              </p:nvPicPr>
              <p:blipFill>
                <a:blip r:embed="rId214"/>
                <a:stretch>
                  <a:fillRect/>
                </a:stretch>
              </p:blipFill>
              <p:spPr>
                <a:xfrm>
                  <a:off x="4830214" y="2451502"/>
                  <a:ext cx="59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1" name="Freihand 40">
                  <a:extLst>
                    <a:ext uri="{FF2B5EF4-FFF2-40B4-BE49-F238E27FC236}">
                      <a16:creationId xmlns:a16="http://schemas.microsoft.com/office/drawing/2014/main" id="{8D52B5F7-0245-4555-3373-F409A1CC472D}"/>
                    </a:ext>
                  </a:extLst>
                </p14:cNvPr>
                <p14:cNvContentPartPr/>
                <p14:nvPr/>
              </p14:nvContentPartPr>
              <p14:xfrm>
                <a:off x="4941814" y="2427382"/>
                <a:ext cx="327240" cy="147600"/>
              </p14:xfrm>
            </p:contentPart>
          </mc:Choice>
          <mc:Fallback>
            <p:pic>
              <p:nvPicPr>
                <p:cNvPr id="41" name="Freihand 40">
                  <a:extLst>
                    <a:ext uri="{FF2B5EF4-FFF2-40B4-BE49-F238E27FC236}">
                      <a16:creationId xmlns:a16="http://schemas.microsoft.com/office/drawing/2014/main" id="{8D52B5F7-0245-4555-3373-F409A1CC472D}"/>
                    </a:ext>
                  </a:extLst>
                </p:cNvPr>
                <p:cNvPicPr/>
                <p:nvPr/>
              </p:nvPicPr>
              <p:blipFill>
                <a:blip r:embed="rId216"/>
                <a:stretch>
                  <a:fillRect/>
                </a:stretch>
              </p:blipFill>
              <p:spPr>
                <a:xfrm>
                  <a:off x="4932814" y="2418742"/>
                  <a:ext cx="344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3" name="Freihand 42">
                  <a:extLst>
                    <a:ext uri="{FF2B5EF4-FFF2-40B4-BE49-F238E27FC236}">
                      <a16:creationId xmlns:a16="http://schemas.microsoft.com/office/drawing/2014/main" id="{80197528-271C-372F-FDFB-C03A409E2EB7}"/>
                    </a:ext>
                  </a:extLst>
                </p14:cNvPr>
                <p14:cNvContentPartPr/>
                <p14:nvPr/>
              </p14:nvContentPartPr>
              <p14:xfrm>
                <a:off x="3924814" y="3320182"/>
                <a:ext cx="344880" cy="164160"/>
              </p14:xfrm>
            </p:contentPart>
          </mc:Choice>
          <mc:Fallback>
            <p:pic>
              <p:nvPicPr>
                <p:cNvPr id="43" name="Freihand 42">
                  <a:extLst>
                    <a:ext uri="{FF2B5EF4-FFF2-40B4-BE49-F238E27FC236}">
                      <a16:creationId xmlns:a16="http://schemas.microsoft.com/office/drawing/2014/main" id="{80197528-271C-372F-FDFB-C03A409E2EB7}"/>
                    </a:ext>
                  </a:extLst>
                </p:cNvPr>
                <p:cNvPicPr/>
                <p:nvPr/>
              </p:nvPicPr>
              <p:blipFill>
                <a:blip r:embed="rId218"/>
                <a:stretch>
                  <a:fillRect/>
                </a:stretch>
              </p:blipFill>
              <p:spPr>
                <a:xfrm>
                  <a:off x="3916174" y="3311542"/>
                  <a:ext cx="362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4" name="Freihand 43">
                  <a:extLst>
                    <a:ext uri="{FF2B5EF4-FFF2-40B4-BE49-F238E27FC236}">
                      <a16:creationId xmlns:a16="http://schemas.microsoft.com/office/drawing/2014/main" id="{60E87A69-1925-F9C3-89C2-1F460306C2CC}"/>
                    </a:ext>
                  </a:extLst>
                </p14:cNvPr>
                <p14:cNvContentPartPr/>
                <p14:nvPr/>
              </p14:nvContentPartPr>
              <p14:xfrm>
                <a:off x="4158814" y="3205702"/>
                <a:ext cx="18360" cy="14400"/>
              </p14:xfrm>
            </p:contentPart>
          </mc:Choice>
          <mc:Fallback>
            <p:pic>
              <p:nvPicPr>
                <p:cNvPr id="44" name="Freihand 43">
                  <a:extLst>
                    <a:ext uri="{FF2B5EF4-FFF2-40B4-BE49-F238E27FC236}">
                      <a16:creationId xmlns:a16="http://schemas.microsoft.com/office/drawing/2014/main" id="{60E87A69-1925-F9C3-89C2-1F460306C2CC}"/>
                    </a:ext>
                  </a:extLst>
                </p:cNvPr>
                <p:cNvPicPr/>
                <p:nvPr/>
              </p:nvPicPr>
              <p:blipFill>
                <a:blip r:embed="rId220"/>
                <a:stretch>
                  <a:fillRect/>
                </a:stretch>
              </p:blipFill>
              <p:spPr>
                <a:xfrm>
                  <a:off x="4150174" y="3197062"/>
                  <a:ext cx="36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5" name="Freihand 44">
                  <a:extLst>
                    <a:ext uri="{FF2B5EF4-FFF2-40B4-BE49-F238E27FC236}">
                      <a16:creationId xmlns:a16="http://schemas.microsoft.com/office/drawing/2014/main" id="{DC0BE0B3-775F-1A6A-BC71-CD7D9BC7CD63}"/>
                    </a:ext>
                  </a:extLst>
                </p14:cNvPr>
                <p14:cNvContentPartPr/>
                <p14:nvPr/>
              </p14:nvContentPartPr>
              <p14:xfrm>
                <a:off x="4571014" y="3250702"/>
                <a:ext cx="139680" cy="207360"/>
              </p14:xfrm>
            </p:contentPart>
          </mc:Choice>
          <mc:Fallback>
            <p:pic>
              <p:nvPicPr>
                <p:cNvPr id="45" name="Freihand 44">
                  <a:extLst>
                    <a:ext uri="{FF2B5EF4-FFF2-40B4-BE49-F238E27FC236}">
                      <a16:creationId xmlns:a16="http://schemas.microsoft.com/office/drawing/2014/main" id="{DC0BE0B3-775F-1A6A-BC71-CD7D9BC7CD63}"/>
                    </a:ext>
                  </a:extLst>
                </p:cNvPr>
                <p:cNvPicPr/>
                <p:nvPr/>
              </p:nvPicPr>
              <p:blipFill>
                <a:blip r:embed="rId222"/>
                <a:stretch>
                  <a:fillRect/>
                </a:stretch>
              </p:blipFill>
              <p:spPr>
                <a:xfrm>
                  <a:off x="4562374" y="3241702"/>
                  <a:ext cx="1573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6" name="Freihand 45">
                  <a:extLst>
                    <a:ext uri="{FF2B5EF4-FFF2-40B4-BE49-F238E27FC236}">
                      <a16:creationId xmlns:a16="http://schemas.microsoft.com/office/drawing/2014/main" id="{02E915A8-0224-2BB2-CF7B-ED3E086B68B8}"/>
                    </a:ext>
                  </a:extLst>
                </p14:cNvPr>
                <p14:cNvContentPartPr/>
                <p14:nvPr/>
              </p14:nvContentPartPr>
              <p14:xfrm>
                <a:off x="4737694" y="3290662"/>
                <a:ext cx="282960" cy="111960"/>
              </p14:xfrm>
            </p:contentPart>
          </mc:Choice>
          <mc:Fallback>
            <p:pic>
              <p:nvPicPr>
                <p:cNvPr id="46" name="Freihand 45">
                  <a:extLst>
                    <a:ext uri="{FF2B5EF4-FFF2-40B4-BE49-F238E27FC236}">
                      <a16:creationId xmlns:a16="http://schemas.microsoft.com/office/drawing/2014/main" id="{02E915A8-0224-2BB2-CF7B-ED3E086B68B8}"/>
                    </a:ext>
                  </a:extLst>
                </p:cNvPr>
                <p:cNvPicPr/>
                <p:nvPr/>
              </p:nvPicPr>
              <p:blipFill>
                <a:blip r:embed="rId224"/>
                <a:stretch>
                  <a:fillRect/>
                </a:stretch>
              </p:blipFill>
              <p:spPr>
                <a:xfrm>
                  <a:off x="4729054" y="3282022"/>
                  <a:ext cx="300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7" name="Freihand 46">
                  <a:extLst>
                    <a:ext uri="{FF2B5EF4-FFF2-40B4-BE49-F238E27FC236}">
                      <a16:creationId xmlns:a16="http://schemas.microsoft.com/office/drawing/2014/main" id="{0769D08B-E6BF-7523-8957-5FD564E26D53}"/>
                    </a:ext>
                  </a:extLst>
                </p14:cNvPr>
                <p14:cNvContentPartPr/>
                <p14:nvPr/>
              </p14:nvContentPartPr>
              <p14:xfrm>
                <a:off x="5035414" y="3211462"/>
                <a:ext cx="115560" cy="198360"/>
              </p14:xfrm>
            </p:contentPart>
          </mc:Choice>
          <mc:Fallback>
            <p:pic>
              <p:nvPicPr>
                <p:cNvPr id="47" name="Freihand 46">
                  <a:extLst>
                    <a:ext uri="{FF2B5EF4-FFF2-40B4-BE49-F238E27FC236}">
                      <a16:creationId xmlns:a16="http://schemas.microsoft.com/office/drawing/2014/main" id="{0769D08B-E6BF-7523-8957-5FD564E26D53}"/>
                    </a:ext>
                  </a:extLst>
                </p:cNvPr>
                <p:cNvPicPr/>
                <p:nvPr/>
              </p:nvPicPr>
              <p:blipFill>
                <a:blip r:embed="rId226"/>
                <a:stretch>
                  <a:fillRect/>
                </a:stretch>
              </p:blipFill>
              <p:spPr>
                <a:xfrm>
                  <a:off x="5026414" y="3202462"/>
                  <a:ext cx="133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 name="Freihand 47">
                  <a:extLst>
                    <a:ext uri="{FF2B5EF4-FFF2-40B4-BE49-F238E27FC236}">
                      <a16:creationId xmlns:a16="http://schemas.microsoft.com/office/drawing/2014/main" id="{E50B7AD3-DAE1-0CEA-B592-E78000BAF40E}"/>
                    </a:ext>
                  </a:extLst>
                </p14:cNvPr>
                <p14:cNvContentPartPr/>
                <p14:nvPr/>
              </p14:nvContentPartPr>
              <p14:xfrm>
                <a:off x="5157454" y="3265462"/>
                <a:ext cx="119160" cy="171000"/>
              </p14:xfrm>
            </p:contentPart>
          </mc:Choice>
          <mc:Fallback>
            <p:pic>
              <p:nvPicPr>
                <p:cNvPr id="48" name="Freihand 47">
                  <a:extLst>
                    <a:ext uri="{FF2B5EF4-FFF2-40B4-BE49-F238E27FC236}">
                      <a16:creationId xmlns:a16="http://schemas.microsoft.com/office/drawing/2014/main" id="{E50B7AD3-DAE1-0CEA-B592-E78000BAF40E}"/>
                    </a:ext>
                  </a:extLst>
                </p:cNvPr>
                <p:cNvPicPr/>
                <p:nvPr/>
              </p:nvPicPr>
              <p:blipFill>
                <a:blip r:embed="rId228"/>
                <a:stretch>
                  <a:fillRect/>
                </a:stretch>
              </p:blipFill>
              <p:spPr>
                <a:xfrm>
                  <a:off x="5148454" y="3256822"/>
                  <a:ext cx="136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9" name="Freihand 48">
                  <a:extLst>
                    <a:ext uri="{FF2B5EF4-FFF2-40B4-BE49-F238E27FC236}">
                      <a16:creationId xmlns:a16="http://schemas.microsoft.com/office/drawing/2014/main" id="{D2FE83BB-82AE-1CDF-DAFA-AC815DB91544}"/>
                    </a:ext>
                  </a:extLst>
                </p14:cNvPr>
                <p14:cNvContentPartPr/>
                <p14:nvPr/>
              </p14:nvContentPartPr>
              <p14:xfrm>
                <a:off x="5249974" y="3185542"/>
                <a:ext cx="111240" cy="186120"/>
              </p14:xfrm>
            </p:contentPart>
          </mc:Choice>
          <mc:Fallback>
            <p:pic>
              <p:nvPicPr>
                <p:cNvPr id="49" name="Freihand 48">
                  <a:extLst>
                    <a:ext uri="{FF2B5EF4-FFF2-40B4-BE49-F238E27FC236}">
                      <a16:creationId xmlns:a16="http://schemas.microsoft.com/office/drawing/2014/main" id="{D2FE83BB-82AE-1CDF-DAFA-AC815DB91544}"/>
                    </a:ext>
                  </a:extLst>
                </p:cNvPr>
                <p:cNvPicPr/>
                <p:nvPr/>
              </p:nvPicPr>
              <p:blipFill>
                <a:blip r:embed="rId230"/>
                <a:stretch>
                  <a:fillRect/>
                </a:stretch>
              </p:blipFill>
              <p:spPr>
                <a:xfrm>
                  <a:off x="5240974" y="3176902"/>
                  <a:ext cx="128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50" name="Freihand 49">
                  <a:extLst>
                    <a:ext uri="{FF2B5EF4-FFF2-40B4-BE49-F238E27FC236}">
                      <a16:creationId xmlns:a16="http://schemas.microsoft.com/office/drawing/2014/main" id="{11C3B532-A700-927E-01D3-42BB00F67708}"/>
                    </a:ext>
                  </a:extLst>
                </p14:cNvPr>
                <p14:cNvContentPartPr/>
                <p14:nvPr/>
              </p14:nvContentPartPr>
              <p14:xfrm>
                <a:off x="5594854" y="3156022"/>
                <a:ext cx="120600" cy="201240"/>
              </p14:xfrm>
            </p:contentPart>
          </mc:Choice>
          <mc:Fallback>
            <p:pic>
              <p:nvPicPr>
                <p:cNvPr id="50" name="Freihand 49">
                  <a:extLst>
                    <a:ext uri="{FF2B5EF4-FFF2-40B4-BE49-F238E27FC236}">
                      <a16:creationId xmlns:a16="http://schemas.microsoft.com/office/drawing/2014/main" id="{11C3B532-A700-927E-01D3-42BB00F67708}"/>
                    </a:ext>
                  </a:extLst>
                </p:cNvPr>
                <p:cNvPicPr/>
                <p:nvPr/>
              </p:nvPicPr>
              <p:blipFill>
                <a:blip r:embed="rId232"/>
                <a:stretch>
                  <a:fillRect/>
                </a:stretch>
              </p:blipFill>
              <p:spPr>
                <a:xfrm>
                  <a:off x="5586214" y="3147022"/>
                  <a:ext cx="1382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1" name="Freihand 50">
                  <a:extLst>
                    <a:ext uri="{FF2B5EF4-FFF2-40B4-BE49-F238E27FC236}">
                      <a16:creationId xmlns:a16="http://schemas.microsoft.com/office/drawing/2014/main" id="{3670EB93-DBB1-50A7-589D-35176D61995A}"/>
                    </a:ext>
                  </a:extLst>
                </p14:cNvPr>
                <p14:cNvContentPartPr/>
                <p14:nvPr/>
              </p14:nvContentPartPr>
              <p14:xfrm>
                <a:off x="5781694" y="3228742"/>
                <a:ext cx="294480" cy="104400"/>
              </p14:xfrm>
            </p:contentPart>
          </mc:Choice>
          <mc:Fallback>
            <p:pic>
              <p:nvPicPr>
                <p:cNvPr id="51" name="Freihand 50">
                  <a:extLst>
                    <a:ext uri="{FF2B5EF4-FFF2-40B4-BE49-F238E27FC236}">
                      <a16:creationId xmlns:a16="http://schemas.microsoft.com/office/drawing/2014/main" id="{3670EB93-DBB1-50A7-589D-35176D61995A}"/>
                    </a:ext>
                  </a:extLst>
                </p:cNvPr>
                <p:cNvPicPr/>
                <p:nvPr/>
              </p:nvPicPr>
              <p:blipFill>
                <a:blip r:embed="rId234"/>
                <a:stretch>
                  <a:fillRect/>
                </a:stretch>
              </p:blipFill>
              <p:spPr>
                <a:xfrm>
                  <a:off x="5772694" y="3219742"/>
                  <a:ext cx="312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52" name="Freihand 51">
                  <a:extLst>
                    <a:ext uri="{FF2B5EF4-FFF2-40B4-BE49-F238E27FC236}">
                      <a16:creationId xmlns:a16="http://schemas.microsoft.com/office/drawing/2014/main" id="{CA885273-C060-3717-4E4A-D677A002C416}"/>
                    </a:ext>
                  </a:extLst>
                </p14:cNvPr>
                <p14:cNvContentPartPr/>
                <p14:nvPr/>
              </p14:nvContentPartPr>
              <p14:xfrm>
                <a:off x="6200734" y="3305422"/>
                <a:ext cx="9000" cy="20520"/>
              </p14:xfrm>
            </p:contentPart>
          </mc:Choice>
          <mc:Fallback>
            <p:pic>
              <p:nvPicPr>
                <p:cNvPr id="52" name="Freihand 51">
                  <a:extLst>
                    <a:ext uri="{FF2B5EF4-FFF2-40B4-BE49-F238E27FC236}">
                      <a16:creationId xmlns:a16="http://schemas.microsoft.com/office/drawing/2014/main" id="{CA885273-C060-3717-4E4A-D677A002C416}"/>
                    </a:ext>
                  </a:extLst>
                </p:cNvPr>
                <p:cNvPicPr/>
                <p:nvPr/>
              </p:nvPicPr>
              <p:blipFill>
                <a:blip r:embed="rId236"/>
                <a:stretch>
                  <a:fillRect/>
                </a:stretch>
              </p:blipFill>
              <p:spPr>
                <a:xfrm>
                  <a:off x="6191734" y="3296422"/>
                  <a:ext cx="26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53" name="Freihand 52">
                  <a:extLst>
                    <a:ext uri="{FF2B5EF4-FFF2-40B4-BE49-F238E27FC236}">
                      <a16:creationId xmlns:a16="http://schemas.microsoft.com/office/drawing/2014/main" id="{7E44947E-204D-0BB7-5A1E-6F9C36433411}"/>
                    </a:ext>
                  </a:extLst>
                </p14:cNvPr>
                <p14:cNvContentPartPr/>
                <p14:nvPr/>
              </p14:nvContentPartPr>
              <p14:xfrm>
                <a:off x="6462094" y="3150262"/>
                <a:ext cx="126000" cy="157320"/>
              </p14:xfrm>
            </p:contentPart>
          </mc:Choice>
          <mc:Fallback>
            <p:pic>
              <p:nvPicPr>
                <p:cNvPr id="53" name="Freihand 52">
                  <a:extLst>
                    <a:ext uri="{FF2B5EF4-FFF2-40B4-BE49-F238E27FC236}">
                      <a16:creationId xmlns:a16="http://schemas.microsoft.com/office/drawing/2014/main" id="{7E44947E-204D-0BB7-5A1E-6F9C36433411}"/>
                    </a:ext>
                  </a:extLst>
                </p:cNvPr>
                <p:cNvPicPr/>
                <p:nvPr/>
              </p:nvPicPr>
              <p:blipFill>
                <a:blip r:embed="rId238"/>
                <a:stretch>
                  <a:fillRect/>
                </a:stretch>
              </p:blipFill>
              <p:spPr>
                <a:xfrm>
                  <a:off x="6453094" y="3141262"/>
                  <a:ext cx="143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54" name="Freihand 53">
                  <a:extLst>
                    <a:ext uri="{FF2B5EF4-FFF2-40B4-BE49-F238E27FC236}">
                      <a16:creationId xmlns:a16="http://schemas.microsoft.com/office/drawing/2014/main" id="{06D5EA02-4349-9687-D379-596E39E4E7CC}"/>
                    </a:ext>
                  </a:extLst>
                </p14:cNvPr>
                <p14:cNvContentPartPr/>
                <p14:nvPr/>
              </p14:nvContentPartPr>
              <p14:xfrm>
                <a:off x="6708694" y="3113902"/>
                <a:ext cx="82080" cy="144360"/>
              </p14:xfrm>
            </p:contentPart>
          </mc:Choice>
          <mc:Fallback>
            <p:pic>
              <p:nvPicPr>
                <p:cNvPr id="54" name="Freihand 53">
                  <a:extLst>
                    <a:ext uri="{FF2B5EF4-FFF2-40B4-BE49-F238E27FC236}">
                      <a16:creationId xmlns:a16="http://schemas.microsoft.com/office/drawing/2014/main" id="{06D5EA02-4349-9687-D379-596E39E4E7CC}"/>
                    </a:ext>
                  </a:extLst>
                </p:cNvPr>
                <p:cNvPicPr/>
                <p:nvPr/>
              </p:nvPicPr>
              <p:blipFill>
                <a:blip r:embed="rId240"/>
                <a:stretch>
                  <a:fillRect/>
                </a:stretch>
              </p:blipFill>
              <p:spPr>
                <a:xfrm>
                  <a:off x="6700054" y="3104902"/>
                  <a:ext cx="997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55" name="Freihand 54">
                  <a:extLst>
                    <a:ext uri="{FF2B5EF4-FFF2-40B4-BE49-F238E27FC236}">
                      <a16:creationId xmlns:a16="http://schemas.microsoft.com/office/drawing/2014/main" id="{EF016384-7075-BCFE-9ED4-6B98967E7374}"/>
                    </a:ext>
                  </a:extLst>
                </p14:cNvPr>
                <p14:cNvContentPartPr/>
                <p14:nvPr/>
              </p14:nvContentPartPr>
              <p14:xfrm>
                <a:off x="6766654" y="3074302"/>
                <a:ext cx="185760" cy="243360"/>
              </p14:xfrm>
            </p:contentPart>
          </mc:Choice>
          <mc:Fallback>
            <p:pic>
              <p:nvPicPr>
                <p:cNvPr id="55" name="Freihand 54">
                  <a:extLst>
                    <a:ext uri="{FF2B5EF4-FFF2-40B4-BE49-F238E27FC236}">
                      <a16:creationId xmlns:a16="http://schemas.microsoft.com/office/drawing/2014/main" id="{EF016384-7075-BCFE-9ED4-6B98967E7374}"/>
                    </a:ext>
                  </a:extLst>
                </p:cNvPr>
                <p:cNvPicPr/>
                <p:nvPr/>
              </p:nvPicPr>
              <p:blipFill>
                <a:blip r:embed="rId242"/>
                <a:stretch>
                  <a:fillRect/>
                </a:stretch>
              </p:blipFill>
              <p:spPr>
                <a:xfrm>
                  <a:off x="6758014" y="3065302"/>
                  <a:ext cx="2034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56" name="Freihand 55">
                  <a:extLst>
                    <a:ext uri="{FF2B5EF4-FFF2-40B4-BE49-F238E27FC236}">
                      <a16:creationId xmlns:a16="http://schemas.microsoft.com/office/drawing/2014/main" id="{C9334EA6-1009-64B5-323E-3BCD20A873C3}"/>
                    </a:ext>
                  </a:extLst>
                </p14:cNvPr>
                <p14:cNvContentPartPr/>
                <p14:nvPr/>
              </p14:nvContentPartPr>
              <p14:xfrm>
                <a:off x="6967534" y="3180502"/>
                <a:ext cx="66240" cy="75960"/>
              </p14:xfrm>
            </p:contentPart>
          </mc:Choice>
          <mc:Fallback>
            <p:pic>
              <p:nvPicPr>
                <p:cNvPr id="56" name="Freihand 55">
                  <a:extLst>
                    <a:ext uri="{FF2B5EF4-FFF2-40B4-BE49-F238E27FC236}">
                      <a16:creationId xmlns:a16="http://schemas.microsoft.com/office/drawing/2014/main" id="{C9334EA6-1009-64B5-323E-3BCD20A873C3}"/>
                    </a:ext>
                  </a:extLst>
                </p:cNvPr>
                <p:cNvPicPr/>
                <p:nvPr/>
              </p:nvPicPr>
              <p:blipFill>
                <a:blip r:embed="rId244"/>
                <a:stretch>
                  <a:fillRect/>
                </a:stretch>
              </p:blipFill>
              <p:spPr>
                <a:xfrm>
                  <a:off x="6958534" y="3171862"/>
                  <a:ext cx="83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57" name="Freihand 56">
                  <a:extLst>
                    <a:ext uri="{FF2B5EF4-FFF2-40B4-BE49-F238E27FC236}">
                      <a16:creationId xmlns:a16="http://schemas.microsoft.com/office/drawing/2014/main" id="{0C395967-73B9-247E-F0A9-E2E5151B3E9C}"/>
                    </a:ext>
                  </a:extLst>
                </p14:cNvPr>
                <p14:cNvContentPartPr/>
                <p14:nvPr/>
              </p14:nvContentPartPr>
              <p14:xfrm>
                <a:off x="7091734" y="3054862"/>
                <a:ext cx="92520" cy="201960"/>
              </p14:xfrm>
            </p:contentPart>
          </mc:Choice>
          <mc:Fallback>
            <p:pic>
              <p:nvPicPr>
                <p:cNvPr id="57" name="Freihand 56">
                  <a:extLst>
                    <a:ext uri="{FF2B5EF4-FFF2-40B4-BE49-F238E27FC236}">
                      <a16:creationId xmlns:a16="http://schemas.microsoft.com/office/drawing/2014/main" id="{0C395967-73B9-247E-F0A9-E2E5151B3E9C}"/>
                    </a:ext>
                  </a:extLst>
                </p:cNvPr>
                <p:cNvPicPr/>
                <p:nvPr/>
              </p:nvPicPr>
              <p:blipFill>
                <a:blip r:embed="rId246"/>
                <a:stretch>
                  <a:fillRect/>
                </a:stretch>
              </p:blipFill>
              <p:spPr>
                <a:xfrm>
                  <a:off x="7083094" y="3045862"/>
                  <a:ext cx="1101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8" name="Freihand 57">
                  <a:extLst>
                    <a:ext uri="{FF2B5EF4-FFF2-40B4-BE49-F238E27FC236}">
                      <a16:creationId xmlns:a16="http://schemas.microsoft.com/office/drawing/2014/main" id="{65DD12BF-7DB3-3174-0E4C-F66F8ADB2F8F}"/>
                    </a:ext>
                  </a:extLst>
                </p14:cNvPr>
                <p14:cNvContentPartPr/>
                <p14:nvPr/>
              </p14:nvContentPartPr>
              <p14:xfrm>
                <a:off x="7210894" y="3127222"/>
                <a:ext cx="160560" cy="99000"/>
              </p14:xfrm>
            </p:contentPart>
          </mc:Choice>
          <mc:Fallback>
            <p:pic>
              <p:nvPicPr>
                <p:cNvPr id="58" name="Freihand 57">
                  <a:extLst>
                    <a:ext uri="{FF2B5EF4-FFF2-40B4-BE49-F238E27FC236}">
                      <a16:creationId xmlns:a16="http://schemas.microsoft.com/office/drawing/2014/main" id="{65DD12BF-7DB3-3174-0E4C-F66F8ADB2F8F}"/>
                    </a:ext>
                  </a:extLst>
                </p:cNvPr>
                <p:cNvPicPr/>
                <p:nvPr/>
              </p:nvPicPr>
              <p:blipFill>
                <a:blip r:embed="rId248"/>
                <a:stretch>
                  <a:fillRect/>
                </a:stretch>
              </p:blipFill>
              <p:spPr>
                <a:xfrm>
                  <a:off x="7201894" y="3118582"/>
                  <a:ext cx="178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59" name="Freihand 58">
                  <a:extLst>
                    <a:ext uri="{FF2B5EF4-FFF2-40B4-BE49-F238E27FC236}">
                      <a16:creationId xmlns:a16="http://schemas.microsoft.com/office/drawing/2014/main" id="{92F44FFF-A131-3E01-8236-05DE77BCC230}"/>
                    </a:ext>
                  </a:extLst>
                </p14:cNvPr>
                <p14:cNvContentPartPr/>
                <p14:nvPr/>
              </p14:nvContentPartPr>
              <p14:xfrm>
                <a:off x="7528774" y="3144862"/>
                <a:ext cx="138600" cy="102600"/>
              </p14:xfrm>
            </p:contentPart>
          </mc:Choice>
          <mc:Fallback>
            <p:pic>
              <p:nvPicPr>
                <p:cNvPr id="59" name="Freihand 58">
                  <a:extLst>
                    <a:ext uri="{FF2B5EF4-FFF2-40B4-BE49-F238E27FC236}">
                      <a16:creationId xmlns:a16="http://schemas.microsoft.com/office/drawing/2014/main" id="{92F44FFF-A131-3E01-8236-05DE77BCC230}"/>
                    </a:ext>
                  </a:extLst>
                </p:cNvPr>
                <p:cNvPicPr/>
                <p:nvPr/>
              </p:nvPicPr>
              <p:blipFill>
                <a:blip r:embed="rId250"/>
                <a:stretch>
                  <a:fillRect/>
                </a:stretch>
              </p:blipFill>
              <p:spPr>
                <a:xfrm>
                  <a:off x="7519774" y="3136222"/>
                  <a:ext cx="156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60" name="Freihand 59">
                  <a:extLst>
                    <a:ext uri="{FF2B5EF4-FFF2-40B4-BE49-F238E27FC236}">
                      <a16:creationId xmlns:a16="http://schemas.microsoft.com/office/drawing/2014/main" id="{E2704D0C-5F60-32DA-E3D2-9412A1609881}"/>
                    </a:ext>
                  </a:extLst>
                </p14:cNvPr>
                <p14:cNvContentPartPr/>
                <p14:nvPr/>
              </p14:nvContentPartPr>
              <p14:xfrm>
                <a:off x="7731814" y="3023182"/>
                <a:ext cx="244440" cy="216000"/>
              </p14:xfrm>
            </p:contentPart>
          </mc:Choice>
          <mc:Fallback>
            <p:pic>
              <p:nvPicPr>
                <p:cNvPr id="60" name="Freihand 59">
                  <a:extLst>
                    <a:ext uri="{FF2B5EF4-FFF2-40B4-BE49-F238E27FC236}">
                      <a16:creationId xmlns:a16="http://schemas.microsoft.com/office/drawing/2014/main" id="{E2704D0C-5F60-32DA-E3D2-9412A1609881}"/>
                    </a:ext>
                  </a:extLst>
                </p:cNvPr>
                <p:cNvPicPr/>
                <p:nvPr/>
              </p:nvPicPr>
              <p:blipFill>
                <a:blip r:embed="rId252"/>
                <a:stretch>
                  <a:fillRect/>
                </a:stretch>
              </p:blipFill>
              <p:spPr>
                <a:xfrm>
                  <a:off x="7722814" y="3014542"/>
                  <a:ext cx="2620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61" name="Freihand 60">
                  <a:extLst>
                    <a:ext uri="{FF2B5EF4-FFF2-40B4-BE49-F238E27FC236}">
                      <a16:creationId xmlns:a16="http://schemas.microsoft.com/office/drawing/2014/main" id="{8CBC7320-C1A8-5F97-6C6B-18D9075F6E75}"/>
                    </a:ext>
                  </a:extLst>
                </p14:cNvPr>
                <p14:cNvContentPartPr/>
                <p14:nvPr/>
              </p14:nvContentPartPr>
              <p14:xfrm>
                <a:off x="8016574" y="3036862"/>
                <a:ext cx="102600" cy="198360"/>
              </p14:xfrm>
            </p:contentPart>
          </mc:Choice>
          <mc:Fallback>
            <p:pic>
              <p:nvPicPr>
                <p:cNvPr id="61" name="Freihand 60">
                  <a:extLst>
                    <a:ext uri="{FF2B5EF4-FFF2-40B4-BE49-F238E27FC236}">
                      <a16:creationId xmlns:a16="http://schemas.microsoft.com/office/drawing/2014/main" id="{8CBC7320-C1A8-5F97-6C6B-18D9075F6E75}"/>
                    </a:ext>
                  </a:extLst>
                </p:cNvPr>
                <p:cNvPicPr/>
                <p:nvPr/>
              </p:nvPicPr>
              <p:blipFill>
                <a:blip r:embed="rId254"/>
                <a:stretch>
                  <a:fillRect/>
                </a:stretch>
              </p:blipFill>
              <p:spPr>
                <a:xfrm>
                  <a:off x="8007574" y="3028222"/>
                  <a:ext cx="120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62" name="Freihand 61">
                  <a:extLst>
                    <a:ext uri="{FF2B5EF4-FFF2-40B4-BE49-F238E27FC236}">
                      <a16:creationId xmlns:a16="http://schemas.microsoft.com/office/drawing/2014/main" id="{13C3A652-185A-BBCA-FDD3-888AE8748568}"/>
                    </a:ext>
                  </a:extLst>
                </p14:cNvPr>
                <p14:cNvContentPartPr/>
                <p14:nvPr/>
              </p14:nvContentPartPr>
              <p14:xfrm>
                <a:off x="7982374" y="3103462"/>
                <a:ext cx="141840" cy="27360"/>
              </p14:xfrm>
            </p:contentPart>
          </mc:Choice>
          <mc:Fallback>
            <p:pic>
              <p:nvPicPr>
                <p:cNvPr id="62" name="Freihand 61">
                  <a:extLst>
                    <a:ext uri="{FF2B5EF4-FFF2-40B4-BE49-F238E27FC236}">
                      <a16:creationId xmlns:a16="http://schemas.microsoft.com/office/drawing/2014/main" id="{13C3A652-185A-BBCA-FDD3-888AE8748568}"/>
                    </a:ext>
                  </a:extLst>
                </p:cNvPr>
                <p:cNvPicPr/>
                <p:nvPr/>
              </p:nvPicPr>
              <p:blipFill>
                <a:blip r:embed="rId256"/>
                <a:stretch>
                  <a:fillRect/>
                </a:stretch>
              </p:blipFill>
              <p:spPr>
                <a:xfrm>
                  <a:off x="7973374" y="3094822"/>
                  <a:ext cx="159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7297" name="Freihand 137296">
                  <a:extLst>
                    <a:ext uri="{FF2B5EF4-FFF2-40B4-BE49-F238E27FC236}">
                      <a16:creationId xmlns:a16="http://schemas.microsoft.com/office/drawing/2014/main" id="{E16398A4-0752-1767-2468-38AAC937DD77}"/>
                    </a:ext>
                  </a:extLst>
                </p14:cNvPr>
                <p14:cNvContentPartPr/>
                <p14:nvPr/>
              </p14:nvContentPartPr>
              <p14:xfrm>
                <a:off x="3910484" y="4233862"/>
                <a:ext cx="335880" cy="186480"/>
              </p14:xfrm>
            </p:contentPart>
          </mc:Choice>
          <mc:Fallback>
            <p:pic>
              <p:nvPicPr>
                <p:cNvPr id="137297" name="Freihand 137296">
                  <a:extLst>
                    <a:ext uri="{FF2B5EF4-FFF2-40B4-BE49-F238E27FC236}">
                      <a16:creationId xmlns:a16="http://schemas.microsoft.com/office/drawing/2014/main" id="{E16398A4-0752-1767-2468-38AAC937DD77}"/>
                    </a:ext>
                  </a:extLst>
                </p:cNvPr>
                <p:cNvPicPr/>
                <p:nvPr/>
              </p:nvPicPr>
              <p:blipFill>
                <a:blip r:embed="rId258"/>
                <a:stretch>
                  <a:fillRect/>
                </a:stretch>
              </p:blipFill>
              <p:spPr>
                <a:xfrm>
                  <a:off x="3901484" y="4225222"/>
                  <a:ext cx="3535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7298" name="Freihand 137297">
                  <a:extLst>
                    <a:ext uri="{FF2B5EF4-FFF2-40B4-BE49-F238E27FC236}">
                      <a16:creationId xmlns:a16="http://schemas.microsoft.com/office/drawing/2014/main" id="{D0044135-2FCB-6681-2B69-230EFC1FCC50}"/>
                    </a:ext>
                  </a:extLst>
                </p14:cNvPr>
                <p14:cNvContentPartPr/>
                <p14:nvPr/>
              </p14:nvContentPartPr>
              <p14:xfrm>
                <a:off x="3798164" y="4271662"/>
                <a:ext cx="250560" cy="252360"/>
              </p14:xfrm>
            </p:contentPart>
          </mc:Choice>
          <mc:Fallback>
            <p:pic>
              <p:nvPicPr>
                <p:cNvPr id="137298" name="Freihand 137297">
                  <a:extLst>
                    <a:ext uri="{FF2B5EF4-FFF2-40B4-BE49-F238E27FC236}">
                      <a16:creationId xmlns:a16="http://schemas.microsoft.com/office/drawing/2014/main" id="{D0044135-2FCB-6681-2B69-230EFC1FCC50}"/>
                    </a:ext>
                  </a:extLst>
                </p:cNvPr>
                <p:cNvPicPr/>
                <p:nvPr/>
              </p:nvPicPr>
              <p:blipFill>
                <a:blip r:embed="rId260"/>
                <a:stretch>
                  <a:fillRect/>
                </a:stretch>
              </p:blipFill>
              <p:spPr>
                <a:xfrm>
                  <a:off x="3789164" y="4263022"/>
                  <a:ext cx="2682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7299" name="Freihand 137298">
                  <a:extLst>
                    <a:ext uri="{FF2B5EF4-FFF2-40B4-BE49-F238E27FC236}">
                      <a16:creationId xmlns:a16="http://schemas.microsoft.com/office/drawing/2014/main" id="{631C7E7D-C88A-0BBE-E0FA-36A88EB855E3}"/>
                    </a:ext>
                  </a:extLst>
                </p14:cNvPr>
                <p14:cNvContentPartPr/>
                <p14:nvPr/>
              </p14:nvContentPartPr>
              <p14:xfrm>
                <a:off x="4305044" y="4014262"/>
                <a:ext cx="306360" cy="304920"/>
              </p14:xfrm>
            </p:contentPart>
          </mc:Choice>
          <mc:Fallback>
            <p:pic>
              <p:nvPicPr>
                <p:cNvPr id="137299" name="Freihand 137298">
                  <a:extLst>
                    <a:ext uri="{FF2B5EF4-FFF2-40B4-BE49-F238E27FC236}">
                      <a16:creationId xmlns:a16="http://schemas.microsoft.com/office/drawing/2014/main" id="{631C7E7D-C88A-0BBE-E0FA-36A88EB855E3}"/>
                    </a:ext>
                  </a:extLst>
                </p:cNvPr>
                <p:cNvPicPr/>
                <p:nvPr/>
              </p:nvPicPr>
              <p:blipFill>
                <a:blip r:embed="rId262"/>
                <a:stretch>
                  <a:fillRect/>
                </a:stretch>
              </p:blipFill>
              <p:spPr>
                <a:xfrm>
                  <a:off x="4296404" y="4005262"/>
                  <a:ext cx="3240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7300" name="Freihand 137299">
                  <a:extLst>
                    <a:ext uri="{FF2B5EF4-FFF2-40B4-BE49-F238E27FC236}">
                      <a16:creationId xmlns:a16="http://schemas.microsoft.com/office/drawing/2014/main" id="{E53F7742-6BF1-A966-D0B3-4A36128D844F}"/>
                    </a:ext>
                  </a:extLst>
                </p14:cNvPr>
                <p14:cNvContentPartPr/>
                <p14:nvPr/>
              </p14:nvContentPartPr>
              <p14:xfrm>
                <a:off x="4667204" y="4103182"/>
                <a:ext cx="158400" cy="114480"/>
              </p14:xfrm>
            </p:contentPart>
          </mc:Choice>
          <mc:Fallback>
            <p:pic>
              <p:nvPicPr>
                <p:cNvPr id="137300" name="Freihand 137299">
                  <a:extLst>
                    <a:ext uri="{FF2B5EF4-FFF2-40B4-BE49-F238E27FC236}">
                      <a16:creationId xmlns:a16="http://schemas.microsoft.com/office/drawing/2014/main" id="{E53F7742-6BF1-A966-D0B3-4A36128D844F}"/>
                    </a:ext>
                  </a:extLst>
                </p:cNvPr>
                <p:cNvPicPr/>
                <p:nvPr/>
              </p:nvPicPr>
              <p:blipFill>
                <a:blip r:embed="rId264"/>
                <a:stretch>
                  <a:fillRect/>
                </a:stretch>
              </p:blipFill>
              <p:spPr>
                <a:xfrm>
                  <a:off x="4658204" y="4094182"/>
                  <a:ext cx="176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7301" name="Freihand 137300">
                  <a:extLst>
                    <a:ext uri="{FF2B5EF4-FFF2-40B4-BE49-F238E27FC236}">
                      <a16:creationId xmlns:a16="http://schemas.microsoft.com/office/drawing/2014/main" id="{BA42D1FD-96EE-01F4-377C-4A70B88BEB12}"/>
                    </a:ext>
                  </a:extLst>
                </p14:cNvPr>
                <p14:cNvContentPartPr/>
                <p14:nvPr/>
              </p14:nvContentPartPr>
              <p14:xfrm>
                <a:off x="4825244" y="3937222"/>
                <a:ext cx="298440" cy="239400"/>
              </p14:xfrm>
            </p:contentPart>
          </mc:Choice>
          <mc:Fallback>
            <p:pic>
              <p:nvPicPr>
                <p:cNvPr id="137301" name="Freihand 137300">
                  <a:extLst>
                    <a:ext uri="{FF2B5EF4-FFF2-40B4-BE49-F238E27FC236}">
                      <a16:creationId xmlns:a16="http://schemas.microsoft.com/office/drawing/2014/main" id="{BA42D1FD-96EE-01F4-377C-4A70B88BEB12}"/>
                    </a:ext>
                  </a:extLst>
                </p:cNvPr>
                <p:cNvPicPr/>
                <p:nvPr/>
              </p:nvPicPr>
              <p:blipFill>
                <a:blip r:embed="rId266"/>
                <a:stretch>
                  <a:fillRect/>
                </a:stretch>
              </p:blipFill>
              <p:spPr>
                <a:xfrm>
                  <a:off x="4816244" y="3928582"/>
                  <a:ext cx="3160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7302" name="Freihand 137301">
                  <a:extLst>
                    <a:ext uri="{FF2B5EF4-FFF2-40B4-BE49-F238E27FC236}">
                      <a16:creationId xmlns:a16="http://schemas.microsoft.com/office/drawing/2014/main" id="{96CBB432-084D-F2AE-CCB0-1CCE02CDA2D1}"/>
                    </a:ext>
                  </a:extLst>
                </p14:cNvPr>
                <p14:cNvContentPartPr/>
                <p14:nvPr/>
              </p14:nvContentPartPr>
              <p14:xfrm>
                <a:off x="5188844" y="4045582"/>
                <a:ext cx="236160" cy="106920"/>
              </p14:xfrm>
            </p:contentPart>
          </mc:Choice>
          <mc:Fallback>
            <p:pic>
              <p:nvPicPr>
                <p:cNvPr id="137302" name="Freihand 137301">
                  <a:extLst>
                    <a:ext uri="{FF2B5EF4-FFF2-40B4-BE49-F238E27FC236}">
                      <a16:creationId xmlns:a16="http://schemas.microsoft.com/office/drawing/2014/main" id="{96CBB432-084D-F2AE-CCB0-1CCE02CDA2D1}"/>
                    </a:ext>
                  </a:extLst>
                </p:cNvPr>
                <p:cNvPicPr/>
                <p:nvPr/>
              </p:nvPicPr>
              <p:blipFill>
                <a:blip r:embed="rId268"/>
                <a:stretch>
                  <a:fillRect/>
                </a:stretch>
              </p:blipFill>
              <p:spPr>
                <a:xfrm>
                  <a:off x="5180204" y="4036582"/>
                  <a:ext cx="253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7303" name="Freihand 137302">
                  <a:extLst>
                    <a:ext uri="{FF2B5EF4-FFF2-40B4-BE49-F238E27FC236}">
                      <a16:creationId xmlns:a16="http://schemas.microsoft.com/office/drawing/2014/main" id="{0B3643E1-40FB-9A9D-6192-A325594F9C93}"/>
                    </a:ext>
                  </a:extLst>
                </p14:cNvPr>
                <p14:cNvContentPartPr/>
                <p14:nvPr/>
              </p14:nvContentPartPr>
              <p14:xfrm>
                <a:off x="5486564" y="3908782"/>
                <a:ext cx="146880" cy="193680"/>
              </p14:xfrm>
            </p:contentPart>
          </mc:Choice>
          <mc:Fallback>
            <p:pic>
              <p:nvPicPr>
                <p:cNvPr id="137303" name="Freihand 137302">
                  <a:extLst>
                    <a:ext uri="{FF2B5EF4-FFF2-40B4-BE49-F238E27FC236}">
                      <a16:creationId xmlns:a16="http://schemas.microsoft.com/office/drawing/2014/main" id="{0B3643E1-40FB-9A9D-6192-A325594F9C93}"/>
                    </a:ext>
                  </a:extLst>
                </p:cNvPr>
                <p:cNvPicPr/>
                <p:nvPr/>
              </p:nvPicPr>
              <p:blipFill>
                <a:blip r:embed="rId270"/>
                <a:stretch>
                  <a:fillRect/>
                </a:stretch>
              </p:blipFill>
              <p:spPr>
                <a:xfrm>
                  <a:off x="5477564" y="3899782"/>
                  <a:ext cx="1645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7304" name="Freihand 137303">
                  <a:extLst>
                    <a:ext uri="{FF2B5EF4-FFF2-40B4-BE49-F238E27FC236}">
                      <a16:creationId xmlns:a16="http://schemas.microsoft.com/office/drawing/2014/main" id="{B9EE34DE-F548-8FD1-B78D-C0C94101F113}"/>
                    </a:ext>
                  </a:extLst>
                </p14:cNvPr>
                <p14:cNvContentPartPr/>
                <p14:nvPr/>
              </p14:nvContentPartPr>
              <p14:xfrm>
                <a:off x="5670884" y="3953062"/>
                <a:ext cx="134640" cy="131760"/>
              </p14:xfrm>
            </p:contentPart>
          </mc:Choice>
          <mc:Fallback>
            <p:pic>
              <p:nvPicPr>
                <p:cNvPr id="137304" name="Freihand 137303">
                  <a:extLst>
                    <a:ext uri="{FF2B5EF4-FFF2-40B4-BE49-F238E27FC236}">
                      <a16:creationId xmlns:a16="http://schemas.microsoft.com/office/drawing/2014/main" id="{B9EE34DE-F548-8FD1-B78D-C0C94101F113}"/>
                    </a:ext>
                  </a:extLst>
                </p:cNvPr>
                <p:cNvPicPr/>
                <p:nvPr/>
              </p:nvPicPr>
              <p:blipFill>
                <a:blip r:embed="rId272"/>
                <a:stretch>
                  <a:fillRect/>
                </a:stretch>
              </p:blipFill>
              <p:spPr>
                <a:xfrm>
                  <a:off x="5661884" y="3944062"/>
                  <a:ext cx="152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7305" name="Freihand 137304">
                  <a:extLst>
                    <a:ext uri="{FF2B5EF4-FFF2-40B4-BE49-F238E27FC236}">
                      <a16:creationId xmlns:a16="http://schemas.microsoft.com/office/drawing/2014/main" id="{FD83E597-4A1F-6828-49DA-E96D666C62CE}"/>
                    </a:ext>
                  </a:extLst>
                </p14:cNvPr>
                <p14:cNvContentPartPr/>
                <p14:nvPr/>
              </p14:nvContentPartPr>
              <p14:xfrm>
                <a:off x="5834324" y="3860542"/>
                <a:ext cx="250560" cy="186120"/>
              </p14:xfrm>
            </p:contentPart>
          </mc:Choice>
          <mc:Fallback>
            <p:pic>
              <p:nvPicPr>
                <p:cNvPr id="137305" name="Freihand 137304">
                  <a:extLst>
                    <a:ext uri="{FF2B5EF4-FFF2-40B4-BE49-F238E27FC236}">
                      <a16:creationId xmlns:a16="http://schemas.microsoft.com/office/drawing/2014/main" id="{FD83E597-4A1F-6828-49DA-E96D666C62CE}"/>
                    </a:ext>
                  </a:extLst>
                </p:cNvPr>
                <p:cNvPicPr/>
                <p:nvPr/>
              </p:nvPicPr>
              <p:blipFill>
                <a:blip r:embed="rId274"/>
                <a:stretch>
                  <a:fillRect/>
                </a:stretch>
              </p:blipFill>
              <p:spPr>
                <a:xfrm>
                  <a:off x="5825324" y="3851902"/>
                  <a:ext cx="2682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7306" name="Freihand 137305">
                  <a:extLst>
                    <a:ext uri="{FF2B5EF4-FFF2-40B4-BE49-F238E27FC236}">
                      <a16:creationId xmlns:a16="http://schemas.microsoft.com/office/drawing/2014/main" id="{29561D02-A5FB-5851-9E0D-C7C6835454DC}"/>
                    </a:ext>
                  </a:extLst>
                </p14:cNvPr>
                <p14:cNvContentPartPr/>
                <p14:nvPr/>
              </p14:nvContentPartPr>
              <p14:xfrm>
                <a:off x="6296564" y="3790702"/>
                <a:ext cx="354960" cy="195480"/>
              </p14:xfrm>
            </p:contentPart>
          </mc:Choice>
          <mc:Fallback>
            <p:pic>
              <p:nvPicPr>
                <p:cNvPr id="137306" name="Freihand 137305">
                  <a:extLst>
                    <a:ext uri="{FF2B5EF4-FFF2-40B4-BE49-F238E27FC236}">
                      <a16:creationId xmlns:a16="http://schemas.microsoft.com/office/drawing/2014/main" id="{29561D02-A5FB-5851-9E0D-C7C6835454DC}"/>
                    </a:ext>
                  </a:extLst>
                </p:cNvPr>
                <p:cNvPicPr/>
                <p:nvPr/>
              </p:nvPicPr>
              <p:blipFill>
                <a:blip r:embed="rId276"/>
                <a:stretch>
                  <a:fillRect/>
                </a:stretch>
              </p:blipFill>
              <p:spPr>
                <a:xfrm>
                  <a:off x="6287924" y="3782062"/>
                  <a:ext cx="372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7307" name="Freihand 137306">
                  <a:extLst>
                    <a:ext uri="{FF2B5EF4-FFF2-40B4-BE49-F238E27FC236}">
                      <a16:creationId xmlns:a16="http://schemas.microsoft.com/office/drawing/2014/main" id="{FCE9DF70-001F-9164-380B-7A714E6EB3C1}"/>
                    </a:ext>
                  </a:extLst>
                </p14:cNvPr>
                <p14:cNvContentPartPr/>
                <p14:nvPr/>
              </p14:nvContentPartPr>
              <p14:xfrm>
                <a:off x="6552884" y="3725182"/>
                <a:ext cx="10080" cy="5400"/>
              </p14:xfrm>
            </p:contentPart>
          </mc:Choice>
          <mc:Fallback>
            <p:pic>
              <p:nvPicPr>
                <p:cNvPr id="137307" name="Freihand 137306">
                  <a:extLst>
                    <a:ext uri="{FF2B5EF4-FFF2-40B4-BE49-F238E27FC236}">
                      <a16:creationId xmlns:a16="http://schemas.microsoft.com/office/drawing/2014/main" id="{FCE9DF70-001F-9164-380B-7A714E6EB3C1}"/>
                    </a:ext>
                  </a:extLst>
                </p:cNvPr>
                <p:cNvPicPr/>
                <p:nvPr/>
              </p:nvPicPr>
              <p:blipFill>
                <a:blip r:embed="rId278"/>
                <a:stretch>
                  <a:fillRect/>
                </a:stretch>
              </p:blipFill>
              <p:spPr>
                <a:xfrm>
                  <a:off x="6543884" y="3716542"/>
                  <a:ext cx="27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7308" name="Freihand 137307">
                  <a:extLst>
                    <a:ext uri="{FF2B5EF4-FFF2-40B4-BE49-F238E27FC236}">
                      <a16:creationId xmlns:a16="http://schemas.microsoft.com/office/drawing/2014/main" id="{EF566CB4-34CF-D337-866A-BBB697F325B3}"/>
                    </a:ext>
                  </a:extLst>
                </p14:cNvPr>
                <p14:cNvContentPartPr/>
                <p14:nvPr/>
              </p14:nvContentPartPr>
              <p14:xfrm>
                <a:off x="6794444" y="3825622"/>
                <a:ext cx="167760" cy="275760"/>
              </p14:xfrm>
            </p:contentPart>
          </mc:Choice>
          <mc:Fallback>
            <p:pic>
              <p:nvPicPr>
                <p:cNvPr id="137308" name="Freihand 137307">
                  <a:extLst>
                    <a:ext uri="{FF2B5EF4-FFF2-40B4-BE49-F238E27FC236}">
                      <a16:creationId xmlns:a16="http://schemas.microsoft.com/office/drawing/2014/main" id="{EF566CB4-34CF-D337-866A-BBB697F325B3}"/>
                    </a:ext>
                  </a:extLst>
                </p:cNvPr>
                <p:cNvPicPr/>
                <p:nvPr/>
              </p:nvPicPr>
              <p:blipFill>
                <a:blip r:embed="rId280"/>
                <a:stretch>
                  <a:fillRect/>
                </a:stretch>
              </p:blipFill>
              <p:spPr>
                <a:xfrm>
                  <a:off x="6785444" y="3816982"/>
                  <a:ext cx="1854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7309" name="Freihand 137308">
                  <a:extLst>
                    <a:ext uri="{FF2B5EF4-FFF2-40B4-BE49-F238E27FC236}">
                      <a16:creationId xmlns:a16="http://schemas.microsoft.com/office/drawing/2014/main" id="{C681D459-DCF9-DE74-A6E0-58EDD4B52AE6}"/>
                    </a:ext>
                  </a:extLst>
                </p14:cNvPr>
                <p14:cNvContentPartPr/>
                <p14:nvPr/>
              </p14:nvContentPartPr>
              <p14:xfrm>
                <a:off x="6980564" y="3822382"/>
                <a:ext cx="264960" cy="120600"/>
              </p14:xfrm>
            </p:contentPart>
          </mc:Choice>
          <mc:Fallback>
            <p:pic>
              <p:nvPicPr>
                <p:cNvPr id="137309" name="Freihand 137308">
                  <a:extLst>
                    <a:ext uri="{FF2B5EF4-FFF2-40B4-BE49-F238E27FC236}">
                      <a16:creationId xmlns:a16="http://schemas.microsoft.com/office/drawing/2014/main" id="{C681D459-DCF9-DE74-A6E0-58EDD4B52AE6}"/>
                    </a:ext>
                  </a:extLst>
                </p:cNvPr>
                <p:cNvPicPr/>
                <p:nvPr/>
              </p:nvPicPr>
              <p:blipFill>
                <a:blip r:embed="rId282"/>
                <a:stretch>
                  <a:fillRect/>
                </a:stretch>
              </p:blipFill>
              <p:spPr>
                <a:xfrm>
                  <a:off x="6971924" y="3813382"/>
                  <a:ext cx="282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7310" name="Freihand 137309">
                  <a:extLst>
                    <a:ext uri="{FF2B5EF4-FFF2-40B4-BE49-F238E27FC236}">
                      <a16:creationId xmlns:a16="http://schemas.microsoft.com/office/drawing/2014/main" id="{CE5DFEF8-ABA5-EC75-0028-66943A5F80B5}"/>
                    </a:ext>
                  </a:extLst>
                </p14:cNvPr>
                <p14:cNvContentPartPr/>
                <p14:nvPr/>
              </p14:nvContentPartPr>
              <p14:xfrm>
                <a:off x="7183964" y="3730582"/>
                <a:ext cx="249480" cy="174600"/>
              </p14:xfrm>
            </p:contentPart>
          </mc:Choice>
          <mc:Fallback>
            <p:pic>
              <p:nvPicPr>
                <p:cNvPr id="137310" name="Freihand 137309">
                  <a:extLst>
                    <a:ext uri="{FF2B5EF4-FFF2-40B4-BE49-F238E27FC236}">
                      <a16:creationId xmlns:a16="http://schemas.microsoft.com/office/drawing/2014/main" id="{CE5DFEF8-ABA5-EC75-0028-66943A5F80B5}"/>
                    </a:ext>
                  </a:extLst>
                </p:cNvPr>
                <p:cNvPicPr/>
                <p:nvPr/>
              </p:nvPicPr>
              <p:blipFill>
                <a:blip r:embed="rId284"/>
                <a:stretch>
                  <a:fillRect/>
                </a:stretch>
              </p:blipFill>
              <p:spPr>
                <a:xfrm>
                  <a:off x="7174964" y="3721582"/>
                  <a:ext cx="267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7311" name="Freihand 137310">
                  <a:extLst>
                    <a:ext uri="{FF2B5EF4-FFF2-40B4-BE49-F238E27FC236}">
                      <a16:creationId xmlns:a16="http://schemas.microsoft.com/office/drawing/2014/main" id="{734A08F4-5349-3B38-3323-A5C852FFB004}"/>
                    </a:ext>
                  </a:extLst>
                </p14:cNvPr>
                <p14:cNvContentPartPr/>
                <p14:nvPr/>
              </p14:nvContentPartPr>
              <p14:xfrm>
                <a:off x="7297364" y="3752182"/>
                <a:ext cx="189720" cy="111240"/>
              </p14:xfrm>
            </p:contentPart>
          </mc:Choice>
          <mc:Fallback>
            <p:pic>
              <p:nvPicPr>
                <p:cNvPr id="137311" name="Freihand 137310">
                  <a:extLst>
                    <a:ext uri="{FF2B5EF4-FFF2-40B4-BE49-F238E27FC236}">
                      <a16:creationId xmlns:a16="http://schemas.microsoft.com/office/drawing/2014/main" id="{734A08F4-5349-3B38-3323-A5C852FFB004}"/>
                    </a:ext>
                  </a:extLst>
                </p:cNvPr>
                <p:cNvPicPr/>
                <p:nvPr/>
              </p:nvPicPr>
              <p:blipFill>
                <a:blip r:embed="rId286"/>
                <a:stretch>
                  <a:fillRect/>
                </a:stretch>
              </p:blipFill>
              <p:spPr>
                <a:xfrm>
                  <a:off x="7288724" y="3743182"/>
                  <a:ext cx="207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7312" name="Freihand 137311">
                  <a:extLst>
                    <a:ext uri="{FF2B5EF4-FFF2-40B4-BE49-F238E27FC236}">
                      <a16:creationId xmlns:a16="http://schemas.microsoft.com/office/drawing/2014/main" id="{C941A1A6-9499-2A6A-D6ED-A812E51A5A1D}"/>
                    </a:ext>
                  </a:extLst>
                </p14:cNvPr>
                <p14:cNvContentPartPr/>
                <p14:nvPr/>
              </p14:nvContentPartPr>
              <p14:xfrm>
                <a:off x="7556204" y="3718702"/>
                <a:ext cx="149400" cy="261000"/>
              </p14:xfrm>
            </p:contentPart>
          </mc:Choice>
          <mc:Fallback>
            <p:pic>
              <p:nvPicPr>
                <p:cNvPr id="137312" name="Freihand 137311">
                  <a:extLst>
                    <a:ext uri="{FF2B5EF4-FFF2-40B4-BE49-F238E27FC236}">
                      <a16:creationId xmlns:a16="http://schemas.microsoft.com/office/drawing/2014/main" id="{C941A1A6-9499-2A6A-D6ED-A812E51A5A1D}"/>
                    </a:ext>
                  </a:extLst>
                </p:cNvPr>
                <p:cNvPicPr/>
                <p:nvPr/>
              </p:nvPicPr>
              <p:blipFill>
                <a:blip r:embed="rId288"/>
                <a:stretch>
                  <a:fillRect/>
                </a:stretch>
              </p:blipFill>
              <p:spPr>
                <a:xfrm>
                  <a:off x="7547204" y="3709702"/>
                  <a:ext cx="1670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7313" name="Freihand 137312">
                  <a:extLst>
                    <a:ext uri="{FF2B5EF4-FFF2-40B4-BE49-F238E27FC236}">
                      <a16:creationId xmlns:a16="http://schemas.microsoft.com/office/drawing/2014/main" id="{C2116648-800F-F820-7116-4A2D4BC2D032}"/>
                    </a:ext>
                  </a:extLst>
                </p14:cNvPr>
                <p14:cNvContentPartPr/>
                <p14:nvPr/>
              </p14:nvContentPartPr>
              <p14:xfrm>
                <a:off x="7776884" y="3718702"/>
                <a:ext cx="17280" cy="130320"/>
              </p14:xfrm>
            </p:contentPart>
          </mc:Choice>
          <mc:Fallback>
            <p:pic>
              <p:nvPicPr>
                <p:cNvPr id="137313" name="Freihand 137312">
                  <a:extLst>
                    <a:ext uri="{FF2B5EF4-FFF2-40B4-BE49-F238E27FC236}">
                      <a16:creationId xmlns:a16="http://schemas.microsoft.com/office/drawing/2014/main" id="{C2116648-800F-F820-7116-4A2D4BC2D032}"/>
                    </a:ext>
                  </a:extLst>
                </p:cNvPr>
                <p:cNvPicPr/>
                <p:nvPr/>
              </p:nvPicPr>
              <p:blipFill>
                <a:blip r:embed="rId290"/>
                <a:stretch>
                  <a:fillRect/>
                </a:stretch>
              </p:blipFill>
              <p:spPr>
                <a:xfrm>
                  <a:off x="7767884" y="3709702"/>
                  <a:ext cx="34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7314" name="Freihand 137313">
                  <a:extLst>
                    <a:ext uri="{FF2B5EF4-FFF2-40B4-BE49-F238E27FC236}">
                      <a16:creationId xmlns:a16="http://schemas.microsoft.com/office/drawing/2014/main" id="{C689A931-F958-B2AD-03DF-86920BA15B7A}"/>
                    </a:ext>
                  </a:extLst>
                </p14:cNvPr>
                <p14:cNvContentPartPr/>
                <p14:nvPr/>
              </p14:nvContentPartPr>
              <p14:xfrm>
                <a:off x="7847444" y="3712942"/>
                <a:ext cx="117000" cy="138240"/>
              </p14:xfrm>
            </p:contentPart>
          </mc:Choice>
          <mc:Fallback>
            <p:pic>
              <p:nvPicPr>
                <p:cNvPr id="137314" name="Freihand 137313">
                  <a:extLst>
                    <a:ext uri="{FF2B5EF4-FFF2-40B4-BE49-F238E27FC236}">
                      <a16:creationId xmlns:a16="http://schemas.microsoft.com/office/drawing/2014/main" id="{C689A931-F958-B2AD-03DF-86920BA15B7A}"/>
                    </a:ext>
                  </a:extLst>
                </p:cNvPr>
                <p:cNvPicPr/>
                <p:nvPr/>
              </p:nvPicPr>
              <p:blipFill>
                <a:blip r:embed="rId292"/>
                <a:stretch>
                  <a:fillRect/>
                </a:stretch>
              </p:blipFill>
              <p:spPr>
                <a:xfrm>
                  <a:off x="7838804" y="3704302"/>
                  <a:ext cx="134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7315" name="Freihand 137314">
                  <a:extLst>
                    <a:ext uri="{FF2B5EF4-FFF2-40B4-BE49-F238E27FC236}">
                      <a16:creationId xmlns:a16="http://schemas.microsoft.com/office/drawing/2014/main" id="{865318C3-B1D6-6ACE-8C49-CB3D0CA24331}"/>
                    </a:ext>
                  </a:extLst>
                </p14:cNvPr>
                <p14:cNvContentPartPr/>
                <p14:nvPr/>
              </p14:nvContentPartPr>
              <p14:xfrm>
                <a:off x="7963004" y="3540142"/>
                <a:ext cx="157320" cy="296280"/>
              </p14:xfrm>
            </p:contentPart>
          </mc:Choice>
          <mc:Fallback>
            <p:pic>
              <p:nvPicPr>
                <p:cNvPr id="137315" name="Freihand 137314">
                  <a:extLst>
                    <a:ext uri="{FF2B5EF4-FFF2-40B4-BE49-F238E27FC236}">
                      <a16:creationId xmlns:a16="http://schemas.microsoft.com/office/drawing/2014/main" id="{865318C3-B1D6-6ACE-8C49-CB3D0CA24331}"/>
                    </a:ext>
                  </a:extLst>
                </p:cNvPr>
                <p:cNvPicPr/>
                <p:nvPr/>
              </p:nvPicPr>
              <p:blipFill>
                <a:blip r:embed="rId294"/>
                <a:stretch>
                  <a:fillRect/>
                </a:stretch>
              </p:blipFill>
              <p:spPr>
                <a:xfrm>
                  <a:off x="7954004" y="3531142"/>
                  <a:ext cx="1749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7316" name="Freihand 137315">
                  <a:extLst>
                    <a:ext uri="{FF2B5EF4-FFF2-40B4-BE49-F238E27FC236}">
                      <a16:creationId xmlns:a16="http://schemas.microsoft.com/office/drawing/2014/main" id="{1ED1D51B-CEB8-346F-91A4-215DBB887097}"/>
                    </a:ext>
                  </a:extLst>
                </p14:cNvPr>
                <p14:cNvContentPartPr/>
                <p14:nvPr/>
              </p14:nvContentPartPr>
              <p14:xfrm>
                <a:off x="8313284" y="3638782"/>
                <a:ext cx="264600" cy="299160"/>
              </p14:xfrm>
            </p:contentPart>
          </mc:Choice>
          <mc:Fallback>
            <p:pic>
              <p:nvPicPr>
                <p:cNvPr id="137316" name="Freihand 137315">
                  <a:extLst>
                    <a:ext uri="{FF2B5EF4-FFF2-40B4-BE49-F238E27FC236}">
                      <a16:creationId xmlns:a16="http://schemas.microsoft.com/office/drawing/2014/main" id="{1ED1D51B-CEB8-346F-91A4-215DBB887097}"/>
                    </a:ext>
                  </a:extLst>
                </p:cNvPr>
                <p:cNvPicPr/>
                <p:nvPr/>
              </p:nvPicPr>
              <p:blipFill>
                <a:blip r:embed="rId296"/>
                <a:stretch>
                  <a:fillRect/>
                </a:stretch>
              </p:blipFill>
              <p:spPr>
                <a:xfrm>
                  <a:off x="8304644" y="3629782"/>
                  <a:ext cx="2822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7317" name="Freihand 137316">
                  <a:extLst>
                    <a:ext uri="{FF2B5EF4-FFF2-40B4-BE49-F238E27FC236}">
                      <a16:creationId xmlns:a16="http://schemas.microsoft.com/office/drawing/2014/main" id="{520E2387-600D-400F-5D12-10114559FBA1}"/>
                    </a:ext>
                  </a:extLst>
                </p14:cNvPr>
                <p14:cNvContentPartPr/>
                <p14:nvPr/>
              </p14:nvContentPartPr>
              <p14:xfrm>
                <a:off x="8605244" y="3639502"/>
                <a:ext cx="258480" cy="116640"/>
              </p14:xfrm>
            </p:contentPart>
          </mc:Choice>
          <mc:Fallback>
            <p:pic>
              <p:nvPicPr>
                <p:cNvPr id="137317" name="Freihand 137316">
                  <a:extLst>
                    <a:ext uri="{FF2B5EF4-FFF2-40B4-BE49-F238E27FC236}">
                      <a16:creationId xmlns:a16="http://schemas.microsoft.com/office/drawing/2014/main" id="{520E2387-600D-400F-5D12-10114559FBA1}"/>
                    </a:ext>
                  </a:extLst>
                </p:cNvPr>
                <p:cNvPicPr/>
                <p:nvPr/>
              </p:nvPicPr>
              <p:blipFill>
                <a:blip r:embed="rId298"/>
                <a:stretch>
                  <a:fillRect/>
                </a:stretch>
              </p:blipFill>
              <p:spPr>
                <a:xfrm>
                  <a:off x="8596244" y="3630502"/>
                  <a:ext cx="276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37318" name="Freihand 137317">
                  <a:extLst>
                    <a:ext uri="{FF2B5EF4-FFF2-40B4-BE49-F238E27FC236}">
                      <a16:creationId xmlns:a16="http://schemas.microsoft.com/office/drawing/2014/main" id="{08E7E403-7EA1-B19B-1AE8-77B7CD0347CD}"/>
                    </a:ext>
                  </a:extLst>
                </p14:cNvPr>
                <p14:cNvContentPartPr/>
                <p14:nvPr/>
              </p14:nvContentPartPr>
              <p14:xfrm>
                <a:off x="8955164" y="3493702"/>
                <a:ext cx="433080" cy="231120"/>
              </p14:xfrm>
            </p:contentPart>
          </mc:Choice>
          <mc:Fallback>
            <p:pic>
              <p:nvPicPr>
                <p:cNvPr id="137318" name="Freihand 137317">
                  <a:extLst>
                    <a:ext uri="{FF2B5EF4-FFF2-40B4-BE49-F238E27FC236}">
                      <a16:creationId xmlns:a16="http://schemas.microsoft.com/office/drawing/2014/main" id="{08E7E403-7EA1-B19B-1AE8-77B7CD0347CD}"/>
                    </a:ext>
                  </a:extLst>
                </p:cNvPr>
                <p:cNvPicPr/>
                <p:nvPr/>
              </p:nvPicPr>
              <p:blipFill>
                <a:blip r:embed="rId300"/>
                <a:stretch>
                  <a:fillRect/>
                </a:stretch>
              </p:blipFill>
              <p:spPr>
                <a:xfrm>
                  <a:off x="8946164" y="3484702"/>
                  <a:ext cx="450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37319" name="Freihand 137318">
                  <a:extLst>
                    <a:ext uri="{FF2B5EF4-FFF2-40B4-BE49-F238E27FC236}">
                      <a16:creationId xmlns:a16="http://schemas.microsoft.com/office/drawing/2014/main" id="{378D8B52-886B-7C62-79BA-D641015219D4}"/>
                    </a:ext>
                  </a:extLst>
                </p14:cNvPr>
                <p14:cNvContentPartPr/>
                <p14:nvPr/>
              </p14:nvContentPartPr>
              <p14:xfrm>
                <a:off x="8717204" y="3428182"/>
                <a:ext cx="133920" cy="27720"/>
              </p14:xfrm>
            </p:contentPart>
          </mc:Choice>
          <mc:Fallback>
            <p:pic>
              <p:nvPicPr>
                <p:cNvPr id="137319" name="Freihand 137318">
                  <a:extLst>
                    <a:ext uri="{FF2B5EF4-FFF2-40B4-BE49-F238E27FC236}">
                      <a16:creationId xmlns:a16="http://schemas.microsoft.com/office/drawing/2014/main" id="{378D8B52-886B-7C62-79BA-D641015219D4}"/>
                    </a:ext>
                  </a:extLst>
                </p:cNvPr>
                <p:cNvPicPr/>
                <p:nvPr/>
              </p:nvPicPr>
              <p:blipFill>
                <a:blip r:embed="rId302"/>
                <a:stretch>
                  <a:fillRect/>
                </a:stretch>
              </p:blipFill>
              <p:spPr>
                <a:xfrm>
                  <a:off x="8708564" y="3419182"/>
                  <a:ext cx="151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37320" name="Freihand 137319">
                  <a:extLst>
                    <a:ext uri="{FF2B5EF4-FFF2-40B4-BE49-F238E27FC236}">
                      <a16:creationId xmlns:a16="http://schemas.microsoft.com/office/drawing/2014/main" id="{E2196B66-46FC-0E7E-CEE5-7FB457F29F36}"/>
                    </a:ext>
                  </a:extLst>
                </p14:cNvPr>
                <p14:cNvContentPartPr/>
                <p14:nvPr/>
              </p14:nvContentPartPr>
              <p14:xfrm>
                <a:off x="9527204" y="3550942"/>
                <a:ext cx="506880" cy="157680"/>
              </p14:xfrm>
            </p:contentPart>
          </mc:Choice>
          <mc:Fallback>
            <p:pic>
              <p:nvPicPr>
                <p:cNvPr id="137320" name="Freihand 137319">
                  <a:extLst>
                    <a:ext uri="{FF2B5EF4-FFF2-40B4-BE49-F238E27FC236}">
                      <a16:creationId xmlns:a16="http://schemas.microsoft.com/office/drawing/2014/main" id="{E2196B66-46FC-0E7E-CEE5-7FB457F29F36}"/>
                    </a:ext>
                  </a:extLst>
                </p:cNvPr>
                <p:cNvPicPr/>
                <p:nvPr/>
              </p:nvPicPr>
              <p:blipFill>
                <a:blip r:embed="rId304"/>
                <a:stretch>
                  <a:fillRect/>
                </a:stretch>
              </p:blipFill>
              <p:spPr>
                <a:xfrm>
                  <a:off x="9518204" y="3541942"/>
                  <a:ext cx="524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37321" name="Freihand 137320">
                  <a:extLst>
                    <a:ext uri="{FF2B5EF4-FFF2-40B4-BE49-F238E27FC236}">
                      <a16:creationId xmlns:a16="http://schemas.microsoft.com/office/drawing/2014/main" id="{5F512D2B-9D18-5B2D-E0DB-53CF66D10876}"/>
                    </a:ext>
                  </a:extLst>
                </p14:cNvPr>
                <p14:cNvContentPartPr/>
                <p14:nvPr/>
              </p14:nvContentPartPr>
              <p14:xfrm>
                <a:off x="10084484" y="3451942"/>
                <a:ext cx="145800" cy="208800"/>
              </p14:xfrm>
            </p:contentPart>
          </mc:Choice>
          <mc:Fallback>
            <p:pic>
              <p:nvPicPr>
                <p:cNvPr id="137321" name="Freihand 137320">
                  <a:extLst>
                    <a:ext uri="{FF2B5EF4-FFF2-40B4-BE49-F238E27FC236}">
                      <a16:creationId xmlns:a16="http://schemas.microsoft.com/office/drawing/2014/main" id="{5F512D2B-9D18-5B2D-E0DB-53CF66D10876}"/>
                    </a:ext>
                  </a:extLst>
                </p:cNvPr>
                <p:cNvPicPr/>
                <p:nvPr/>
              </p:nvPicPr>
              <p:blipFill>
                <a:blip r:embed="rId306"/>
                <a:stretch>
                  <a:fillRect/>
                </a:stretch>
              </p:blipFill>
              <p:spPr>
                <a:xfrm>
                  <a:off x="10075844" y="3443302"/>
                  <a:ext cx="163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37322" name="Freihand 137321">
                  <a:extLst>
                    <a:ext uri="{FF2B5EF4-FFF2-40B4-BE49-F238E27FC236}">
                      <a16:creationId xmlns:a16="http://schemas.microsoft.com/office/drawing/2014/main" id="{AC4964C9-36DF-CCFF-BC35-531A677F12D0}"/>
                    </a:ext>
                  </a:extLst>
                </p14:cNvPr>
                <p14:cNvContentPartPr/>
                <p14:nvPr/>
              </p14:nvContentPartPr>
              <p14:xfrm>
                <a:off x="10265924" y="3547342"/>
                <a:ext cx="283320" cy="112680"/>
              </p14:xfrm>
            </p:contentPart>
          </mc:Choice>
          <mc:Fallback>
            <p:pic>
              <p:nvPicPr>
                <p:cNvPr id="137322" name="Freihand 137321">
                  <a:extLst>
                    <a:ext uri="{FF2B5EF4-FFF2-40B4-BE49-F238E27FC236}">
                      <a16:creationId xmlns:a16="http://schemas.microsoft.com/office/drawing/2014/main" id="{AC4964C9-36DF-CCFF-BC35-531A677F12D0}"/>
                    </a:ext>
                  </a:extLst>
                </p:cNvPr>
                <p:cNvPicPr/>
                <p:nvPr/>
              </p:nvPicPr>
              <p:blipFill>
                <a:blip r:embed="rId308"/>
                <a:stretch>
                  <a:fillRect/>
                </a:stretch>
              </p:blipFill>
              <p:spPr>
                <a:xfrm>
                  <a:off x="10256924" y="3538702"/>
                  <a:ext cx="300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7323" name="Freihand 137322">
                  <a:extLst>
                    <a:ext uri="{FF2B5EF4-FFF2-40B4-BE49-F238E27FC236}">
                      <a16:creationId xmlns:a16="http://schemas.microsoft.com/office/drawing/2014/main" id="{8FD0CBA2-5FBF-B4DC-BEC1-18DF2D77B0C7}"/>
                    </a:ext>
                  </a:extLst>
                </p14:cNvPr>
                <p14:cNvContentPartPr/>
                <p14:nvPr/>
              </p14:nvContentPartPr>
              <p14:xfrm>
                <a:off x="10632404" y="3379942"/>
                <a:ext cx="181080" cy="248400"/>
              </p14:xfrm>
            </p:contentPart>
          </mc:Choice>
          <mc:Fallback>
            <p:pic>
              <p:nvPicPr>
                <p:cNvPr id="137323" name="Freihand 137322">
                  <a:extLst>
                    <a:ext uri="{FF2B5EF4-FFF2-40B4-BE49-F238E27FC236}">
                      <a16:creationId xmlns:a16="http://schemas.microsoft.com/office/drawing/2014/main" id="{8FD0CBA2-5FBF-B4DC-BEC1-18DF2D77B0C7}"/>
                    </a:ext>
                  </a:extLst>
                </p:cNvPr>
                <p:cNvPicPr/>
                <p:nvPr/>
              </p:nvPicPr>
              <p:blipFill>
                <a:blip r:embed="rId310"/>
                <a:stretch>
                  <a:fillRect/>
                </a:stretch>
              </p:blipFill>
              <p:spPr>
                <a:xfrm>
                  <a:off x="10623764" y="3371302"/>
                  <a:ext cx="1987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7324" name="Freihand 137323">
                  <a:extLst>
                    <a:ext uri="{FF2B5EF4-FFF2-40B4-BE49-F238E27FC236}">
                      <a16:creationId xmlns:a16="http://schemas.microsoft.com/office/drawing/2014/main" id="{61D56B65-6CA0-CB9E-85F1-787D74421EBD}"/>
                    </a:ext>
                  </a:extLst>
                </p14:cNvPr>
                <p14:cNvContentPartPr/>
                <p14:nvPr/>
              </p14:nvContentPartPr>
              <p14:xfrm>
                <a:off x="10817444" y="3488662"/>
                <a:ext cx="360000" cy="112320"/>
              </p14:xfrm>
            </p:contentPart>
          </mc:Choice>
          <mc:Fallback>
            <p:pic>
              <p:nvPicPr>
                <p:cNvPr id="137324" name="Freihand 137323">
                  <a:extLst>
                    <a:ext uri="{FF2B5EF4-FFF2-40B4-BE49-F238E27FC236}">
                      <a16:creationId xmlns:a16="http://schemas.microsoft.com/office/drawing/2014/main" id="{61D56B65-6CA0-CB9E-85F1-787D74421EBD}"/>
                    </a:ext>
                  </a:extLst>
                </p:cNvPr>
                <p:cNvPicPr/>
                <p:nvPr/>
              </p:nvPicPr>
              <p:blipFill>
                <a:blip r:embed="rId312"/>
                <a:stretch>
                  <a:fillRect/>
                </a:stretch>
              </p:blipFill>
              <p:spPr>
                <a:xfrm>
                  <a:off x="10808444" y="3480022"/>
                  <a:ext cx="377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7326" name="Freihand 137325">
                  <a:extLst>
                    <a:ext uri="{FF2B5EF4-FFF2-40B4-BE49-F238E27FC236}">
                      <a16:creationId xmlns:a16="http://schemas.microsoft.com/office/drawing/2014/main" id="{FD43015A-5B4B-B651-0170-688EF2BFCD60}"/>
                    </a:ext>
                  </a:extLst>
                </p14:cNvPr>
                <p14:cNvContentPartPr/>
                <p14:nvPr/>
              </p14:nvContentPartPr>
              <p14:xfrm>
                <a:off x="11235044" y="3485782"/>
                <a:ext cx="154080" cy="114120"/>
              </p14:xfrm>
            </p:contentPart>
          </mc:Choice>
          <mc:Fallback>
            <p:pic>
              <p:nvPicPr>
                <p:cNvPr id="137326" name="Freihand 137325">
                  <a:extLst>
                    <a:ext uri="{FF2B5EF4-FFF2-40B4-BE49-F238E27FC236}">
                      <a16:creationId xmlns:a16="http://schemas.microsoft.com/office/drawing/2014/main" id="{FD43015A-5B4B-B651-0170-688EF2BFCD60}"/>
                    </a:ext>
                  </a:extLst>
                </p:cNvPr>
                <p:cNvPicPr/>
                <p:nvPr/>
              </p:nvPicPr>
              <p:blipFill>
                <a:blip r:embed="rId314"/>
                <a:stretch>
                  <a:fillRect/>
                </a:stretch>
              </p:blipFill>
              <p:spPr>
                <a:xfrm>
                  <a:off x="11226044" y="3477142"/>
                  <a:ext cx="171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7359" name="Freihand 137358">
                  <a:extLst>
                    <a:ext uri="{FF2B5EF4-FFF2-40B4-BE49-F238E27FC236}">
                      <a16:creationId xmlns:a16="http://schemas.microsoft.com/office/drawing/2014/main" id="{0D519CC1-AD89-1A50-1732-BB80C6F124B6}"/>
                    </a:ext>
                  </a:extLst>
                </p14:cNvPr>
                <p14:cNvContentPartPr/>
                <p14:nvPr/>
              </p14:nvContentPartPr>
              <p14:xfrm>
                <a:off x="476804" y="4298302"/>
                <a:ext cx="3264840" cy="635400"/>
              </p14:xfrm>
            </p:contentPart>
          </mc:Choice>
          <mc:Fallback>
            <p:pic>
              <p:nvPicPr>
                <p:cNvPr id="137359" name="Freihand 137358">
                  <a:extLst>
                    <a:ext uri="{FF2B5EF4-FFF2-40B4-BE49-F238E27FC236}">
                      <a16:creationId xmlns:a16="http://schemas.microsoft.com/office/drawing/2014/main" id="{0D519CC1-AD89-1A50-1732-BB80C6F124B6}"/>
                    </a:ext>
                  </a:extLst>
                </p:cNvPr>
                <p:cNvPicPr/>
                <p:nvPr/>
              </p:nvPicPr>
              <p:blipFill>
                <a:blip r:embed="rId316"/>
                <a:stretch>
                  <a:fillRect/>
                </a:stretch>
              </p:blipFill>
              <p:spPr>
                <a:xfrm>
                  <a:off x="467804" y="4289662"/>
                  <a:ext cx="3282480" cy="653040"/>
                </a:xfrm>
                <a:prstGeom prst="rect">
                  <a:avLst/>
                </a:prstGeom>
              </p:spPr>
            </p:pic>
          </mc:Fallback>
        </mc:AlternateContent>
      </p:grpSp>
      <p:grpSp>
        <p:nvGrpSpPr>
          <p:cNvPr id="137362" name="Gruppieren 137361">
            <a:extLst>
              <a:ext uri="{FF2B5EF4-FFF2-40B4-BE49-F238E27FC236}">
                <a16:creationId xmlns:a16="http://schemas.microsoft.com/office/drawing/2014/main" id="{F40C3B47-8BE6-2C84-2E94-7E5BB04E5737}"/>
              </a:ext>
            </a:extLst>
          </p:cNvPr>
          <p:cNvGrpSpPr/>
          <p:nvPr/>
        </p:nvGrpSpPr>
        <p:grpSpPr>
          <a:xfrm>
            <a:off x="-48796" y="313102"/>
            <a:ext cx="10094040" cy="1194120"/>
            <a:chOff x="-48796" y="313102"/>
            <a:chExt cx="10094040" cy="1194120"/>
          </a:xfrm>
        </p:grpSpPr>
        <mc:AlternateContent xmlns:mc="http://schemas.openxmlformats.org/markup-compatibility/2006">
          <mc:Choice xmlns:p14="http://schemas.microsoft.com/office/powerpoint/2010/main" Requires="p14">
            <p:contentPart p14:bwMode="auto" r:id="rId317">
              <p14:nvContentPartPr>
                <p14:cNvPr id="137328" name="Freihand 137327">
                  <a:extLst>
                    <a:ext uri="{FF2B5EF4-FFF2-40B4-BE49-F238E27FC236}">
                      <a16:creationId xmlns:a16="http://schemas.microsoft.com/office/drawing/2014/main" id="{B6739BDD-B3C9-3BA4-22DC-4A28117FC168}"/>
                    </a:ext>
                  </a:extLst>
                </p14:cNvPr>
                <p14:cNvContentPartPr/>
                <p14:nvPr/>
              </p14:nvContentPartPr>
              <p14:xfrm>
                <a:off x="3542564" y="994942"/>
                <a:ext cx="524520" cy="197280"/>
              </p14:xfrm>
            </p:contentPart>
          </mc:Choice>
          <mc:Fallback>
            <p:pic>
              <p:nvPicPr>
                <p:cNvPr id="137328" name="Freihand 137327">
                  <a:extLst>
                    <a:ext uri="{FF2B5EF4-FFF2-40B4-BE49-F238E27FC236}">
                      <a16:creationId xmlns:a16="http://schemas.microsoft.com/office/drawing/2014/main" id="{B6739BDD-B3C9-3BA4-22DC-4A28117FC168}"/>
                    </a:ext>
                  </a:extLst>
                </p:cNvPr>
                <p:cNvPicPr/>
                <p:nvPr/>
              </p:nvPicPr>
              <p:blipFill>
                <a:blip r:embed="rId318"/>
                <a:stretch>
                  <a:fillRect/>
                </a:stretch>
              </p:blipFill>
              <p:spPr>
                <a:xfrm>
                  <a:off x="3533564" y="986302"/>
                  <a:ext cx="5421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37329" name="Freihand 137328">
                  <a:extLst>
                    <a:ext uri="{FF2B5EF4-FFF2-40B4-BE49-F238E27FC236}">
                      <a16:creationId xmlns:a16="http://schemas.microsoft.com/office/drawing/2014/main" id="{FCFB149B-7296-72F7-D947-E8CDFE3AE5C5}"/>
                    </a:ext>
                  </a:extLst>
                </p14:cNvPr>
                <p14:cNvContentPartPr/>
                <p14:nvPr/>
              </p14:nvContentPartPr>
              <p14:xfrm>
                <a:off x="3407924" y="1019422"/>
                <a:ext cx="325800" cy="231120"/>
              </p14:xfrm>
            </p:contentPart>
          </mc:Choice>
          <mc:Fallback>
            <p:pic>
              <p:nvPicPr>
                <p:cNvPr id="137329" name="Freihand 137328">
                  <a:extLst>
                    <a:ext uri="{FF2B5EF4-FFF2-40B4-BE49-F238E27FC236}">
                      <a16:creationId xmlns:a16="http://schemas.microsoft.com/office/drawing/2014/main" id="{FCFB149B-7296-72F7-D947-E8CDFE3AE5C5}"/>
                    </a:ext>
                  </a:extLst>
                </p:cNvPr>
                <p:cNvPicPr/>
                <p:nvPr/>
              </p:nvPicPr>
              <p:blipFill>
                <a:blip r:embed="rId320"/>
                <a:stretch>
                  <a:fillRect/>
                </a:stretch>
              </p:blipFill>
              <p:spPr>
                <a:xfrm>
                  <a:off x="3399284" y="1010782"/>
                  <a:ext cx="3434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7331" name="Freihand 137330">
                  <a:extLst>
                    <a:ext uri="{FF2B5EF4-FFF2-40B4-BE49-F238E27FC236}">
                      <a16:creationId xmlns:a16="http://schemas.microsoft.com/office/drawing/2014/main" id="{05C3CD6C-0F36-F4AD-938E-4AD0B9C521EF}"/>
                    </a:ext>
                  </a:extLst>
                </p14:cNvPr>
                <p14:cNvContentPartPr/>
                <p14:nvPr/>
              </p14:nvContentPartPr>
              <p14:xfrm>
                <a:off x="4279124" y="788302"/>
                <a:ext cx="24840" cy="297720"/>
              </p14:xfrm>
            </p:contentPart>
          </mc:Choice>
          <mc:Fallback>
            <p:pic>
              <p:nvPicPr>
                <p:cNvPr id="137331" name="Freihand 137330">
                  <a:extLst>
                    <a:ext uri="{FF2B5EF4-FFF2-40B4-BE49-F238E27FC236}">
                      <a16:creationId xmlns:a16="http://schemas.microsoft.com/office/drawing/2014/main" id="{05C3CD6C-0F36-F4AD-938E-4AD0B9C521EF}"/>
                    </a:ext>
                  </a:extLst>
                </p:cNvPr>
                <p:cNvPicPr/>
                <p:nvPr/>
              </p:nvPicPr>
              <p:blipFill>
                <a:blip r:embed="rId322"/>
                <a:stretch>
                  <a:fillRect/>
                </a:stretch>
              </p:blipFill>
              <p:spPr>
                <a:xfrm>
                  <a:off x="4270124" y="779662"/>
                  <a:ext cx="424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37332" name="Freihand 137331">
                  <a:extLst>
                    <a:ext uri="{FF2B5EF4-FFF2-40B4-BE49-F238E27FC236}">
                      <a16:creationId xmlns:a16="http://schemas.microsoft.com/office/drawing/2014/main" id="{6E965A5A-E014-7AE0-07F7-0C2D3A36C54D}"/>
                    </a:ext>
                  </a:extLst>
                </p14:cNvPr>
                <p14:cNvContentPartPr/>
                <p14:nvPr/>
              </p14:nvContentPartPr>
              <p14:xfrm>
                <a:off x="4207844" y="778222"/>
                <a:ext cx="223560" cy="195840"/>
              </p14:xfrm>
            </p:contentPart>
          </mc:Choice>
          <mc:Fallback>
            <p:pic>
              <p:nvPicPr>
                <p:cNvPr id="137332" name="Freihand 137331">
                  <a:extLst>
                    <a:ext uri="{FF2B5EF4-FFF2-40B4-BE49-F238E27FC236}">
                      <a16:creationId xmlns:a16="http://schemas.microsoft.com/office/drawing/2014/main" id="{6E965A5A-E014-7AE0-07F7-0C2D3A36C54D}"/>
                    </a:ext>
                  </a:extLst>
                </p:cNvPr>
                <p:cNvPicPr/>
                <p:nvPr/>
              </p:nvPicPr>
              <p:blipFill>
                <a:blip r:embed="rId324"/>
                <a:stretch>
                  <a:fillRect/>
                </a:stretch>
              </p:blipFill>
              <p:spPr>
                <a:xfrm>
                  <a:off x="4198844" y="769582"/>
                  <a:ext cx="241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37333" name="Freihand 137332">
                  <a:extLst>
                    <a:ext uri="{FF2B5EF4-FFF2-40B4-BE49-F238E27FC236}">
                      <a16:creationId xmlns:a16="http://schemas.microsoft.com/office/drawing/2014/main" id="{CB53F5AD-A5CF-C350-9FA4-40086524EDBC}"/>
                    </a:ext>
                  </a:extLst>
                </p14:cNvPr>
                <p14:cNvContentPartPr/>
                <p14:nvPr/>
              </p14:nvContentPartPr>
              <p14:xfrm>
                <a:off x="4491884" y="872902"/>
                <a:ext cx="129960" cy="120600"/>
              </p14:xfrm>
            </p:contentPart>
          </mc:Choice>
          <mc:Fallback>
            <p:pic>
              <p:nvPicPr>
                <p:cNvPr id="137333" name="Freihand 137332">
                  <a:extLst>
                    <a:ext uri="{FF2B5EF4-FFF2-40B4-BE49-F238E27FC236}">
                      <a16:creationId xmlns:a16="http://schemas.microsoft.com/office/drawing/2014/main" id="{CB53F5AD-A5CF-C350-9FA4-40086524EDBC}"/>
                    </a:ext>
                  </a:extLst>
                </p:cNvPr>
                <p:cNvPicPr/>
                <p:nvPr/>
              </p:nvPicPr>
              <p:blipFill>
                <a:blip r:embed="rId326"/>
                <a:stretch>
                  <a:fillRect/>
                </a:stretch>
              </p:blipFill>
              <p:spPr>
                <a:xfrm>
                  <a:off x="4483244" y="863902"/>
                  <a:ext cx="147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37334" name="Freihand 137333">
                  <a:extLst>
                    <a:ext uri="{FF2B5EF4-FFF2-40B4-BE49-F238E27FC236}">
                      <a16:creationId xmlns:a16="http://schemas.microsoft.com/office/drawing/2014/main" id="{CDDE2676-85D1-6BB2-02C6-8390451CAEFB}"/>
                    </a:ext>
                  </a:extLst>
                </p14:cNvPr>
                <p14:cNvContentPartPr/>
                <p14:nvPr/>
              </p14:nvContentPartPr>
              <p14:xfrm>
                <a:off x="4679804" y="711982"/>
                <a:ext cx="305640" cy="304560"/>
              </p14:xfrm>
            </p:contentPart>
          </mc:Choice>
          <mc:Fallback>
            <p:pic>
              <p:nvPicPr>
                <p:cNvPr id="137334" name="Freihand 137333">
                  <a:extLst>
                    <a:ext uri="{FF2B5EF4-FFF2-40B4-BE49-F238E27FC236}">
                      <a16:creationId xmlns:a16="http://schemas.microsoft.com/office/drawing/2014/main" id="{CDDE2676-85D1-6BB2-02C6-8390451CAEFB}"/>
                    </a:ext>
                  </a:extLst>
                </p:cNvPr>
                <p:cNvPicPr/>
                <p:nvPr/>
              </p:nvPicPr>
              <p:blipFill>
                <a:blip r:embed="rId328"/>
                <a:stretch>
                  <a:fillRect/>
                </a:stretch>
              </p:blipFill>
              <p:spPr>
                <a:xfrm>
                  <a:off x="4671164" y="703342"/>
                  <a:ext cx="3232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37335" name="Freihand 137334">
                  <a:extLst>
                    <a:ext uri="{FF2B5EF4-FFF2-40B4-BE49-F238E27FC236}">
                      <a16:creationId xmlns:a16="http://schemas.microsoft.com/office/drawing/2014/main" id="{06118670-F4B8-C902-693B-20F8FAC4A6B3}"/>
                    </a:ext>
                  </a:extLst>
                </p14:cNvPr>
                <p14:cNvContentPartPr/>
                <p14:nvPr/>
              </p14:nvContentPartPr>
              <p14:xfrm>
                <a:off x="5074724" y="830062"/>
                <a:ext cx="253080" cy="120960"/>
              </p14:xfrm>
            </p:contentPart>
          </mc:Choice>
          <mc:Fallback>
            <p:pic>
              <p:nvPicPr>
                <p:cNvPr id="137335" name="Freihand 137334">
                  <a:extLst>
                    <a:ext uri="{FF2B5EF4-FFF2-40B4-BE49-F238E27FC236}">
                      <a16:creationId xmlns:a16="http://schemas.microsoft.com/office/drawing/2014/main" id="{06118670-F4B8-C902-693B-20F8FAC4A6B3}"/>
                    </a:ext>
                  </a:extLst>
                </p:cNvPr>
                <p:cNvPicPr/>
                <p:nvPr/>
              </p:nvPicPr>
              <p:blipFill>
                <a:blip r:embed="rId330"/>
                <a:stretch>
                  <a:fillRect/>
                </a:stretch>
              </p:blipFill>
              <p:spPr>
                <a:xfrm>
                  <a:off x="5065724" y="821422"/>
                  <a:ext cx="270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37336" name="Freihand 137335">
                  <a:extLst>
                    <a:ext uri="{FF2B5EF4-FFF2-40B4-BE49-F238E27FC236}">
                      <a16:creationId xmlns:a16="http://schemas.microsoft.com/office/drawing/2014/main" id="{CBFAF805-2810-C232-9FEB-DF5615D2AECA}"/>
                    </a:ext>
                  </a:extLst>
                </p14:cNvPr>
                <p14:cNvContentPartPr/>
                <p14:nvPr/>
              </p14:nvContentPartPr>
              <p14:xfrm>
                <a:off x="5399084" y="738262"/>
                <a:ext cx="122760" cy="219600"/>
              </p14:xfrm>
            </p:contentPart>
          </mc:Choice>
          <mc:Fallback>
            <p:pic>
              <p:nvPicPr>
                <p:cNvPr id="137336" name="Freihand 137335">
                  <a:extLst>
                    <a:ext uri="{FF2B5EF4-FFF2-40B4-BE49-F238E27FC236}">
                      <a16:creationId xmlns:a16="http://schemas.microsoft.com/office/drawing/2014/main" id="{CBFAF805-2810-C232-9FEB-DF5615D2AECA}"/>
                    </a:ext>
                  </a:extLst>
                </p:cNvPr>
                <p:cNvPicPr/>
                <p:nvPr/>
              </p:nvPicPr>
              <p:blipFill>
                <a:blip r:embed="rId332"/>
                <a:stretch>
                  <a:fillRect/>
                </a:stretch>
              </p:blipFill>
              <p:spPr>
                <a:xfrm>
                  <a:off x="5390444" y="729622"/>
                  <a:ext cx="1404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37337" name="Freihand 137336">
                  <a:extLst>
                    <a:ext uri="{FF2B5EF4-FFF2-40B4-BE49-F238E27FC236}">
                      <a16:creationId xmlns:a16="http://schemas.microsoft.com/office/drawing/2014/main" id="{B730D7C0-4ACD-F8E8-0B1C-3C61D61A7387}"/>
                    </a:ext>
                  </a:extLst>
                </p14:cNvPr>
                <p14:cNvContentPartPr/>
                <p14:nvPr/>
              </p14:nvContentPartPr>
              <p14:xfrm>
                <a:off x="5583764" y="736462"/>
                <a:ext cx="279720" cy="201240"/>
              </p14:xfrm>
            </p:contentPart>
          </mc:Choice>
          <mc:Fallback>
            <p:pic>
              <p:nvPicPr>
                <p:cNvPr id="137337" name="Freihand 137336">
                  <a:extLst>
                    <a:ext uri="{FF2B5EF4-FFF2-40B4-BE49-F238E27FC236}">
                      <a16:creationId xmlns:a16="http://schemas.microsoft.com/office/drawing/2014/main" id="{B730D7C0-4ACD-F8E8-0B1C-3C61D61A7387}"/>
                    </a:ext>
                  </a:extLst>
                </p:cNvPr>
                <p:cNvPicPr/>
                <p:nvPr/>
              </p:nvPicPr>
              <p:blipFill>
                <a:blip r:embed="rId334"/>
                <a:stretch>
                  <a:fillRect/>
                </a:stretch>
              </p:blipFill>
              <p:spPr>
                <a:xfrm>
                  <a:off x="5574764" y="727822"/>
                  <a:ext cx="297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37338" name="Freihand 137337">
                  <a:extLst>
                    <a:ext uri="{FF2B5EF4-FFF2-40B4-BE49-F238E27FC236}">
                      <a16:creationId xmlns:a16="http://schemas.microsoft.com/office/drawing/2014/main" id="{4F218313-A67F-2F14-6BD1-92366D94A26C}"/>
                    </a:ext>
                  </a:extLst>
                </p14:cNvPr>
                <p14:cNvContentPartPr/>
                <p14:nvPr/>
              </p14:nvContentPartPr>
              <p14:xfrm>
                <a:off x="5967164" y="886582"/>
                <a:ext cx="5400" cy="33480"/>
              </p14:xfrm>
            </p:contentPart>
          </mc:Choice>
          <mc:Fallback>
            <p:pic>
              <p:nvPicPr>
                <p:cNvPr id="137338" name="Freihand 137337">
                  <a:extLst>
                    <a:ext uri="{FF2B5EF4-FFF2-40B4-BE49-F238E27FC236}">
                      <a16:creationId xmlns:a16="http://schemas.microsoft.com/office/drawing/2014/main" id="{4F218313-A67F-2F14-6BD1-92366D94A26C}"/>
                    </a:ext>
                  </a:extLst>
                </p:cNvPr>
                <p:cNvPicPr/>
                <p:nvPr/>
              </p:nvPicPr>
              <p:blipFill>
                <a:blip r:embed="rId336"/>
                <a:stretch>
                  <a:fillRect/>
                </a:stretch>
              </p:blipFill>
              <p:spPr>
                <a:xfrm>
                  <a:off x="5958164" y="877582"/>
                  <a:ext cx="230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37339" name="Freihand 137338">
                  <a:extLst>
                    <a:ext uri="{FF2B5EF4-FFF2-40B4-BE49-F238E27FC236}">
                      <a16:creationId xmlns:a16="http://schemas.microsoft.com/office/drawing/2014/main" id="{2964E7E6-5EF1-734B-1167-D79FE4AA7A46}"/>
                    </a:ext>
                  </a:extLst>
                </p14:cNvPr>
                <p14:cNvContentPartPr/>
                <p14:nvPr/>
              </p14:nvContentPartPr>
              <p14:xfrm>
                <a:off x="6181004" y="694342"/>
                <a:ext cx="358920" cy="171360"/>
              </p14:xfrm>
            </p:contentPart>
          </mc:Choice>
          <mc:Fallback>
            <p:pic>
              <p:nvPicPr>
                <p:cNvPr id="137339" name="Freihand 137338">
                  <a:extLst>
                    <a:ext uri="{FF2B5EF4-FFF2-40B4-BE49-F238E27FC236}">
                      <a16:creationId xmlns:a16="http://schemas.microsoft.com/office/drawing/2014/main" id="{2964E7E6-5EF1-734B-1167-D79FE4AA7A46}"/>
                    </a:ext>
                  </a:extLst>
                </p:cNvPr>
                <p:cNvPicPr/>
                <p:nvPr/>
              </p:nvPicPr>
              <p:blipFill>
                <a:blip r:embed="rId338"/>
                <a:stretch>
                  <a:fillRect/>
                </a:stretch>
              </p:blipFill>
              <p:spPr>
                <a:xfrm>
                  <a:off x="6172364" y="685342"/>
                  <a:ext cx="376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37340" name="Freihand 137339">
                  <a:extLst>
                    <a:ext uri="{FF2B5EF4-FFF2-40B4-BE49-F238E27FC236}">
                      <a16:creationId xmlns:a16="http://schemas.microsoft.com/office/drawing/2014/main" id="{A08442F6-156A-0ABB-4458-86C5AFC9ECEB}"/>
                    </a:ext>
                  </a:extLst>
                </p14:cNvPr>
                <p14:cNvContentPartPr/>
                <p14:nvPr/>
              </p14:nvContentPartPr>
              <p14:xfrm>
                <a:off x="6454244" y="633502"/>
                <a:ext cx="21600" cy="13320"/>
              </p14:xfrm>
            </p:contentPart>
          </mc:Choice>
          <mc:Fallback>
            <p:pic>
              <p:nvPicPr>
                <p:cNvPr id="137340" name="Freihand 137339">
                  <a:extLst>
                    <a:ext uri="{FF2B5EF4-FFF2-40B4-BE49-F238E27FC236}">
                      <a16:creationId xmlns:a16="http://schemas.microsoft.com/office/drawing/2014/main" id="{A08442F6-156A-0ABB-4458-86C5AFC9ECEB}"/>
                    </a:ext>
                  </a:extLst>
                </p:cNvPr>
                <p:cNvPicPr/>
                <p:nvPr/>
              </p:nvPicPr>
              <p:blipFill>
                <a:blip r:embed="rId340"/>
                <a:stretch>
                  <a:fillRect/>
                </a:stretch>
              </p:blipFill>
              <p:spPr>
                <a:xfrm>
                  <a:off x="6445604" y="624862"/>
                  <a:ext cx="39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37341" name="Freihand 137340">
                  <a:extLst>
                    <a:ext uri="{FF2B5EF4-FFF2-40B4-BE49-F238E27FC236}">
                      <a16:creationId xmlns:a16="http://schemas.microsoft.com/office/drawing/2014/main" id="{47C9D754-F4A5-4ED6-8EE1-851883FE4EEB}"/>
                    </a:ext>
                  </a:extLst>
                </p14:cNvPr>
                <p14:cNvContentPartPr/>
                <p14:nvPr/>
              </p14:nvContentPartPr>
              <p14:xfrm>
                <a:off x="5619044" y="798382"/>
                <a:ext cx="123840" cy="128880"/>
              </p14:xfrm>
            </p:contentPart>
          </mc:Choice>
          <mc:Fallback>
            <p:pic>
              <p:nvPicPr>
                <p:cNvPr id="137341" name="Freihand 137340">
                  <a:extLst>
                    <a:ext uri="{FF2B5EF4-FFF2-40B4-BE49-F238E27FC236}">
                      <a16:creationId xmlns:a16="http://schemas.microsoft.com/office/drawing/2014/main" id="{47C9D754-F4A5-4ED6-8EE1-851883FE4EEB}"/>
                    </a:ext>
                  </a:extLst>
                </p:cNvPr>
                <p:cNvPicPr/>
                <p:nvPr/>
              </p:nvPicPr>
              <p:blipFill>
                <a:blip r:embed="rId342"/>
                <a:stretch>
                  <a:fillRect/>
                </a:stretch>
              </p:blipFill>
              <p:spPr>
                <a:xfrm>
                  <a:off x="5610404" y="789742"/>
                  <a:ext cx="141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37342" name="Freihand 137341">
                  <a:extLst>
                    <a:ext uri="{FF2B5EF4-FFF2-40B4-BE49-F238E27FC236}">
                      <a16:creationId xmlns:a16="http://schemas.microsoft.com/office/drawing/2014/main" id="{5D69472F-9032-2C0E-7807-C20CA281E6D4}"/>
                    </a:ext>
                  </a:extLst>
                </p14:cNvPr>
                <p14:cNvContentPartPr/>
                <p14:nvPr/>
              </p14:nvContentPartPr>
              <p14:xfrm>
                <a:off x="6749444" y="677062"/>
                <a:ext cx="120960" cy="162360"/>
              </p14:xfrm>
            </p:contentPart>
          </mc:Choice>
          <mc:Fallback>
            <p:pic>
              <p:nvPicPr>
                <p:cNvPr id="137342" name="Freihand 137341">
                  <a:extLst>
                    <a:ext uri="{FF2B5EF4-FFF2-40B4-BE49-F238E27FC236}">
                      <a16:creationId xmlns:a16="http://schemas.microsoft.com/office/drawing/2014/main" id="{5D69472F-9032-2C0E-7807-C20CA281E6D4}"/>
                    </a:ext>
                  </a:extLst>
                </p:cNvPr>
                <p:cNvPicPr/>
                <p:nvPr/>
              </p:nvPicPr>
              <p:blipFill>
                <a:blip r:embed="rId344"/>
                <a:stretch>
                  <a:fillRect/>
                </a:stretch>
              </p:blipFill>
              <p:spPr>
                <a:xfrm>
                  <a:off x="6740804" y="668422"/>
                  <a:ext cx="138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37343" name="Freihand 137342">
                  <a:extLst>
                    <a:ext uri="{FF2B5EF4-FFF2-40B4-BE49-F238E27FC236}">
                      <a16:creationId xmlns:a16="http://schemas.microsoft.com/office/drawing/2014/main" id="{DF750BF3-04AC-DA66-1643-C499C96CA537}"/>
                    </a:ext>
                  </a:extLst>
                </p14:cNvPr>
                <p14:cNvContentPartPr/>
                <p14:nvPr/>
              </p14:nvContentPartPr>
              <p14:xfrm>
                <a:off x="6976604" y="607942"/>
                <a:ext cx="163440" cy="240120"/>
              </p14:xfrm>
            </p:contentPart>
          </mc:Choice>
          <mc:Fallback>
            <p:pic>
              <p:nvPicPr>
                <p:cNvPr id="137343" name="Freihand 137342">
                  <a:extLst>
                    <a:ext uri="{FF2B5EF4-FFF2-40B4-BE49-F238E27FC236}">
                      <a16:creationId xmlns:a16="http://schemas.microsoft.com/office/drawing/2014/main" id="{DF750BF3-04AC-DA66-1643-C499C96CA537}"/>
                    </a:ext>
                  </a:extLst>
                </p:cNvPr>
                <p:cNvPicPr/>
                <p:nvPr/>
              </p:nvPicPr>
              <p:blipFill>
                <a:blip r:embed="rId346"/>
                <a:stretch>
                  <a:fillRect/>
                </a:stretch>
              </p:blipFill>
              <p:spPr>
                <a:xfrm>
                  <a:off x="6967604" y="598942"/>
                  <a:ext cx="1810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37344" name="Freihand 137343">
                  <a:extLst>
                    <a:ext uri="{FF2B5EF4-FFF2-40B4-BE49-F238E27FC236}">
                      <a16:creationId xmlns:a16="http://schemas.microsoft.com/office/drawing/2014/main" id="{269E6B3F-34D1-B477-4DB1-BCEF2B3EB905}"/>
                    </a:ext>
                  </a:extLst>
                </p14:cNvPr>
                <p14:cNvContentPartPr/>
                <p14:nvPr/>
              </p14:nvContentPartPr>
              <p14:xfrm>
                <a:off x="7240844" y="670222"/>
                <a:ext cx="190440" cy="120600"/>
              </p14:xfrm>
            </p:contentPart>
          </mc:Choice>
          <mc:Fallback>
            <p:pic>
              <p:nvPicPr>
                <p:cNvPr id="137344" name="Freihand 137343">
                  <a:extLst>
                    <a:ext uri="{FF2B5EF4-FFF2-40B4-BE49-F238E27FC236}">
                      <a16:creationId xmlns:a16="http://schemas.microsoft.com/office/drawing/2014/main" id="{269E6B3F-34D1-B477-4DB1-BCEF2B3EB905}"/>
                    </a:ext>
                  </a:extLst>
                </p:cNvPr>
                <p:cNvPicPr/>
                <p:nvPr/>
              </p:nvPicPr>
              <p:blipFill>
                <a:blip r:embed="rId348"/>
                <a:stretch>
                  <a:fillRect/>
                </a:stretch>
              </p:blipFill>
              <p:spPr>
                <a:xfrm>
                  <a:off x="7232204" y="661582"/>
                  <a:ext cx="208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37345" name="Freihand 137344">
                  <a:extLst>
                    <a:ext uri="{FF2B5EF4-FFF2-40B4-BE49-F238E27FC236}">
                      <a16:creationId xmlns:a16="http://schemas.microsoft.com/office/drawing/2014/main" id="{0808B58E-E0B4-9568-0101-35FDE5D0E1DC}"/>
                    </a:ext>
                  </a:extLst>
                </p14:cNvPr>
                <p14:cNvContentPartPr/>
                <p14:nvPr/>
              </p14:nvContentPartPr>
              <p14:xfrm>
                <a:off x="7489604" y="697582"/>
                <a:ext cx="183960" cy="71280"/>
              </p14:xfrm>
            </p:contentPart>
          </mc:Choice>
          <mc:Fallback>
            <p:pic>
              <p:nvPicPr>
                <p:cNvPr id="137345" name="Freihand 137344">
                  <a:extLst>
                    <a:ext uri="{FF2B5EF4-FFF2-40B4-BE49-F238E27FC236}">
                      <a16:creationId xmlns:a16="http://schemas.microsoft.com/office/drawing/2014/main" id="{0808B58E-E0B4-9568-0101-35FDE5D0E1DC}"/>
                    </a:ext>
                  </a:extLst>
                </p:cNvPr>
                <p:cNvPicPr/>
                <p:nvPr/>
              </p:nvPicPr>
              <p:blipFill>
                <a:blip r:embed="rId350"/>
                <a:stretch>
                  <a:fillRect/>
                </a:stretch>
              </p:blipFill>
              <p:spPr>
                <a:xfrm>
                  <a:off x="7480604" y="688582"/>
                  <a:ext cx="201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37346" name="Freihand 137345">
                  <a:extLst>
                    <a:ext uri="{FF2B5EF4-FFF2-40B4-BE49-F238E27FC236}">
                      <a16:creationId xmlns:a16="http://schemas.microsoft.com/office/drawing/2014/main" id="{B17F7519-827B-BD7D-F51C-561DAA10CEF1}"/>
                    </a:ext>
                  </a:extLst>
                </p14:cNvPr>
                <p14:cNvContentPartPr/>
                <p14:nvPr/>
              </p14:nvContentPartPr>
              <p14:xfrm>
                <a:off x="7889564" y="655462"/>
                <a:ext cx="262800" cy="124920"/>
              </p14:xfrm>
            </p:contentPart>
          </mc:Choice>
          <mc:Fallback>
            <p:pic>
              <p:nvPicPr>
                <p:cNvPr id="137346" name="Freihand 137345">
                  <a:extLst>
                    <a:ext uri="{FF2B5EF4-FFF2-40B4-BE49-F238E27FC236}">
                      <a16:creationId xmlns:a16="http://schemas.microsoft.com/office/drawing/2014/main" id="{B17F7519-827B-BD7D-F51C-561DAA10CEF1}"/>
                    </a:ext>
                  </a:extLst>
                </p:cNvPr>
                <p:cNvPicPr/>
                <p:nvPr/>
              </p:nvPicPr>
              <p:blipFill>
                <a:blip r:embed="rId352"/>
                <a:stretch>
                  <a:fillRect/>
                </a:stretch>
              </p:blipFill>
              <p:spPr>
                <a:xfrm>
                  <a:off x="7880564" y="646462"/>
                  <a:ext cx="280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37347" name="Freihand 137346">
                  <a:extLst>
                    <a:ext uri="{FF2B5EF4-FFF2-40B4-BE49-F238E27FC236}">
                      <a16:creationId xmlns:a16="http://schemas.microsoft.com/office/drawing/2014/main" id="{4FE2F388-BE29-2116-F4C3-DAFC1160ACB9}"/>
                    </a:ext>
                  </a:extLst>
                </p14:cNvPr>
                <p14:cNvContentPartPr/>
                <p14:nvPr/>
              </p14:nvContentPartPr>
              <p14:xfrm>
                <a:off x="8332004" y="663382"/>
                <a:ext cx="291600" cy="115920"/>
              </p14:xfrm>
            </p:contentPart>
          </mc:Choice>
          <mc:Fallback>
            <p:pic>
              <p:nvPicPr>
                <p:cNvPr id="137347" name="Freihand 137346">
                  <a:extLst>
                    <a:ext uri="{FF2B5EF4-FFF2-40B4-BE49-F238E27FC236}">
                      <a16:creationId xmlns:a16="http://schemas.microsoft.com/office/drawing/2014/main" id="{4FE2F388-BE29-2116-F4C3-DAFC1160ACB9}"/>
                    </a:ext>
                  </a:extLst>
                </p:cNvPr>
                <p:cNvPicPr/>
                <p:nvPr/>
              </p:nvPicPr>
              <p:blipFill>
                <a:blip r:embed="rId354"/>
                <a:stretch>
                  <a:fillRect/>
                </a:stretch>
              </p:blipFill>
              <p:spPr>
                <a:xfrm>
                  <a:off x="8323364" y="654742"/>
                  <a:ext cx="309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37348" name="Freihand 137347">
                  <a:extLst>
                    <a:ext uri="{FF2B5EF4-FFF2-40B4-BE49-F238E27FC236}">
                      <a16:creationId xmlns:a16="http://schemas.microsoft.com/office/drawing/2014/main" id="{5E3B4ACF-309C-7C85-7890-9D0E493B20C7}"/>
                    </a:ext>
                  </a:extLst>
                </p14:cNvPr>
                <p14:cNvContentPartPr/>
                <p14:nvPr/>
              </p14:nvContentPartPr>
              <p14:xfrm>
                <a:off x="8702804" y="521182"/>
                <a:ext cx="141120" cy="226080"/>
              </p14:xfrm>
            </p:contentPart>
          </mc:Choice>
          <mc:Fallback>
            <p:pic>
              <p:nvPicPr>
                <p:cNvPr id="137348" name="Freihand 137347">
                  <a:extLst>
                    <a:ext uri="{FF2B5EF4-FFF2-40B4-BE49-F238E27FC236}">
                      <a16:creationId xmlns:a16="http://schemas.microsoft.com/office/drawing/2014/main" id="{5E3B4ACF-309C-7C85-7890-9D0E493B20C7}"/>
                    </a:ext>
                  </a:extLst>
                </p:cNvPr>
                <p:cNvPicPr/>
                <p:nvPr/>
              </p:nvPicPr>
              <p:blipFill>
                <a:blip r:embed="rId356"/>
                <a:stretch>
                  <a:fillRect/>
                </a:stretch>
              </p:blipFill>
              <p:spPr>
                <a:xfrm>
                  <a:off x="8694164" y="512542"/>
                  <a:ext cx="158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37349" name="Freihand 137348">
                  <a:extLst>
                    <a:ext uri="{FF2B5EF4-FFF2-40B4-BE49-F238E27FC236}">
                      <a16:creationId xmlns:a16="http://schemas.microsoft.com/office/drawing/2014/main" id="{D037EB47-04A6-4680-F423-BFCA966C4837}"/>
                    </a:ext>
                  </a:extLst>
                </p14:cNvPr>
                <p14:cNvContentPartPr/>
                <p14:nvPr/>
              </p14:nvContentPartPr>
              <p14:xfrm>
                <a:off x="8870924" y="618382"/>
                <a:ext cx="119880" cy="103680"/>
              </p14:xfrm>
            </p:contentPart>
          </mc:Choice>
          <mc:Fallback>
            <p:pic>
              <p:nvPicPr>
                <p:cNvPr id="137349" name="Freihand 137348">
                  <a:extLst>
                    <a:ext uri="{FF2B5EF4-FFF2-40B4-BE49-F238E27FC236}">
                      <a16:creationId xmlns:a16="http://schemas.microsoft.com/office/drawing/2014/main" id="{D037EB47-04A6-4680-F423-BFCA966C4837}"/>
                    </a:ext>
                  </a:extLst>
                </p:cNvPr>
                <p:cNvPicPr/>
                <p:nvPr/>
              </p:nvPicPr>
              <p:blipFill>
                <a:blip r:embed="rId358"/>
                <a:stretch>
                  <a:fillRect/>
                </a:stretch>
              </p:blipFill>
              <p:spPr>
                <a:xfrm>
                  <a:off x="8861924" y="609742"/>
                  <a:ext cx="137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37350" name="Freihand 137349">
                  <a:extLst>
                    <a:ext uri="{FF2B5EF4-FFF2-40B4-BE49-F238E27FC236}">
                      <a16:creationId xmlns:a16="http://schemas.microsoft.com/office/drawing/2014/main" id="{6EE20842-30CB-6BD2-37B6-B206563256D1}"/>
                    </a:ext>
                  </a:extLst>
                </p14:cNvPr>
                <p14:cNvContentPartPr/>
                <p14:nvPr/>
              </p14:nvContentPartPr>
              <p14:xfrm>
                <a:off x="9039404" y="583462"/>
                <a:ext cx="99360" cy="155880"/>
              </p14:xfrm>
            </p:contentPart>
          </mc:Choice>
          <mc:Fallback>
            <p:pic>
              <p:nvPicPr>
                <p:cNvPr id="137350" name="Freihand 137349">
                  <a:extLst>
                    <a:ext uri="{FF2B5EF4-FFF2-40B4-BE49-F238E27FC236}">
                      <a16:creationId xmlns:a16="http://schemas.microsoft.com/office/drawing/2014/main" id="{6EE20842-30CB-6BD2-37B6-B206563256D1}"/>
                    </a:ext>
                  </a:extLst>
                </p:cNvPr>
                <p:cNvPicPr/>
                <p:nvPr/>
              </p:nvPicPr>
              <p:blipFill>
                <a:blip r:embed="rId360"/>
                <a:stretch>
                  <a:fillRect/>
                </a:stretch>
              </p:blipFill>
              <p:spPr>
                <a:xfrm>
                  <a:off x="9030764" y="574822"/>
                  <a:ext cx="117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37351" name="Freihand 137350">
                  <a:extLst>
                    <a:ext uri="{FF2B5EF4-FFF2-40B4-BE49-F238E27FC236}">
                      <a16:creationId xmlns:a16="http://schemas.microsoft.com/office/drawing/2014/main" id="{36AF75C0-EC81-9CA3-B373-34140387F50A}"/>
                    </a:ext>
                  </a:extLst>
                </p14:cNvPr>
                <p14:cNvContentPartPr/>
                <p14:nvPr/>
              </p14:nvContentPartPr>
              <p14:xfrm>
                <a:off x="9188804" y="584182"/>
                <a:ext cx="97200" cy="114120"/>
              </p14:xfrm>
            </p:contentPart>
          </mc:Choice>
          <mc:Fallback>
            <p:pic>
              <p:nvPicPr>
                <p:cNvPr id="137351" name="Freihand 137350">
                  <a:extLst>
                    <a:ext uri="{FF2B5EF4-FFF2-40B4-BE49-F238E27FC236}">
                      <a16:creationId xmlns:a16="http://schemas.microsoft.com/office/drawing/2014/main" id="{36AF75C0-EC81-9CA3-B373-34140387F50A}"/>
                    </a:ext>
                  </a:extLst>
                </p:cNvPr>
                <p:cNvPicPr/>
                <p:nvPr/>
              </p:nvPicPr>
              <p:blipFill>
                <a:blip r:embed="rId362"/>
                <a:stretch>
                  <a:fillRect/>
                </a:stretch>
              </p:blipFill>
              <p:spPr>
                <a:xfrm>
                  <a:off x="9180164" y="575182"/>
                  <a:ext cx="114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37352" name="Freihand 137351">
                  <a:extLst>
                    <a:ext uri="{FF2B5EF4-FFF2-40B4-BE49-F238E27FC236}">
                      <a16:creationId xmlns:a16="http://schemas.microsoft.com/office/drawing/2014/main" id="{69FC74F5-4A1B-A087-83B7-E855E0C17E4E}"/>
                    </a:ext>
                  </a:extLst>
                </p14:cNvPr>
                <p14:cNvContentPartPr/>
                <p14:nvPr/>
              </p14:nvContentPartPr>
              <p14:xfrm>
                <a:off x="9518204" y="579862"/>
                <a:ext cx="16920" cy="142920"/>
              </p14:xfrm>
            </p:contentPart>
          </mc:Choice>
          <mc:Fallback>
            <p:pic>
              <p:nvPicPr>
                <p:cNvPr id="137352" name="Freihand 137351">
                  <a:extLst>
                    <a:ext uri="{FF2B5EF4-FFF2-40B4-BE49-F238E27FC236}">
                      <a16:creationId xmlns:a16="http://schemas.microsoft.com/office/drawing/2014/main" id="{69FC74F5-4A1B-A087-83B7-E855E0C17E4E}"/>
                    </a:ext>
                  </a:extLst>
                </p:cNvPr>
                <p:cNvPicPr/>
                <p:nvPr/>
              </p:nvPicPr>
              <p:blipFill>
                <a:blip r:embed="rId364"/>
                <a:stretch>
                  <a:fillRect/>
                </a:stretch>
              </p:blipFill>
              <p:spPr>
                <a:xfrm>
                  <a:off x="9509204" y="571222"/>
                  <a:ext cx="34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37353" name="Freihand 137352">
                  <a:extLst>
                    <a:ext uri="{FF2B5EF4-FFF2-40B4-BE49-F238E27FC236}">
                      <a16:creationId xmlns:a16="http://schemas.microsoft.com/office/drawing/2014/main" id="{DC01C748-2D6A-B777-EED2-1EA6F3A86026}"/>
                    </a:ext>
                  </a:extLst>
                </p14:cNvPr>
                <p14:cNvContentPartPr/>
                <p14:nvPr/>
              </p14:nvContentPartPr>
              <p14:xfrm>
                <a:off x="9485084" y="512542"/>
                <a:ext cx="228600" cy="202320"/>
              </p14:xfrm>
            </p:contentPart>
          </mc:Choice>
          <mc:Fallback>
            <p:pic>
              <p:nvPicPr>
                <p:cNvPr id="137353" name="Freihand 137352">
                  <a:extLst>
                    <a:ext uri="{FF2B5EF4-FFF2-40B4-BE49-F238E27FC236}">
                      <a16:creationId xmlns:a16="http://schemas.microsoft.com/office/drawing/2014/main" id="{DC01C748-2D6A-B777-EED2-1EA6F3A86026}"/>
                    </a:ext>
                  </a:extLst>
                </p:cNvPr>
                <p:cNvPicPr/>
                <p:nvPr/>
              </p:nvPicPr>
              <p:blipFill>
                <a:blip r:embed="rId366"/>
                <a:stretch>
                  <a:fillRect/>
                </a:stretch>
              </p:blipFill>
              <p:spPr>
                <a:xfrm>
                  <a:off x="9476444" y="503542"/>
                  <a:ext cx="246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37354" name="Freihand 137353">
                  <a:extLst>
                    <a:ext uri="{FF2B5EF4-FFF2-40B4-BE49-F238E27FC236}">
                      <a16:creationId xmlns:a16="http://schemas.microsoft.com/office/drawing/2014/main" id="{E309CDD8-2A03-5E31-EA9F-766C0635FDFC}"/>
                    </a:ext>
                  </a:extLst>
                </p14:cNvPr>
                <p14:cNvContentPartPr/>
                <p14:nvPr/>
              </p14:nvContentPartPr>
              <p14:xfrm>
                <a:off x="9680924" y="418222"/>
                <a:ext cx="170640" cy="314280"/>
              </p14:xfrm>
            </p:contentPart>
          </mc:Choice>
          <mc:Fallback>
            <p:pic>
              <p:nvPicPr>
                <p:cNvPr id="137354" name="Freihand 137353">
                  <a:extLst>
                    <a:ext uri="{FF2B5EF4-FFF2-40B4-BE49-F238E27FC236}">
                      <a16:creationId xmlns:a16="http://schemas.microsoft.com/office/drawing/2014/main" id="{E309CDD8-2A03-5E31-EA9F-766C0635FDFC}"/>
                    </a:ext>
                  </a:extLst>
                </p:cNvPr>
                <p:cNvPicPr/>
                <p:nvPr/>
              </p:nvPicPr>
              <p:blipFill>
                <a:blip r:embed="rId368"/>
                <a:stretch>
                  <a:fillRect/>
                </a:stretch>
              </p:blipFill>
              <p:spPr>
                <a:xfrm>
                  <a:off x="9671924" y="409222"/>
                  <a:ext cx="1882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37355" name="Freihand 137354">
                  <a:extLst>
                    <a:ext uri="{FF2B5EF4-FFF2-40B4-BE49-F238E27FC236}">
                      <a16:creationId xmlns:a16="http://schemas.microsoft.com/office/drawing/2014/main" id="{7EC71409-B297-96A9-3148-5C813F3AA6E0}"/>
                    </a:ext>
                  </a:extLst>
                </p14:cNvPr>
                <p14:cNvContentPartPr/>
                <p14:nvPr/>
              </p14:nvContentPartPr>
              <p14:xfrm>
                <a:off x="9950924" y="313102"/>
                <a:ext cx="94320" cy="421560"/>
              </p14:xfrm>
            </p:contentPart>
          </mc:Choice>
          <mc:Fallback>
            <p:pic>
              <p:nvPicPr>
                <p:cNvPr id="137355" name="Freihand 137354">
                  <a:extLst>
                    <a:ext uri="{FF2B5EF4-FFF2-40B4-BE49-F238E27FC236}">
                      <a16:creationId xmlns:a16="http://schemas.microsoft.com/office/drawing/2014/main" id="{7EC71409-B297-96A9-3148-5C813F3AA6E0}"/>
                    </a:ext>
                  </a:extLst>
                </p:cNvPr>
                <p:cNvPicPr/>
                <p:nvPr/>
              </p:nvPicPr>
              <p:blipFill>
                <a:blip r:embed="rId370"/>
                <a:stretch>
                  <a:fillRect/>
                </a:stretch>
              </p:blipFill>
              <p:spPr>
                <a:xfrm>
                  <a:off x="9942284" y="304462"/>
                  <a:ext cx="11196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37361" name="Freihand 137360">
                  <a:extLst>
                    <a:ext uri="{FF2B5EF4-FFF2-40B4-BE49-F238E27FC236}">
                      <a16:creationId xmlns:a16="http://schemas.microsoft.com/office/drawing/2014/main" id="{FB8D946C-153C-4703-ABBF-9DCB7D2E3CAD}"/>
                    </a:ext>
                  </a:extLst>
                </p14:cNvPr>
                <p14:cNvContentPartPr/>
                <p14:nvPr/>
              </p14:nvContentPartPr>
              <p14:xfrm>
                <a:off x="-48796" y="940942"/>
                <a:ext cx="3585960" cy="566280"/>
              </p14:xfrm>
            </p:contentPart>
          </mc:Choice>
          <mc:Fallback>
            <p:pic>
              <p:nvPicPr>
                <p:cNvPr id="137361" name="Freihand 137360">
                  <a:extLst>
                    <a:ext uri="{FF2B5EF4-FFF2-40B4-BE49-F238E27FC236}">
                      <a16:creationId xmlns:a16="http://schemas.microsoft.com/office/drawing/2014/main" id="{FB8D946C-153C-4703-ABBF-9DCB7D2E3CAD}"/>
                    </a:ext>
                  </a:extLst>
                </p:cNvPr>
                <p:cNvPicPr/>
                <p:nvPr/>
              </p:nvPicPr>
              <p:blipFill>
                <a:blip r:embed="rId372"/>
                <a:stretch>
                  <a:fillRect/>
                </a:stretch>
              </p:blipFill>
              <p:spPr>
                <a:xfrm>
                  <a:off x="-57796" y="932302"/>
                  <a:ext cx="3603600" cy="583920"/>
                </a:xfrm>
                <a:prstGeom prst="rect">
                  <a:avLst/>
                </a:prstGeom>
              </p:spPr>
            </p:pic>
          </mc:Fallback>
        </mc:AlternateContent>
      </p:grpSp>
      <p:grpSp>
        <p:nvGrpSpPr>
          <p:cNvPr id="137369" name="Gruppieren 137368">
            <a:extLst>
              <a:ext uri="{FF2B5EF4-FFF2-40B4-BE49-F238E27FC236}">
                <a16:creationId xmlns:a16="http://schemas.microsoft.com/office/drawing/2014/main" id="{FFDCA158-1F4A-9FC0-4130-439DC1F090FA}"/>
              </a:ext>
            </a:extLst>
          </p:cNvPr>
          <p:cNvGrpSpPr/>
          <p:nvPr/>
        </p:nvGrpSpPr>
        <p:grpSpPr>
          <a:xfrm>
            <a:off x="9864164" y="1003582"/>
            <a:ext cx="1510920" cy="682200"/>
            <a:chOff x="9864164" y="1003582"/>
            <a:chExt cx="1510920" cy="682200"/>
          </a:xfrm>
        </p:grpSpPr>
        <mc:AlternateContent xmlns:mc="http://schemas.openxmlformats.org/markup-compatibility/2006">
          <mc:Choice xmlns:p14="http://schemas.microsoft.com/office/powerpoint/2010/main" Requires="p14">
            <p:contentPart p14:bwMode="auto" r:id="rId373">
              <p14:nvContentPartPr>
                <p14:cNvPr id="137363" name="Freihand 137362">
                  <a:extLst>
                    <a:ext uri="{FF2B5EF4-FFF2-40B4-BE49-F238E27FC236}">
                      <a16:creationId xmlns:a16="http://schemas.microsoft.com/office/drawing/2014/main" id="{9E872942-4A01-E4B6-A3F5-2C275CD422D3}"/>
                    </a:ext>
                  </a:extLst>
                </p14:cNvPr>
                <p14:cNvContentPartPr/>
                <p14:nvPr/>
              </p14:nvContentPartPr>
              <p14:xfrm>
                <a:off x="9864164" y="1255222"/>
                <a:ext cx="292680" cy="337320"/>
              </p14:xfrm>
            </p:contentPart>
          </mc:Choice>
          <mc:Fallback>
            <p:pic>
              <p:nvPicPr>
                <p:cNvPr id="137363" name="Freihand 137362">
                  <a:extLst>
                    <a:ext uri="{FF2B5EF4-FFF2-40B4-BE49-F238E27FC236}">
                      <a16:creationId xmlns:a16="http://schemas.microsoft.com/office/drawing/2014/main" id="{9E872942-4A01-E4B6-A3F5-2C275CD422D3}"/>
                    </a:ext>
                  </a:extLst>
                </p:cNvPr>
                <p:cNvPicPr/>
                <p:nvPr/>
              </p:nvPicPr>
              <p:blipFill>
                <a:blip r:embed="rId374"/>
                <a:stretch>
                  <a:fillRect/>
                </a:stretch>
              </p:blipFill>
              <p:spPr>
                <a:xfrm>
                  <a:off x="9855164" y="1246222"/>
                  <a:ext cx="31032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37364" name="Freihand 137363">
                  <a:extLst>
                    <a:ext uri="{FF2B5EF4-FFF2-40B4-BE49-F238E27FC236}">
                      <a16:creationId xmlns:a16="http://schemas.microsoft.com/office/drawing/2014/main" id="{628C4CF5-FF0F-7474-A970-409CD5459319}"/>
                    </a:ext>
                  </a:extLst>
                </p14:cNvPr>
                <p14:cNvContentPartPr/>
                <p14:nvPr/>
              </p14:nvContentPartPr>
              <p14:xfrm>
                <a:off x="10327844" y="1095742"/>
                <a:ext cx="224280" cy="313920"/>
              </p14:xfrm>
            </p:contentPart>
          </mc:Choice>
          <mc:Fallback>
            <p:pic>
              <p:nvPicPr>
                <p:cNvPr id="137364" name="Freihand 137363">
                  <a:extLst>
                    <a:ext uri="{FF2B5EF4-FFF2-40B4-BE49-F238E27FC236}">
                      <a16:creationId xmlns:a16="http://schemas.microsoft.com/office/drawing/2014/main" id="{628C4CF5-FF0F-7474-A970-409CD5459319}"/>
                    </a:ext>
                  </a:extLst>
                </p:cNvPr>
                <p:cNvPicPr/>
                <p:nvPr/>
              </p:nvPicPr>
              <p:blipFill>
                <a:blip r:embed="rId376"/>
                <a:stretch>
                  <a:fillRect/>
                </a:stretch>
              </p:blipFill>
              <p:spPr>
                <a:xfrm>
                  <a:off x="10319204" y="1087102"/>
                  <a:ext cx="24192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37365" name="Freihand 137364">
                  <a:extLst>
                    <a:ext uri="{FF2B5EF4-FFF2-40B4-BE49-F238E27FC236}">
                      <a16:creationId xmlns:a16="http://schemas.microsoft.com/office/drawing/2014/main" id="{F63DE7D1-B985-E79C-508A-783C20CDEB17}"/>
                    </a:ext>
                  </a:extLst>
                </p14:cNvPr>
                <p14:cNvContentPartPr/>
                <p14:nvPr/>
              </p14:nvContentPartPr>
              <p14:xfrm>
                <a:off x="10668764" y="1026262"/>
                <a:ext cx="144000" cy="414720"/>
              </p14:xfrm>
            </p:contentPart>
          </mc:Choice>
          <mc:Fallback>
            <p:pic>
              <p:nvPicPr>
                <p:cNvPr id="137365" name="Freihand 137364">
                  <a:extLst>
                    <a:ext uri="{FF2B5EF4-FFF2-40B4-BE49-F238E27FC236}">
                      <a16:creationId xmlns:a16="http://schemas.microsoft.com/office/drawing/2014/main" id="{F63DE7D1-B985-E79C-508A-783C20CDEB17}"/>
                    </a:ext>
                  </a:extLst>
                </p:cNvPr>
                <p:cNvPicPr/>
                <p:nvPr/>
              </p:nvPicPr>
              <p:blipFill>
                <a:blip r:embed="rId378"/>
                <a:stretch>
                  <a:fillRect/>
                </a:stretch>
              </p:blipFill>
              <p:spPr>
                <a:xfrm>
                  <a:off x="10659764" y="1017262"/>
                  <a:ext cx="16164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37366" name="Freihand 137365">
                  <a:extLst>
                    <a:ext uri="{FF2B5EF4-FFF2-40B4-BE49-F238E27FC236}">
                      <a16:creationId xmlns:a16="http://schemas.microsoft.com/office/drawing/2014/main" id="{FF8B698C-E48A-D20F-64FE-EEFB19633169}"/>
                    </a:ext>
                  </a:extLst>
                </p14:cNvPr>
                <p14:cNvContentPartPr/>
                <p14:nvPr/>
              </p14:nvContentPartPr>
              <p14:xfrm>
                <a:off x="10861724" y="1181782"/>
                <a:ext cx="155160" cy="101160"/>
              </p14:xfrm>
            </p:contentPart>
          </mc:Choice>
          <mc:Fallback>
            <p:pic>
              <p:nvPicPr>
                <p:cNvPr id="137366" name="Freihand 137365">
                  <a:extLst>
                    <a:ext uri="{FF2B5EF4-FFF2-40B4-BE49-F238E27FC236}">
                      <a16:creationId xmlns:a16="http://schemas.microsoft.com/office/drawing/2014/main" id="{FF8B698C-E48A-D20F-64FE-EEFB19633169}"/>
                    </a:ext>
                  </a:extLst>
                </p:cNvPr>
                <p:cNvPicPr/>
                <p:nvPr/>
              </p:nvPicPr>
              <p:blipFill>
                <a:blip r:embed="rId380"/>
                <a:stretch>
                  <a:fillRect/>
                </a:stretch>
              </p:blipFill>
              <p:spPr>
                <a:xfrm>
                  <a:off x="10853084" y="1172782"/>
                  <a:ext cx="172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37367" name="Freihand 137366">
                  <a:extLst>
                    <a:ext uri="{FF2B5EF4-FFF2-40B4-BE49-F238E27FC236}">
                      <a16:creationId xmlns:a16="http://schemas.microsoft.com/office/drawing/2014/main" id="{15B5AAC2-3998-E727-21EC-6431F026CE1D}"/>
                    </a:ext>
                  </a:extLst>
                </p14:cNvPr>
                <p14:cNvContentPartPr/>
                <p14:nvPr/>
              </p14:nvContentPartPr>
              <p14:xfrm>
                <a:off x="11049284" y="1003582"/>
                <a:ext cx="281520" cy="253800"/>
              </p14:xfrm>
            </p:contentPart>
          </mc:Choice>
          <mc:Fallback>
            <p:pic>
              <p:nvPicPr>
                <p:cNvPr id="137367" name="Freihand 137366">
                  <a:extLst>
                    <a:ext uri="{FF2B5EF4-FFF2-40B4-BE49-F238E27FC236}">
                      <a16:creationId xmlns:a16="http://schemas.microsoft.com/office/drawing/2014/main" id="{15B5AAC2-3998-E727-21EC-6431F026CE1D}"/>
                    </a:ext>
                  </a:extLst>
                </p:cNvPr>
                <p:cNvPicPr/>
                <p:nvPr/>
              </p:nvPicPr>
              <p:blipFill>
                <a:blip r:embed="rId382"/>
                <a:stretch>
                  <a:fillRect/>
                </a:stretch>
              </p:blipFill>
              <p:spPr>
                <a:xfrm>
                  <a:off x="11040284" y="994582"/>
                  <a:ext cx="2991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37368" name="Freihand 137367">
                  <a:extLst>
                    <a:ext uri="{FF2B5EF4-FFF2-40B4-BE49-F238E27FC236}">
                      <a16:creationId xmlns:a16="http://schemas.microsoft.com/office/drawing/2014/main" id="{2862D677-64C8-5DDA-D64F-4CC4B430A19E}"/>
                    </a:ext>
                  </a:extLst>
                </p14:cNvPr>
                <p14:cNvContentPartPr/>
                <p14:nvPr/>
              </p14:nvContentPartPr>
              <p14:xfrm>
                <a:off x="10269884" y="1340542"/>
                <a:ext cx="1105200" cy="345240"/>
              </p14:xfrm>
            </p:contentPart>
          </mc:Choice>
          <mc:Fallback>
            <p:pic>
              <p:nvPicPr>
                <p:cNvPr id="137368" name="Freihand 137367">
                  <a:extLst>
                    <a:ext uri="{FF2B5EF4-FFF2-40B4-BE49-F238E27FC236}">
                      <a16:creationId xmlns:a16="http://schemas.microsoft.com/office/drawing/2014/main" id="{2862D677-64C8-5DDA-D64F-4CC4B430A19E}"/>
                    </a:ext>
                  </a:extLst>
                </p:cNvPr>
                <p:cNvPicPr/>
                <p:nvPr/>
              </p:nvPicPr>
              <p:blipFill>
                <a:blip r:embed="rId384"/>
                <a:stretch>
                  <a:fillRect/>
                </a:stretch>
              </p:blipFill>
              <p:spPr>
                <a:xfrm>
                  <a:off x="10261244" y="1331542"/>
                  <a:ext cx="1122840" cy="362880"/>
                </a:xfrm>
                <a:prstGeom prst="rect">
                  <a:avLst/>
                </a:prstGeom>
              </p:spPr>
            </p:pic>
          </mc:Fallback>
        </mc:AlternateContent>
      </p:grpSp>
    </p:spTree>
    <p:extLst>
      <p:ext uri="{BB962C8B-B14F-4D97-AF65-F5344CB8AC3E}">
        <p14:creationId xmlns:p14="http://schemas.microsoft.com/office/powerpoint/2010/main" val="38917710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a:t>
            </a:r>
            <a:r>
              <a:rPr lang="de-DE">
                <a:solidFill>
                  <a:schemeClr val="tx1"/>
                </a:solidFill>
              </a:rPr>
              <a:t>in der 			     									Atomindustrie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38258" name="Freihand 138257">
                <a:extLst>
                  <a:ext uri="{FF2B5EF4-FFF2-40B4-BE49-F238E27FC236}">
                    <a16:creationId xmlns:a16="http://schemas.microsoft.com/office/drawing/2014/main" id="{361EDB61-83E4-0086-7CF0-AB561BA79B0E}"/>
                  </a:ext>
                </a:extLst>
              </p14:cNvPr>
              <p14:cNvContentPartPr/>
              <p14:nvPr/>
            </p14:nvContentPartPr>
            <p14:xfrm>
              <a:off x="213578" y="4634542"/>
              <a:ext cx="3031200" cy="183960"/>
            </p14:xfrm>
          </p:contentPart>
        </mc:Choice>
        <mc:Fallback>
          <p:pic>
            <p:nvPicPr>
              <p:cNvPr id="138258" name="Freihand 138257">
                <a:extLst>
                  <a:ext uri="{FF2B5EF4-FFF2-40B4-BE49-F238E27FC236}">
                    <a16:creationId xmlns:a16="http://schemas.microsoft.com/office/drawing/2014/main" id="{361EDB61-83E4-0086-7CF0-AB561BA79B0E}"/>
                  </a:ext>
                </a:extLst>
              </p:cNvPr>
              <p:cNvPicPr/>
              <p:nvPr/>
            </p:nvPicPr>
            <p:blipFill>
              <a:blip r:embed="rId4"/>
              <a:stretch>
                <a:fillRect/>
              </a:stretch>
            </p:blipFill>
            <p:spPr>
              <a:xfrm>
                <a:off x="204578" y="4625542"/>
                <a:ext cx="30488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8363" name="Freihand 138362">
                <a:extLst>
                  <a:ext uri="{FF2B5EF4-FFF2-40B4-BE49-F238E27FC236}">
                    <a16:creationId xmlns:a16="http://schemas.microsoft.com/office/drawing/2014/main" id="{FA46582B-ADAE-2B54-9B55-C6E868E7B8BF}"/>
                  </a:ext>
                </a:extLst>
              </p14:cNvPr>
              <p14:cNvContentPartPr/>
              <p14:nvPr/>
            </p14:nvContentPartPr>
            <p14:xfrm>
              <a:off x="3240458" y="4643902"/>
              <a:ext cx="2214360" cy="842760"/>
            </p14:xfrm>
          </p:contentPart>
        </mc:Choice>
        <mc:Fallback>
          <p:pic>
            <p:nvPicPr>
              <p:cNvPr id="138363" name="Freihand 138362">
                <a:extLst>
                  <a:ext uri="{FF2B5EF4-FFF2-40B4-BE49-F238E27FC236}">
                    <a16:creationId xmlns:a16="http://schemas.microsoft.com/office/drawing/2014/main" id="{FA46582B-ADAE-2B54-9B55-C6E868E7B8BF}"/>
                  </a:ext>
                </a:extLst>
              </p:cNvPr>
              <p:cNvPicPr/>
              <p:nvPr/>
            </p:nvPicPr>
            <p:blipFill>
              <a:blip r:embed="rId6"/>
              <a:stretch>
                <a:fillRect/>
              </a:stretch>
            </p:blipFill>
            <p:spPr>
              <a:xfrm>
                <a:off x="3231458" y="4634902"/>
                <a:ext cx="2232000" cy="860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8365" name="Freihand 138364">
                <a:extLst>
                  <a:ext uri="{FF2B5EF4-FFF2-40B4-BE49-F238E27FC236}">
                    <a16:creationId xmlns:a16="http://schemas.microsoft.com/office/drawing/2014/main" id="{4C6BC76F-AA30-15CC-2CAB-9C8F2FC946E6}"/>
                  </a:ext>
                </a:extLst>
              </p14:cNvPr>
              <p14:cNvContentPartPr/>
              <p14:nvPr/>
            </p14:nvContentPartPr>
            <p14:xfrm>
              <a:off x="261098" y="5592502"/>
              <a:ext cx="4991040" cy="147960"/>
            </p14:xfrm>
          </p:contentPart>
        </mc:Choice>
        <mc:Fallback>
          <p:pic>
            <p:nvPicPr>
              <p:cNvPr id="138365" name="Freihand 138364">
                <a:extLst>
                  <a:ext uri="{FF2B5EF4-FFF2-40B4-BE49-F238E27FC236}">
                    <a16:creationId xmlns:a16="http://schemas.microsoft.com/office/drawing/2014/main" id="{4C6BC76F-AA30-15CC-2CAB-9C8F2FC946E6}"/>
                  </a:ext>
                </a:extLst>
              </p:cNvPr>
              <p:cNvPicPr/>
              <p:nvPr/>
            </p:nvPicPr>
            <p:blipFill>
              <a:blip r:embed="rId8"/>
              <a:stretch>
                <a:fillRect/>
              </a:stretch>
            </p:blipFill>
            <p:spPr>
              <a:xfrm>
                <a:off x="252458" y="5583502"/>
                <a:ext cx="5008680" cy="165600"/>
              </a:xfrm>
              <a:prstGeom prst="rect">
                <a:avLst/>
              </a:prstGeom>
            </p:spPr>
          </p:pic>
        </mc:Fallback>
      </mc:AlternateContent>
      <p:grpSp>
        <p:nvGrpSpPr>
          <p:cNvPr id="138367" name="Gruppieren 138366">
            <a:extLst>
              <a:ext uri="{FF2B5EF4-FFF2-40B4-BE49-F238E27FC236}">
                <a16:creationId xmlns:a16="http://schemas.microsoft.com/office/drawing/2014/main" id="{4CD70484-B2A7-4E1F-B69A-E13832AFEE0D}"/>
              </a:ext>
            </a:extLst>
          </p:cNvPr>
          <p:cNvGrpSpPr/>
          <p:nvPr/>
        </p:nvGrpSpPr>
        <p:grpSpPr>
          <a:xfrm>
            <a:off x="92258" y="30142"/>
            <a:ext cx="11949480" cy="5274000"/>
            <a:chOff x="92258" y="30142"/>
            <a:chExt cx="11949480" cy="5274000"/>
          </a:xfrm>
        </p:grpSpPr>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595FE028-9C2E-1A13-313A-B3E593CD7537}"/>
                    </a:ext>
                  </a:extLst>
                </p14:cNvPr>
                <p14:cNvContentPartPr/>
                <p14:nvPr/>
              </p14:nvContentPartPr>
              <p14:xfrm>
                <a:off x="4771538" y="1271062"/>
                <a:ext cx="3134160" cy="76680"/>
              </p14:xfrm>
            </p:contentPart>
          </mc:Choice>
          <mc:Fallback>
            <p:pic>
              <p:nvPicPr>
                <p:cNvPr id="2" name="Freihand 1">
                  <a:extLst>
                    <a:ext uri="{FF2B5EF4-FFF2-40B4-BE49-F238E27FC236}">
                      <a16:creationId xmlns:a16="http://schemas.microsoft.com/office/drawing/2014/main" id="{595FE028-9C2E-1A13-313A-B3E593CD7537}"/>
                    </a:ext>
                  </a:extLst>
                </p:cNvPr>
                <p:cNvPicPr/>
                <p:nvPr/>
              </p:nvPicPr>
              <p:blipFill>
                <a:blip r:embed="rId10"/>
                <a:stretch>
                  <a:fillRect/>
                </a:stretch>
              </p:blipFill>
              <p:spPr>
                <a:xfrm>
                  <a:off x="4762898" y="1262062"/>
                  <a:ext cx="3151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E6095FB0-981E-4343-89FE-2410DA316ABC}"/>
                    </a:ext>
                  </a:extLst>
                </p14:cNvPr>
                <p14:cNvContentPartPr/>
                <p14:nvPr/>
              </p14:nvContentPartPr>
              <p14:xfrm>
                <a:off x="210698" y="1627462"/>
                <a:ext cx="2124720" cy="70200"/>
              </p14:xfrm>
            </p:contentPart>
          </mc:Choice>
          <mc:Fallback>
            <p:pic>
              <p:nvPicPr>
                <p:cNvPr id="3" name="Freihand 2">
                  <a:extLst>
                    <a:ext uri="{FF2B5EF4-FFF2-40B4-BE49-F238E27FC236}">
                      <a16:creationId xmlns:a16="http://schemas.microsoft.com/office/drawing/2014/main" id="{E6095FB0-981E-4343-89FE-2410DA316ABC}"/>
                    </a:ext>
                  </a:extLst>
                </p:cNvPr>
                <p:cNvPicPr/>
                <p:nvPr/>
              </p:nvPicPr>
              <p:blipFill>
                <a:blip r:embed="rId12"/>
                <a:stretch>
                  <a:fillRect/>
                </a:stretch>
              </p:blipFill>
              <p:spPr>
                <a:xfrm>
                  <a:off x="202058" y="1618462"/>
                  <a:ext cx="2142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132EC673-BFF1-B71E-F1FC-52A433E06544}"/>
                    </a:ext>
                  </a:extLst>
                </p14:cNvPr>
                <p14:cNvContentPartPr/>
                <p14:nvPr/>
              </p14:nvContentPartPr>
              <p14:xfrm>
                <a:off x="9129698" y="688222"/>
                <a:ext cx="90720" cy="1153800"/>
              </p14:xfrm>
            </p:contentPart>
          </mc:Choice>
          <mc:Fallback>
            <p:pic>
              <p:nvPicPr>
                <p:cNvPr id="4" name="Freihand 3">
                  <a:extLst>
                    <a:ext uri="{FF2B5EF4-FFF2-40B4-BE49-F238E27FC236}">
                      <a16:creationId xmlns:a16="http://schemas.microsoft.com/office/drawing/2014/main" id="{132EC673-BFF1-B71E-F1FC-52A433E06544}"/>
                    </a:ext>
                  </a:extLst>
                </p:cNvPr>
                <p:cNvPicPr/>
                <p:nvPr/>
              </p:nvPicPr>
              <p:blipFill>
                <a:blip r:embed="rId14"/>
                <a:stretch>
                  <a:fillRect/>
                </a:stretch>
              </p:blipFill>
              <p:spPr>
                <a:xfrm>
                  <a:off x="9120698" y="679582"/>
                  <a:ext cx="108360" cy="1171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1925769A-7C90-22C8-0FF8-F2C462E176EA}"/>
                    </a:ext>
                  </a:extLst>
                </p14:cNvPr>
                <p14:cNvContentPartPr/>
                <p14:nvPr/>
              </p14:nvContentPartPr>
              <p14:xfrm>
                <a:off x="9020258" y="1690822"/>
                <a:ext cx="2078640" cy="140040"/>
              </p14:xfrm>
            </p:contentPart>
          </mc:Choice>
          <mc:Fallback>
            <p:pic>
              <p:nvPicPr>
                <p:cNvPr id="5" name="Freihand 4">
                  <a:extLst>
                    <a:ext uri="{FF2B5EF4-FFF2-40B4-BE49-F238E27FC236}">
                      <a16:creationId xmlns:a16="http://schemas.microsoft.com/office/drawing/2014/main" id="{1925769A-7C90-22C8-0FF8-F2C462E176EA}"/>
                    </a:ext>
                  </a:extLst>
                </p:cNvPr>
                <p:cNvPicPr/>
                <p:nvPr/>
              </p:nvPicPr>
              <p:blipFill>
                <a:blip r:embed="rId16"/>
                <a:stretch>
                  <a:fillRect/>
                </a:stretch>
              </p:blipFill>
              <p:spPr>
                <a:xfrm>
                  <a:off x="9011618" y="1682182"/>
                  <a:ext cx="2096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Freihand 6">
                  <a:extLst>
                    <a:ext uri="{FF2B5EF4-FFF2-40B4-BE49-F238E27FC236}">
                      <a16:creationId xmlns:a16="http://schemas.microsoft.com/office/drawing/2014/main" id="{0FC33326-C909-7AFF-170A-7DE5E9C8CDEB}"/>
                    </a:ext>
                  </a:extLst>
                </p14:cNvPr>
                <p14:cNvContentPartPr/>
                <p14:nvPr/>
              </p14:nvContentPartPr>
              <p14:xfrm>
                <a:off x="11043458" y="1608742"/>
                <a:ext cx="279000" cy="221400"/>
              </p14:xfrm>
            </p:contentPart>
          </mc:Choice>
          <mc:Fallback>
            <p:pic>
              <p:nvPicPr>
                <p:cNvPr id="7" name="Freihand 6">
                  <a:extLst>
                    <a:ext uri="{FF2B5EF4-FFF2-40B4-BE49-F238E27FC236}">
                      <a16:creationId xmlns:a16="http://schemas.microsoft.com/office/drawing/2014/main" id="{0FC33326-C909-7AFF-170A-7DE5E9C8CDEB}"/>
                    </a:ext>
                  </a:extLst>
                </p:cNvPr>
                <p:cNvPicPr/>
                <p:nvPr/>
              </p:nvPicPr>
              <p:blipFill>
                <a:blip r:embed="rId18"/>
                <a:stretch>
                  <a:fillRect/>
                </a:stretch>
              </p:blipFill>
              <p:spPr>
                <a:xfrm>
                  <a:off x="11034818" y="1599742"/>
                  <a:ext cx="296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 name="Freihand 7">
                  <a:extLst>
                    <a:ext uri="{FF2B5EF4-FFF2-40B4-BE49-F238E27FC236}">
                      <a16:creationId xmlns:a16="http://schemas.microsoft.com/office/drawing/2014/main" id="{F0972C86-F075-A5C1-FEC8-443618F68517}"/>
                    </a:ext>
                  </a:extLst>
                </p14:cNvPr>
                <p14:cNvContentPartPr/>
                <p14:nvPr/>
              </p14:nvContentPartPr>
              <p14:xfrm>
                <a:off x="9030698" y="494182"/>
                <a:ext cx="317880" cy="267840"/>
              </p14:xfrm>
            </p:contentPart>
          </mc:Choice>
          <mc:Fallback>
            <p:pic>
              <p:nvPicPr>
                <p:cNvPr id="8" name="Freihand 7">
                  <a:extLst>
                    <a:ext uri="{FF2B5EF4-FFF2-40B4-BE49-F238E27FC236}">
                      <a16:creationId xmlns:a16="http://schemas.microsoft.com/office/drawing/2014/main" id="{F0972C86-F075-A5C1-FEC8-443618F68517}"/>
                    </a:ext>
                  </a:extLst>
                </p:cNvPr>
                <p:cNvPicPr/>
                <p:nvPr/>
              </p:nvPicPr>
              <p:blipFill>
                <a:blip r:embed="rId20"/>
                <a:stretch>
                  <a:fillRect/>
                </a:stretch>
              </p:blipFill>
              <p:spPr>
                <a:xfrm>
                  <a:off x="9022058" y="485182"/>
                  <a:ext cx="3355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1CF20405-3700-B629-D69C-CDCB94076639}"/>
                    </a:ext>
                  </a:extLst>
                </p14:cNvPr>
                <p14:cNvContentPartPr/>
                <p14:nvPr/>
              </p14:nvContentPartPr>
              <p14:xfrm>
                <a:off x="8531018" y="635662"/>
                <a:ext cx="10800" cy="147960"/>
              </p14:xfrm>
            </p:contentPart>
          </mc:Choice>
          <mc:Fallback>
            <p:pic>
              <p:nvPicPr>
                <p:cNvPr id="10" name="Freihand 9">
                  <a:extLst>
                    <a:ext uri="{FF2B5EF4-FFF2-40B4-BE49-F238E27FC236}">
                      <a16:creationId xmlns:a16="http://schemas.microsoft.com/office/drawing/2014/main" id="{1CF20405-3700-B629-D69C-CDCB94076639}"/>
                    </a:ext>
                  </a:extLst>
                </p:cNvPr>
                <p:cNvPicPr/>
                <p:nvPr/>
              </p:nvPicPr>
              <p:blipFill>
                <a:blip r:embed="rId22"/>
                <a:stretch>
                  <a:fillRect/>
                </a:stretch>
              </p:blipFill>
              <p:spPr>
                <a:xfrm>
                  <a:off x="8522378" y="626662"/>
                  <a:ext cx="28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99CAAC2F-1E6D-A3F4-D2C7-1EA03057BFF0}"/>
                    </a:ext>
                  </a:extLst>
                </p14:cNvPr>
                <p14:cNvContentPartPr/>
                <p14:nvPr/>
              </p14:nvContentPartPr>
              <p14:xfrm>
                <a:off x="8428778" y="553582"/>
                <a:ext cx="166320" cy="256680"/>
              </p14:xfrm>
            </p:contentPart>
          </mc:Choice>
          <mc:Fallback>
            <p:pic>
              <p:nvPicPr>
                <p:cNvPr id="11" name="Freihand 10">
                  <a:extLst>
                    <a:ext uri="{FF2B5EF4-FFF2-40B4-BE49-F238E27FC236}">
                      <a16:creationId xmlns:a16="http://schemas.microsoft.com/office/drawing/2014/main" id="{99CAAC2F-1E6D-A3F4-D2C7-1EA03057BFF0}"/>
                    </a:ext>
                  </a:extLst>
                </p:cNvPr>
                <p:cNvPicPr/>
                <p:nvPr/>
              </p:nvPicPr>
              <p:blipFill>
                <a:blip r:embed="rId24"/>
                <a:stretch>
                  <a:fillRect/>
                </a:stretch>
              </p:blipFill>
              <p:spPr>
                <a:xfrm>
                  <a:off x="8420138" y="544942"/>
                  <a:ext cx="1839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E7E45E3D-D1C6-DFA4-88B1-298757A6E295}"/>
                    </a:ext>
                  </a:extLst>
                </p14:cNvPr>
                <p14:cNvContentPartPr/>
                <p14:nvPr/>
              </p14:nvContentPartPr>
              <p14:xfrm>
                <a:off x="8695178" y="619822"/>
                <a:ext cx="15480" cy="163440"/>
              </p14:xfrm>
            </p:contentPart>
          </mc:Choice>
          <mc:Fallback>
            <p:pic>
              <p:nvPicPr>
                <p:cNvPr id="12" name="Freihand 11">
                  <a:extLst>
                    <a:ext uri="{FF2B5EF4-FFF2-40B4-BE49-F238E27FC236}">
                      <a16:creationId xmlns:a16="http://schemas.microsoft.com/office/drawing/2014/main" id="{E7E45E3D-D1C6-DFA4-88B1-298757A6E295}"/>
                    </a:ext>
                  </a:extLst>
                </p:cNvPr>
                <p:cNvPicPr/>
                <p:nvPr/>
              </p:nvPicPr>
              <p:blipFill>
                <a:blip r:embed="rId26"/>
                <a:stretch>
                  <a:fillRect/>
                </a:stretch>
              </p:blipFill>
              <p:spPr>
                <a:xfrm>
                  <a:off x="8686178" y="610822"/>
                  <a:ext cx="33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C1E2E594-A637-F05D-0F8B-7ABE35B8883B}"/>
                    </a:ext>
                  </a:extLst>
                </p14:cNvPr>
                <p14:cNvContentPartPr/>
                <p14:nvPr/>
              </p14:nvContentPartPr>
              <p14:xfrm>
                <a:off x="8752058" y="534142"/>
                <a:ext cx="154800" cy="240840"/>
              </p14:xfrm>
            </p:contentPart>
          </mc:Choice>
          <mc:Fallback>
            <p:pic>
              <p:nvPicPr>
                <p:cNvPr id="13" name="Freihand 12">
                  <a:extLst>
                    <a:ext uri="{FF2B5EF4-FFF2-40B4-BE49-F238E27FC236}">
                      <a16:creationId xmlns:a16="http://schemas.microsoft.com/office/drawing/2014/main" id="{C1E2E594-A637-F05D-0F8B-7ABE35B8883B}"/>
                    </a:ext>
                  </a:extLst>
                </p:cNvPr>
                <p:cNvPicPr/>
                <p:nvPr/>
              </p:nvPicPr>
              <p:blipFill>
                <a:blip r:embed="rId28"/>
                <a:stretch>
                  <a:fillRect/>
                </a:stretch>
              </p:blipFill>
              <p:spPr>
                <a:xfrm>
                  <a:off x="8743058" y="525142"/>
                  <a:ext cx="1724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465D51AE-A6DA-1588-C318-179E96A34A42}"/>
                    </a:ext>
                  </a:extLst>
                </p14:cNvPr>
                <p14:cNvContentPartPr/>
                <p14:nvPr/>
              </p14:nvContentPartPr>
              <p14:xfrm>
                <a:off x="10791818" y="1876222"/>
                <a:ext cx="149760" cy="195120"/>
              </p14:xfrm>
            </p:contentPart>
          </mc:Choice>
          <mc:Fallback>
            <p:pic>
              <p:nvPicPr>
                <p:cNvPr id="14" name="Freihand 13">
                  <a:extLst>
                    <a:ext uri="{FF2B5EF4-FFF2-40B4-BE49-F238E27FC236}">
                      <a16:creationId xmlns:a16="http://schemas.microsoft.com/office/drawing/2014/main" id="{465D51AE-A6DA-1588-C318-179E96A34A42}"/>
                    </a:ext>
                  </a:extLst>
                </p:cNvPr>
                <p:cNvPicPr/>
                <p:nvPr/>
              </p:nvPicPr>
              <p:blipFill>
                <a:blip r:embed="rId30"/>
                <a:stretch>
                  <a:fillRect/>
                </a:stretch>
              </p:blipFill>
              <p:spPr>
                <a:xfrm>
                  <a:off x="10782818" y="1867582"/>
                  <a:ext cx="167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7263FE57-F25F-2E58-8B4F-21EC4EBF3340}"/>
                    </a:ext>
                  </a:extLst>
                </p14:cNvPr>
                <p14:cNvContentPartPr/>
                <p14:nvPr/>
              </p14:nvContentPartPr>
              <p14:xfrm>
                <a:off x="10778858" y="1968022"/>
                <a:ext cx="143280" cy="36360"/>
              </p14:xfrm>
            </p:contentPart>
          </mc:Choice>
          <mc:Fallback>
            <p:pic>
              <p:nvPicPr>
                <p:cNvPr id="15" name="Freihand 14">
                  <a:extLst>
                    <a:ext uri="{FF2B5EF4-FFF2-40B4-BE49-F238E27FC236}">
                      <a16:creationId xmlns:a16="http://schemas.microsoft.com/office/drawing/2014/main" id="{7263FE57-F25F-2E58-8B4F-21EC4EBF3340}"/>
                    </a:ext>
                  </a:extLst>
                </p:cNvPr>
                <p:cNvPicPr/>
                <p:nvPr/>
              </p:nvPicPr>
              <p:blipFill>
                <a:blip r:embed="rId32"/>
                <a:stretch>
                  <a:fillRect/>
                </a:stretch>
              </p:blipFill>
              <p:spPr>
                <a:xfrm>
                  <a:off x="10769858" y="1959022"/>
                  <a:ext cx="160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23A6AA75-8BBF-17F7-C9BF-03CDAF08AD80}"/>
                    </a:ext>
                  </a:extLst>
                </p14:cNvPr>
                <p14:cNvContentPartPr/>
                <p14:nvPr/>
              </p14:nvContentPartPr>
              <p14:xfrm>
                <a:off x="10995938" y="1845622"/>
                <a:ext cx="361080" cy="263160"/>
              </p14:xfrm>
            </p:contentPart>
          </mc:Choice>
          <mc:Fallback>
            <p:pic>
              <p:nvPicPr>
                <p:cNvPr id="16" name="Freihand 15">
                  <a:extLst>
                    <a:ext uri="{FF2B5EF4-FFF2-40B4-BE49-F238E27FC236}">
                      <a16:creationId xmlns:a16="http://schemas.microsoft.com/office/drawing/2014/main" id="{23A6AA75-8BBF-17F7-C9BF-03CDAF08AD80}"/>
                    </a:ext>
                  </a:extLst>
                </p:cNvPr>
                <p:cNvPicPr/>
                <p:nvPr/>
              </p:nvPicPr>
              <p:blipFill>
                <a:blip r:embed="rId34"/>
                <a:stretch>
                  <a:fillRect/>
                </a:stretch>
              </p:blipFill>
              <p:spPr>
                <a:xfrm>
                  <a:off x="10987298" y="1836982"/>
                  <a:ext cx="3787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EBA2CE12-ABB9-B1C0-888C-C3D5BD902798}"/>
                    </a:ext>
                  </a:extLst>
                </p14:cNvPr>
                <p14:cNvContentPartPr/>
                <p14:nvPr/>
              </p14:nvContentPartPr>
              <p14:xfrm>
                <a:off x="11187458" y="1780102"/>
                <a:ext cx="20520" cy="25200"/>
              </p14:xfrm>
            </p:contentPart>
          </mc:Choice>
          <mc:Fallback>
            <p:pic>
              <p:nvPicPr>
                <p:cNvPr id="17" name="Freihand 16">
                  <a:extLst>
                    <a:ext uri="{FF2B5EF4-FFF2-40B4-BE49-F238E27FC236}">
                      <a16:creationId xmlns:a16="http://schemas.microsoft.com/office/drawing/2014/main" id="{EBA2CE12-ABB9-B1C0-888C-C3D5BD902798}"/>
                    </a:ext>
                  </a:extLst>
                </p:cNvPr>
                <p:cNvPicPr/>
                <p:nvPr/>
              </p:nvPicPr>
              <p:blipFill>
                <a:blip r:embed="rId36"/>
                <a:stretch>
                  <a:fillRect/>
                </a:stretch>
              </p:blipFill>
              <p:spPr>
                <a:xfrm>
                  <a:off x="11178458" y="1771462"/>
                  <a:ext cx="38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4765938D-D1A5-32BF-615F-A4EB79D38623}"/>
                    </a:ext>
                  </a:extLst>
                </p14:cNvPr>
                <p14:cNvContentPartPr/>
                <p14:nvPr/>
              </p14:nvContentPartPr>
              <p14:xfrm>
                <a:off x="9319058" y="542422"/>
                <a:ext cx="1769040" cy="1127160"/>
              </p14:xfrm>
            </p:contentPart>
          </mc:Choice>
          <mc:Fallback>
            <p:pic>
              <p:nvPicPr>
                <p:cNvPr id="19" name="Freihand 18">
                  <a:extLst>
                    <a:ext uri="{FF2B5EF4-FFF2-40B4-BE49-F238E27FC236}">
                      <a16:creationId xmlns:a16="http://schemas.microsoft.com/office/drawing/2014/main" id="{4765938D-D1A5-32BF-615F-A4EB79D38623}"/>
                    </a:ext>
                  </a:extLst>
                </p:cNvPr>
                <p:cNvPicPr/>
                <p:nvPr/>
              </p:nvPicPr>
              <p:blipFill>
                <a:blip r:embed="rId38"/>
                <a:stretch>
                  <a:fillRect/>
                </a:stretch>
              </p:blipFill>
              <p:spPr>
                <a:xfrm>
                  <a:off x="9310058" y="533422"/>
                  <a:ext cx="1786680" cy="1144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7138563B-948F-9E28-1B0D-277D5ACF4ED4}"/>
                    </a:ext>
                  </a:extLst>
                </p14:cNvPr>
                <p14:cNvContentPartPr/>
                <p14:nvPr/>
              </p14:nvContentPartPr>
              <p14:xfrm>
                <a:off x="9545858" y="750862"/>
                <a:ext cx="41040" cy="261000"/>
              </p14:xfrm>
            </p:contentPart>
          </mc:Choice>
          <mc:Fallback>
            <p:pic>
              <p:nvPicPr>
                <p:cNvPr id="21" name="Freihand 20">
                  <a:extLst>
                    <a:ext uri="{FF2B5EF4-FFF2-40B4-BE49-F238E27FC236}">
                      <a16:creationId xmlns:a16="http://schemas.microsoft.com/office/drawing/2014/main" id="{7138563B-948F-9E28-1B0D-277D5ACF4ED4}"/>
                    </a:ext>
                  </a:extLst>
                </p:cNvPr>
                <p:cNvPicPr/>
                <p:nvPr/>
              </p:nvPicPr>
              <p:blipFill>
                <a:blip r:embed="rId40"/>
                <a:stretch>
                  <a:fillRect/>
                </a:stretch>
              </p:blipFill>
              <p:spPr>
                <a:xfrm>
                  <a:off x="9537218" y="741862"/>
                  <a:ext cx="58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FED29BB1-19BA-2386-D395-FFCA8629C05C}"/>
                    </a:ext>
                  </a:extLst>
                </p14:cNvPr>
                <p14:cNvContentPartPr/>
                <p14:nvPr/>
              </p14:nvContentPartPr>
              <p14:xfrm>
                <a:off x="9491498" y="935902"/>
                <a:ext cx="174240" cy="134280"/>
              </p14:xfrm>
            </p:contentPart>
          </mc:Choice>
          <mc:Fallback>
            <p:pic>
              <p:nvPicPr>
                <p:cNvPr id="22" name="Freihand 21">
                  <a:extLst>
                    <a:ext uri="{FF2B5EF4-FFF2-40B4-BE49-F238E27FC236}">
                      <a16:creationId xmlns:a16="http://schemas.microsoft.com/office/drawing/2014/main" id="{FED29BB1-19BA-2386-D395-FFCA8629C05C}"/>
                    </a:ext>
                  </a:extLst>
                </p:cNvPr>
                <p:cNvPicPr/>
                <p:nvPr/>
              </p:nvPicPr>
              <p:blipFill>
                <a:blip r:embed="rId42"/>
                <a:stretch>
                  <a:fillRect/>
                </a:stretch>
              </p:blipFill>
              <p:spPr>
                <a:xfrm>
                  <a:off x="9482498" y="927262"/>
                  <a:ext cx="191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3EC65E53-41D4-462A-1868-CECA651A7D08}"/>
                    </a:ext>
                  </a:extLst>
                </p14:cNvPr>
                <p14:cNvContentPartPr/>
                <p14:nvPr/>
              </p14:nvContentPartPr>
              <p14:xfrm>
                <a:off x="9550538" y="424342"/>
                <a:ext cx="12240" cy="150120"/>
              </p14:xfrm>
            </p:contentPart>
          </mc:Choice>
          <mc:Fallback>
            <p:pic>
              <p:nvPicPr>
                <p:cNvPr id="23" name="Freihand 22">
                  <a:extLst>
                    <a:ext uri="{FF2B5EF4-FFF2-40B4-BE49-F238E27FC236}">
                      <a16:creationId xmlns:a16="http://schemas.microsoft.com/office/drawing/2014/main" id="{3EC65E53-41D4-462A-1868-CECA651A7D08}"/>
                    </a:ext>
                  </a:extLst>
                </p:cNvPr>
                <p:cNvPicPr/>
                <p:nvPr/>
              </p:nvPicPr>
              <p:blipFill>
                <a:blip r:embed="rId44"/>
                <a:stretch>
                  <a:fillRect/>
                </a:stretch>
              </p:blipFill>
              <p:spPr>
                <a:xfrm>
                  <a:off x="9541898" y="415342"/>
                  <a:ext cx="29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522FDBF6-07ED-DA1C-B6F3-32B8E160BEB5}"/>
                    </a:ext>
                  </a:extLst>
                </p14:cNvPr>
                <p14:cNvContentPartPr/>
                <p14:nvPr/>
              </p14:nvContentPartPr>
              <p14:xfrm>
                <a:off x="9470978" y="373222"/>
                <a:ext cx="142560" cy="186840"/>
              </p14:xfrm>
            </p:contentPart>
          </mc:Choice>
          <mc:Fallback>
            <p:pic>
              <p:nvPicPr>
                <p:cNvPr id="24" name="Freihand 23">
                  <a:extLst>
                    <a:ext uri="{FF2B5EF4-FFF2-40B4-BE49-F238E27FC236}">
                      <a16:creationId xmlns:a16="http://schemas.microsoft.com/office/drawing/2014/main" id="{522FDBF6-07ED-DA1C-B6F3-32B8E160BEB5}"/>
                    </a:ext>
                  </a:extLst>
                </p:cNvPr>
                <p:cNvPicPr/>
                <p:nvPr/>
              </p:nvPicPr>
              <p:blipFill>
                <a:blip r:embed="rId46"/>
                <a:stretch>
                  <a:fillRect/>
                </a:stretch>
              </p:blipFill>
              <p:spPr>
                <a:xfrm>
                  <a:off x="9461978" y="364582"/>
                  <a:ext cx="1602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E1C1E266-CF22-2EA6-1C65-E3AF0CE3780F}"/>
                    </a:ext>
                  </a:extLst>
                </p14:cNvPr>
                <p14:cNvContentPartPr/>
                <p14:nvPr/>
              </p14:nvContentPartPr>
              <p14:xfrm>
                <a:off x="9618938" y="471862"/>
                <a:ext cx="64080" cy="81000"/>
              </p14:xfrm>
            </p:contentPart>
          </mc:Choice>
          <mc:Fallback>
            <p:pic>
              <p:nvPicPr>
                <p:cNvPr id="25" name="Freihand 24">
                  <a:extLst>
                    <a:ext uri="{FF2B5EF4-FFF2-40B4-BE49-F238E27FC236}">
                      <a16:creationId xmlns:a16="http://schemas.microsoft.com/office/drawing/2014/main" id="{E1C1E266-CF22-2EA6-1C65-E3AF0CE3780F}"/>
                    </a:ext>
                  </a:extLst>
                </p:cNvPr>
                <p:cNvPicPr/>
                <p:nvPr/>
              </p:nvPicPr>
              <p:blipFill>
                <a:blip r:embed="rId48"/>
                <a:stretch>
                  <a:fillRect/>
                </a:stretch>
              </p:blipFill>
              <p:spPr>
                <a:xfrm>
                  <a:off x="9610298" y="463222"/>
                  <a:ext cx="81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C81DE023-DFA6-A825-939E-D2918E7405FA}"/>
                    </a:ext>
                  </a:extLst>
                </p14:cNvPr>
                <p14:cNvContentPartPr/>
                <p14:nvPr/>
              </p14:nvContentPartPr>
              <p14:xfrm>
                <a:off x="9694178" y="452782"/>
                <a:ext cx="329760" cy="83880"/>
              </p14:xfrm>
            </p:contentPart>
          </mc:Choice>
          <mc:Fallback>
            <p:pic>
              <p:nvPicPr>
                <p:cNvPr id="26" name="Freihand 25">
                  <a:extLst>
                    <a:ext uri="{FF2B5EF4-FFF2-40B4-BE49-F238E27FC236}">
                      <a16:creationId xmlns:a16="http://schemas.microsoft.com/office/drawing/2014/main" id="{C81DE023-DFA6-A825-939E-D2918E7405FA}"/>
                    </a:ext>
                  </a:extLst>
                </p:cNvPr>
                <p:cNvPicPr/>
                <p:nvPr/>
              </p:nvPicPr>
              <p:blipFill>
                <a:blip r:embed="rId50"/>
                <a:stretch>
                  <a:fillRect/>
                </a:stretch>
              </p:blipFill>
              <p:spPr>
                <a:xfrm>
                  <a:off x="9685538" y="443782"/>
                  <a:ext cx="347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6620692B-B490-22F9-7D9F-C1BA30A971A9}"/>
                    </a:ext>
                  </a:extLst>
                </p14:cNvPr>
                <p14:cNvContentPartPr/>
                <p14:nvPr/>
              </p14:nvContentPartPr>
              <p14:xfrm>
                <a:off x="10149578" y="285742"/>
                <a:ext cx="102960" cy="75240"/>
              </p14:xfrm>
            </p:contentPart>
          </mc:Choice>
          <mc:Fallback>
            <p:pic>
              <p:nvPicPr>
                <p:cNvPr id="38" name="Freihand 37">
                  <a:extLst>
                    <a:ext uri="{FF2B5EF4-FFF2-40B4-BE49-F238E27FC236}">
                      <a16:creationId xmlns:a16="http://schemas.microsoft.com/office/drawing/2014/main" id="{6620692B-B490-22F9-7D9F-C1BA30A971A9}"/>
                    </a:ext>
                  </a:extLst>
                </p:cNvPr>
                <p:cNvPicPr/>
                <p:nvPr/>
              </p:nvPicPr>
              <p:blipFill>
                <a:blip r:embed="rId52"/>
                <a:stretch>
                  <a:fillRect/>
                </a:stretch>
              </p:blipFill>
              <p:spPr>
                <a:xfrm>
                  <a:off x="10140938" y="277102"/>
                  <a:ext cx="120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FA2939AE-A721-D675-E8DC-0840D6E17F26}"/>
                    </a:ext>
                  </a:extLst>
                </p14:cNvPr>
                <p14:cNvContentPartPr/>
                <p14:nvPr/>
              </p14:nvContentPartPr>
              <p14:xfrm>
                <a:off x="10253978" y="222742"/>
                <a:ext cx="112680" cy="133200"/>
              </p14:xfrm>
            </p:contentPart>
          </mc:Choice>
          <mc:Fallback>
            <p:pic>
              <p:nvPicPr>
                <p:cNvPr id="39" name="Freihand 38">
                  <a:extLst>
                    <a:ext uri="{FF2B5EF4-FFF2-40B4-BE49-F238E27FC236}">
                      <a16:creationId xmlns:a16="http://schemas.microsoft.com/office/drawing/2014/main" id="{FA2939AE-A721-D675-E8DC-0840D6E17F26}"/>
                    </a:ext>
                  </a:extLst>
                </p:cNvPr>
                <p:cNvPicPr/>
                <p:nvPr/>
              </p:nvPicPr>
              <p:blipFill>
                <a:blip r:embed="rId54"/>
                <a:stretch>
                  <a:fillRect/>
                </a:stretch>
              </p:blipFill>
              <p:spPr>
                <a:xfrm>
                  <a:off x="10244978" y="213742"/>
                  <a:ext cx="130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9AAC429A-976E-5689-02ED-086CDB7A4999}"/>
                    </a:ext>
                  </a:extLst>
                </p14:cNvPr>
                <p14:cNvContentPartPr/>
                <p14:nvPr/>
              </p14:nvContentPartPr>
              <p14:xfrm>
                <a:off x="10459178" y="115822"/>
                <a:ext cx="104040" cy="135720"/>
              </p14:xfrm>
            </p:contentPart>
          </mc:Choice>
          <mc:Fallback>
            <p:pic>
              <p:nvPicPr>
                <p:cNvPr id="41" name="Freihand 40">
                  <a:extLst>
                    <a:ext uri="{FF2B5EF4-FFF2-40B4-BE49-F238E27FC236}">
                      <a16:creationId xmlns:a16="http://schemas.microsoft.com/office/drawing/2014/main" id="{9AAC429A-976E-5689-02ED-086CDB7A4999}"/>
                    </a:ext>
                  </a:extLst>
                </p:cNvPr>
                <p:cNvPicPr/>
                <p:nvPr/>
              </p:nvPicPr>
              <p:blipFill>
                <a:blip r:embed="rId56"/>
                <a:stretch>
                  <a:fillRect/>
                </a:stretch>
              </p:blipFill>
              <p:spPr>
                <a:xfrm>
                  <a:off x="10450538" y="106822"/>
                  <a:ext cx="121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Freihand 41">
                  <a:extLst>
                    <a:ext uri="{FF2B5EF4-FFF2-40B4-BE49-F238E27FC236}">
                      <a16:creationId xmlns:a16="http://schemas.microsoft.com/office/drawing/2014/main" id="{3C7B1995-630C-D24A-42EA-2E645BAE15E1}"/>
                    </a:ext>
                  </a:extLst>
                </p14:cNvPr>
                <p14:cNvContentPartPr/>
                <p14:nvPr/>
              </p14:nvContentPartPr>
              <p14:xfrm>
                <a:off x="10648178" y="108262"/>
                <a:ext cx="4320" cy="131400"/>
              </p14:xfrm>
            </p:contentPart>
          </mc:Choice>
          <mc:Fallback>
            <p:pic>
              <p:nvPicPr>
                <p:cNvPr id="42" name="Freihand 41">
                  <a:extLst>
                    <a:ext uri="{FF2B5EF4-FFF2-40B4-BE49-F238E27FC236}">
                      <a16:creationId xmlns:a16="http://schemas.microsoft.com/office/drawing/2014/main" id="{3C7B1995-630C-D24A-42EA-2E645BAE15E1}"/>
                    </a:ext>
                  </a:extLst>
                </p:cNvPr>
                <p:cNvPicPr/>
                <p:nvPr/>
              </p:nvPicPr>
              <p:blipFill>
                <a:blip r:embed="rId58"/>
                <a:stretch>
                  <a:fillRect/>
                </a:stretch>
              </p:blipFill>
              <p:spPr>
                <a:xfrm>
                  <a:off x="10639538" y="99622"/>
                  <a:ext cx="21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05599F5A-BE3E-72AE-4233-FB7F648BB611}"/>
                    </a:ext>
                  </a:extLst>
                </p14:cNvPr>
                <p14:cNvContentPartPr/>
                <p14:nvPr/>
              </p14:nvContentPartPr>
              <p14:xfrm>
                <a:off x="10688498" y="43822"/>
                <a:ext cx="95400" cy="171360"/>
              </p14:xfrm>
            </p:contentPart>
          </mc:Choice>
          <mc:Fallback>
            <p:pic>
              <p:nvPicPr>
                <p:cNvPr id="43" name="Freihand 42">
                  <a:extLst>
                    <a:ext uri="{FF2B5EF4-FFF2-40B4-BE49-F238E27FC236}">
                      <a16:creationId xmlns:a16="http://schemas.microsoft.com/office/drawing/2014/main" id="{05599F5A-BE3E-72AE-4233-FB7F648BB611}"/>
                    </a:ext>
                  </a:extLst>
                </p:cNvPr>
                <p:cNvPicPr/>
                <p:nvPr/>
              </p:nvPicPr>
              <p:blipFill>
                <a:blip r:embed="rId60"/>
                <a:stretch>
                  <a:fillRect/>
                </a:stretch>
              </p:blipFill>
              <p:spPr>
                <a:xfrm>
                  <a:off x="10679498" y="35182"/>
                  <a:ext cx="113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353BFA58-A40C-F8C1-AC72-B59669C16522}"/>
                    </a:ext>
                  </a:extLst>
                </p14:cNvPr>
                <p14:cNvContentPartPr/>
                <p14:nvPr/>
              </p14:nvContentPartPr>
              <p14:xfrm>
                <a:off x="10823498" y="63622"/>
                <a:ext cx="120960" cy="163080"/>
              </p14:xfrm>
            </p:contentPart>
          </mc:Choice>
          <mc:Fallback>
            <p:pic>
              <p:nvPicPr>
                <p:cNvPr id="44" name="Freihand 43">
                  <a:extLst>
                    <a:ext uri="{FF2B5EF4-FFF2-40B4-BE49-F238E27FC236}">
                      <a16:creationId xmlns:a16="http://schemas.microsoft.com/office/drawing/2014/main" id="{353BFA58-A40C-F8C1-AC72-B59669C16522}"/>
                    </a:ext>
                  </a:extLst>
                </p:cNvPr>
                <p:cNvPicPr/>
                <p:nvPr/>
              </p:nvPicPr>
              <p:blipFill>
                <a:blip r:embed="rId62"/>
                <a:stretch>
                  <a:fillRect/>
                </a:stretch>
              </p:blipFill>
              <p:spPr>
                <a:xfrm>
                  <a:off x="10814498" y="54982"/>
                  <a:ext cx="138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7557F01E-64C8-0A55-F8DF-3B4BB0E132B3}"/>
                    </a:ext>
                  </a:extLst>
                </p14:cNvPr>
                <p14:cNvContentPartPr/>
                <p14:nvPr/>
              </p14:nvContentPartPr>
              <p14:xfrm>
                <a:off x="10994138" y="87022"/>
                <a:ext cx="119880" cy="121320"/>
              </p14:xfrm>
            </p:contentPart>
          </mc:Choice>
          <mc:Fallback>
            <p:pic>
              <p:nvPicPr>
                <p:cNvPr id="45" name="Freihand 44">
                  <a:extLst>
                    <a:ext uri="{FF2B5EF4-FFF2-40B4-BE49-F238E27FC236}">
                      <a16:creationId xmlns:a16="http://schemas.microsoft.com/office/drawing/2014/main" id="{7557F01E-64C8-0A55-F8DF-3B4BB0E132B3}"/>
                    </a:ext>
                  </a:extLst>
                </p:cNvPr>
                <p:cNvPicPr/>
                <p:nvPr/>
              </p:nvPicPr>
              <p:blipFill>
                <a:blip r:embed="rId64"/>
                <a:stretch>
                  <a:fillRect/>
                </a:stretch>
              </p:blipFill>
              <p:spPr>
                <a:xfrm>
                  <a:off x="10985138" y="78022"/>
                  <a:ext cx="137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9A0891B7-65B1-7F23-6B25-23368504CCAA}"/>
                    </a:ext>
                  </a:extLst>
                </p14:cNvPr>
                <p14:cNvContentPartPr/>
                <p14:nvPr/>
              </p14:nvContentPartPr>
              <p14:xfrm>
                <a:off x="11087738" y="72262"/>
                <a:ext cx="22680" cy="13680"/>
              </p14:xfrm>
            </p:contentPart>
          </mc:Choice>
          <mc:Fallback>
            <p:pic>
              <p:nvPicPr>
                <p:cNvPr id="46" name="Freihand 45">
                  <a:extLst>
                    <a:ext uri="{FF2B5EF4-FFF2-40B4-BE49-F238E27FC236}">
                      <a16:creationId xmlns:a16="http://schemas.microsoft.com/office/drawing/2014/main" id="{9A0891B7-65B1-7F23-6B25-23368504CCAA}"/>
                    </a:ext>
                  </a:extLst>
                </p:cNvPr>
                <p:cNvPicPr/>
                <p:nvPr/>
              </p:nvPicPr>
              <p:blipFill>
                <a:blip r:embed="rId66"/>
                <a:stretch>
                  <a:fillRect/>
                </a:stretch>
              </p:blipFill>
              <p:spPr>
                <a:xfrm>
                  <a:off x="11079098" y="63622"/>
                  <a:ext cx="40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39BFBFEB-55E1-2252-2793-F506AF9E8084}"/>
                    </a:ext>
                  </a:extLst>
                </p14:cNvPr>
                <p14:cNvContentPartPr/>
                <p14:nvPr/>
              </p14:nvContentPartPr>
              <p14:xfrm>
                <a:off x="11132378" y="101782"/>
                <a:ext cx="122760" cy="219240"/>
              </p14:xfrm>
            </p:contentPart>
          </mc:Choice>
          <mc:Fallback>
            <p:pic>
              <p:nvPicPr>
                <p:cNvPr id="47" name="Freihand 46">
                  <a:extLst>
                    <a:ext uri="{FF2B5EF4-FFF2-40B4-BE49-F238E27FC236}">
                      <a16:creationId xmlns:a16="http://schemas.microsoft.com/office/drawing/2014/main" id="{39BFBFEB-55E1-2252-2793-F506AF9E8084}"/>
                    </a:ext>
                  </a:extLst>
                </p:cNvPr>
                <p:cNvPicPr/>
                <p:nvPr/>
              </p:nvPicPr>
              <p:blipFill>
                <a:blip r:embed="rId68"/>
                <a:stretch>
                  <a:fillRect/>
                </a:stretch>
              </p:blipFill>
              <p:spPr>
                <a:xfrm>
                  <a:off x="11123738" y="92782"/>
                  <a:ext cx="1404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67DCAC9F-E17A-DF9E-2645-1CE7A0AD3F33}"/>
                    </a:ext>
                  </a:extLst>
                </p14:cNvPr>
                <p14:cNvContentPartPr/>
                <p14:nvPr/>
              </p14:nvContentPartPr>
              <p14:xfrm>
                <a:off x="11377538" y="30142"/>
                <a:ext cx="118080" cy="205560"/>
              </p14:xfrm>
            </p:contentPart>
          </mc:Choice>
          <mc:Fallback>
            <p:pic>
              <p:nvPicPr>
                <p:cNvPr id="48" name="Freihand 47">
                  <a:extLst>
                    <a:ext uri="{FF2B5EF4-FFF2-40B4-BE49-F238E27FC236}">
                      <a16:creationId xmlns:a16="http://schemas.microsoft.com/office/drawing/2014/main" id="{67DCAC9F-E17A-DF9E-2645-1CE7A0AD3F33}"/>
                    </a:ext>
                  </a:extLst>
                </p:cNvPr>
                <p:cNvPicPr/>
                <p:nvPr/>
              </p:nvPicPr>
              <p:blipFill>
                <a:blip r:embed="rId70"/>
                <a:stretch>
                  <a:fillRect/>
                </a:stretch>
              </p:blipFill>
              <p:spPr>
                <a:xfrm>
                  <a:off x="11368898" y="21502"/>
                  <a:ext cx="1357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1EE94B8A-7E73-2022-0F7A-57278B3727D8}"/>
                    </a:ext>
                  </a:extLst>
                </p14:cNvPr>
                <p14:cNvContentPartPr/>
                <p14:nvPr/>
              </p14:nvContentPartPr>
              <p14:xfrm>
                <a:off x="11447378" y="53542"/>
                <a:ext cx="79560" cy="216000"/>
              </p14:xfrm>
            </p:contentPart>
          </mc:Choice>
          <mc:Fallback>
            <p:pic>
              <p:nvPicPr>
                <p:cNvPr id="49" name="Freihand 48">
                  <a:extLst>
                    <a:ext uri="{FF2B5EF4-FFF2-40B4-BE49-F238E27FC236}">
                      <a16:creationId xmlns:a16="http://schemas.microsoft.com/office/drawing/2014/main" id="{1EE94B8A-7E73-2022-0F7A-57278B3727D8}"/>
                    </a:ext>
                  </a:extLst>
                </p:cNvPr>
                <p:cNvPicPr/>
                <p:nvPr/>
              </p:nvPicPr>
              <p:blipFill>
                <a:blip r:embed="rId72"/>
                <a:stretch>
                  <a:fillRect/>
                </a:stretch>
              </p:blipFill>
              <p:spPr>
                <a:xfrm>
                  <a:off x="11438738" y="44902"/>
                  <a:ext cx="972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9C4441AA-5515-A854-07DE-5D05712DB049}"/>
                    </a:ext>
                  </a:extLst>
                </p14:cNvPr>
                <p14:cNvContentPartPr/>
                <p14:nvPr/>
              </p14:nvContentPartPr>
              <p14:xfrm>
                <a:off x="11374298" y="46342"/>
                <a:ext cx="277920" cy="194760"/>
              </p14:xfrm>
            </p:contentPart>
          </mc:Choice>
          <mc:Fallback>
            <p:pic>
              <p:nvPicPr>
                <p:cNvPr id="50" name="Freihand 49">
                  <a:extLst>
                    <a:ext uri="{FF2B5EF4-FFF2-40B4-BE49-F238E27FC236}">
                      <a16:creationId xmlns:a16="http://schemas.microsoft.com/office/drawing/2014/main" id="{9C4441AA-5515-A854-07DE-5D05712DB049}"/>
                    </a:ext>
                  </a:extLst>
                </p:cNvPr>
                <p:cNvPicPr/>
                <p:nvPr/>
              </p:nvPicPr>
              <p:blipFill>
                <a:blip r:embed="rId74"/>
                <a:stretch>
                  <a:fillRect/>
                </a:stretch>
              </p:blipFill>
              <p:spPr>
                <a:xfrm>
                  <a:off x="11365298" y="37702"/>
                  <a:ext cx="2955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E857B9B5-B0E1-2E95-51CC-7F472B1A5893}"/>
                    </a:ext>
                  </a:extLst>
                </p14:cNvPr>
                <p14:cNvContentPartPr/>
                <p14:nvPr/>
              </p14:nvContentPartPr>
              <p14:xfrm>
                <a:off x="11687498" y="66862"/>
                <a:ext cx="153360" cy="160200"/>
              </p14:xfrm>
            </p:contentPart>
          </mc:Choice>
          <mc:Fallback>
            <p:pic>
              <p:nvPicPr>
                <p:cNvPr id="51" name="Freihand 50">
                  <a:extLst>
                    <a:ext uri="{FF2B5EF4-FFF2-40B4-BE49-F238E27FC236}">
                      <a16:creationId xmlns:a16="http://schemas.microsoft.com/office/drawing/2014/main" id="{E857B9B5-B0E1-2E95-51CC-7F472B1A5893}"/>
                    </a:ext>
                  </a:extLst>
                </p:cNvPr>
                <p:cNvPicPr/>
                <p:nvPr/>
              </p:nvPicPr>
              <p:blipFill>
                <a:blip r:embed="rId76"/>
                <a:stretch>
                  <a:fillRect/>
                </a:stretch>
              </p:blipFill>
              <p:spPr>
                <a:xfrm>
                  <a:off x="11678858" y="57862"/>
                  <a:ext cx="171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553C4569-0353-81FB-0A4C-B78A9639AB83}"/>
                    </a:ext>
                  </a:extLst>
                </p14:cNvPr>
                <p14:cNvContentPartPr/>
                <p14:nvPr/>
              </p14:nvContentPartPr>
              <p14:xfrm>
                <a:off x="11751218" y="141382"/>
                <a:ext cx="91080" cy="138600"/>
              </p14:xfrm>
            </p:contentPart>
          </mc:Choice>
          <mc:Fallback>
            <p:pic>
              <p:nvPicPr>
                <p:cNvPr id="52" name="Freihand 51">
                  <a:extLst>
                    <a:ext uri="{FF2B5EF4-FFF2-40B4-BE49-F238E27FC236}">
                      <a16:creationId xmlns:a16="http://schemas.microsoft.com/office/drawing/2014/main" id="{553C4569-0353-81FB-0A4C-B78A9639AB83}"/>
                    </a:ext>
                  </a:extLst>
                </p:cNvPr>
                <p:cNvPicPr/>
                <p:nvPr/>
              </p:nvPicPr>
              <p:blipFill>
                <a:blip r:embed="rId78"/>
                <a:stretch>
                  <a:fillRect/>
                </a:stretch>
              </p:blipFill>
              <p:spPr>
                <a:xfrm>
                  <a:off x="11742578" y="132742"/>
                  <a:ext cx="108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7" name="Freihand 26">
                  <a:extLst>
                    <a:ext uri="{FF2B5EF4-FFF2-40B4-BE49-F238E27FC236}">
                      <a16:creationId xmlns:a16="http://schemas.microsoft.com/office/drawing/2014/main" id="{25620B2A-73CD-7D9E-A5B9-AD2E745AF15C}"/>
                    </a:ext>
                  </a:extLst>
                </p14:cNvPr>
                <p14:cNvContentPartPr/>
                <p14:nvPr/>
              </p14:nvContentPartPr>
              <p14:xfrm>
                <a:off x="10687418" y="1155862"/>
                <a:ext cx="97200" cy="154080"/>
              </p14:xfrm>
            </p:contentPart>
          </mc:Choice>
          <mc:Fallback>
            <p:pic>
              <p:nvPicPr>
                <p:cNvPr id="27" name="Freihand 26">
                  <a:extLst>
                    <a:ext uri="{FF2B5EF4-FFF2-40B4-BE49-F238E27FC236}">
                      <a16:creationId xmlns:a16="http://schemas.microsoft.com/office/drawing/2014/main" id="{25620B2A-73CD-7D9E-A5B9-AD2E745AF15C}"/>
                    </a:ext>
                  </a:extLst>
                </p:cNvPr>
                <p:cNvPicPr/>
                <p:nvPr/>
              </p:nvPicPr>
              <p:blipFill>
                <a:blip r:embed="rId80"/>
                <a:stretch>
                  <a:fillRect/>
                </a:stretch>
              </p:blipFill>
              <p:spPr>
                <a:xfrm>
                  <a:off x="10678418" y="1146862"/>
                  <a:ext cx="114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8" name="Freihand 27">
                  <a:extLst>
                    <a:ext uri="{FF2B5EF4-FFF2-40B4-BE49-F238E27FC236}">
                      <a16:creationId xmlns:a16="http://schemas.microsoft.com/office/drawing/2014/main" id="{DF22F4DD-17FF-6260-A919-28BC2C21B975}"/>
                    </a:ext>
                  </a:extLst>
                </p14:cNvPr>
                <p14:cNvContentPartPr/>
                <p14:nvPr/>
              </p14:nvContentPartPr>
              <p14:xfrm>
                <a:off x="10537298" y="1053622"/>
                <a:ext cx="208080" cy="232920"/>
              </p14:xfrm>
            </p:contentPart>
          </mc:Choice>
          <mc:Fallback>
            <p:pic>
              <p:nvPicPr>
                <p:cNvPr id="28" name="Freihand 27">
                  <a:extLst>
                    <a:ext uri="{FF2B5EF4-FFF2-40B4-BE49-F238E27FC236}">
                      <a16:creationId xmlns:a16="http://schemas.microsoft.com/office/drawing/2014/main" id="{DF22F4DD-17FF-6260-A919-28BC2C21B975}"/>
                    </a:ext>
                  </a:extLst>
                </p:cNvPr>
                <p:cNvPicPr/>
                <p:nvPr/>
              </p:nvPicPr>
              <p:blipFill>
                <a:blip r:embed="rId82"/>
                <a:stretch>
                  <a:fillRect/>
                </a:stretch>
              </p:blipFill>
              <p:spPr>
                <a:xfrm>
                  <a:off x="10528658" y="1044982"/>
                  <a:ext cx="2257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1" name="Freihand 30">
                  <a:extLst>
                    <a:ext uri="{FF2B5EF4-FFF2-40B4-BE49-F238E27FC236}">
                      <a16:creationId xmlns:a16="http://schemas.microsoft.com/office/drawing/2014/main" id="{C1D0B463-1D5B-565D-8EFE-004DCCA8E958}"/>
                    </a:ext>
                  </a:extLst>
                </p14:cNvPr>
                <p14:cNvContentPartPr/>
                <p14:nvPr/>
              </p14:nvContentPartPr>
              <p14:xfrm>
                <a:off x="10883978" y="1249822"/>
                <a:ext cx="152280" cy="165960"/>
              </p14:xfrm>
            </p:contentPart>
          </mc:Choice>
          <mc:Fallback>
            <p:pic>
              <p:nvPicPr>
                <p:cNvPr id="31" name="Freihand 30">
                  <a:extLst>
                    <a:ext uri="{FF2B5EF4-FFF2-40B4-BE49-F238E27FC236}">
                      <a16:creationId xmlns:a16="http://schemas.microsoft.com/office/drawing/2014/main" id="{C1D0B463-1D5B-565D-8EFE-004DCCA8E958}"/>
                    </a:ext>
                  </a:extLst>
                </p:cNvPr>
                <p:cNvPicPr/>
                <p:nvPr/>
              </p:nvPicPr>
              <p:blipFill>
                <a:blip r:embed="rId84"/>
                <a:stretch>
                  <a:fillRect/>
                </a:stretch>
              </p:blipFill>
              <p:spPr>
                <a:xfrm>
                  <a:off x="10874978" y="1240822"/>
                  <a:ext cx="169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3" name="Freihand 32">
                  <a:extLst>
                    <a:ext uri="{FF2B5EF4-FFF2-40B4-BE49-F238E27FC236}">
                      <a16:creationId xmlns:a16="http://schemas.microsoft.com/office/drawing/2014/main" id="{2BBC2A90-9CEC-F17E-186E-4F98E0B671DF}"/>
                    </a:ext>
                  </a:extLst>
                </p14:cNvPr>
                <p14:cNvContentPartPr/>
                <p14:nvPr/>
              </p14:nvContentPartPr>
              <p14:xfrm>
                <a:off x="10930058" y="1320022"/>
                <a:ext cx="271440" cy="104040"/>
              </p14:xfrm>
            </p:contentPart>
          </mc:Choice>
          <mc:Fallback>
            <p:pic>
              <p:nvPicPr>
                <p:cNvPr id="33" name="Freihand 32">
                  <a:extLst>
                    <a:ext uri="{FF2B5EF4-FFF2-40B4-BE49-F238E27FC236}">
                      <a16:creationId xmlns:a16="http://schemas.microsoft.com/office/drawing/2014/main" id="{2BBC2A90-9CEC-F17E-186E-4F98E0B671DF}"/>
                    </a:ext>
                  </a:extLst>
                </p:cNvPr>
                <p:cNvPicPr/>
                <p:nvPr/>
              </p:nvPicPr>
              <p:blipFill>
                <a:blip r:embed="rId86"/>
                <a:stretch>
                  <a:fillRect/>
                </a:stretch>
              </p:blipFill>
              <p:spPr>
                <a:xfrm>
                  <a:off x="10921058" y="1311022"/>
                  <a:ext cx="289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5" name="Freihand 34">
                  <a:extLst>
                    <a:ext uri="{FF2B5EF4-FFF2-40B4-BE49-F238E27FC236}">
                      <a16:creationId xmlns:a16="http://schemas.microsoft.com/office/drawing/2014/main" id="{5760981A-8B26-24D9-1C73-0223CC6FAAE1}"/>
                    </a:ext>
                  </a:extLst>
                </p14:cNvPr>
                <p14:cNvContentPartPr/>
                <p14:nvPr/>
              </p14:nvContentPartPr>
              <p14:xfrm>
                <a:off x="11197178" y="1241542"/>
                <a:ext cx="119160" cy="188640"/>
              </p14:xfrm>
            </p:contentPart>
          </mc:Choice>
          <mc:Fallback>
            <p:pic>
              <p:nvPicPr>
                <p:cNvPr id="35" name="Freihand 34">
                  <a:extLst>
                    <a:ext uri="{FF2B5EF4-FFF2-40B4-BE49-F238E27FC236}">
                      <a16:creationId xmlns:a16="http://schemas.microsoft.com/office/drawing/2014/main" id="{5760981A-8B26-24D9-1C73-0223CC6FAAE1}"/>
                    </a:ext>
                  </a:extLst>
                </p:cNvPr>
                <p:cNvPicPr/>
                <p:nvPr/>
              </p:nvPicPr>
              <p:blipFill>
                <a:blip r:embed="rId88"/>
                <a:stretch>
                  <a:fillRect/>
                </a:stretch>
              </p:blipFill>
              <p:spPr>
                <a:xfrm>
                  <a:off x="11188178" y="1232542"/>
                  <a:ext cx="136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6" name="Freihand 35">
                  <a:extLst>
                    <a:ext uri="{FF2B5EF4-FFF2-40B4-BE49-F238E27FC236}">
                      <a16:creationId xmlns:a16="http://schemas.microsoft.com/office/drawing/2014/main" id="{0A04C086-E717-96DD-EAC6-B6BAAEA9402C}"/>
                    </a:ext>
                  </a:extLst>
                </p14:cNvPr>
                <p14:cNvContentPartPr/>
                <p14:nvPr/>
              </p14:nvContentPartPr>
              <p14:xfrm>
                <a:off x="11334338" y="1336582"/>
                <a:ext cx="232920" cy="80280"/>
              </p14:xfrm>
            </p:contentPart>
          </mc:Choice>
          <mc:Fallback>
            <p:pic>
              <p:nvPicPr>
                <p:cNvPr id="36" name="Freihand 35">
                  <a:extLst>
                    <a:ext uri="{FF2B5EF4-FFF2-40B4-BE49-F238E27FC236}">
                      <a16:creationId xmlns:a16="http://schemas.microsoft.com/office/drawing/2014/main" id="{0A04C086-E717-96DD-EAC6-B6BAAEA9402C}"/>
                    </a:ext>
                  </a:extLst>
                </p:cNvPr>
                <p:cNvPicPr/>
                <p:nvPr/>
              </p:nvPicPr>
              <p:blipFill>
                <a:blip r:embed="rId90"/>
                <a:stretch>
                  <a:fillRect/>
                </a:stretch>
              </p:blipFill>
              <p:spPr>
                <a:xfrm>
                  <a:off x="11325698" y="1327582"/>
                  <a:ext cx="250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6C5997ED-DD71-5807-F2C7-D39BBEEED539}"/>
                    </a:ext>
                  </a:extLst>
                </p14:cNvPr>
                <p14:cNvContentPartPr/>
                <p14:nvPr/>
              </p14:nvContentPartPr>
              <p14:xfrm>
                <a:off x="11223098" y="989182"/>
                <a:ext cx="3600" cy="7920"/>
              </p14:xfrm>
            </p:contentPart>
          </mc:Choice>
          <mc:Fallback>
            <p:pic>
              <p:nvPicPr>
                <p:cNvPr id="54" name="Freihand 53">
                  <a:extLst>
                    <a:ext uri="{FF2B5EF4-FFF2-40B4-BE49-F238E27FC236}">
                      <a16:creationId xmlns:a16="http://schemas.microsoft.com/office/drawing/2014/main" id="{6C5997ED-DD71-5807-F2C7-D39BBEEED539}"/>
                    </a:ext>
                  </a:extLst>
                </p:cNvPr>
                <p:cNvPicPr/>
                <p:nvPr/>
              </p:nvPicPr>
              <p:blipFill>
                <a:blip r:embed="rId92"/>
                <a:stretch>
                  <a:fillRect/>
                </a:stretch>
              </p:blipFill>
              <p:spPr>
                <a:xfrm>
                  <a:off x="11214098" y="980182"/>
                  <a:ext cx="21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828F8E96-40FD-10DD-0624-23EFC088260B}"/>
                    </a:ext>
                  </a:extLst>
                </p14:cNvPr>
                <p14:cNvContentPartPr/>
                <p14:nvPr/>
              </p14:nvContentPartPr>
              <p14:xfrm>
                <a:off x="11206178" y="958582"/>
                <a:ext cx="116280" cy="201960"/>
              </p14:xfrm>
            </p:contentPart>
          </mc:Choice>
          <mc:Fallback>
            <p:pic>
              <p:nvPicPr>
                <p:cNvPr id="55" name="Freihand 54">
                  <a:extLst>
                    <a:ext uri="{FF2B5EF4-FFF2-40B4-BE49-F238E27FC236}">
                      <a16:creationId xmlns:a16="http://schemas.microsoft.com/office/drawing/2014/main" id="{828F8E96-40FD-10DD-0624-23EFC088260B}"/>
                    </a:ext>
                  </a:extLst>
                </p:cNvPr>
                <p:cNvPicPr/>
                <p:nvPr/>
              </p:nvPicPr>
              <p:blipFill>
                <a:blip r:embed="rId94"/>
                <a:stretch>
                  <a:fillRect/>
                </a:stretch>
              </p:blipFill>
              <p:spPr>
                <a:xfrm>
                  <a:off x="11197538" y="949942"/>
                  <a:ext cx="1339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375A569D-D50C-A703-6E25-158469FBB146}"/>
                    </a:ext>
                  </a:extLst>
                </p14:cNvPr>
                <p14:cNvContentPartPr/>
                <p14:nvPr/>
              </p14:nvContentPartPr>
              <p14:xfrm>
                <a:off x="11363138" y="990982"/>
                <a:ext cx="74160" cy="174240"/>
              </p14:xfrm>
            </p:contentPart>
          </mc:Choice>
          <mc:Fallback>
            <p:pic>
              <p:nvPicPr>
                <p:cNvPr id="56" name="Freihand 55">
                  <a:extLst>
                    <a:ext uri="{FF2B5EF4-FFF2-40B4-BE49-F238E27FC236}">
                      <a16:creationId xmlns:a16="http://schemas.microsoft.com/office/drawing/2014/main" id="{375A569D-D50C-A703-6E25-158469FBB146}"/>
                    </a:ext>
                  </a:extLst>
                </p:cNvPr>
                <p:cNvPicPr/>
                <p:nvPr/>
              </p:nvPicPr>
              <p:blipFill>
                <a:blip r:embed="rId96"/>
                <a:stretch>
                  <a:fillRect/>
                </a:stretch>
              </p:blipFill>
              <p:spPr>
                <a:xfrm>
                  <a:off x="11354138" y="982342"/>
                  <a:ext cx="91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04B2A5E1-174A-36F3-A22F-D8AD61D31592}"/>
                    </a:ext>
                  </a:extLst>
                </p14:cNvPr>
                <p14:cNvContentPartPr/>
                <p14:nvPr/>
              </p14:nvContentPartPr>
              <p14:xfrm>
                <a:off x="11433698" y="936262"/>
                <a:ext cx="172440" cy="213120"/>
              </p14:xfrm>
            </p:contentPart>
          </mc:Choice>
          <mc:Fallback>
            <p:pic>
              <p:nvPicPr>
                <p:cNvPr id="57" name="Freihand 56">
                  <a:extLst>
                    <a:ext uri="{FF2B5EF4-FFF2-40B4-BE49-F238E27FC236}">
                      <a16:creationId xmlns:a16="http://schemas.microsoft.com/office/drawing/2014/main" id="{04B2A5E1-174A-36F3-A22F-D8AD61D31592}"/>
                    </a:ext>
                  </a:extLst>
                </p:cNvPr>
                <p:cNvPicPr/>
                <p:nvPr/>
              </p:nvPicPr>
              <p:blipFill>
                <a:blip r:embed="rId98"/>
                <a:stretch>
                  <a:fillRect/>
                </a:stretch>
              </p:blipFill>
              <p:spPr>
                <a:xfrm>
                  <a:off x="11425058" y="927622"/>
                  <a:ext cx="190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97627175-51BE-639B-7D46-D98A3D2706AC}"/>
                    </a:ext>
                  </a:extLst>
                </p14:cNvPr>
                <p14:cNvContentPartPr/>
                <p14:nvPr/>
              </p14:nvContentPartPr>
              <p14:xfrm>
                <a:off x="11678858" y="901702"/>
                <a:ext cx="124200" cy="209880"/>
              </p14:xfrm>
            </p:contentPart>
          </mc:Choice>
          <mc:Fallback>
            <p:pic>
              <p:nvPicPr>
                <p:cNvPr id="58" name="Freihand 57">
                  <a:extLst>
                    <a:ext uri="{FF2B5EF4-FFF2-40B4-BE49-F238E27FC236}">
                      <a16:creationId xmlns:a16="http://schemas.microsoft.com/office/drawing/2014/main" id="{97627175-51BE-639B-7D46-D98A3D2706AC}"/>
                    </a:ext>
                  </a:extLst>
                </p:cNvPr>
                <p:cNvPicPr/>
                <p:nvPr/>
              </p:nvPicPr>
              <p:blipFill>
                <a:blip r:embed="rId100"/>
                <a:stretch>
                  <a:fillRect/>
                </a:stretch>
              </p:blipFill>
              <p:spPr>
                <a:xfrm>
                  <a:off x="11669858" y="892702"/>
                  <a:ext cx="1418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A0346042-2AC8-D483-B5F8-F4A0EF24D426}"/>
                    </a:ext>
                  </a:extLst>
                </p14:cNvPr>
                <p14:cNvContentPartPr/>
                <p14:nvPr/>
              </p14:nvContentPartPr>
              <p14:xfrm>
                <a:off x="11714858" y="910342"/>
                <a:ext cx="105480" cy="206640"/>
              </p14:xfrm>
            </p:contentPart>
          </mc:Choice>
          <mc:Fallback>
            <p:pic>
              <p:nvPicPr>
                <p:cNvPr id="59" name="Freihand 58">
                  <a:extLst>
                    <a:ext uri="{FF2B5EF4-FFF2-40B4-BE49-F238E27FC236}">
                      <a16:creationId xmlns:a16="http://schemas.microsoft.com/office/drawing/2014/main" id="{A0346042-2AC8-D483-B5F8-F4A0EF24D426}"/>
                    </a:ext>
                  </a:extLst>
                </p:cNvPr>
                <p:cNvPicPr/>
                <p:nvPr/>
              </p:nvPicPr>
              <p:blipFill>
                <a:blip r:embed="rId102"/>
                <a:stretch>
                  <a:fillRect/>
                </a:stretch>
              </p:blipFill>
              <p:spPr>
                <a:xfrm>
                  <a:off x="11705858" y="901342"/>
                  <a:ext cx="1231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B8C62A95-28C0-D9ED-7C91-9A831024AEFF}"/>
                    </a:ext>
                  </a:extLst>
                </p14:cNvPr>
                <p14:cNvContentPartPr/>
                <p14:nvPr/>
              </p14:nvContentPartPr>
              <p14:xfrm>
                <a:off x="11829698" y="891262"/>
                <a:ext cx="89640" cy="217440"/>
              </p14:xfrm>
            </p:contentPart>
          </mc:Choice>
          <mc:Fallback>
            <p:pic>
              <p:nvPicPr>
                <p:cNvPr id="60" name="Freihand 59">
                  <a:extLst>
                    <a:ext uri="{FF2B5EF4-FFF2-40B4-BE49-F238E27FC236}">
                      <a16:creationId xmlns:a16="http://schemas.microsoft.com/office/drawing/2014/main" id="{B8C62A95-28C0-D9ED-7C91-9A831024AEFF}"/>
                    </a:ext>
                  </a:extLst>
                </p:cNvPr>
                <p:cNvPicPr/>
                <p:nvPr/>
              </p:nvPicPr>
              <p:blipFill>
                <a:blip r:embed="rId104"/>
                <a:stretch>
                  <a:fillRect/>
                </a:stretch>
              </p:blipFill>
              <p:spPr>
                <a:xfrm>
                  <a:off x="11821058" y="882262"/>
                  <a:ext cx="1072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6AA42066-3E39-1376-5957-D5C3EE58FA80}"/>
                    </a:ext>
                  </a:extLst>
                </p14:cNvPr>
                <p14:cNvContentPartPr/>
                <p14:nvPr/>
              </p14:nvContentPartPr>
              <p14:xfrm>
                <a:off x="11892698" y="898462"/>
                <a:ext cx="149040" cy="248760"/>
              </p14:xfrm>
            </p:contentPart>
          </mc:Choice>
          <mc:Fallback>
            <p:pic>
              <p:nvPicPr>
                <p:cNvPr id="61" name="Freihand 60">
                  <a:extLst>
                    <a:ext uri="{FF2B5EF4-FFF2-40B4-BE49-F238E27FC236}">
                      <a16:creationId xmlns:a16="http://schemas.microsoft.com/office/drawing/2014/main" id="{6AA42066-3E39-1376-5957-D5C3EE58FA80}"/>
                    </a:ext>
                  </a:extLst>
                </p:cNvPr>
                <p:cNvPicPr/>
                <p:nvPr/>
              </p:nvPicPr>
              <p:blipFill>
                <a:blip r:embed="rId106"/>
                <a:stretch>
                  <a:fillRect/>
                </a:stretch>
              </p:blipFill>
              <p:spPr>
                <a:xfrm>
                  <a:off x="11883698" y="889462"/>
                  <a:ext cx="1666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A8705AA6-7DB6-0A78-A0F6-6C5B7DBEBAF9}"/>
                    </a:ext>
                  </a:extLst>
                </p14:cNvPr>
                <p14:cNvContentPartPr/>
                <p14:nvPr/>
              </p14:nvContentPartPr>
              <p14:xfrm>
                <a:off x="1693538" y="385462"/>
                <a:ext cx="188280" cy="168840"/>
              </p14:xfrm>
            </p:contentPart>
          </mc:Choice>
          <mc:Fallback>
            <p:pic>
              <p:nvPicPr>
                <p:cNvPr id="63" name="Freihand 62">
                  <a:extLst>
                    <a:ext uri="{FF2B5EF4-FFF2-40B4-BE49-F238E27FC236}">
                      <a16:creationId xmlns:a16="http://schemas.microsoft.com/office/drawing/2014/main" id="{A8705AA6-7DB6-0A78-A0F6-6C5B7DBEBAF9}"/>
                    </a:ext>
                  </a:extLst>
                </p:cNvPr>
                <p:cNvPicPr/>
                <p:nvPr/>
              </p:nvPicPr>
              <p:blipFill>
                <a:blip r:embed="rId108"/>
                <a:stretch>
                  <a:fillRect/>
                </a:stretch>
              </p:blipFill>
              <p:spPr>
                <a:xfrm>
                  <a:off x="1684898" y="376822"/>
                  <a:ext cx="205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8240" name="Freihand 138239">
                  <a:extLst>
                    <a:ext uri="{FF2B5EF4-FFF2-40B4-BE49-F238E27FC236}">
                      <a16:creationId xmlns:a16="http://schemas.microsoft.com/office/drawing/2014/main" id="{C5DE93DB-74AC-BE40-B088-BCB9B13225FC}"/>
                    </a:ext>
                  </a:extLst>
                </p14:cNvPr>
                <p14:cNvContentPartPr/>
                <p14:nvPr/>
              </p14:nvContentPartPr>
              <p14:xfrm>
                <a:off x="2051738" y="489142"/>
                <a:ext cx="154800" cy="15480"/>
              </p14:xfrm>
            </p:contentPart>
          </mc:Choice>
          <mc:Fallback>
            <p:pic>
              <p:nvPicPr>
                <p:cNvPr id="138240" name="Freihand 138239">
                  <a:extLst>
                    <a:ext uri="{FF2B5EF4-FFF2-40B4-BE49-F238E27FC236}">
                      <a16:creationId xmlns:a16="http://schemas.microsoft.com/office/drawing/2014/main" id="{C5DE93DB-74AC-BE40-B088-BCB9B13225FC}"/>
                    </a:ext>
                  </a:extLst>
                </p:cNvPr>
                <p:cNvPicPr/>
                <p:nvPr/>
              </p:nvPicPr>
              <p:blipFill>
                <a:blip r:embed="rId110"/>
                <a:stretch>
                  <a:fillRect/>
                </a:stretch>
              </p:blipFill>
              <p:spPr>
                <a:xfrm>
                  <a:off x="2043098" y="480502"/>
                  <a:ext cx="172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8241" name="Freihand 138240">
                  <a:extLst>
                    <a:ext uri="{FF2B5EF4-FFF2-40B4-BE49-F238E27FC236}">
                      <a16:creationId xmlns:a16="http://schemas.microsoft.com/office/drawing/2014/main" id="{2458B4EF-CE7C-975B-821A-C2143869BE89}"/>
                    </a:ext>
                  </a:extLst>
                </p14:cNvPr>
                <p14:cNvContentPartPr/>
                <p14:nvPr/>
              </p14:nvContentPartPr>
              <p14:xfrm>
                <a:off x="2330378" y="382222"/>
                <a:ext cx="153360" cy="230040"/>
              </p14:xfrm>
            </p:contentPart>
          </mc:Choice>
          <mc:Fallback>
            <p:pic>
              <p:nvPicPr>
                <p:cNvPr id="138241" name="Freihand 138240">
                  <a:extLst>
                    <a:ext uri="{FF2B5EF4-FFF2-40B4-BE49-F238E27FC236}">
                      <a16:creationId xmlns:a16="http://schemas.microsoft.com/office/drawing/2014/main" id="{2458B4EF-CE7C-975B-821A-C2143869BE89}"/>
                    </a:ext>
                  </a:extLst>
                </p:cNvPr>
                <p:cNvPicPr/>
                <p:nvPr/>
              </p:nvPicPr>
              <p:blipFill>
                <a:blip r:embed="rId112"/>
                <a:stretch>
                  <a:fillRect/>
                </a:stretch>
              </p:blipFill>
              <p:spPr>
                <a:xfrm>
                  <a:off x="2321738" y="373582"/>
                  <a:ext cx="1710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8242" name="Freihand 138241">
                  <a:extLst>
                    <a:ext uri="{FF2B5EF4-FFF2-40B4-BE49-F238E27FC236}">
                      <a16:creationId xmlns:a16="http://schemas.microsoft.com/office/drawing/2014/main" id="{12253E69-8C64-CF6E-C1E3-F6BF897228B8}"/>
                    </a:ext>
                  </a:extLst>
                </p14:cNvPr>
                <p14:cNvContentPartPr/>
                <p14:nvPr/>
              </p14:nvContentPartPr>
              <p14:xfrm>
                <a:off x="2593178" y="289702"/>
                <a:ext cx="148320" cy="322920"/>
              </p14:xfrm>
            </p:contentPart>
          </mc:Choice>
          <mc:Fallback>
            <p:pic>
              <p:nvPicPr>
                <p:cNvPr id="138242" name="Freihand 138241">
                  <a:extLst>
                    <a:ext uri="{FF2B5EF4-FFF2-40B4-BE49-F238E27FC236}">
                      <a16:creationId xmlns:a16="http://schemas.microsoft.com/office/drawing/2014/main" id="{12253E69-8C64-CF6E-C1E3-F6BF897228B8}"/>
                    </a:ext>
                  </a:extLst>
                </p:cNvPr>
                <p:cNvPicPr/>
                <p:nvPr/>
              </p:nvPicPr>
              <p:blipFill>
                <a:blip r:embed="rId114"/>
                <a:stretch>
                  <a:fillRect/>
                </a:stretch>
              </p:blipFill>
              <p:spPr>
                <a:xfrm>
                  <a:off x="2584178" y="280702"/>
                  <a:ext cx="16596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8245" name="Freihand 138244">
                  <a:extLst>
                    <a:ext uri="{FF2B5EF4-FFF2-40B4-BE49-F238E27FC236}">
                      <a16:creationId xmlns:a16="http://schemas.microsoft.com/office/drawing/2014/main" id="{7420801D-78D4-BBC2-E6E7-4CD3B5E1132C}"/>
                    </a:ext>
                  </a:extLst>
                </p14:cNvPr>
                <p14:cNvContentPartPr/>
                <p14:nvPr/>
              </p14:nvContentPartPr>
              <p14:xfrm>
                <a:off x="2803058" y="457102"/>
                <a:ext cx="165240" cy="81720"/>
              </p14:xfrm>
            </p:contentPart>
          </mc:Choice>
          <mc:Fallback>
            <p:pic>
              <p:nvPicPr>
                <p:cNvPr id="138245" name="Freihand 138244">
                  <a:extLst>
                    <a:ext uri="{FF2B5EF4-FFF2-40B4-BE49-F238E27FC236}">
                      <a16:creationId xmlns:a16="http://schemas.microsoft.com/office/drawing/2014/main" id="{7420801D-78D4-BBC2-E6E7-4CD3B5E1132C}"/>
                    </a:ext>
                  </a:extLst>
                </p:cNvPr>
                <p:cNvPicPr/>
                <p:nvPr/>
              </p:nvPicPr>
              <p:blipFill>
                <a:blip r:embed="rId116"/>
                <a:stretch>
                  <a:fillRect/>
                </a:stretch>
              </p:blipFill>
              <p:spPr>
                <a:xfrm>
                  <a:off x="2794418" y="448462"/>
                  <a:ext cx="182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8247" name="Freihand 138246">
                  <a:extLst>
                    <a:ext uri="{FF2B5EF4-FFF2-40B4-BE49-F238E27FC236}">
                      <a16:creationId xmlns:a16="http://schemas.microsoft.com/office/drawing/2014/main" id="{9ECEF69B-A37B-E30C-1666-6C2E850D0B48}"/>
                    </a:ext>
                  </a:extLst>
                </p14:cNvPr>
                <p14:cNvContentPartPr/>
                <p14:nvPr/>
              </p14:nvContentPartPr>
              <p14:xfrm>
                <a:off x="2970458" y="303022"/>
                <a:ext cx="393480" cy="237600"/>
              </p14:xfrm>
            </p:contentPart>
          </mc:Choice>
          <mc:Fallback>
            <p:pic>
              <p:nvPicPr>
                <p:cNvPr id="138247" name="Freihand 138246">
                  <a:extLst>
                    <a:ext uri="{FF2B5EF4-FFF2-40B4-BE49-F238E27FC236}">
                      <a16:creationId xmlns:a16="http://schemas.microsoft.com/office/drawing/2014/main" id="{9ECEF69B-A37B-E30C-1666-6C2E850D0B48}"/>
                    </a:ext>
                  </a:extLst>
                </p:cNvPr>
                <p:cNvPicPr/>
                <p:nvPr/>
              </p:nvPicPr>
              <p:blipFill>
                <a:blip r:embed="rId118"/>
                <a:stretch>
                  <a:fillRect/>
                </a:stretch>
              </p:blipFill>
              <p:spPr>
                <a:xfrm>
                  <a:off x="2961458" y="294022"/>
                  <a:ext cx="4111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8249" name="Freihand 138248">
                  <a:extLst>
                    <a:ext uri="{FF2B5EF4-FFF2-40B4-BE49-F238E27FC236}">
                      <a16:creationId xmlns:a16="http://schemas.microsoft.com/office/drawing/2014/main" id="{BAA608FC-FBA4-771D-21F1-496DCC3E6756}"/>
                    </a:ext>
                  </a:extLst>
                </p14:cNvPr>
                <p14:cNvContentPartPr/>
                <p14:nvPr/>
              </p14:nvContentPartPr>
              <p14:xfrm>
                <a:off x="92258" y="2661742"/>
                <a:ext cx="1474920" cy="83160"/>
              </p14:xfrm>
            </p:contentPart>
          </mc:Choice>
          <mc:Fallback>
            <p:pic>
              <p:nvPicPr>
                <p:cNvPr id="138249" name="Freihand 138248">
                  <a:extLst>
                    <a:ext uri="{FF2B5EF4-FFF2-40B4-BE49-F238E27FC236}">
                      <a16:creationId xmlns:a16="http://schemas.microsoft.com/office/drawing/2014/main" id="{BAA608FC-FBA4-771D-21F1-496DCC3E6756}"/>
                    </a:ext>
                  </a:extLst>
                </p:cNvPr>
                <p:cNvPicPr/>
                <p:nvPr/>
              </p:nvPicPr>
              <p:blipFill>
                <a:blip r:embed="rId120"/>
                <a:stretch>
                  <a:fillRect/>
                </a:stretch>
              </p:blipFill>
              <p:spPr>
                <a:xfrm>
                  <a:off x="83258" y="2653102"/>
                  <a:ext cx="1492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8250" name="Freihand 138249">
                  <a:extLst>
                    <a:ext uri="{FF2B5EF4-FFF2-40B4-BE49-F238E27FC236}">
                      <a16:creationId xmlns:a16="http://schemas.microsoft.com/office/drawing/2014/main" id="{041CAA1A-45D2-3C7C-A39B-F0B5B5E1E87D}"/>
                    </a:ext>
                  </a:extLst>
                </p14:cNvPr>
                <p14:cNvContentPartPr/>
                <p14:nvPr/>
              </p14:nvContentPartPr>
              <p14:xfrm>
                <a:off x="3786218" y="2110942"/>
                <a:ext cx="242640" cy="234000"/>
              </p14:xfrm>
            </p:contentPart>
          </mc:Choice>
          <mc:Fallback>
            <p:pic>
              <p:nvPicPr>
                <p:cNvPr id="138250" name="Freihand 138249">
                  <a:extLst>
                    <a:ext uri="{FF2B5EF4-FFF2-40B4-BE49-F238E27FC236}">
                      <a16:creationId xmlns:a16="http://schemas.microsoft.com/office/drawing/2014/main" id="{041CAA1A-45D2-3C7C-A39B-F0B5B5E1E87D}"/>
                    </a:ext>
                  </a:extLst>
                </p:cNvPr>
                <p:cNvPicPr/>
                <p:nvPr/>
              </p:nvPicPr>
              <p:blipFill>
                <a:blip r:embed="rId122"/>
                <a:stretch>
                  <a:fillRect/>
                </a:stretch>
              </p:blipFill>
              <p:spPr>
                <a:xfrm>
                  <a:off x="3777218" y="2101942"/>
                  <a:ext cx="2602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8251" name="Freihand 138250">
                  <a:extLst>
                    <a:ext uri="{FF2B5EF4-FFF2-40B4-BE49-F238E27FC236}">
                      <a16:creationId xmlns:a16="http://schemas.microsoft.com/office/drawing/2014/main" id="{60FCC57D-A5C4-8ADC-C08A-A7887D6C632D}"/>
                    </a:ext>
                  </a:extLst>
                </p14:cNvPr>
                <p14:cNvContentPartPr/>
                <p14:nvPr/>
              </p14:nvContentPartPr>
              <p14:xfrm>
                <a:off x="4212458" y="1988182"/>
                <a:ext cx="165960" cy="269640"/>
              </p14:xfrm>
            </p:contentPart>
          </mc:Choice>
          <mc:Fallback>
            <p:pic>
              <p:nvPicPr>
                <p:cNvPr id="138251" name="Freihand 138250">
                  <a:extLst>
                    <a:ext uri="{FF2B5EF4-FFF2-40B4-BE49-F238E27FC236}">
                      <a16:creationId xmlns:a16="http://schemas.microsoft.com/office/drawing/2014/main" id="{60FCC57D-A5C4-8ADC-C08A-A7887D6C632D}"/>
                    </a:ext>
                  </a:extLst>
                </p:cNvPr>
                <p:cNvPicPr/>
                <p:nvPr/>
              </p:nvPicPr>
              <p:blipFill>
                <a:blip r:embed="rId124"/>
                <a:stretch>
                  <a:fillRect/>
                </a:stretch>
              </p:blipFill>
              <p:spPr>
                <a:xfrm>
                  <a:off x="4203458" y="1979182"/>
                  <a:ext cx="1836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8252" name="Freihand 138251">
                  <a:extLst>
                    <a:ext uri="{FF2B5EF4-FFF2-40B4-BE49-F238E27FC236}">
                      <a16:creationId xmlns:a16="http://schemas.microsoft.com/office/drawing/2014/main" id="{C78329E0-A2EE-E20B-5490-084FE87CD65D}"/>
                    </a:ext>
                  </a:extLst>
                </p14:cNvPr>
                <p14:cNvContentPartPr/>
                <p14:nvPr/>
              </p14:nvContentPartPr>
              <p14:xfrm>
                <a:off x="4492898" y="2031022"/>
                <a:ext cx="77400" cy="271440"/>
              </p14:xfrm>
            </p:contentPart>
          </mc:Choice>
          <mc:Fallback>
            <p:pic>
              <p:nvPicPr>
                <p:cNvPr id="138252" name="Freihand 138251">
                  <a:extLst>
                    <a:ext uri="{FF2B5EF4-FFF2-40B4-BE49-F238E27FC236}">
                      <a16:creationId xmlns:a16="http://schemas.microsoft.com/office/drawing/2014/main" id="{C78329E0-A2EE-E20B-5490-084FE87CD65D}"/>
                    </a:ext>
                  </a:extLst>
                </p:cNvPr>
                <p:cNvPicPr/>
                <p:nvPr/>
              </p:nvPicPr>
              <p:blipFill>
                <a:blip r:embed="rId126"/>
                <a:stretch>
                  <a:fillRect/>
                </a:stretch>
              </p:blipFill>
              <p:spPr>
                <a:xfrm>
                  <a:off x="4484258" y="2022382"/>
                  <a:ext cx="950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8253" name="Freihand 138252">
                  <a:extLst>
                    <a:ext uri="{FF2B5EF4-FFF2-40B4-BE49-F238E27FC236}">
                      <a16:creationId xmlns:a16="http://schemas.microsoft.com/office/drawing/2014/main" id="{8F29D794-4525-16F1-183C-F73E84E42375}"/>
                    </a:ext>
                  </a:extLst>
                </p14:cNvPr>
                <p14:cNvContentPartPr/>
                <p14:nvPr/>
              </p14:nvContentPartPr>
              <p14:xfrm>
                <a:off x="4626818" y="2120302"/>
                <a:ext cx="176400" cy="90360"/>
              </p14:xfrm>
            </p:contentPart>
          </mc:Choice>
          <mc:Fallback>
            <p:pic>
              <p:nvPicPr>
                <p:cNvPr id="138253" name="Freihand 138252">
                  <a:extLst>
                    <a:ext uri="{FF2B5EF4-FFF2-40B4-BE49-F238E27FC236}">
                      <a16:creationId xmlns:a16="http://schemas.microsoft.com/office/drawing/2014/main" id="{8F29D794-4525-16F1-183C-F73E84E42375}"/>
                    </a:ext>
                  </a:extLst>
                </p:cNvPr>
                <p:cNvPicPr/>
                <p:nvPr/>
              </p:nvPicPr>
              <p:blipFill>
                <a:blip r:embed="rId128"/>
                <a:stretch>
                  <a:fillRect/>
                </a:stretch>
              </p:blipFill>
              <p:spPr>
                <a:xfrm>
                  <a:off x="4617818" y="2111662"/>
                  <a:ext cx="194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8254" name="Freihand 138253">
                  <a:extLst>
                    <a:ext uri="{FF2B5EF4-FFF2-40B4-BE49-F238E27FC236}">
                      <a16:creationId xmlns:a16="http://schemas.microsoft.com/office/drawing/2014/main" id="{85E16CA1-9AEE-30DD-6F31-F0B8B09405E0}"/>
                    </a:ext>
                  </a:extLst>
                </p14:cNvPr>
                <p14:cNvContentPartPr/>
                <p14:nvPr/>
              </p14:nvContentPartPr>
              <p14:xfrm>
                <a:off x="4818698" y="1998262"/>
                <a:ext cx="378000" cy="199080"/>
              </p14:xfrm>
            </p:contentPart>
          </mc:Choice>
          <mc:Fallback>
            <p:pic>
              <p:nvPicPr>
                <p:cNvPr id="138254" name="Freihand 138253">
                  <a:extLst>
                    <a:ext uri="{FF2B5EF4-FFF2-40B4-BE49-F238E27FC236}">
                      <a16:creationId xmlns:a16="http://schemas.microsoft.com/office/drawing/2014/main" id="{85E16CA1-9AEE-30DD-6F31-F0B8B09405E0}"/>
                    </a:ext>
                  </a:extLst>
                </p:cNvPr>
                <p:cNvPicPr/>
                <p:nvPr/>
              </p:nvPicPr>
              <p:blipFill>
                <a:blip r:embed="rId130"/>
                <a:stretch>
                  <a:fillRect/>
                </a:stretch>
              </p:blipFill>
              <p:spPr>
                <a:xfrm>
                  <a:off x="4809698" y="1989622"/>
                  <a:ext cx="3956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8256" name="Freihand 138255">
                  <a:extLst>
                    <a:ext uri="{FF2B5EF4-FFF2-40B4-BE49-F238E27FC236}">
                      <a16:creationId xmlns:a16="http://schemas.microsoft.com/office/drawing/2014/main" id="{41422C69-C95E-3168-EC3B-12B983476724}"/>
                    </a:ext>
                  </a:extLst>
                </p14:cNvPr>
                <p14:cNvContentPartPr/>
                <p14:nvPr/>
              </p14:nvContentPartPr>
              <p14:xfrm>
                <a:off x="10424618" y="2887462"/>
                <a:ext cx="24120" cy="26640"/>
              </p14:xfrm>
            </p:contentPart>
          </mc:Choice>
          <mc:Fallback>
            <p:pic>
              <p:nvPicPr>
                <p:cNvPr id="138256" name="Freihand 138255">
                  <a:extLst>
                    <a:ext uri="{FF2B5EF4-FFF2-40B4-BE49-F238E27FC236}">
                      <a16:creationId xmlns:a16="http://schemas.microsoft.com/office/drawing/2014/main" id="{41422C69-C95E-3168-EC3B-12B983476724}"/>
                    </a:ext>
                  </a:extLst>
                </p:cNvPr>
                <p:cNvPicPr/>
                <p:nvPr/>
              </p:nvPicPr>
              <p:blipFill>
                <a:blip r:embed="rId132"/>
                <a:stretch>
                  <a:fillRect/>
                </a:stretch>
              </p:blipFill>
              <p:spPr>
                <a:xfrm>
                  <a:off x="10415978" y="2878462"/>
                  <a:ext cx="41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8257" name="Freihand 138256">
                  <a:extLst>
                    <a:ext uri="{FF2B5EF4-FFF2-40B4-BE49-F238E27FC236}">
                      <a16:creationId xmlns:a16="http://schemas.microsoft.com/office/drawing/2014/main" id="{B52D6C14-5BA7-AB28-3A44-CDFBAC631578}"/>
                    </a:ext>
                  </a:extLst>
                </p14:cNvPr>
                <p14:cNvContentPartPr/>
                <p14:nvPr/>
              </p14:nvContentPartPr>
              <p14:xfrm>
                <a:off x="6394418" y="2602342"/>
                <a:ext cx="2800440" cy="891360"/>
              </p14:xfrm>
            </p:contentPart>
          </mc:Choice>
          <mc:Fallback>
            <p:pic>
              <p:nvPicPr>
                <p:cNvPr id="138257" name="Freihand 138256">
                  <a:extLst>
                    <a:ext uri="{FF2B5EF4-FFF2-40B4-BE49-F238E27FC236}">
                      <a16:creationId xmlns:a16="http://schemas.microsoft.com/office/drawing/2014/main" id="{B52D6C14-5BA7-AB28-3A44-CDFBAC631578}"/>
                    </a:ext>
                  </a:extLst>
                </p:cNvPr>
                <p:cNvPicPr/>
                <p:nvPr/>
              </p:nvPicPr>
              <p:blipFill>
                <a:blip r:embed="rId134"/>
                <a:stretch>
                  <a:fillRect/>
                </a:stretch>
              </p:blipFill>
              <p:spPr>
                <a:xfrm>
                  <a:off x="6385778" y="2593702"/>
                  <a:ext cx="2818080" cy="909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8273" name="Freihand 138272">
                  <a:extLst>
                    <a:ext uri="{FF2B5EF4-FFF2-40B4-BE49-F238E27FC236}">
                      <a16:creationId xmlns:a16="http://schemas.microsoft.com/office/drawing/2014/main" id="{2195CFA7-1025-2659-C9D9-8C2601052601}"/>
                    </a:ext>
                  </a:extLst>
                </p14:cNvPr>
                <p14:cNvContentPartPr/>
                <p14:nvPr/>
              </p14:nvContentPartPr>
              <p14:xfrm>
                <a:off x="5614658" y="4046662"/>
                <a:ext cx="1587960" cy="1053000"/>
              </p14:xfrm>
            </p:contentPart>
          </mc:Choice>
          <mc:Fallback>
            <p:pic>
              <p:nvPicPr>
                <p:cNvPr id="138273" name="Freihand 138272">
                  <a:extLst>
                    <a:ext uri="{FF2B5EF4-FFF2-40B4-BE49-F238E27FC236}">
                      <a16:creationId xmlns:a16="http://schemas.microsoft.com/office/drawing/2014/main" id="{2195CFA7-1025-2659-C9D9-8C2601052601}"/>
                    </a:ext>
                  </a:extLst>
                </p:cNvPr>
                <p:cNvPicPr/>
                <p:nvPr/>
              </p:nvPicPr>
              <p:blipFill>
                <a:blip r:embed="rId136"/>
                <a:stretch>
                  <a:fillRect/>
                </a:stretch>
              </p:blipFill>
              <p:spPr>
                <a:xfrm>
                  <a:off x="5606018" y="4038022"/>
                  <a:ext cx="1605600" cy="1070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8274" name="Freihand 138273">
                  <a:extLst>
                    <a:ext uri="{FF2B5EF4-FFF2-40B4-BE49-F238E27FC236}">
                      <a16:creationId xmlns:a16="http://schemas.microsoft.com/office/drawing/2014/main" id="{AAF1F1EC-5255-855E-DDEF-9343D8114AF0}"/>
                    </a:ext>
                  </a:extLst>
                </p14:cNvPr>
                <p14:cNvContentPartPr/>
                <p14:nvPr/>
              </p14:nvContentPartPr>
              <p14:xfrm>
                <a:off x="7134218" y="3904462"/>
                <a:ext cx="217800" cy="205560"/>
              </p14:xfrm>
            </p:contentPart>
          </mc:Choice>
          <mc:Fallback>
            <p:pic>
              <p:nvPicPr>
                <p:cNvPr id="138274" name="Freihand 138273">
                  <a:extLst>
                    <a:ext uri="{FF2B5EF4-FFF2-40B4-BE49-F238E27FC236}">
                      <a16:creationId xmlns:a16="http://schemas.microsoft.com/office/drawing/2014/main" id="{AAF1F1EC-5255-855E-DDEF-9343D8114AF0}"/>
                    </a:ext>
                  </a:extLst>
                </p:cNvPr>
                <p:cNvPicPr/>
                <p:nvPr/>
              </p:nvPicPr>
              <p:blipFill>
                <a:blip r:embed="rId138"/>
                <a:stretch>
                  <a:fillRect/>
                </a:stretch>
              </p:blipFill>
              <p:spPr>
                <a:xfrm>
                  <a:off x="7125578" y="3895462"/>
                  <a:ext cx="2354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8275" name="Freihand 138274">
                  <a:extLst>
                    <a:ext uri="{FF2B5EF4-FFF2-40B4-BE49-F238E27FC236}">
                      <a16:creationId xmlns:a16="http://schemas.microsoft.com/office/drawing/2014/main" id="{416E9187-B7DA-428B-ECA9-131C3875DEFC}"/>
                    </a:ext>
                  </a:extLst>
                </p14:cNvPr>
                <p14:cNvContentPartPr/>
                <p14:nvPr/>
              </p14:nvContentPartPr>
              <p14:xfrm>
                <a:off x="7592858" y="3720862"/>
                <a:ext cx="142560" cy="162000"/>
              </p14:xfrm>
            </p:contentPart>
          </mc:Choice>
          <mc:Fallback>
            <p:pic>
              <p:nvPicPr>
                <p:cNvPr id="138275" name="Freihand 138274">
                  <a:extLst>
                    <a:ext uri="{FF2B5EF4-FFF2-40B4-BE49-F238E27FC236}">
                      <a16:creationId xmlns:a16="http://schemas.microsoft.com/office/drawing/2014/main" id="{416E9187-B7DA-428B-ECA9-131C3875DEFC}"/>
                    </a:ext>
                  </a:extLst>
                </p:cNvPr>
                <p:cNvPicPr/>
                <p:nvPr/>
              </p:nvPicPr>
              <p:blipFill>
                <a:blip r:embed="rId140"/>
                <a:stretch>
                  <a:fillRect/>
                </a:stretch>
              </p:blipFill>
              <p:spPr>
                <a:xfrm>
                  <a:off x="7583858" y="3711862"/>
                  <a:ext cx="1602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8276" name="Freihand 138275">
                  <a:extLst>
                    <a:ext uri="{FF2B5EF4-FFF2-40B4-BE49-F238E27FC236}">
                      <a16:creationId xmlns:a16="http://schemas.microsoft.com/office/drawing/2014/main" id="{EC8AAD32-D044-D953-1CD7-90A8B41FB4E7}"/>
                    </a:ext>
                  </a:extLst>
                </p14:cNvPr>
                <p14:cNvContentPartPr/>
                <p14:nvPr/>
              </p14:nvContentPartPr>
              <p14:xfrm>
                <a:off x="7816058" y="3696742"/>
                <a:ext cx="76320" cy="122760"/>
              </p14:xfrm>
            </p:contentPart>
          </mc:Choice>
          <mc:Fallback>
            <p:pic>
              <p:nvPicPr>
                <p:cNvPr id="138276" name="Freihand 138275">
                  <a:extLst>
                    <a:ext uri="{FF2B5EF4-FFF2-40B4-BE49-F238E27FC236}">
                      <a16:creationId xmlns:a16="http://schemas.microsoft.com/office/drawing/2014/main" id="{EC8AAD32-D044-D953-1CD7-90A8B41FB4E7}"/>
                    </a:ext>
                  </a:extLst>
                </p:cNvPr>
                <p:cNvPicPr/>
                <p:nvPr/>
              </p:nvPicPr>
              <p:blipFill>
                <a:blip r:embed="rId142"/>
                <a:stretch>
                  <a:fillRect/>
                </a:stretch>
              </p:blipFill>
              <p:spPr>
                <a:xfrm>
                  <a:off x="7807058" y="3688102"/>
                  <a:ext cx="93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8277" name="Freihand 138276">
                  <a:extLst>
                    <a:ext uri="{FF2B5EF4-FFF2-40B4-BE49-F238E27FC236}">
                      <a16:creationId xmlns:a16="http://schemas.microsoft.com/office/drawing/2014/main" id="{BC1E295A-FCF6-5810-E0EB-603E3D290F9F}"/>
                    </a:ext>
                  </a:extLst>
                </p14:cNvPr>
                <p14:cNvContentPartPr/>
                <p14:nvPr/>
              </p14:nvContentPartPr>
              <p14:xfrm>
                <a:off x="7899578" y="3531862"/>
                <a:ext cx="314640" cy="253080"/>
              </p14:xfrm>
            </p:contentPart>
          </mc:Choice>
          <mc:Fallback>
            <p:pic>
              <p:nvPicPr>
                <p:cNvPr id="138277" name="Freihand 138276">
                  <a:extLst>
                    <a:ext uri="{FF2B5EF4-FFF2-40B4-BE49-F238E27FC236}">
                      <a16:creationId xmlns:a16="http://schemas.microsoft.com/office/drawing/2014/main" id="{BC1E295A-FCF6-5810-E0EB-603E3D290F9F}"/>
                    </a:ext>
                  </a:extLst>
                </p:cNvPr>
                <p:cNvPicPr/>
                <p:nvPr/>
              </p:nvPicPr>
              <p:blipFill>
                <a:blip r:embed="rId144"/>
                <a:stretch>
                  <a:fillRect/>
                </a:stretch>
              </p:blipFill>
              <p:spPr>
                <a:xfrm>
                  <a:off x="7890578" y="3523222"/>
                  <a:ext cx="3322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8278" name="Freihand 138277">
                  <a:extLst>
                    <a:ext uri="{FF2B5EF4-FFF2-40B4-BE49-F238E27FC236}">
                      <a16:creationId xmlns:a16="http://schemas.microsoft.com/office/drawing/2014/main" id="{6DE64607-7B19-D49B-299F-767A33AFDF30}"/>
                    </a:ext>
                  </a:extLst>
                </p14:cNvPr>
                <p14:cNvContentPartPr/>
                <p14:nvPr/>
              </p14:nvContentPartPr>
              <p14:xfrm>
                <a:off x="7910738" y="3490102"/>
                <a:ext cx="22680" cy="7200"/>
              </p14:xfrm>
            </p:contentPart>
          </mc:Choice>
          <mc:Fallback>
            <p:pic>
              <p:nvPicPr>
                <p:cNvPr id="138278" name="Freihand 138277">
                  <a:extLst>
                    <a:ext uri="{FF2B5EF4-FFF2-40B4-BE49-F238E27FC236}">
                      <a16:creationId xmlns:a16="http://schemas.microsoft.com/office/drawing/2014/main" id="{6DE64607-7B19-D49B-299F-767A33AFDF30}"/>
                    </a:ext>
                  </a:extLst>
                </p:cNvPr>
                <p:cNvPicPr/>
                <p:nvPr/>
              </p:nvPicPr>
              <p:blipFill>
                <a:blip r:embed="rId146"/>
                <a:stretch>
                  <a:fillRect/>
                </a:stretch>
              </p:blipFill>
              <p:spPr>
                <a:xfrm>
                  <a:off x="7902098" y="3481102"/>
                  <a:ext cx="40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8279" name="Freihand 138278">
                  <a:extLst>
                    <a:ext uri="{FF2B5EF4-FFF2-40B4-BE49-F238E27FC236}">
                      <a16:creationId xmlns:a16="http://schemas.microsoft.com/office/drawing/2014/main" id="{255380A6-51F0-D4D1-C009-C190AE747916}"/>
                    </a:ext>
                  </a:extLst>
                </p14:cNvPr>
                <p14:cNvContentPartPr/>
                <p14:nvPr/>
              </p14:nvContentPartPr>
              <p14:xfrm>
                <a:off x="8420858" y="3518902"/>
                <a:ext cx="186840" cy="294480"/>
              </p14:xfrm>
            </p:contentPart>
          </mc:Choice>
          <mc:Fallback>
            <p:pic>
              <p:nvPicPr>
                <p:cNvPr id="138279" name="Freihand 138278">
                  <a:extLst>
                    <a:ext uri="{FF2B5EF4-FFF2-40B4-BE49-F238E27FC236}">
                      <a16:creationId xmlns:a16="http://schemas.microsoft.com/office/drawing/2014/main" id="{255380A6-51F0-D4D1-C009-C190AE747916}"/>
                    </a:ext>
                  </a:extLst>
                </p:cNvPr>
                <p:cNvPicPr/>
                <p:nvPr/>
              </p:nvPicPr>
              <p:blipFill>
                <a:blip r:embed="rId148"/>
                <a:stretch>
                  <a:fillRect/>
                </a:stretch>
              </p:blipFill>
              <p:spPr>
                <a:xfrm>
                  <a:off x="8412218" y="3509902"/>
                  <a:ext cx="2044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8281" name="Freihand 138280">
                  <a:extLst>
                    <a:ext uri="{FF2B5EF4-FFF2-40B4-BE49-F238E27FC236}">
                      <a16:creationId xmlns:a16="http://schemas.microsoft.com/office/drawing/2014/main" id="{42043765-C894-0510-41A0-68E9C1C9391B}"/>
                    </a:ext>
                  </a:extLst>
                </p14:cNvPr>
                <p14:cNvContentPartPr/>
                <p14:nvPr/>
              </p14:nvContentPartPr>
              <p14:xfrm>
                <a:off x="8593298" y="3484342"/>
                <a:ext cx="284040" cy="131040"/>
              </p14:xfrm>
            </p:contentPart>
          </mc:Choice>
          <mc:Fallback>
            <p:pic>
              <p:nvPicPr>
                <p:cNvPr id="138281" name="Freihand 138280">
                  <a:extLst>
                    <a:ext uri="{FF2B5EF4-FFF2-40B4-BE49-F238E27FC236}">
                      <a16:creationId xmlns:a16="http://schemas.microsoft.com/office/drawing/2014/main" id="{42043765-C894-0510-41A0-68E9C1C9391B}"/>
                    </a:ext>
                  </a:extLst>
                </p:cNvPr>
                <p:cNvPicPr/>
                <p:nvPr/>
              </p:nvPicPr>
              <p:blipFill>
                <a:blip r:embed="rId150"/>
                <a:stretch>
                  <a:fillRect/>
                </a:stretch>
              </p:blipFill>
              <p:spPr>
                <a:xfrm>
                  <a:off x="8584298" y="3475342"/>
                  <a:ext cx="301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8282" name="Freihand 138281">
                  <a:extLst>
                    <a:ext uri="{FF2B5EF4-FFF2-40B4-BE49-F238E27FC236}">
                      <a16:creationId xmlns:a16="http://schemas.microsoft.com/office/drawing/2014/main" id="{569241C3-7B8C-8DDB-D3D0-F650F9FA3231}"/>
                    </a:ext>
                  </a:extLst>
                </p14:cNvPr>
                <p14:cNvContentPartPr/>
                <p14:nvPr/>
              </p14:nvContentPartPr>
              <p14:xfrm>
                <a:off x="8938538" y="3402982"/>
                <a:ext cx="168120" cy="272520"/>
              </p14:xfrm>
            </p:contentPart>
          </mc:Choice>
          <mc:Fallback>
            <p:pic>
              <p:nvPicPr>
                <p:cNvPr id="138282" name="Freihand 138281">
                  <a:extLst>
                    <a:ext uri="{FF2B5EF4-FFF2-40B4-BE49-F238E27FC236}">
                      <a16:creationId xmlns:a16="http://schemas.microsoft.com/office/drawing/2014/main" id="{569241C3-7B8C-8DDB-D3D0-F650F9FA3231}"/>
                    </a:ext>
                  </a:extLst>
                </p:cNvPr>
                <p:cNvPicPr/>
                <p:nvPr/>
              </p:nvPicPr>
              <p:blipFill>
                <a:blip r:embed="rId152"/>
                <a:stretch>
                  <a:fillRect/>
                </a:stretch>
              </p:blipFill>
              <p:spPr>
                <a:xfrm>
                  <a:off x="8929898" y="3393982"/>
                  <a:ext cx="1857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8284" name="Freihand 138283">
                  <a:extLst>
                    <a:ext uri="{FF2B5EF4-FFF2-40B4-BE49-F238E27FC236}">
                      <a16:creationId xmlns:a16="http://schemas.microsoft.com/office/drawing/2014/main" id="{3C4BE81B-7DC2-B36F-E6BC-6EADA7DBE40B}"/>
                    </a:ext>
                  </a:extLst>
                </p14:cNvPr>
                <p14:cNvContentPartPr/>
                <p14:nvPr/>
              </p14:nvContentPartPr>
              <p14:xfrm>
                <a:off x="8595098" y="3356902"/>
                <a:ext cx="83520" cy="37080"/>
              </p14:xfrm>
            </p:contentPart>
          </mc:Choice>
          <mc:Fallback>
            <p:pic>
              <p:nvPicPr>
                <p:cNvPr id="138284" name="Freihand 138283">
                  <a:extLst>
                    <a:ext uri="{FF2B5EF4-FFF2-40B4-BE49-F238E27FC236}">
                      <a16:creationId xmlns:a16="http://schemas.microsoft.com/office/drawing/2014/main" id="{3C4BE81B-7DC2-B36F-E6BC-6EADA7DBE40B}"/>
                    </a:ext>
                  </a:extLst>
                </p:cNvPr>
                <p:cNvPicPr/>
                <p:nvPr/>
              </p:nvPicPr>
              <p:blipFill>
                <a:blip r:embed="rId154"/>
                <a:stretch>
                  <a:fillRect/>
                </a:stretch>
              </p:blipFill>
              <p:spPr>
                <a:xfrm>
                  <a:off x="8586098" y="3347902"/>
                  <a:ext cx="101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8286" name="Freihand 138285">
                  <a:extLst>
                    <a:ext uri="{FF2B5EF4-FFF2-40B4-BE49-F238E27FC236}">
                      <a16:creationId xmlns:a16="http://schemas.microsoft.com/office/drawing/2014/main" id="{98F6C5FE-CFC8-CE88-90FB-231FE819ED8F}"/>
                    </a:ext>
                  </a:extLst>
                </p14:cNvPr>
                <p14:cNvContentPartPr/>
                <p14:nvPr/>
              </p14:nvContentPartPr>
              <p14:xfrm>
                <a:off x="9160658" y="3303262"/>
                <a:ext cx="201600" cy="257400"/>
              </p14:xfrm>
            </p:contentPart>
          </mc:Choice>
          <mc:Fallback>
            <p:pic>
              <p:nvPicPr>
                <p:cNvPr id="138286" name="Freihand 138285">
                  <a:extLst>
                    <a:ext uri="{FF2B5EF4-FFF2-40B4-BE49-F238E27FC236}">
                      <a16:creationId xmlns:a16="http://schemas.microsoft.com/office/drawing/2014/main" id="{98F6C5FE-CFC8-CE88-90FB-231FE819ED8F}"/>
                    </a:ext>
                  </a:extLst>
                </p:cNvPr>
                <p:cNvPicPr/>
                <p:nvPr/>
              </p:nvPicPr>
              <p:blipFill>
                <a:blip r:embed="rId156"/>
                <a:stretch>
                  <a:fillRect/>
                </a:stretch>
              </p:blipFill>
              <p:spPr>
                <a:xfrm>
                  <a:off x="9152018" y="3294622"/>
                  <a:ext cx="2192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8287" name="Freihand 138286">
                  <a:extLst>
                    <a:ext uri="{FF2B5EF4-FFF2-40B4-BE49-F238E27FC236}">
                      <a16:creationId xmlns:a16="http://schemas.microsoft.com/office/drawing/2014/main" id="{0C4A8CC1-034E-60E1-7D1F-C87E029FF849}"/>
                    </a:ext>
                  </a:extLst>
                </p14:cNvPr>
                <p14:cNvContentPartPr/>
                <p14:nvPr/>
              </p14:nvContentPartPr>
              <p14:xfrm>
                <a:off x="9476018" y="3080422"/>
                <a:ext cx="443160" cy="268920"/>
              </p14:xfrm>
            </p:contentPart>
          </mc:Choice>
          <mc:Fallback>
            <p:pic>
              <p:nvPicPr>
                <p:cNvPr id="138287" name="Freihand 138286">
                  <a:extLst>
                    <a:ext uri="{FF2B5EF4-FFF2-40B4-BE49-F238E27FC236}">
                      <a16:creationId xmlns:a16="http://schemas.microsoft.com/office/drawing/2014/main" id="{0C4A8CC1-034E-60E1-7D1F-C87E029FF849}"/>
                    </a:ext>
                  </a:extLst>
                </p:cNvPr>
                <p:cNvPicPr/>
                <p:nvPr/>
              </p:nvPicPr>
              <p:blipFill>
                <a:blip r:embed="rId158"/>
                <a:stretch>
                  <a:fillRect/>
                </a:stretch>
              </p:blipFill>
              <p:spPr>
                <a:xfrm>
                  <a:off x="9467378" y="3071422"/>
                  <a:ext cx="4608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8288" name="Freihand 138287">
                  <a:extLst>
                    <a:ext uri="{FF2B5EF4-FFF2-40B4-BE49-F238E27FC236}">
                      <a16:creationId xmlns:a16="http://schemas.microsoft.com/office/drawing/2014/main" id="{1D772838-E77E-2BB6-DF70-87990BD97BF1}"/>
                    </a:ext>
                  </a:extLst>
                </p14:cNvPr>
                <p14:cNvContentPartPr/>
                <p14:nvPr/>
              </p14:nvContentPartPr>
              <p14:xfrm>
                <a:off x="9917378" y="2986462"/>
                <a:ext cx="88560" cy="228600"/>
              </p14:xfrm>
            </p:contentPart>
          </mc:Choice>
          <mc:Fallback>
            <p:pic>
              <p:nvPicPr>
                <p:cNvPr id="138288" name="Freihand 138287">
                  <a:extLst>
                    <a:ext uri="{FF2B5EF4-FFF2-40B4-BE49-F238E27FC236}">
                      <a16:creationId xmlns:a16="http://schemas.microsoft.com/office/drawing/2014/main" id="{1D772838-E77E-2BB6-DF70-87990BD97BF1}"/>
                    </a:ext>
                  </a:extLst>
                </p:cNvPr>
                <p:cNvPicPr/>
                <p:nvPr/>
              </p:nvPicPr>
              <p:blipFill>
                <a:blip r:embed="rId160"/>
                <a:stretch>
                  <a:fillRect/>
                </a:stretch>
              </p:blipFill>
              <p:spPr>
                <a:xfrm>
                  <a:off x="9908738" y="2977822"/>
                  <a:ext cx="1062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8289" name="Freihand 138288">
                  <a:extLst>
                    <a:ext uri="{FF2B5EF4-FFF2-40B4-BE49-F238E27FC236}">
                      <a16:creationId xmlns:a16="http://schemas.microsoft.com/office/drawing/2014/main" id="{F5FA7710-233D-DE3A-6C5A-ABE09DFAA61F}"/>
                    </a:ext>
                  </a:extLst>
                </p14:cNvPr>
                <p14:cNvContentPartPr/>
                <p14:nvPr/>
              </p14:nvContentPartPr>
              <p14:xfrm>
                <a:off x="9814418" y="2848222"/>
                <a:ext cx="287640" cy="326160"/>
              </p14:xfrm>
            </p:contentPart>
          </mc:Choice>
          <mc:Fallback>
            <p:pic>
              <p:nvPicPr>
                <p:cNvPr id="138289" name="Freihand 138288">
                  <a:extLst>
                    <a:ext uri="{FF2B5EF4-FFF2-40B4-BE49-F238E27FC236}">
                      <a16:creationId xmlns:a16="http://schemas.microsoft.com/office/drawing/2014/main" id="{F5FA7710-233D-DE3A-6C5A-ABE09DFAA61F}"/>
                    </a:ext>
                  </a:extLst>
                </p:cNvPr>
                <p:cNvPicPr/>
                <p:nvPr/>
              </p:nvPicPr>
              <p:blipFill>
                <a:blip r:embed="rId162"/>
                <a:stretch>
                  <a:fillRect/>
                </a:stretch>
              </p:blipFill>
              <p:spPr>
                <a:xfrm>
                  <a:off x="9805418" y="2839222"/>
                  <a:ext cx="30528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8290" name="Freihand 138289">
                  <a:extLst>
                    <a:ext uri="{FF2B5EF4-FFF2-40B4-BE49-F238E27FC236}">
                      <a16:creationId xmlns:a16="http://schemas.microsoft.com/office/drawing/2014/main" id="{51C57A48-5A42-2D3B-7D55-BEDC5C3B838C}"/>
                    </a:ext>
                  </a:extLst>
                </p14:cNvPr>
                <p14:cNvContentPartPr/>
                <p14:nvPr/>
              </p14:nvContentPartPr>
              <p14:xfrm>
                <a:off x="10114658" y="3005542"/>
                <a:ext cx="127080" cy="139680"/>
              </p14:xfrm>
            </p:contentPart>
          </mc:Choice>
          <mc:Fallback>
            <p:pic>
              <p:nvPicPr>
                <p:cNvPr id="138290" name="Freihand 138289">
                  <a:extLst>
                    <a:ext uri="{FF2B5EF4-FFF2-40B4-BE49-F238E27FC236}">
                      <a16:creationId xmlns:a16="http://schemas.microsoft.com/office/drawing/2014/main" id="{51C57A48-5A42-2D3B-7D55-BEDC5C3B838C}"/>
                    </a:ext>
                  </a:extLst>
                </p:cNvPr>
                <p:cNvPicPr/>
                <p:nvPr/>
              </p:nvPicPr>
              <p:blipFill>
                <a:blip r:embed="rId164"/>
                <a:stretch>
                  <a:fillRect/>
                </a:stretch>
              </p:blipFill>
              <p:spPr>
                <a:xfrm>
                  <a:off x="10106018" y="2996542"/>
                  <a:ext cx="144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8291" name="Freihand 138290">
                  <a:extLst>
                    <a:ext uri="{FF2B5EF4-FFF2-40B4-BE49-F238E27FC236}">
                      <a16:creationId xmlns:a16="http://schemas.microsoft.com/office/drawing/2014/main" id="{C5C86308-3611-3D10-6208-7A70E00E2C85}"/>
                    </a:ext>
                  </a:extLst>
                </p14:cNvPr>
                <p14:cNvContentPartPr/>
                <p14:nvPr/>
              </p14:nvContentPartPr>
              <p14:xfrm>
                <a:off x="10268738" y="2750302"/>
                <a:ext cx="736200" cy="335880"/>
              </p14:xfrm>
            </p:contentPart>
          </mc:Choice>
          <mc:Fallback>
            <p:pic>
              <p:nvPicPr>
                <p:cNvPr id="138291" name="Freihand 138290">
                  <a:extLst>
                    <a:ext uri="{FF2B5EF4-FFF2-40B4-BE49-F238E27FC236}">
                      <a16:creationId xmlns:a16="http://schemas.microsoft.com/office/drawing/2014/main" id="{C5C86308-3611-3D10-6208-7A70E00E2C85}"/>
                    </a:ext>
                  </a:extLst>
                </p:cNvPr>
                <p:cNvPicPr/>
                <p:nvPr/>
              </p:nvPicPr>
              <p:blipFill>
                <a:blip r:embed="rId166"/>
                <a:stretch>
                  <a:fillRect/>
                </a:stretch>
              </p:blipFill>
              <p:spPr>
                <a:xfrm>
                  <a:off x="10260098" y="2741662"/>
                  <a:ext cx="75384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8292" name="Freihand 138291">
                  <a:extLst>
                    <a:ext uri="{FF2B5EF4-FFF2-40B4-BE49-F238E27FC236}">
                      <a16:creationId xmlns:a16="http://schemas.microsoft.com/office/drawing/2014/main" id="{BCADBB14-8430-5AA4-8DA8-4FAE613E7237}"/>
                    </a:ext>
                  </a:extLst>
                </p14:cNvPr>
                <p14:cNvContentPartPr/>
                <p14:nvPr/>
              </p14:nvContentPartPr>
              <p14:xfrm>
                <a:off x="7939898" y="3839302"/>
                <a:ext cx="437040" cy="164160"/>
              </p14:xfrm>
            </p:contentPart>
          </mc:Choice>
          <mc:Fallback>
            <p:pic>
              <p:nvPicPr>
                <p:cNvPr id="138292" name="Freihand 138291">
                  <a:extLst>
                    <a:ext uri="{FF2B5EF4-FFF2-40B4-BE49-F238E27FC236}">
                      <a16:creationId xmlns:a16="http://schemas.microsoft.com/office/drawing/2014/main" id="{BCADBB14-8430-5AA4-8DA8-4FAE613E7237}"/>
                    </a:ext>
                  </a:extLst>
                </p:cNvPr>
                <p:cNvPicPr/>
                <p:nvPr/>
              </p:nvPicPr>
              <p:blipFill>
                <a:blip r:embed="rId168"/>
                <a:stretch>
                  <a:fillRect/>
                </a:stretch>
              </p:blipFill>
              <p:spPr>
                <a:xfrm>
                  <a:off x="7930898" y="3830662"/>
                  <a:ext cx="454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8293" name="Freihand 138292">
                  <a:extLst>
                    <a:ext uri="{FF2B5EF4-FFF2-40B4-BE49-F238E27FC236}">
                      <a16:creationId xmlns:a16="http://schemas.microsoft.com/office/drawing/2014/main" id="{0B5A495A-3509-A5FA-EACF-D277932271AF}"/>
                    </a:ext>
                  </a:extLst>
                </p14:cNvPr>
                <p14:cNvContentPartPr/>
                <p14:nvPr/>
              </p14:nvContentPartPr>
              <p14:xfrm>
                <a:off x="8444978" y="3712222"/>
                <a:ext cx="397080" cy="153360"/>
              </p14:xfrm>
            </p:contentPart>
          </mc:Choice>
          <mc:Fallback>
            <p:pic>
              <p:nvPicPr>
                <p:cNvPr id="138293" name="Freihand 138292">
                  <a:extLst>
                    <a:ext uri="{FF2B5EF4-FFF2-40B4-BE49-F238E27FC236}">
                      <a16:creationId xmlns:a16="http://schemas.microsoft.com/office/drawing/2014/main" id="{0B5A495A-3509-A5FA-EACF-D277932271AF}"/>
                    </a:ext>
                  </a:extLst>
                </p:cNvPr>
                <p:cNvPicPr/>
                <p:nvPr/>
              </p:nvPicPr>
              <p:blipFill>
                <a:blip r:embed="rId170"/>
                <a:stretch>
                  <a:fillRect/>
                </a:stretch>
              </p:blipFill>
              <p:spPr>
                <a:xfrm>
                  <a:off x="8436338" y="3703582"/>
                  <a:ext cx="414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8294" name="Freihand 138293">
                  <a:extLst>
                    <a:ext uri="{FF2B5EF4-FFF2-40B4-BE49-F238E27FC236}">
                      <a16:creationId xmlns:a16="http://schemas.microsoft.com/office/drawing/2014/main" id="{0426512A-9123-5B4E-3324-5FB8CB854383}"/>
                    </a:ext>
                  </a:extLst>
                </p14:cNvPr>
                <p14:cNvContentPartPr/>
                <p14:nvPr/>
              </p14:nvContentPartPr>
              <p14:xfrm>
                <a:off x="9176858" y="3487582"/>
                <a:ext cx="190440" cy="215640"/>
              </p14:xfrm>
            </p:contentPart>
          </mc:Choice>
          <mc:Fallback>
            <p:pic>
              <p:nvPicPr>
                <p:cNvPr id="138294" name="Freihand 138293">
                  <a:extLst>
                    <a:ext uri="{FF2B5EF4-FFF2-40B4-BE49-F238E27FC236}">
                      <a16:creationId xmlns:a16="http://schemas.microsoft.com/office/drawing/2014/main" id="{0426512A-9123-5B4E-3324-5FB8CB854383}"/>
                    </a:ext>
                  </a:extLst>
                </p:cNvPr>
                <p:cNvPicPr/>
                <p:nvPr/>
              </p:nvPicPr>
              <p:blipFill>
                <a:blip r:embed="rId172"/>
                <a:stretch>
                  <a:fillRect/>
                </a:stretch>
              </p:blipFill>
              <p:spPr>
                <a:xfrm>
                  <a:off x="9167858" y="3478942"/>
                  <a:ext cx="2080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8295" name="Freihand 138294">
                  <a:extLst>
                    <a:ext uri="{FF2B5EF4-FFF2-40B4-BE49-F238E27FC236}">
                      <a16:creationId xmlns:a16="http://schemas.microsoft.com/office/drawing/2014/main" id="{9CDEA9FE-5AAF-73AC-DF7D-19950A2D97F4}"/>
                    </a:ext>
                  </a:extLst>
                </p14:cNvPr>
                <p14:cNvContentPartPr/>
                <p14:nvPr/>
              </p14:nvContentPartPr>
              <p14:xfrm>
                <a:off x="9412298" y="3487942"/>
                <a:ext cx="111960" cy="130680"/>
              </p14:xfrm>
            </p:contentPart>
          </mc:Choice>
          <mc:Fallback>
            <p:pic>
              <p:nvPicPr>
                <p:cNvPr id="138295" name="Freihand 138294">
                  <a:extLst>
                    <a:ext uri="{FF2B5EF4-FFF2-40B4-BE49-F238E27FC236}">
                      <a16:creationId xmlns:a16="http://schemas.microsoft.com/office/drawing/2014/main" id="{9CDEA9FE-5AAF-73AC-DF7D-19950A2D97F4}"/>
                    </a:ext>
                  </a:extLst>
                </p:cNvPr>
                <p:cNvPicPr/>
                <p:nvPr/>
              </p:nvPicPr>
              <p:blipFill>
                <a:blip r:embed="rId174"/>
                <a:stretch>
                  <a:fillRect/>
                </a:stretch>
              </p:blipFill>
              <p:spPr>
                <a:xfrm>
                  <a:off x="9403658" y="3478942"/>
                  <a:ext cx="129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8296" name="Freihand 138295">
                  <a:extLst>
                    <a:ext uri="{FF2B5EF4-FFF2-40B4-BE49-F238E27FC236}">
                      <a16:creationId xmlns:a16="http://schemas.microsoft.com/office/drawing/2014/main" id="{FE8EB21B-54CA-007A-AB7D-71DC9DB8DDFD}"/>
                    </a:ext>
                  </a:extLst>
                </p14:cNvPr>
                <p14:cNvContentPartPr/>
                <p14:nvPr/>
              </p14:nvContentPartPr>
              <p14:xfrm>
                <a:off x="9535058" y="3475702"/>
                <a:ext cx="102240" cy="252000"/>
              </p14:xfrm>
            </p:contentPart>
          </mc:Choice>
          <mc:Fallback>
            <p:pic>
              <p:nvPicPr>
                <p:cNvPr id="138296" name="Freihand 138295">
                  <a:extLst>
                    <a:ext uri="{FF2B5EF4-FFF2-40B4-BE49-F238E27FC236}">
                      <a16:creationId xmlns:a16="http://schemas.microsoft.com/office/drawing/2014/main" id="{FE8EB21B-54CA-007A-AB7D-71DC9DB8DDFD}"/>
                    </a:ext>
                  </a:extLst>
                </p:cNvPr>
                <p:cNvPicPr/>
                <p:nvPr/>
              </p:nvPicPr>
              <p:blipFill>
                <a:blip r:embed="rId176"/>
                <a:stretch>
                  <a:fillRect/>
                </a:stretch>
              </p:blipFill>
              <p:spPr>
                <a:xfrm>
                  <a:off x="9526058" y="3466702"/>
                  <a:ext cx="1198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8297" name="Freihand 138296">
                  <a:extLst>
                    <a:ext uri="{FF2B5EF4-FFF2-40B4-BE49-F238E27FC236}">
                      <a16:creationId xmlns:a16="http://schemas.microsoft.com/office/drawing/2014/main" id="{50E7D9C5-B929-8BEF-96A7-980C5AB51F1C}"/>
                    </a:ext>
                  </a:extLst>
                </p14:cNvPr>
                <p14:cNvContentPartPr/>
                <p14:nvPr/>
              </p14:nvContentPartPr>
              <p14:xfrm>
                <a:off x="9674378" y="3375622"/>
                <a:ext cx="96480" cy="279720"/>
              </p14:xfrm>
            </p:contentPart>
          </mc:Choice>
          <mc:Fallback>
            <p:pic>
              <p:nvPicPr>
                <p:cNvPr id="138297" name="Freihand 138296">
                  <a:extLst>
                    <a:ext uri="{FF2B5EF4-FFF2-40B4-BE49-F238E27FC236}">
                      <a16:creationId xmlns:a16="http://schemas.microsoft.com/office/drawing/2014/main" id="{50E7D9C5-B929-8BEF-96A7-980C5AB51F1C}"/>
                    </a:ext>
                  </a:extLst>
                </p:cNvPr>
                <p:cNvPicPr/>
                <p:nvPr/>
              </p:nvPicPr>
              <p:blipFill>
                <a:blip r:embed="rId178"/>
                <a:stretch>
                  <a:fillRect/>
                </a:stretch>
              </p:blipFill>
              <p:spPr>
                <a:xfrm>
                  <a:off x="9665378" y="3366982"/>
                  <a:ext cx="1141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8298" name="Freihand 138297">
                  <a:extLst>
                    <a:ext uri="{FF2B5EF4-FFF2-40B4-BE49-F238E27FC236}">
                      <a16:creationId xmlns:a16="http://schemas.microsoft.com/office/drawing/2014/main" id="{DF9758D0-01DF-3821-60DC-400E4AAB535D}"/>
                    </a:ext>
                  </a:extLst>
                </p14:cNvPr>
                <p14:cNvContentPartPr/>
                <p14:nvPr/>
              </p14:nvContentPartPr>
              <p14:xfrm>
                <a:off x="9765098" y="3404062"/>
                <a:ext cx="114480" cy="81000"/>
              </p14:xfrm>
            </p:contentPart>
          </mc:Choice>
          <mc:Fallback>
            <p:pic>
              <p:nvPicPr>
                <p:cNvPr id="138298" name="Freihand 138297">
                  <a:extLst>
                    <a:ext uri="{FF2B5EF4-FFF2-40B4-BE49-F238E27FC236}">
                      <a16:creationId xmlns:a16="http://schemas.microsoft.com/office/drawing/2014/main" id="{DF9758D0-01DF-3821-60DC-400E4AAB535D}"/>
                    </a:ext>
                  </a:extLst>
                </p:cNvPr>
                <p:cNvPicPr/>
                <p:nvPr/>
              </p:nvPicPr>
              <p:blipFill>
                <a:blip r:embed="rId180"/>
                <a:stretch>
                  <a:fillRect/>
                </a:stretch>
              </p:blipFill>
              <p:spPr>
                <a:xfrm>
                  <a:off x="9756458" y="3395422"/>
                  <a:ext cx="132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8299" name="Freihand 138298">
                  <a:extLst>
                    <a:ext uri="{FF2B5EF4-FFF2-40B4-BE49-F238E27FC236}">
                      <a16:creationId xmlns:a16="http://schemas.microsoft.com/office/drawing/2014/main" id="{57E266B0-7E97-F43C-D3DF-416DF1C0EDA7}"/>
                    </a:ext>
                  </a:extLst>
                </p14:cNvPr>
                <p14:cNvContentPartPr/>
                <p14:nvPr/>
              </p14:nvContentPartPr>
              <p14:xfrm>
                <a:off x="9897578" y="3290302"/>
                <a:ext cx="106200" cy="183600"/>
              </p14:xfrm>
            </p:contentPart>
          </mc:Choice>
          <mc:Fallback>
            <p:pic>
              <p:nvPicPr>
                <p:cNvPr id="138299" name="Freihand 138298">
                  <a:extLst>
                    <a:ext uri="{FF2B5EF4-FFF2-40B4-BE49-F238E27FC236}">
                      <a16:creationId xmlns:a16="http://schemas.microsoft.com/office/drawing/2014/main" id="{57E266B0-7E97-F43C-D3DF-416DF1C0EDA7}"/>
                    </a:ext>
                  </a:extLst>
                </p:cNvPr>
                <p:cNvPicPr/>
                <p:nvPr/>
              </p:nvPicPr>
              <p:blipFill>
                <a:blip r:embed="rId182"/>
                <a:stretch>
                  <a:fillRect/>
                </a:stretch>
              </p:blipFill>
              <p:spPr>
                <a:xfrm>
                  <a:off x="9888578" y="3281302"/>
                  <a:ext cx="123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8300" name="Freihand 138299">
                  <a:extLst>
                    <a:ext uri="{FF2B5EF4-FFF2-40B4-BE49-F238E27FC236}">
                      <a16:creationId xmlns:a16="http://schemas.microsoft.com/office/drawing/2014/main" id="{60102757-E6B2-C464-D56D-281FF9ACCFFB}"/>
                    </a:ext>
                  </a:extLst>
                </p14:cNvPr>
                <p14:cNvContentPartPr/>
                <p14:nvPr/>
              </p14:nvContentPartPr>
              <p14:xfrm>
                <a:off x="10035818" y="3279502"/>
                <a:ext cx="323280" cy="142920"/>
              </p14:xfrm>
            </p:contentPart>
          </mc:Choice>
          <mc:Fallback>
            <p:pic>
              <p:nvPicPr>
                <p:cNvPr id="138300" name="Freihand 138299">
                  <a:extLst>
                    <a:ext uri="{FF2B5EF4-FFF2-40B4-BE49-F238E27FC236}">
                      <a16:creationId xmlns:a16="http://schemas.microsoft.com/office/drawing/2014/main" id="{60102757-E6B2-C464-D56D-281FF9ACCFFB}"/>
                    </a:ext>
                  </a:extLst>
                </p:cNvPr>
                <p:cNvPicPr/>
                <p:nvPr/>
              </p:nvPicPr>
              <p:blipFill>
                <a:blip r:embed="rId184"/>
                <a:stretch>
                  <a:fillRect/>
                </a:stretch>
              </p:blipFill>
              <p:spPr>
                <a:xfrm>
                  <a:off x="10027178" y="3270862"/>
                  <a:ext cx="340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8302" name="Freihand 138301">
                  <a:extLst>
                    <a:ext uri="{FF2B5EF4-FFF2-40B4-BE49-F238E27FC236}">
                      <a16:creationId xmlns:a16="http://schemas.microsoft.com/office/drawing/2014/main" id="{F637747E-6502-443F-D19C-15237C6F57B9}"/>
                    </a:ext>
                  </a:extLst>
                </p14:cNvPr>
                <p14:cNvContentPartPr/>
                <p14:nvPr/>
              </p14:nvContentPartPr>
              <p14:xfrm>
                <a:off x="5028938" y="2095822"/>
                <a:ext cx="3446640" cy="2949480"/>
              </p14:xfrm>
            </p:contentPart>
          </mc:Choice>
          <mc:Fallback>
            <p:pic>
              <p:nvPicPr>
                <p:cNvPr id="138302" name="Freihand 138301">
                  <a:extLst>
                    <a:ext uri="{FF2B5EF4-FFF2-40B4-BE49-F238E27FC236}">
                      <a16:creationId xmlns:a16="http://schemas.microsoft.com/office/drawing/2014/main" id="{F637747E-6502-443F-D19C-15237C6F57B9}"/>
                    </a:ext>
                  </a:extLst>
                </p:cNvPr>
                <p:cNvPicPr/>
                <p:nvPr/>
              </p:nvPicPr>
              <p:blipFill>
                <a:blip r:embed="rId186"/>
                <a:stretch>
                  <a:fillRect/>
                </a:stretch>
              </p:blipFill>
              <p:spPr>
                <a:xfrm>
                  <a:off x="5020298" y="2087182"/>
                  <a:ext cx="3464280" cy="2967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8303" name="Freihand 138302">
                  <a:extLst>
                    <a:ext uri="{FF2B5EF4-FFF2-40B4-BE49-F238E27FC236}">
                      <a16:creationId xmlns:a16="http://schemas.microsoft.com/office/drawing/2014/main" id="{952277DD-3403-81C5-EB9F-5D3618AAFA23}"/>
                    </a:ext>
                  </a:extLst>
                </p14:cNvPr>
                <p14:cNvContentPartPr/>
                <p14:nvPr/>
              </p14:nvContentPartPr>
              <p14:xfrm>
                <a:off x="8413298" y="1980982"/>
                <a:ext cx="218880" cy="216000"/>
              </p14:xfrm>
            </p:contentPart>
          </mc:Choice>
          <mc:Fallback>
            <p:pic>
              <p:nvPicPr>
                <p:cNvPr id="138303" name="Freihand 138302">
                  <a:extLst>
                    <a:ext uri="{FF2B5EF4-FFF2-40B4-BE49-F238E27FC236}">
                      <a16:creationId xmlns:a16="http://schemas.microsoft.com/office/drawing/2014/main" id="{952277DD-3403-81C5-EB9F-5D3618AAFA23}"/>
                    </a:ext>
                  </a:extLst>
                </p:cNvPr>
                <p:cNvPicPr/>
                <p:nvPr/>
              </p:nvPicPr>
              <p:blipFill>
                <a:blip r:embed="rId188"/>
                <a:stretch>
                  <a:fillRect/>
                </a:stretch>
              </p:blipFill>
              <p:spPr>
                <a:xfrm>
                  <a:off x="8404298" y="1972342"/>
                  <a:ext cx="2365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8304" name="Freihand 138303">
                  <a:extLst>
                    <a:ext uri="{FF2B5EF4-FFF2-40B4-BE49-F238E27FC236}">
                      <a16:creationId xmlns:a16="http://schemas.microsoft.com/office/drawing/2014/main" id="{D3B11048-333A-E74F-14F8-9B65B0D1E52A}"/>
                    </a:ext>
                  </a:extLst>
                </p14:cNvPr>
                <p14:cNvContentPartPr/>
                <p14:nvPr/>
              </p14:nvContentPartPr>
              <p14:xfrm>
                <a:off x="8815778" y="2013742"/>
                <a:ext cx="20520" cy="154080"/>
              </p14:xfrm>
            </p:contentPart>
          </mc:Choice>
          <mc:Fallback>
            <p:pic>
              <p:nvPicPr>
                <p:cNvPr id="138304" name="Freihand 138303">
                  <a:extLst>
                    <a:ext uri="{FF2B5EF4-FFF2-40B4-BE49-F238E27FC236}">
                      <a16:creationId xmlns:a16="http://schemas.microsoft.com/office/drawing/2014/main" id="{D3B11048-333A-E74F-14F8-9B65B0D1E52A}"/>
                    </a:ext>
                  </a:extLst>
                </p:cNvPr>
                <p:cNvPicPr/>
                <p:nvPr/>
              </p:nvPicPr>
              <p:blipFill>
                <a:blip r:embed="rId190"/>
                <a:stretch>
                  <a:fillRect/>
                </a:stretch>
              </p:blipFill>
              <p:spPr>
                <a:xfrm>
                  <a:off x="8807138" y="2005102"/>
                  <a:ext cx="38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8305" name="Freihand 138304">
                  <a:extLst>
                    <a:ext uri="{FF2B5EF4-FFF2-40B4-BE49-F238E27FC236}">
                      <a16:creationId xmlns:a16="http://schemas.microsoft.com/office/drawing/2014/main" id="{ECE78E77-C08E-A563-861B-5AF16586FF5B}"/>
                    </a:ext>
                  </a:extLst>
                </p14:cNvPr>
                <p14:cNvContentPartPr/>
                <p14:nvPr/>
              </p14:nvContentPartPr>
              <p14:xfrm>
                <a:off x="8790578" y="1942822"/>
                <a:ext cx="198000" cy="99000"/>
              </p14:xfrm>
            </p:contentPart>
          </mc:Choice>
          <mc:Fallback>
            <p:pic>
              <p:nvPicPr>
                <p:cNvPr id="138305" name="Freihand 138304">
                  <a:extLst>
                    <a:ext uri="{FF2B5EF4-FFF2-40B4-BE49-F238E27FC236}">
                      <a16:creationId xmlns:a16="http://schemas.microsoft.com/office/drawing/2014/main" id="{ECE78E77-C08E-A563-861B-5AF16586FF5B}"/>
                    </a:ext>
                  </a:extLst>
                </p:cNvPr>
                <p:cNvPicPr/>
                <p:nvPr/>
              </p:nvPicPr>
              <p:blipFill>
                <a:blip r:embed="rId192"/>
                <a:stretch>
                  <a:fillRect/>
                </a:stretch>
              </p:blipFill>
              <p:spPr>
                <a:xfrm>
                  <a:off x="8781938" y="1933822"/>
                  <a:ext cx="215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8306" name="Freihand 138305">
                  <a:extLst>
                    <a:ext uri="{FF2B5EF4-FFF2-40B4-BE49-F238E27FC236}">
                      <a16:creationId xmlns:a16="http://schemas.microsoft.com/office/drawing/2014/main" id="{55D618C6-7268-3397-90AD-32A4023DD5FD}"/>
                    </a:ext>
                  </a:extLst>
                </p14:cNvPr>
                <p14:cNvContentPartPr/>
                <p14:nvPr/>
              </p14:nvContentPartPr>
              <p14:xfrm>
                <a:off x="8820458" y="2079622"/>
                <a:ext cx="411120" cy="97200"/>
              </p14:xfrm>
            </p:contentPart>
          </mc:Choice>
          <mc:Fallback>
            <p:pic>
              <p:nvPicPr>
                <p:cNvPr id="138306" name="Freihand 138305">
                  <a:extLst>
                    <a:ext uri="{FF2B5EF4-FFF2-40B4-BE49-F238E27FC236}">
                      <a16:creationId xmlns:a16="http://schemas.microsoft.com/office/drawing/2014/main" id="{55D618C6-7268-3397-90AD-32A4023DD5FD}"/>
                    </a:ext>
                  </a:extLst>
                </p:cNvPr>
                <p:cNvPicPr/>
                <p:nvPr/>
              </p:nvPicPr>
              <p:blipFill>
                <a:blip r:embed="rId194"/>
                <a:stretch>
                  <a:fillRect/>
                </a:stretch>
              </p:blipFill>
              <p:spPr>
                <a:xfrm>
                  <a:off x="8811818" y="2070622"/>
                  <a:ext cx="428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8307" name="Freihand 138306">
                  <a:extLst>
                    <a:ext uri="{FF2B5EF4-FFF2-40B4-BE49-F238E27FC236}">
                      <a16:creationId xmlns:a16="http://schemas.microsoft.com/office/drawing/2014/main" id="{DDF18CD8-5263-073D-8512-5A43845EEB77}"/>
                    </a:ext>
                  </a:extLst>
                </p14:cNvPr>
                <p14:cNvContentPartPr/>
                <p14:nvPr/>
              </p14:nvContentPartPr>
              <p14:xfrm>
                <a:off x="9262178" y="1930222"/>
                <a:ext cx="63360" cy="223560"/>
              </p14:xfrm>
            </p:contentPart>
          </mc:Choice>
          <mc:Fallback>
            <p:pic>
              <p:nvPicPr>
                <p:cNvPr id="138307" name="Freihand 138306">
                  <a:extLst>
                    <a:ext uri="{FF2B5EF4-FFF2-40B4-BE49-F238E27FC236}">
                      <a16:creationId xmlns:a16="http://schemas.microsoft.com/office/drawing/2014/main" id="{DDF18CD8-5263-073D-8512-5A43845EEB77}"/>
                    </a:ext>
                  </a:extLst>
                </p:cNvPr>
                <p:cNvPicPr/>
                <p:nvPr/>
              </p:nvPicPr>
              <p:blipFill>
                <a:blip r:embed="rId196"/>
                <a:stretch>
                  <a:fillRect/>
                </a:stretch>
              </p:blipFill>
              <p:spPr>
                <a:xfrm>
                  <a:off x="9253538" y="1921582"/>
                  <a:ext cx="810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8309" name="Freihand 138308">
                  <a:extLst>
                    <a:ext uri="{FF2B5EF4-FFF2-40B4-BE49-F238E27FC236}">
                      <a16:creationId xmlns:a16="http://schemas.microsoft.com/office/drawing/2014/main" id="{EDC30C80-CEBD-1E76-CE39-0015448D3E87}"/>
                    </a:ext>
                  </a:extLst>
                </p14:cNvPr>
                <p14:cNvContentPartPr/>
                <p14:nvPr/>
              </p14:nvContentPartPr>
              <p14:xfrm>
                <a:off x="9356138" y="2023102"/>
                <a:ext cx="135360" cy="156960"/>
              </p14:xfrm>
            </p:contentPart>
          </mc:Choice>
          <mc:Fallback>
            <p:pic>
              <p:nvPicPr>
                <p:cNvPr id="138309" name="Freihand 138308">
                  <a:extLst>
                    <a:ext uri="{FF2B5EF4-FFF2-40B4-BE49-F238E27FC236}">
                      <a16:creationId xmlns:a16="http://schemas.microsoft.com/office/drawing/2014/main" id="{EDC30C80-CEBD-1E76-CE39-0015448D3E87}"/>
                    </a:ext>
                  </a:extLst>
                </p:cNvPr>
                <p:cNvPicPr/>
                <p:nvPr/>
              </p:nvPicPr>
              <p:blipFill>
                <a:blip r:embed="rId198"/>
                <a:stretch>
                  <a:fillRect/>
                </a:stretch>
              </p:blipFill>
              <p:spPr>
                <a:xfrm>
                  <a:off x="9347138" y="2014462"/>
                  <a:ext cx="153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8310" name="Freihand 138309">
                  <a:extLst>
                    <a:ext uri="{FF2B5EF4-FFF2-40B4-BE49-F238E27FC236}">
                      <a16:creationId xmlns:a16="http://schemas.microsoft.com/office/drawing/2014/main" id="{253426D6-CE46-8A37-28F3-7457A3C075B8}"/>
                    </a:ext>
                  </a:extLst>
                </p14:cNvPr>
                <p14:cNvContentPartPr/>
                <p14:nvPr/>
              </p14:nvContentPartPr>
              <p14:xfrm>
                <a:off x="9527498" y="1871902"/>
                <a:ext cx="602640" cy="315360"/>
              </p14:xfrm>
            </p:contentPart>
          </mc:Choice>
          <mc:Fallback>
            <p:pic>
              <p:nvPicPr>
                <p:cNvPr id="138310" name="Freihand 138309">
                  <a:extLst>
                    <a:ext uri="{FF2B5EF4-FFF2-40B4-BE49-F238E27FC236}">
                      <a16:creationId xmlns:a16="http://schemas.microsoft.com/office/drawing/2014/main" id="{253426D6-CE46-8A37-28F3-7457A3C075B8}"/>
                    </a:ext>
                  </a:extLst>
                </p:cNvPr>
                <p:cNvPicPr/>
                <p:nvPr/>
              </p:nvPicPr>
              <p:blipFill>
                <a:blip r:embed="rId200"/>
                <a:stretch>
                  <a:fillRect/>
                </a:stretch>
              </p:blipFill>
              <p:spPr>
                <a:xfrm>
                  <a:off x="9518858" y="1863262"/>
                  <a:ext cx="62028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8312" name="Freihand 138311">
                  <a:extLst>
                    <a:ext uri="{FF2B5EF4-FFF2-40B4-BE49-F238E27FC236}">
                      <a16:creationId xmlns:a16="http://schemas.microsoft.com/office/drawing/2014/main" id="{5355A0C7-6460-67AA-43BA-BF8B7CF932EB}"/>
                    </a:ext>
                  </a:extLst>
                </p14:cNvPr>
                <p14:cNvContentPartPr/>
                <p14:nvPr/>
              </p14:nvContentPartPr>
              <p14:xfrm>
                <a:off x="8328698" y="2376262"/>
                <a:ext cx="231120" cy="136440"/>
              </p14:xfrm>
            </p:contentPart>
          </mc:Choice>
          <mc:Fallback>
            <p:pic>
              <p:nvPicPr>
                <p:cNvPr id="138312" name="Freihand 138311">
                  <a:extLst>
                    <a:ext uri="{FF2B5EF4-FFF2-40B4-BE49-F238E27FC236}">
                      <a16:creationId xmlns:a16="http://schemas.microsoft.com/office/drawing/2014/main" id="{5355A0C7-6460-67AA-43BA-BF8B7CF932EB}"/>
                    </a:ext>
                  </a:extLst>
                </p:cNvPr>
                <p:cNvPicPr/>
                <p:nvPr/>
              </p:nvPicPr>
              <p:blipFill>
                <a:blip r:embed="rId202"/>
                <a:stretch>
                  <a:fillRect/>
                </a:stretch>
              </p:blipFill>
              <p:spPr>
                <a:xfrm>
                  <a:off x="8319698" y="2367262"/>
                  <a:ext cx="248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8313" name="Freihand 138312">
                  <a:extLst>
                    <a:ext uri="{FF2B5EF4-FFF2-40B4-BE49-F238E27FC236}">
                      <a16:creationId xmlns:a16="http://schemas.microsoft.com/office/drawing/2014/main" id="{1E4E1879-898A-5037-5C2F-CE4E9392A43A}"/>
                    </a:ext>
                  </a:extLst>
                </p14:cNvPr>
                <p14:cNvContentPartPr/>
                <p14:nvPr/>
              </p14:nvContentPartPr>
              <p14:xfrm>
                <a:off x="8625338" y="2309302"/>
                <a:ext cx="132840" cy="160920"/>
              </p14:xfrm>
            </p:contentPart>
          </mc:Choice>
          <mc:Fallback>
            <p:pic>
              <p:nvPicPr>
                <p:cNvPr id="138313" name="Freihand 138312">
                  <a:extLst>
                    <a:ext uri="{FF2B5EF4-FFF2-40B4-BE49-F238E27FC236}">
                      <a16:creationId xmlns:a16="http://schemas.microsoft.com/office/drawing/2014/main" id="{1E4E1879-898A-5037-5C2F-CE4E9392A43A}"/>
                    </a:ext>
                  </a:extLst>
                </p:cNvPr>
                <p:cNvPicPr/>
                <p:nvPr/>
              </p:nvPicPr>
              <p:blipFill>
                <a:blip r:embed="rId204"/>
                <a:stretch>
                  <a:fillRect/>
                </a:stretch>
              </p:blipFill>
              <p:spPr>
                <a:xfrm>
                  <a:off x="8616338" y="2300662"/>
                  <a:ext cx="150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8314" name="Freihand 138313">
                  <a:extLst>
                    <a:ext uri="{FF2B5EF4-FFF2-40B4-BE49-F238E27FC236}">
                      <a16:creationId xmlns:a16="http://schemas.microsoft.com/office/drawing/2014/main" id="{714EF423-ADC3-9DA4-6B9B-2F291F278E32}"/>
                    </a:ext>
                  </a:extLst>
                </p14:cNvPr>
                <p14:cNvContentPartPr/>
                <p14:nvPr/>
              </p14:nvContentPartPr>
              <p14:xfrm>
                <a:off x="8858258" y="2354302"/>
                <a:ext cx="81000" cy="126720"/>
              </p14:xfrm>
            </p:contentPart>
          </mc:Choice>
          <mc:Fallback>
            <p:pic>
              <p:nvPicPr>
                <p:cNvPr id="138314" name="Freihand 138313">
                  <a:extLst>
                    <a:ext uri="{FF2B5EF4-FFF2-40B4-BE49-F238E27FC236}">
                      <a16:creationId xmlns:a16="http://schemas.microsoft.com/office/drawing/2014/main" id="{714EF423-ADC3-9DA4-6B9B-2F291F278E32}"/>
                    </a:ext>
                  </a:extLst>
                </p:cNvPr>
                <p:cNvPicPr/>
                <p:nvPr/>
              </p:nvPicPr>
              <p:blipFill>
                <a:blip r:embed="rId206"/>
                <a:stretch>
                  <a:fillRect/>
                </a:stretch>
              </p:blipFill>
              <p:spPr>
                <a:xfrm>
                  <a:off x="8849258" y="2345662"/>
                  <a:ext cx="98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8315" name="Freihand 138314">
                  <a:extLst>
                    <a:ext uri="{FF2B5EF4-FFF2-40B4-BE49-F238E27FC236}">
                      <a16:creationId xmlns:a16="http://schemas.microsoft.com/office/drawing/2014/main" id="{FD93C80E-01EC-1E8B-08CF-388AC1D24EDD}"/>
                    </a:ext>
                  </a:extLst>
                </p14:cNvPr>
                <p14:cNvContentPartPr/>
                <p14:nvPr/>
              </p14:nvContentPartPr>
              <p14:xfrm>
                <a:off x="8985338" y="2358622"/>
                <a:ext cx="285480" cy="132120"/>
              </p14:xfrm>
            </p:contentPart>
          </mc:Choice>
          <mc:Fallback>
            <p:pic>
              <p:nvPicPr>
                <p:cNvPr id="138315" name="Freihand 138314">
                  <a:extLst>
                    <a:ext uri="{FF2B5EF4-FFF2-40B4-BE49-F238E27FC236}">
                      <a16:creationId xmlns:a16="http://schemas.microsoft.com/office/drawing/2014/main" id="{FD93C80E-01EC-1E8B-08CF-388AC1D24EDD}"/>
                    </a:ext>
                  </a:extLst>
                </p:cNvPr>
                <p:cNvPicPr/>
                <p:nvPr/>
              </p:nvPicPr>
              <p:blipFill>
                <a:blip r:embed="rId208"/>
                <a:stretch>
                  <a:fillRect/>
                </a:stretch>
              </p:blipFill>
              <p:spPr>
                <a:xfrm>
                  <a:off x="8976698" y="2349982"/>
                  <a:ext cx="303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8316" name="Freihand 138315">
                  <a:extLst>
                    <a:ext uri="{FF2B5EF4-FFF2-40B4-BE49-F238E27FC236}">
                      <a16:creationId xmlns:a16="http://schemas.microsoft.com/office/drawing/2014/main" id="{BD7435F0-DE54-FB53-9B00-4BAA64E635FD}"/>
                    </a:ext>
                  </a:extLst>
                </p14:cNvPr>
                <p14:cNvContentPartPr/>
                <p14:nvPr/>
              </p14:nvContentPartPr>
              <p14:xfrm>
                <a:off x="9311858" y="2334862"/>
                <a:ext cx="133560" cy="122760"/>
              </p14:xfrm>
            </p:contentPart>
          </mc:Choice>
          <mc:Fallback>
            <p:pic>
              <p:nvPicPr>
                <p:cNvPr id="138316" name="Freihand 138315">
                  <a:extLst>
                    <a:ext uri="{FF2B5EF4-FFF2-40B4-BE49-F238E27FC236}">
                      <a16:creationId xmlns:a16="http://schemas.microsoft.com/office/drawing/2014/main" id="{BD7435F0-DE54-FB53-9B00-4BAA64E635FD}"/>
                    </a:ext>
                  </a:extLst>
                </p:cNvPr>
                <p:cNvPicPr/>
                <p:nvPr/>
              </p:nvPicPr>
              <p:blipFill>
                <a:blip r:embed="rId210"/>
                <a:stretch>
                  <a:fillRect/>
                </a:stretch>
              </p:blipFill>
              <p:spPr>
                <a:xfrm>
                  <a:off x="9302858" y="2325862"/>
                  <a:ext cx="151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8317" name="Freihand 138316">
                  <a:extLst>
                    <a:ext uri="{FF2B5EF4-FFF2-40B4-BE49-F238E27FC236}">
                      <a16:creationId xmlns:a16="http://schemas.microsoft.com/office/drawing/2014/main" id="{B6FC103B-1446-2651-73F3-3E83DC177C90}"/>
                    </a:ext>
                  </a:extLst>
                </p14:cNvPr>
                <p14:cNvContentPartPr/>
                <p14:nvPr/>
              </p14:nvContentPartPr>
              <p14:xfrm>
                <a:off x="9590858" y="2231182"/>
                <a:ext cx="582480" cy="198360"/>
              </p14:xfrm>
            </p:contentPart>
          </mc:Choice>
          <mc:Fallback>
            <p:pic>
              <p:nvPicPr>
                <p:cNvPr id="138317" name="Freihand 138316">
                  <a:extLst>
                    <a:ext uri="{FF2B5EF4-FFF2-40B4-BE49-F238E27FC236}">
                      <a16:creationId xmlns:a16="http://schemas.microsoft.com/office/drawing/2014/main" id="{B6FC103B-1446-2651-73F3-3E83DC177C90}"/>
                    </a:ext>
                  </a:extLst>
                </p:cNvPr>
                <p:cNvPicPr/>
                <p:nvPr/>
              </p:nvPicPr>
              <p:blipFill>
                <a:blip r:embed="rId212"/>
                <a:stretch>
                  <a:fillRect/>
                </a:stretch>
              </p:blipFill>
              <p:spPr>
                <a:xfrm>
                  <a:off x="9582218" y="2222542"/>
                  <a:ext cx="600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318" name="Freihand 138317">
                  <a:extLst>
                    <a:ext uri="{FF2B5EF4-FFF2-40B4-BE49-F238E27FC236}">
                      <a16:creationId xmlns:a16="http://schemas.microsoft.com/office/drawing/2014/main" id="{1CD3F2CF-35B2-136F-E519-68B9752E9A7F}"/>
                    </a:ext>
                  </a:extLst>
                </p14:cNvPr>
                <p14:cNvContentPartPr/>
                <p14:nvPr/>
              </p14:nvContentPartPr>
              <p14:xfrm>
                <a:off x="10150658" y="2193742"/>
                <a:ext cx="28800" cy="21600"/>
              </p14:xfrm>
            </p:contentPart>
          </mc:Choice>
          <mc:Fallback>
            <p:pic>
              <p:nvPicPr>
                <p:cNvPr id="138318" name="Freihand 138317">
                  <a:extLst>
                    <a:ext uri="{FF2B5EF4-FFF2-40B4-BE49-F238E27FC236}">
                      <a16:creationId xmlns:a16="http://schemas.microsoft.com/office/drawing/2014/main" id="{1CD3F2CF-35B2-136F-E519-68B9752E9A7F}"/>
                    </a:ext>
                  </a:extLst>
                </p:cNvPr>
                <p:cNvPicPr/>
                <p:nvPr/>
              </p:nvPicPr>
              <p:blipFill>
                <a:blip r:embed="rId214"/>
                <a:stretch>
                  <a:fillRect/>
                </a:stretch>
              </p:blipFill>
              <p:spPr>
                <a:xfrm>
                  <a:off x="10142018" y="2185102"/>
                  <a:ext cx="46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8319" name="Freihand 138318">
                  <a:extLst>
                    <a:ext uri="{FF2B5EF4-FFF2-40B4-BE49-F238E27FC236}">
                      <a16:creationId xmlns:a16="http://schemas.microsoft.com/office/drawing/2014/main" id="{9E527638-919D-CC6E-6CCB-0A53C7A680E7}"/>
                    </a:ext>
                  </a:extLst>
                </p14:cNvPr>
                <p14:cNvContentPartPr/>
                <p14:nvPr/>
              </p14:nvContentPartPr>
              <p14:xfrm>
                <a:off x="10201418" y="2112382"/>
                <a:ext cx="198000" cy="250920"/>
              </p14:xfrm>
            </p:contentPart>
          </mc:Choice>
          <mc:Fallback>
            <p:pic>
              <p:nvPicPr>
                <p:cNvPr id="138319" name="Freihand 138318">
                  <a:extLst>
                    <a:ext uri="{FF2B5EF4-FFF2-40B4-BE49-F238E27FC236}">
                      <a16:creationId xmlns:a16="http://schemas.microsoft.com/office/drawing/2014/main" id="{9E527638-919D-CC6E-6CCB-0A53C7A680E7}"/>
                    </a:ext>
                  </a:extLst>
                </p:cNvPr>
                <p:cNvPicPr/>
                <p:nvPr/>
              </p:nvPicPr>
              <p:blipFill>
                <a:blip r:embed="rId216"/>
                <a:stretch>
                  <a:fillRect/>
                </a:stretch>
              </p:blipFill>
              <p:spPr>
                <a:xfrm>
                  <a:off x="10192418" y="2103742"/>
                  <a:ext cx="2156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8321" name="Freihand 138320">
                  <a:extLst>
                    <a:ext uri="{FF2B5EF4-FFF2-40B4-BE49-F238E27FC236}">
                      <a16:creationId xmlns:a16="http://schemas.microsoft.com/office/drawing/2014/main" id="{C3D56296-236D-AAFB-22B2-A23E9FA27751}"/>
                    </a:ext>
                  </a:extLst>
                </p14:cNvPr>
                <p14:cNvContentPartPr/>
                <p14:nvPr/>
              </p14:nvContentPartPr>
              <p14:xfrm>
                <a:off x="10457738" y="2196622"/>
                <a:ext cx="129960" cy="256320"/>
              </p14:xfrm>
            </p:contentPart>
          </mc:Choice>
          <mc:Fallback>
            <p:pic>
              <p:nvPicPr>
                <p:cNvPr id="138321" name="Freihand 138320">
                  <a:extLst>
                    <a:ext uri="{FF2B5EF4-FFF2-40B4-BE49-F238E27FC236}">
                      <a16:creationId xmlns:a16="http://schemas.microsoft.com/office/drawing/2014/main" id="{C3D56296-236D-AAFB-22B2-A23E9FA27751}"/>
                    </a:ext>
                  </a:extLst>
                </p:cNvPr>
                <p:cNvPicPr/>
                <p:nvPr/>
              </p:nvPicPr>
              <p:blipFill>
                <a:blip r:embed="rId218"/>
                <a:stretch>
                  <a:fillRect/>
                </a:stretch>
              </p:blipFill>
              <p:spPr>
                <a:xfrm>
                  <a:off x="10449098" y="2187622"/>
                  <a:ext cx="1476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322" name="Freihand 138321">
                  <a:extLst>
                    <a:ext uri="{FF2B5EF4-FFF2-40B4-BE49-F238E27FC236}">
                      <a16:creationId xmlns:a16="http://schemas.microsoft.com/office/drawing/2014/main" id="{99CA7907-4E07-28A7-A60D-4140542F138A}"/>
                    </a:ext>
                  </a:extLst>
                </p14:cNvPr>
                <p14:cNvContentPartPr/>
                <p14:nvPr/>
              </p14:nvContentPartPr>
              <p14:xfrm>
                <a:off x="10610738" y="2146222"/>
                <a:ext cx="34920" cy="168840"/>
              </p14:xfrm>
            </p:contentPart>
          </mc:Choice>
          <mc:Fallback>
            <p:pic>
              <p:nvPicPr>
                <p:cNvPr id="138322" name="Freihand 138321">
                  <a:extLst>
                    <a:ext uri="{FF2B5EF4-FFF2-40B4-BE49-F238E27FC236}">
                      <a16:creationId xmlns:a16="http://schemas.microsoft.com/office/drawing/2014/main" id="{99CA7907-4E07-28A7-A60D-4140542F138A}"/>
                    </a:ext>
                  </a:extLst>
                </p:cNvPr>
                <p:cNvPicPr/>
                <p:nvPr/>
              </p:nvPicPr>
              <p:blipFill>
                <a:blip r:embed="rId220"/>
                <a:stretch>
                  <a:fillRect/>
                </a:stretch>
              </p:blipFill>
              <p:spPr>
                <a:xfrm>
                  <a:off x="10601738" y="2137222"/>
                  <a:ext cx="525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323" name="Freihand 138322">
                  <a:extLst>
                    <a:ext uri="{FF2B5EF4-FFF2-40B4-BE49-F238E27FC236}">
                      <a16:creationId xmlns:a16="http://schemas.microsoft.com/office/drawing/2014/main" id="{536BDC7B-D280-30ED-55D9-67B6C42F0DA9}"/>
                    </a:ext>
                  </a:extLst>
                </p14:cNvPr>
                <p14:cNvContentPartPr/>
                <p14:nvPr/>
              </p14:nvContentPartPr>
              <p14:xfrm>
                <a:off x="10680938" y="2182222"/>
                <a:ext cx="113760" cy="144720"/>
              </p14:xfrm>
            </p:contentPart>
          </mc:Choice>
          <mc:Fallback>
            <p:pic>
              <p:nvPicPr>
                <p:cNvPr id="138323" name="Freihand 138322">
                  <a:extLst>
                    <a:ext uri="{FF2B5EF4-FFF2-40B4-BE49-F238E27FC236}">
                      <a16:creationId xmlns:a16="http://schemas.microsoft.com/office/drawing/2014/main" id="{536BDC7B-D280-30ED-55D9-67B6C42F0DA9}"/>
                    </a:ext>
                  </a:extLst>
                </p:cNvPr>
                <p:cNvPicPr/>
                <p:nvPr/>
              </p:nvPicPr>
              <p:blipFill>
                <a:blip r:embed="rId222"/>
                <a:stretch>
                  <a:fillRect/>
                </a:stretch>
              </p:blipFill>
              <p:spPr>
                <a:xfrm>
                  <a:off x="10671938" y="2173222"/>
                  <a:ext cx="131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8324" name="Freihand 138323">
                  <a:extLst>
                    <a:ext uri="{FF2B5EF4-FFF2-40B4-BE49-F238E27FC236}">
                      <a16:creationId xmlns:a16="http://schemas.microsoft.com/office/drawing/2014/main" id="{2D577E40-42B4-9F0D-89FD-0EA6F39EEE4B}"/>
                    </a:ext>
                  </a:extLst>
                </p14:cNvPr>
                <p14:cNvContentPartPr/>
                <p14:nvPr/>
              </p14:nvContentPartPr>
              <p14:xfrm>
                <a:off x="10832138" y="2106622"/>
                <a:ext cx="190080" cy="241200"/>
              </p14:xfrm>
            </p:contentPart>
          </mc:Choice>
          <mc:Fallback>
            <p:pic>
              <p:nvPicPr>
                <p:cNvPr id="138324" name="Freihand 138323">
                  <a:extLst>
                    <a:ext uri="{FF2B5EF4-FFF2-40B4-BE49-F238E27FC236}">
                      <a16:creationId xmlns:a16="http://schemas.microsoft.com/office/drawing/2014/main" id="{2D577E40-42B4-9F0D-89FD-0EA6F39EEE4B}"/>
                    </a:ext>
                  </a:extLst>
                </p:cNvPr>
                <p:cNvPicPr/>
                <p:nvPr/>
              </p:nvPicPr>
              <p:blipFill>
                <a:blip r:embed="rId224"/>
                <a:stretch>
                  <a:fillRect/>
                </a:stretch>
              </p:blipFill>
              <p:spPr>
                <a:xfrm>
                  <a:off x="10823138" y="2097622"/>
                  <a:ext cx="2077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8325" name="Freihand 138324">
                  <a:extLst>
                    <a:ext uri="{FF2B5EF4-FFF2-40B4-BE49-F238E27FC236}">
                      <a16:creationId xmlns:a16="http://schemas.microsoft.com/office/drawing/2014/main" id="{C0085F45-5444-BB1B-8796-6F9863701A84}"/>
                    </a:ext>
                  </a:extLst>
                </p14:cNvPr>
                <p14:cNvContentPartPr/>
                <p14:nvPr/>
              </p14:nvContentPartPr>
              <p14:xfrm>
                <a:off x="10804058" y="2137582"/>
                <a:ext cx="141120" cy="18000"/>
              </p14:xfrm>
            </p:contentPart>
          </mc:Choice>
          <mc:Fallback>
            <p:pic>
              <p:nvPicPr>
                <p:cNvPr id="138325" name="Freihand 138324">
                  <a:extLst>
                    <a:ext uri="{FF2B5EF4-FFF2-40B4-BE49-F238E27FC236}">
                      <a16:creationId xmlns:a16="http://schemas.microsoft.com/office/drawing/2014/main" id="{C0085F45-5444-BB1B-8796-6F9863701A84}"/>
                    </a:ext>
                  </a:extLst>
                </p:cNvPr>
                <p:cNvPicPr/>
                <p:nvPr/>
              </p:nvPicPr>
              <p:blipFill>
                <a:blip r:embed="rId226"/>
                <a:stretch>
                  <a:fillRect/>
                </a:stretch>
              </p:blipFill>
              <p:spPr>
                <a:xfrm>
                  <a:off x="10795058" y="2128942"/>
                  <a:ext cx="1587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326" name="Freihand 138325">
                  <a:extLst>
                    <a:ext uri="{FF2B5EF4-FFF2-40B4-BE49-F238E27FC236}">
                      <a16:creationId xmlns:a16="http://schemas.microsoft.com/office/drawing/2014/main" id="{3C74FCBD-B8AD-FA89-3FC7-C153BD8DEA66}"/>
                    </a:ext>
                  </a:extLst>
                </p14:cNvPr>
                <p14:cNvContentPartPr/>
                <p14:nvPr/>
              </p14:nvContentPartPr>
              <p14:xfrm>
                <a:off x="11048498" y="2141542"/>
                <a:ext cx="113760" cy="168480"/>
              </p14:xfrm>
            </p:contentPart>
          </mc:Choice>
          <mc:Fallback>
            <p:pic>
              <p:nvPicPr>
                <p:cNvPr id="138326" name="Freihand 138325">
                  <a:extLst>
                    <a:ext uri="{FF2B5EF4-FFF2-40B4-BE49-F238E27FC236}">
                      <a16:creationId xmlns:a16="http://schemas.microsoft.com/office/drawing/2014/main" id="{3C74FCBD-B8AD-FA89-3FC7-C153BD8DEA66}"/>
                    </a:ext>
                  </a:extLst>
                </p:cNvPr>
                <p:cNvPicPr/>
                <p:nvPr/>
              </p:nvPicPr>
              <p:blipFill>
                <a:blip r:embed="rId228"/>
                <a:stretch>
                  <a:fillRect/>
                </a:stretch>
              </p:blipFill>
              <p:spPr>
                <a:xfrm>
                  <a:off x="11039498" y="2132542"/>
                  <a:ext cx="1314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8328" name="Freihand 138327">
                  <a:extLst>
                    <a:ext uri="{FF2B5EF4-FFF2-40B4-BE49-F238E27FC236}">
                      <a16:creationId xmlns:a16="http://schemas.microsoft.com/office/drawing/2014/main" id="{AC3ED679-226C-4778-C0C1-4A075251038B}"/>
                    </a:ext>
                  </a:extLst>
                </p14:cNvPr>
                <p14:cNvContentPartPr/>
                <p14:nvPr/>
              </p14:nvContentPartPr>
              <p14:xfrm>
                <a:off x="11137058" y="2102662"/>
                <a:ext cx="176040" cy="910080"/>
              </p14:xfrm>
            </p:contentPart>
          </mc:Choice>
          <mc:Fallback>
            <p:pic>
              <p:nvPicPr>
                <p:cNvPr id="138328" name="Freihand 138327">
                  <a:extLst>
                    <a:ext uri="{FF2B5EF4-FFF2-40B4-BE49-F238E27FC236}">
                      <a16:creationId xmlns:a16="http://schemas.microsoft.com/office/drawing/2014/main" id="{AC3ED679-226C-4778-C0C1-4A075251038B}"/>
                    </a:ext>
                  </a:extLst>
                </p:cNvPr>
                <p:cNvPicPr/>
                <p:nvPr/>
              </p:nvPicPr>
              <p:blipFill>
                <a:blip r:embed="rId230"/>
                <a:stretch>
                  <a:fillRect/>
                </a:stretch>
              </p:blipFill>
              <p:spPr>
                <a:xfrm>
                  <a:off x="11128418" y="2094022"/>
                  <a:ext cx="193680" cy="927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8329" name="Freihand 138328">
                  <a:extLst>
                    <a:ext uri="{FF2B5EF4-FFF2-40B4-BE49-F238E27FC236}">
                      <a16:creationId xmlns:a16="http://schemas.microsoft.com/office/drawing/2014/main" id="{BCA22CF5-5E4E-09F6-EA4C-EE8BE279E335}"/>
                    </a:ext>
                  </a:extLst>
                </p14:cNvPr>
                <p14:cNvContentPartPr/>
                <p14:nvPr/>
              </p14:nvContentPartPr>
              <p14:xfrm>
                <a:off x="9424898" y="2570302"/>
                <a:ext cx="2075040" cy="1347480"/>
              </p14:xfrm>
            </p:contentPart>
          </mc:Choice>
          <mc:Fallback>
            <p:pic>
              <p:nvPicPr>
                <p:cNvPr id="138329" name="Freihand 138328">
                  <a:extLst>
                    <a:ext uri="{FF2B5EF4-FFF2-40B4-BE49-F238E27FC236}">
                      <a16:creationId xmlns:a16="http://schemas.microsoft.com/office/drawing/2014/main" id="{BCA22CF5-5E4E-09F6-EA4C-EE8BE279E335}"/>
                    </a:ext>
                  </a:extLst>
                </p:cNvPr>
                <p:cNvPicPr/>
                <p:nvPr/>
              </p:nvPicPr>
              <p:blipFill>
                <a:blip r:embed="rId232"/>
                <a:stretch>
                  <a:fillRect/>
                </a:stretch>
              </p:blipFill>
              <p:spPr>
                <a:xfrm>
                  <a:off x="9415898" y="2561662"/>
                  <a:ext cx="2092680" cy="1365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8330" name="Freihand 138329">
                  <a:extLst>
                    <a:ext uri="{FF2B5EF4-FFF2-40B4-BE49-F238E27FC236}">
                      <a16:creationId xmlns:a16="http://schemas.microsoft.com/office/drawing/2014/main" id="{8F9AAA28-EE1F-7A0D-79A7-271BB4F31305}"/>
                    </a:ext>
                  </a:extLst>
                </p14:cNvPr>
                <p14:cNvContentPartPr/>
                <p14:nvPr/>
              </p14:nvContentPartPr>
              <p14:xfrm>
                <a:off x="9710018" y="3763342"/>
                <a:ext cx="54000" cy="189720"/>
              </p14:xfrm>
            </p:contentPart>
          </mc:Choice>
          <mc:Fallback>
            <p:pic>
              <p:nvPicPr>
                <p:cNvPr id="138330" name="Freihand 138329">
                  <a:extLst>
                    <a:ext uri="{FF2B5EF4-FFF2-40B4-BE49-F238E27FC236}">
                      <a16:creationId xmlns:a16="http://schemas.microsoft.com/office/drawing/2014/main" id="{8F9AAA28-EE1F-7A0D-79A7-271BB4F31305}"/>
                    </a:ext>
                  </a:extLst>
                </p:cNvPr>
                <p:cNvPicPr/>
                <p:nvPr/>
              </p:nvPicPr>
              <p:blipFill>
                <a:blip r:embed="rId234"/>
                <a:stretch>
                  <a:fillRect/>
                </a:stretch>
              </p:blipFill>
              <p:spPr>
                <a:xfrm>
                  <a:off x="9701378" y="3754702"/>
                  <a:ext cx="716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8332" name="Freihand 138331">
                  <a:extLst>
                    <a:ext uri="{FF2B5EF4-FFF2-40B4-BE49-F238E27FC236}">
                      <a16:creationId xmlns:a16="http://schemas.microsoft.com/office/drawing/2014/main" id="{5A67A7AF-883B-F3FF-9815-EAA511FA306E}"/>
                    </a:ext>
                  </a:extLst>
                </p14:cNvPr>
                <p14:cNvContentPartPr/>
                <p14:nvPr/>
              </p14:nvContentPartPr>
              <p14:xfrm>
                <a:off x="9962378" y="3768742"/>
                <a:ext cx="60840" cy="148680"/>
              </p14:xfrm>
            </p:contentPart>
          </mc:Choice>
          <mc:Fallback>
            <p:pic>
              <p:nvPicPr>
                <p:cNvPr id="138332" name="Freihand 138331">
                  <a:extLst>
                    <a:ext uri="{FF2B5EF4-FFF2-40B4-BE49-F238E27FC236}">
                      <a16:creationId xmlns:a16="http://schemas.microsoft.com/office/drawing/2014/main" id="{5A67A7AF-883B-F3FF-9815-EAA511FA306E}"/>
                    </a:ext>
                  </a:extLst>
                </p:cNvPr>
                <p:cNvPicPr/>
                <p:nvPr/>
              </p:nvPicPr>
              <p:blipFill>
                <a:blip r:embed="rId236"/>
                <a:stretch>
                  <a:fillRect/>
                </a:stretch>
              </p:blipFill>
              <p:spPr>
                <a:xfrm>
                  <a:off x="9953378" y="3760102"/>
                  <a:ext cx="78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333" name="Freihand 138332">
                  <a:extLst>
                    <a:ext uri="{FF2B5EF4-FFF2-40B4-BE49-F238E27FC236}">
                      <a16:creationId xmlns:a16="http://schemas.microsoft.com/office/drawing/2014/main" id="{843DE318-146E-F69A-04EC-26F8C7AEB1F9}"/>
                    </a:ext>
                  </a:extLst>
                </p14:cNvPr>
                <p14:cNvContentPartPr/>
                <p14:nvPr/>
              </p14:nvContentPartPr>
              <p14:xfrm>
                <a:off x="10051658" y="3676222"/>
                <a:ext cx="127440" cy="181080"/>
              </p14:xfrm>
            </p:contentPart>
          </mc:Choice>
          <mc:Fallback>
            <p:pic>
              <p:nvPicPr>
                <p:cNvPr id="138333" name="Freihand 138332">
                  <a:extLst>
                    <a:ext uri="{FF2B5EF4-FFF2-40B4-BE49-F238E27FC236}">
                      <a16:creationId xmlns:a16="http://schemas.microsoft.com/office/drawing/2014/main" id="{843DE318-146E-F69A-04EC-26F8C7AEB1F9}"/>
                    </a:ext>
                  </a:extLst>
                </p:cNvPr>
                <p:cNvPicPr/>
                <p:nvPr/>
              </p:nvPicPr>
              <p:blipFill>
                <a:blip r:embed="rId238"/>
                <a:stretch>
                  <a:fillRect/>
                </a:stretch>
              </p:blipFill>
              <p:spPr>
                <a:xfrm>
                  <a:off x="10042658" y="3667582"/>
                  <a:ext cx="145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8334" name="Freihand 138333">
                  <a:extLst>
                    <a:ext uri="{FF2B5EF4-FFF2-40B4-BE49-F238E27FC236}">
                      <a16:creationId xmlns:a16="http://schemas.microsoft.com/office/drawing/2014/main" id="{F64EC361-145E-0551-1704-35C34E68EE9F}"/>
                    </a:ext>
                  </a:extLst>
                </p14:cNvPr>
                <p14:cNvContentPartPr/>
                <p14:nvPr/>
              </p14:nvContentPartPr>
              <p14:xfrm>
                <a:off x="10271618" y="3591622"/>
                <a:ext cx="286560" cy="160200"/>
              </p14:xfrm>
            </p:contentPart>
          </mc:Choice>
          <mc:Fallback>
            <p:pic>
              <p:nvPicPr>
                <p:cNvPr id="138334" name="Freihand 138333">
                  <a:extLst>
                    <a:ext uri="{FF2B5EF4-FFF2-40B4-BE49-F238E27FC236}">
                      <a16:creationId xmlns:a16="http://schemas.microsoft.com/office/drawing/2014/main" id="{F64EC361-145E-0551-1704-35C34E68EE9F}"/>
                    </a:ext>
                  </a:extLst>
                </p:cNvPr>
                <p:cNvPicPr/>
                <p:nvPr/>
              </p:nvPicPr>
              <p:blipFill>
                <a:blip r:embed="rId240"/>
                <a:stretch>
                  <a:fillRect/>
                </a:stretch>
              </p:blipFill>
              <p:spPr>
                <a:xfrm>
                  <a:off x="10262978" y="3582982"/>
                  <a:ext cx="3042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8335" name="Freihand 138334">
                  <a:extLst>
                    <a:ext uri="{FF2B5EF4-FFF2-40B4-BE49-F238E27FC236}">
                      <a16:creationId xmlns:a16="http://schemas.microsoft.com/office/drawing/2014/main" id="{8F76DD08-0914-2842-AAC0-58AF1A8EA811}"/>
                    </a:ext>
                  </a:extLst>
                </p14:cNvPr>
                <p14:cNvContentPartPr/>
                <p14:nvPr/>
              </p14:nvContentPartPr>
              <p14:xfrm>
                <a:off x="10608218" y="3449062"/>
                <a:ext cx="140040" cy="209160"/>
              </p14:xfrm>
            </p:contentPart>
          </mc:Choice>
          <mc:Fallback>
            <p:pic>
              <p:nvPicPr>
                <p:cNvPr id="138335" name="Freihand 138334">
                  <a:extLst>
                    <a:ext uri="{FF2B5EF4-FFF2-40B4-BE49-F238E27FC236}">
                      <a16:creationId xmlns:a16="http://schemas.microsoft.com/office/drawing/2014/main" id="{8F76DD08-0914-2842-AAC0-58AF1A8EA811}"/>
                    </a:ext>
                  </a:extLst>
                </p:cNvPr>
                <p:cNvPicPr/>
                <p:nvPr/>
              </p:nvPicPr>
              <p:blipFill>
                <a:blip r:embed="rId242"/>
                <a:stretch>
                  <a:fillRect/>
                </a:stretch>
              </p:blipFill>
              <p:spPr>
                <a:xfrm>
                  <a:off x="10599218" y="3440062"/>
                  <a:ext cx="157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8336" name="Freihand 138335">
                  <a:extLst>
                    <a:ext uri="{FF2B5EF4-FFF2-40B4-BE49-F238E27FC236}">
                      <a16:creationId xmlns:a16="http://schemas.microsoft.com/office/drawing/2014/main" id="{1D706378-9F72-8802-6438-AF4CFA4A935C}"/>
                    </a:ext>
                  </a:extLst>
                </p14:cNvPr>
                <p14:cNvContentPartPr/>
                <p14:nvPr/>
              </p14:nvContentPartPr>
              <p14:xfrm>
                <a:off x="10768058" y="3293182"/>
                <a:ext cx="243000" cy="304200"/>
              </p14:xfrm>
            </p:contentPart>
          </mc:Choice>
          <mc:Fallback>
            <p:pic>
              <p:nvPicPr>
                <p:cNvPr id="138336" name="Freihand 138335">
                  <a:extLst>
                    <a:ext uri="{FF2B5EF4-FFF2-40B4-BE49-F238E27FC236}">
                      <a16:creationId xmlns:a16="http://schemas.microsoft.com/office/drawing/2014/main" id="{1D706378-9F72-8802-6438-AF4CFA4A935C}"/>
                    </a:ext>
                  </a:extLst>
                </p:cNvPr>
                <p:cNvPicPr/>
                <p:nvPr/>
              </p:nvPicPr>
              <p:blipFill>
                <a:blip r:embed="rId244"/>
                <a:stretch>
                  <a:fillRect/>
                </a:stretch>
              </p:blipFill>
              <p:spPr>
                <a:xfrm>
                  <a:off x="10759418" y="3284542"/>
                  <a:ext cx="2606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8337" name="Freihand 138336">
                  <a:extLst>
                    <a:ext uri="{FF2B5EF4-FFF2-40B4-BE49-F238E27FC236}">
                      <a16:creationId xmlns:a16="http://schemas.microsoft.com/office/drawing/2014/main" id="{E3F921A8-6C47-C960-2AB3-6A17E9214C19}"/>
                    </a:ext>
                  </a:extLst>
                </p14:cNvPr>
                <p14:cNvContentPartPr/>
                <p14:nvPr/>
              </p14:nvContentPartPr>
              <p14:xfrm>
                <a:off x="11064338" y="3268702"/>
                <a:ext cx="126000" cy="221040"/>
              </p14:xfrm>
            </p:contentPart>
          </mc:Choice>
          <mc:Fallback>
            <p:pic>
              <p:nvPicPr>
                <p:cNvPr id="138337" name="Freihand 138336">
                  <a:extLst>
                    <a:ext uri="{FF2B5EF4-FFF2-40B4-BE49-F238E27FC236}">
                      <a16:creationId xmlns:a16="http://schemas.microsoft.com/office/drawing/2014/main" id="{E3F921A8-6C47-C960-2AB3-6A17E9214C19}"/>
                    </a:ext>
                  </a:extLst>
                </p:cNvPr>
                <p:cNvPicPr/>
                <p:nvPr/>
              </p:nvPicPr>
              <p:blipFill>
                <a:blip r:embed="rId246"/>
                <a:stretch>
                  <a:fillRect/>
                </a:stretch>
              </p:blipFill>
              <p:spPr>
                <a:xfrm>
                  <a:off x="11055698" y="3260062"/>
                  <a:ext cx="1436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8338" name="Freihand 138337">
                  <a:extLst>
                    <a:ext uri="{FF2B5EF4-FFF2-40B4-BE49-F238E27FC236}">
                      <a16:creationId xmlns:a16="http://schemas.microsoft.com/office/drawing/2014/main" id="{51BD5AB8-5EA2-DBCC-0EAB-8FB2BB1E1483}"/>
                    </a:ext>
                  </a:extLst>
                </p14:cNvPr>
                <p14:cNvContentPartPr/>
                <p14:nvPr/>
              </p14:nvContentPartPr>
              <p14:xfrm>
                <a:off x="11207618" y="3305062"/>
                <a:ext cx="106920" cy="141120"/>
              </p14:xfrm>
            </p:contentPart>
          </mc:Choice>
          <mc:Fallback>
            <p:pic>
              <p:nvPicPr>
                <p:cNvPr id="138338" name="Freihand 138337">
                  <a:extLst>
                    <a:ext uri="{FF2B5EF4-FFF2-40B4-BE49-F238E27FC236}">
                      <a16:creationId xmlns:a16="http://schemas.microsoft.com/office/drawing/2014/main" id="{51BD5AB8-5EA2-DBCC-0EAB-8FB2BB1E1483}"/>
                    </a:ext>
                  </a:extLst>
                </p:cNvPr>
                <p:cNvPicPr/>
                <p:nvPr/>
              </p:nvPicPr>
              <p:blipFill>
                <a:blip r:embed="rId248"/>
                <a:stretch>
                  <a:fillRect/>
                </a:stretch>
              </p:blipFill>
              <p:spPr>
                <a:xfrm>
                  <a:off x="11198618" y="3296422"/>
                  <a:ext cx="124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8339" name="Freihand 138338">
                  <a:extLst>
                    <a:ext uri="{FF2B5EF4-FFF2-40B4-BE49-F238E27FC236}">
                      <a16:creationId xmlns:a16="http://schemas.microsoft.com/office/drawing/2014/main" id="{DA2669E8-7B62-B17C-4098-83D7F93C4BE2}"/>
                    </a:ext>
                  </a:extLst>
                </p14:cNvPr>
                <p14:cNvContentPartPr/>
                <p14:nvPr/>
              </p14:nvContentPartPr>
              <p14:xfrm>
                <a:off x="10227698" y="3934702"/>
                <a:ext cx="122760" cy="216000"/>
              </p14:xfrm>
            </p:contentPart>
          </mc:Choice>
          <mc:Fallback>
            <p:pic>
              <p:nvPicPr>
                <p:cNvPr id="138339" name="Freihand 138338">
                  <a:extLst>
                    <a:ext uri="{FF2B5EF4-FFF2-40B4-BE49-F238E27FC236}">
                      <a16:creationId xmlns:a16="http://schemas.microsoft.com/office/drawing/2014/main" id="{DA2669E8-7B62-B17C-4098-83D7F93C4BE2}"/>
                    </a:ext>
                  </a:extLst>
                </p:cNvPr>
                <p:cNvPicPr/>
                <p:nvPr/>
              </p:nvPicPr>
              <p:blipFill>
                <a:blip r:embed="rId250"/>
                <a:stretch>
                  <a:fillRect/>
                </a:stretch>
              </p:blipFill>
              <p:spPr>
                <a:xfrm>
                  <a:off x="10218698" y="3925702"/>
                  <a:ext cx="1404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8340" name="Freihand 138339">
                  <a:extLst>
                    <a:ext uri="{FF2B5EF4-FFF2-40B4-BE49-F238E27FC236}">
                      <a16:creationId xmlns:a16="http://schemas.microsoft.com/office/drawing/2014/main" id="{1D9B5C6C-ECEC-0E7D-1AF1-614BF2E4A2BC}"/>
                    </a:ext>
                  </a:extLst>
                </p14:cNvPr>
                <p14:cNvContentPartPr/>
                <p14:nvPr/>
              </p14:nvContentPartPr>
              <p14:xfrm>
                <a:off x="10363418" y="3845782"/>
                <a:ext cx="166320" cy="142920"/>
              </p14:xfrm>
            </p:contentPart>
          </mc:Choice>
          <mc:Fallback>
            <p:pic>
              <p:nvPicPr>
                <p:cNvPr id="138340" name="Freihand 138339">
                  <a:extLst>
                    <a:ext uri="{FF2B5EF4-FFF2-40B4-BE49-F238E27FC236}">
                      <a16:creationId xmlns:a16="http://schemas.microsoft.com/office/drawing/2014/main" id="{1D9B5C6C-ECEC-0E7D-1AF1-614BF2E4A2BC}"/>
                    </a:ext>
                  </a:extLst>
                </p:cNvPr>
                <p:cNvPicPr/>
                <p:nvPr/>
              </p:nvPicPr>
              <p:blipFill>
                <a:blip r:embed="rId252"/>
                <a:stretch>
                  <a:fillRect/>
                </a:stretch>
              </p:blipFill>
              <p:spPr>
                <a:xfrm>
                  <a:off x="10354778" y="3836782"/>
                  <a:ext cx="183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8341" name="Freihand 138340">
                  <a:extLst>
                    <a:ext uri="{FF2B5EF4-FFF2-40B4-BE49-F238E27FC236}">
                      <a16:creationId xmlns:a16="http://schemas.microsoft.com/office/drawing/2014/main" id="{DC09E006-CC69-CE1B-FB84-965B8CDB887C}"/>
                    </a:ext>
                  </a:extLst>
                </p14:cNvPr>
                <p14:cNvContentPartPr/>
                <p14:nvPr/>
              </p14:nvContentPartPr>
              <p14:xfrm>
                <a:off x="10566818" y="3842902"/>
                <a:ext cx="17280" cy="95400"/>
              </p14:xfrm>
            </p:contentPart>
          </mc:Choice>
          <mc:Fallback>
            <p:pic>
              <p:nvPicPr>
                <p:cNvPr id="138341" name="Freihand 138340">
                  <a:extLst>
                    <a:ext uri="{FF2B5EF4-FFF2-40B4-BE49-F238E27FC236}">
                      <a16:creationId xmlns:a16="http://schemas.microsoft.com/office/drawing/2014/main" id="{DC09E006-CC69-CE1B-FB84-965B8CDB887C}"/>
                    </a:ext>
                  </a:extLst>
                </p:cNvPr>
                <p:cNvPicPr/>
                <p:nvPr/>
              </p:nvPicPr>
              <p:blipFill>
                <a:blip r:embed="rId254"/>
                <a:stretch>
                  <a:fillRect/>
                </a:stretch>
              </p:blipFill>
              <p:spPr>
                <a:xfrm>
                  <a:off x="10557818" y="3834262"/>
                  <a:ext cx="34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8342" name="Freihand 138341">
                  <a:extLst>
                    <a:ext uri="{FF2B5EF4-FFF2-40B4-BE49-F238E27FC236}">
                      <a16:creationId xmlns:a16="http://schemas.microsoft.com/office/drawing/2014/main" id="{3753A0E0-2205-4450-54D2-41156026C5F8}"/>
                    </a:ext>
                  </a:extLst>
                </p14:cNvPr>
                <p14:cNvContentPartPr/>
                <p14:nvPr/>
              </p14:nvContentPartPr>
              <p14:xfrm>
                <a:off x="10583018" y="3713302"/>
                <a:ext cx="122760" cy="210600"/>
              </p14:xfrm>
            </p:contentPart>
          </mc:Choice>
          <mc:Fallback>
            <p:pic>
              <p:nvPicPr>
                <p:cNvPr id="138342" name="Freihand 138341">
                  <a:extLst>
                    <a:ext uri="{FF2B5EF4-FFF2-40B4-BE49-F238E27FC236}">
                      <a16:creationId xmlns:a16="http://schemas.microsoft.com/office/drawing/2014/main" id="{3753A0E0-2205-4450-54D2-41156026C5F8}"/>
                    </a:ext>
                  </a:extLst>
                </p:cNvPr>
                <p:cNvPicPr/>
                <p:nvPr/>
              </p:nvPicPr>
              <p:blipFill>
                <a:blip r:embed="rId256"/>
                <a:stretch>
                  <a:fillRect/>
                </a:stretch>
              </p:blipFill>
              <p:spPr>
                <a:xfrm>
                  <a:off x="10574378" y="3704662"/>
                  <a:ext cx="1404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8343" name="Freihand 138342">
                  <a:extLst>
                    <a:ext uri="{FF2B5EF4-FFF2-40B4-BE49-F238E27FC236}">
                      <a16:creationId xmlns:a16="http://schemas.microsoft.com/office/drawing/2014/main" id="{41CD9567-9555-5889-15AF-0DA345F68B2D}"/>
                    </a:ext>
                  </a:extLst>
                </p14:cNvPr>
                <p14:cNvContentPartPr/>
                <p14:nvPr/>
              </p14:nvContentPartPr>
              <p14:xfrm>
                <a:off x="10654298" y="3716902"/>
                <a:ext cx="5040" cy="3600"/>
              </p14:xfrm>
            </p:contentPart>
          </mc:Choice>
          <mc:Fallback>
            <p:pic>
              <p:nvPicPr>
                <p:cNvPr id="138343" name="Freihand 138342">
                  <a:extLst>
                    <a:ext uri="{FF2B5EF4-FFF2-40B4-BE49-F238E27FC236}">
                      <a16:creationId xmlns:a16="http://schemas.microsoft.com/office/drawing/2014/main" id="{41CD9567-9555-5889-15AF-0DA345F68B2D}"/>
                    </a:ext>
                  </a:extLst>
                </p:cNvPr>
                <p:cNvPicPr/>
                <p:nvPr/>
              </p:nvPicPr>
              <p:blipFill>
                <a:blip r:embed="rId258"/>
                <a:stretch>
                  <a:fillRect/>
                </a:stretch>
              </p:blipFill>
              <p:spPr>
                <a:xfrm>
                  <a:off x="10645658" y="3708262"/>
                  <a:ext cx="22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8344" name="Freihand 138343">
                  <a:extLst>
                    <a:ext uri="{FF2B5EF4-FFF2-40B4-BE49-F238E27FC236}">
                      <a16:creationId xmlns:a16="http://schemas.microsoft.com/office/drawing/2014/main" id="{7269BA4F-A1CE-8EA6-6C98-7F391C122AA9}"/>
                    </a:ext>
                  </a:extLst>
                </p14:cNvPr>
                <p14:cNvContentPartPr/>
                <p14:nvPr/>
              </p14:nvContentPartPr>
              <p14:xfrm>
                <a:off x="10700378" y="3714022"/>
                <a:ext cx="173160" cy="165600"/>
              </p14:xfrm>
            </p:contentPart>
          </mc:Choice>
          <mc:Fallback>
            <p:pic>
              <p:nvPicPr>
                <p:cNvPr id="138344" name="Freihand 138343">
                  <a:extLst>
                    <a:ext uri="{FF2B5EF4-FFF2-40B4-BE49-F238E27FC236}">
                      <a16:creationId xmlns:a16="http://schemas.microsoft.com/office/drawing/2014/main" id="{7269BA4F-A1CE-8EA6-6C98-7F391C122AA9}"/>
                    </a:ext>
                  </a:extLst>
                </p:cNvPr>
                <p:cNvPicPr/>
                <p:nvPr/>
              </p:nvPicPr>
              <p:blipFill>
                <a:blip r:embed="rId260"/>
                <a:stretch>
                  <a:fillRect/>
                </a:stretch>
              </p:blipFill>
              <p:spPr>
                <a:xfrm>
                  <a:off x="10691378" y="3705022"/>
                  <a:ext cx="1908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8345" name="Freihand 138344">
                  <a:extLst>
                    <a:ext uri="{FF2B5EF4-FFF2-40B4-BE49-F238E27FC236}">
                      <a16:creationId xmlns:a16="http://schemas.microsoft.com/office/drawing/2014/main" id="{A7879801-3096-00EF-20AB-C3BE966FE04C}"/>
                    </a:ext>
                  </a:extLst>
                </p14:cNvPr>
                <p14:cNvContentPartPr/>
                <p14:nvPr/>
              </p14:nvContentPartPr>
              <p14:xfrm>
                <a:off x="10961738" y="3713302"/>
                <a:ext cx="58680" cy="146520"/>
              </p14:xfrm>
            </p:contentPart>
          </mc:Choice>
          <mc:Fallback>
            <p:pic>
              <p:nvPicPr>
                <p:cNvPr id="138345" name="Freihand 138344">
                  <a:extLst>
                    <a:ext uri="{FF2B5EF4-FFF2-40B4-BE49-F238E27FC236}">
                      <a16:creationId xmlns:a16="http://schemas.microsoft.com/office/drawing/2014/main" id="{A7879801-3096-00EF-20AB-C3BE966FE04C}"/>
                    </a:ext>
                  </a:extLst>
                </p:cNvPr>
                <p:cNvPicPr/>
                <p:nvPr/>
              </p:nvPicPr>
              <p:blipFill>
                <a:blip r:embed="rId262"/>
                <a:stretch>
                  <a:fillRect/>
                </a:stretch>
              </p:blipFill>
              <p:spPr>
                <a:xfrm>
                  <a:off x="10953098" y="3704662"/>
                  <a:ext cx="76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8346" name="Freihand 138345">
                  <a:extLst>
                    <a:ext uri="{FF2B5EF4-FFF2-40B4-BE49-F238E27FC236}">
                      <a16:creationId xmlns:a16="http://schemas.microsoft.com/office/drawing/2014/main" id="{8FC540E0-67A1-82C9-57D3-BE4084219BC1}"/>
                    </a:ext>
                  </a:extLst>
                </p14:cNvPr>
                <p14:cNvContentPartPr/>
                <p14:nvPr/>
              </p14:nvContentPartPr>
              <p14:xfrm>
                <a:off x="10946618" y="3644542"/>
                <a:ext cx="178560" cy="150480"/>
              </p14:xfrm>
            </p:contentPart>
          </mc:Choice>
          <mc:Fallback>
            <p:pic>
              <p:nvPicPr>
                <p:cNvPr id="138346" name="Freihand 138345">
                  <a:extLst>
                    <a:ext uri="{FF2B5EF4-FFF2-40B4-BE49-F238E27FC236}">
                      <a16:creationId xmlns:a16="http://schemas.microsoft.com/office/drawing/2014/main" id="{8FC540E0-67A1-82C9-57D3-BE4084219BC1}"/>
                    </a:ext>
                  </a:extLst>
                </p:cNvPr>
                <p:cNvPicPr/>
                <p:nvPr/>
              </p:nvPicPr>
              <p:blipFill>
                <a:blip r:embed="rId264"/>
                <a:stretch>
                  <a:fillRect/>
                </a:stretch>
              </p:blipFill>
              <p:spPr>
                <a:xfrm>
                  <a:off x="10937978" y="3635542"/>
                  <a:ext cx="196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8347" name="Freihand 138346">
                  <a:extLst>
                    <a:ext uri="{FF2B5EF4-FFF2-40B4-BE49-F238E27FC236}">
                      <a16:creationId xmlns:a16="http://schemas.microsoft.com/office/drawing/2014/main" id="{39AC2357-DABC-361B-0E34-B0474485A374}"/>
                    </a:ext>
                  </a:extLst>
                </p14:cNvPr>
                <p14:cNvContentPartPr/>
                <p14:nvPr/>
              </p14:nvContentPartPr>
              <p14:xfrm>
                <a:off x="11092418" y="3513862"/>
                <a:ext cx="118440" cy="238320"/>
              </p14:xfrm>
            </p:contentPart>
          </mc:Choice>
          <mc:Fallback>
            <p:pic>
              <p:nvPicPr>
                <p:cNvPr id="138347" name="Freihand 138346">
                  <a:extLst>
                    <a:ext uri="{FF2B5EF4-FFF2-40B4-BE49-F238E27FC236}">
                      <a16:creationId xmlns:a16="http://schemas.microsoft.com/office/drawing/2014/main" id="{39AC2357-DABC-361B-0E34-B0474485A374}"/>
                    </a:ext>
                  </a:extLst>
                </p:cNvPr>
                <p:cNvPicPr/>
                <p:nvPr/>
              </p:nvPicPr>
              <p:blipFill>
                <a:blip r:embed="rId266"/>
                <a:stretch>
                  <a:fillRect/>
                </a:stretch>
              </p:blipFill>
              <p:spPr>
                <a:xfrm>
                  <a:off x="11083418" y="3504862"/>
                  <a:ext cx="1360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8348" name="Freihand 138347">
                  <a:extLst>
                    <a:ext uri="{FF2B5EF4-FFF2-40B4-BE49-F238E27FC236}">
                      <a16:creationId xmlns:a16="http://schemas.microsoft.com/office/drawing/2014/main" id="{0C474906-654E-4270-A6FA-090EBB9F2BD7}"/>
                    </a:ext>
                  </a:extLst>
                </p14:cNvPr>
                <p14:cNvContentPartPr/>
                <p14:nvPr/>
              </p14:nvContentPartPr>
              <p14:xfrm>
                <a:off x="11282138" y="3656782"/>
                <a:ext cx="37440" cy="100080"/>
              </p14:xfrm>
            </p:contentPart>
          </mc:Choice>
          <mc:Fallback>
            <p:pic>
              <p:nvPicPr>
                <p:cNvPr id="138348" name="Freihand 138347">
                  <a:extLst>
                    <a:ext uri="{FF2B5EF4-FFF2-40B4-BE49-F238E27FC236}">
                      <a16:creationId xmlns:a16="http://schemas.microsoft.com/office/drawing/2014/main" id="{0C474906-654E-4270-A6FA-090EBB9F2BD7}"/>
                    </a:ext>
                  </a:extLst>
                </p:cNvPr>
                <p:cNvPicPr/>
                <p:nvPr/>
              </p:nvPicPr>
              <p:blipFill>
                <a:blip r:embed="rId268"/>
                <a:stretch>
                  <a:fillRect/>
                </a:stretch>
              </p:blipFill>
              <p:spPr>
                <a:xfrm>
                  <a:off x="11273498" y="3647782"/>
                  <a:ext cx="55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8350" name="Freihand 138349">
                  <a:extLst>
                    <a:ext uri="{FF2B5EF4-FFF2-40B4-BE49-F238E27FC236}">
                      <a16:creationId xmlns:a16="http://schemas.microsoft.com/office/drawing/2014/main" id="{F65CD98F-EFB9-09E1-A038-7B3DBB8C8BAA}"/>
                    </a:ext>
                  </a:extLst>
                </p14:cNvPr>
                <p14:cNvContentPartPr/>
                <p14:nvPr/>
              </p14:nvContentPartPr>
              <p14:xfrm>
                <a:off x="11408138" y="3513142"/>
                <a:ext cx="23400" cy="117000"/>
              </p14:xfrm>
            </p:contentPart>
          </mc:Choice>
          <mc:Fallback>
            <p:pic>
              <p:nvPicPr>
                <p:cNvPr id="138350" name="Freihand 138349">
                  <a:extLst>
                    <a:ext uri="{FF2B5EF4-FFF2-40B4-BE49-F238E27FC236}">
                      <a16:creationId xmlns:a16="http://schemas.microsoft.com/office/drawing/2014/main" id="{F65CD98F-EFB9-09E1-A038-7B3DBB8C8BAA}"/>
                    </a:ext>
                  </a:extLst>
                </p:cNvPr>
                <p:cNvPicPr/>
                <p:nvPr/>
              </p:nvPicPr>
              <p:blipFill>
                <a:blip r:embed="rId270"/>
                <a:stretch>
                  <a:fillRect/>
                </a:stretch>
              </p:blipFill>
              <p:spPr>
                <a:xfrm>
                  <a:off x="11399498" y="3504502"/>
                  <a:ext cx="41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8351" name="Freihand 138350">
                  <a:extLst>
                    <a:ext uri="{FF2B5EF4-FFF2-40B4-BE49-F238E27FC236}">
                      <a16:creationId xmlns:a16="http://schemas.microsoft.com/office/drawing/2014/main" id="{083F5F55-D736-4361-19D5-4955FCD0FF0D}"/>
                    </a:ext>
                  </a:extLst>
                </p14:cNvPr>
                <p14:cNvContentPartPr/>
                <p14:nvPr/>
              </p14:nvContentPartPr>
              <p14:xfrm>
                <a:off x="11364938" y="3423862"/>
                <a:ext cx="75600" cy="52560"/>
              </p14:xfrm>
            </p:contentPart>
          </mc:Choice>
          <mc:Fallback>
            <p:pic>
              <p:nvPicPr>
                <p:cNvPr id="138351" name="Freihand 138350">
                  <a:extLst>
                    <a:ext uri="{FF2B5EF4-FFF2-40B4-BE49-F238E27FC236}">
                      <a16:creationId xmlns:a16="http://schemas.microsoft.com/office/drawing/2014/main" id="{083F5F55-D736-4361-19D5-4955FCD0FF0D}"/>
                    </a:ext>
                  </a:extLst>
                </p:cNvPr>
                <p:cNvPicPr/>
                <p:nvPr/>
              </p:nvPicPr>
              <p:blipFill>
                <a:blip r:embed="rId272"/>
                <a:stretch>
                  <a:fillRect/>
                </a:stretch>
              </p:blipFill>
              <p:spPr>
                <a:xfrm>
                  <a:off x="11355938" y="3415222"/>
                  <a:ext cx="93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8352" name="Freihand 138351">
                  <a:extLst>
                    <a:ext uri="{FF2B5EF4-FFF2-40B4-BE49-F238E27FC236}">
                      <a16:creationId xmlns:a16="http://schemas.microsoft.com/office/drawing/2014/main" id="{1E5AD28E-1581-44D4-7AE3-94204786D204}"/>
                    </a:ext>
                  </a:extLst>
                </p14:cNvPr>
                <p14:cNvContentPartPr/>
                <p14:nvPr/>
              </p14:nvContentPartPr>
              <p14:xfrm>
                <a:off x="11438378" y="3269062"/>
                <a:ext cx="186840" cy="347760"/>
              </p14:xfrm>
            </p:contentPart>
          </mc:Choice>
          <mc:Fallback>
            <p:pic>
              <p:nvPicPr>
                <p:cNvPr id="138352" name="Freihand 138351">
                  <a:extLst>
                    <a:ext uri="{FF2B5EF4-FFF2-40B4-BE49-F238E27FC236}">
                      <a16:creationId xmlns:a16="http://schemas.microsoft.com/office/drawing/2014/main" id="{1E5AD28E-1581-44D4-7AE3-94204786D204}"/>
                    </a:ext>
                  </a:extLst>
                </p:cNvPr>
                <p:cNvPicPr/>
                <p:nvPr/>
              </p:nvPicPr>
              <p:blipFill>
                <a:blip r:embed="rId274"/>
                <a:stretch>
                  <a:fillRect/>
                </a:stretch>
              </p:blipFill>
              <p:spPr>
                <a:xfrm>
                  <a:off x="11429738" y="3260422"/>
                  <a:ext cx="20448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8353" name="Freihand 138352">
                  <a:extLst>
                    <a:ext uri="{FF2B5EF4-FFF2-40B4-BE49-F238E27FC236}">
                      <a16:creationId xmlns:a16="http://schemas.microsoft.com/office/drawing/2014/main" id="{5FD97171-0791-DB8E-B011-FE65A00DCE1D}"/>
                    </a:ext>
                  </a:extLst>
                </p14:cNvPr>
                <p14:cNvContentPartPr/>
                <p14:nvPr/>
              </p14:nvContentPartPr>
              <p14:xfrm>
                <a:off x="10978298" y="3964582"/>
                <a:ext cx="139320" cy="120600"/>
              </p14:xfrm>
            </p:contentPart>
          </mc:Choice>
          <mc:Fallback>
            <p:pic>
              <p:nvPicPr>
                <p:cNvPr id="138353" name="Freihand 138352">
                  <a:extLst>
                    <a:ext uri="{FF2B5EF4-FFF2-40B4-BE49-F238E27FC236}">
                      <a16:creationId xmlns:a16="http://schemas.microsoft.com/office/drawing/2014/main" id="{5FD97171-0791-DB8E-B011-FE65A00DCE1D}"/>
                    </a:ext>
                  </a:extLst>
                </p:cNvPr>
                <p:cNvPicPr/>
                <p:nvPr/>
              </p:nvPicPr>
              <p:blipFill>
                <a:blip r:embed="rId276"/>
                <a:stretch>
                  <a:fillRect/>
                </a:stretch>
              </p:blipFill>
              <p:spPr>
                <a:xfrm>
                  <a:off x="10969658" y="3955582"/>
                  <a:ext cx="156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8354" name="Freihand 138353">
                  <a:extLst>
                    <a:ext uri="{FF2B5EF4-FFF2-40B4-BE49-F238E27FC236}">
                      <a16:creationId xmlns:a16="http://schemas.microsoft.com/office/drawing/2014/main" id="{68DD168F-ACBA-E4FB-DC25-DD8F624E35A5}"/>
                    </a:ext>
                  </a:extLst>
                </p14:cNvPr>
                <p14:cNvContentPartPr/>
                <p14:nvPr/>
              </p14:nvContentPartPr>
              <p14:xfrm>
                <a:off x="11098178" y="3883222"/>
                <a:ext cx="83520" cy="159480"/>
              </p14:xfrm>
            </p:contentPart>
          </mc:Choice>
          <mc:Fallback>
            <p:pic>
              <p:nvPicPr>
                <p:cNvPr id="138354" name="Freihand 138353">
                  <a:extLst>
                    <a:ext uri="{FF2B5EF4-FFF2-40B4-BE49-F238E27FC236}">
                      <a16:creationId xmlns:a16="http://schemas.microsoft.com/office/drawing/2014/main" id="{68DD168F-ACBA-E4FB-DC25-DD8F624E35A5}"/>
                    </a:ext>
                  </a:extLst>
                </p:cNvPr>
                <p:cNvPicPr/>
                <p:nvPr/>
              </p:nvPicPr>
              <p:blipFill>
                <a:blip r:embed="rId278"/>
                <a:stretch>
                  <a:fillRect/>
                </a:stretch>
              </p:blipFill>
              <p:spPr>
                <a:xfrm>
                  <a:off x="11089178" y="3874222"/>
                  <a:ext cx="101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8355" name="Freihand 138354">
                  <a:extLst>
                    <a:ext uri="{FF2B5EF4-FFF2-40B4-BE49-F238E27FC236}">
                      <a16:creationId xmlns:a16="http://schemas.microsoft.com/office/drawing/2014/main" id="{F0A35E60-3EA7-F907-EC3A-8602A13785B3}"/>
                    </a:ext>
                  </a:extLst>
                </p14:cNvPr>
                <p14:cNvContentPartPr/>
                <p14:nvPr/>
              </p14:nvContentPartPr>
              <p14:xfrm>
                <a:off x="11180618" y="3879262"/>
                <a:ext cx="160920" cy="108720"/>
              </p14:xfrm>
            </p:contentPart>
          </mc:Choice>
          <mc:Fallback>
            <p:pic>
              <p:nvPicPr>
                <p:cNvPr id="138355" name="Freihand 138354">
                  <a:extLst>
                    <a:ext uri="{FF2B5EF4-FFF2-40B4-BE49-F238E27FC236}">
                      <a16:creationId xmlns:a16="http://schemas.microsoft.com/office/drawing/2014/main" id="{F0A35E60-3EA7-F907-EC3A-8602A13785B3}"/>
                    </a:ext>
                  </a:extLst>
                </p:cNvPr>
                <p:cNvPicPr/>
                <p:nvPr/>
              </p:nvPicPr>
              <p:blipFill>
                <a:blip r:embed="rId280"/>
                <a:stretch>
                  <a:fillRect/>
                </a:stretch>
              </p:blipFill>
              <p:spPr>
                <a:xfrm>
                  <a:off x="11171978" y="3870262"/>
                  <a:ext cx="178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8356" name="Freihand 138355">
                  <a:extLst>
                    <a:ext uri="{FF2B5EF4-FFF2-40B4-BE49-F238E27FC236}">
                      <a16:creationId xmlns:a16="http://schemas.microsoft.com/office/drawing/2014/main" id="{3B1B0E3F-6014-EED8-968A-8EDD9867135A}"/>
                    </a:ext>
                  </a:extLst>
                </p14:cNvPr>
                <p14:cNvContentPartPr/>
                <p14:nvPr/>
              </p14:nvContentPartPr>
              <p14:xfrm>
                <a:off x="11401658" y="3823462"/>
                <a:ext cx="163800" cy="115200"/>
              </p14:xfrm>
            </p:contentPart>
          </mc:Choice>
          <mc:Fallback>
            <p:pic>
              <p:nvPicPr>
                <p:cNvPr id="138356" name="Freihand 138355">
                  <a:extLst>
                    <a:ext uri="{FF2B5EF4-FFF2-40B4-BE49-F238E27FC236}">
                      <a16:creationId xmlns:a16="http://schemas.microsoft.com/office/drawing/2014/main" id="{3B1B0E3F-6014-EED8-968A-8EDD9867135A}"/>
                    </a:ext>
                  </a:extLst>
                </p:cNvPr>
                <p:cNvPicPr/>
                <p:nvPr/>
              </p:nvPicPr>
              <p:blipFill>
                <a:blip r:embed="rId282"/>
                <a:stretch>
                  <a:fillRect/>
                </a:stretch>
              </p:blipFill>
              <p:spPr>
                <a:xfrm>
                  <a:off x="11393018" y="3814462"/>
                  <a:ext cx="181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8357" name="Freihand 138356">
                  <a:extLst>
                    <a:ext uri="{FF2B5EF4-FFF2-40B4-BE49-F238E27FC236}">
                      <a16:creationId xmlns:a16="http://schemas.microsoft.com/office/drawing/2014/main" id="{03B331EF-6CF6-8708-581D-426E63C90478}"/>
                    </a:ext>
                  </a:extLst>
                </p14:cNvPr>
                <p14:cNvContentPartPr/>
                <p14:nvPr/>
              </p14:nvContentPartPr>
              <p14:xfrm>
                <a:off x="11543858" y="3683062"/>
                <a:ext cx="42480" cy="274680"/>
              </p14:xfrm>
            </p:contentPart>
          </mc:Choice>
          <mc:Fallback>
            <p:pic>
              <p:nvPicPr>
                <p:cNvPr id="138357" name="Freihand 138356">
                  <a:extLst>
                    <a:ext uri="{FF2B5EF4-FFF2-40B4-BE49-F238E27FC236}">
                      <a16:creationId xmlns:a16="http://schemas.microsoft.com/office/drawing/2014/main" id="{03B331EF-6CF6-8708-581D-426E63C90478}"/>
                    </a:ext>
                  </a:extLst>
                </p:cNvPr>
                <p:cNvPicPr/>
                <p:nvPr/>
              </p:nvPicPr>
              <p:blipFill>
                <a:blip r:embed="rId284"/>
                <a:stretch>
                  <a:fillRect/>
                </a:stretch>
              </p:blipFill>
              <p:spPr>
                <a:xfrm>
                  <a:off x="11535218" y="3674062"/>
                  <a:ext cx="601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8358" name="Freihand 138357">
                  <a:extLst>
                    <a:ext uri="{FF2B5EF4-FFF2-40B4-BE49-F238E27FC236}">
                      <a16:creationId xmlns:a16="http://schemas.microsoft.com/office/drawing/2014/main" id="{7AAC7DEB-D691-297B-B7A3-6BC72F968F15}"/>
                    </a:ext>
                  </a:extLst>
                </p14:cNvPr>
                <p14:cNvContentPartPr/>
                <p14:nvPr/>
              </p14:nvContentPartPr>
              <p14:xfrm>
                <a:off x="11610818" y="3663262"/>
                <a:ext cx="248760" cy="230400"/>
              </p14:xfrm>
            </p:contentPart>
          </mc:Choice>
          <mc:Fallback>
            <p:pic>
              <p:nvPicPr>
                <p:cNvPr id="138358" name="Freihand 138357">
                  <a:extLst>
                    <a:ext uri="{FF2B5EF4-FFF2-40B4-BE49-F238E27FC236}">
                      <a16:creationId xmlns:a16="http://schemas.microsoft.com/office/drawing/2014/main" id="{7AAC7DEB-D691-297B-B7A3-6BC72F968F15}"/>
                    </a:ext>
                  </a:extLst>
                </p:cNvPr>
                <p:cNvPicPr/>
                <p:nvPr/>
              </p:nvPicPr>
              <p:blipFill>
                <a:blip r:embed="rId286"/>
                <a:stretch>
                  <a:fillRect/>
                </a:stretch>
              </p:blipFill>
              <p:spPr>
                <a:xfrm>
                  <a:off x="11601818" y="3654262"/>
                  <a:ext cx="2664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8359" name="Freihand 138358">
                  <a:extLst>
                    <a:ext uri="{FF2B5EF4-FFF2-40B4-BE49-F238E27FC236}">
                      <a16:creationId xmlns:a16="http://schemas.microsoft.com/office/drawing/2014/main" id="{F1307137-67E9-611C-2257-1E9F21EBF9D3}"/>
                    </a:ext>
                  </a:extLst>
                </p14:cNvPr>
                <p14:cNvContentPartPr/>
                <p14:nvPr/>
              </p14:nvContentPartPr>
              <p14:xfrm>
                <a:off x="11885498" y="3451942"/>
                <a:ext cx="68040" cy="301680"/>
              </p14:xfrm>
            </p:contentPart>
          </mc:Choice>
          <mc:Fallback>
            <p:pic>
              <p:nvPicPr>
                <p:cNvPr id="138359" name="Freihand 138358">
                  <a:extLst>
                    <a:ext uri="{FF2B5EF4-FFF2-40B4-BE49-F238E27FC236}">
                      <a16:creationId xmlns:a16="http://schemas.microsoft.com/office/drawing/2014/main" id="{F1307137-67E9-611C-2257-1E9F21EBF9D3}"/>
                    </a:ext>
                  </a:extLst>
                </p:cNvPr>
                <p:cNvPicPr/>
                <p:nvPr/>
              </p:nvPicPr>
              <p:blipFill>
                <a:blip r:embed="rId288"/>
                <a:stretch>
                  <a:fillRect/>
                </a:stretch>
              </p:blipFill>
              <p:spPr>
                <a:xfrm>
                  <a:off x="11876858" y="3442942"/>
                  <a:ext cx="8568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8361" name="Freihand 138360">
                  <a:extLst>
                    <a:ext uri="{FF2B5EF4-FFF2-40B4-BE49-F238E27FC236}">
                      <a16:creationId xmlns:a16="http://schemas.microsoft.com/office/drawing/2014/main" id="{60B52238-9145-C2A3-1039-1B80D6FC1D2F}"/>
                    </a:ext>
                  </a:extLst>
                </p14:cNvPr>
                <p14:cNvContentPartPr/>
                <p14:nvPr/>
              </p14:nvContentPartPr>
              <p14:xfrm>
                <a:off x="11266298" y="3888262"/>
                <a:ext cx="740880" cy="217800"/>
              </p14:xfrm>
            </p:contentPart>
          </mc:Choice>
          <mc:Fallback>
            <p:pic>
              <p:nvPicPr>
                <p:cNvPr id="138361" name="Freihand 138360">
                  <a:extLst>
                    <a:ext uri="{FF2B5EF4-FFF2-40B4-BE49-F238E27FC236}">
                      <a16:creationId xmlns:a16="http://schemas.microsoft.com/office/drawing/2014/main" id="{60B52238-9145-C2A3-1039-1B80D6FC1D2F}"/>
                    </a:ext>
                  </a:extLst>
                </p:cNvPr>
                <p:cNvPicPr/>
                <p:nvPr/>
              </p:nvPicPr>
              <p:blipFill>
                <a:blip r:embed="rId290"/>
                <a:stretch>
                  <a:fillRect/>
                </a:stretch>
              </p:blipFill>
              <p:spPr>
                <a:xfrm>
                  <a:off x="11257658" y="3879622"/>
                  <a:ext cx="7585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8259" name="Freihand 138258">
                  <a:extLst>
                    <a:ext uri="{FF2B5EF4-FFF2-40B4-BE49-F238E27FC236}">
                      <a16:creationId xmlns:a16="http://schemas.microsoft.com/office/drawing/2014/main" id="{5623D4C6-7DE0-3AA5-83DD-042AF62D2E9E}"/>
                    </a:ext>
                  </a:extLst>
                </p14:cNvPr>
                <p14:cNvContentPartPr/>
                <p14:nvPr/>
              </p14:nvContentPartPr>
              <p14:xfrm>
                <a:off x="2844098" y="5100742"/>
                <a:ext cx="259200" cy="18000"/>
              </p14:xfrm>
            </p:contentPart>
          </mc:Choice>
          <mc:Fallback>
            <p:pic>
              <p:nvPicPr>
                <p:cNvPr id="138259" name="Freihand 138258">
                  <a:extLst>
                    <a:ext uri="{FF2B5EF4-FFF2-40B4-BE49-F238E27FC236}">
                      <a16:creationId xmlns:a16="http://schemas.microsoft.com/office/drawing/2014/main" id="{5623D4C6-7DE0-3AA5-83DD-042AF62D2E9E}"/>
                    </a:ext>
                  </a:extLst>
                </p:cNvPr>
                <p:cNvPicPr/>
                <p:nvPr/>
              </p:nvPicPr>
              <p:blipFill>
                <a:blip r:embed="rId292"/>
                <a:stretch>
                  <a:fillRect/>
                </a:stretch>
              </p:blipFill>
              <p:spPr>
                <a:xfrm>
                  <a:off x="2835098" y="5092102"/>
                  <a:ext cx="276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8260" name="Freihand 138259">
                  <a:extLst>
                    <a:ext uri="{FF2B5EF4-FFF2-40B4-BE49-F238E27FC236}">
                      <a16:creationId xmlns:a16="http://schemas.microsoft.com/office/drawing/2014/main" id="{767F8123-A3DD-92ED-D164-0F29805852EF}"/>
                    </a:ext>
                  </a:extLst>
                </p14:cNvPr>
                <p14:cNvContentPartPr/>
                <p14:nvPr/>
              </p14:nvContentPartPr>
              <p14:xfrm>
                <a:off x="3057578" y="4994542"/>
                <a:ext cx="167040" cy="147600"/>
              </p14:xfrm>
            </p:contentPart>
          </mc:Choice>
          <mc:Fallback>
            <p:pic>
              <p:nvPicPr>
                <p:cNvPr id="138260" name="Freihand 138259">
                  <a:extLst>
                    <a:ext uri="{FF2B5EF4-FFF2-40B4-BE49-F238E27FC236}">
                      <a16:creationId xmlns:a16="http://schemas.microsoft.com/office/drawing/2014/main" id="{767F8123-A3DD-92ED-D164-0F29805852EF}"/>
                    </a:ext>
                  </a:extLst>
                </p:cNvPr>
                <p:cNvPicPr/>
                <p:nvPr/>
              </p:nvPicPr>
              <p:blipFill>
                <a:blip r:embed="rId294"/>
                <a:stretch>
                  <a:fillRect/>
                </a:stretch>
              </p:blipFill>
              <p:spPr>
                <a:xfrm>
                  <a:off x="3048578" y="4985542"/>
                  <a:ext cx="184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8261" name="Freihand 138260">
                  <a:extLst>
                    <a:ext uri="{FF2B5EF4-FFF2-40B4-BE49-F238E27FC236}">
                      <a16:creationId xmlns:a16="http://schemas.microsoft.com/office/drawing/2014/main" id="{B9236E57-1366-C68F-1FAA-6EC8AEBB5C6A}"/>
                    </a:ext>
                  </a:extLst>
                </p14:cNvPr>
                <p14:cNvContentPartPr/>
                <p14:nvPr/>
              </p14:nvContentPartPr>
              <p14:xfrm>
                <a:off x="3447458" y="5013622"/>
                <a:ext cx="38520" cy="151920"/>
              </p14:xfrm>
            </p:contentPart>
          </mc:Choice>
          <mc:Fallback>
            <p:pic>
              <p:nvPicPr>
                <p:cNvPr id="138261" name="Freihand 138260">
                  <a:extLst>
                    <a:ext uri="{FF2B5EF4-FFF2-40B4-BE49-F238E27FC236}">
                      <a16:creationId xmlns:a16="http://schemas.microsoft.com/office/drawing/2014/main" id="{B9236E57-1366-C68F-1FAA-6EC8AEBB5C6A}"/>
                    </a:ext>
                  </a:extLst>
                </p:cNvPr>
                <p:cNvPicPr/>
                <p:nvPr/>
              </p:nvPicPr>
              <p:blipFill>
                <a:blip r:embed="rId296"/>
                <a:stretch>
                  <a:fillRect/>
                </a:stretch>
              </p:blipFill>
              <p:spPr>
                <a:xfrm>
                  <a:off x="3438818" y="5004982"/>
                  <a:ext cx="561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8262" name="Freihand 138261">
                  <a:extLst>
                    <a:ext uri="{FF2B5EF4-FFF2-40B4-BE49-F238E27FC236}">
                      <a16:creationId xmlns:a16="http://schemas.microsoft.com/office/drawing/2014/main" id="{34BD8195-CA17-49AB-8E1B-FD406FCE92FE}"/>
                    </a:ext>
                  </a:extLst>
                </p14:cNvPr>
                <p14:cNvContentPartPr/>
                <p14:nvPr/>
              </p14:nvContentPartPr>
              <p14:xfrm>
                <a:off x="3357818" y="4967542"/>
                <a:ext cx="363600" cy="190800"/>
              </p14:xfrm>
            </p:contentPart>
          </mc:Choice>
          <mc:Fallback>
            <p:pic>
              <p:nvPicPr>
                <p:cNvPr id="138262" name="Freihand 138261">
                  <a:extLst>
                    <a:ext uri="{FF2B5EF4-FFF2-40B4-BE49-F238E27FC236}">
                      <a16:creationId xmlns:a16="http://schemas.microsoft.com/office/drawing/2014/main" id="{34BD8195-CA17-49AB-8E1B-FD406FCE92FE}"/>
                    </a:ext>
                  </a:extLst>
                </p:cNvPr>
                <p:cNvPicPr/>
                <p:nvPr/>
              </p:nvPicPr>
              <p:blipFill>
                <a:blip r:embed="rId298"/>
                <a:stretch>
                  <a:fillRect/>
                </a:stretch>
              </p:blipFill>
              <p:spPr>
                <a:xfrm>
                  <a:off x="3348818" y="4958542"/>
                  <a:ext cx="3812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38263" name="Freihand 138262">
                  <a:extLst>
                    <a:ext uri="{FF2B5EF4-FFF2-40B4-BE49-F238E27FC236}">
                      <a16:creationId xmlns:a16="http://schemas.microsoft.com/office/drawing/2014/main" id="{13DF09A1-9C03-13D2-958A-FBC00D088A05}"/>
                    </a:ext>
                  </a:extLst>
                </p14:cNvPr>
                <p14:cNvContentPartPr/>
                <p14:nvPr/>
              </p14:nvContentPartPr>
              <p14:xfrm>
                <a:off x="3704138" y="4950622"/>
                <a:ext cx="38520" cy="27720"/>
              </p14:xfrm>
            </p:contentPart>
          </mc:Choice>
          <mc:Fallback>
            <p:pic>
              <p:nvPicPr>
                <p:cNvPr id="138263" name="Freihand 138262">
                  <a:extLst>
                    <a:ext uri="{FF2B5EF4-FFF2-40B4-BE49-F238E27FC236}">
                      <a16:creationId xmlns:a16="http://schemas.microsoft.com/office/drawing/2014/main" id="{13DF09A1-9C03-13D2-958A-FBC00D088A05}"/>
                    </a:ext>
                  </a:extLst>
                </p:cNvPr>
                <p:cNvPicPr/>
                <p:nvPr/>
              </p:nvPicPr>
              <p:blipFill>
                <a:blip r:embed="rId300"/>
                <a:stretch>
                  <a:fillRect/>
                </a:stretch>
              </p:blipFill>
              <p:spPr>
                <a:xfrm>
                  <a:off x="3695138" y="4941982"/>
                  <a:ext cx="56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38264" name="Freihand 138263">
                  <a:extLst>
                    <a:ext uri="{FF2B5EF4-FFF2-40B4-BE49-F238E27FC236}">
                      <a16:creationId xmlns:a16="http://schemas.microsoft.com/office/drawing/2014/main" id="{C21BE816-D69C-8249-634C-5C7B718D753A}"/>
                    </a:ext>
                  </a:extLst>
                </p14:cNvPr>
                <p14:cNvContentPartPr/>
                <p14:nvPr/>
              </p14:nvContentPartPr>
              <p14:xfrm>
                <a:off x="3820778" y="5027662"/>
                <a:ext cx="185760" cy="220320"/>
              </p14:xfrm>
            </p:contentPart>
          </mc:Choice>
          <mc:Fallback>
            <p:pic>
              <p:nvPicPr>
                <p:cNvPr id="138264" name="Freihand 138263">
                  <a:extLst>
                    <a:ext uri="{FF2B5EF4-FFF2-40B4-BE49-F238E27FC236}">
                      <a16:creationId xmlns:a16="http://schemas.microsoft.com/office/drawing/2014/main" id="{C21BE816-D69C-8249-634C-5C7B718D753A}"/>
                    </a:ext>
                  </a:extLst>
                </p:cNvPr>
                <p:cNvPicPr/>
                <p:nvPr/>
              </p:nvPicPr>
              <p:blipFill>
                <a:blip r:embed="rId302"/>
                <a:stretch>
                  <a:fillRect/>
                </a:stretch>
              </p:blipFill>
              <p:spPr>
                <a:xfrm>
                  <a:off x="3812138" y="5018662"/>
                  <a:ext cx="2034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38265" name="Freihand 138264">
                  <a:extLst>
                    <a:ext uri="{FF2B5EF4-FFF2-40B4-BE49-F238E27FC236}">
                      <a16:creationId xmlns:a16="http://schemas.microsoft.com/office/drawing/2014/main" id="{3D2C6DD9-4A19-E8FE-0476-0A2ABB74CB0B}"/>
                    </a:ext>
                  </a:extLst>
                </p14:cNvPr>
                <p14:cNvContentPartPr/>
                <p14:nvPr/>
              </p14:nvContentPartPr>
              <p14:xfrm>
                <a:off x="4067738" y="4953142"/>
                <a:ext cx="97200" cy="184320"/>
              </p14:xfrm>
            </p:contentPart>
          </mc:Choice>
          <mc:Fallback>
            <p:pic>
              <p:nvPicPr>
                <p:cNvPr id="138265" name="Freihand 138264">
                  <a:extLst>
                    <a:ext uri="{FF2B5EF4-FFF2-40B4-BE49-F238E27FC236}">
                      <a16:creationId xmlns:a16="http://schemas.microsoft.com/office/drawing/2014/main" id="{3D2C6DD9-4A19-E8FE-0476-0A2ABB74CB0B}"/>
                    </a:ext>
                  </a:extLst>
                </p:cNvPr>
                <p:cNvPicPr/>
                <p:nvPr/>
              </p:nvPicPr>
              <p:blipFill>
                <a:blip r:embed="rId304"/>
                <a:stretch>
                  <a:fillRect/>
                </a:stretch>
              </p:blipFill>
              <p:spPr>
                <a:xfrm>
                  <a:off x="4058738" y="4944142"/>
                  <a:ext cx="1148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38266" name="Freihand 138265">
                  <a:extLst>
                    <a:ext uri="{FF2B5EF4-FFF2-40B4-BE49-F238E27FC236}">
                      <a16:creationId xmlns:a16="http://schemas.microsoft.com/office/drawing/2014/main" id="{961E02E4-ECEF-2B6D-F930-19E5D31CF0BC}"/>
                    </a:ext>
                  </a:extLst>
                </p14:cNvPr>
                <p14:cNvContentPartPr/>
                <p14:nvPr/>
              </p14:nvContentPartPr>
              <p14:xfrm>
                <a:off x="4194818" y="5049982"/>
                <a:ext cx="124200" cy="88200"/>
              </p14:xfrm>
            </p:contentPart>
          </mc:Choice>
          <mc:Fallback>
            <p:pic>
              <p:nvPicPr>
                <p:cNvPr id="138266" name="Freihand 138265">
                  <a:extLst>
                    <a:ext uri="{FF2B5EF4-FFF2-40B4-BE49-F238E27FC236}">
                      <a16:creationId xmlns:a16="http://schemas.microsoft.com/office/drawing/2014/main" id="{961E02E4-ECEF-2B6D-F930-19E5D31CF0BC}"/>
                    </a:ext>
                  </a:extLst>
                </p:cNvPr>
                <p:cNvPicPr/>
                <p:nvPr/>
              </p:nvPicPr>
              <p:blipFill>
                <a:blip r:embed="rId306"/>
                <a:stretch>
                  <a:fillRect/>
                </a:stretch>
              </p:blipFill>
              <p:spPr>
                <a:xfrm>
                  <a:off x="4185818" y="5040982"/>
                  <a:ext cx="141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38267" name="Freihand 138266">
                  <a:extLst>
                    <a:ext uri="{FF2B5EF4-FFF2-40B4-BE49-F238E27FC236}">
                      <a16:creationId xmlns:a16="http://schemas.microsoft.com/office/drawing/2014/main" id="{F3F00640-70BC-7C3F-066E-22C239035EE0}"/>
                    </a:ext>
                  </a:extLst>
                </p14:cNvPr>
                <p14:cNvContentPartPr/>
                <p14:nvPr/>
              </p14:nvContentPartPr>
              <p14:xfrm>
                <a:off x="4376618" y="4935862"/>
                <a:ext cx="174240" cy="164880"/>
              </p14:xfrm>
            </p:contentPart>
          </mc:Choice>
          <mc:Fallback>
            <p:pic>
              <p:nvPicPr>
                <p:cNvPr id="138267" name="Freihand 138266">
                  <a:extLst>
                    <a:ext uri="{FF2B5EF4-FFF2-40B4-BE49-F238E27FC236}">
                      <a16:creationId xmlns:a16="http://schemas.microsoft.com/office/drawing/2014/main" id="{F3F00640-70BC-7C3F-066E-22C239035EE0}"/>
                    </a:ext>
                  </a:extLst>
                </p:cNvPr>
                <p:cNvPicPr/>
                <p:nvPr/>
              </p:nvPicPr>
              <p:blipFill>
                <a:blip r:embed="rId308"/>
                <a:stretch>
                  <a:fillRect/>
                </a:stretch>
              </p:blipFill>
              <p:spPr>
                <a:xfrm>
                  <a:off x="4367978" y="4926862"/>
                  <a:ext cx="191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8268" name="Freihand 138267">
                  <a:extLst>
                    <a:ext uri="{FF2B5EF4-FFF2-40B4-BE49-F238E27FC236}">
                      <a16:creationId xmlns:a16="http://schemas.microsoft.com/office/drawing/2014/main" id="{7322E0E1-D3C6-4582-21D2-7AA278C59B82}"/>
                    </a:ext>
                  </a:extLst>
                </p14:cNvPr>
                <p14:cNvContentPartPr/>
                <p14:nvPr/>
              </p14:nvContentPartPr>
              <p14:xfrm>
                <a:off x="4518818" y="4939462"/>
                <a:ext cx="15480" cy="25200"/>
              </p14:xfrm>
            </p:contentPart>
          </mc:Choice>
          <mc:Fallback>
            <p:pic>
              <p:nvPicPr>
                <p:cNvPr id="138268" name="Freihand 138267">
                  <a:extLst>
                    <a:ext uri="{FF2B5EF4-FFF2-40B4-BE49-F238E27FC236}">
                      <a16:creationId xmlns:a16="http://schemas.microsoft.com/office/drawing/2014/main" id="{7322E0E1-D3C6-4582-21D2-7AA278C59B82}"/>
                    </a:ext>
                  </a:extLst>
                </p:cNvPr>
                <p:cNvPicPr/>
                <p:nvPr/>
              </p:nvPicPr>
              <p:blipFill>
                <a:blip r:embed="rId310"/>
                <a:stretch>
                  <a:fillRect/>
                </a:stretch>
              </p:blipFill>
              <p:spPr>
                <a:xfrm>
                  <a:off x="4509818" y="4930462"/>
                  <a:ext cx="33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8269" name="Freihand 138268">
                  <a:extLst>
                    <a:ext uri="{FF2B5EF4-FFF2-40B4-BE49-F238E27FC236}">
                      <a16:creationId xmlns:a16="http://schemas.microsoft.com/office/drawing/2014/main" id="{4DA5F4B5-F29E-FDA5-7A40-062503E47022}"/>
                    </a:ext>
                  </a:extLst>
                </p14:cNvPr>
                <p14:cNvContentPartPr/>
                <p14:nvPr/>
              </p14:nvContentPartPr>
              <p14:xfrm>
                <a:off x="4578218" y="4987702"/>
                <a:ext cx="133560" cy="146520"/>
              </p14:xfrm>
            </p:contentPart>
          </mc:Choice>
          <mc:Fallback>
            <p:pic>
              <p:nvPicPr>
                <p:cNvPr id="138269" name="Freihand 138268">
                  <a:extLst>
                    <a:ext uri="{FF2B5EF4-FFF2-40B4-BE49-F238E27FC236}">
                      <a16:creationId xmlns:a16="http://schemas.microsoft.com/office/drawing/2014/main" id="{4DA5F4B5-F29E-FDA5-7A40-062503E47022}"/>
                    </a:ext>
                  </a:extLst>
                </p:cNvPr>
                <p:cNvPicPr/>
                <p:nvPr/>
              </p:nvPicPr>
              <p:blipFill>
                <a:blip r:embed="rId312"/>
                <a:stretch>
                  <a:fillRect/>
                </a:stretch>
              </p:blipFill>
              <p:spPr>
                <a:xfrm>
                  <a:off x="4569218" y="4978702"/>
                  <a:ext cx="151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8270" name="Freihand 138269">
                  <a:extLst>
                    <a:ext uri="{FF2B5EF4-FFF2-40B4-BE49-F238E27FC236}">
                      <a16:creationId xmlns:a16="http://schemas.microsoft.com/office/drawing/2014/main" id="{8C269328-2774-F3C2-1B18-C99FEF278C6A}"/>
                    </a:ext>
                  </a:extLst>
                </p14:cNvPr>
                <p14:cNvContentPartPr/>
                <p14:nvPr/>
              </p14:nvContentPartPr>
              <p14:xfrm>
                <a:off x="4754258" y="5020462"/>
                <a:ext cx="556920" cy="283680"/>
              </p14:xfrm>
            </p:contentPart>
          </mc:Choice>
          <mc:Fallback>
            <p:pic>
              <p:nvPicPr>
                <p:cNvPr id="138270" name="Freihand 138269">
                  <a:extLst>
                    <a:ext uri="{FF2B5EF4-FFF2-40B4-BE49-F238E27FC236}">
                      <a16:creationId xmlns:a16="http://schemas.microsoft.com/office/drawing/2014/main" id="{8C269328-2774-F3C2-1B18-C99FEF278C6A}"/>
                    </a:ext>
                  </a:extLst>
                </p:cNvPr>
                <p:cNvPicPr/>
                <p:nvPr/>
              </p:nvPicPr>
              <p:blipFill>
                <a:blip r:embed="rId314"/>
                <a:stretch>
                  <a:fillRect/>
                </a:stretch>
              </p:blipFill>
              <p:spPr>
                <a:xfrm>
                  <a:off x="4745618" y="5011462"/>
                  <a:ext cx="5745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8271" name="Freihand 138270">
                  <a:extLst>
                    <a:ext uri="{FF2B5EF4-FFF2-40B4-BE49-F238E27FC236}">
                      <a16:creationId xmlns:a16="http://schemas.microsoft.com/office/drawing/2014/main" id="{034E02B8-3915-B406-7FAB-1042E51315B3}"/>
                    </a:ext>
                  </a:extLst>
                </p14:cNvPr>
                <p14:cNvContentPartPr/>
                <p14:nvPr/>
              </p14:nvContentPartPr>
              <p14:xfrm>
                <a:off x="4872698" y="4938742"/>
                <a:ext cx="26640" cy="25200"/>
              </p14:xfrm>
            </p:contentPart>
          </mc:Choice>
          <mc:Fallback>
            <p:pic>
              <p:nvPicPr>
                <p:cNvPr id="138271" name="Freihand 138270">
                  <a:extLst>
                    <a:ext uri="{FF2B5EF4-FFF2-40B4-BE49-F238E27FC236}">
                      <a16:creationId xmlns:a16="http://schemas.microsoft.com/office/drawing/2014/main" id="{034E02B8-3915-B406-7FAB-1042E51315B3}"/>
                    </a:ext>
                  </a:extLst>
                </p:cNvPr>
                <p:cNvPicPr/>
                <p:nvPr/>
              </p:nvPicPr>
              <p:blipFill>
                <a:blip r:embed="rId316"/>
                <a:stretch>
                  <a:fillRect/>
                </a:stretch>
              </p:blipFill>
              <p:spPr>
                <a:xfrm>
                  <a:off x="4864058" y="4930102"/>
                  <a:ext cx="44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38366" name="Freihand 138365">
                  <a:extLst>
                    <a:ext uri="{FF2B5EF4-FFF2-40B4-BE49-F238E27FC236}">
                      <a16:creationId xmlns:a16="http://schemas.microsoft.com/office/drawing/2014/main" id="{377C61AA-2E67-B248-81C8-9DD72FCE5934}"/>
                    </a:ext>
                  </a:extLst>
                </p14:cNvPr>
                <p14:cNvContentPartPr/>
                <p14:nvPr/>
              </p14:nvContentPartPr>
              <p14:xfrm>
                <a:off x="6750818" y="2674702"/>
                <a:ext cx="2513520" cy="984960"/>
              </p14:xfrm>
            </p:contentPart>
          </mc:Choice>
          <mc:Fallback>
            <p:pic>
              <p:nvPicPr>
                <p:cNvPr id="138366" name="Freihand 138365">
                  <a:extLst>
                    <a:ext uri="{FF2B5EF4-FFF2-40B4-BE49-F238E27FC236}">
                      <a16:creationId xmlns:a16="http://schemas.microsoft.com/office/drawing/2014/main" id="{377C61AA-2E67-B248-81C8-9DD72FCE5934}"/>
                    </a:ext>
                  </a:extLst>
                </p:cNvPr>
                <p:cNvPicPr/>
                <p:nvPr/>
              </p:nvPicPr>
              <p:blipFill>
                <a:blip r:embed="rId318"/>
                <a:stretch>
                  <a:fillRect/>
                </a:stretch>
              </p:blipFill>
              <p:spPr>
                <a:xfrm>
                  <a:off x="6742178" y="2665702"/>
                  <a:ext cx="2531160" cy="10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9">
            <p14:nvContentPartPr>
              <p14:cNvPr id="138368" name="Freihand 138367">
                <a:extLst>
                  <a:ext uri="{FF2B5EF4-FFF2-40B4-BE49-F238E27FC236}">
                    <a16:creationId xmlns:a16="http://schemas.microsoft.com/office/drawing/2014/main" id="{CFEBE33B-2AC5-802E-7E22-DFF0D2CE36F3}"/>
                  </a:ext>
                </a:extLst>
              </p14:cNvPr>
              <p14:cNvContentPartPr/>
              <p14:nvPr/>
            </p14:nvContentPartPr>
            <p14:xfrm>
              <a:off x="2002418" y="5703382"/>
              <a:ext cx="6075360" cy="32400"/>
            </p14:xfrm>
          </p:contentPart>
        </mc:Choice>
        <mc:Fallback>
          <p:pic>
            <p:nvPicPr>
              <p:cNvPr id="138368" name="Freihand 138367">
                <a:extLst>
                  <a:ext uri="{FF2B5EF4-FFF2-40B4-BE49-F238E27FC236}">
                    <a16:creationId xmlns:a16="http://schemas.microsoft.com/office/drawing/2014/main" id="{CFEBE33B-2AC5-802E-7E22-DFF0D2CE36F3}"/>
                  </a:ext>
                </a:extLst>
              </p:cNvPr>
              <p:cNvPicPr/>
              <p:nvPr/>
            </p:nvPicPr>
            <p:blipFill>
              <a:blip r:embed="rId320"/>
              <a:stretch>
                <a:fillRect/>
              </a:stretch>
            </p:blipFill>
            <p:spPr>
              <a:xfrm>
                <a:off x="1993418" y="5694742"/>
                <a:ext cx="6093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8369" name="Freihand 138368">
                <a:extLst>
                  <a:ext uri="{FF2B5EF4-FFF2-40B4-BE49-F238E27FC236}">
                    <a16:creationId xmlns:a16="http://schemas.microsoft.com/office/drawing/2014/main" id="{709AD7B4-6579-0FCB-68D1-C8BC1E946B96}"/>
                  </a:ext>
                </a:extLst>
              </p14:cNvPr>
              <p14:cNvContentPartPr/>
              <p14:nvPr/>
            </p14:nvContentPartPr>
            <p14:xfrm>
              <a:off x="284858" y="6034582"/>
              <a:ext cx="955440" cy="81720"/>
            </p14:xfrm>
          </p:contentPart>
        </mc:Choice>
        <mc:Fallback>
          <p:pic>
            <p:nvPicPr>
              <p:cNvPr id="138369" name="Freihand 138368">
                <a:extLst>
                  <a:ext uri="{FF2B5EF4-FFF2-40B4-BE49-F238E27FC236}">
                    <a16:creationId xmlns:a16="http://schemas.microsoft.com/office/drawing/2014/main" id="{709AD7B4-6579-0FCB-68D1-C8BC1E946B96}"/>
                  </a:ext>
                </a:extLst>
              </p:cNvPr>
              <p:cNvPicPr/>
              <p:nvPr/>
            </p:nvPicPr>
            <p:blipFill>
              <a:blip r:embed="rId322"/>
              <a:stretch>
                <a:fillRect/>
              </a:stretch>
            </p:blipFill>
            <p:spPr>
              <a:xfrm>
                <a:off x="275858" y="6025942"/>
                <a:ext cx="973080" cy="9936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BC940F9-2767-531E-5C36-57966F6B6E7A}"/>
                  </a:ext>
                </a:extLst>
              </p14:cNvPr>
              <p14:cNvContentPartPr/>
              <p14:nvPr/>
            </p14:nvContentPartPr>
            <p14:xfrm>
              <a:off x="2453138" y="2026342"/>
              <a:ext cx="5755320" cy="65880"/>
            </p14:xfrm>
          </p:contentPart>
        </mc:Choice>
        <mc:Fallback>
          <p:pic>
            <p:nvPicPr>
              <p:cNvPr id="2" name="Freihand 1">
                <a:extLst>
                  <a:ext uri="{FF2B5EF4-FFF2-40B4-BE49-F238E27FC236}">
                    <a16:creationId xmlns:a16="http://schemas.microsoft.com/office/drawing/2014/main" id="{BBC940F9-2767-531E-5C36-57966F6B6E7A}"/>
                  </a:ext>
                </a:extLst>
              </p:cNvPr>
              <p:cNvPicPr/>
              <p:nvPr/>
            </p:nvPicPr>
            <p:blipFill>
              <a:blip r:embed="rId4"/>
              <a:stretch>
                <a:fillRect/>
              </a:stretch>
            </p:blipFill>
            <p:spPr>
              <a:xfrm>
                <a:off x="2444498" y="2017342"/>
                <a:ext cx="5772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00A20D2-EC8B-8A1C-F6AC-FDCD65260D6A}"/>
                  </a:ext>
                </a:extLst>
              </p14:cNvPr>
              <p14:cNvContentPartPr/>
              <p14:nvPr/>
            </p14:nvContentPartPr>
            <p14:xfrm>
              <a:off x="2143538" y="2786662"/>
              <a:ext cx="2309400" cy="52200"/>
            </p14:xfrm>
          </p:contentPart>
        </mc:Choice>
        <mc:Fallback>
          <p:pic>
            <p:nvPicPr>
              <p:cNvPr id="3" name="Freihand 2">
                <a:extLst>
                  <a:ext uri="{FF2B5EF4-FFF2-40B4-BE49-F238E27FC236}">
                    <a16:creationId xmlns:a16="http://schemas.microsoft.com/office/drawing/2014/main" id="{D00A20D2-EC8B-8A1C-F6AC-FDCD65260D6A}"/>
                  </a:ext>
                </a:extLst>
              </p:cNvPr>
              <p:cNvPicPr/>
              <p:nvPr/>
            </p:nvPicPr>
            <p:blipFill>
              <a:blip r:embed="rId6"/>
              <a:stretch>
                <a:fillRect/>
              </a:stretch>
            </p:blipFill>
            <p:spPr>
              <a:xfrm>
                <a:off x="2134538" y="2778022"/>
                <a:ext cx="2327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C5B62F7-7485-9754-AD9F-B6B548F6CF6D}"/>
                  </a:ext>
                </a:extLst>
              </p14:cNvPr>
              <p14:cNvContentPartPr/>
              <p14:nvPr/>
            </p14:nvContentPartPr>
            <p14:xfrm>
              <a:off x="1658258" y="2932462"/>
              <a:ext cx="2492640" cy="617040"/>
            </p14:xfrm>
          </p:contentPart>
        </mc:Choice>
        <mc:Fallback>
          <p:pic>
            <p:nvPicPr>
              <p:cNvPr id="5" name="Freihand 4">
                <a:extLst>
                  <a:ext uri="{FF2B5EF4-FFF2-40B4-BE49-F238E27FC236}">
                    <a16:creationId xmlns:a16="http://schemas.microsoft.com/office/drawing/2014/main" id="{5C5B62F7-7485-9754-AD9F-B6B548F6CF6D}"/>
                  </a:ext>
                </a:extLst>
              </p:cNvPr>
              <p:cNvPicPr/>
              <p:nvPr/>
            </p:nvPicPr>
            <p:blipFill>
              <a:blip r:embed="rId8"/>
              <a:stretch>
                <a:fillRect/>
              </a:stretch>
            </p:blipFill>
            <p:spPr>
              <a:xfrm>
                <a:off x="1649258" y="2923462"/>
                <a:ext cx="251028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9CFAD373-2486-AC8C-73C9-7A8E9B2EC08C}"/>
                  </a:ext>
                </a:extLst>
              </p14:cNvPr>
              <p14:cNvContentPartPr/>
              <p14:nvPr/>
            </p14:nvContentPartPr>
            <p14:xfrm>
              <a:off x="1840418" y="3671182"/>
              <a:ext cx="5546520" cy="734400"/>
            </p14:xfrm>
          </p:contentPart>
        </mc:Choice>
        <mc:Fallback>
          <p:pic>
            <p:nvPicPr>
              <p:cNvPr id="6" name="Freihand 5">
                <a:extLst>
                  <a:ext uri="{FF2B5EF4-FFF2-40B4-BE49-F238E27FC236}">
                    <a16:creationId xmlns:a16="http://schemas.microsoft.com/office/drawing/2014/main" id="{9CFAD373-2486-AC8C-73C9-7A8E9B2EC08C}"/>
                  </a:ext>
                </a:extLst>
              </p:cNvPr>
              <p:cNvPicPr/>
              <p:nvPr/>
            </p:nvPicPr>
            <p:blipFill>
              <a:blip r:embed="rId10"/>
              <a:stretch>
                <a:fillRect/>
              </a:stretch>
            </p:blipFill>
            <p:spPr>
              <a:xfrm>
                <a:off x="1831778" y="3662182"/>
                <a:ext cx="5564160" cy="752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9DA918BC-A4FF-0560-0F5B-ADFD6780560D}"/>
                  </a:ext>
                </a:extLst>
              </p14:cNvPr>
              <p14:cNvContentPartPr/>
              <p14:nvPr/>
            </p14:nvContentPartPr>
            <p14:xfrm>
              <a:off x="2148218" y="5032342"/>
              <a:ext cx="4275360" cy="47880"/>
            </p14:xfrm>
          </p:contentPart>
        </mc:Choice>
        <mc:Fallback>
          <p:pic>
            <p:nvPicPr>
              <p:cNvPr id="7" name="Freihand 6">
                <a:extLst>
                  <a:ext uri="{FF2B5EF4-FFF2-40B4-BE49-F238E27FC236}">
                    <a16:creationId xmlns:a16="http://schemas.microsoft.com/office/drawing/2014/main" id="{9DA918BC-A4FF-0560-0F5B-ADFD6780560D}"/>
                  </a:ext>
                </a:extLst>
              </p:cNvPr>
              <p:cNvPicPr/>
              <p:nvPr/>
            </p:nvPicPr>
            <p:blipFill>
              <a:blip r:embed="rId12"/>
              <a:stretch>
                <a:fillRect/>
              </a:stretch>
            </p:blipFill>
            <p:spPr>
              <a:xfrm>
                <a:off x="2139578" y="5023342"/>
                <a:ext cx="4293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D1E79A67-4543-FD37-9813-84FD50471CAB}"/>
                  </a:ext>
                </a:extLst>
              </p14:cNvPr>
              <p14:cNvContentPartPr/>
              <p14:nvPr/>
            </p14:nvContentPartPr>
            <p14:xfrm>
              <a:off x="1717298" y="3012742"/>
              <a:ext cx="2523960" cy="564480"/>
            </p14:xfrm>
          </p:contentPart>
        </mc:Choice>
        <mc:Fallback>
          <p:pic>
            <p:nvPicPr>
              <p:cNvPr id="8" name="Freihand 7">
                <a:extLst>
                  <a:ext uri="{FF2B5EF4-FFF2-40B4-BE49-F238E27FC236}">
                    <a16:creationId xmlns:a16="http://schemas.microsoft.com/office/drawing/2014/main" id="{D1E79A67-4543-FD37-9813-84FD50471CAB}"/>
                  </a:ext>
                </a:extLst>
              </p:cNvPr>
              <p:cNvPicPr/>
              <p:nvPr/>
            </p:nvPicPr>
            <p:blipFill>
              <a:blip r:embed="rId14"/>
              <a:stretch>
                <a:fillRect/>
              </a:stretch>
            </p:blipFill>
            <p:spPr>
              <a:xfrm>
                <a:off x="1708658" y="3004102"/>
                <a:ext cx="2541600" cy="582120"/>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409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reine Preisentwicklung</a:t>
            </a:r>
          </a:p>
          <a:p>
            <a:pPr>
              <a:buFontTx/>
              <a:buChar char="•"/>
            </a:pP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D960A3D-EE54-A3E1-2A9A-35BD26475B18}"/>
              </a:ext>
            </a:extLst>
          </p:cNvPr>
          <p:cNvPicPr>
            <a:picLocks noChangeAspect="1"/>
          </p:cNvPicPr>
          <p:nvPr/>
        </p:nvPicPr>
        <p:blipFill>
          <a:blip r:embed="rId3"/>
          <a:stretch>
            <a:fillRect/>
          </a:stretch>
        </p:blipFill>
        <p:spPr>
          <a:xfrm>
            <a:off x="28650" y="4384383"/>
            <a:ext cx="4649478" cy="2146634"/>
          </a:xfrm>
          <a:prstGeom prst="rect">
            <a:avLst/>
          </a:prstGeom>
        </p:spPr>
      </p:pic>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2B392A9-9BAB-4302-2289-F3DF03E90655}"/>
              </a:ext>
            </a:extLst>
          </p:cNvPr>
          <p:cNvPicPr>
            <a:picLocks noChangeAspect="1"/>
          </p:cNvPicPr>
          <p:nvPr/>
        </p:nvPicPr>
        <p:blipFill>
          <a:blip r:embed="rId3"/>
          <a:stretch>
            <a:fillRect/>
          </a:stretch>
        </p:blipFill>
        <p:spPr>
          <a:xfrm>
            <a:off x="173182" y="1112398"/>
            <a:ext cx="6517307" cy="3986651"/>
          </a:xfrm>
          <a:prstGeom prst="rect">
            <a:avLst/>
          </a:prstGeom>
        </p:spPr>
      </p:pic>
      <p:grpSp>
        <p:nvGrpSpPr>
          <p:cNvPr id="14" name="Gruppieren 13">
            <a:extLst>
              <a:ext uri="{FF2B5EF4-FFF2-40B4-BE49-F238E27FC236}">
                <a16:creationId xmlns:a16="http://schemas.microsoft.com/office/drawing/2014/main" id="{C0CB716A-2DA9-7CEB-C581-AFA52D7AFD82}"/>
              </a:ext>
            </a:extLst>
          </p:cNvPr>
          <p:cNvGrpSpPr/>
          <p:nvPr/>
        </p:nvGrpSpPr>
        <p:grpSpPr>
          <a:xfrm>
            <a:off x="8152658" y="1419382"/>
            <a:ext cx="713520" cy="272160"/>
            <a:chOff x="8152658" y="1419382"/>
            <a:chExt cx="713520" cy="272160"/>
          </a:xfrm>
        </p:grpSpPr>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407A7DFB-D8B9-08C9-DD22-1CFFC9C06F8D}"/>
                    </a:ext>
                  </a:extLst>
                </p14:cNvPr>
                <p14:cNvContentPartPr/>
                <p14:nvPr/>
              </p14:nvContentPartPr>
              <p14:xfrm>
                <a:off x="8287658" y="1471942"/>
                <a:ext cx="20520" cy="219600"/>
              </p14:xfrm>
            </p:contentPart>
          </mc:Choice>
          <mc:Fallback>
            <p:pic>
              <p:nvPicPr>
                <p:cNvPr id="9" name="Freihand 8">
                  <a:extLst>
                    <a:ext uri="{FF2B5EF4-FFF2-40B4-BE49-F238E27FC236}">
                      <a16:creationId xmlns:a16="http://schemas.microsoft.com/office/drawing/2014/main" id="{407A7DFB-D8B9-08C9-DD22-1CFFC9C06F8D}"/>
                    </a:ext>
                  </a:extLst>
                </p:cNvPr>
                <p:cNvPicPr/>
                <p:nvPr/>
              </p:nvPicPr>
              <p:blipFill>
                <a:blip r:embed="rId5"/>
                <a:stretch>
                  <a:fillRect/>
                </a:stretch>
              </p:blipFill>
              <p:spPr>
                <a:xfrm>
                  <a:off x="8278658" y="1463302"/>
                  <a:ext cx="38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7D3CACF4-7F78-026E-DCEB-BC5C40B63775}"/>
                    </a:ext>
                  </a:extLst>
                </p14:cNvPr>
                <p14:cNvContentPartPr/>
                <p14:nvPr/>
              </p14:nvContentPartPr>
              <p14:xfrm>
                <a:off x="8152658" y="1438462"/>
                <a:ext cx="280080" cy="225720"/>
              </p14:xfrm>
            </p:contentPart>
          </mc:Choice>
          <mc:Fallback>
            <p:pic>
              <p:nvPicPr>
                <p:cNvPr id="10" name="Freihand 9">
                  <a:extLst>
                    <a:ext uri="{FF2B5EF4-FFF2-40B4-BE49-F238E27FC236}">
                      <a16:creationId xmlns:a16="http://schemas.microsoft.com/office/drawing/2014/main" id="{7D3CACF4-7F78-026E-DCEB-BC5C40B63775}"/>
                    </a:ext>
                  </a:extLst>
                </p:cNvPr>
                <p:cNvPicPr/>
                <p:nvPr/>
              </p:nvPicPr>
              <p:blipFill>
                <a:blip r:embed="rId7"/>
                <a:stretch>
                  <a:fillRect/>
                </a:stretch>
              </p:blipFill>
              <p:spPr>
                <a:xfrm>
                  <a:off x="8144018" y="1429462"/>
                  <a:ext cx="2977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5A1E66FE-033A-8DFB-6CCF-CFF988C5354B}"/>
                    </a:ext>
                  </a:extLst>
                </p14:cNvPr>
                <p14:cNvContentPartPr/>
                <p14:nvPr/>
              </p14:nvContentPartPr>
              <p14:xfrm>
                <a:off x="8498618" y="1419382"/>
                <a:ext cx="208800" cy="235800"/>
              </p14:xfrm>
            </p:contentPart>
          </mc:Choice>
          <mc:Fallback>
            <p:pic>
              <p:nvPicPr>
                <p:cNvPr id="11" name="Freihand 10">
                  <a:extLst>
                    <a:ext uri="{FF2B5EF4-FFF2-40B4-BE49-F238E27FC236}">
                      <a16:creationId xmlns:a16="http://schemas.microsoft.com/office/drawing/2014/main" id="{5A1E66FE-033A-8DFB-6CCF-CFF988C5354B}"/>
                    </a:ext>
                  </a:extLst>
                </p:cNvPr>
                <p:cNvPicPr/>
                <p:nvPr/>
              </p:nvPicPr>
              <p:blipFill>
                <a:blip r:embed="rId9"/>
                <a:stretch>
                  <a:fillRect/>
                </a:stretch>
              </p:blipFill>
              <p:spPr>
                <a:xfrm>
                  <a:off x="8489978" y="1410742"/>
                  <a:ext cx="2264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ECA93CD9-9413-654D-0D1D-0A5BAECE869C}"/>
                    </a:ext>
                  </a:extLst>
                </p14:cNvPr>
                <p14:cNvContentPartPr/>
                <p14:nvPr/>
              </p14:nvContentPartPr>
              <p14:xfrm>
                <a:off x="8853938" y="1580302"/>
                <a:ext cx="12240" cy="32400"/>
              </p14:xfrm>
            </p:contentPart>
          </mc:Choice>
          <mc:Fallback>
            <p:pic>
              <p:nvPicPr>
                <p:cNvPr id="12" name="Freihand 11">
                  <a:extLst>
                    <a:ext uri="{FF2B5EF4-FFF2-40B4-BE49-F238E27FC236}">
                      <a16:creationId xmlns:a16="http://schemas.microsoft.com/office/drawing/2014/main" id="{ECA93CD9-9413-654D-0D1D-0A5BAECE869C}"/>
                    </a:ext>
                  </a:extLst>
                </p:cNvPr>
                <p:cNvPicPr/>
                <p:nvPr/>
              </p:nvPicPr>
              <p:blipFill>
                <a:blip r:embed="rId11"/>
                <a:stretch>
                  <a:fillRect/>
                </a:stretch>
              </p:blipFill>
              <p:spPr>
                <a:xfrm>
                  <a:off x="8845298" y="1571662"/>
                  <a:ext cx="29880" cy="50040"/>
                </a:xfrm>
                <a:prstGeom prst="rect">
                  <a:avLst/>
                </a:prstGeom>
              </p:spPr>
            </p:pic>
          </mc:Fallback>
        </mc:AlternateContent>
      </p:grpSp>
      <p:grpSp>
        <p:nvGrpSpPr>
          <p:cNvPr id="21" name="Gruppieren 20">
            <a:extLst>
              <a:ext uri="{FF2B5EF4-FFF2-40B4-BE49-F238E27FC236}">
                <a16:creationId xmlns:a16="http://schemas.microsoft.com/office/drawing/2014/main" id="{201FA410-C888-34D4-F423-152B6C386BE1}"/>
              </a:ext>
            </a:extLst>
          </p:cNvPr>
          <p:cNvGrpSpPr/>
          <p:nvPr/>
        </p:nvGrpSpPr>
        <p:grpSpPr>
          <a:xfrm>
            <a:off x="9093338" y="1215262"/>
            <a:ext cx="1940400" cy="618120"/>
            <a:chOff x="9093338" y="1215262"/>
            <a:chExt cx="1940400" cy="618120"/>
          </a:xfrm>
        </p:grpSpPr>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CB2040B2-3A7A-8F67-7E4D-CB4DBE109625}"/>
                    </a:ext>
                  </a:extLst>
                </p14:cNvPr>
                <p14:cNvContentPartPr/>
                <p14:nvPr/>
              </p14:nvContentPartPr>
              <p14:xfrm>
                <a:off x="9093338" y="1471222"/>
                <a:ext cx="268560" cy="176760"/>
              </p14:xfrm>
            </p:contentPart>
          </mc:Choice>
          <mc:Fallback>
            <p:pic>
              <p:nvPicPr>
                <p:cNvPr id="13" name="Freihand 12">
                  <a:extLst>
                    <a:ext uri="{FF2B5EF4-FFF2-40B4-BE49-F238E27FC236}">
                      <a16:creationId xmlns:a16="http://schemas.microsoft.com/office/drawing/2014/main" id="{CB2040B2-3A7A-8F67-7E4D-CB4DBE109625}"/>
                    </a:ext>
                  </a:extLst>
                </p:cNvPr>
                <p:cNvPicPr/>
                <p:nvPr/>
              </p:nvPicPr>
              <p:blipFill>
                <a:blip r:embed="rId13"/>
                <a:stretch>
                  <a:fillRect/>
                </a:stretch>
              </p:blipFill>
              <p:spPr>
                <a:xfrm>
                  <a:off x="9084698" y="1462582"/>
                  <a:ext cx="286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FFA88DFC-DCAC-AB74-A564-5AA42F380C80}"/>
                    </a:ext>
                  </a:extLst>
                </p14:cNvPr>
                <p14:cNvContentPartPr/>
                <p14:nvPr/>
              </p14:nvContentPartPr>
              <p14:xfrm>
                <a:off x="9455498" y="1451062"/>
                <a:ext cx="278640" cy="382320"/>
              </p14:xfrm>
            </p:contentPart>
          </mc:Choice>
          <mc:Fallback>
            <p:pic>
              <p:nvPicPr>
                <p:cNvPr id="15" name="Freihand 14">
                  <a:extLst>
                    <a:ext uri="{FF2B5EF4-FFF2-40B4-BE49-F238E27FC236}">
                      <a16:creationId xmlns:a16="http://schemas.microsoft.com/office/drawing/2014/main" id="{FFA88DFC-DCAC-AB74-A564-5AA42F380C80}"/>
                    </a:ext>
                  </a:extLst>
                </p:cNvPr>
                <p:cNvPicPr/>
                <p:nvPr/>
              </p:nvPicPr>
              <p:blipFill>
                <a:blip r:embed="rId15"/>
                <a:stretch>
                  <a:fillRect/>
                </a:stretch>
              </p:blipFill>
              <p:spPr>
                <a:xfrm>
                  <a:off x="9446858" y="1442422"/>
                  <a:ext cx="29628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10685634-2BE5-0722-8D4F-711139B07A19}"/>
                    </a:ext>
                  </a:extLst>
                </p14:cNvPr>
                <p14:cNvContentPartPr/>
                <p14:nvPr/>
              </p14:nvContentPartPr>
              <p14:xfrm>
                <a:off x="9749978" y="1358182"/>
                <a:ext cx="106200" cy="245880"/>
              </p14:xfrm>
            </p:contentPart>
          </mc:Choice>
          <mc:Fallback>
            <p:pic>
              <p:nvPicPr>
                <p:cNvPr id="16" name="Freihand 15">
                  <a:extLst>
                    <a:ext uri="{FF2B5EF4-FFF2-40B4-BE49-F238E27FC236}">
                      <a16:creationId xmlns:a16="http://schemas.microsoft.com/office/drawing/2014/main" id="{10685634-2BE5-0722-8D4F-711139B07A19}"/>
                    </a:ext>
                  </a:extLst>
                </p:cNvPr>
                <p:cNvPicPr/>
                <p:nvPr/>
              </p:nvPicPr>
              <p:blipFill>
                <a:blip r:embed="rId17"/>
                <a:stretch>
                  <a:fillRect/>
                </a:stretch>
              </p:blipFill>
              <p:spPr>
                <a:xfrm>
                  <a:off x="9740978" y="1349182"/>
                  <a:ext cx="1238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80885AFF-E3E0-9EA4-8795-78DA619D5479}"/>
                    </a:ext>
                  </a:extLst>
                </p14:cNvPr>
                <p14:cNvContentPartPr/>
                <p14:nvPr/>
              </p14:nvContentPartPr>
              <p14:xfrm>
                <a:off x="9911978" y="1321822"/>
                <a:ext cx="101880" cy="275760"/>
              </p14:xfrm>
            </p:contentPart>
          </mc:Choice>
          <mc:Fallback>
            <p:pic>
              <p:nvPicPr>
                <p:cNvPr id="17" name="Freihand 16">
                  <a:extLst>
                    <a:ext uri="{FF2B5EF4-FFF2-40B4-BE49-F238E27FC236}">
                      <a16:creationId xmlns:a16="http://schemas.microsoft.com/office/drawing/2014/main" id="{80885AFF-E3E0-9EA4-8795-78DA619D5479}"/>
                    </a:ext>
                  </a:extLst>
                </p:cNvPr>
                <p:cNvPicPr/>
                <p:nvPr/>
              </p:nvPicPr>
              <p:blipFill>
                <a:blip r:embed="rId19"/>
                <a:stretch>
                  <a:fillRect/>
                </a:stretch>
              </p:blipFill>
              <p:spPr>
                <a:xfrm>
                  <a:off x="9903338" y="1313182"/>
                  <a:ext cx="1195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E927E026-B01B-31E3-BB34-C61BDA942CF5}"/>
                    </a:ext>
                  </a:extLst>
                </p14:cNvPr>
                <p14:cNvContentPartPr/>
                <p14:nvPr/>
              </p14:nvContentPartPr>
              <p14:xfrm>
                <a:off x="9760058" y="1215262"/>
                <a:ext cx="24480" cy="7560"/>
              </p14:xfrm>
            </p:contentPart>
          </mc:Choice>
          <mc:Fallback>
            <p:pic>
              <p:nvPicPr>
                <p:cNvPr id="18" name="Freihand 17">
                  <a:extLst>
                    <a:ext uri="{FF2B5EF4-FFF2-40B4-BE49-F238E27FC236}">
                      <a16:creationId xmlns:a16="http://schemas.microsoft.com/office/drawing/2014/main" id="{E927E026-B01B-31E3-BB34-C61BDA942CF5}"/>
                    </a:ext>
                  </a:extLst>
                </p:cNvPr>
                <p:cNvPicPr/>
                <p:nvPr/>
              </p:nvPicPr>
              <p:blipFill>
                <a:blip r:embed="rId21"/>
                <a:stretch>
                  <a:fillRect/>
                </a:stretch>
              </p:blipFill>
              <p:spPr>
                <a:xfrm>
                  <a:off x="9751418" y="1206262"/>
                  <a:ext cx="42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16BA232A-14EB-3B32-E82B-7DC31945A105}"/>
                    </a:ext>
                  </a:extLst>
                </p14:cNvPr>
                <p14:cNvContentPartPr/>
                <p14:nvPr/>
              </p14:nvContentPartPr>
              <p14:xfrm>
                <a:off x="10231658" y="1377982"/>
                <a:ext cx="474120" cy="210600"/>
              </p14:xfrm>
            </p:contentPart>
          </mc:Choice>
          <mc:Fallback>
            <p:pic>
              <p:nvPicPr>
                <p:cNvPr id="19" name="Freihand 18">
                  <a:extLst>
                    <a:ext uri="{FF2B5EF4-FFF2-40B4-BE49-F238E27FC236}">
                      <a16:creationId xmlns:a16="http://schemas.microsoft.com/office/drawing/2014/main" id="{16BA232A-14EB-3B32-E82B-7DC31945A105}"/>
                    </a:ext>
                  </a:extLst>
                </p:cNvPr>
                <p:cNvPicPr/>
                <p:nvPr/>
              </p:nvPicPr>
              <p:blipFill>
                <a:blip r:embed="rId23"/>
                <a:stretch>
                  <a:fillRect/>
                </a:stretch>
              </p:blipFill>
              <p:spPr>
                <a:xfrm>
                  <a:off x="10223018" y="1368982"/>
                  <a:ext cx="4917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8D2B083B-CED4-6677-2031-7819A193BAA4}"/>
                    </a:ext>
                  </a:extLst>
                </p14:cNvPr>
                <p14:cNvContentPartPr/>
                <p14:nvPr/>
              </p14:nvContentPartPr>
              <p14:xfrm>
                <a:off x="10766618" y="1275022"/>
                <a:ext cx="267120" cy="255240"/>
              </p14:xfrm>
            </p:contentPart>
          </mc:Choice>
          <mc:Fallback>
            <p:pic>
              <p:nvPicPr>
                <p:cNvPr id="20" name="Freihand 19">
                  <a:extLst>
                    <a:ext uri="{FF2B5EF4-FFF2-40B4-BE49-F238E27FC236}">
                      <a16:creationId xmlns:a16="http://schemas.microsoft.com/office/drawing/2014/main" id="{8D2B083B-CED4-6677-2031-7819A193BAA4}"/>
                    </a:ext>
                  </a:extLst>
                </p:cNvPr>
                <p:cNvPicPr/>
                <p:nvPr/>
              </p:nvPicPr>
              <p:blipFill>
                <a:blip r:embed="rId25"/>
                <a:stretch>
                  <a:fillRect/>
                </a:stretch>
              </p:blipFill>
              <p:spPr>
                <a:xfrm>
                  <a:off x="10757978" y="1266022"/>
                  <a:ext cx="284760" cy="272880"/>
                </a:xfrm>
                <a:prstGeom prst="rect">
                  <a:avLst/>
                </a:prstGeom>
              </p:spPr>
            </p:pic>
          </mc:Fallback>
        </mc:AlternateContent>
      </p:grpSp>
      <p:grpSp>
        <p:nvGrpSpPr>
          <p:cNvPr id="48" name="Gruppieren 47">
            <a:extLst>
              <a:ext uri="{FF2B5EF4-FFF2-40B4-BE49-F238E27FC236}">
                <a16:creationId xmlns:a16="http://schemas.microsoft.com/office/drawing/2014/main" id="{572AC808-992C-7B86-58E4-27D3386565D8}"/>
              </a:ext>
            </a:extLst>
          </p:cNvPr>
          <p:cNvGrpSpPr/>
          <p:nvPr/>
        </p:nvGrpSpPr>
        <p:grpSpPr>
          <a:xfrm>
            <a:off x="8073818" y="1929862"/>
            <a:ext cx="2737800" cy="870840"/>
            <a:chOff x="8073818" y="1929862"/>
            <a:chExt cx="2737800" cy="870840"/>
          </a:xfrm>
        </p:grpSpPr>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15DF4FF6-AA0B-7F66-1441-EBC1518B0CEA}"/>
                    </a:ext>
                  </a:extLst>
                </p14:cNvPr>
                <p14:cNvContentPartPr/>
                <p14:nvPr/>
              </p14:nvContentPartPr>
              <p14:xfrm>
                <a:off x="8096138" y="2120302"/>
                <a:ext cx="213480" cy="335520"/>
              </p14:xfrm>
            </p:contentPart>
          </mc:Choice>
          <mc:Fallback>
            <p:pic>
              <p:nvPicPr>
                <p:cNvPr id="24" name="Freihand 23">
                  <a:extLst>
                    <a:ext uri="{FF2B5EF4-FFF2-40B4-BE49-F238E27FC236}">
                      <a16:creationId xmlns:a16="http://schemas.microsoft.com/office/drawing/2014/main" id="{15DF4FF6-AA0B-7F66-1441-EBC1518B0CEA}"/>
                    </a:ext>
                  </a:extLst>
                </p:cNvPr>
                <p:cNvPicPr/>
                <p:nvPr/>
              </p:nvPicPr>
              <p:blipFill>
                <a:blip r:embed="rId27"/>
                <a:stretch>
                  <a:fillRect/>
                </a:stretch>
              </p:blipFill>
              <p:spPr>
                <a:xfrm>
                  <a:off x="8087498" y="2111302"/>
                  <a:ext cx="23112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F95197DE-89D9-9430-DB38-C33F0117C53E}"/>
                    </a:ext>
                  </a:extLst>
                </p14:cNvPr>
                <p14:cNvContentPartPr/>
                <p14:nvPr/>
              </p14:nvContentPartPr>
              <p14:xfrm>
                <a:off x="8405738" y="2099062"/>
                <a:ext cx="102600" cy="143280"/>
              </p14:xfrm>
            </p:contentPart>
          </mc:Choice>
          <mc:Fallback>
            <p:pic>
              <p:nvPicPr>
                <p:cNvPr id="25" name="Freihand 24">
                  <a:extLst>
                    <a:ext uri="{FF2B5EF4-FFF2-40B4-BE49-F238E27FC236}">
                      <a16:creationId xmlns:a16="http://schemas.microsoft.com/office/drawing/2014/main" id="{F95197DE-89D9-9430-DB38-C33F0117C53E}"/>
                    </a:ext>
                  </a:extLst>
                </p:cNvPr>
                <p:cNvPicPr/>
                <p:nvPr/>
              </p:nvPicPr>
              <p:blipFill>
                <a:blip r:embed="rId29"/>
                <a:stretch>
                  <a:fillRect/>
                </a:stretch>
              </p:blipFill>
              <p:spPr>
                <a:xfrm>
                  <a:off x="8396738" y="2090422"/>
                  <a:ext cx="120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8" name="Freihand 27">
                  <a:extLst>
                    <a:ext uri="{FF2B5EF4-FFF2-40B4-BE49-F238E27FC236}">
                      <a16:creationId xmlns:a16="http://schemas.microsoft.com/office/drawing/2014/main" id="{4D941A0F-E038-E6FD-D3FE-D40FE3384051}"/>
                    </a:ext>
                  </a:extLst>
                </p14:cNvPr>
                <p14:cNvContentPartPr/>
                <p14:nvPr/>
              </p14:nvContentPartPr>
              <p14:xfrm>
                <a:off x="8583938" y="1929862"/>
                <a:ext cx="282240" cy="284040"/>
              </p14:xfrm>
            </p:contentPart>
          </mc:Choice>
          <mc:Fallback>
            <p:pic>
              <p:nvPicPr>
                <p:cNvPr id="28" name="Freihand 27">
                  <a:extLst>
                    <a:ext uri="{FF2B5EF4-FFF2-40B4-BE49-F238E27FC236}">
                      <a16:creationId xmlns:a16="http://schemas.microsoft.com/office/drawing/2014/main" id="{4D941A0F-E038-E6FD-D3FE-D40FE3384051}"/>
                    </a:ext>
                  </a:extLst>
                </p:cNvPr>
                <p:cNvPicPr/>
                <p:nvPr/>
              </p:nvPicPr>
              <p:blipFill>
                <a:blip r:embed="rId31"/>
                <a:stretch>
                  <a:fillRect/>
                </a:stretch>
              </p:blipFill>
              <p:spPr>
                <a:xfrm>
                  <a:off x="8574938" y="1920862"/>
                  <a:ext cx="2998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Freihand 28">
                  <a:extLst>
                    <a:ext uri="{FF2B5EF4-FFF2-40B4-BE49-F238E27FC236}">
                      <a16:creationId xmlns:a16="http://schemas.microsoft.com/office/drawing/2014/main" id="{7E117E74-ED19-7B10-0E4F-C14F747F518C}"/>
                    </a:ext>
                  </a:extLst>
                </p14:cNvPr>
                <p14:cNvContentPartPr/>
                <p14:nvPr/>
              </p14:nvContentPartPr>
              <p14:xfrm>
                <a:off x="8073818" y="2029942"/>
                <a:ext cx="201960" cy="520200"/>
              </p14:xfrm>
            </p:contentPart>
          </mc:Choice>
          <mc:Fallback>
            <p:pic>
              <p:nvPicPr>
                <p:cNvPr id="29" name="Freihand 28">
                  <a:extLst>
                    <a:ext uri="{FF2B5EF4-FFF2-40B4-BE49-F238E27FC236}">
                      <a16:creationId xmlns:a16="http://schemas.microsoft.com/office/drawing/2014/main" id="{7E117E74-ED19-7B10-0E4F-C14F747F518C}"/>
                    </a:ext>
                  </a:extLst>
                </p:cNvPr>
                <p:cNvPicPr/>
                <p:nvPr/>
              </p:nvPicPr>
              <p:blipFill>
                <a:blip r:embed="rId33"/>
                <a:stretch>
                  <a:fillRect/>
                </a:stretch>
              </p:blipFill>
              <p:spPr>
                <a:xfrm>
                  <a:off x="8064818" y="2021302"/>
                  <a:ext cx="219600" cy="537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Freihand 30">
                  <a:extLst>
                    <a:ext uri="{FF2B5EF4-FFF2-40B4-BE49-F238E27FC236}">
                      <a16:creationId xmlns:a16="http://schemas.microsoft.com/office/drawing/2014/main" id="{60B2D5B3-A388-CE85-3FC5-EEF83FCEE900}"/>
                    </a:ext>
                  </a:extLst>
                </p14:cNvPr>
                <p14:cNvContentPartPr/>
                <p14:nvPr/>
              </p14:nvContentPartPr>
              <p14:xfrm>
                <a:off x="9050858" y="1955782"/>
                <a:ext cx="209160" cy="288720"/>
              </p14:xfrm>
            </p:contentPart>
          </mc:Choice>
          <mc:Fallback>
            <p:pic>
              <p:nvPicPr>
                <p:cNvPr id="31" name="Freihand 30">
                  <a:extLst>
                    <a:ext uri="{FF2B5EF4-FFF2-40B4-BE49-F238E27FC236}">
                      <a16:creationId xmlns:a16="http://schemas.microsoft.com/office/drawing/2014/main" id="{60B2D5B3-A388-CE85-3FC5-EEF83FCEE900}"/>
                    </a:ext>
                  </a:extLst>
                </p:cNvPr>
                <p:cNvPicPr/>
                <p:nvPr/>
              </p:nvPicPr>
              <p:blipFill>
                <a:blip r:embed="rId35"/>
                <a:stretch>
                  <a:fillRect/>
                </a:stretch>
              </p:blipFill>
              <p:spPr>
                <a:xfrm>
                  <a:off x="9041858" y="1946782"/>
                  <a:ext cx="2268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 name="Freihand 31">
                  <a:extLst>
                    <a:ext uri="{FF2B5EF4-FFF2-40B4-BE49-F238E27FC236}">
                      <a16:creationId xmlns:a16="http://schemas.microsoft.com/office/drawing/2014/main" id="{F15E955F-4BEE-0B3D-56D3-8DBAFA567488}"/>
                    </a:ext>
                  </a:extLst>
                </p14:cNvPr>
                <p14:cNvContentPartPr/>
                <p14:nvPr/>
              </p14:nvContentPartPr>
              <p14:xfrm>
                <a:off x="9228338" y="2005462"/>
                <a:ext cx="222120" cy="215640"/>
              </p14:xfrm>
            </p:contentPart>
          </mc:Choice>
          <mc:Fallback>
            <p:pic>
              <p:nvPicPr>
                <p:cNvPr id="32" name="Freihand 31">
                  <a:extLst>
                    <a:ext uri="{FF2B5EF4-FFF2-40B4-BE49-F238E27FC236}">
                      <a16:creationId xmlns:a16="http://schemas.microsoft.com/office/drawing/2014/main" id="{F15E955F-4BEE-0B3D-56D3-8DBAFA567488}"/>
                    </a:ext>
                  </a:extLst>
                </p:cNvPr>
                <p:cNvPicPr/>
                <p:nvPr/>
              </p:nvPicPr>
              <p:blipFill>
                <a:blip r:embed="rId37"/>
                <a:stretch>
                  <a:fillRect/>
                </a:stretch>
              </p:blipFill>
              <p:spPr>
                <a:xfrm>
                  <a:off x="9219338" y="1996822"/>
                  <a:ext cx="2397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Freihand 32">
                  <a:extLst>
                    <a:ext uri="{FF2B5EF4-FFF2-40B4-BE49-F238E27FC236}">
                      <a16:creationId xmlns:a16="http://schemas.microsoft.com/office/drawing/2014/main" id="{1C616B39-E519-45E9-3539-5E142724AB56}"/>
                    </a:ext>
                  </a:extLst>
                </p14:cNvPr>
                <p14:cNvContentPartPr/>
                <p14:nvPr/>
              </p14:nvContentPartPr>
              <p14:xfrm>
                <a:off x="9755378" y="2099782"/>
                <a:ext cx="106560" cy="137160"/>
              </p14:xfrm>
            </p:contentPart>
          </mc:Choice>
          <mc:Fallback>
            <p:pic>
              <p:nvPicPr>
                <p:cNvPr id="33" name="Freihand 32">
                  <a:extLst>
                    <a:ext uri="{FF2B5EF4-FFF2-40B4-BE49-F238E27FC236}">
                      <a16:creationId xmlns:a16="http://schemas.microsoft.com/office/drawing/2014/main" id="{1C616B39-E519-45E9-3539-5E142724AB56}"/>
                    </a:ext>
                  </a:extLst>
                </p:cNvPr>
                <p:cNvPicPr/>
                <p:nvPr/>
              </p:nvPicPr>
              <p:blipFill>
                <a:blip r:embed="rId39"/>
                <a:stretch>
                  <a:fillRect/>
                </a:stretch>
              </p:blipFill>
              <p:spPr>
                <a:xfrm>
                  <a:off x="9746738" y="2090782"/>
                  <a:ext cx="124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Freihand 33">
                  <a:extLst>
                    <a:ext uri="{FF2B5EF4-FFF2-40B4-BE49-F238E27FC236}">
                      <a16:creationId xmlns:a16="http://schemas.microsoft.com/office/drawing/2014/main" id="{C82A23B5-2E61-F5BA-611C-F5EF608CB17D}"/>
                    </a:ext>
                  </a:extLst>
                </p14:cNvPr>
                <p14:cNvContentPartPr/>
                <p14:nvPr/>
              </p14:nvContentPartPr>
              <p14:xfrm>
                <a:off x="9973538" y="2121742"/>
                <a:ext cx="259200" cy="61200"/>
              </p14:xfrm>
            </p:contentPart>
          </mc:Choice>
          <mc:Fallback>
            <p:pic>
              <p:nvPicPr>
                <p:cNvPr id="34" name="Freihand 33">
                  <a:extLst>
                    <a:ext uri="{FF2B5EF4-FFF2-40B4-BE49-F238E27FC236}">
                      <a16:creationId xmlns:a16="http://schemas.microsoft.com/office/drawing/2014/main" id="{C82A23B5-2E61-F5BA-611C-F5EF608CB17D}"/>
                    </a:ext>
                  </a:extLst>
                </p:cNvPr>
                <p:cNvPicPr/>
                <p:nvPr/>
              </p:nvPicPr>
              <p:blipFill>
                <a:blip r:embed="rId41"/>
                <a:stretch>
                  <a:fillRect/>
                </a:stretch>
              </p:blipFill>
              <p:spPr>
                <a:xfrm>
                  <a:off x="9964898" y="2112742"/>
                  <a:ext cx="276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Freihand 34">
                  <a:extLst>
                    <a:ext uri="{FF2B5EF4-FFF2-40B4-BE49-F238E27FC236}">
                      <a16:creationId xmlns:a16="http://schemas.microsoft.com/office/drawing/2014/main" id="{F3471C7A-0E2C-5637-591D-28E98EAF3F4D}"/>
                    </a:ext>
                  </a:extLst>
                </p14:cNvPr>
                <p14:cNvContentPartPr/>
                <p14:nvPr/>
              </p14:nvContentPartPr>
              <p14:xfrm>
                <a:off x="8360018" y="2631502"/>
                <a:ext cx="133920" cy="169200"/>
              </p14:xfrm>
            </p:contentPart>
          </mc:Choice>
          <mc:Fallback>
            <p:pic>
              <p:nvPicPr>
                <p:cNvPr id="35" name="Freihand 34">
                  <a:extLst>
                    <a:ext uri="{FF2B5EF4-FFF2-40B4-BE49-F238E27FC236}">
                      <a16:creationId xmlns:a16="http://schemas.microsoft.com/office/drawing/2014/main" id="{F3471C7A-0E2C-5637-591D-28E98EAF3F4D}"/>
                    </a:ext>
                  </a:extLst>
                </p:cNvPr>
                <p:cNvPicPr/>
                <p:nvPr/>
              </p:nvPicPr>
              <p:blipFill>
                <a:blip r:embed="rId43"/>
                <a:stretch>
                  <a:fillRect/>
                </a:stretch>
              </p:blipFill>
              <p:spPr>
                <a:xfrm>
                  <a:off x="8351018" y="2622862"/>
                  <a:ext cx="151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Freihand 35">
                  <a:extLst>
                    <a:ext uri="{FF2B5EF4-FFF2-40B4-BE49-F238E27FC236}">
                      <a16:creationId xmlns:a16="http://schemas.microsoft.com/office/drawing/2014/main" id="{9E4E74A7-76D5-B381-CF37-DBECFB75B68A}"/>
                    </a:ext>
                  </a:extLst>
                </p14:cNvPr>
                <p14:cNvContentPartPr/>
                <p14:nvPr/>
              </p14:nvContentPartPr>
              <p14:xfrm>
                <a:off x="8548658" y="2675422"/>
                <a:ext cx="155160" cy="105120"/>
              </p14:xfrm>
            </p:contentPart>
          </mc:Choice>
          <mc:Fallback>
            <p:pic>
              <p:nvPicPr>
                <p:cNvPr id="36" name="Freihand 35">
                  <a:extLst>
                    <a:ext uri="{FF2B5EF4-FFF2-40B4-BE49-F238E27FC236}">
                      <a16:creationId xmlns:a16="http://schemas.microsoft.com/office/drawing/2014/main" id="{9E4E74A7-76D5-B381-CF37-DBECFB75B68A}"/>
                    </a:ext>
                  </a:extLst>
                </p:cNvPr>
                <p:cNvPicPr/>
                <p:nvPr/>
              </p:nvPicPr>
              <p:blipFill>
                <a:blip r:embed="rId45"/>
                <a:stretch>
                  <a:fillRect/>
                </a:stretch>
              </p:blipFill>
              <p:spPr>
                <a:xfrm>
                  <a:off x="8539658" y="2666422"/>
                  <a:ext cx="172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 name="Freihand 36">
                  <a:extLst>
                    <a:ext uri="{FF2B5EF4-FFF2-40B4-BE49-F238E27FC236}">
                      <a16:creationId xmlns:a16="http://schemas.microsoft.com/office/drawing/2014/main" id="{46754E03-F8EF-8B70-97A3-515D853A7122}"/>
                    </a:ext>
                  </a:extLst>
                </p14:cNvPr>
                <p14:cNvContentPartPr/>
                <p14:nvPr/>
              </p14:nvContentPartPr>
              <p14:xfrm>
                <a:off x="9004058" y="2574982"/>
                <a:ext cx="256680" cy="195840"/>
              </p14:xfrm>
            </p:contentPart>
          </mc:Choice>
          <mc:Fallback>
            <p:pic>
              <p:nvPicPr>
                <p:cNvPr id="37" name="Freihand 36">
                  <a:extLst>
                    <a:ext uri="{FF2B5EF4-FFF2-40B4-BE49-F238E27FC236}">
                      <a16:creationId xmlns:a16="http://schemas.microsoft.com/office/drawing/2014/main" id="{46754E03-F8EF-8B70-97A3-515D853A7122}"/>
                    </a:ext>
                  </a:extLst>
                </p:cNvPr>
                <p:cNvPicPr/>
                <p:nvPr/>
              </p:nvPicPr>
              <p:blipFill>
                <a:blip r:embed="rId47"/>
                <a:stretch>
                  <a:fillRect/>
                </a:stretch>
              </p:blipFill>
              <p:spPr>
                <a:xfrm>
                  <a:off x="8995418" y="2566342"/>
                  <a:ext cx="2743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Freihand 37">
                  <a:extLst>
                    <a:ext uri="{FF2B5EF4-FFF2-40B4-BE49-F238E27FC236}">
                      <a16:creationId xmlns:a16="http://schemas.microsoft.com/office/drawing/2014/main" id="{2E274BC6-CBAB-C12A-9798-FED41BB09D29}"/>
                    </a:ext>
                  </a:extLst>
                </p14:cNvPr>
                <p14:cNvContentPartPr/>
                <p14:nvPr/>
              </p14:nvContentPartPr>
              <p14:xfrm>
                <a:off x="9352538" y="2646982"/>
                <a:ext cx="111240" cy="43560"/>
              </p14:xfrm>
            </p:contentPart>
          </mc:Choice>
          <mc:Fallback>
            <p:pic>
              <p:nvPicPr>
                <p:cNvPr id="38" name="Freihand 37">
                  <a:extLst>
                    <a:ext uri="{FF2B5EF4-FFF2-40B4-BE49-F238E27FC236}">
                      <a16:creationId xmlns:a16="http://schemas.microsoft.com/office/drawing/2014/main" id="{2E274BC6-CBAB-C12A-9798-FED41BB09D29}"/>
                    </a:ext>
                  </a:extLst>
                </p:cNvPr>
                <p:cNvPicPr/>
                <p:nvPr/>
              </p:nvPicPr>
              <p:blipFill>
                <a:blip r:embed="rId49"/>
                <a:stretch>
                  <a:fillRect/>
                </a:stretch>
              </p:blipFill>
              <p:spPr>
                <a:xfrm>
                  <a:off x="9343538" y="2637982"/>
                  <a:ext cx="128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Freihand 38">
                  <a:extLst>
                    <a:ext uri="{FF2B5EF4-FFF2-40B4-BE49-F238E27FC236}">
                      <a16:creationId xmlns:a16="http://schemas.microsoft.com/office/drawing/2014/main" id="{ABC7905B-7781-5A0D-15CA-AE57D2AFF92E}"/>
                    </a:ext>
                  </a:extLst>
                </p14:cNvPr>
                <p14:cNvContentPartPr/>
                <p14:nvPr/>
              </p14:nvContentPartPr>
              <p14:xfrm>
                <a:off x="9607418" y="2563102"/>
                <a:ext cx="291240" cy="236520"/>
              </p14:xfrm>
            </p:contentPart>
          </mc:Choice>
          <mc:Fallback>
            <p:pic>
              <p:nvPicPr>
                <p:cNvPr id="39" name="Freihand 38">
                  <a:extLst>
                    <a:ext uri="{FF2B5EF4-FFF2-40B4-BE49-F238E27FC236}">
                      <a16:creationId xmlns:a16="http://schemas.microsoft.com/office/drawing/2014/main" id="{ABC7905B-7781-5A0D-15CA-AE57D2AFF92E}"/>
                    </a:ext>
                  </a:extLst>
                </p:cNvPr>
                <p:cNvPicPr/>
                <p:nvPr/>
              </p:nvPicPr>
              <p:blipFill>
                <a:blip r:embed="rId51"/>
                <a:stretch>
                  <a:fillRect/>
                </a:stretch>
              </p:blipFill>
              <p:spPr>
                <a:xfrm>
                  <a:off x="9598778" y="2554102"/>
                  <a:ext cx="3088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Freihand 39">
                  <a:extLst>
                    <a:ext uri="{FF2B5EF4-FFF2-40B4-BE49-F238E27FC236}">
                      <a16:creationId xmlns:a16="http://schemas.microsoft.com/office/drawing/2014/main" id="{7B53BB35-F879-F04C-D9CF-098C1E45B679}"/>
                    </a:ext>
                  </a:extLst>
                </p14:cNvPr>
                <p14:cNvContentPartPr/>
                <p14:nvPr/>
              </p14:nvContentPartPr>
              <p14:xfrm>
                <a:off x="9973538" y="2547982"/>
                <a:ext cx="212400" cy="189720"/>
              </p14:xfrm>
            </p:contentPart>
          </mc:Choice>
          <mc:Fallback>
            <p:pic>
              <p:nvPicPr>
                <p:cNvPr id="40" name="Freihand 39">
                  <a:extLst>
                    <a:ext uri="{FF2B5EF4-FFF2-40B4-BE49-F238E27FC236}">
                      <a16:creationId xmlns:a16="http://schemas.microsoft.com/office/drawing/2014/main" id="{7B53BB35-F879-F04C-D9CF-098C1E45B679}"/>
                    </a:ext>
                  </a:extLst>
                </p:cNvPr>
                <p:cNvPicPr/>
                <p:nvPr/>
              </p:nvPicPr>
              <p:blipFill>
                <a:blip r:embed="rId53"/>
                <a:stretch>
                  <a:fillRect/>
                </a:stretch>
              </p:blipFill>
              <p:spPr>
                <a:xfrm>
                  <a:off x="9964898" y="2538982"/>
                  <a:ext cx="2300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Freihand 40">
                  <a:extLst>
                    <a:ext uri="{FF2B5EF4-FFF2-40B4-BE49-F238E27FC236}">
                      <a16:creationId xmlns:a16="http://schemas.microsoft.com/office/drawing/2014/main" id="{E8B386BA-6483-D42D-8A5A-AEED89CADF99}"/>
                    </a:ext>
                  </a:extLst>
                </p14:cNvPr>
                <p14:cNvContentPartPr/>
                <p14:nvPr/>
              </p14:nvContentPartPr>
              <p14:xfrm>
                <a:off x="10271618" y="2472742"/>
                <a:ext cx="217800" cy="268200"/>
              </p14:xfrm>
            </p:contentPart>
          </mc:Choice>
          <mc:Fallback>
            <p:pic>
              <p:nvPicPr>
                <p:cNvPr id="41" name="Freihand 40">
                  <a:extLst>
                    <a:ext uri="{FF2B5EF4-FFF2-40B4-BE49-F238E27FC236}">
                      <a16:creationId xmlns:a16="http://schemas.microsoft.com/office/drawing/2014/main" id="{E8B386BA-6483-D42D-8A5A-AEED89CADF99}"/>
                    </a:ext>
                  </a:extLst>
                </p:cNvPr>
                <p:cNvPicPr/>
                <p:nvPr/>
              </p:nvPicPr>
              <p:blipFill>
                <a:blip r:embed="rId55"/>
                <a:stretch>
                  <a:fillRect/>
                </a:stretch>
              </p:blipFill>
              <p:spPr>
                <a:xfrm>
                  <a:off x="10262978" y="2464102"/>
                  <a:ext cx="2354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8CD3EB0F-F686-80B3-4CC0-593C12B185D9}"/>
                    </a:ext>
                  </a:extLst>
                </p14:cNvPr>
                <p14:cNvContentPartPr/>
                <p14:nvPr/>
              </p14:nvContentPartPr>
              <p14:xfrm>
                <a:off x="10554218" y="2570662"/>
                <a:ext cx="78120" cy="140040"/>
              </p14:xfrm>
            </p:contentPart>
          </mc:Choice>
          <mc:Fallback>
            <p:pic>
              <p:nvPicPr>
                <p:cNvPr id="42" name="Freihand 41">
                  <a:extLst>
                    <a:ext uri="{FF2B5EF4-FFF2-40B4-BE49-F238E27FC236}">
                      <a16:creationId xmlns:a16="http://schemas.microsoft.com/office/drawing/2014/main" id="{8CD3EB0F-F686-80B3-4CC0-593C12B185D9}"/>
                    </a:ext>
                  </a:extLst>
                </p:cNvPr>
                <p:cNvPicPr/>
                <p:nvPr/>
              </p:nvPicPr>
              <p:blipFill>
                <a:blip r:embed="rId57"/>
                <a:stretch>
                  <a:fillRect/>
                </a:stretch>
              </p:blipFill>
              <p:spPr>
                <a:xfrm>
                  <a:off x="10545578" y="2561662"/>
                  <a:ext cx="95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39961C06-C4C7-1B41-628F-FCD26A967CA8}"/>
                    </a:ext>
                  </a:extLst>
                </p14:cNvPr>
                <p14:cNvContentPartPr/>
                <p14:nvPr/>
              </p14:nvContentPartPr>
              <p14:xfrm>
                <a:off x="10667618" y="2619622"/>
                <a:ext cx="144000" cy="172800"/>
              </p14:xfrm>
            </p:contentPart>
          </mc:Choice>
          <mc:Fallback>
            <p:pic>
              <p:nvPicPr>
                <p:cNvPr id="43" name="Freihand 42">
                  <a:extLst>
                    <a:ext uri="{FF2B5EF4-FFF2-40B4-BE49-F238E27FC236}">
                      <a16:creationId xmlns:a16="http://schemas.microsoft.com/office/drawing/2014/main" id="{39961C06-C4C7-1B41-628F-FCD26A967CA8}"/>
                    </a:ext>
                  </a:extLst>
                </p:cNvPr>
                <p:cNvPicPr/>
                <p:nvPr/>
              </p:nvPicPr>
              <p:blipFill>
                <a:blip r:embed="rId59"/>
                <a:stretch>
                  <a:fillRect/>
                </a:stretch>
              </p:blipFill>
              <p:spPr>
                <a:xfrm>
                  <a:off x="10658978" y="2610622"/>
                  <a:ext cx="161640" cy="19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85816A02-D01D-890A-6CB8-BA485DBEFB5F}"/>
                  </a:ext>
                </a:extLst>
              </p14:cNvPr>
              <p14:cNvContentPartPr/>
              <p14:nvPr/>
            </p14:nvContentPartPr>
            <p14:xfrm>
              <a:off x="5257898" y="625942"/>
              <a:ext cx="1707840" cy="133200"/>
            </p14:xfrm>
          </p:contentPart>
        </mc:Choice>
        <mc:Fallback>
          <p:pic>
            <p:nvPicPr>
              <p:cNvPr id="44" name="Freihand 43">
                <a:extLst>
                  <a:ext uri="{FF2B5EF4-FFF2-40B4-BE49-F238E27FC236}">
                    <a16:creationId xmlns:a16="http://schemas.microsoft.com/office/drawing/2014/main" id="{85816A02-D01D-890A-6CB8-BA485DBEFB5F}"/>
                  </a:ext>
                </a:extLst>
              </p:cNvPr>
              <p:cNvPicPr/>
              <p:nvPr/>
            </p:nvPicPr>
            <p:blipFill>
              <a:blip r:embed="rId61"/>
              <a:stretch>
                <a:fillRect/>
              </a:stretch>
            </p:blipFill>
            <p:spPr>
              <a:xfrm>
                <a:off x="5249258" y="616942"/>
                <a:ext cx="1725480" cy="150840"/>
              </a:xfrm>
              <a:prstGeom prst="rect">
                <a:avLst/>
              </a:prstGeom>
            </p:spPr>
          </p:pic>
        </mc:Fallback>
      </mc:AlternateContent>
      <p:grpSp>
        <p:nvGrpSpPr>
          <p:cNvPr id="140301" name="Gruppieren 140300">
            <a:extLst>
              <a:ext uri="{FF2B5EF4-FFF2-40B4-BE49-F238E27FC236}">
                <a16:creationId xmlns:a16="http://schemas.microsoft.com/office/drawing/2014/main" id="{5DE890F7-4052-5D05-A527-69B9AFFC86A6}"/>
              </a:ext>
            </a:extLst>
          </p:cNvPr>
          <p:cNvGrpSpPr/>
          <p:nvPr/>
        </p:nvGrpSpPr>
        <p:grpSpPr>
          <a:xfrm>
            <a:off x="980738" y="677062"/>
            <a:ext cx="6865920" cy="5308920"/>
            <a:chOff x="980738" y="677062"/>
            <a:chExt cx="6865920" cy="5308920"/>
          </a:xfrm>
        </p:grpSpPr>
        <mc:AlternateContent xmlns:mc="http://schemas.openxmlformats.org/markup-compatibility/2006">
          <mc:Choice xmlns:p14="http://schemas.microsoft.com/office/powerpoint/2010/main" Requires="p14">
            <p:contentPart p14:bwMode="auto" r:id="rId62">
              <p14:nvContentPartPr>
                <p14:cNvPr id="3" name="Freihand 2">
                  <a:extLst>
                    <a:ext uri="{FF2B5EF4-FFF2-40B4-BE49-F238E27FC236}">
                      <a16:creationId xmlns:a16="http://schemas.microsoft.com/office/drawing/2014/main" id="{422834F2-783B-ACC5-529B-DFCA13EF0A77}"/>
                    </a:ext>
                  </a:extLst>
                </p14:cNvPr>
                <p14:cNvContentPartPr/>
                <p14:nvPr/>
              </p14:nvContentPartPr>
              <p14:xfrm>
                <a:off x="980738" y="2395702"/>
                <a:ext cx="5079240" cy="156960"/>
              </p14:xfrm>
            </p:contentPart>
          </mc:Choice>
          <mc:Fallback>
            <p:pic>
              <p:nvPicPr>
                <p:cNvPr id="3" name="Freihand 2">
                  <a:extLst>
                    <a:ext uri="{FF2B5EF4-FFF2-40B4-BE49-F238E27FC236}">
                      <a16:creationId xmlns:a16="http://schemas.microsoft.com/office/drawing/2014/main" id="{422834F2-783B-ACC5-529B-DFCA13EF0A77}"/>
                    </a:ext>
                  </a:extLst>
                </p:cNvPr>
                <p:cNvPicPr/>
                <p:nvPr/>
              </p:nvPicPr>
              <p:blipFill>
                <a:blip r:embed="rId63"/>
                <a:stretch>
                  <a:fillRect/>
                </a:stretch>
              </p:blipFill>
              <p:spPr>
                <a:xfrm>
                  <a:off x="971738" y="2386702"/>
                  <a:ext cx="50968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 name="Freihand 3">
                  <a:extLst>
                    <a:ext uri="{FF2B5EF4-FFF2-40B4-BE49-F238E27FC236}">
                      <a16:creationId xmlns:a16="http://schemas.microsoft.com/office/drawing/2014/main" id="{54624F41-456F-0F13-FB70-CCC8BDF5A89B}"/>
                    </a:ext>
                  </a:extLst>
                </p14:cNvPr>
                <p14:cNvContentPartPr/>
                <p14:nvPr/>
              </p14:nvContentPartPr>
              <p14:xfrm>
                <a:off x="7430138" y="1687222"/>
                <a:ext cx="14760" cy="10800"/>
              </p14:xfrm>
            </p:contentPart>
          </mc:Choice>
          <mc:Fallback>
            <p:pic>
              <p:nvPicPr>
                <p:cNvPr id="4" name="Freihand 3">
                  <a:extLst>
                    <a:ext uri="{FF2B5EF4-FFF2-40B4-BE49-F238E27FC236}">
                      <a16:creationId xmlns:a16="http://schemas.microsoft.com/office/drawing/2014/main" id="{54624F41-456F-0F13-FB70-CCC8BDF5A89B}"/>
                    </a:ext>
                  </a:extLst>
                </p:cNvPr>
                <p:cNvPicPr/>
                <p:nvPr/>
              </p:nvPicPr>
              <p:blipFill>
                <a:blip r:embed="rId65"/>
                <a:stretch>
                  <a:fillRect/>
                </a:stretch>
              </p:blipFill>
              <p:spPr>
                <a:xfrm>
                  <a:off x="7421138" y="1678582"/>
                  <a:ext cx="324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 name="Freihand 4">
                  <a:extLst>
                    <a:ext uri="{FF2B5EF4-FFF2-40B4-BE49-F238E27FC236}">
                      <a16:creationId xmlns:a16="http://schemas.microsoft.com/office/drawing/2014/main" id="{9EC025E7-36FF-37AF-1D7B-A013AAD8ABCC}"/>
                    </a:ext>
                  </a:extLst>
                </p14:cNvPr>
                <p14:cNvContentPartPr/>
                <p14:nvPr/>
              </p14:nvContentPartPr>
              <p14:xfrm>
                <a:off x="7355618" y="1384822"/>
                <a:ext cx="491040" cy="451440"/>
              </p14:xfrm>
            </p:contentPart>
          </mc:Choice>
          <mc:Fallback>
            <p:pic>
              <p:nvPicPr>
                <p:cNvPr id="5" name="Freihand 4">
                  <a:extLst>
                    <a:ext uri="{FF2B5EF4-FFF2-40B4-BE49-F238E27FC236}">
                      <a16:creationId xmlns:a16="http://schemas.microsoft.com/office/drawing/2014/main" id="{9EC025E7-36FF-37AF-1D7B-A013AAD8ABCC}"/>
                    </a:ext>
                  </a:extLst>
                </p:cNvPr>
                <p:cNvPicPr/>
                <p:nvPr/>
              </p:nvPicPr>
              <p:blipFill>
                <a:blip r:embed="rId67"/>
                <a:stretch>
                  <a:fillRect/>
                </a:stretch>
              </p:blipFill>
              <p:spPr>
                <a:xfrm>
                  <a:off x="7346618" y="1375822"/>
                  <a:ext cx="50868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 name="Freihand 6">
                  <a:extLst>
                    <a:ext uri="{FF2B5EF4-FFF2-40B4-BE49-F238E27FC236}">
                      <a16:creationId xmlns:a16="http://schemas.microsoft.com/office/drawing/2014/main" id="{4027B154-7F31-A751-415F-3FB32008EFF0}"/>
                    </a:ext>
                  </a:extLst>
                </p14:cNvPr>
                <p14:cNvContentPartPr/>
                <p14:nvPr/>
              </p14:nvContentPartPr>
              <p14:xfrm>
                <a:off x="7709498" y="1388422"/>
                <a:ext cx="64800" cy="29880"/>
              </p14:xfrm>
            </p:contentPart>
          </mc:Choice>
          <mc:Fallback>
            <p:pic>
              <p:nvPicPr>
                <p:cNvPr id="7" name="Freihand 6">
                  <a:extLst>
                    <a:ext uri="{FF2B5EF4-FFF2-40B4-BE49-F238E27FC236}">
                      <a16:creationId xmlns:a16="http://schemas.microsoft.com/office/drawing/2014/main" id="{4027B154-7F31-A751-415F-3FB32008EFF0}"/>
                    </a:ext>
                  </a:extLst>
                </p:cNvPr>
                <p:cNvPicPr/>
                <p:nvPr/>
              </p:nvPicPr>
              <p:blipFill>
                <a:blip r:embed="rId69"/>
                <a:stretch>
                  <a:fillRect/>
                </a:stretch>
              </p:blipFill>
              <p:spPr>
                <a:xfrm>
                  <a:off x="7700858" y="1379782"/>
                  <a:ext cx="824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2" name="Freihand 21">
                  <a:extLst>
                    <a:ext uri="{FF2B5EF4-FFF2-40B4-BE49-F238E27FC236}">
                      <a16:creationId xmlns:a16="http://schemas.microsoft.com/office/drawing/2014/main" id="{EFFD1523-1202-2402-81EC-77E241576A74}"/>
                    </a:ext>
                  </a:extLst>
                </p14:cNvPr>
                <p14:cNvContentPartPr/>
                <p14:nvPr/>
              </p14:nvContentPartPr>
              <p14:xfrm>
                <a:off x="7345178" y="2140462"/>
                <a:ext cx="483480" cy="206640"/>
              </p14:xfrm>
            </p:contentPart>
          </mc:Choice>
          <mc:Fallback>
            <p:pic>
              <p:nvPicPr>
                <p:cNvPr id="22" name="Freihand 21">
                  <a:extLst>
                    <a:ext uri="{FF2B5EF4-FFF2-40B4-BE49-F238E27FC236}">
                      <a16:creationId xmlns:a16="http://schemas.microsoft.com/office/drawing/2014/main" id="{EFFD1523-1202-2402-81EC-77E241576A74}"/>
                    </a:ext>
                  </a:extLst>
                </p:cNvPr>
                <p:cNvPicPr/>
                <p:nvPr/>
              </p:nvPicPr>
              <p:blipFill>
                <a:blip r:embed="rId71"/>
                <a:stretch>
                  <a:fillRect/>
                </a:stretch>
              </p:blipFill>
              <p:spPr>
                <a:xfrm>
                  <a:off x="7336538" y="2131822"/>
                  <a:ext cx="5011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3" name="Freihand 22">
                  <a:extLst>
                    <a:ext uri="{FF2B5EF4-FFF2-40B4-BE49-F238E27FC236}">
                      <a16:creationId xmlns:a16="http://schemas.microsoft.com/office/drawing/2014/main" id="{DDBCC063-496F-AA46-6DF4-BA788D1B9A3C}"/>
                    </a:ext>
                  </a:extLst>
                </p14:cNvPr>
                <p14:cNvContentPartPr/>
                <p14:nvPr/>
              </p14:nvContentPartPr>
              <p14:xfrm>
                <a:off x="7781498" y="2073142"/>
                <a:ext cx="2880" cy="25560"/>
              </p14:xfrm>
            </p:contentPart>
          </mc:Choice>
          <mc:Fallback>
            <p:pic>
              <p:nvPicPr>
                <p:cNvPr id="23" name="Freihand 22">
                  <a:extLst>
                    <a:ext uri="{FF2B5EF4-FFF2-40B4-BE49-F238E27FC236}">
                      <a16:creationId xmlns:a16="http://schemas.microsoft.com/office/drawing/2014/main" id="{DDBCC063-496F-AA46-6DF4-BA788D1B9A3C}"/>
                    </a:ext>
                  </a:extLst>
                </p:cNvPr>
                <p:cNvPicPr/>
                <p:nvPr/>
              </p:nvPicPr>
              <p:blipFill>
                <a:blip r:embed="rId73"/>
                <a:stretch>
                  <a:fillRect/>
                </a:stretch>
              </p:blipFill>
              <p:spPr>
                <a:xfrm>
                  <a:off x="7772498" y="2064502"/>
                  <a:ext cx="20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55E30D10-8C5D-D661-2D8A-FA5DDD58D901}"/>
                    </a:ext>
                  </a:extLst>
                </p14:cNvPr>
                <p14:cNvContentPartPr/>
                <p14:nvPr/>
              </p14:nvContentPartPr>
              <p14:xfrm>
                <a:off x="1855898" y="725302"/>
                <a:ext cx="1940040" cy="35280"/>
              </p14:xfrm>
            </p:contentPart>
          </mc:Choice>
          <mc:Fallback>
            <p:pic>
              <p:nvPicPr>
                <p:cNvPr id="49" name="Freihand 48">
                  <a:extLst>
                    <a:ext uri="{FF2B5EF4-FFF2-40B4-BE49-F238E27FC236}">
                      <a16:creationId xmlns:a16="http://schemas.microsoft.com/office/drawing/2014/main" id="{55E30D10-8C5D-D661-2D8A-FA5DDD58D901}"/>
                    </a:ext>
                  </a:extLst>
                </p:cNvPr>
                <p:cNvPicPr/>
                <p:nvPr/>
              </p:nvPicPr>
              <p:blipFill>
                <a:blip r:embed="rId75"/>
                <a:stretch>
                  <a:fillRect/>
                </a:stretch>
              </p:blipFill>
              <p:spPr>
                <a:xfrm>
                  <a:off x="1846898" y="716662"/>
                  <a:ext cx="1957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EF4470EA-5932-A6C4-7522-AAA00FF025E8}"/>
                    </a:ext>
                  </a:extLst>
                </p14:cNvPr>
                <p14:cNvContentPartPr/>
                <p14:nvPr/>
              </p14:nvContentPartPr>
              <p14:xfrm>
                <a:off x="2777498" y="677062"/>
                <a:ext cx="1596600" cy="4568040"/>
              </p14:xfrm>
            </p:contentPart>
          </mc:Choice>
          <mc:Fallback>
            <p:pic>
              <p:nvPicPr>
                <p:cNvPr id="50" name="Freihand 49">
                  <a:extLst>
                    <a:ext uri="{FF2B5EF4-FFF2-40B4-BE49-F238E27FC236}">
                      <a16:creationId xmlns:a16="http://schemas.microsoft.com/office/drawing/2014/main" id="{EF4470EA-5932-A6C4-7522-AAA00FF025E8}"/>
                    </a:ext>
                  </a:extLst>
                </p:cNvPr>
                <p:cNvPicPr/>
                <p:nvPr/>
              </p:nvPicPr>
              <p:blipFill>
                <a:blip r:embed="rId77"/>
                <a:stretch>
                  <a:fillRect/>
                </a:stretch>
              </p:blipFill>
              <p:spPr>
                <a:xfrm>
                  <a:off x="2768858" y="668062"/>
                  <a:ext cx="1614240" cy="4585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F14CF4BF-ECFD-10B3-CFB9-149B2DF678F4}"/>
                    </a:ext>
                  </a:extLst>
                </p14:cNvPr>
                <p14:cNvContentPartPr/>
                <p14:nvPr/>
              </p14:nvContentPartPr>
              <p14:xfrm>
                <a:off x="4082138" y="5295142"/>
                <a:ext cx="559800" cy="483480"/>
              </p14:xfrm>
            </p:contentPart>
          </mc:Choice>
          <mc:Fallback>
            <p:pic>
              <p:nvPicPr>
                <p:cNvPr id="51" name="Freihand 50">
                  <a:extLst>
                    <a:ext uri="{FF2B5EF4-FFF2-40B4-BE49-F238E27FC236}">
                      <a16:creationId xmlns:a16="http://schemas.microsoft.com/office/drawing/2014/main" id="{F14CF4BF-ECFD-10B3-CFB9-149B2DF678F4}"/>
                    </a:ext>
                  </a:extLst>
                </p:cNvPr>
                <p:cNvPicPr/>
                <p:nvPr/>
              </p:nvPicPr>
              <p:blipFill>
                <a:blip r:embed="rId79"/>
                <a:stretch>
                  <a:fillRect/>
                </a:stretch>
              </p:blipFill>
              <p:spPr>
                <a:xfrm>
                  <a:off x="4073498" y="5286502"/>
                  <a:ext cx="57744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BD0578BF-CF4D-D74A-5B88-286F95A8F1FB}"/>
                    </a:ext>
                  </a:extLst>
                </p14:cNvPr>
                <p14:cNvContentPartPr/>
                <p14:nvPr/>
              </p14:nvContentPartPr>
              <p14:xfrm>
                <a:off x="4320098" y="5192542"/>
                <a:ext cx="34560" cy="28800"/>
              </p14:xfrm>
            </p:contentPart>
          </mc:Choice>
          <mc:Fallback>
            <p:pic>
              <p:nvPicPr>
                <p:cNvPr id="52" name="Freihand 51">
                  <a:extLst>
                    <a:ext uri="{FF2B5EF4-FFF2-40B4-BE49-F238E27FC236}">
                      <a16:creationId xmlns:a16="http://schemas.microsoft.com/office/drawing/2014/main" id="{BD0578BF-CF4D-D74A-5B88-286F95A8F1FB}"/>
                    </a:ext>
                  </a:extLst>
                </p:cNvPr>
                <p:cNvPicPr/>
                <p:nvPr/>
              </p:nvPicPr>
              <p:blipFill>
                <a:blip r:embed="rId81"/>
                <a:stretch>
                  <a:fillRect/>
                </a:stretch>
              </p:blipFill>
              <p:spPr>
                <a:xfrm>
                  <a:off x="4311458" y="5183902"/>
                  <a:ext cx="52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5E531475-C593-2206-7499-072286122EBB}"/>
                    </a:ext>
                  </a:extLst>
                </p14:cNvPr>
                <p14:cNvContentPartPr/>
                <p14:nvPr/>
              </p14:nvContentPartPr>
              <p14:xfrm>
                <a:off x="4800338" y="5336542"/>
                <a:ext cx="270720" cy="170640"/>
              </p14:xfrm>
            </p:contentPart>
          </mc:Choice>
          <mc:Fallback>
            <p:pic>
              <p:nvPicPr>
                <p:cNvPr id="53" name="Freihand 52">
                  <a:extLst>
                    <a:ext uri="{FF2B5EF4-FFF2-40B4-BE49-F238E27FC236}">
                      <a16:creationId xmlns:a16="http://schemas.microsoft.com/office/drawing/2014/main" id="{5E531475-C593-2206-7499-072286122EBB}"/>
                    </a:ext>
                  </a:extLst>
                </p:cNvPr>
                <p:cNvPicPr/>
                <p:nvPr/>
              </p:nvPicPr>
              <p:blipFill>
                <a:blip r:embed="rId83"/>
                <a:stretch>
                  <a:fillRect/>
                </a:stretch>
              </p:blipFill>
              <p:spPr>
                <a:xfrm>
                  <a:off x="4791338" y="5327902"/>
                  <a:ext cx="288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3F93E16E-6C5F-6D87-DB87-A052DDE5E729}"/>
                    </a:ext>
                  </a:extLst>
                </p14:cNvPr>
                <p14:cNvContentPartPr/>
                <p14:nvPr/>
              </p14:nvContentPartPr>
              <p14:xfrm>
                <a:off x="5265458" y="5229982"/>
                <a:ext cx="172440" cy="244800"/>
              </p14:xfrm>
            </p:contentPart>
          </mc:Choice>
          <mc:Fallback>
            <p:pic>
              <p:nvPicPr>
                <p:cNvPr id="54" name="Freihand 53">
                  <a:extLst>
                    <a:ext uri="{FF2B5EF4-FFF2-40B4-BE49-F238E27FC236}">
                      <a16:creationId xmlns:a16="http://schemas.microsoft.com/office/drawing/2014/main" id="{3F93E16E-6C5F-6D87-DB87-A052DDE5E729}"/>
                    </a:ext>
                  </a:extLst>
                </p:cNvPr>
                <p:cNvPicPr/>
                <p:nvPr/>
              </p:nvPicPr>
              <p:blipFill>
                <a:blip r:embed="rId85"/>
                <a:stretch>
                  <a:fillRect/>
                </a:stretch>
              </p:blipFill>
              <p:spPr>
                <a:xfrm>
                  <a:off x="5256818" y="5220982"/>
                  <a:ext cx="1900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C55D4845-B41E-1EBC-6159-7B747F00F30E}"/>
                    </a:ext>
                  </a:extLst>
                </p14:cNvPr>
                <p14:cNvContentPartPr/>
                <p14:nvPr/>
              </p14:nvContentPartPr>
              <p14:xfrm>
                <a:off x="5378858" y="5361022"/>
                <a:ext cx="77400" cy="90000"/>
              </p14:xfrm>
            </p:contentPart>
          </mc:Choice>
          <mc:Fallback>
            <p:pic>
              <p:nvPicPr>
                <p:cNvPr id="55" name="Freihand 54">
                  <a:extLst>
                    <a:ext uri="{FF2B5EF4-FFF2-40B4-BE49-F238E27FC236}">
                      <a16:creationId xmlns:a16="http://schemas.microsoft.com/office/drawing/2014/main" id="{C55D4845-B41E-1EBC-6159-7B747F00F30E}"/>
                    </a:ext>
                  </a:extLst>
                </p:cNvPr>
                <p:cNvPicPr/>
                <p:nvPr/>
              </p:nvPicPr>
              <p:blipFill>
                <a:blip r:embed="rId87"/>
                <a:stretch>
                  <a:fillRect/>
                </a:stretch>
              </p:blipFill>
              <p:spPr>
                <a:xfrm>
                  <a:off x="5370218" y="5352022"/>
                  <a:ext cx="95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46D4C135-5E70-C73A-9911-FC64FB301D37}"/>
                    </a:ext>
                  </a:extLst>
                </p14:cNvPr>
                <p14:cNvContentPartPr/>
                <p14:nvPr/>
              </p14:nvContentPartPr>
              <p14:xfrm>
                <a:off x="5486498" y="5303782"/>
                <a:ext cx="335160" cy="146880"/>
              </p14:xfrm>
            </p:contentPart>
          </mc:Choice>
          <mc:Fallback>
            <p:pic>
              <p:nvPicPr>
                <p:cNvPr id="56" name="Freihand 55">
                  <a:extLst>
                    <a:ext uri="{FF2B5EF4-FFF2-40B4-BE49-F238E27FC236}">
                      <a16:creationId xmlns:a16="http://schemas.microsoft.com/office/drawing/2014/main" id="{46D4C135-5E70-C73A-9911-FC64FB301D37}"/>
                    </a:ext>
                  </a:extLst>
                </p:cNvPr>
                <p:cNvPicPr/>
                <p:nvPr/>
              </p:nvPicPr>
              <p:blipFill>
                <a:blip r:embed="rId89"/>
                <a:stretch>
                  <a:fillRect/>
                </a:stretch>
              </p:blipFill>
              <p:spPr>
                <a:xfrm>
                  <a:off x="5477858" y="5294782"/>
                  <a:ext cx="352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D7D1B993-7764-33C8-85CD-6F0895695E85}"/>
                    </a:ext>
                  </a:extLst>
                </p14:cNvPr>
                <p14:cNvContentPartPr/>
                <p14:nvPr/>
              </p14:nvContentPartPr>
              <p14:xfrm>
                <a:off x="5769098" y="5252662"/>
                <a:ext cx="234000" cy="124560"/>
              </p14:xfrm>
            </p:contentPart>
          </mc:Choice>
          <mc:Fallback>
            <p:pic>
              <p:nvPicPr>
                <p:cNvPr id="58" name="Freihand 57">
                  <a:extLst>
                    <a:ext uri="{FF2B5EF4-FFF2-40B4-BE49-F238E27FC236}">
                      <a16:creationId xmlns:a16="http://schemas.microsoft.com/office/drawing/2014/main" id="{D7D1B993-7764-33C8-85CD-6F0895695E85}"/>
                    </a:ext>
                  </a:extLst>
                </p:cNvPr>
                <p:cNvPicPr/>
                <p:nvPr/>
              </p:nvPicPr>
              <p:blipFill>
                <a:blip r:embed="rId91"/>
                <a:stretch>
                  <a:fillRect/>
                </a:stretch>
              </p:blipFill>
              <p:spPr>
                <a:xfrm>
                  <a:off x="5760098" y="5243662"/>
                  <a:ext cx="2516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55535A52-DC09-E2E2-C356-47483ECAB544}"/>
                    </a:ext>
                  </a:extLst>
                </p14:cNvPr>
                <p14:cNvContentPartPr/>
                <p14:nvPr/>
              </p14:nvContentPartPr>
              <p14:xfrm>
                <a:off x="5313338" y="5512582"/>
                <a:ext cx="653760" cy="67320"/>
              </p14:xfrm>
            </p:contentPart>
          </mc:Choice>
          <mc:Fallback>
            <p:pic>
              <p:nvPicPr>
                <p:cNvPr id="59" name="Freihand 58">
                  <a:extLst>
                    <a:ext uri="{FF2B5EF4-FFF2-40B4-BE49-F238E27FC236}">
                      <a16:creationId xmlns:a16="http://schemas.microsoft.com/office/drawing/2014/main" id="{55535A52-DC09-E2E2-C356-47483ECAB544}"/>
                    </a:ext>
                  </a:extLst>
                </p:cNvPr>
                <p:cNvPicPr/>
                <p:nvPr/>
              </p:nvPicPr>
              <p:blipFill>
                <a:blip r:embed="rId93"/>
                <a:stretch>
                  <a:fillRect/>
                </a:stretch>
              </p:blipFill>
              <p:spPr>
                <a:xfrm>
                  <a:off x="5304338" y="5503942"/>
                  <a:ext cx="671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D5839EBF-0EEC-A8FF-C62F-E88F159BAB04}"/>
                    </a:ext>
                  </a:extLst>
                </p14:cNvPr>
                <p14:cNvContentPartPr/>
                <p14:nvPr/>
              </p14:nvContentPartPr>
              <p14:xfrm>
                <a:off x="6304418" y="5282542"/>
                <a:ext cx="137520" cy="179280"/>
              </p14:xfrm>
            </p:contentPart>
          </mc:Choice>
          <mc:Fallback>
            <p:pic>
              <p:nvPicPr>
                <p:cNvPr id="60" name="Freihand 59">
                  <a:extLst>
                    <a:ext uri="{FF2B5EF4-FFF2-40B4-BE49-F238E27FC236}">
                      <a16:creationId xmlns:a16="http://schemas.microsoft.com/office/drawing/2014/main" id="{D5839EBF-0EEC-A8FF-C62F-E88F159BAB04}"/>
                    </a:ext>
                  </a:extLst>
                </p:cNvPr>
                <p:cNvPicPr/>
                <p:nvPr/>
              </p:nvPicPr>
              <p:blipFill>
                <a:blip r:embed="rId95"/>
                <a:stretch>
                  <a:fillRect/>
                </a:stretch>
              </p:blipFill>
              <p:spPr>
                <a:xfrm>
                  <a:off x="6295418" y="5273542"/>
                  <a:ext cx="155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DBEAE4DF-8970-AB36-4513-E040E3232773}"/>
                    </a:ext>
                  </a:extLst>
                </p14:cNvPr>
                <p14:cNvContentPartPr/>
                <p14:nvPr/>
              </p14:nvContentPartPr>
              <p14:xfrm>
                <a:off x="6497018" y="5187142"/>
                <a:ext cx="210960" cy="220320"/>
              </p14:xfrm>
            </p:contentPart>
          </mc:Choice>
          <mc:Fallback>
            <p:pic>
              <p:nvPicPr>
                <p:cNvPr id="61" name="Freihand 60">
                  <a:extLst>
                    <a:ext uri="{FF2B5EF4-FFF2-40B4-BE49-F238E27FC236}">
                      <a16:creationId xmlns:a16="http://schemas.microsoft.com/office/drawing/2014/main" id="{DBEAE4DF-8970-AB36-4513-E040E3232773}"/>
                    </a:ext>
                  </a:extLst>
                </p:cNvPr>
                <p:cNvPicPr/>
                <p:nvPr/>
              </p:nvPicPr>
              <p:blipFill>
                <a:blip r:embed="rId97"/>
                <a:stretch>
                  <a:fillRect/>
                </a:stretch>
              </p:blipFill>
              <p:spPr>
                <a:xfrm>
                  <a:off x="6488018" y="5178142"/>
                  <a:ext cx="2286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BA0F9FB1-4FFA-D8C3-4789-4154D1A5BF14}"/>
                    </a:ext>
                  </a:extLst>
                </p14:cNvPr>
                <p14:cNvContentPartPr/>
                <p14:nvPr/>
              </p14:nvContentPartPr>
              <p14:xfrm>
                <a:off x="6668018" y="5183542"/>
                <a:ext cx="12600" cy="20880"/>
              </p14:xfrm>
            </p:contentPart>
          </mc:Choice>
          <mc:Fallback>
            <p:pic>
              <p:nvPicPr>
                <p:cNvPr id="62" name="Freihand 61">
                  <a:extLst>
                    <a:ext uri="{FF2B5EF4-FFF2-40B4-BE49-F238E27FC236}">
                      <a16:creationId xmlns:a16="http://schemas.microsoft.com/office/drawing/2014/main" id="{BA0F9FB1-4FFA-D8C3-4789-4154D1A5BF14}"/>
                    </a:ext>
                  </a:extLst>
                </p:cNvPr>
                <p:cNvPicPr/>
                <p:nvPr/>
              </p:nvPicPr>
              <p:blipFill>
                <a:blip r:embed="rId99"/>
                <a:stretch>
                  <a:fillRect/>
                </a:stretch>
              </p:blipFill>
              <p:spPr>
                <a:xfrm>
                  <a:off x="6659018" y="5174542"/>
                  <a:ext cx="30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F6C29A25-1568-EECC-6070-61B54C40F9D4}"/>
                    </a:ext>
                  </a:extLst>
                </p14:cNvPr>
                <p14:cNvContentPartPr/>
                <p14:nvPr/>
              </p14:nvContentPartPr>
              <p14:xfrm>
                <a:off x="6782858" y="5281462"/>
                <a:ext cx="67680" cy="58320"/>
              </p14:xfrm>
            </p:contentPart>
          </mc:Choice>
          <mc:Fallback>
            <p:pic>
              <p:nvPicPr>
                <p:cNvPr id="63" name="Freihand 62">
                  <a:extLst>
                    <a:ext uri="{FF2B5EF4-FFF2-40B4-BE49-F238E27FC236}">
                      <a16:creationId xmlns:a16="http://schemas.microsoft.com/office/drawing/2014/main" id="{F6C29A25-1568-EECC-6070-61B54C40F9D4}"/>
                    </a:ext>
                  </a:extLst>
                </p:cNvPr>
                <p:cNvPicPr/>
                <p:nvPr/>
              </p:nvPicPr>
              <p:blipFill>
                <a:blip r:embed="rId101"/>
                <a:stretch>
                  <a:fillRect/>
                </a:stretch>
              </p:blipFill>
              <p:spPr>
                <a:xfrm>
                  <a:off x="6774218" y="5272462"/>
                  <a:ext cx="85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0288" name="Freihand 140287">
                  <a:extLst>
                    <a:ext uri="{FF2B5EF4-FFF2-40B4-BE49-F238E27FC236}">
                      <a16:creationId xmlns:a16="http://schemas.microsoft.com/office/drawing/2014/main" id="{AB47B219-4BD2-FDFD-78C6-B0E467A46FAE}"/>
                    </a:ext>
                  </a:extLst>
                </p14:cNvPr>
                <p14:cNvContentPartPr/>
                <p14:nvPr/>
              </p14:nvContentPartPr>
              <p14:xfrm>
                <a:off x="6799778" y="5113702"/>
                <a:ext cx="118800" cy="287280"/>
              </p14:xfrm>
            </p:contentPart>
          </mc:Choice>
          <mc:Fallback>
            <p:pic>
              <p:nvPicPr>
                <p:cNvPr id="140288" name="Freihand 140287">
                  <a:extLst>
                    <a:ext uri="{FF2B5EF4-FFF2-40B4-BE49-F238E27FC236}">
                      <a16:creationId xmlns:a16="http://schemas.microsoft.com/office/drawing/2014/main" id="{AB47B219-4BD2-FDFD-78C6-B0E467A46FAE}"/>
                    </a:ext>
                  </a:extLst>
                </p:cNvPr>
                <p:cNvPicPr/>
                <p:nvPr/>
              </p:nvPicPr>
              <p:blipFill>
                <a:blip r:embed="rId103"/>
                <a:stretch>
                  <a:fillRect/>
                </a:stretch>
              </p:blipFill>
              <p:spPr>
                <a:xfrm>
                  <a:off x="6791138" y="5105062"/>
                  <a:ext cx="1364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40289" name="Freihand 140288">
                  <a:extLst>
                    <a:ext uri="{FF2B5EF4-FFF2-40B4-BE49-F238E27FC236}">
                      <a16:creationId xmlns:a16="http://schemas.microsoft.com/office/drawing/2014/main" id="{7A6028CC-9F03-C85C-C2E2-39F7EE449781}"/>
                    </a:ext>
                  </a:extLst>
                </p14:cNvPr>
                <p14:cNvContentPartPr/>
                <p14:nvPr/>
              </p14:nvContentPartPr>
              <p14:xfrm>
                <a:off x="6880418" y="5296942"/>
                <a:ext cx="91800" cy="74520"/>
              </p14:xfrm>
            </p:contentPart>
          </mc:Choice>
          <mc:Fallback>
            <p:pic>
              <p:nvPicPr>
                <p:cNvPr id="140289" name="Freihand 140288">
                  <a:extLst>
                    <a:ext uri="{FF2B5EF4-FFF2-40B4-BE49-F238E27FC236}">
                      <a16:creationId xmlns:a16="http://schemas.microsoft.com/office/drawing/2014/main" id="{7A6028CC-9F03-C85C-C2E2-39F7EE449781}"/>
                    </a:ext>
                  </a:extLst>
                </p:cNvPr>
                <p:cNvPicPr/>
                <p:nvPr/>
              </p:nvPicPr>
              <p:blipFill>
                <a:blip r:embed="rId105"/>
                <a:stretch>
                  <a:fillRect/>
                </a:stretch>
              </p:blipFill>
              <p:spPr>
                <a:xfrm>
                  <a:off x="6871778" y="5287942"/>
                  <a:ext cx="109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0290" name="Freihand 140289">
                  <a:extLst>
                    <a:ext uri="{FF2B5EF4-FFF2-40B4-BE49-F238E27FC236}">
                      <a16:creationId xmlns:a16="http://schemas.microsoft.com/office/drawing/2014/main" id="{7EFC9B71-4595-4F80-E7FA-98F827295687}"/>
                    </a:ext>
                  </a:extLst>
                </p14:cNvPr>
                <p14:cNvContentPartPr/>
                <p14:nvPr/>
              </p14:nvContentPartPr>
              <p14:xfrm>
                <a:off x="7021538" y="5110822"/>
                <a:ext cx="180360" cy="253080"/>
              </p14:xfrm>
            </p:contentPart>
          </mc:Choice>
          <mc:Fallback>
            <p:pic>
              <p:nvPicPr>
                <p:cNvPr id="140290" name="Freihand 140289">
                  <a:extLst>
                    <a:ext uri="{FF2B5EF4-FFF2-40B4-BE49-F238E27FC236}">
                      <a16:creationId xmlns:a16="http://schemas.microsoft.com/office/drawing/2014/main" id="{7EFC9B71-4595-4F80-E7FA-98F827295687}"/>
                    </a:ext>
                  </a:extLst>
                </p:cNvPr>
                <p:cNvPicPr/>
                <p:nvPr/>
              </p:nvPicPr>
              <p:blipFill>
                <a:blip r:embed="rId107"/>
                <a:stretch>
                  <a:fillRect/>
                </a:stretch>
              </p:blipFill>
              <p:spPr>
                <a:xfrm>
                  <a:off x="7012538" y="5101822"/>
                  <a:ext cx="1980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0292" name="Freihand 140291">
                  <a:extLst>
                    <a:ext uri="{FF2B5EF4-FFF2-40B4-BE49-F238E27FC236}">
                      <a16:creationId xmlns:a16="http://schemas.microsoft.com/office/drawing/2014/main" id="{BB0C6E39-5449-E288-F7C2-047A7BFFABA6}"/>
                    </a:ext>
                  </a:extLst>
                </p14:cNvPr>
                <p14:cNvContentPartPr/>
                <p14:nvPr/>
              </p14:nvContentPartPr>
              <p14:xfrm>
                <a:off x="6124418" y="5727142"/>
                <a:ext cx="37080" cy="218520"/>
              </p14:xfrm>
            </p:contentPart>
          </mc:Choice>
          <mc:Fallback>
            <p:pic>
              <p:nvPicPr>
                <p:cNvPr id="140292" name="Freihand 140291">
                  <a:extLst>
                    <a:ext uri="{FF2B5EF4-FFF2-40B4-BE49-F238E27FC236}">
                      <a16:creationId xmlns:a16="http://schemas.microsoft.com/office/drawing/2014/main" id="{BB0C6E39-5449-E288-F7C2-047A7BFFABA6}"/>
                    </a:ext>
                  </a:extLst>
                </p:cNvPr>
                <p:cNvPicPr/>
                <p:nvPr/>
              </p:nvPicPr>
              <p:blipFill>
                <a:blip r:embed="rId109"/>
                <a:stretch>
                  <a:fillRect/>
                </a:stretch>
              </p:blipFill>
              <p:spPr>
                <a:xfrm>
                  <a:off x="6115778" y="5718502"/>
                  <a:ext cx="547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40294" name="Freihand 140293">
                  <a:extLst>
                    <a:ext uri="{FF2B5EF4-FFF2-40B4-BE49-F238E27FC236}">
                      <a16:creationId xmlns:a16="http://schemas.microsoft.com/office/drawing/2014/main" id="{0B299106-EDE9-DE4B-8DF5-5754C3FF2D10}"/>
                    </a:ext>
                  </a:extLst>
                </p14:cNvPr>
                <p14:cNvContentPartPr/>
                <p14:nvPr/>
              </p14:nvContentPartPr>
              <p14:xfrm>
                <a:off x="5944778" y="5700862"/>
                <a:ext cx="284760" cy="283320"/>
              </p14:xfrm>
            </p:contentPart>
          </mc:Choice>
          <mc:Fallback>
            <p:pic>
              <p:nvPicPr>
                <p:cNvPr id="140294" name="Freihand 140293">
                  <a:extLst>
                    <a:ext uri="{FF2B5EF4-FFF2-40B4-BE49-F238E27FC236}">
                      <a16:creationId xmlns:a16="http://schemas.microsoft.com/office/drawing/2014/main" id="{0B299106-EDE9-DE4B-8DF5-5754C3FF2D10}"/>
                    </a:ext>
                  </a:extLst>
                </p:cNvPr>
                <p:cNvPicPr/>
                <p:nvPr/>
              </p:nvPicPr>
              <p:blipFill>
                <a:blip r:embed="rId111"/>
                <a:stretch>
                  <a:fillRect/>
                </a:stretch>
              </p:blipFill>
              <p:spPr>
                <a:xfrm>
                  <a:off x="5936138" y="5692222"/>
                  <a:ext cx="3024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40295" name="Freihand 140294">
                  <a:extLst>
                    <a:ext uri="{FF2B5EF4-FFF2-40B4-BE49-F238E27FC236}">
                      <a16:creationId xmlns:a16="http://schemas.microsoft.com/office/drawing/2014/main" id="{4EC63D38-B9E0-6A83-7674-70BDDD8FF5A4}"/>
                    </a:ext>
                  </a:extLst>
                </p14:cNvPr>
                <p14:cNvContentPartPr/>
                <p14:nvPr/>
              </p14:nvContentPartPr>
              <p14:xfrm>
                <a:off x="6329258" y="5788342"/>
                <a:ext cx="136800" cy="137520"/>
              </p14:xfrm>
            </p:contentPart>
          </mc:Choice>
          <mc:Fallback>
            <p:pic>
              <p:nvPicPr>
                <p:cNvPr id="140295" name="Freihand 140294">
                  <a:extLst>
                    <a:ext uri="{FF2B5EF4-FFF2-40B4-BE49-F238E27FC236}">
                      <a16:creationId xmlns:a16="http://schemas.microsoft.com/office/drawing/2014/main" id="{4EC63D38-B9E0-6A83-7674-70BDDD8FF5A4}"/>
                    </a:ext>
                  </a:extLst>
                </p:cNvPr>
                <p:cNvPicPr/>
                <p:nvPr/>
              </p:nvPicPr>
              <p:blipFill>
                <a:blip r:embed="rId113"/>
                <a:stretch>
                  <a:fillRect/>
                </a:stretch>
              </p:blipFill>
              <p:spPr>
                <a:xfrm>
                  <a:off x="6320618" y="5779342"/>
                  <a:ext cx="154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0296" name="Freihand 140295">
                  <a:extLst>
                    <a:ext uri="{FF2B5EF4-FFF2-40B4-BE49-F238E27FC236}">
                      <a16:creationId xmlns:a16="http://schemas.microsoft.com/office/drawing/2014/main" id="{F821585F-8475-1FDF-8F2A-B197E3368496}"/>
                    </a:ext>
                  </a:extLst>
                </p14:cNvPr>
                <p14:cNvContentPartPr/>
                <p14:nvPr/>
              </p14:nvContentPartPr>
              <p14:xfrm>
                <a:off x="6488378" y="5659822"/>
                <a:ext cx="313200" cy="326160"/>
              </p14:xfrm>
            </p:contentPart>
          </mc:Choice>
          <mc:Fallback>
            <p:pic>
              <p:nvPicPr>
                <p:cNvPr id="140296" name="Freihand 140295">
                  <a:extLst>
                    <a:ext uri="{FF2B5EF4-FFF2-40B4-BE49-F238E27FC236}">
                      <a16:creationId xmlns:a16="http://schemas.microsoft.com/office/drawing/2014/main" id="{F821585F-8475-1FDF-8F2A-B197E3368496}"/>
                    </a:ext>
                  </a:extLst>
                </p:cNvPr>
                <p:cNvPicPr/>
                <p:nvPr/>
              </p:nvPicPr>
              <p:blipFill>
                <a:blip r:embed="rId115"/>
                <a:stretch>
                  <a:fillRect/>
                </a:stretch>
              </p:blipFill>
              <p:spPr>
                <a:xfrm>
                  <a:off x="6479738" y="5651182"/>
                  <a:ext cx="33084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0297" name="Freihand 140296">
                  <a:extLst>
                    <a:ext uri="{FF2B5EF4-FFF2-40B4-BE49-F238E27FC236}">
                      <a16:creationId xmlns:a16="http://schemas.microsoft.com/office/drawing/2014/main" id="{6B8FAA5E-10B5-2EAD-3A85-BAFC8E1487DB}"/>
                    </a:ext>
                  </a:extLst>
                </p14:cNvPr>
                <p14:cNvContentPartPr/>
                <p14:nvPr/>
              </p14:nvContentPartPr>
              <p14:xfrm>
                <a:off x="6593138" y="5633902"/>
                <a:ext cx="13320" cy="12600"/>
              </p14:xfrm>
            </p:contentPart>
          </mc:Choice>
          <mc:Fallback>
            <p:pic>
              <p:nvPicPr>
                <p:cNvPr id="140297" name="Freihand 140296">
                  <a:extLst>
                    <a:ext uri="{FF2B5EF4-FFF2-40B4-BE49-F238E27FC236}">
                      <a16:creationId xmlns:a16="http://schemas.microsoft.com/office/drawing/2014/main" id="{6B8FAA5E-10B5-2EAD-3A85-BAFC8E1487DB}"/>
                    </a:ext>
                  </a:extLst>
                </p:cNvPr>
                <p:cNvPicPr/>
                <p:nvPr/>
              </p:nvPicPr>
              <p:blipFill>
                <a:blip r:embed="rId65"/>
                <a:stretch>
                  <a:fillRect/>
                </a:stretch>
              </p:blipFill>
              <p:spPr>
                <a:xfrm>
                  <a:off x="6584138" y="5624902"/>
                  <a:ext cx="30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0298" name="Freihand 140297">
                  <a:extLst>
                    <a:ext uri="{FF2B5EF4-FFF2-40B4-BE49-F238E27FC236}">
                      <a16:creationId xmlns:a16="http://schemas.microsoft.com/office/drawing/2014/main" id="{9967F52D-FD60-2235-7BB7-8F50535C1035}"/>
                    </a:ext>
                  </a:extLst>
                </p14:cNvPr>
                <p14:cNvContentPartPr/>
                <p14:nvPr/>
              </p14:nvContentPartPr>
              <p14:xfrm>
                <a:off x="6838658" y="5710582"/>
                <a:ext cx="30960" cy="100440"/>
              </p14:xfrm>
            </p:contentPart>
          </mc:Choice>
          <mc:Fallback>
            <p:pic>
              <p:nvPicPr>
                <p:cNvPr id="140298" name="Freihand 140297">
                  <a:extLst>
                    <a:ext uri="{FF2B5EF4-FFF2-40B4-BE49-F238E27FC236}">
                      <a16:creationId xmlns:a16="http://schemas.microsoft.com/office/drawing/2014/main" id="{9967F52D-FD60-2235-7BB7-8F50535C1035}"/>
                    </a:ext>
                  </a:extLst>
                </p:cNvPr>
                <p:cNvPicPr/>
                <p:nvPr/>
              </p:nvPicPr>
              <p:blipFill>
                <a:blip r:embed="rId118"/>
                <a:stretch>
                  <a:fillRect/>
                </a:stretch>
              </p:blipFill>
              <p:spPr>
                <a:xfrm>
                  <a:off x="6829658" y="5701942"/>
                  <a:ext cx="48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0299" name="Freihand 140298">
                  <a:extLst>
                    <a:ext uri="{FF2B5EF4-FFF2-40B4-BE49-F238E27FC236}">
                      <a16:creationId xmlns:a16="http://schemas.microsoft.com/office/drawing/2014/main" id="{3D7B8126-AF1E-9190-70F2-3CD9CBA27F8F}"/>
                    </a:ext>
                  </a:extLst>
                </p14:cNvPr>
                <p14:cNvContentPartPr/>
                <p14:nvPr/>
              </p14:nvContentPartPr>
              <p14:xfrm>
                <a:off x="6877898" y="5560102"/>
                <a:ext cx="202680" cy="245160"/>
              </p14:xfrm>
            </p:contentPart>
          </mc:Choice>
          <mc:Fallback>
            <p:pic>
              <p:nvPicPr>
                <p:cNvPr id="140299" name="Freihand 140298">
                  <a:extLst>
                    <a:ext uri="{FF2B5EF4-FFF2-40B4-BE49-F238E27FC236}">
                      <a16:creationId xmlns:a16="http://schemas.microsoft.com/office/drawing/2014/main" id="{3D7B8126-AF1E-9190-70F2-3CD9CBA27F8F}"/>
                    </a:ext>
                  </a:extLst>
                </p:cNvPr>
                <p:cNvPicPr/>
                <p:nvPr/>
              </p:nvPicPr>
              <p:blipFill>
                <a:blip r:embed="rId120"/>
                <a:stretch>
                  <a:fillRect/>
                </a:stretch>
              </p:blipFill>
              <p:spPr>
                <a:xfrm>
                  <a:off x="6868898" y="5551102"/>
                  <a:ext cx="2203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0300" name="Freihand 140299">
                  <a:extLst>
                    <a:ext uri="{FF2B5EF4-FFF2-40B4-BE49-F238E27FC236}">
                      <a16:creationId xmlns:a16="http://schemas.microsoft.com/office/drawing/2014/main" id="{AC972FD6-78B1-7290-9F70-DFC0D744D7DA}"/>
                    </a:ext>
                  </a:extLst>
                </p14:cNvPr>
                <p14:cNvContentPartPr/>
                <p14:nvPr/>
              </p14:nvContentPartPr>
              <p14:xfrm>
                <a:off x="7141418" y="5657662"/>
                <a:ext cx="328320" cy="99360"/>
              </p14:xfrm>
            </p:contentPart>
          </mc:Choice>
          <mc:Fallback>
            <p:pic>
              <p:nvPicPr>
                <p:cNvPr id="140300" name="Freihand 140299">
                  <a:extLst>
                    <a:ext uri="{FF2B5EF4-FFF2-40B4-BE49-F238E27FC236}">
                      <a16:creationId xmlns:a16="http://schemas.microsoft.com/office/drawing/2014/main" id="{AC972FD6-78B1-7290-9F70-DFC0D744D7DA}"/>
                    </a:ext>
                  </a:extLst>
                </p:cNvPr>
                <p:cNvPicPr/>
                <p:nvPr/>
              </p:nvPicPr>
              <p:blipFill>
                <a:blip r:embed="rId122"/>
                <a:stretch>
                  <a:fillRect/>
                </a:stretch>
              </p:blipFill>
              <p:spPr>
                <a:xfrm>
                  <a:off x="7132778" y="5649022"/>
                  <a:ext cx="345960" cy="11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140302" name="Freihand 140301">
                <a:extLst>
                  <a:ext uri="{FF2B5EF4-FFF2-40B4-BE49-F238E27FC236}">
                    <a16:creationId xmlns:a16="http://schemas.microsoft.com/office/drawing/2014/main" id="{1D993FF8-06D5-CB8D-32A5-BF43884F32AB}"/>
                  </a:ext>
                </a:extLst>
              </p14:cNvPr>
              <p14:cNvContentPartPr/>
              <p14:nvPr/>
            </p14:nvContentPartPr>
            <p14:xfrm>
              <a:off x="1604618" y="6551182"/>
              <a:ext cx="1373400" cy="29520"/>
            </p14:xfrm>
          </p:contentPart>
        </mc:Choice>
        <mc:Fallback>
          <p:pic>
            <p:nvPicPr>
              <p:cNvPr id="140302" name="Freihand 140301">
                <a:extLst>
                  <a:ext uri="{FF2B5EF4-FFF2-40B4-BE49-F238E27FC236}">
                    <a16:creationId xmlns:a16="http://schemas.microsoft.com/office/drawing/2014/main" id="{1D993FF8-06D5-CB8D-32A5-BF43884F32AB}"/>
                  </a:ext>
                </a:extLst>
              </p:cNvPr>
              <p:cNvPicPr/>
              <p:nvPr/>
            </p:nvPicPr>
            <p:blipFill>
              <a:blip r:embed="rId124"/>
              <a:stretch>
                <a:fillRect/>
              </a:stretch>
            </p:blipFill>
            <p:spPr>
              <a:xfrm>
                <a:off x="1595618" y="6542542"/>
                <a:ext cx="1391040" cy="47160"/>
              </a:xfrm>
              <a:prstGeom prst="rect">
                <a:avLst/>
              </a:prstGeom>
            </p:spPr>
          </p:pic>
        </mc:Fallback>
      </mc:AlternateContent>
    </p:spTree>
    <p:extLst>
      <p:ext uri="{BB962C8B-B14F-4D97-AF65-F5344CB8AC3E}">
        <p14:creationId xmlns:p14="http://schemas.microsoft.com/office/powerpoint/2010/main" val="587567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ECE7192-8288-D3E0-529A-1696FC608626}"/>
              </a:ext>
            </a:extLst>
          </p:cNvPr>
          <p:cNvPicPr>
            <a:picLocks noChangeAspect="1"/>
          </p:cNvPicPr>
          <p:nvPr/>
        </p:nvPicPr>
        <p:blipFill>
          <a:blip r:embed="rId3"/>
          <a:stretch>
            <a:fillRect/>
          </a:stretch>
        </p:blipFill>
        <p:spPr>
          <a:xfrm>
            <a:off x="0" y="624597"/>
            <a:ext cx="7841216" cy="4796489"/>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8D88EFF-BB55-EA5F-C134-A034E33DA665}"/>
                  </a:ext>
                </a:extLst>
              </p14:cNvPr>
              <p14:cNvContentPartPr/>
              <p14:nvPr/>
            </p14:nvContentPartPr>
            <p14:xfrm>
              <a:off x="1848338" y="3315829"/>
              <a:ext cx="905040" cy="901800"/>
            </p14:xfrm>
          </p:contentPart>
        </mc:Choice>
        <mc:Fallback>
          <p:pic>
            <p:nvPicPr>
              <p:cNvPr id="2" name="Freihand 1">
                <a:extLst>
                  <a:ext uri="{FF2B5EF4-FFF2-40B4-BE49-F238E27FC236}">
                    <a16:creationId xmlns:a16="http://schemas.microsoft.com/office/drawing/2014/main" id="{48D88EFF-BB55-EA5F-C134-A034E33DA665}"/>
                  </a:ext>
                </a:extLst>
              </p:cNvPr>
              <p:cNvPicPr/>
              <p:nvPr/>
            </p:nvPicPr>
            <p:blipFill>
              <a:blip r:embed="rId5"/>
              <a:stretch>
                <a:fillRect/>
              </a:stretch>
            </p:blipFill>
            <p:spPr>
              <a:xfrm>
                <a:off x="1839338" y="3307189"/>
                <a:ext cx="922680" cy="919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1322" name="Freihand 141321">
                <a:extLst>
                  <a:ext uri="{FF2B5EF4-FFF2-40B4-BE49-F238E27FC236}">
                    <a16:creationId xmlns:a16="http://schemas.microsoft.com/office/drawing/2014/main" id="{7D446759-6CE1-A650-DB16-904F5ECC2466}"/>
                  </a:ext>
                </a:extLst>
              </p14:cNvPr>
              <p14:cNvContentPartPr/>
              <p14:nvPr/>
            </p14:nvContentPartPr>
            <p14:xfrm>
              <a:off x="1753658" y="3295669"/>
              <a:ext cx="1118520" cy="1026720"/>
            </p14:xfrm>
          </p:contentPart>
        </mc:Choice>
        <mc:Fallback>
          <p:pic>
            <p:nvPicPr>
              <p:cNvPr id="141322" name="Freihand 141321">
                <a:extLst>
                  <a:ext uri="{FF2B5EF4-FFF2-40B4-BE49-F238E27FC236}">
                    <a16:creationId xmlns:a16="http://schemas.microsoft.com/office/drawing/2014/main" id="{7D446759-6CE1-A650-DB16-904F5ECC2466}"/>
                  </a:ext>
                </a:extLst>
              </p:cNvPr>
              <p:cNvPicPr/>
              <p:nvPr/>
            </p:nvPicPr>
            <p:blipFill>
              <a:blip r:embed="rId7"/>
              <a:stretch>
                <a:fillRect/>
              </a:stretch>
            </p:blipFill>
            <p:spPr>
              <a:xfrm>
                <a:off x="1745018" y="3286669"/>
                <a:ext cx="1136160" cy="1044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1324" name="Freihand 141323">
                <a:extLst>
                  <a:ext uri="{FF2B5EF4-FFF2-40B4-BE49-F238E27FC236}">
                    <a16:creationId xmlns:a16="http://schemas.microsoft.com/office/drawing/2014/main" id="{A5270B7B-5171-0F55-D111-51D187AF9585}"/>
                  </a:ext>
                </a:extLst>
              </p14:cNvPr>
              <p14:cNvContentPartPr/>
              <p14:nvPr/>
            </p14:nvContentPartPr>
            <p14:xfrm>
              <a:off x="957698" y="3996229"/>
              <a:ext cx="775440" cy="91080"/>
            </p14:xfrm>
          </p:contentPart>
        </mc:Choice>
        <mc:Fallback>
          <p:pic>
            <p:nvPicPr>
              <p:cNvPr id="141324" name="Freihand 141323">
                <a:extLst>
                  <a:ext uri="{FF2B5EF4-FFF2-40B4-BE49-F238E27FC236}">
                    <a16:creationId xmlns:a16="http://schemas.microsoft.com/office/drawing/2014/main" id="{A5270B7B-5171-0F55-D111-51D187AF9585}"/>
                  </a:ext>
                </a:extLst>
              </p:cNvPr>
              <p:cNvPicPr/>
              <p:nvPr/>
            </p:nvPicPr>
            <p:blipFill>
              <a:blip r:embed="rId9"/>
              <a:stretch>
                <a:fillRect/>
              </a:stretch>
            </p:blipFill>
            <p:spPr>
              <a:xfrm>
                <a:off x="949058" y="3987589"/>
                <a:ext cx="793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1325" name="Freihand 141324">
                <a:extLst>
                  <a:ext uri="{FF2B5EF4-FFF2-40B4-BE49-F238E27FC236}">
                    <a16:creationId xmlns:a16="http://schemas.microsoft.com/office/drawing/2014/main" id="{F68AE483-452C-AD69-983B-BF3657AA87A5}"/>
                  </a:ext>
                </a:extLst>
              </p14:cNvPr>
              <p14:cNvContentPartPr/>
              <p14:nvPr/>
            </p14:nvContentPartPr>
            <p14:xfrm>
              <a:off x="964538" y="1349509"/>
              <a:ext cx="159480" cy="3391200"/>
            </p14:xfrm>
          </p:contentPart>
        </mc:Choice>
        <mc:Fallback>
          <p:pic>
            <p:nvPicPr>
              <p:cNvPr id="141325" name="Freihand 141324">
                <a:extLst>
                  <a:ext uri="{FF2B5EF4-FFF2-40B4-BE49-F238E27FC236}">
                    <a16:creationId xmlns:a16="http://schemas.microsoft.com/office/drawing/2014/main" id="{F68AE483-452C-AD69-983B-BF3657AA87A5}"/>
                  </a:ext>
                </a:extLst>
              </p:cNvPr>
              <p:cNvPicPr/>
              <p:nvPr/>
            </p:nvPicPr>
            <p:blipFill>
              <a:blip r:embed="rId11"/>
              <a:stretch>
                <a:fillRect/>
              </a:stretch>
            </p:blipFill>
            <p:spPr>
              <a:xfrm>
                <a:off x="955898" y="1340509"/>
                <a:ext cx="177120" cy="3408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1326" name="Freihand 141325">
                <a:extLst>
                  <a:ext uri="{FF2B5EF4-FFF2-40B4-BE49-F238E27FC236}">
                    <a16:creationId xmlns:a16="http://schemas.microsoft.com/office/drawing/2014/main" id="{79AE762D-A2E5-2498-C9E3-3B3BF5A62610}"/>
                  </a:ext>
                </a:extLst>
              </p14:cNvPr>
              <p14:cNvContentPartPr/>
              <p14:nvPr/>
            </p14:nvContentPartPr>
            <p14:xfrm>
              <a:off x="6137018" y="2089309"/>
              <a:ext cx="1488960" cy="1893240"/>
            </p14:xfrm>
          </p:contentPart>
        </mc:Choice>
        <mc:Fallback>
          <p:pic>
            <p:nvPicPr>
              <p:cNvPr id="141326" name="Freihand 141325">
                <a:extLst>
                  <a:ext uri="{FF2B5EF4-FFF2-40B4-BE49-F238E27FC236}">
                    <a16:creationId xmlns:a16="http://schemas.microsoft.com/office/drawing/2014/main" id="{79AE762D-A2E5-2498-C9E3-3B3BF5A62610}"/>
                  </a:ext>
                </a:extLst>
              </p:cNvPr>
              <p:cNvPicPr/>
              <p:nvPr/>
            </p:nvPicPr>
            <p:blipFill>
              <a:blip r:embed="rId13"/>
              <a:stretch>
                <a:fillRect/>
              </a:stretch>
            </p:blipFill>
            <p:spPr>
              <a:xfrm>
                <a:off x="6128018" y="2080309"/>
                <a:ext cx="1506600" cy="1910880"/>
              </a:xfrm>
              <a:prstGeom prst="rect">
                <a:avLst/>
              </a:prstGeom>
            </p:spPr>
          </p:pic>
        </mc:Fallback>
      </mc:AlternateContent>
      <p:grpSp>
        <p:nvGrpSpPr>
          <p:cNvPr id="141329" name="Gruppieren 141328">
            <a:extLst>
              <a:ext uri="{FF2B5EF4-FFF2-40B4-BE49-F238E27FC236}">
                <a16:creationId xmlns:a16="http://schemas.microsoft.com/office/drawing/2014/main" id="{9A6F8E8C-5B63-59D5-4235-37707A50CF85}"/>
              </a:ext>
            </a:extLst>
          </p:cNvPr>
          <p:cNvGrpSpPr/>
          <p:nvPr/>
        </p:nvGrpSpPr>
        <p:grpSpPr>
          <a:xfrm>
            <a:off x="1344698" y="1753789"/>
            <a:ext cx="2446920" cy="2402640"/>
            <a:chOff x="1344698" y="1753789"/>
            <a:chExt cx="2446920" cy="2402640"/>
          </a:xfrm>
        </p:grpSpPr>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9DF076CF-F102-30C0-8600-5987A824ECD3}"/>
                    </a:ext>
                  </a:extLst>
                </p14:cNvPr>
                <p14:cNvContentPartPr/>
                <p14:nvPr/>
              </p14:nvContentPartPr>
              <p14:xfrm>
                <a:off x="2279978" y="2357869"/>
                <a:ext cx="13320" cy="1073160"/>
              </p14:xfrm>
            </p:contentPart>
          </mc:Choice>
          <mc:Fallback>
            <p:pic>
              <p:nvPicPr>
                <p:cNvPr id="7" name="Freihand 6">
                  <a:extLst>
                    <a:ext uri="{FF2B5EF4-FFF2-40B4-BE49-F238E27FC236}">
                      <a16:creationId xmlns:a16="http://schemas.microsoft.com/office/drawing/2014/main" id="{9DF076CF-F102-30C0-8600-5987A824ECD3}"/>
                    </a:ext>
                  </a:extLst>
                </p:cNvPr>
                <p:cNvPicPr/>
                <p:nvPr/>
              </p:nvPicPr>
              <p:blipFill>
                <a:blip r:embed="rId15"/>
                <a:stretch>
                  <a:fillRect/>
                </a:stretch>
              </p:blipFill>
              <p:spPr>
                <a:xfrm>
                  <a:off x="2271338" y="2349229"/>
                  <a:ext cx="30960" cy="1090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C93DBFA4-8979-1F9F-4E66-0D90170CCD5D}"/>
                    </a:ext>
                  </a:extLst>
                </p14:cNvPr>
                <p14:cNvContentPartPr/>
                <p14:nvPr/>
              </p14:nvContentPartPr>
              <p14:xfrm>
                <a:off x="2112218" y="3058789"/>
                <a:ext cx="420840" cy="348120"/>
              </p14:xfrm>
            </p:contentPart>
          </mc:Choice>
          <mc:Fallback>
            <p:pic>
              <p:nvPicPr>
                <p:cNvPr id="8" name="Freihand 7">
                  <a:extLst>
                    <a:ext uri="{FF2B5EF4-FFF2-40B4-BE49-F238E27FC236}">
                      <a16:creationId xmlns:a16="http://schemas.microsoft.com/office/drawing/2014/main" id="{C93DBFA4-8979-1F9F-4E66-0D90170CCD5D}"/>
                    </a:ext>
                  </a:extLst>
                </p:cNvPr>
                <p:cNvPicPr/>
                <p:nvPr/>
              </p:nvPicPr>
              <p:blipFill>
                <a:blip r:embed="rId17"/>
                <a:stretch>
                  <a:fillRect/>
                </a:stretch>
              </p:blipFill>
              <p:spPr>
                <a:xfrm>
                  <a:off x="2103578" y="3049789"/>
                  <a:ext cx="43848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29F8F0AC-7030-43E3-44FC-4433C0181782}"/>
                    </a:ext>
                  </a:extLst>
                </p14:cNvPr>
                <p14:cNvContentPartPr/>
                <p14:nvPr/>
              </p14:nvContentPartPr>
              <p14:xfrm>
                <a:off x="1557458" y="1961509"/>
                <a:ext cx="40680" cy="297360"/>
              </p14:xfrm>
            </p:contentPart>
          </mc:Choice>
          <mc:Fallback>
            <p:pic>
              <p:nvPicPr>
                <p:cNvPr id="9" name="Freihand 8">
                  <a:extLst>
                    <a:ext uri="{FF2B5EF4-FFF2-40B4-BE49-F238E27FC236}">
                      <a16:creationId xmlns:a16="http://schemas.microsoft.com/office/drawing/2014/main" id="{29F8F0AC-7030-43E3-44FC-4433C0181782}"/>
                    </a:ext>
                  </a:extLst>
                </p:cNvPr>
                <p:cNvPicPr/>
                <p:nvPr/>
              </p:nvPicPr>
              <p:blipFill>
                <a:blip r:embed="rId19"/>
                <a:stretch>
                  <a:fillRect/>
                </a:stretch>
              </p:blipFill>
              <p:spPr>
                <a:xfrm>
                  <a:off x="1548818" y="1952869"/>
                  <a:ext cx="583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8F6E5A49-4165-889E-3044-AF46FAD31072}"/>
                    </a:ext>
                  </a:extLst>
                </p14:cNvPr>
                <p14:cNvContentPartPr/>
                <p14:nvPr/>
              </p14:nvContentPartPr>
              <p14:xfrm>
                <a:off x="1397258" y="1915789"/>
                <a:ext cx="255240" cy="181800"/>
              </p14:xfrm>
            </p:contentPart>
          </mc:Choice>
          <mc:Fallback>
            <p:pic>
              <p:nvPicPr>
                <p:cNvPr id="10" name="Freihand 9">
                  <a:extLst>
                    <a:ext uri="{FF2B5EF4-FFF2-40B4-BE49-F238E27FC236}">
                      <a16:creationId xmlns:a16="http://schemas.microsoft.com/office/drawing/2014/main" id="{8F6E5A49-4165-889E-3044-AF46FAD31072}"/>
                    </a:ext>
                  </a:extLst>
                </p:cNvPr>
                <p:cNvPicPr/>
                <p:nvPr/>
              </p:nvPicPr>
              <p:blipFill>
                <a:blip r:embed="rId21"/>
                <a:stretch>
                  <a:fillRect/>
                </a:stretch>
              </p:blipFill>
              <p:spPr>
                <a:xfrm>
                  <a:off x="1388258" y="1906789"/>
                  <a:ext cx="272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3C375FEB-5C01-E85E-D2C9-0F6DE7B0F7F0}"/>
                    </a:ext>
                  </a:extLst>
                </p14:cNvPr>
                <p14:cNvContentPartPr/>
                <p14:nvPr/>
              </p14:nvContentPartPr>
              <p14:xfrm>
                <a:off x="1649978" y="1951789"/>
                <a:ext cx="269280" cy="196560"/>
              </p14:xfrm>
            </p:contentPart>
          </mc:Choice>
          <mc:Fallback>
            <p:pic>
              <p:nvPicPr>
                <p:cNvPr id="11" name="Freihand 10">
                  <a:extLst>
                    <a:ext uri="{FF2B5EF4-FFF2-40B4-BE49-F238E27FC236}">
                      <a16:creationId xmlns:a16="http://schemas.microsoft.com/office/drawing/2014/main" id="{3C375FEB-5C01-E85E-D2C9-0F6DE7B0F7F0}"/>
                    </a:ext>
                  </a:extLst>
                </p:cNvPr>
                <p:cNvPicPr/>
                <p:nvPr/>
              </p:nvPicPr>
              <p:blipFill>
                <a:blip r:embed="rId23"/>
                <a:stretch>
                  <a:fillRect/>
                </a:stretch>
              </p:blipFill>
              <p:spPr>
                <a:xfrm>
                  <a:off x="1641338" y="1943149"/>
                  <a:ext cx="2869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34E856B5-E500-4B95-7D6B-2DF1D9508CCC}"/>
                    </a:ext>
                  </a:extLst>
                </p14:cNvPr>
                <p14:cNvContentPartPr/>
                <p14:nvPr/>
              </p14:nvContentPartPr>
              <p14:xfrm>
                <a:off x="2004578" y="1992469"/>
                <a:ext cx="106560" cy="91800"/>
              </p14:xfrm>
            </p:contentPart>
          </mc:Choice>
          <mc:Fallback>
            <p:pic>
              <p:nvPicPr>
                <p:cNvPr id="12" name="Freihand 11">
                  <a:extLst>
                    <a:ext uri="{FF2B5EF4-FFF2-40B4-BE49-F238E27FC236}">
                      <a16:creationId xmlns:a16="http://schemas.microsoft.com/office/drawing/2014/main" id="{34E856B5-E500-4B95-7D6B-2DF1D9508CCC}"/>
                    </a:ext>
                  </a:extLst>
                </p:cNvPr>
                <p:cNvPicPr/>
                <p:nvPr/>
              </p:nvPicPr>
              <p:blipFill>
                <a:blip r:embed="rId25"/>
                <a:stretch>
                  <a:fillRect/>
                </a:stretch>
              </p:blipFill>
              <p:spPr>
                <a:xfrm>
                  <a:off x="1995578" y="1983829"/>
                  <a:ext cx="124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7B8B2FF1-8A43-9EAC-957C-6361CE8E8529}"/>
                    </a:ext>
                  </a:extLst>
                </p14:cNvPr>
                <p14:cNvContentPartPr/>
                <p14:nvPr/>
              </p14:nvContentPartPr>
              <p14:xfrm>
                <a:off x="2123018" y="1911829"/>
                <a:ext cx="172800" cy="145080"/>
              </p14:xfrm>
            </p:contentPart>
          </mc:Choice>
          <mc:Fallback>
            <p:pic>
              <p:nvPicPr>
                <p:cNvPr id="14" name="Freihand 13">
                  <a:extLst>
                    <a:ext uri="{FF2B5EF4-FFF2-40B4-BE49-F238E27FC236}">
                      <a16:creationId xmlns:a16="http://schemas.microsoft.com/office/drawing/2014/main" id="{7B8B2FF1-8A43-9EAC-957C-6361CE8E8529}"/>
                    </a:ext>
                  </a:extLst>
                </p:cNvPr>
                <p:cNvPicPr/>
                <p:nvPr/>
              </p:nvPicPr>
              <p:blipFill>
                <a:blip r:embed="rId27"/>
                <a:stretch>
                  <a:fillRect/>
                </a:stretch>
              </p:blipFill>
              <p:spPr>
                <a:xfrm>
                  <a:off x="2114378" y="1903189"/>
                  <a:ext cx="1904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A2D7AF19-6F3E-CEA8-3959-8BB941CEDAEF}"/>
                    </a:ext>
                  </a:extLst>
                </p14:cNvPr>
                <p14:cNvContentPartPr/>
                <p14:nvPr/>
              </p14:nvContentPartPr>
              <p14:xfrm>
                <a:off x="2082698" y="1966189"/>
                <a:ext cx="95760" cy="100800"/>
              </p14:xfrm>
            </p:contentPart>
          </mc:Choice>
          <mc:Fallback>
            <p:pic>
              <p:nvPicPr>
                <p:cNvPr id="15" name="Freihand 14">
                  <a:extLst>
                    <a:ext uri="{FF2B5EF4-FFF2-40B4-BE49-F238E27FC236}">
                      <a16:creationId xmlns:a16="http://schemas.microsoft.com/office/drawing/2014/main" id="{A2D7AF19-6F3E-CEA8-3959-8BB941CEDAEF}"/>
                    </a:ext>
                  </a:extLst>
                </p:cNvPr>
                <p:cNvPicPr/>
                <p:nvPr/>
              </p:nvPicPr>
              <p:blipFill>
                <a:blip r:embed="rId29"/>
                <a:stretch>
                  <a:fillRect/>
                </a:stretch>
              </p:blipFill>
              <p:spPr>
                <a:xfrm>
                  <a:off x="2074058" y="1957549"/>
                  <a:ext cx="113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02961C4C-867D-FD47-08A3-CDC5CD9BC291}"/>
                    </a:ext>
                  </a:extLst>
                </p14:cNvPr>
                <p14:cNvContentPartPr/>
                <p14:nvPr/>
              </p14:nvContentPartPr>
              <p14:xfrm>
                <a:off x="2262338" y="1775389"/>
                <a:ext cx="117000" cy="255600"/>
              </p14:xfrm>
            </p:contentPart>
          </mc:Choice>
          <mc:Fallback>
            <p:pic>
              <p:nvPicPr>
                <p:cNvPr id="16" name="Freihand 15">
                  <a:extLst>
                    <a:ext uri="{FF2B5EF4-FFF2-40B4-BE49-F238E27FC236}">
                      <a16:creationId xmlns:a16="http://schemas.microsoft.com/office/drawing/2014/main" id="{02961C4C-867D-FD47-08A3-CDC5CD9BC291}"/>
                    </a:ext>
                  </a:extLst>
                </p:cNvPr>
                <p:cNvPicPr/>
                <p:nvPr/>
              </p:nvPicPr>
              <p:blipFill>
                <a:blip r:embed="rId31"/>
                <a:stretch>
                  <a:fillRect/>
                </a:stretch>
              </p:blipFill>
              <p:spPr>
                <a:xfrm>
                  <a:off x="2253338" y="1766749"/>
                  <a:ext cx="1346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Freihand 16">
                  <a:extLst>
                    <a:ext uri="{FF2B5EF4-FFF2-40B4-BE49-F238E27FC236}">
                      <a16:creationId xmlns:a16="http://schemas.microsoft.com/office/drawing/2014/main" id="{A459FBDE-BDA4-364D-9FC5-CB946246865F}"/>
                    </a:ext>
                  </a:extLst>
                </p14:cNvPr>
                <p14:cNvContentPartPr/>
                <p14:nvPr/>
              </p14:nvContentPartPr>
              <p14:xfrm>
                <a:off x="2363138" y="1846669"/>
                <a:ext cx="210960" cy="158760"/>
              </p14:xfrm>
            </p:contentPart>
          </mc:Choice>
          <mc:Fallback>
            <p:pic>
              <p:nvPicPr>
                <p:cNvPr id="17" name="Freihand 16">
                  <a:extLst>
                    <a:ext uri="{FF2B5EF4-FFF2-40B4-BE49-F238E27FC236}">
                      <a16:creationId xmlns:a16="http://schemas.microsoft.com/office/drawing/2014/main" id="{A459FBDE-BDA4-364D-9FC5-CB946246865F}"/>
                    </a:ext>
                  </a:extLst>
                </p:cNvPr>
                <p:cNvPicPr/>
                <p:nvPr/>
              </p:nvPicPr>
              <p:blipFill>
                <a:blip r:embed="rId33"/>
                <a:stretch>
                  <a:fillRect/>
                </a:stretch>
              </p:blipFill>
              <p:spPr>
                <a:xfrm>
                  <a:off x="2354138" y="1837669"/>
                  <a:ext cx="2286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Freihand 17">
                  <a:extLst>
                    <a:ext uri="{FF2B5EF4-FFF2-40B4-BE49-F238E27FC236}">
                      <a16:creationId xmlns:a16="http://schemas.microsoft.com/office/drawing/2014/main" id="{0D6D6288-18A9-05E8-73A3-EEF90854F7C2}"/>
                    </a:ext>
                  </a:extLst>
                </p14:cNvPr>
                <p14:cNvContentPartPr/>
                <p14:nvPr/>
              </p14:nvContentPartPr>
              <p14:xfrm>
                <a:off x="2517938" y="1753789"/>
                <a:ext cx="280440" cy="146880"/>
              </p14:xfrm>
            </p:contentPart>
          </mc:Choice>
          <mc:Fallback>
            <p:pic>
              <p:nvPicPr>
                <p:cNvPr id="18" name="Freihand 17">
                  <a:extLst>
                    <a:ext uri="{FF2B5EF4-FFF2-40B4-BE49-F238E27FC236}">
                      <a16:creationId xmlns:a16="http://schemas.microsoft.com/office/drawing/2014/main" id="{0D6D6288-18A9-05E8-73A3-EEF90854F7C2}"/>
                    </a:ext>
                  </a:extLst>
                </p:cNvPr>
                <p:cNvPicPr/>
                <p:nvPr/>
              </p:nvPicPr>
              <p:blipFill>
                <a:blip r:embed="rId35"/>
                <a:stretch>
                  <a:fillRect/>
                </a:stretch>
              </p:blipFill>
              <p:spPr>
                <a:xfrm>
                  <a:off x="2508938" y="1744789"/>
                  <a:ext cx="298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D3DFFA74-66DA-1085-7651-799D6ABD8438}"/>
                    </a:ext>
                  </a:extLst>
                </p14:cNvPr>
                <p14:cNvContentPartPr/>
                <p14:nvPr/>
              </p14:nvContentPartPr>
              <p14:xfrm>
                <a:off x="1344698" y="2470549"/>
                <a:ext cx="70920" cy="173160"/>
              </p14:xfrm>
            </p:contentPart>
          </mc:Choice>
          <mc:Fallback>
            <p:pic>
              <p:nvPicPr>
                <p:cNvPr id="20" name="Freihand 19">
                  <a:extLst>
                    <a:ext uri="{FF2B5EF4-FFF2-40B4-BE49-F238E27FC236}">
                      <a16:creationId xmlns:a16="http://schemas.microsoft.com/office/drawing/2014/main" id="{D3DFFA74-66DA-1085-7651-799D6ABD8438}"/>
                    </a:ext>
                  </a:extLst>
                </p:cNvPr>
                <p:cNvPicPr/>
                <p:nvPr/>
              </p:nvPicPr>
              <p:blipFill>
                <a:blip r:embed="rId37"/>
                <a:stretch>
                  <a:fillRect/>
                </a:stretch>
              </p:blipFill>
              <p:spPr>
                <a:xfrm>
                  <a:off x="1336058" y="2461549"/>
                  <a:ext cx="88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CAD9D887-59BC-7E39-767E-22FB8FF31E4A}"/>
                    </a:ext>
                  </a:extLst>
                </p14:cNvPr>
                <p14:cNvContentPartPr/>
                <p14:nvPr/>
              </p14:nvContentPartPr>
              <p14:xfrm>
                <a:off x="1495538" y="2462629"/>
                <a:ext cx="32760" cy="141120"/>
              </p14:xfrm>
            </p:contentPart>
          </mc:Choice>
          <mc:Fallback>
            <p:pic>
              <p:nvPicPr>
                <p:cNvPr id="21" name="Freihand 20">
                  <a:extLst>
                    <a:ext uri="{FF2B5EF4-FFF2-40B4-BE49-F238E27FC236}">
                      <a16:creationId xmlns:a16="http://schemas.microsoft.com/office/drawing/2014/main" id="{CAD9D887-59BC-7E39-767E-22FB8FF31E4A}"/>
                    </a:ext>
                  </a:extLst>
                </p:cNvPr>
                <p:cNvPicPr/>
                <p:nvPr/>
              </p:nvPicPr>
              <p:blipFill>
                <a:blip r:embed="rId39"/>
                <a:stretch>
                  <a:fillRect/>
                </a:stretch>
              </p:blipFill>
              <p:spPr>
                <a:xfrm>
                  <a:off x="1486898" y="2453989"/>
                  <a:ext cx="50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C4230CA6-CA06-BADA-FD55-6E9E8E08BECB}"/>
                    </a:ext>
                  </a:extLst>
                </p14:cNvPr>
                <p14:cNvContentPartPr/>
                <p14:nvPr/>
              </p14:nvContentPartPr>
              <p14:xfrm>
                <a:off x="1587698" y="2495029"/>
                <a:ext cx="70200" cy="78120"/>
              </p14:xfrm>
            </p:contentPart>
          </mc:Choice>
          <mc:Fallback>
            <p:pic>
              <p:nvPicPr>
                <p:cNvPr id="22" name="Freihand 21">
                  <a:extLst>
                    <a:ext uri="{FF2B5EF4-FFF2-40B4-BE49-F238E27FC236}">
                      <a16:creationId xmlns:a16="http://schemas.microsoft.com/office/drawing/2014/main" id="{C4230CA6-CA06-BADA-FD55-6E9E8E08BECB}"/>
                    </a:ext>
                  </a:extLst>
                </p:cNvPr>
                <p:cNvPicPr/>
                <p:nvPr/>
              </p:nvPicPr>
              <p:blipFill>
                <a:blip r:embed="rId41"/>
                <a:stretch>
                  <a:fillRect/>
                </a:stretch>
              </p:blipFill>
              <p:spPr>
                <a:xfrm>
                  <a:off x="1579058" y="2486389"/>
                  <a:ext cx="87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AC300E2E-0E43-0B7C-C999-904B0BCD04C5}"/>
                    </a:ext>
                  </a:extLst>
                </p14:cNvPr>
                <p14:cNvContentPartPr/>
                <p14:nvPr/>
              </p14:nvContentPartPr>
              <p14:xfrm>
                <a:off x="1814858" y="2326909"/>
                <a:ext cx="151560" cy="235440"/>
              </p14:xfrm>
            </p:contentPart>
          </mc:Choice>
          <mc:Fallback>
            <p:pic>
              <p:nvPicPr>
                <p:cNvPr id="23" name="Freihand 22">
                  <a:extLst>
                    <a:ext uri="{FF2B5EF4-FFF2-40B4-BE49-F238E27FC236}">
                      <a16:creationId xmlns:a16="http://schemas.microsoft.com/office/drawing/2014/main" id="{AC300E2E-0E43-0B7C-C999-904B0BCD04C5}"/>
                    </a:ext>
                  </a:extLst>
                </p:cNvPr>
                <p:cNvPicPr/>
                <p:nvPr/>
              </p:nvPicPr>
              <p:blipFill>
                <a:blip r:embed="rId43"/>
                <a:stretch>
                  <a:fillRect/>
                </a:stretch>
              </p:blipFill>
              <p:spPr>
                <a:xfrm>
                  <a:off x="1806218" y="2318269"/>
                  <a:ext cx="1692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53B94213-94FD-B71B-79AB-D8D8F8CBB27F}"/>
                    </a:ext>
                  </a:extLst>
                </p14:cNvPr>
                <p14:cNvContentPartPr/>
                <p14:nvPr/>
              </p14:nvContentPartPr>
              <p14:xfrm>
                <a:off x="1993418" y="2240149"/>
                <a:ext cx="106560" cy="189360"/>
              </p14:xfrm>
            </p:contentPart>
          </mc:Choice>
          <mc:Fallback>
            <p:pic>
              <p:nvPicPr>
                <p:cNvPr id="24" name="Freihand 23">
                  <a:extLst>
                    <a:ext uri="{FF2B5EF4-FFF2-40B4-BE49-F238E27FC236}">
                      <a16:creationId xmlns:a16="http://schemas.microsoft.com/office/drawing/2014/main" id="{53B94213-94FD-B71B-79AB-D8D8F8CBB27F}"/>
                    </a:ext>
                  </a:extLst>
                </p:cNvPr>
                <p:cNvPicPr/>
                <p:nvPr/>
              </p:nvPicPr>
              <p:blipFill>
                <a:blip r:embed="rId45"/>
                <a:stretch>
                  <a:fillRect/>
                </a:stretch>
              </p:blipFill>
              <p:spPr>
                <a:xfrm>
                  <a:off x="1984778" y="2231149"/>
                  <a:ext cx="124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90BEBF6A-9891-5568-4AB9-9D72A5E22A44}"/>
                    </a:ext>
                  </a:extLst>
                </p14:cNvPr>
                <p14:cNvContentPartPr/>
                <p14:nvPr/>
              </p14:nvContentPartPr>
              <p14:xfrm>
                <a:off x="2206538" y="2270749"/>
                <a:ext cx="75600" cy="87840"/>
              </p14:xfrm>
            </p:contentPart>
          </mc:Choice>
          <mc:Fallback>
            <p:pic>
              <p:nvPicPr>
                <p:cNvPr id="26" name="Freihand 25">
                  <a:extLst>
                    <a:ext uri="{FF2B5EF4-FFF2-40B4-BE49-F238E27FC236}">
                      <a16:creationId xmlns:a16="http://schemas.microsoft.com/office/drawing/2014/main" id="{90BEBF6A-9891-5568-4AB9-9D72A5E22A44}"/>
                    </a:ext>
                  </a:extLst>
                </p:cNvPr>
                <p:cNvPicPr/>
                <p:nvPr/>
              </p:nvPicPr>
              <p:blipFill>
                <a:blip r:embed="rId47"/>
                <a:stretch>
                  <a:fillRect/>
                </a:stretch>
              </p:blipFill>
              <p:spPr>
                <a:xfrm>
                  <a:off x="2197898" y="2262109"/>
                  <a:ext cx="93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D959FF78-015C-EC66-F8AF-B65B4E1AE4A3}"/>
                    </a:ext>
                  </a:extLst>
                </p14:cNvPr>
                <p14:cNvContentPartPr/>
                <p14:nvPr/>
              </p14:nvContentPartPr>
              <p14:xfrm>
                <a:off x="2196098" y="2137909"/>
                <a:ext cx="231120" cy="264600"/>
              </p14:xfrm>
            </p:contentPart>
          </mc:Choice>
          <mc:Fallback>
            <p:pic>
              <p:nvPicPr>
                <p:cNvPr id="27" name="Freihand 26">
                  <a:extLst>
                    <a:ext uri="{FF2B5EF4-FFF2-40B4-BE49-F238E27FC236}">
                      <a16:creationId xmlns:a16="http://schemas.microsoft.com/office/drawing/2014/main" id="{D959FF78-015C-EC66-F8AF-B65B4E1AE4A3}"/>
                    </a:ext>
                  </a:extLst>
                </p:cNvPr>
                <p:cNvPicPr/>
                <p:nvPr/>
              </p:nvPicPr>
              <p:blipFill>
                <a:blip r:embed="rId49"/>
                <a:stretch>
                  <a:fillRect/>
                </a:stretch>
              </p:blipFill>
              <p:spPr>
                <a:xfrm>
                  <a:off x="2187098" y="2128909"/>
                  <a:ext cx="2487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6CD43489-444F-9C1E-B975-7B57B963BDC6}"/>
                    </a:ext>
                  </a:extLst>
                </p14:cNvPr>
                <p14:cNvContentPartPr/>
                <p14:nvPr/>
              </p14:nvContentPartPr>
              <p14:xfrm>
                <a:off x="2364938" y="2144749"/>
                <a:ext cx="147240" cy="122400"/>
              </p14:xfrm>
            </p:contentPart>
          </mc:Choice>
          <mc:Fallback>
            <p:pic>
              <p:nvPicPr>
                <p:cNvPr id="28" name="Freihand 27">
                  <a:extLst>
                    <a:ext uri="{FF2B5EF4-FFF2-40B4-BE49-F238E27FC236}">
                      <a16:creationId xmlns:a16="http://schemas.microsoft.com/office/drawing/2014/main" id="{6CD43489-444F-9C1E-B975-7B57B963BDC6}"/>
                    </a:ext>
                  </a:extLst>
                </p:cNvPr>
                <p:cNvPicPr/>
                <p:nvPr/>
              </p:nvPicPr>
              <p:blipFill>
                <a:blip r:embed="rId51"/>
                <a:stretch>
                  <a:fillRect/>
                </a:stretch>
              </p:blipFill>
              <p:spPr>
                <a:xfrm>
                  <a:off x="2356298" y="2136109"/>
                  <a:ext cx="164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5A306CB7-9E60-7F83-2CEF-D4C97A3B5426}"/>
                    </a:ext>
                  </a:extLst>
                </p14:cNvPr>
                <p14:cNvContentPartPr/>
                <p14:nvPr/>
              </p14:nvContentPartPr>
              <p14:xfrm>
                <a:off x="2637818" y="2045029"/>
                <a:ext cx="141840" cy="202320"/>
              </p14:xfrm>
            </p:contentPart>
          </mc:Choice>
          <mc:Fallback>
            <p:pic>
              <p:nvPicPr>
                <p:cNvPr id="30" name="Freihand 29">
                  <a:extLst>
                    <a:ext uri="{FF2B5EF4-FFF2-40B4-BE49-F238E27FC236}">
                      <a16:creationId xmlns:a16="http://schemas.microsoft.com/office/drawing/2014/main" id="{5A306CB7-9E60-7F83-2CEF-D4C97A3B5426}"/>
                    </a:ext>
                  </a:extLst>
                </p:cNvPr>
                <p:cNvPicPr/>
                <p:nvPr/>
              </p:nvPicPr>
              <p:blipFill>
                <a:blip r:embed="rId53"/>
                <a:stretch>
                  <a:fillRect/>
                </a:stretch>
              </p:blipFill>
              <p:spPr>
                <a:xfrm>
                  <a:off x="2629178" y="2036389"/>
                  <a:ext cx="1594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9A5E698F-B4D6-41CD-9DC2-0690E0AAE88C}"/>
                    </a:ext>
                  </a:extLst>
                </p14:cNvPr>
                <p14:cNvContentPartPr/>
                <p14:nvPr/>
              </p14:nvContentPartPr>
              <p14:xfrm>
                <a:off x="2760218" y="1933069"/>
                <a:ext cx="280440" cy="173520"/>
              </p14:xfrm>
            </p:contentPart>
          </mc:Choice>
          <mc:Fallback>
            <p:pic>
              <p:nvPicPr>
                <p:cNvPr id="31" name="Freihand 30">
                  <a:extLst>
                    <a:ext uri="{FF2B5EF4-FFF2-40B4-BE49-F238E27FC236}">
                      <a16:creationId xmlns:a16="http://schemas.microsoft.com/office/drawing/2014/main" id="{9A5E698F-B4D6-41CD-9DC2-0690E0AAE88C}"/>
                    </a:ext>
                  </a:extLst>
                </p:cNvPr>
                <p:cNvPicPr/>
                <p:nvPr/>
              </p:nvPicPr>
              <p:blipFill>
                <a:blip r:embed="rId55"/>
                <a:stretch>
                  <a:fillRect/>
                </a:stretch>
              </p:blipFill>
              <p:spPr>
                <a:xfrm>
                  <a:off x="2751578" y="1924069"/>
                  <a:ext cx="2980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8D780149-C9E6-780E-BCA4-F7B7576C90ED}"/>
                    </a:ext>
                  </a:extLst>
                </p14:cNvPr>
                <p14:cNvContentPartPr/>
                <p14:nvPr/>
              </p14:nvContentPartPr>
              <p14:xfrm>
                <a:off x="3054698" y="1767829"/>
                <a:ext cx="141480" cy="258840"/>
              </p14:xfrm>
            </p:contentPart>
          </mc:Choice>
          <mc:Fallback>
            <p:pic>
              <p:nvPicPr>
                <p:cNvPr id="32" name="Freihand 31">
                  <a:extLst>
                    <a:ext uri="{FF2B5EF4-FFF2-40B4-BE49-F238E27FC236}">
                      <a16:creationId xmlns:a16="http://schemas.microsoft.com/office/drawing/2014/main" id="{8D780149-C9E6-780E-BCA4-F7B7576C90ED}"/>
                    </a:ext>
                  </a:extLst>
                </p:cNvPr>
                <p:cNvPicPr/>
                <p:nvPr/>
              </p:nvPicPr>
              <p:blipFill>
                <a:blip r:embed="rId57"/>
                <a:stretch>
                  <a:fillRect/>
                </a:stretch>
              </p:blipFill>
              <p:spPr>
                <a:xfrm>
                  <a:off x="3045698" y="1759189"/>
                  <a:ext cx="1591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3D239879-9AA1-F54E-842E-616EFE16D956}"/>
                    </a:ext>
                  </a:extLst>
                </p14:cNvPr>
                <p14:cNvContentPartPr/>
                <p14:nvPr/>
              </p14:nvContentPartPr>
              <p14:xfrm>
                <a:off x="3231818" y="1825429"/>
                <a:ext cx="197280" cy="77040"/>
              </p14:xfrm>
            </p:contentPart>
          </mc:Choice>
          <mc:Fallback>
            <p:pic>
              <p:nvPicPr>
                <p:cNvPr id="33" name="Freihand 32">
                  <a:extLst>
                    <a:ext uri="{FF2B5EF4-FFF2-40B4-BE49-F238E27FC236}">
                      <a16:creationId xmlns:a16="http://schemas.microsoft.com/office/drawing/2014/main" id="{3D239879-9AA1-F54E-842E-616EFE16D956}"/>
                    </a:ext>
                  </a:extLst>
                </p:cNvPr>
                <p:cNvPicPr/>
                <p:nvPr/>
              </p:nvPicPr>
              <p:blipFill>
                <a:blip r:embed="rId59"/>
                <a:stretch>
                  <a:fillRect/>
                </a:stretch>
              </p:blipFill>
              <p:spPr>
                <a:xfrm>
                  <a:off x="3222818" y="1816429"/>
                  <a:ext cx="214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22F5F9FD-F65B-5ABB-5760-92A9CEE522E6}"/>
                    </a:ext>
                  </a:extLst>
                </p14:cNvPr>
                <p14:cNvContentPartPr/>
                <p14:nvPr/>
              </p14:nvContentPartPr>
              <p14:xfrm>
                <a:off x="2500298" y="2555509"/>
                <a:ext cx="213120" cy="99360"/>
              </p14:xfrm>
            </p:contentPart>
          </mc:Choice>
          <mc:Fallback>
            <p:pic>
              <p:nvPicPr>
                <p:cNvPr id="34" name="Freihand 33">
                  <a:extLst>
                    <a:ext uri="{FF2B5EF4-FFF2-40B4-BE49-F238E27FC236}">
                      <a16:creationId xmlns:a16="http://schemas.microsoft.com/office/drawing/2014/main" id="{22F5F9FD-F65B-5ABB-5760-92A9CEE522E6}"/>
                    </a:ext>
                  </a:extLst>
                </p:cNvPr>
                <p:cNvPicPr/>
                <p:nvPr/>
              </p:nvPicPr>
              <p:blipFill>
                <a:blip r:embed="rId61"/>
                <a:stretch>
                  <a:fillRect/>
                </a:stretch>
              </p:blipFill>
              <p:spPr>
                <a:xfrm>
                  <a:off x="2491298" y="2546869"/>
                  <a:ext cx="230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643F5CEB-95BC-3631-5F38-5F747638E7C2}"/>
                    </a:ext>
                  </a:extLst>
                </p14:cNvPr>
                <p14:cNvContentPartPr/>
                <p14:nvPr/>
              </p14:nvContentPartPr>
              <p14:xfrm>
                <a:off x="2589578" y="2453989"/>
                <a:ext cx="31320" cy="10800"/>
              </p14:xfrm>
            </p:contentPart>
          </mc:Choice>
          <mc:Fallback>
            <p:pic>
              <p:nvPicPr>
                <p:cNvPr id="35" name="Freihand 34">
                  <a:extLst>
                    <a:ext uri="{FF2B5EF4-FFF2-40B4-BE49-F238E27FC236}">
                      <a16:creationId xmlns:a16="http://schemas.microsoft.com/office/drawing/2014/main" id="{643F5CEB-95BC-3631-5F38-5F747638E7C2}"/>
                    </a:ext>
                  </a:extLst>
                </p:cNvPr>
                <p:cNvPicPr/>
                <p:nvPr/>
              </p:nvPicPr>
              <p:blipFill>
                <a:blip r:embed="rId63"/>
                <a:stretch>
                  <a:fillRect/>
                </a:stretch>
              </p:blipFill>
              <p:spPr>
                <a:xfrm>
                  <a:off x="2580578" y="2444989"/>
                  <a:ext cx="48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D7FEA4B2-187C-33AE-62BC-1BEFC7CC4A02}"/>
                    </a:ext>
                  </a:extLst>
                </p14:cNvPr>
                <p14:cNvContentPartPr/>
                <p14:nvPr/>
              </p14:nvContentPartPr>
              <p14:xfrm>
                <a:off x="2807018" y="2298829"/>
                <a:ext cx="158760" cy="224280"/>
              </p14:xfrm>
            </p:contentPart>
          </mc:Choice>
          <mc:Fallback>
            <p:pic>
              <p:nvPicPr>
                <p:cNvPr id="36" name="Freihand 35">
                  <a:extLst>
                    <a:ext uri="{FF2B5EF4-FFF2-40B4-BE49-F238E27FC236}">
                      <a16:creationId xmlns:a16="http://schemas.microsoft.com/office/drawing/2014/main" id="{D7FEA4B2-187C-33AE-62BC-1BEFC7CC4A02}"/>
                    </a:ext>
                  </a:extLst>
                </p:cNvPr>
                <p:cNvPicPr/>
                <p:nvPr/>
              </p:nvPicPr>
              <p:blipFill>
                <a:blip r:embed="rId65"/>
                <a:stretch>
                  <a:fillRect/>
                </a:stretch>
              </p:blipFill>
              <p:spPr>
                <a:xfrm>
                  <a:off x="2798018" y="2289829"/>
                  <a:ext cx="1764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320FE38A-968E-105D-D612-F13E692CE7ED}"/>
                    </a:ext>
                  </a:extLst>
                </p14:cNvPr>
                <p14:cNvContentPartPr/>
                <p14:nvPr/>
              </p14:nvContentPartPr>
              <p14:xfrm>
                <a:off x="2951738" y="2356429"/>
                <a:ext cx="184320" cy="158760"/>
              </p14:xfrm>
            </p:contentPart>
          </mc:Choice>
          <mc:Fallback>
            <p:pic>
              <p:nvPicPr>
                <p:cNvPr id="37" name="Freihand 36">
                  <a:extLst>
                    <a:ext uri="{FF2B5EF4-FFF2-40B4-BE49-F238E27FC236}">
                      <a16:creationId xmlns:a16="http://schemas.microsoft.com/office/drawing/2014/main" id="{320FE38A-968E-105D-D612-F13E692CE7ED}"/>
                    </a:ext>
                  </a:extLst>
                </p:cNvPr>
                <p:cNvPicPr/>
                <p:nvPr/>
              </p:nvPicPr>
              <p:blipFill>
                <a:blip r:embed="rId67"/>
                <a:stretch>
                  <a:fillRect/>
                </a:stretch>
              </p:blipFill>
              <p:spPr>
                <a:xfrm>
                  <a:off x="2943098" y="2347429"/>
                  <a:ext cx="2019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Freihand 37">
                  <a:extLst>
                    <a:ext uri="{FF2B5EF4-FFF2-40B4-BE49-F238E27FC236}">
                      <a16:creationId xmlns:a16="http://schemas.microsoft.com/office/drawing/2014/main" id="{DC20929C-5449-1BD6-72EC-D729775D484F}"/>
                    </a:ext>
                  </a:extLst>
                </p14:cNvPr>
                <p14:cNvContentPartPr/>
                <p14:nvPr/>
              </p14:nvContentPartPr>
              <p14:xfrm>
                <a:off x="3183938" y="2296669"/>
                <a:ext cx="121320" cy="97560"/>
              </p14:xfrm>
            </p:contentPart>
          </mc:Choice>
          <mc:Fallback>
            <p:pic>
              <p:nvPicPr>
                <p:cNvPr id="38" name="Freihand 37">
                  <a:extLst>
                    <a:ext uri="{FF2B5EF4-FFF2-40B4-BE49-F238E27FC236}">
                      <a16:creationId xmlns:a16="http://schemas.microsoft.com/office/drawing/2014/main" id="{DC20929C-5449-1BD6-72EC-D729775D484F}"/>
                    </a:ext>
                  </a:extLst>
                </p:cNvPr>
                <p:cNvPicPr/>
                <p:nvPr/>
              </p:nvPicPr>
              <p:blipFill>
                <a:blip r:embed="rId69"/>
                <a:stretch>
                  <a:fillRect/>
                </a:stretch>
              </p:blipFill>
              <p:spPr>
                <a:xfrm>
                  <a:off x="3174938" y="2288029"/>
                  <a:ext cx="138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Freihand 38">
                  <a:extLst>
                    <a:ext uri="{FF2B5EF4-FFF2-40B4-BE49-F238E27FC236}">
                      <a16:creationId xmlns:a16="http://schemas.microsoft.com/office/drawing/2014/main" id="{B89B9D7B-E8A6-90DA-F7D3-FB139ADC40A6}"/>
                    </a:ext>
                  </a:extLst>
                </p14:cNvPr>
                <p14:cNvContentPartPr/>
                <p14:nvPr/>
              </p14:nvContentPartPr>
              <p14:xfrm>
                <a:off x="3196178" y="2307469"/>
                <a:ext cx="88560" cy="36000"/>
              </p14:xfrm>
            </p:contentPart>
          </mc:Choice>
          <mc:Fallback>
            <p:pic>
              <p:nvPicPr>
                <p:cNvPr id="39" name="Freihand 38">
                  <a:extLst>
                    <a:ext uri="{FF2B5EF4-FFF2-40B4-BE49-F238E27FC236}">
                      <a16:creationId xmlns:a16="http://schemas.microsoft.com/office/drawing/2014/main" id="{B89B9D7B-E8A6-90DA-F7D3-FB139ADC40A6}"/>
                    </a:ext>
                  </a:extLst>
                </p:cNvPr>
                <p:cNvPicPr/>
                <p:nvPr/>
              </p:nvPicPr>
              <p:blipFill>
                <a:blip r:embed="rId71"/>
                <a:stretch>
                  <a:fillRect/>
                </a:stretch>
              </p:blipFill>
              <p:spPr>
                <a:xfrm>
                  <a:off x="3187538" y="2298469"/>
                  <a:ext cx="106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Freihand 39">
                  <a:extLst>
                    <a:ext uri="{FF2B5EF4-FFF2-40B4-BE49-F238E27FC236}">
                      <a16:creationId xmlns:a16="http://schemas.microsoft.com/office/drawing/2014/main" id="{1F30D1A6-13F5-F01F-BAF3-9FB69B7DF308}"/>
                    </a:ext>
                  </a:extLst>
                </p14:cNvPr>
                <p14:cNvContentPartPr/>
                <p14:nvPr/>
              </p14:nvContentPartPr>
              <p14:xfrm>
                <a:off x="3315698" y="2182909"/>
                <a:ext cx="100440" cy="140040"/>
              </p14:xfrm>
            </p:contentPart>
          </mc:Choice>
          <mc:Fallback>
            <p:pic>
              <p:nvPicPr>
                <p:cNvPr id="40" name="Freihand 39">
                  <a:extLst>
                    <a:ext uri="{FF2B5EF4-FFF2-40B4-BE49-F238E27FC236}">
                      <a16:creationId xmlns:a16="http://schemas.microsoft.com/office/drawing/2014/main" id="{1F30D1A6-13F5-F01F-BAF3-9FB69B7DF308}"/>
                    </a:ext>
                  </a:extLst>
                </p:cNvPr>
                <p:cNvPicPr/>
                <p:nvPr/>
              </p:nvPicPr>
              <p:blipFill>
                <a:blip r:embed="rId73"/>
                <a:stretch>
                  <a:fillRect/>
                </a:stretch>
              </p:blipFill>
              <p:spPr>
                <a:xfrm>
                  <a:off x="3306698" y="2174269"/>
                  <a:ext cx="118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Freihand 40">
                  <a:extLst>
                    <a:ext uri="{FF2B5EF4-FFF2-40B4-BE49-F238E27FC236}">
                      <a16:creationId xmlns:a16="http://schemas.microsoft.com/office/drawing/2014/main" id="{47BF3EE9-52AF-A23B-6AE6-4CA286599890}"/>
                    </a:ext>
                  </a:extLst>
                </p14:cNvPr>
                <p14:cNvContentPartPr/>
                <p14:nvPr/>
              </p14:nvContentPartPr>
              <p14:xfrm>
                <a:off x="3417578" y="2069149"/>
                <a:ext cx="113040" cy="217080"/>
              </p14:xfrm>
            </p:contentPart>
          </mc:Choice>
          <mc:Fallback>
            <p:pic>
              <p:nvPicPr>
                <p:cNvPr id="41" name="Freihand 40">
                  <a:extLst>
                    <a:ext uri="{FF2B5EF4-FFF2-40B4-BE49-F238E27FC236}">
                      <a16:creationId xmlns:a16="http://schemas.microsoft.com/office/drawing/2014/main" id="{47BF3EE9-52AF-A23B-6AE6-4CA286599890}"/>
                    </a:ext>
                  </a:extLst>
                </p:cNvPr>
                <p:cNvPicPr/>
                <p:nvPr/>
              </p:nvPicPr>
              <p:blipFill>
                <a:blip r:embed="rId75"/>
                <a:stretch>
                  <a:fillRect/>
                </a:stretch>
              </p:blipFill>
              <p:spPr>
                <a:xfrm>
                  <a:off x="3408938" y="2060149"/>
                  <a:ext cx="1306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Freihand 41">
                  <a:extLst>
                    <a:ext uri="{FF2B5EF4-FFF2-40B4-BE49-F238E27FC236}">
                      <a16:creationId xmlns:a16="http://schemas.microsoft.com/office/drawing/2014/main" id="{00E0E70E-B8B6-D4F3-A46A-C01CC09DD071}"/>
                    </a:ext>
                  </a:extLst>
                </p14:cNvPr>
                <p14:cNvContentPartPr/>
                <p14:nvPr/>
              </p14:nvContentPartPr>
              <p14:xfrm>
                <a:off x="3546818" y="1953229"/>
                <a:ext cx="244800" cy="255960"/>
              </p14:xfrm>
            </p:contentPart>
          </mc:Choice>
          <mc:Fallback>
            <p:pic>
              <p:nvPicPr>
                <p:cNvPr id="42" name="Freihand 41">
                  <a:extLst>
                    <a:ext uri="{FF2B5EF4-FFF2-40B4-BE49-F238E27FC236}">
                      <a16:creationId xmlns:a16="http://schemas.microsoft.com/office/drawing/2014/main" id="{00E0E70E-B8B6-D4F3-A46A-C01CC09DD071}"/>
                    </a:ext>
                  </a:extLst>
                </p:cNvPr>
                <p:cNvPicPr/>
                <p:nvPr/>
              </p:nvPicPr>
              <p:blipFill>
                <a:blip r:embed="rId77"/>
                <a:stretch>
                  <a:fillRect/>
                </a:stretch>
              </p:blipFill>
              <p:spPr>
                <a:xfrm>
                  <a:off x="3538178" y="1944589"/>
                  <a:ext cx="2624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Freihand 42">
                  <a:extLst>
                    <a:ext uri="{FF2B5EF4-FFF2-40B4-BE49-F238E27FC236}">
                      <a16:creationId xmlns:a16="http://schemas.microsoft.com/office/drawing/2014/main" id="{AB29CF49-A6DB-489F-BF51-7D80F9546C2B}"/>
                    </a:ext>
                  </a:extLst>
                </p14:cNvPr>
                <p14:cNvContentPartPr/>
                <p14:nvPr/>
              </p14:nvContentPartPr>
              <p14:xfrm>
                <a:off x="3598658" y="1938109"/>
                <a:ext cx="16200" cy="17280"/>
              </p14:xfrm>
            </p:contentPart>
          </mc:Choice>
          <mc:Fallback>
            <p:pic>
              <p:nvPicPr>
                <p:cNvPr id="43" name="Freihand 42">
                  <a:extLst>
                    <a:ext uri="{FF2B5EF4-FFF2-40B4-BE49-F238E27FC236}">
                      <a16:creationId xmlns:a16="http://schemas.microsoft.com/office/drawing/2014/main" id="{AB29CF49-A6DB-489F-BF51-7D80F9546C2B}"/>
                    </a:ext>
                  </a:extLst>
                </p:cNvPr>
                <p:cNvPicPr/>
                <p:nvPr/>
              </p:nvPicPr>
              <p:blipFill>
                <a:blip r:embed="rId79"/>
                <a:stretch>
                  <a:fillRect/>
                </a:stretch>
              </p:blipFill>
              <p:spPr>
                <a:xfrm>
                  <a:off x="3590018" y="1929109"/>
                  <a:ext cx="33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41328" name="Freihand 141327">
                  <a:extLst>
                    <a:ext uri="{FF2B5EF4-FFF2-40B4-BE49-F238E27FC236}">
                      <a16:creationId xmlns:a16="http://schemas.microsoft.com/office/drawing/2014/main" id="{433E0A29-43C9-A98F-B135-79D9E9C22271}"/>
                    </a:ext>
                  </a:extLst>
                </p14:cNvPr>
                <p14:cNvContentPartPr/>
                <p14:nvPr/>
              </p14:nvContentPartPr>
              <p14:xfrm>
                <a:off x="1796138" y="3306829"/>
                <a:ext cx="1168560" cy="849600"/>
              </p14:xfrm>
            </p:contentPart>
          </mc:Choice>
          <mc:Fallback>
            <p:pic>
              <p:nvPicPr>
                <p:cNvPr id="141328" name="Freihand 141327">
                  <a:extLst>
                    <a:ext uri="{FF2B5EF4-FFF2-40B4-BE49-F238E27FC236}">
                      <a16:creationId xmlns:a16="http://schemas.microsoft.com/office/drawing/2014/main" id="{433E0A29-43C9-A98F-B135-79D9E9C22271}"/>
                    </a:ext>
                  </a:extLst>
                </p:cNvPr>
                <p:cNvPicPr/>
                <p:nvPr/>
              </p:nvPicPr>
              <p:blipFill>
                <a:blip r:embed="rId81"/>
                <a:stretch>
                  <a:fillRect/>
                </a:stretch>
              </p:blipFill>
              <p:spPr>
                <a:xfrm>
                  <a:off x="1787498" y="3297829"/>
                  <a:ext cx="1186200" cy="867240"/>
                </a:xfrm>
                <a:prstGeom prst="rect">
                  <a:avLst/>
                </a:prstGeom>
              </p:spPr>
            </p:pic>
          </mc:Fallback>
        </mc:AlternateContent>
      </p:grpSp>
      <p:grpSp>
        <p:nvGrpSpPr>
          <p:cNvPr id="141331" name="Gruppieren 141330">
            <a:extLst>
              <a:ext uri="{FF2B5EF4-FFF2-40B4-BE49-F238E27FC236}">
                <a16:creationId xmlns:a16="http://schemas.microsoft.com/office/drawing/2014/main" id="{91D18359-8FF5-B256-DAB2-74FE3C9ED13F}"/>
              </a:ext>
            </a:extLst>
          </p:cNvPr>
          <p:cNvGrpSpPr/>
          <p:nvPr/>
        </p:nvGrpSpPr>
        <p:grpSpPr>
          <a:xfrm>
            <a:off x="5712938" y="597469"/>
            <a:ext cx="2640960" cy="3558600"/>
            <a:chOff x="5712938" y="597469"/>
            <a:chExt cx="2640960" cy="3558600"/>
          </a:xfrm>
        </p:grpSpPr>
        <mc:AlternateContent xmlns:mc="http://schemas.openxmlformats.org/markup-compatibility/2006">
          <mc:Choice xmlns:p14="http://schemas.microsoft.com/office/powerpoint/2010/main" Requires="p14">
            <p:contentPart p14:bwMode="auto" r:id="rId82">
              <p14:nvContentPartPr>
                <p14:cNvPr id="44" name="Freihand 43">
                  <a:extLst>
                    <a:ext uri="{FF2B5EF4-FFF2-40B4-BE49-F238E27FC236}">
                      <a16:creationId xmlns:a16="http://schemas.microsoft.com/office/drawing/2014/main" id="{B09FBFFA-88A7-8731-4487-E30B71DEE648}"/>
                    </a:ext>
                  </a:extLst>
                </p14:cNvPr>
                <p14:cNvContentPartPr/>
                <p14:nvPr/>
              </p14:nvContentPartPr>
              <p14:xfrm>
                <a:off x="6146378" y="1431949"/>
                <a:ext cx="54360" cy="431280"/>
              </p14:xfrm>
            </p:contentPart>
          </mc:Choice>
          <mc:Fallback>
            <p:pic>
              <p:nvPicPr>
                <p:cNvPr id="44" name="Freihand 43">
                  <a:extLst>
                    <a:ext uri="{FF2B5EF4-FFF2-40B4-BE49-F238E27FC236}">
                      <a16:creationId xmlns:a16="http://schemas.microsoft.com/office/drawing/2014/main" id="{B09FBFFA-88A7-8731-4487-E30B71DEE648}"/>
                    </a:ext>
                  </a:extLst>
                </p:cNvPr>
                <p:cNvPicPr/>
                <p:nvPr/>
              </p:nvPicPr>
              <p:blipFill>
                <a:blip r:embed="rId83"/>
                <a:stretch>
                  <a:fillRect/>
                </a:stretch>
              </p:blipFill>
              <p:spPr>
                <a:xfrm>
                  <a:off x="6137378" y="1423309"/>
                  <a:ext cx="7200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5" name="Freihand 44">
                  <a:extLst>
                    <a:ext uri="{FF2B5EF4-FFF2-40B4-BE49-F238E27FC236}">
                      <a16:creationId xmlns:a16="http://schemas.microsoft.com/office/drawing/2014/main" id="{2B4BC342-1922-1933-6056-EEB40B75577C}"/>
                    </a:ext>
                  </a:extLst>
                </p14:cNvPr>
                <p14:cNvContentPartPr/>
                <p14:nvPr/>
              </p14:nvContentPartPr>
              <p14:xfrm>
                <a:off x="6105698" y="1693309"/>
                <a:ext cx="165960" cy="283680"/>
              </p14:xfrm>
            </p:contentPart>
          </mc:Choice>
          <mc:Fallback>
            <p:pic>
              <p:nvPicPr>
                <p:cNvPr id="45" name="Freihand 44">
                  <a:extLst>
                    <a:ext uri="{FF2B5EF4-FFF2-40B4-BE49-F238E27FC236}">
                      <a16:creationId xmlns:a16="http://schemas.microsoft.com/office/drawing/2014/main" id="{2B4BC342-1922-1933-6056-EEB40B75577C}"/>
                    </a:ext>
                  </a:extLst>
                </p:cNvPr>
                <p:cNvPicPr/>
                <p:nvPr/>
              </p:nvPicPr>
              <p:blipFill>
                <a:blip r:embed="rId85"/>
                <a:stretch>
                  <a:fillRect/>
                </a:stretch>
              </p:blipFill>
              <p:spPr>
                <a:xfrm>
                  <a:off x="6096698" y="1684669"/>
                  <a:ext cx="1836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6" name="Freihand 45">
                  <a:extLst>
                    <a:ext uri="{FF2B5EF4-FFF2-40B4-BE49-F238E27FC236}">
                      <a16:creationId xmlns:a16="http://schemas.microsoft.com/office/drawing/2014/main" id="{560F9D37-E32E-914E-A80F-94AC8594B4AF}"/>
                    </a:ext>
                  </a:extLst>
                </p14:cNvPr>
                <p14:cNvContentPartPr/>
                <p14:nvPr/>
              </p14:nvContentPartPr>
              <p14:xfrm>
                <a:off x="5712938" y="802309"/>
                <a:ext cx="162000" cy="303480"/>
              </p14:xfrm>
            </p:contentPart>
          </mc:Choice>
          <mc:Fallback>
            <p:pic>
              <p:nvPicPr>
                <p:cNvPr id="46" name="Freihand 45">
                  <a:extLst>
                    <a:ext uri="{FF2B5EF4-FFF2-40B4-BE49-F238E27FC236}">
                      <a16:creationId xmlns:a16="http://schemas.microsoft.com/office/drawing/2014/main" id="{560F9D37-E32E-914E-A80F-94AC8594B4AF}"/>
                    </a:ext>
                  </a:extLst>
                </p:cNvPr>
                <p:cNvPicPr/>
                <p:nvPr/>
              </p:nvPicPr>
              <p:blipFill>
                <a:blip r:embed="rId87"/>
                <a:stretch>
                  <a:fillRect/>
                </a:stretch>
              </p:blipFill>
              <p:spPr>
                <a:xfrm>
                  <a:off x="5703938" y="793669"/>
                  <a:ext cx="17964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Freihand 48">
                  <a:extLst>
                    <a:ext uri="{FF2B5EF4-FFF2-40B4-BE49-F238E27FC236}">
                      <a16:creationId xmlns:a16="http://schemas.microsoft.com/office/drawing/2014/main" id="{40FE20EB-ADD7-1FD4-54D9-52B11FB47C49}"/>
                    </a:ext>
                  </a:extLst>
                </p14:cNvPr>
                <p14:cNvContentPartPr/>
                <p14:nvPr/>
              </p14:nvContentPartPr>
              <p14:xfrm>
                <a:off x="5900498" y="903469"/>
                <a:ext cx="294480" cy="198000"/>
              </p14:xfrm>
            </p:contentPart>
          </mc:Choice>
          <mc:Fallback>
            <p:pic>
              <p:nvPicPr>
                <p:cNvPr id="49" name="Freihand 48">
                  <a:extLst>
                    <a:ext uri="{FF2B5EF4-FFF2-40B4-BE49-F238E27FC236}">
                      <a16:creationId xmlns:a16="http://schemas.microsoft.com/office/drawing/2014/main" id="{40FE20EB-ADD7-1FD4-54D9-52B11FB47C49}"/>
                    </a:ext>
                  </a:extLst>
                </p:cNvPr>
                <p:cNvPicPr/>
                <p:nvPr/>
              </p:nvPicPr>
              <p:blipFill>
                <a:blip r:embed="rId89"/>
                <a:stretch>
                  <a:fillRect/>
                </a:stretch>
              </p:blipFill>
              <p:spPr>
                <a:xfrm>
                  <a:off x="5891498" y="894469"/>
                  <a:ext cx="3121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68D758B0-8B06-8827-4ECF-B8DC0D9AE2F9}"/>
                    </a:ext>
                  </a:extLst>
                </p14:cNvPr>
                <p14:cNvContentPartPr/>
                <p14:nvPr/>
              </p14:nvContentPartPr>
              <p14:xfrm>
                <a:off x="6202538" y="887269"/>
                <a:ext cx="331920" cy="72720"/>
              </p14:xfrm>
            </p:contentPart>
          </mc:Choice>
          <mc:Fallback>
            <p:pic>
              <p:nvPicPr>
                <p:cNvPr id="50" name="Freihand 49">
                  <a:extLst>
                    <a:ext uri="{FF2B5EF4-FFF2-40B4-BE49-F238E27FC236}">
                      <a16:creationId xmlns:a16="http://schemas.microsoft.com/office/drawing/2014/main" id="{68D758B0-8B06-8827-4ECF-B8DC0D9AE2F9}"/>
                    </a:ext>
                  </a:extLst>
                </p:cNvPr>
                <p:cNvPicPr/>
                <p:nvPr/>
              </p:nvPicPr>
              <p:blipFill>
                <a:blip r:embed="rId91"/>
                <a:stretch>
                  <a:fillRect/>
                </a:stretch>
              </p:blipFill>
              <p:spPr>
                <a:xfrm>
                  <a:off x="6193898" y="878629"/>
                  <a:ext cx="349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A8A8000D-74E4-137D-AB6E-FC4A29A16756}"/>
                    </a:ext>
                  </a:extLst>
                </p14:cNvPr>
                <p14:cNvContentPartPr/>
                <p14:nvPr/>
              </p14:nvContentPartPr>
              <p14:xfrm>
                <a:off x="6555698" y="865669"/>
                <a:ext cx="113040" cy="85320"/>
              </p14:xfrm>
            </p:contentPart>
          </mc:Choice>
          <mc:Fallback>
            <p:pic>
              <p:nvPicPr>
                <p:cNvPr id="51" name="Freihand 50">
                  <a:extLst>
                    <a:ext uri="{FF2B5EF4-FFF2-40B4-BE49-F238E27FC236}">
                      <a16:creationId xmlns:a16="http://schemas.microsoft.com/office/drawing/2014/main" id="{A8A8000D-74E4-137D-AB6E-FC4A29A16756}"/>
                    </a:ext>
                  </a:extLst>
                </p:cNvPr>
                <p:cNvPicPr/>
                <p:nvPr/>
              </p:nvPicPr>
              <p:blipFill>
                <a:blip r:embed="rId93"/>
                <a:stretch>
                  <a:fillRect/>
                </a:stretch>
              </p:blipFill>
              <p:spPr>
                <a:xfrm>
                  <a:off x="6546698" y="857029"/>
                  <a:ext cx="130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517F9B82-FC3C-7AE5-0E79-C32026A7FFD7}"/>
                    </a:ext>
                  </a:extLst>
                </p14:cNvPr>
                <p14:cNvContentPartPr/>
                <p14:nvPr/>
              </p14:nvContentPartPr>
              <p14:xfrm>
                <a:off x="6748298" y="803389"/>
                <a:ext cx="170640" cy="156600"/>
              </p14:xfrm>
            </p:contentPart>
          </mc:Choice>
          <mc:Fallback>
            <p:pic>
              <p:nvPicPr>
                <p:cNvPr id="53" name="Freihand 52">
                  <a:extLst>
                    <a:ext uri="{FF2B5EF4-FFF2-40B4-BE49-F238E27FC236}">
                      <a16:creationId xmlns:a16="http://schemas.microsoft.com/office/drawing/2014/main" id="{517F9B82-FC3C-7AE5-0E79-C32026A7FFD7}"/>
                    </a:ext>
                  </a:extLst>
                </p:cNvPr>
                <p:cNvPicPr/>
                <p:nvPr/>
              </p:nvPicPr>
              <p:blipFill>
                <a:blip r:embed="rId95"/>
                <a:stretch>
                  <a:fillRect/>
                </a:stretch>
              </p:blipFill>
              <p:spPr>
                <a:xfrm>
                  <a:off x="6739658" y="794389"/>
                  <a:ext cx="188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4CFD0C93-4CC8-34F2-790D-305DB88940C5}"/>
                    </a:ext>
                  </a:extLst>
                </p14:cNvPr>
                <p14:cNvContentPartPr/>
                <p14:nvPr/>
              </p14:nvContentPartPr>
              <p14:xfrm>
                <a:off x="6760178" y="860269"/>
                <a:ext cx="101520" cy="21600"/>
              </p14:xfrm>
            </p:contentPart>
          </mc:Choice>
          <mc:Fallback>
            <p:pic>
              <p:nvPicPr>
                <p:cNvPr id="54" name="Freihand 53">
                  <a:extLst>
                    <a:ext uri="{FF2B5EF4-FFF2-40B4-BE49-F238E27FC236}">
                      <a16:creationId xmlns:a16="http://schemas.microsoft.com/office/drawing/2014/main" id="{4CFD0C93-4CC8-34F2-790D-305DB88940C5}"/>
                    </a:ext>
                  </a:extLst>
                </p:cNvPr>
                <p:cNvPicPr/>
                <p:nvPr/>
              </p:nvPicPr>
              <p:blipFill>
                <a:blip r:embed="rId97"/>
                <a:stretch>
                  <a:fillRect/>
                </a:stretch>
              </p:blipFill>
              <p:spPr>
                <a:xfrm>
                  <a:off x="6751538" y="851269"/>
                  <a:ext cx="119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FC8D085B-9BC6-84E9-7C72-03701B7BB742}"/>
                    </a:ext>
                  </a:extLst>
                </p14:cNvPr>
                <p14:cNvContentPartPr/>
                <p14:nvPr/>
              </p14:nvContentPartPr>
              <p14:xfrm>
                <a:off x="6953858" y="662989"/>
                <a:ext cx="319680" cy="249480"/>
              </p14:xfrm>
            </p:contentPart>
          </mc:Choice>
          <mc:Fallback>
            <p:pic>
              <p:nvPicPr>
                <p:cNvPr id="55" name="Freihand 54">
                  <a:extLst>
                    <a:ext uri="{FF2B5EF4-FFF2-40B4-BE49-F238E27FC236}">
                      <a16:creationId xmlns:a16="http://schemas.microsoft.com/office/drawing/2014/main" id="{FC8D085B-9BC6-84E9-7C72-03701B7BB742}"/>
                    </a:ext>
                  </a:extLst>
                </p:cNvPr>
                <p:cNvPicPr/>
                <p:nvPr/>
              </p:nvPicPr>
              <p:blipFill>
                <a:blip r:embed="rId99"/>
                <a:stretch>
                  <a:fillRect/>
                </a:stretch>
              </p:blipFill>
              <p:spPr>
                <a:xfrm>
                  <a:off x="6945218" y="653989"/>
                  <a:ext cx="3373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6" name="Freihand 55">
                  <a:extLst>
                    <a:ext uri="{FF2B5EF4-FFF2-40B4-BE49-F238E27FC236}">
                      <a16:creationId xmlns:a16="http://schemas.microsoft.com/office/drawing/2014/main" id="{0DA56EBF-F5E8-F57B-E1A1-56EBF343925E}"/>
                    </a:ext>
                  </a:extLst>
                </p14:cNvPr>
                <p14:cNvContentPartPr/>
                <p14:nvPr/>
              </p14:nvContentPartPr>
              <p14:xfrm>
                <a:off x="7100738" y="597469"/>
                <a:ext cx="24120" cy="25560"/>
              </p14:xfrm>
            </p:contentPart>
          </mc:Choice>
          <mc:Fallback>
            <p:pic>
              <p:nvPicPr>
                <p:cNvPr id="56" name="Freihand 55">
                  <a:extLst>
                    <a:ext uri="{FF2B5EF4-FFF2-40B4-BE49-F238E27FC236}">
                      <a16:creationId xmlns:a16="http://schemas.microsoft.com/office/drawing/2014/main" id="{0DA56EBF-F5E8-F57B-E1A1-56EBF343925E}"/>
                    </a:ext>
                  </a:extLst>
                </p:cNvPr>
                <p:cNvPicPr/>
                <p:nvPr/>
              </p:nvPicPr>
              <p:blipFill>
                <a:blip r:embed="rId101"/>
                <a:stretch>
                  <a:fillRect/>
                </a:stretch>
              </p:blipFill>
              <p:spPr>
                <a:xfrm>
                  <a:off x="7092098" y="588829"/>
                  <a:ext cx="41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3389D737-466F-5BB3-83AB-85B90B8B5564}"/>
                    </a:ext>
                  </a:extLst>
                </p14:cNvPr>
                <p14:cNvContentPartPr/>
                <p14:nvPr/>
              </p14:nvContentPartPr>
              <p14:xfrm>
                <a:off x="6423218" y="1112989"/>
                <a:ext cx="294480" cy="272880"/>
              </p14:xfrm>
            </p:contentPart>
          </mc:Choice>
          <mc:Fallback>
            <p:pic>
              <p:nvPicPr>
                <p:cNvPr id="58" name="Freihand 57">
                  <a:extLst>
                    <a:ext uri="{FF2B5EF4-FFF2-40B4-BE49-F238E27FC236}">
                      <a16:creationId xmlns:a16="http://schemas.microsoft.com/office/drawing/2014/main" id="{3389D737-466F-5BB3-83AB-85B90B8B5564}"/>
                    </a:ext>
                  </a:extLst>
                </p:cNvPr>
                <p:cNvPicPr/>
                <p:nvPr/>
              </p:nvPicPr>
              <p:blipFill>
                <a:blip r:embed="rId103"/>
                <a:stretch>
                  <a:fillRect/>
                </a:stretch>
              </p:blipFill>
              <p:spPr>
                <a:xfrm>
                  <a:off x="6414578" y="1103989"/>
                  <a:ext cx="3121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AE11C9C8-A10E-C2EA-C3B7-F3F0CE89B72E}"/>
                    </a:ext>
                  </a:extLst>
                </p14:cNvPr>
                <p14:cNvContentPartPr/>
                <p14:nvPr/>
              </p14:nvContentPartPr>
              <p14:xfrm>
                <a:off x="6665138" y="1116949"/>
                <a:ext cx="62640" cy="35280"/>
              </p14:xfrm>
            </p:contentPart>
          </mc:Choice>
          <mc:Fallback>
            <p:pic>
              <p:nvPicPr>
                <p:cNvPr id="59" name="Freihand 58">
                  <a:extLst>
                    <a:ext uri="{FF2B5EF4-FFF2-40B4-BE49-F238E27FC236}">
                      <a16:creationId xmlns:a16="http://schemas.microsoft.com/office/drawing/2014/main" id="{AE11C9C8-A10E-C2EA-C3B7-F3F0CE89B72E}"/>
                    </a:ext>
                  </a:extLst>
                </p:cNvPr>
                <p:cNvPicPr/>
                <p:nvPr/>
              </p:nvPicPr>
              <p:blipFill>
                <a:blip r:embed="rId105"/>
                <a:stretch>
                  <a:fillRect/>
                </a:stretch>
              </p:blipFill>
              <p:spPr>
                <a:xfrm>
                  <a:off x="6656498" y="1108309"/>
                  <a:ext cx="80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6AD66F95-58FC-9517-35C8-BB10FCE17F5C}"/>
                    </a:ext>
                  </a:extLst>
                </p14:cNvPr>
                <p14:cNvContentPartPr/>
                <p14:nvPr/>
              </p14:nvContentPartPr>
              <p14:xfrm>
                <a:off x="6755498" y="1169509"/>
                <a:ext cx="108000" cy="145800"/>
              </p14:xfrm>
            </p:contentPart>
          </mc:Choice>
          <mc:Fallback>
            <p:pic>
              <p:nvPicPr>
                <p:cNvPr id="60" name="Freihand 59">
                  <a:extLst>
                    <a:ext uri="{FF2B5EF4-FFF2-40B4-BE49-F238E27FC236}">
                      <a16:creationId xmlns:a16="http://schemas.microsoft.com/office/drawing/2014/main" id="{6AD66F95-58FC-9517-35C8-BB10FCE17F5C}"/>
                    </a:ext>
                  </a:extLst>
                </p:cNvPr>
                <p:cNvPicPr/>
                <p:nvPr/>
              </p:nvPicPr>
              <p:blipFill>
                <a:blip r:embed="rId107"/>
                <a:stretch>
                  <a:fillRect/>
                </a:stretch>
              </p:blipFill>
              <p:spPr>
                <a:xfrm>
                  <a:off x="6746858" y="1160869"/>
                  <a:ext cx="125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68B5C3A0-7A41-F2B8-8467-9B02550350DF}"/>
                    </a:ext>
                  </a:extLst>
                </p14:cNvPr>
                <p14:cNvContentPartPr/>
                <p14:nvPr/>
              </p14:nvContentPartPr>
              <p14:xfrm>
                <a:off x="7022978" y="1136029"/>
                <a:ext cx="272880" cy="117360"/>
              </p14:xfrm>
            </p:contentPart>
          </mc:Choice>
          <mc:Fallback>
            <p:pic>
              <p:nvPicPr>
                <p:cNvPr id="61" name="Freihand 60">
                  <a:extLst>
                    <a:ext uri="{FF2B5EF4-FFF2-40B4-BE49-F238E27FC236}">
                      <a16:creationId xmlns:a16="http://schemas.microsoft.com/office/drawing/2014/main" id="{68B5C3A0-7A41-F2B8-8467-9B02550350DF}"/>
                    </a:ext>
                  </a:extLst>
                </p:cNvPr>
                <p:cNvPicPr/>
                <p:nvPr/>
              </p:nvPicPr>
              <p:blipFill>
                <a:blip r:embed="rId109"/>
                <a:stretch>
                  <a:fillRect/>
                </a:stretch>
              </p:blipFill>
              <p:spPr>
                <a:xfrm>
                  <a:off x="7014338" y="1127029"/>
                  <a:ext cx="290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3F749E09-A13B-FD59-7B8D-7943FA16615B}"/>
                    </a:ext>
                  </a:extLst>
                </p14:cNvPr>
                <p14:cNvContentPartPr/>
                <p14:nvPr/>
              </p14:nvContentPartPr>
              <p14:xfrm>
                <a:off x="7417898" y="974389"/>
                <a:ext cx="104400" cy="247320"/>
              </p14:xfrm>
            </p:contentPart>
          </mc:Choice>
          <mc:Fallback>
            <p:pic>
              <p:nvPicPr>
                <p:cNvPr id="62" name="Freihand 61">
                  <a:extLst>
                    <a:ext uri="{FF2B5EF4-FFF2-40B4-BE49-F238E27FC236}">
                      <a16:creationId xmlns:a16="http://schemas.microsoft.com/office/drawing/2014/main" id="{3F749E09-A13B-FD59-7B8D-7943FA16615B}"/>
                    </a:ext>
                  </a:extLst>
                </p:cNvPr>
                <p:cNvPicPr/>
                <p:nvPr/>
              </p:nvPicPr>
              <p:blipFill>
                <a:blip r:embed="rId111"/>
                <a:stretch>
                  <a:fillRect/>
                </a:stretch>
              </p:blipFill>
              <p:spPr>
                <a:xfrm>
                  <a:off x="7408898" y="965749"/>
                  <a:ext cx="1220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2E9E4D39-CA86-F9BA-7D84-C8349A5C173D}"/>
                    </a:ext>
                  </a:extLst>
                </p14:cNvPr>
                <p14:cNvContentPartPr/>
                <p14:nvPr/>
              </p14:nvContentPartPr>
              <p14:xfrm>
                <a:off x="7596458" y="880429"/>
                <a:ext cx="286200" cy="306000"/>
              </p14:xfrm>
            </p:contentPart>
          </mc:Choice>
          <mc:Fallback>
            <p:pic>
              <p:nvPicPr>
                <p:cNvPr id="63" name="Freihand 62">
                  <a:extLst>
                    <a:ext uri="{FF2B5EF4-FFF2-40B4-BE49-F238E27FC236}">
                      <a16:creationId xmlns:a16="http://schemas.microsoft.com/office/drawing/2014/main" id="{2E9E4D39-CA86-F9BA-7D84-C8349A5C173D}"/>
                    </a:ext>
                  </a:extLst>
                </p:cNvPr>
                <p:cNvPicPr/>
                <p:nvPr/>
              </p:nvPicPr>
              <p:blipFill>
                <a:blip r:embed="rId113"/>
                <a:stretch>
                  <a:fillRect/>
                </a:stretch>
              </p:blipFill>
              <p:spPr>
                <a:xfrm>
                  <a:off x="7587818" y="871429"/>
                  <a:ext cx="3038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1312" name="Freihand 141311">
                  <a:extLst>
                    <a:ext uri="{FF2B5EF4-FFF2-40B4-BE49-F238E27FC236}">
                      <a16:creationId xmlns:a16="http://schemas.microsoft.com/office/drawing/2014/main" id="{B7571889-ED15-4978-EECF-87FD20392A69}"/>
                    </a:ext>
                  </a:extLst>
                </p14:cNvPr>
                <p14:cNvContentPartPr/>
                <p14:nvPr/>
              </p14:nvContentPartPr>
              <p14:xfrm>
                <a:off x="7808138" y="908509"/>
                <a:ext cx="191520" cy="235080"/>
              </p14:xfrm>
            </p:contentPart>
          </mc:Choice>
          <mc:Fallback>
            <p:pic>
              <p:nvPicPr>
                <p:cNvPr id="141312" name="Freihand 141311">
                  <a:extLst>
                    <a:ext uri="{FF2B5EF4-FFF2-40B4-BE49-F238E27FC236}">
                      <a16:creationId xmlns:a16="http://schemas.microsoft.com/office/drawing/2014/main" id="{B7571889-ED15-4978-EECF-87FD20392A69}"/>
                    </a:ext>
                  </a:extLst>
                </p:cNvPr>
                <p:cNvPicPr/>
                <p:nvPr/>
              </p:nvPicPr>
              <p:blipFill>
                <a:blip r:embed="rId115"/>
                <a:stretch>
                  <a:fillRect/>
                </a:stretch>
              </p:blipFill>
              <p:spPr>
                <a:xfrm>
                  <a:off x="7799498" y="899869"/>
                  <a:ext cx="2091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1313" name="Freihand 141312">
                  <a:extLst>
                    <a:ext uri="{FF2B5EF4-FFF2-40B4-BE49-F238E27FC236}">
                      <a16:creationId xmlns:a16="http://schemas.microsoft.com/office/drawing/2014/main" id="{1D77AACF-A450-BDC2-E8D1-A900786089AD}"/>
                    </a:ext>
                  </a:extLst>
                </p14:cNvPr>
                <p14:cNvContentPartPr/>
                <p14:nvPr/>
              </p14:nvContentPartPr>
              <p14:xfrm>
                <a:off x="6841538" y="1598269"/>
                <a:ext cx="200160" cy="81000"/>
              </p14:xfrm>
            </p:contentPart>
          </mc:Choice>
          <mc:Fallback>
            <p:pic>
              <p:nvPicPr>
                <p:cNvPr id="141313" name="Freihand 141312">
                  <a:extLst>
                    <a:ext uri="{FF2B5EF4-FFF2-40B4-BE49-F238E27FC236}">
                      <a16:creationId xmlns:a16="http://schemas.microsoft.com/office/drawing/2014/main" id="{1D77AACF-A450-BDC2-E8D1-A900786089AD}"/>
                    </a:ext>
                  </a:extLst>
                </p:cNvPr>
                <p:cNvPicPr/>
                <p:nvPr/>
              </p:nvPicPr>
              <p:blipFill>
                <a:blip r:embed="rId117"/>
                <a:stretch>
                  <a:fillRect/>
                </a:stretch>
              </p:blipFill>
              <p:spPr>
                <a:xfrm>
                  <a:off x="6832538" y="1589629"/>
                  <a:ext cx="217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1314" name="Freihand 141313">
                  <a:extLst>
                    <a:ext uri="{FF2B5EF4-FFF2-40B4-BE49-F238E27FC236}">
                      <a16:creationId xmlns:a16="http://schemas.microsoft.com/office/drawing/2014/main" id="{C1A204E0-ED26-A329-552D-7F3DE3877CF4}"/>
                    </a:ext>
                  </a:extLst>
                </p14:cNvPr>
                <p14:cNvContentPartPr/>
                <p14:nvPr/>
              </p14:nvContentPartPr>
              <p14:xfrm>
                <a:off x="7019378" y="1452469"/>
                <a:ext cx="17280" cy="1440"/>
              </p14:xfrm>
            </p:contentPart>
          </mc:Choice>
          <mc:Fallback>
            <p:pic>
              <p:nvPicPr>
                <p:cNvPr id="141314" name="Freihand 141313">
                  <a:extLst>
                    <a:ext uri="{FF2B5EF4-FFF2-40B4-BE49-F238E27FC236}">
                      <a16:creationId xmlns:a16="http://schemas.microsoft.com/office/drawing/2014/main" id="{C1A204E0-ED26-A329-552D-7F3DE3877CF4}"/>
                    </a:ext>
                  </a:extLst>
                </p:cNvPr>
                <p:cNvPicPr/>
                <p:nvPr/>
              </p:nvPicPr>
              <p:blipFill>
                <a:blip r:embed="rId119"/>
                <a:stretch>
                  <a:fillRect/>
                </a:stretch>
              </p:blipFill>
              <p:spPr>
                <a:xfrm>
                  <a:off x="7010378" y="1443469"/>
                  <a:ext cx="349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41317" name="Freihand 141316">
                  <a:extLst>
                    <a:ext uri="{FF2B5EF4-FFF2-40B4-BE49-F238E27FC236}">
                      <a16:creationId xmlns:a16="http://schemas.microsoft.com/office/drawing/2014/main" id="{2BCD0267-AE91-BE73-806C-07852681D4FD}"/>
                    </a:ext>
                  </a:extLst>
                </p14:cNvPr>
                <p14:cNvContentPartPr/>
                <p14:nvPr/>
              </p14:nvContentPartPr>
              <p14:xfrm>
                <a:off x="7153298" y="1347349"/>
                <a:ext cx="172440" cy="286560"/>
              </p14:xfrm>
            </p:contentPart>
          </mc:Choice>
          <mc:Fallback>
            <p:pic>
              <p:nvPicPr>
                <p:cNvPr id="141317" name="Freihand 141316">
                  <a:extLst>
                    <a:ext uri="{FF2B5EF4-FFF2-40B4-BE49-F238E27FC236}">
                      <a16:creationId xmlns:a16="http://schemas.microsoft.com/office/drawing/2014/main" id="{2BCD0267-AE91-BE73-806C-07852681D4FD}"/>
                    </a:ext>
                  </a:extLst>
                </p:cNvPr>
                <p:cNvPicPr/>
                <p:nvPr/>
              </p:nvPicPr>
              <p:blipFill>
                <a:blip r:embed="rId121"/>
                <a:stretch>
                  <a:fillRect/>
                </a:stretch>
              </p:blipFill>
              <p:spPr>
                <a:xfrm>
                  <a:off x="7144658" y="1338349"/>
                  <a:ext cx="1900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1318" name="Freihand 141317">
                  <a:extLst>
                    <a:ext uri="{FF2B5EF4-FFF2-40B4-BE49-F238E27FC236}">
                      <a16:creationId xmlns:a16="http://schemas.microsoft.com/office/drawing/2014/main" id="{41872160-A5DD-52FC-A6E3-E7FBDA1F6376}"/>
                    </a:ext>
                  </a:extLst>
                </p14:cNvPr>
                <p14:cNvContentPartPr/>
                <p14:nvPr/>
              </p14:nvContentPartPr>
              <p14:xfrm>
                <a:off x="7247978" y="1456069"/>
                <a:ext cx="466920" cy="163800"/>
              </p14:xfrm>
            </p:contentPart>
          </mc:Choice>
          <mc:Fallback>
            <p:pic>
              <p:nvPicPr>
                <p:cNvPr id="141318" name="Freihand 141317">
                  <a:extLst>
                    <a:ext uri="{FF2B5EF4-FFF2-40B4-BE49-F238E27FC236}">
                      <a16:creationId xmlns:a16="http://schemas.microsoft.com/office/drawing/2014/main" id="{41872160-A5DD-52FC-A6E3-E7FBDA1F6376}"/>
                    </a:ext>
                  </a:extLst>
                </p:cNvPr>
                <p:cNvPicPr/>
                <p:nvPr/>
              </p:nvPicPr>
              <p:blipFill>
                <a:blip r:embed="rId123"/>
                <a:stretch>
                  <a:fillRect/>
                </a:stretch>
              </p:blipFill>
              <p:spPr>
                <a:xfrm>
                  <a:off x="7238978" y="1447429"/>
                  <a:ext cx="4845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1319" name="Freihand 141318">
                  <a:extLst>
                    <a:ext uri="{FF2B5EF4-FFF2-40B4-BE49-F238E27FC236}">
                      <a16:creationId xmlns:a16="http://schemas.microsoft.com/office/drawing/2014/main" id="{54870E25-4BD7-BF1D-DA87-063F8B4CFBDC}"/>
                    </a:ext>
                  </a:extLst>
                </p14:cNvPr>
                <p14:cNvContentPartPr/>
                <p14:nvPr/>
              </p14:nvContentPartPr>
              <p14:xfrm>
                <a:off x="7584938" y="1487389"/>
                <a:ext cx="117000" cy="74520"/>
              </p14:xfrm>
            </p:contentPart>
          </mc:Choice>
          <mc:Fallback>
            <p:pic>
              <p:nvPicPr>
                <p:cNvPr id="141319" name="Freihand 141318">
                  <a:extLst>
                    <a:ext uri="{FF2B5EF4-FFF2-40B4-BE49-F238E27FC236}">
                      <a16:creationId xmlns:a16="http://schemas.microsoft.com/office/drawing/2014/main" id="{54870E25-4BD7-BF1D-DA87-063F8B4CFBDC}"/>
                    </a:ext>
                  </a:extLst>
                </p:cNvPr>
                <p:cNvPicPr/>
                <p:nvPr/>
              </p:nvPicPr>
              <p:blipFill>
                <a:blip r:embed="rId125"/>
                <a:stretch>
                  <a:fillRect/>
                </a:stretch>
              </p:blipFill>
              <p:spPr>
                <a:xfrm>
                  <a:off x="7575938" y="1478749"/>
                  <a:ext cx="134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1320" name="Freihand 141319">
                  <a:extLst>
                    <a:ext uri="{FF2B5EF4-FFF2-40B4-BE49-F238E27FC236}">
                      <a16:creationId xmlns:a16="http://schemas.microsoft.com/office/drawing/2014/main" id="{F4AF91D0-B0A9-F9C9-D6E3-328362F5427D}"/>
                    </a:ext>
                  </a:extLst>
                </p14:cNvPr>
                <p14:cNvContentPartPr/>
                <p14:nvPr/>
              </p14:nvContentPartPr>
              <p14:xfrm>
                <a:off x="7730738" y="1180669"/>
                <a:ext cx="623160" cy="356400"/>
              </p14:xfrm>
            </p:contentPart>
          </mc:Choice>
          <mc:Fallback>
            <p:pic>
              <p:nvPicPr>
                <p:cNvPr id="141320" name="Freihand 141319">
                  <a:extLst>
                    <a:ext uri="{FF2B5EF4-FFF2-40B4-BE49-F238E27FC236}">
                      <a16:creationId xmlns:a16="http://schemas.microsoft.com/office/drawing/2014/main" id="{F4AF91D0-B0A9-F9C9-D6E3-328362F5427D}"/>
                    </a:ext>
                  </a:extLst>
                </p:cNvPr>
                <p:cNvPicPr/>
                <p:nvPr/>
              </p:nvPicPr>
              <p:blipFill>
                <a:blip r:embed="rId127"/>
                <a:stretch>
                  <a:fillRect/>
                </a:stretch>
              </p:blipFill>
              <p:spPr>
                <a:xfrm>
                  <a:off x="7722098" y="1172029"/>
                  <a:ext cx="64080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 name="Freihand 2">
                  <a:extLst>
                    <a:ext uri="{FF2B5EF4-FFF2-40B4-BE49-F238E27FC236}">
                      <a16:creationId xmlns:a16="http://schemas.microsoft.com/office/drawing/2014/main" id="{9012A7B8-E412-453B-9CF1-31164E7AB274}"/>
                    </a:ext>
                  </a:extLst>
                </p14:cNvPr>
                <p14:cNvContentPartPr/>
                <p14:nvPr/>
              </p14:nvContentPartPr>
              <p14:xfrm>
                <a:off x="6819578" y="2231869"/>
                <a:ext cx="12600" cy="101880"/>
              </p14:xfrm>
            </p:contentPart>
          </mc:Choice>
          <mc:Fallback>
            <p:pic>
              <p:nvPicPr>
                <p:cNvPr id="3" name="Freihand 2">
                  <a:extLst>
                    <a:ext uri="{FF2B5EF4-FFF2-40B4-BE49-F238E27FC236}">
                      <a16:creationId xmlns:a16="http://schemas.microsoft.com/office/drawing/2014/main" id="{9012A7B8-E412-453B-9CF1-31164E7AB274}"/>
                    </a:ext>
                  </a:extLst>
                </p:cNvPr>
                <p:cNvPicPr/>
                <p:nvPr/>
              </p:nvPicPr>
              <p:blipFill>
                <a:blip r:embed="rId129"/>
                <a:stretch>
                  <a:fillRect/>
                </a:stretch>
              </p:blipFill>
              <p:spPr>
                <a:xfrm>
                  <a:off x="6810578" y="2223229"/>
                  <a:ext cx="30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 name="Freihand 4">
                  <a:extLst>
                    <a:ext uri="{FF2B5EF4-FFF2-40B4-BE49-F238E27FC236}">
                      <a16:creationId xmlns:a16="http://schemas.microsoft.com/office/drawing/2014/main" id="{B9A710D2-0E5F-4725-2D87-2DFD3552196F}"/>
                    </a:ext>
                  </a:extLst>
                </p14:cNvPr>
                <p14:cNvContentPartPr/>
                <p14:nvPr/>
              </p14:nvContentPartPr>
              <p14:xfrm>
                <a:off x="6039818" y="2028829"/>
                <a:ext cx="1603080" cy="2127240"/>
              </p14:xfrm>
            </p:contentPart>
          </mc:Choice>
          <mc:Fallback>
            <p:pic>
              <p:nvPicPr>
                <p:cNvPr id="5" name="Freihand 4">
                  <a:extLst>
                    <a:ext uri="{FF2B5EF4-FFF2-40B4-BE49-F238E27FC236}">
                      <a16:creationId xmlns:a16="http://schemas.microsoft.com/office/drawing/2014/main" id="{B9A710D2-0E5F-4725-2D87-2DFD3552196F}"/>
                    </a:ext>
                  </a:extLst>
                </p:cNvPr>
                <p:cNvPicPr/>
                <p:nvPr/>
              </p:nvPicPr>
              <p:blipFill>
                <a:blip r:embed="rId131"/>
                <a:stretch>
                  <a:fillRect/>
                </a:stretch>
              </p:blipFill>
              <p:spPr>
                <a:xfrm>
                  <a:off x="6030818" y="2019829"/>
                  <a:ext cx="1620720" cy="2144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1330" name="Freihand 141329">
                  <a:extLst>
                    <a:ext uri="{FF2B5EF4-FFF2-40B4-BE49-F238E27FC236}">
                      <a16:creationId xmlns:a16="http://schemas.microsoft.com/office/drawing/2014/main" id="{F78477B9-B2E9-EDA2-2760-F9229EEBD6CD}"/>
                    </a:ext>
                  </a:extLst>
                </p14:cNvPr>
                <p14:cNvContentPartPr/>
                <p14:nvPr/>
              </p14:nvContentPartPr>
              <p14:xfrm>
                <a:off x="6083018" y="2186149"/>
                <a:ext cx="1483200" cy="1917000"/>
              </p14:xfrm>
            </p:contentPart>
          </mc:Choice>
          <mc:Fallback>
            <p:pic>
              <p:nvPicPr>
                <p:cNvPr id="141330" name="Freihand 141329">
                  <a:extLst>
                    <a:ext uri="{FF2B5EF4-FFF2-40B4-BE49-F238E27FC236}">
                      <a16:creationId xmlns:a16="http://schemas.microsoft.com/office/drawing/2014/main" id="{F78477B9-B2E9-EDA2-2760-F9229EEBD6CD}"/>
                    </a:ext>
                  </a:extLst>
                </p:cNvPr>
                <p:cNvPicPr/>
                <p:nvPr/>
              </p:nvPicPr>
              <p:blipFill>
                <a:blip r:embed="rId133"/>
                <a:stretch>
                  <a:fillRect/>
                </a:stretch>
              </p:blipFill>
              <p:spPr>
                <a:xfrm>
                  <a:off x="6074018" y="2177149"/>
                  <a:ext cx="1500840" cy="193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4">
            <p14:nvContentPartPr>
              <p14:cNvPr id="141332" name="Freihand 141331">
                <a:extLst>
                  <a:ext uri="{FF2B5EF4-FFF2-40B4-BE49-F238E27FC236}">
                    <a16:creationId xmlns:a16="http://schemas.microsoft.com/office/drawing/2014/main" id="{26ACAF9E-6969-A31A-3606-CA2A76230A15}"/>
                  </a:ext>
                </a:extLst>
              </p14:cNvPr>
              <p14:cNvContentPartPr/>
              <p14:nvPr/>
            </p14:nvContentPartPr>
            <p14:xfrm>
              <a:off x="6886178" y="2765029"/>
              <a:ext cx="1605960" cy="1327320"/>
            </p14:xfrm>
          </p:contentPart>
        </mc:Choice>
        <mc:Fallback>
          <p:pic>
            <p:nvPicPr>
              <p:cNvPr id="141332" name="Freihand 141331">
                <a:extLst>
                  <a:ext uri="{FF2B5EF4-FFF2-40B4-BE49-F238E27FC236}">
                    <a16:creationId xmlns:a16="http://schemas.microsoft.com/office/drawing/2014/main" id="{26ACAF9E-6969-A31A-3606-CA2A76230A15}"/>
                  </a:ext>
                </a:extLst>
              </p:cNvPr>
              <p:cNvPicPr/>
              <p:nvPr/>
            </p:nvPicPr>
            <p:blipFill>
              <a:blip r:embed="rId135"/>
              <a:stretch>
                <a:fillRect/>
              </a:stretch>
            </p:blipFill>
            <p:spPr>
              <a:xfrm>
                <a:off x="6877538" y="2756029"/>
                <a:ext cx="1623600" cy="1344960"/>
              </a:xfrm>
              <a:prstGeom prst="rect">
                <a:avLst/>
              </a:prstGeom>
            </p:spPr>
          </p:pic>
        </mc:Fallback>
      </mc:AlternateContent>
    </p:spTree>
    <p:extLst>
      <p:ext uri="{BB962C8B-B14F-4D97-AF65-F5344CB8AC3E}">
        <p14:creationId xmlns:p14="http://schemas.microsoft.com/office/powerpoint/2010/main" val="101575058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35D30B8-3D0D-D14E-215A-F767BEF517A2}"/>
                  </a:ext>
                </a:extLst>
              </p14:cNvPr>
              <p14:cNvContentPartPr/>
              <p14:nvPr/>
            </p14:nvContentPartPr>
            <p14:xfrm>
              <a:off x="1619018" y="150022"/>
              <a:ext cx="7184160" cy="1103040"/>
            </p14:xfrm>
          </p:contentPart>
        </mc:Choice>
        <mc:Fallback>
          <p:pic>
            <p:nvPicPr>
              <p:cNvPr id="2" name="Freihand 1">
                <a:extLst>
                  <a:ext uri="{FF2B5EF4-FFF2-40B4-BE49-F238E27FC236}">
                    <a16:creationId xmlns:a16="http://schemas.microsoft.com/office/drawing/2014/main" id="{935D30B8-3D0D-D14E-215A-F767BEF517A2}"/>
                  </a:ext>
                </a:extLst>
              </p:cNvPr>
              <p:cNvPicPr/>
              <p:nvPr/>
            </p:nvPicPr>
            <p:blipFill>
              <a:blip r:embed="rId4"/>
              <a:stretch>
                <a:fillRect/>
              </a:stretch>
            </p:blipFill>
            <p:spPr>
              <a:xfrm>
                <a:off x="1610378" y="141022"/>
                <a:ext cx="7201800" cy="1120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05C6662-A400-5F90-EC1B-897486CFBD51}"/>
                  </a:ext>
                </a:extLst>
              </p14:cNvPr>
              <p14:cNvContentPartPr/>
              <p14:nvPr/>
            </p14:nvContentPartPr>
            <p14:xfrm>
              <a:off x="2569418" y="1596862"/>
              <a:ext cx="1942920" cy="45720"/>
            </p14:xfrm>
          </p:contentPart>
        </mc:Choice>
        <mc:Fallback>
          <p:pic>
            <p:nvPicPr>
              <p:cNvPr id="3" name="Freihand 2">
                <a:extLst>
                  <a:ext uri="{FF2B5EF4-FFF2-40B4-BE49-F238E27FC236}">
                    <a16:creationId xmlns:a16="http://schemas.microsoft.com/office/drawing/2014/main" id="{405C6662-A400-5F90-EC1B-897486CFBD51}"/>
                  </a:ext>
                </a:extLst>
              </p:cNvPr>
              <p:cNvPicPr/>
              <p:nvPr/>
            </p:nvPicPr>
            <p:blipFill>
              <a:blip r:embed="rId6"/>
              <a:stretch>
                <a:fillRect/>
              </a:stretch>
            </p:blipFill>
            <p:spPr>
              <a:xfrm>
                <a:off x="2560418" y="1588222"/>
                <a:ext cx="1960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610189C-45BF-7BC3-4B38-7897A9C15695}"/>
                  </a:ext>
                </a:extLst>
              </p14:cNvPr>
              <p14:cNvContentPartPr/>
              <p14:nvPr/>
            </p14:nvContentPartPr>
            <p14:xfrm>
              <a:off x="750698" y="3096262"/>
              <a:ext cx="4657320" cy="150840"/>
            </p14:xfrm>
          </p:contentPart>
        </mc:Choice>
        <mc:Fallback>
          <p:pic>
            <p:nvPicPr>
              <p:cNvPr id="5" name="Freihand 4">
                <a:extLst>
                  <a:ext uri="{FF2B5EF4-FFF2-40B4-BE49-F238E27FC236}">
                    <a16:creationId xmlns:a16="http://schemas.microsoft.com/office/drawing/2014/main" id="{F610189C-45BF-7BC3-4B38-7897A9C15695}"/>
                  </a:ext>
                </a:extLst>
              </p:cNvPr>
              <p:cNvPicPr/>
              <p:nvPr/>
            </p:nvPicPr>
            <p:blipFill>
              <a:blip r:embed="rId8"/>
              <a:stretch>
                <a:fillRect/>
              </a:stretch>
            </p:blipFill>
            <p:spPr>
              <a:xfrm>
                <a:off x="742058" y="3087622"/>
                <a:ext cx="4674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33A052B9-17E0-018A-01EB-40FA05063024}"/>
                  </a:ext>
                </a:extLst>
              </p14:cNvPr>
              <p14:cNvContentPartPr/>
              <p14:nvPr/>
            </p14:nvContentPartPr>
            <p14:xfrm>
              <a:off x="414098" y="3302542"/>
              <a:ext cx="2955960" cy="522000"/>
            </p14:xfrm>
          </p:contentPart>
        </mc:Choice>
        <mc:Fallback>
          <p:pic>
            <p:nvPicPr>
              <p:cNvPr id="6" name="Freihand 5">
                <a:extLst>
                  <a:ext uri="{FF2B5EF4-FFF2-40B4-BE49-F238E27FC236}">
                    <a16:creationId xmlns:a16="http://schemas.microsoft.com/office/drawing/2014/main" id="{33A052B9-17E0-018A-01EB-40FA05063024}"/>
                  </a:ext>
                </a:extLst>
              </p:cNvPr>
              <p:cNvPicPr/>
              <p:nvPr/>
            </p:nvPicPr>
            <p:blipFill>
              <a:blip r:embed="rId10"/>
              <a:stretch>
                <a:fillRect/>
              </a:stretch>
            </p:blipFill>
            <p:spPr>
              <a:xfrm>
                <a:off x="405098" y="3293542"/>
                <a:ext cx="2973600" cy="539640"/>
              </a:xfrm>
              <a:prstGeom prst="rect">
                <a:avLst/>
              </a:prstGeom>
            </p:spPr>
          </p:pic>
        </mc:Fallback>
      </mc:AlternateContent>
      <p:grpSp>
        <p:nvGrpSpPr>
          <p:cNvPr id="9" name="Gruppieren 8">
            <a:extLst>
              <a:ext uri="{FF2B5EF4-FFF2-40B4-BE49-F238E27FC236}">
                <a16:creationId xmlns:a16="http://schemas.microsoft.com/office/drawing/2014/main" id="{0D8FA661-9DB8-32FA-8999-AC4C27D3A4C2}"/>
              </a:ext>
            </a:extLst>
          </p:cNvPr>
          <p:cNvGrpSpPr/>
          <p:nvPr/>
        </p:nvGrpSpPr>
        <p:grpSpPr>
          <a:xfrm>
            <a:off x="2659778" y="4368862"/>
            <a:ext cx="2952720" cy="56160"/>
            <a:chOff x="2659778" y="4368862"/>
            <a:chExt cx="2952720" cy="5616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ED408A81-AE86-096E-9CEF-87DA1905A294}"/>
                    </a:ext>
                  </a:extLst>
                </p14:cNvPr>
                <p14:cNvContentPartPr/>
                <p14:nvPr/>
              </p14:nvContentPartPr>
              <p14:xfrm>
                <a:off x="2659778" y="4407742"/>
                <a:ext cx="145440" cy="13680"/>
              </p14:xfrm>
            </p:contentPart>
          </mc:Choice>
          <mc:Fallback>
            <p:pic>
              <p:nvPicPr>
                <p:cNvPr id="7" name="Freihand 6">
                  <a:extLst>
                    <a:ext uri="{FF2B5EF4-FFF2-40B4-BE49-F238E27FC236}">
                      <a16:creationId xmlns:a16="http://schemas.microsoft.com/office/drawing/2014/main" id="{ED408A81-AE86-096E-9CEF-87DA1905A294}"/>
                    </a:ext>
                  </a:extLst>
                </p:cNvPr>
                <p:cNvPicPr/>
                <p:nvPr/>
              </p:nvPicPr>
              <p:blipFill>
                <a:blip r:embed="rId12"/>
                <a:stretch>
                  <a:fillRect/>
                </a:stretch>
              </p:blipFill>
              <p:spPr>
                <a:xfrm>
                  <a:off x="2650778" y="4399102"/>
                  <a:ext cx="163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D58FA7A3-EF8B-048D-C085-18FC57E876E8}"/>
                    </a:ext>
                  </a:extLst>
                </p14:cNvPr>
                <p14:cNvContentPartPr/>
                <p14:nvPr/>
              </p14:nvContentPartPr>
              <p14:xfrm>
                <a:off x="3203378" y="4368862"/>
                <a:ext cx="2409120" cy="56160"/>
              </p14:xfrm>
            </p:contentPart>
          </mc:Choice>
          <mc:Fallback>
            <p:pic>
              <p:nvPicPr>
                <p:cNvPr id="8" name="Freihand 7">
                  <a:extLst>
                    <a:ext uri="{FF2B5EF4-FFF2-40B4-BE49-F238E27FC236}">
                      <a16:creationId xmlns:a16="http://schemas.microsoft.com/office/drawing/2014/main" id="{D58FA7A3-EF8B-048D-C085-18FC57E876E8}"/>
                    </a:ext>
                  </a:extLst>
                </p:cNvPr>
                <p:cNvPicPr/>
                <p:nvPr/>
              </p:nvPicPr>
              <p:blipFill>
                <a:blip r:embed="rId14"/>
                <a:stretch>
                  <a:fillRect/>
                </a:stretch>
              </p:blipFill>
              <p:spPr>
                <a:xfrm>
                  <a:off x="3194738" y="4359862"/>
                  <a:ext cx="2426760" cy="7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B3B96ABA-A844-56BF-DCE9-29A8DA76204F}"/>
                  </a:ext>
                </a:extLst>
              </p14:cNvPr>
              <p14:cNvContentPartPr/>
              <p14:nvPr/>
            </p14:nvContentPartPr>
            <p14:xfrm>
              <a:off x="1131938" y="4907422"/>
              <a:ext cx="3382200" cy="83160"/>
            </p14:xfrm>
          </p:contentPart>
        </mc:Choice>
        <mc:Fallback>
          <p:pic>
            <p:nvPicPr>
              <p:cNvPr id="10" name="Freihand 9">
                <a:extLst>
                  <a:ext uri="{FF2B5EF4-FFF2-40B4-BE49-F238E27FC236}">
                    <a16:creationId xmlns:a16="http://schemas.microsoft.com/office/drawing/2014/main" id="{B3B96ABA-A844-56BF-DCE9-29A8DA76204F}"/>
                  </a:ext>
                </a:extLst>
              </p:cNvPr>
              <p:cNvPicPr/>
              <p:nvPr/>
            </p:nvPicPr>
            <p:blipFill>
              <a:blip r:embed="rId16"/>
              <a:stretch>
                <a:fillRect/>
              </a:stretch>
            </p:blipFill>
            <p:spPr>
              <a:xfrm>
                <a:off x="1122938" y="4898782"/>
                <a:ext cx="3399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1956524D-26CF-B416-D726-FD6E1231B784}"/>
                  </a:ext>
                </a:extLst>
              </p14:cNvPr>
              <p14:cNvContentPartPr/>
              <p14:nvPr/>
            </p14:nvContentPartPr>
            <p14:xfrm>
              <a:off x="4921658" y="5124502"/>
              <a:ext cx="1379520" cy="102600"/>
            </p14:xfrm>
          </p:contentPart>
        </mc:Choice>
        <mc:Fallback>
          <p:pic>
            <p:nvPicPr>
              <p:cNvPr id="11" name="Freihand 10">
                <a:extLst>
                  <a:ext uri="{FF2B5EF4-FFF2-40B4-BE49-F238E27FC236}">
                    <a16:creationId xmlns:a16="http://schemas.microsoft.com/office/drawing/2014/main" id="{1956524D-26CF-B416-D726-FD6E1231B784}"/>
                  </a:ext>
                </a:extLst>
              </p:cNvPr>
              <p:cNvPicPr/>
              <p:nvPr/>
            </p:nvPicPr>
            <p:blipFill>
              <a:blip r:embed="rId18"/>
              <a:stretch>
                <a:fillRect/>
              </a:stretch>
            </p:blipFill>
            <p:spPr>
              <a:xfrm>
                <a:off x="4913018" y="5115502"/>
                <a:ext cx="1397160" cy="120240"/>
              </a:xfrm>
              <a:prstGeom prst="rect">
                <a:avLst/>
              </a:prstGeom>
            </p:spPr>
          </p:pic>
        </mc:Fallback>
      </mc:AlternateContent>
      <p:grpSp>
        <p:nvGrpSpPr>
          <p:cNvPr id="16" name="Gruppieren 15">
            <a:extLst>
              <a:ext uri="{FF2B5EF4-FFF2-40B4-BE49-F238E27FC236}">
                <a16:creationId xmlns:a16="http://schemas.microsoft.com/office/drawing/2014/main" id="{35F1AD10-F181-7BD6-268F-EE90DBEDF79B}"/>
              </a:ext>
            </a:extLst>
          </p:cNvPr>
          <p:cNvGrpSpPr/>
          <p:nvPr/>
        </p:nvGrpSpPr>
        <p:grpSpPr>
          <a:xfrm>
            <a:off x="897578" y="5583142"/>
            <a:ext cx="5522040" cy="962640"/>
            <a:chOff x="897578" y="5583142"/>
            <a:chExt cx="5522040" cy="962640"/>
          </a:xfrm>
        </p:grpSpPr>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4AEB57BF-F068-4E6C-C3C0-161A81A0F41B}"/>
                    </a:ext>
                  </a:extLst>
                </p14:cNvPr>
                <p14:cNvContentPartPr/>
                <p14:nvPr/>
              </p14:nvContentPartPr>
              <p14:xfrm>
                <a:off x="1019978" y="5607982"/>
                <a:ext cx="309960" cy="133920"/>
              </p14:xfrm>
            </p:contentPart>
          </mc:Choice>
          <mc:Fallback>
            <p:pic>
              <p:nvPicPr>
                <p:cNvPr id="12" name="Freihand 11">
                  <a:extLst>
                    <a:ext uri="{FF2B5EF4-FFF2-40B4-BE49-F238E27FC236}">
                      <a16:creationId xmlns:a16="http://schemas.microsoft.com/office/drawing/2014/main" id="{4AEB57BF-F068-4E6C-C3C0-161A81A0F41B}"/>
                    </a:ext>
                  </a:extLst>
                </p:cNvPr>
                <p:cNvPicPr/>
                <p:nvPr/>
              </p:nvPicPr>
              <p:blipFill>
                <a:blip r:embed="rId20"/>
                <a:stretch>
                  <a:fillRect/>
                </a:stretch>
              </p:blipFill>
              <p:spPr>
                <a:xfrm>
                  <a:off x="1010978" y="5599342"/>
                  <a:ext cx="327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D960C110-33F3-FCBF-A01C-9C591C7C48EB}"/>
                    </a:ext>
                  </a:extLst>
                </p14:cNvPr>
                <p14:cNvContentPartPr/>
                <p14:nvPr/>
              </p14:nvContentPartPr>
              <p14:xfrm>
                <a:off x="3445658" y="5583142"/>
                <a:ext cx="2972520" cy="62640"/>
              </p14:xfrm>
            </p:contentPart>
          </mc:Choice>
          <mc:Fallback>
            <p:pic>
              <p:nvPicPr>
                <p:cNvPr id="13" name="Freihand 12">
                  <a:extLst>
                    <a:ext uri="{FF2B5EF4-FFF2-40B4-BE49-F238E27FC236}">
                      <a16:creationId xmlns:a16="http://schemas.microsoft.com/office/drawing/2014/main" id="{D960C110-33F3-FCBF-A01C-9C591C7C48EB}"/>
                    </a:ext>
                  </a:extLst>
                </p:cNvPr>
                <p:cNvPicPr/>
                <p:nvPr/>
              </p:nvPicPr>
              <p:blipFill>
                <a:blip r:embed="rId22"/>
                <a:stretch>
                  <a:fillRect/>
                </a:stretch>
              </p:blipFill>
              <p:spPr>
                <a:xfrm>
                  <a:off x="3436658" y="5574502"/>
                  <a:ext cx="2990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056E391C-0364-8A99-1A90-C8A5838E5595}"/>
                    </a:ext>
                  </a:extLst>
                </p14:cNvPr>
                <p14:cNvContentPartPr/>
                <p14:nvPr/>
              </p14:nvContentPartPr>
              <p14:xfrm>
                <a:off x="6006338" y="5796262"/>
                <a:ext cx="375840" cy="60120"/>
              </p14:xfrm>
            </p:contentPart>
          </mc:Choice>
          <mc:Fallback>
            <p:pic>
              <p:nvPicPr>
                <p:cNvPr id="14" name="Freihand 13">
                  <a:extLst>
                    <a:ext uri="{FF2B5EF4-FFF2-40B4-BE49-F238E27FC236}">
                      <a16:creationId xmlns:a16="http://schemas.microsoft.com/office/drawing/2014/main" id="{056E391C-0364-8A99-1A90-C8A5838E5595}"/>
                    </a:ext>
                  </a:extLst>
                </p:cNvPr>
                <p:cNvPicPr/>
                <p:nvPr/>
              </p:nvPicPr>
              <p:blipFill>
                <a:blip r:embed="rId24"/>
                <a:stretch>
                  <a:fillRect/>
                </a:stretch>
              </p:blipFill>
              <p:spPr>
                <a:xfrm>
                  <a:off x="5997698" y="5787622"/>
                  <a:ext cx="393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EFD401DF-F2B9-BD5D-18AE-140F5BD7C211}"/>
                    </a:ext>
                  </a:extLst>
                </p14:cNvPr>
                <p14:cNvContentPartPr/>
                <p14:nvPr/>
              </p14:nvContentPartPr>
              <p14:xfrm>
                <a:off x="897578" y="5696902"/>
                <a:ext cx="5522040" cy="848880"/>
              </p14:xfrm>
            </p:contentPart>
          </mc:Choice>
          <mc:Fallback>
            <p:pic>
              <p:nvPicPr>
                <p:cNvPr id="15" name="Freihand 14">
                  <a:extLst>
                    <a:ext uri="{FF2B5EF4-FFF2-40B4-BE49-F238E27FC236}">
                      <a16:creationId xmlns:a16="http://schemas.microsoft.com/office/drawing/2014/main" id="{EFD401DF-F2B9-BD5D-18AE-140F5BD7C211}"/>
                    </a:ext>
                  </a:extLst>
                </p:cNvPr>
                <p:cNvPicPr/>
                <p:nvPr/>
              </p:nvPicPr>
              <p:blipFill>
                <a:blip r:embed="rId26"/>
                <a:stretch>
                  <a:fillRect/>
                </a:stretch>
              </p:blipFill>
              <p:spPr>
                <a:xfrm>
                  <a:off x="888938" y="5687902"/>
                  <a:ext cx="5539680" cy="866520"/>
                </a:xfrm>
                <a:prstGeom prst="rect">
                  <a:avLst/>
                </a:prstGeom>
              </p:spPr>
            </p:pic>
          </mc:Fallback>
        </mc:AlternateContent>
      </p:grpSp>
      <p:grpSp>
        <p:nvGrpSpPr>
          <p:cNvPr id="54" name="Gruppieren 53">
            <a:extLst>
              <a:ext uri="{FF2B5EF4-FFF2-40B4-BE49-F238E27FC236}">
                <a16:creationId xmlns:a16="http://schemas.microsoft.com/office/drawing/2014/main" id="{3503D33E-E953-9C1E-8673-0D7D7DCD5FAF}"/>
              </a:ext>
            </a:extLst>
          </p:cNvPr>
          <p:cNvGrpSpPr/>
          <p:nvPr/>
        </p:nvGrpSpPr>
        <p:grpSpPr>
          <a:xfrm>
            <a:off x="6125498" y="2961982"/>
            <a:ext cx="5104800" cy="973080"/>
            <a:chOff x="6125498" y="2961982"/>
            <a:chExt cx="5104800" cy="973080"/>
          </a:xfrm>
        </p:grpSpPr>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E8152FB9-4C61-7FAA-6131-B47B067E8213}"/>
                    </a:ext>
                  </a:extLst>
                </p14:cNvPr>
                <p14:cNvContentPartPr/>
                <p14:nvPr/>
              </p14:nvContentPartPr>
              <p14:xfrm>
                <a:off x="6125498" y="3528982"/>
                <a:ext cx="234000" cy="51840"/>
              </p14:xfrm>
            </p:contentPart>
          </mc:Choice>
          <mc:Fallback>
            <p:pic>
              <p:nvPicPr>
                <p:cNvPr id="17" name="Freihand 16">
                  <a:extLst>
                    <a:ext uri="{FF2B5EF4-FFF2-40B4-BE49-F238E27FC236}">
                      <a16:creationId xmlns:a16="http://schemas.microsoft.com/office/drawing/2014/main" id="{E8152FB9-4C61-7FAA-6131-B47B067E8213}"/>
                    </a:ext>
                  </a:extLst>
                </p:cNvPr>
                <p:cNvPicPr/>
                <p:nvPr/>
              </p:nvPicPr>
              <p:blipFill>
                <a:blip r:embed="rId28"/>
                <a:stretch>
                  <a:fillRect/>
                </a:stretch>
              </p:blipFill>
              <p:spPr>
                <a:xfrm>
                  <a:off x="6116858" y="3519982"/>
                  <a:ext cx="251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94F37F5E-5858-0B41-8415-A87D7EB29EFE}"/>
                    </a:ext>
                  </a:extLst>
                </p14:cNvPr>
                <p14:cNvContentPartPr/>
                <p14:nvPr/>
              </p14:nvContentPartPr>
              <p14:xfrm>
                <a:off x="6578738" y="3481462"/>
                <a:ext cx="90720" cy="118800"/>
              </p14:xfrm>
            </p:contentPart>
          </mc:Choice>
          <mc:Fallback>
            <p:pic>
              <p:nvPicPr>
                <p:cNvPr id="18" name="Freihand 17">
                  <a:extLst>
                    <a:ext uri="{FF2B5EF4-FFF2-40B4-BE49-F238E27FC236}">
                      <a16:creationId xmlns:a16="http://schemas.microsoft.com/office/drawing/2014/main" id="{94F37F5E-5858-0B41-8415-A87D7EB29EFE}"/>
                    </a:ext>
                  </a:extLst>
                </p:cNvPr>
                <p:cNvPicPr/>
                <p:nvPr/>
              </p:nvPicPr>
              <p:blipFill>
                <a:blip r:embed="rId30"/>
                <a:stretch>
                  <a:fillRect/>
                </a:stretch>
              </p:blipFill>
              <p:spPr>
                <a:xfrm>
                  <a:off x="6570098" y="3472822"/>
                  <a:ext cx="108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6BFBC7C7-499C-668D-F88C-5B6BEC361B24}"/>
                    </a:ext>
                  </a:extLst>
                </p14:cNvPr>
                <p14:cNvContentPartPr/>
                <p14:nvPr/>
              </p14:nvContentPartPr>
              <p14:xfrm>
                <a:off x="6736418" y="3382462"/>
                <a:ext cx="327240" cy="160200"/>
              </p14:xfrm>
            </p:contentPart>
          </mc:Choice>
          <mc:Fallback>
            <p:pic>
              <p:nvPicPr>
                <p:cNvPr id="20" name="Freihand 19">
                  <a:extLst>
                    <a:ext uri="{FF2B5EF4-FFF2-40B4-BE49-F238E27FC236}">
                      <a16:creationId xmlns:a16="http://schemas.microsoft.com/office/drawing/2014/main" id="{6BFBC7C7-499C-668D-F88C-5B6BEC361B24}"/>
                    </a:ext>
                  </a:extLst>
                </p:cNvPr>
                <p:cNvPicPr/>
                <p:nvPr/>
              </p:nvPicPr>
              <p:blipFill>
                <a:blip r:embed="rId32"/>
                <a:stretch>
                  <a:fillRect/>
                </a:stretch>
              </p:blipFill>
              <p:spPr>
                <a:xfrm>
                  <a:off x="6727418" y="3373462"/>
                  <a:ext cx="3448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A23A7A4B-44A4-5ABB-6779-75ECFB9C626C}"/>
                    </a:ext>
                  </a:extLst>
                </p14:cNvPr>
                <p14:cNvContentPartPr/>
                <p14:nvPr/>
              </p14:nvContentPartPr>
              <p14:xfrm>
                <a:off x="7277858" y="3296062"/>
                <a:ext cx="380160" cy="221400"/>
              </p14:xfrm>
            </p:contentPart>
          </mc:Choice>
          <mc:Fallback>
            <p:pic>
              <p:nvPicPr>
                <p:cNvPr id="22" name="Freihand 21">
                  <a:extLst>
                    <a:ext uri="{FF2B5EF4-FFF2-40B4-BE49-F238E27FC236}">
                      <a16:creationId xmlns:a16="http://schemas.microsoft.com/office/drawing/2014/main" id="{A23A7A4B-44A4-5ABB-6779-75ECFB9C626C}"/>
                    </a:ext>
                  </a:extLst>
                </p:cNvPr>
                <p:cNvPicPr/>
                <p:nvPr/>
              </p:nvPicPr>
              <p:blipFill>
                <a:blip r:embed="rId34"/>
                <a:stretch>
                  <a:fillRect/>
                </a:stretch>
              </p:blipFill>
              <p:spPr>
                <a:xfrm>
                  <a:off x="7268858" y="3287422"/>
                  <a:ext cx="3978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CE4DBDC7-84EA-98E5-BDF7-C8C7BA2E78A4}"/>
                    </a:ext>
                  </a:extLst>
                </p14:cNvPr>
                <p14:cNvContentPartPr/>
                <p14:nvPr/>
              </p14:nvContentPartPr>
              <p14:xfrm>
                <a:off x="7904978" y="3240622"/>
                <a:ext cx="248040" cy="209160"/>
              </p14:xfrm>
            </p:contentPart>
          </mc:Choice>
          <mc:Fallback>
            <p:pic>
              <p:nvPicPr>
                <p:cNvPr id="23" name="Freihand 22">
                  <a:extLst>
                    <a:ext uri="{FF2B5EF4-FFF2-40B4-BE49-F238E27FC236}">
                      <a16:creationId xmlns:a16="http://schemas.microsoft.com/office/drawing/2014/main" id="{CE4DBDC7-84EA-98E5-BDF7-C8C7BA2E78A4}"/>
                    </a:ext>
                  </a:extLst>
                </p:cNvPr>
                <p:cNvPicPr/>
                <p:nvPr/>
              </p:nvPicPr>
              <p:blipFill>
                <a:blip r:embed="rId36"/>
                <a:stretch>
                  <a:fillRect/>
                </a:stretch>
              </p:blipFill>
              <p:spPr>
                <a:xfrm>
                  <a:off x="7896338" y="3231622"/>
                  <a:ext cx="265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882B79BF-6974-8B1A-C6E3-44251087FD8E}"/>
                    </a:ext>
                  </a:extLst>
                </p14:cNvPr>
                <p14:cNvContentPartPr/>
                <p14:nvPr/>
              </p14:nvContentPartPr>
              <p14:xfrm>
                <a:off x="8204498" y="3301462"/>
                <a:ext cx="152280" cy="163800"/>
              </p14:xfrm>
            </p:contentPart>
          </mc:Choice>
          <mc:Fallback>
            <p:pic>
              <p:nvPicPr>
                <p:cNvPr id="24" name="Freihand 23">
                  <a:extLst>
                    <a:ext uri="{FF2B5EF4-FFF2-40B4-BE49-F238E27FC236}">
                      <a16:creationId xmlns:a16="http://schemas.microsoft.com/office/drawing/2014/main" id="{882B79BF-6974-8B1A-C6E3-44251087FD8E}"/>
                    </a:ext>
                  </a:extLst>
                </p:cNvPr>
                <p:cNvPicPr/>
                <p:nvPr/>
              </p:nvPicPr>
              <p:blipFill>
                <a:blip r:embed="rId38"/>
                <a:stretch>
                  <a:fillRect/>
                </a:stretch>
              </p:blipFill>
              <p:spPr>
                <a:xfrm>
                  <a:off x="8195498" y="3292822"/>
                  <a:ext cx="169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5352638F-417D-3491-428E-C6FA0AD48C8C}"/>
                    </a:ext>
                  </a:extLst>
                </p14:cNvPr>
                <p14:cNvContentPartPr/>
                <p14:nvPr/>
              </p14:nvContentPartPr>
              <p14:xfrm>
                <a:off x="8380538" y="3183742"/>
                <a:ext cx="190080" cy="255600"/>
              </p14:xfrm>
            </p:contentPart>
          </mc:Choice>
          <mc:Fallback>
            <p:pic>
              <p:nvPicPr>
                <p:cNvPr id="25" name="Freihand 24">
                  <a:extLst>
                    <a:ext uri="{FF2B5EF4-FFF2-40B4-BE49-F238E27FC236}">
                      <a16:creationId xmlns:a16="http://schemas.microsoft.com/office/drawing/2014/main" id="{5352638F-417D-3491-428E-C6FA0AD48C8C}"/>
                    </a:ext>
                  </a:extLst>
                </p:cNvPr>
                <p:cNvPicPr/>
                <p:nvPr/>
              </p:nvPicPr>
              <p:blipFill>
                <a:blip r:embed="rId40"/>
                <a:stretch>
                  <a:fillRect/>
                </a:stretch>
              </p:blipFill>
              <p:spPr>
                <a:xfrm>
                  <a:off x="8371898" y="3174742"/>
                  <a:ext cx="2077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0DC931B2-E7D5-9A22-2D94-D74E75627BF1}"/>
                    </a:ext>
                  </a:extLst>
                </p14:cNvPr>
                <p14:cNvContentPartPr/>
                <p14:nvPr/>
              </p14:nvContentPartPr>
              <p14:xfrm>
                <a:off x="8606978" y="3254302"/>
                <a:ext cx="102960" cy="192240"/>
              </p14:xfrm>
            </p:contentPart>
          </mc:Choice>
          <mc:Fallback>
            <p:pic>
              <p:nvPicPr>
                <p:cNvPr id="26" name="Freihand 25">
                  <a:extLst>
                    <a:ext uri="{FF2B5EF4-FFF2-40B4-BE49-F238E27FC236}">
                      <a16:creationId xmlns:a16="http://schemas.microsoft.com/office/drawing/2014/main" id="{0DC931B2-E7D5-9A22-2D94-D74E75627BF1}"/>
                    </a:ext>
                  </a:extLst>
                </p:cNvPr>
                <p:cNvPicPr/>
                <p:nvPr/>
              </p:nvPicPr>
              <p:blipFill>
                <a:blip r:embed="rId42"/>
                <a:stretch>
                  <a:fillRect/>
                </a:stretch>
              </p:blipFill>
              <p:spPr>
                <a:xfrm>
                  <a:off x="8598338" y="3245302"/>
                  <a:ext cx="120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8E92622F-D0D3-0464-FCD2-E7BF3BDAF878}"/>
                    </a:ext>
                  </a:extLst>
                </p14:cNvPr>
                <p14:cNvContentPartPr/>
                <p14:nvPr/>
              </p14:nvContentPartPr>
              <p14:xfrm>
                <a:off x="8730098" y="3095182"/>
                <a:ext cx="260280" cy="331920"/>
              </p14:xfrm>
            </p:contentPart>
          </mc:Choice>
          <mc:Fallback>
            <p:pic>
              <p:nvPicPr>
                <p:cNvPr id="27" name="Freihand 26">
                  <a:extLst>
                    <a:ext uri="{FF2B5EF4-FFF2-40B4-BE49-F238E27FC236}">
                      <a16:creationId xmlns:a16="http://schemas.microsoft.com/office/drawing/2014/main" id="{8E92622F-D0D3-0464-FCD2-E7BF3BDAF878}"/>
                    </a:ext>
                  </a:extLst>
                </p:cNvPr>
                <p:cNvPicPr/>
                <p:nvPr/>
              </p:nvPicPr>
              <p:blipFill>
                <a:blip r:embed="rId44"/>
                <a:stretch>
                  <a:fillRect/>
                </a:stretch>
              </p:blipFill>
              <p:spPr>
                <a:xfrm>
                  <a:off x="8721458" y="3086182"/>
                  <a:ext cx="27792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325FB911-6F21-E6D8-A3C2-D7A11865B2CE}"/>
                    </a:ext>
                  </a:extLst>
                </p14:cNvPr>
                <p14:cNvContentPartPr/>
                <p14:nvPr/>
              </p14:nvContentPartPr>
              <p14:xfrm>
                <a:off x="9072818" y="3095902"/>
                <a:ext cx="173520" cy="255960"/>
              </p14:xfrm>
            </p:contentPart>
          </mc:Choice>
          <mc:Fallback>
            <p:pic>
              <p:nvPicPr>
                <p:cNvPr id="29" name="Freihand 28">
                  <a:extLst>
                    <a:ext uri="{FF2B5EF4-FFF2-40B4-BE49-F238E27FC236}">
                      <a16:creationId xmlns:a16="http://schemas.microsoft.com/office/drawing/2014/main" id="{325FB911-6F21-E6D8-A3C2-D7A11865B2CE}"/>
                    </a:ext>
                  </a:extLst>
                </p:cNvPr>
                <p:cNvPicPr/>
                <p:nvPr/>
              </p:nvPicPr>
              <p:blipFill>
                <a:blip r:embed="rId46"/>
                <a:stretch>
                  <a:fillRect/>
                </a:stretch>
              </p:blipFill>
              <p:spPr>
                <a:xfrm>
                  <a:off x="9063818" y="3087262"/>
                  <a:ext cx="1911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08FB0593-6A0F-29D3-AAD5-551585BDD20C}"/>
                    </a:ext>
                  </a:extLst>
                </p14:cNvPr>
                <p14:cNvContentPartPr/>
                <p14:nvPr/>
              </p14:nvContentPartPr>
              <p14:xfrm>
                <a:off x="9125018" y="3217942"/>
                <a:ext cx="468360" cy="169200"/>
              </p14:xfrm>
            </p:contentPart>
          </mc:Choice>
          <mc:Fallback>
            <p:pic>
              <p:nvPicPr>
                <p:cNvPr id="30" name="Freihand 29">
                  <a:extLst>
                    <a:ext uri="{FF2B5EF4-FFF2-40B4-BE49-F238E27FC236}">
                      <a16:creationId xmlns:a16="http://schemas.microsoft.com/office/drawing/2014/main" id="{08FB0593-6A0F-29D3-AAD5-551585BDD20C}"/>
                    </a:ext>
                  </a:extLst>
                </p:cNvPr>
                <p:cNvPicPr/>
                <p:nvPr/>
              </p:nvPicPr>
              <p:blipFill>
                <a:blip r:embed="rId48"/>
                <a:stretch>
                  <a:fillRect/>
                </a:stretch>
              </p:blipFill>
              <p:spPr>
                <a:xfrm>
                  <a:off x="9116018" y="3209302"/>
                  <a:ext cx="4860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D77173FE-E0BE-935B-607F-AE6FD0D11D03}"/>
                    </a:ext>
                  </a:extLst>
                </p14:cNvPr>
                <p14:cNvContentPartPr/>
                <p14:nvPr/>
              </p14:nvContentPartPr>
              <p14:xfrm>
                <a:off x="9724778" y="3176542"/>
                <a:ext cx="136440" cy="126720"/>
              </p14:xfrm>
            </p:contentPart>
          </mc:Choice>
          <mc:Fallback>
            <p:pic>
              <p:nvPicPr>
                <p:cNvPr id="31" name="Freihand 30">
                  <a:extLst>
                    <a:ext uri="{FF2B5EF4-FFF2-40B4-BE49-F238E27FC236}">
                      <a16:creationId xmlns:a16="http://schemas.microsoft.com/office/drawing/2014/main" id="{D77173FE-E0BE-935B-607F-AE6FD0D11D03}"/>
                    </a:ext>
                  </a:extLst>
                </p:cNvPr>
                <p:cNvPicPr/>
                <p:nvPr/>
              </p:nvPicPr>
              <p:blipFill>
                <a:blip r:embed="rId50"/>
                <a:stretch>
                  <a:fillRect/>
                </a:stretch>
              </p:blipFill>
              <p:spPr>
                <a:xfrm>
                  <a:off x="9716138" y="3167542"/>
                  <a:ext cx="154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4E11F3D9-80CC-27D4-1597-544B8857AD7F}"/>
                    </a:ext>
                  </a:extLst>
                </p14:cNvPr>
                <p14:cNvContentPartPr/>
                <p14:nvPr/>
              </p14:nvContentPartPr>
              <p14:xfrm>
                <a:off x="9951218" y="3064222"/>
                <a:ext cx="200880" cy="229320"/>
              </p14:xfrm>
            </p:contentPart>
          </mc:Choice>
          <mc:Fallback>
            <p:pic>
              <p:nvPicPr>
                <p:cNvPr id="32" name="Freihand 31">
                  <a:extLst>
                    <a:ext uri="{FF2B5EF4-FFF2-40B4-BE49-F238E27FC236}">
                      <a16:creationId xmlns:a16="http://schemas.microsoft.com/office/drawing/2014/main" id="{4E11F3D9-80CC-27D4-1597-544B8857AD7F}"/>
                    </a:ext>
                  </a:extLst>
                </p:cNvPr>
                <p:cNvPicPr/>
                <p:nvPr/>
              </p:nvPicPr>
              <p:blipFill>
                <a:blip r:embed="rId52"/>
                <a:stretch>
                  <a:fillRect/>
                </a:stretch>
              </p:blipFill>
              <p:spPr>
                <a:xfrm>
                  <a:off x="9942578" y="3055582"/>
                  <a:ext cx="2185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D97610E8-64A2-0426-6A2C-1E00F74015E1}"/>
                    </a:ext>
                  </a:extLst>
                </p14:cNvPr>
                <p14:cNvContentPartPr/>
                <p14:nvPr/>
              </p14:nvContentPartPr>
              <p14:xfrm>
                <a:off x="10190258" y="3143422"/>
                <a:ext cx="199080" cy="111600"/>
              </p14:xfrm>
            </p:contentPart>
          </mc:Choice>
          <mc:Fallback>
            <p:pic>
              <p:nvPicPr>
                <p:cNvPr id="33" name="Freihand 32">
                  <a:extLst>
                    <a:ext uri="{FF2B5EF4-FFF2-40B4-BE49-F238E27FC236}">
                      <a16:creationId xmlns:a16="http://schemas.microsoft.com/office/drawing/2014/main" id="{D97610E8-64A2-0426-6A2C-1E00F74015E1}"/>
                    </a:ext>
                  </a:extLst>
                </p:cNvPr>
                <p:cNvPicPr/>
                <p:nvPr/>
              </p:nvPicPr>
              <p:blipFill>
                <a:blip r:embed="rId54"/>
                <a:stretch>
                  <a:fillRect/>
                </a:stretch>
              </p:blipFill>
              <p:spPr>
                <a:xfrm>
                  <a:off x="10181258" y="3134422"/>
                  <a:ext cx="216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CDA40728-D8DC-240C-C1B8-E72A01F0456A}"/>
                    </a:ext>
                  </a:extLst>
                </p14:cNvPr>
                <p14:cNvContentPartPr/>
                <p14:nvPr/>
              </p14:nvContentPartPr>
              <p14:xfrm>
                <a:off x="10432178" y="3113902"/>
                <a:ext cx="204480" cy="103680"/>
              </p14:xfrm>
            </p:contentPart>
          </mc:Choice>
          <mc:Fallback>
            <p:pic>
              <p:nvPicPr>
                <p:cNvPr id="34" name="Freihand 33">
                  <a:extLst>
                    <a:ext uri="{FF2B5EF4-FFF2-40B4-BE49-F238E27FC236}">
                      <a16:creationId xmlns:a16="http://schemas.microsoft.com/office/drawing/2014/main" id="{CDA40728-D8DC-240C-C1B8-E72A01F0456A}"/>
                    </a:ext>
                  </a:extLst>
                </p:cNvPr>
                <p:cNvPicPr/>
                <p:nvPr/>
              </p:nvPicPr>
              <p:blipFill>
                <a:blip r:embed="rId56"/>
                <a:stretch>
                  <a:fillRect/>
                </a:stretch>
              </p:blipFill>
              <p:spPr>
                <a:xfrm>
                  <a:off x="10423178" y="3104902"/>
                  <a:ext cx="222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AD1BF27B-76CE-F93A-49C7-C2849389D45E}"/>
                    </a:ext>
                  </a:extLst>
                </p14:cNvPr>
                <p14:cNvContentPartPr/>
                <p14:nvPr/>
              </p14:nvContentPartPr>
              <p14:xfrm>
                <a:off x="10655738" y="2961982"/>
                <a:ext cx="223560" cy="219240"/>
              </p14:xfrm>
            </p:contentPart>
          </mc:Choice>
          <mc:Fallback>
            <p:pic>
              <p:nvPicPr>
                <p:cNvPr id="35" name="Freihand 34">
                  <a:extLst>
                    <a:ext uri="{FF2B5EF4-FFF2-40B4-BE49-F238E27FC236}">
                      <a16:creationId xmlns:a16="http://schemas.microsoft.com/office/drawing/2014/main" id="{AD1BF27B-76CE-F93A-49C7-C2849389D45E}"/>
                    </a:ext>
                  </a:extLst>
                </p:cNvPr>
                <p:cNvPicPr/>
                <p:nvPr/>
              </p:nvPicPr>
              <p:blipFill>
                <a:blip r:embed="rId58"/>
                <a:stretch>
                  <a:fillRect/>
                </a:stretch>
              </p:blipFill>
              <p:spPr>
                <a:xfrm>
                  <a:off x="10646738" y="2953342"/>
                  <a:ext cx="2412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2E1DA349-F730-19FA-AA50-00FAC480C0AC}"/>
                    </a:ext>
                  </a:extLst>
                </p14:cNvPr>
                <p14:cNvContentPartPr/>
                <p14:nvPr/>
              </p14:nvContentPartPr>
              <p14:xfrm>
                <a:off x="6645338" y="3757942"/>
                <a:ext cx="394560" cy="164160"/>
              </p14:xfrm>
            </p:contentPart>
          </mc:Choice>
          <mc:Fallback>
            <p:pic>
              <p:nvPicPr>
                <p:cNvPr id="36" name="Freihand 35">
                  <a:extLst>
                    <a:ext uri="{FF2B5EF4-FFF2-40B4-BE49-F238E27FC236}">
                      <a16:creationId xmlns:a16="http://schemas.microsoft.com/office/drawing/2014/main" id="{2E1DA349-F730-19FA-AA50-00FAC480C0AC}"/>
                    </a:ext>
                  </a:extLst>
                </p:cNvPr>
                <p:cNvPicPr/>
                <p:nvPr/>
              </p:nvPicPr>
              <p:blipFill>
                <a:blip r:embed="rId60"/>
                <a:stretch>
                  <a:fillRect/>
                </a:stretch>
              </p:blipFill>
              <p:spPr>
                <a:xfrm>
                  <a:off x="6636338" y="3749302"/>
                  <a:ext cx="412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72B99C38-F098-2279-D1A8-8829943AACF8}"/>
                    </a:ext>
                  </a:extLst>
                </p14:cNvPr>
                <p14:cNvContentPartPr/>
                <p14:nvPr/>
              </p14:nvContentPartPr>
              <p14:xfrm>
                <a:off x="7245098" y="3738502"/>
                <a:ext cx="240480" cy="127440"/>
              </p14:xfrm>
            </p:contentPart>
          </mc:Choice>
          <mc:Fallback>
            <p:pic>
              <p:nvPicPr>
                <p:cNvPr id="37" name="Freihand 36">
                  <a:extLst>
                    <a:ext uri="{FF2B5EF4-FFF2-40B4-BE49-F238E27FC236}">
                      <a16:creationId xmlns:a16="http://schemas.microsoft.com/office/drawing/2014/main" id="{72B99C38-F098-2279-D1A8-8829943AACF8}"/>
                    </a:ext>
                  </a:extLst>
                </p:cNvPr>
                <p:cNvPicPr/>
                <p:nvPr/>
              </p:nvPicPr>
              <p:blipFill>
                <a:blip r:embed="rId62"/>
                <a:stretch>
                  <a:fillRect/>
                </a:stretch>
              </p:blipFill>
              <p:spPr>
                <a:xfrm>
                  <a:off x="7236458" y="3729862"/>
                  <a:ext cx="258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7FC75E35-5A26-4691-682A-B94FB2AA4565}"/>
                    </a:ext>
                  </a:extLst>
                </p14:cNvPr>
                <p14:cNvContentPartPr/>
                <p14:nvPr/>
              </p14:nvContentPartPr>
              <p14:xfrm>
                <a:off x="7431938" y="3704302"/>
                <a:ext cx="28800" cy="9000"/>
              </p14:xfrm>
            </p:contentPart>
          </mc:Choice>
          <mc:Fallback>
            <p:pic>
              <p:nvPicPr>
                <p:cNvPr id="38" name="Freihand 37">
                  <a:extLst>
                    <a:ext uri="{FF2B5EF4-FFF2-40B4-BE49-F238E27FC236}">
                      <a16:creationId xmlns:a16="http://schemas.microsoft.com/office/drawing/2014/main" id="{7FC75E35-5A26-4691-682A-B94FB2AA4565}"/>
                    </a:ext>
                  </a:extLst>
                </p:cNvPr>
                <p:cNvPicPr/>
                <p:nvPr/>
              </p:nvPicPr>
              <p:blipFill>
                <a:blip r:embed="rId64"/>
                <a:stretch>
                  <a:fillRect/>
                </a:stretch>
              </p:blipFill>
              <p:spPr>
                <a:xfrm>
                  <a:off x="7423298" y="3695302"/>
                  <a:ext cx="46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EEACBBE3-FC49-7BB0-7B9C-3E1654C69978}"/>
                    </a:ext>
                  </a:extLst>
                </p14:cNvPr>
                <p14:cNvContentPartPr/>
                <p14:nvPr/>
              </p14:nvContentPartPr>
              <p14:xfrm>
                <a:off x="7600418" y="3647782"/>
                <a:ext cx="331920" cy="183240"/>
              </p14:xfrm>
            </p:contentPart>
          </mc:Choice>
          <mc:Fallback>
            <p:pic>
              <p:nvPicPr>
                <p:cNvPr id="39" name="Freihand 38">
                  <a:extLst>
                    <a:ext uri="{FF2B5EF4-FFF2-40B4-BE49-F238E27FC236}">
                      <a16:creationId xmlns:a16="http://schemas.microsoft.com/office/drawing/2014/main" id="{EEACBBE3-FC49-7BB0-7B9C-3E1654C69978}"/>
                    </a:ext>
                  </a:extLst>
                </p:cNvPr>
                <p:cNvPicPr/>
                <p:nvPr/>
              </p:nvPicPr>
              <p:blipFill>
                <a:blip r:embed="rId66"/>
                <a:stretch>
                  <a:fillRect/>
                </a:stretch>
              </p:blipFill>
              <p:spPr>
                <a:xfrm>
                  <a:off x="7591778" y="3639142"/>
                  <a:ext cx="3495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23FC1BD0-7967-23AA-9F91-C02FDF042037}"/>
                    </a:ext>
                  </a:extLst>
                </p14:cNvPr>
                <p14:cNvContentPartPr/>
                <p14:nvPr/>
              </p14:nvContentPartPr>
              <p14:xfrm>
                <a:off x="7980938" y="3657862"/>
                <a:ext cx="295920" cy="83880"/>
              </p14:xfrm>
            </p:contentPart>
          </mc:Choice>
          <mc:Fallback>
            <p:pic>
              <p:nvPicPr>
                <p:cNvPr id="40" name="Freihand 39">
                  <a:extLst>
                    <a:ext uri="{FF2B5EF4-FFF2-40B4-BE49-F238E27FC236}">
                      <a16:creationId xmlns:a16="http://schemas.microsoft.com/office/drawing/2014/main" id="{23FC1BD0-7967-23AA-9F91-C02FDF042037}"/>
                    </a:ext>
                  </a:extLst>
                </p:cNvPr>
                <p:cNvPicPr/>
                <p:nvPr/>
              </p:nvPicPr>
              <p:blipFill>
                <a:blip r:embed="rId68"/>
                <a:stretch>
                  <a:fillRect/>
                </a:stretch>
              </p:blipFill>
              <p:spPr>
                <a:xfrm>
                  <a:off x="7972298" y="3649222"/>
                  <a:ext cx="313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BCE86C92-B732-BE7E-8EE1-9F235AC4B10F}"/>
                    </a:ext>
                  </a:extLst>
                </p14:cNvPr>
                <p14:cNvContentPartPr/>
                <p14:nvPr/>
              </p14:nvContentPartPr>
              <p14:xfrm>
                <a:off x="8368298" y="3596302"/>
                <a:ext cx="561600" cy="338760"/>
              </p14:xfrm>
            </p:contentPart>
          </mc:Choice>
          <mc:Fallback>
            <p:pic>
              <p:nvPicPr>
                <p:cNvPr id="42" name="Freihand 41">
                  <a:extLst>
                    <a:ext uri="{FF2B5EF4-FFF2-40B4-BE49-F238E27FC236}">
                      <a16:creationId xmlns:a16="http://schemas.microsoft.com/office/drawing/2014/main" id="{BCE86C92-B732-BE7E-8EE1-9F235AC4B10F}"/>
                    </a:ext>
                  </a:extLst>
                </p:cNvPr>
                <p:cNvPicPr/>
                <p:nvPr/>
              </p:nvPicPr>
              <p:blipFill>
                <a:blip r:embed="rId70"/>
                <a:stretch>
                  <a:fillRect/>
                </a:stretch>
              </p:blipFill>
              <p:spPr>
                <a:xfrm>
                  <a:off x="8359298" y="3587302"/>
                  <a:ext cx="57924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2F8B6A70-A8D7-3A9A-C0BA-55F0C184CC7A}"/>
                    </a:ext>
                  </a:extLst>
                </p14:cNvPr>
                <p14:cNvContentPartPr/>
                <p14:nvPr/>
              </p14:nvContentPartPr>
              <p14:xfrm>
                <a:off x="8892098" y="3518542"/>
                <a:ext cx="47160" cy="18000"/>
              </p14:xfrm>
            </p:contentPart>
          </mc:Choice>
          <mc:Fallback>
            <p:pic>
              <p:nvPicPr>
                <p:cNvPr id="43" name="Freihand 42">
                  <a:extLst>
                    <a:ext uri="{FF2B5EF4-FFF2-40B4-BE49-F238E27FC236}">
                      <a16:creationId xmlns:a16="http://schemas.microsoft.com/office/drawing/2014/main" id="{2F8B6A70-A8D7-3A9A-C0BA-55F0C184CC7A}"/>
                    </a:ext>
                  </a:extLst>
                </p:cNvPr>
                <p:cNvPicPr/>
                <p:nvPr/>
              </p:nvPicPr>
              <p:blipFill>
                <a:blip r:embed="rId72"/>
                <a:stretch>
                  <a:fillRect/>
                </a:stretch>
              </p:blipFill>
              <p:spPr>
                <a:xfrm>
                  <a:off x="8883458" y="3509542"/>
                  <a:ext cx="648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3D616EF5-EE85-50F5-4811-3048B099571E}"/>
                    </a:ext>
                  </a:extLst>
                </p14:cNvPr>
                <p14:cNvContentPartPr/>
                <p14:nvPr/>
              </p14:nvContentPartPr>
              <p14:xfrm>
                <a:off x="8951858" y="3519262"/>
                <a:ext cx="311040" cy="173160"/>
              </p14:xfrm>
            </p:contentPart>
          </mc:Choice>
          <mc:Fallback>
            <p:pic>
              <p:nvPicPr>
                <p:cNvPr id="44" name="Freihand 43">
                  <a:extLst>
                    <a:ext uri="{FF2B5EF4-FFF2-40B4-BE49-F238E27FC236}">
                      <a16:creationId xmlns:a16="http://schemas.microsoft.com/office/drawing/2014/main" id="{3D616EF5-EE85-50F5-4811-3048B099571E}"/>
                    </a:ext>
                  </a:extLst>
                </p:cNvPr>
                <p:cNvPicPr/>
                <p:nvPr/>
              </p:nvPicPr>
              <p:blipFill>
                <a:blip r:embed="rId74"/>
                <a:stretch>
                  <a:fillRect/>
                </a:stretch>
              </p:blipFill>
              <p:spPr>
                <a:xfrm>
                  <a:off x="8942858" y="3510262"/>
                  <a:ext cx="328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5CFABF39-3AB7-2BC1-4F9D-522B789F8F8D}"/>
                    </a:ext>
                  </a:extLst>
                </p14:cNvPr>
                <p14:cNvContentPartPr/>
                <p14:nvPr/>
              </p14:nvContentPartPr>
              <p14:xfrm>
                <a:off x="9296018" y="3535102"/>
                <a:ext cx="344160" cy="134640"/>
              </p14:xfrm>
            </p:contentPart>
          </mc:Choice>
          <mc:Fallback>
            <p:pic>
              <p:nvPicPr>
                <p:cNvPr id="45" name="Freihand 44">
                  <a:extLst>
                    <a:ext uri="{FF2B5EF4-FFF2-40B4-BE49-F238E27FC236}">
                      <a16:creationId xmlns:a16="http://schemas.microsoft.com/office/drawing/2014/main" id="{5CFABF39-3AB7-2BC1-4F9D-522B789F8F8D}"/>
                    </a:ext>
                  </a:extLst>
                </p:cNvPr>
                <p:cNvPicPr/>
                <p:nvPr/>
              </p:nvPicPr>
              <p:blipFill>
                <a:blip r:embed="rId76"/>
                <a:stretch>
                  <a:fillRect/>
                </a:stretch>
              </p:blipFill>
              <p:spPr>
                <a:xfrm>
                  <a:off x="9287018" y="3526462"/>
                  <a:ext cx="361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2D09D48E-9238-FFF9-9FAB-D6A27486DBD1}"/>
                    </a:ext>
                  </a:extLst>
                </p14:cNvPr>
                <p14:cNvContentPartPr/>
                <p14:nvPr/>
              </p14:nvContentPartPr>
              <p14:xfrm>
                <a:off x="9896498" y="3517462"/>
                <a:ext cx="30960" cy="171720"/>
              </p14:xfrm>
            </p:contentPart>
          </mc:Choice>
          <mc:Fallback>
            <p:pic>
              <p:nvPicPr>
                <p:cNvPr id="46" name="Freihand 45">
                  <a:extLst>
                    <a:ext uri="{FF2B5EF4-FFF2-40B4-BE49-F238E27FC236}">
                      <a16:creationId xmlns:a16="http://schemas.microsoft.com/office/drawing/2014/main" id="{2D09D48E-9238-FFF9-9FAB-D6A27486DBD1}"/>
                    </a:ext>
                  </a:extLst>
                </p:cNvPr>
                <p:cNvPicPr/>
                <p:nvPr/>
              </p:nvPicPr>
              <p:blipFill>
                <a:blip r:embed="rId78"/>
                <a:stretch>
                  <a:fillRect/>
                </a:stretch>
              </p:blipFill>
              <p:spPr>
                <a:xfrm>
                  <a:off x="9887498" y="3508462"/>
                  <a:ext cx="48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DD6D04DE-5DDF-A3A9-2A17-BC6E8B29E564}"/>
                    </a:ext>
                  </a:extLst>
                </p14:cNvPr>
                <p14:cNvContentPartPr/>
                <p14:nvPr/>
              </p14:nvContentPartPr>
              <p14:xfrm>
                <a:off x="9792098" y="3450862"/>
                <a:ext cx="256680" cy="242640"/>
              </p14:xfrm>
            </p:contentPart>
          </mc:Choice>
          <mc:Fallback>
            <p:pic>
              <p:nvPicPr>
                <p:cNvPr id="47" name="Freihand 46">
                  <a:extLst>
                    <a:ext uri="{FF2B5EF4-FFF2-40B4-BE49-F238E27FC236}">
                      <a16:creationId xmlns:a16="http://schemas.microsoft.com/office/drawing/2014/main" id="{DD6D04DE-5DDF-A3A9-2A17-BC6E8B29E564}"/>
                    </a:ext>
                  </a:extLst>
                </p:cNvPr>
                <p:cNvPicPr/>
                <p:nvPr/>
              </p:nvPicPr>
              <p:blipFill>
                <a:blip r:embed="rId80"/>
                <a:stretch>
                  <a:fillRect/>
                </a:stretch>
              </p:blipFill>
              <p:spPr>
                <a:xfrm>
                  <a:off x="9783458" y="3442222"/>
                  <a:ext cx="2743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AB030D66-4EBD-7C5E-6807-8C1752851097}"/>
                    </a:ext>
                  </a:extLst>
                </p14:cNvPr>
                <p14:cNvContentPartPr/>
                <p14:nvPr/>
              </p14:nvContentPartPr>
              <p14:xfrm>
                <a:off x="10088738" y="3537622"/>
                <a:ext cx="126360" cy="149040"/>
              </p14:xfrm>
            </p:contentPart>
          </mc:Choice>
          <mc:Fallback>
            <p:pic>
              <p:nvPicPr>
                <p:cNvPr id="48" name="Freihand 47">
                  <a:extLst>
                    <a:ext uri="{FF2B5EF4-FFF2-40B4-BE49-F238E27FC236}">
                      <a16:creationId xmlns:a16="http://schemas.microsoft.com/office/drawing/2014/main" id="{AB030D66-4EBD-7C5E-6807-8C1752851097}"/>
                    </a:ext>
                  </a:extLst>
                </p:cNvPr>
                <p:cNvPicPr/>
                <p:nvPr/>
              </p:nvPicPr>
              <p:blipFill>
                <a:blip r:embed="rId82"/>
                <a:stretch>
                  <a:fillRect/>
                </a:stretch>
              </p:blipFill>
              <p:spPr>
                <a:xfrm>
                  <a:off x="10080098" y="3528622"/>
                  <a:ext cx="1440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0BBC05A4-C653-C2FA-ABC2-FF81412F4C5E}"/>
                    </a:ext>
                  </a:extLst>
                </p14:cNvPr>
                <p14:cNvContentPartPr/>
                <p14:nvPr/>
              </p14:nvContentPartPr>
              <p14:xfrm>
                <a:off x="10269458" y="3508102"/>
                <a:ext cx="135720" cy="150120"/>
              </p14:xfrm>
            </p:contentPart>
          </mc:Choice>
          <mc:Fallback>
            <p:pic>
              <p:nvPicPr>
                <p:cNvPr id="49" name="Freihand 48">
                  <a:extLst>
                    <a:ext uri="{FF2B5EF4-FFF2-40B4-BE49-F238E27FC236}">
                      <a16:creationId xmlns:a16="http://schemas.microsoft.com/office/drawing/2014/main" id="{0BBC05A4-C653-C2FA-ABC2-FF81412F4C5E}"/>
                    </a:ext>
                  </a:extLst>
                </p:cNvPr>
                <p:cNvPicPr/>
                <p:nvPr/>
              </p:nvPicPr>
              <p:blipFill>
                <a:blip r:embed="rId84"/>
                <a:stretch>
                  <a:fillRect/>
                </a:stretch>
              </p:blipFill>
              <p:spPr>
                <a:xfrm>
                  <a:off x="10260458" y="3499102"/>
                  <a:ext cx="153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718AC565-5C12-D6C1-7960-3281168E47B7}"/>
                    </a:ext>
                  </a:extLst>
                </p14:cNvPr>
                <p14:cNvContentPartPr/>
                <p14:nvPr/>
              </p14:nvContentPartPr>
              <p14:xfrm>
                <a:off x="10441898" y="3392902"/>
                <a:ext cx="167760" cy="213840"/>
              </p14:xfrm>
            </p:contentPart>
          </mc:Choice>
          <mc:Fallback>
            <p:pic>
              <p:nvPicPr>
                <p:cNvPr id="50" name="Freihand 49">
                  <a:extLst>
                    <a:ext uri="{FF2B5EF4-FFF2-40B4-BE49-F238E27FC236}">
                      <a16:creationId xmlns:a16="http://schemas.microsoft.com/office/drawing/2014/main" id="{718AC565-5C12-D6C1-7960-3281168E47B7}"/>
                    </a:ext>
                  </a:extLst>
                </p:cNvPr>
                <p:cNvPicPr/>
                <p:nvPr/>
              </p:nvPicPr>
              <p:blipFill>
                <a:blip r:embed="rId86"/>
                <a:stretch>
                  <a:fillRect/>
                </a:stretch>
              </p:blipFill>
              <p:spPr>
                <a:xfrm>
                  <a:off x="10433258" y="3383902"/>
                  <a:ext cx="185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DE915A66-C4BC-F9CD-8DE9-5121EE195203}"/>
                    </a:ext>
                  </a:extLst>
                </p14:cNvPr>
                <p14:cNvContentPartPr/>
                <p14:nvPr/>
              </p14:nvContentPartPr>
              <p14:xfrm>
                <a:off x="10637738" y="3333142"/>
                <a:ext cx="113400" cy="221760"/>
              </p14:xfrm>
            </p:contentPart>
          </mc:Choice>
          <mc:Fallback>
            <p:pic>
              <p:nvPicPr>
                <p:cNvPr id="51" name="Freihand 50">
                  <a:extLst>
                    <a:ext uri="{FF2B5EF4-FFF2-40B4-BE49-F238E27FC236}">
                      <a16:creationId xmlns:a16="http://schemas.microsoft.com/office/drawing/2014/main" id="{DE915A66-C4BC-F9CD-8DE9-5121EE195203}"/>
                    </a:ext>
                  </a:extLst>
                </p:cNvPr>
                <p:cNvPicPr/>
                <p:nvPr/>
              </p:nvPicPr>
              <p:blipFill>
                <a:blip r:embed="rId88"/>
                <a:stretch>
                  <a:fillRect/>
                </a:stretch>
              </p:blipFill>
              <p:spPr>
                <a:xfrm>
                  <a:off x="10629098" y="3324502"/>
                  <a:ext cx="1310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43D24A8E-1C65-DA06-1D15-F7FBD442A11D}"/>
                    </a:ext>
                  </a:extLst>
                </p14:cNvPr>
                <p14:cNvContentPartPr/>
                <p14:nvPr/>
              </p14:nvContentPartPr>
              <p14:xfrm>
                <a:off x="10769858" y="3254662"/>
                <a:ext cx="460440" cy="333000"/>
              </p14:xfrm>
            </p:contentPart>
          </mc:Choice>
          <mc:Fallback>
            <p:pic>
              <p:nvPicPr>
                <p:cNvPr id="52" name="Freihand 51">
                  <a:extLst>
                    <a:ext uri="{FF2B5EF4-FFF2-40B4-BE49-F238E27FC236}">
                      <a16:creationId xmlns:a16="http://schemas.microsoft.com/office/drawing/2014/main" id="{43D24A8E-1C65-DA06-1D15-F7FBD442A11D}"/>
                    </a:ext>
                  </a:extLst>
                </p:cNvPr>
                <p:cNvPicPr/>
                <p:nvPr/>
              </p:nvPicPr>
              <p:blipFill>
                <a:blip r:embed="rId90"/>
                <a:stretch>
                  <a:fillRect/>
                </a:stretch>
              </p:blipFill>
              <p:spPr>
                <a:xfrm>
                  <a:off x="10761218" y="3246022"/>
                  <a:ext cx="4780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A4598F82-3850-24CC-7E45-CEA4F6D3CF52}"/>
                    </a:ext>
                  </a:extLst>
                </p14:cNvPr>
                <p14:cNvContentPartPr/>
                <p14:nvPr/>
              </p14:nvContentPartPr>
              <p14:xfrm>
                <a:off x="10925378" y="3229462"/>
                <a:ext cx="63360" cy="9000"/>
              </p14:xfrm>
            </p:contentPart>
          </mc:Choice>
          <mc:Fallback>
            <p:pic>
              <p:nvPicPr>
                <p:cNvPr id="53" name="Freihand 52">
                  <a:extLst>
                    <a:ext uri="{FF2B5EF4-FFF2-40B4-BE49-F238E27FC236}">
                      <a16:creationId xmlns:a16="http://schemas.microsoft.com/office/drawing/2014/main" id="{A4598F82-3850-24CC-7E45-CEA4F6D3CF52}"/>
                    </a:ext>
                  </a:extLst>
                </p:cNvPr>
                <p:cNvPicPr/>
                <p:nvPr/>
              </p:nvPicPr>
              <p:blipFill>
                <a:blip r:embed="rId92"/>
                <a:stretch>
                  <a:fillRect/>
                </a:stretch>
              </p:blipFill>
              <p:spPr>
                <a:xfrm>
                  <a:off x="10916378" y="3220462"/>
                  <a:ext cx="81000" cy="26640"/>
                </a:xfrm>
                <a:prstGeom prst="rect">
                  <a:avLst/>
                </a:prstGeom>
              </p:spPr>
            </p:pic>
          </mc:Fallback>
        </mc:AlternateContent>
      </p:gr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D60A16D-992B-5BD8-A00E-2390DD30E3B4}"/>
              </a:ext>
            </a:extLst>
          </p:cNvPr>
          <p:cNvPicPr>
            <a:picLocks noChangeAspect="1"/>
          </p:cNvPicPr>
          <p:nvPr/>
        </p:nvPicPr>
        <p:blipFill>
          <a:blip r:embed="rId3"/>
          <a:stretch>
            <a:fillRect/>
          </a:stretch>
        </p:blipFill>
        <p:spPr>
          <a:xfrm>
            <a:off x="7381" y="1120853"/>
            <a:ext cx="7989306" cy="3472918"/>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B4850D7-2A2B-10BE-AC8C-5C20030C891C}"/>
                  </a:ext>
                </a:extLst>
              </p14:cNvPr>
              <p14:cNvContentPartPr/>
              <p14:nvPr/>
            </p14:nvContentPartPr>
            <p14:xfrm>
              <a:off x="413738" y="2526022"/>
              <a:ext cx="3127320" cy="225720"/>
            </p14:xfrm>
          </p:contentPart>
        </mc:Choice>
        <mc:Fallback>
          <p:pic>
            <p:nvPicPr>
              <p:cNvPr id="3" name="Freihand 2">
                <a:extLst>
                  <a:ext uri="{FF2B5EF4-FFF2-40B4-BE49-F238E27FC236}">
                    <a16:creationId xmlns:a16="http://schemas.microsoft.com/office/drawing/2014/main" id="{2B4850D7-2A2B-10BE-AC8C-5C20030C891C}"/>
                  </a:ext>
                </a:extLst>
              </p:cNvPr>
              <p:cNvPicPr/>
              <p:nvPr/>
            </p:nvPicPr>
            <p:blipFill>
              <a:blip r:embed="rId5"/>
              <a:stretch>
                <a:fillRect/>
              </a:stretch>
            </p:blipFill>
            <p:spPr>
              <a:xfrm>
                <a:off x="405098" y="2517382"/>
                <a:ext cx="31449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08D85463-BF21-999D-F7E0-BB232ABC91D1}"/>
                  </a:ext>
                </a:extLst>
              </p14:cNvPr>
              <p14:cNvContentPartPr/>
              <p14:nvPr/>
            </p14:nvContentPartPr>
            <p14:xfrm>
              <a:off x="1668698" y="1933462"/>
              <a:ext cx="478800" cy="32400"/>
            </p14:xfrm>
          </p:contentPart>
        </mc:Choice>
        <mc:Fallback>
          <p:pic>
            <p:nvPicPr>
              <p:cNvPr id="4" name="Freihand 3">
                <a:extLst>
                  <a:ext uri="{FF2B5EF4-FFF2-40B4-BE49-F238E27FC236}">
                    <a16:creationId xmlns:a16="http://schemas.microsoft.com/office/drawing/2014/main" id="{08D85463-BF21-999D-F7E0-BB232ABC91D1}"/>
                  </a:ext>
                </a:extLst>
              </p:cNvPr>
              <p:cNvPicPr/>
              <p:nvPr/>
            </p:nvPicPr>
            <p:blipFill>
              <a:blip r:embed="rId7"/>
              <a:stretch>
                <a:fillRect/>
              </a:stretch>
            </p:blipFill>
            <p:spPr>
              <a:xfrm>
                <a:off x="1660058" y="1924462"/>
                <a:ext cx="496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90875713-CA95-0F2F-FF60-210439652500}"/>
                  </a:ext>
                </a:extLst>
              </p14:cNvPr>
              <p14:cNvContentPartPr/>
              <p14:nvPr/>
            </p14:nvContentPartPr>
            <p14:xfrm>
              <a:off x="479618" y="3311902"/>
              <a:ext cx="712080" cy="100800"/>
            </p14:xfrm>
          </p:contentPart>
        </mc:Choice>
        <mc:Fallback>
          <p:pic>
            <p:nvPicPr>
              <p:cNvPr id="5" name="Freihand 4">
                <a:extLst>
                  <a:ext uri="{FF2B5EF4-FFF2-40B4-BE49-F238E27FC236}">
                    <a16:creationId xmlns:a16="http://schemas.microsoft.com/office/drawing/2014/main" id="{90875713-CA95-0F2F-FF60-210439652500}"/>
                  </a:ext>
                </a:extLst>
              </p:cNvPr>
              <p:cNvPicPr/>
              <p:nvPr/>
            </p:nvPicPr>
            <p:blipFill>
              <a:blip r:embed="rId9"/>
              <a:stretch>
                <a:fillRect/>
              </a:stretch>
            </p:blipFill>
            <p:spPr>
              <a:xfrm>
                <a:off x="470978" y="3303262"/>
                <a:ext cx="729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2B3D2EC9-F212-F020-986E-523B20C28F47}"/>
                  </a:ext>
                </a:extLst>
              </p14:cNvPr>
              <p14:cNvContentPartPr/>
              <p14:nvPr/>
            </p14:nvContentPartPr>
            <p14:xfrm>
              <a:off x="3567338" y="3086182"/>
              <a:ext cx="394920" cy="56160"/>
            </p14:xfrm>
          </p:contentPart>
        </mc:Choice>
        <mc:Fallback>
          <p:pic>
            <p:nvPicPr>
              <p:cNvPr id="6" name="Freihand 5">
                <a:extLst>
                  <a:ext uri="{FF2B5EF4-FFF2-40B4-BE49-F238E27FC236}">
                    <a16:creationId xmlns:a16="http://schemas.microsoft.com/office/drawing/2014/main" id="{2B3D2EC9-F212-F020-986E-523B20C28F47}"/>
                  </a:ext>
                </a:extLst>
              </p:cNvPr>
              <p:cNvPicPr/>
              <p:nvPr/>
            </p:nvPicPr>
            <p:blipFill>
              <a:blip r:embed="rId11"/>
              <a:stretch>
                <a:fillRect/>
              </a:stretch>
            </p:blipFill>
            <p:spPr>
              <a:xfrm>
                <a:off x="3558338" y="3077182"/>
                <a:ext cx="412560" cy="73800"/>
              </a:xfrm>
              <a:prstGeom prst="rect">
                <a:avLst/>
              </a:prstGeom>
            </p:spPr>
          </p:pic>
        </mc:Fallback>
      </mc:AlternateContent>
      <p:grpSp>
        <p:nvGrpSpPr>
          <p:cNvPr id="18" name="Gruppieren 17">
            <a:extLst>
              <a:ext uri="{FF2B5EF4-FFF2-40B4-BE49-F238E27FC236}">
                <a16:creationId xmlns:a16="http://schemas.microsoft.com/office/drawing/2014/main" id="{0AE0A1C6-7D94-89B8-4FB3-FB08C62BE9C7}"/>
              </a:ext>
            </a:extLst>
          </p:cNvPr>
          <p:cNvGrpSpPr/>
          <p:nvPr/>
        </p:nvGrpSpPr>
        <p:grpSpPr>
          <a:xfrm>
            <a:off x="2874338" y="1995742"/>
            <a:ext cx="1396440" cy="351360"/>
            <a:chOff x="2874338" y="1995742"/>
            <a:chExt cx="1396440" cy="351360"/>
          </a:xfrm>
        </p:grpSpPr>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E2D1D789-DC06-3C63-3536-FFA0292E7C67}"/>
                    </a:ext>
                  </a:extLst>
                </p14:cNvPr>
                <p14:cNvContentPartPr/>
                <p14:nvPr/>
              </p14:nvContentPartPr>
              <p14:xfrm>
                <a:off x="2954258" y="2136502"/>
                <a:ext cx="17640" cy="210600"/>
              </p14:xfrm>
            </p:contentPart>
          </mc:Choice>
          <mc:Fallback>
            <p:pic>
              <p:nvPicPr>
                <p:cNvPr id="8" name="Freihand 7">
                  <a:extLst>
                    <a:ext uri="{FF2B5EF4-FFF2-40B4-BE49-F238E27FC236}">
                      <a16:creationId xmlns:a16="http://schemas.microsoft.com/office/drawing/2014/main" id="{E2D1D789-DC06-3C63-3536-FFA0292E7C67}"/>
                    </a:ext>
                  </a:extLst>
                </p:cNvPr>
                <p:cNvPicPr/>
                <p:nvPr/>
              </p:nvPicPr>
              <p:blipFill>
                <a:blip r:embed="rId13"/>
                <a:stretch>
                  <a:fillRect/>
                </a:stretch>
              </p:blipFill>
              <p:spPr>
                <a:xfrm>
                  <a:off x="2945258" y="2127862"/>
                  <a:ext cx="35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9D7FFF26-1C70-BCE4-102A-FBB1564A77D3}"/>
                    </a:ext>
                  </a:extLst>
                </p14:cNvPr>
                <p14:cNvContentPartPr/>
                <p14:nvPr/>
              </p14:nvContentPartPr>
              <p14:xfrm>
                <a:off x="2874338" y="2209222"/>
                <a:ext cx="143280" cy="43560"/>
              </p14:xfrm>
            </p:contentPart>
          </mc:Choice>
          <mc:Fallback>
            <p:pic>
              <p:nvPicPr>
                <p:cNvPr id="9" name="Freihand 8">
                  <a:extLst>
                    <a:ext uri="{FF2B5EF4-FFF2-40B4-BE49-F238E27FC236}">
                      <a16:creationId xmlns:a16="http://schemas.microsoft.com/office/drawing/2014/main" id="{9D7FFF26-1C70-BCE4-102A-FBB1564A77D3}"/>
                    </a:ext>
                  </a:extLst>
                </p:cNvPr>
                <p:cNvPicPr/>
                <p:nvPr/>
              </p:nvPicPr>
              <p:blipFill>
                <a:blip r:embed="rId15"/>
                <a:stretch>
                  <a:fillRect/>
                </a:stretch>
              </p:blipFill>
              <p:spPr>
                <a:xfrm>
                  <a:off x="2865698" y="2200582"/>
                  <a:ext cx="160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86226622-8869-0044-5C8E-20B1134EFAA2}"/>
                    </a:ext>
                  </a:extLst>
                </p14:cNvPr>
                <p14:cNvContentPartPr/>
                <p14:nvPr/>
              </p14:nvContentPartPr>
              <p14:xfrm>
                <a:off x="3114458" y="2098342"/>
                <a:ext cx="97920" cy="214560"/>
              </p14:xfrm>
            </p:contentPart>
          </mc:Choice>
          <mc:Fallback>
            <p:pic>
              <p:nvPicPr>
                <p:cNvPr id="12" name="Freihand 11">
                  <a:extLst>
                    <a:ext uri="{FF2B5EF4-FFF2-40B4-BE49-F238E27FC236}">
                      <a16:creationId xmlns:a16="http://schemas.microsoft.com/office/drawing/2014/main" id="{86226622-8869-0044-5C8E-20B1134EFAA2}"/>
                    </a:ext>
                  </a:extLst>
                </p:cNvPr>
                <p:cNvPicPr/>
                <p:nvPr/>
              </p:nvPicPr>
              <p:blipFill>
                <a:blip r:embed="rId17"/>
                <a:stretch>
                  <a:fillRect/>
                </a:stretch>
              </p:blipFill>
              <p:spPr>
                <a:xfrm>
                  <a:off x="3105458" y="2089702"/>
                  <a:ext cx="1155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5DA57C51-1FBD-91A9-9AEC-2C8898DE8399}"/>
                    </a:ext>
                  </a:extLst>
                </p14:cNvPr>
                <p14:cNvContentPartPr/>
                <p14:nvPr/>
              </p14:nvContentPartPr>
              <p14:xfrm>
                <a:off x="3291218" y="2117782"/>
                <a:ext cx="291960" cy="160560"/>
              </p14:xfrm>
            </p:contentPart>
          </mc:Choice>
          <mc:Fallback>
            <p:pic>
              <p:nvPicPr>
                <p:cNvPr id="13" name="Freihand 12">
                  <a:extLst>
                    <a:ext uri="{FF2B5EF4-FFF2-40B4-BE49-F238E27FC236}">
                      <a16:creationId xmlns:a16="http://schemas.microsoft.com/office/drawing/2014/main" id="{5DA57C51-1FBD-91A9-9AEC-2C8898DE8399}"/>
                    </a:ext>
                  </a:extLst>
                </p:cNvPr>
                <p:cNvPicPr/>
                <p:nvPr/>
              </p:nvPicPr>
              <p:blipFill>
                <a:blip r:embed="rId19"/>
                <a:stretch>
                  <a:fillRect/>
                </a:stretch>
              </p:blipFill>
              <p:spPr>
                <a:xfrm>
                  <a:off x="3282218" y="2109142"/>
                  <a:ext cx="309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A7CE3318-0956-DEA2-1FED-13B63B1986CB}"/>
                    </a:ext>
                  </a:extLst>
                </p14:cNvPr>
                <p14:cNvContentPartPr/>
                <p14:nvPr/>
              </p14:nvContentPartPr>
              <p14:xfrm>
                <a:off x="3619898" y="2069182"/>
                <a:ext cx="138960" cy="230400"/>
              </p14:xfrm>
            </p:contentPart>
          </mc:Choice>
          <mc:Fallback>
            <p:pic>
              <p:nvPicPr>
                <p:cNvPr id="14" name="Freihand 13">
                  <a:extLst>
                    <a:ext uri="{FF2B5EF4-FFF2-40B4-BE49-F238E27FC236}">
                      <a16:creationId xmlns:a16="http://schemas.microsoft.com/office/drawing/2014/main" id="{A7CE3318-0956-DEA2-1FED-13B63B1986CB}"/>
                    </a:ext>
                  </a:extLst>
                </p:cNvPr>
                <p:cNvPicPr/>
                <p:nvPr/>
              </p:nvPicPr>
              <p:blipFill>
                <a:blip r:embed="rId21"/>
                <a:stretch>
                  <a:fillRect/>
                </a:stretch>
              </p:blipFill>
              <p:spPr>
                <a:xfrm>
                  <a:off x="3611258" y="2060542"/>
                  <a:ext cx="1566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396C76B4-B81C-926E-CCA9-4A09C6831FC7}"/>
                    </a:ext>
                  </a:extLst>
                </p14:cNvPr>
                <p14:cNvContentPartPr/>
                <p14:nvPr/>
              </p14:nvContentPartPr>
              <p14:xfrm>
                <a:off x="3846698" y="2079262"/>
                <a:ext cx="312840" cy="192240"/>
              </p14:xfrm>
            </p:contentPart>
          </mc:Choice>
          <mc:Fallback>
            <p:pic>
              <p:nvPicPr>
                <p:cNvPr id="15" name="Freihand 14">
                  <a:extLst>
                    <a:ext uri="{FF2B5EF4-FFF2-40B4-BE49-F238E27FC236}">
                      <a16:creationId xmlns:a16="http://schemas.microsoft.com/office/drawing/2014/main" id="{396C76B4-B81C-926E-CCA9-4A09C6831FC7}"/>
                    </a:ext>
                  </a:extLst>
                </p:cNvPr>
                <p:cNvPicPr/>
                <p:nvPr/>
              </p:nvPicPr>
              <p:blipFill>
                <a:blip r:embed="rId23"/>
                <a:stretch>
                  <a:fillRect/>
                </a:stretch>
              </p:blipFill>
              <p:spPr>
                <a:xfrm>
                  <a:off x="3837698" y="2070622"/>
                  <a:ext cx="3304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88667B15-AD0F-5E28-80AA-288AF2D7D22E}"/>
                    </a:ext>
                  </a:extLst>
                </p14:cNvPr>
                <p14:cNvContentPartPr/>
                <p14:nvPr/>
              </p14:nvContentPartPr>
              <p14:xfrm>
                <a:off x="3942818" y="1995742"/>
                <a:ext cx="327960" cy="322920"/>
              </p14:xfrm>
            </p:contentPart>
          </mc:Choice>
          <mc:Fallback>
            <p:pic>
              <p:nvPicPr>
                <p:cNvPr id="17" name="Freihand 16">
                  <a:extLst>
                    <a:ext uri="{FF2B5EF4-FFF2-40B4-BE49-F238E27FC236}">
                      <a16:creationId xmlns:a16="http://schemas.microsoft.com/office/drawing/2014/main" id="{88667B15-AD0F-5E28-80AA-288AF2D7D22E}"/>
                    </a:ext>
                  </a:extLst>
                </p:cNvPr>
                <p:cNvPicPr/>
                <p:nvPr/>
              </p:nvPicPr>
              <p:blipFill>
                <a:blip r:embed="rId25"/>
                <a:stretch>
                  <a:fillRect/>
                </a:stretch>
              </p:blipFill>
              <p:spPr>
                <a:xfrm>
                  <a:off x="3934178" y="1987102"/>
                  <a:ext cx="345600" cy="34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A3407EA1-D8D1-6448-5DD6-FB55071DC75C}"/>
                  </a:ext>
                </a:extLst>
              </p14:cNvPr>
              <p14:cNvContentPartPr/>
              <p14:nvPr/>
            </p14:nvContentPartPr>
            <p14:xfrm>
              <a:off x="5024978" y="2693062"/>
              <a:ext cx="2841120" cy="102960"/>
            </p14:xfrm>
          </p:contentPart>
        </mc:Choice>
        <mc:Fallback>
          <p:pic>
            <p:nvPicPr>
              <p:cNvPr id="19" name="Freihand 18">
                <a:extLst>
                  <a:ext uri="{FF2B5EF4-FFF2-40B4-BE49-F238E27FC236}">
                    <a16:creationId xmlns:a16="http://schemas.microsoft.com/office/drawing/2014/main" id="{A3407EA1-D8D1-6448-5DD6-FB55071DC75C}"/>
                  </a:ext>
                </a:extLst>
              </p:cNvPr>
              <p:cNvPicPr/>
              <p:nvPr/>
            </p:nvPicPr>
            <p:blipFill>
              <a:blip r:embed="rId27"/>
              <a:stretch>
                <a:fillRect/>
              </a:stretch>
            </p:blipFill>
            <p:spPr>
              <a:xfrm>
                <a:off x="5015978" y="2684062"/>
                <a:ext cx="2858760" cy="120600"/>
              </a:xfrm>
              <a:prstGeom prst="rect">
                <a:avLst/>
              </a:prstGeom>
            </p:spPr>
          </p:pic>
        </mc:Fallback>
      </mc:AlternateContent>
      <p:grpSp>
        <p:nvGrpSpPr>
          <p:cNvPr id="492552" name="Gruppieren 492551">
            <a:extLst>
              <a:ext uri="{FF2B5EF4-FFF2-40B4-BE49-F238E27FC236}">
                <a16:creationId xmlns:a16="http://schemas.microsoft.com/office/drawing/2014/main" id="{006BE39C-890E-9E93-F587-2B641BFFD28C}"/>
              </a:ext>
            </a:extLst>
          </p:cNvPr>
          <p:cNvGrpSpPr/>
          <p:nvPr/>
        </p:nvGrpSpPr>
        <p:grpSpPr>
          <a:xfrm>
            <a:off x="8021978" y="1412902"/>
            <a:ext cx="3806280" cy="2318400"/>
            <a:chOff x="8021978" y="1412902"/>
            <a:chExt cx="3806280" cy="2318400"/>
          </a:xfrm>
        </p:grpSpPr>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2E6D6A9E-1346-7F48-167C-163B1011D9B6}"/>
                    </a:ext>
                  </a:extLst>
                </p14:cNvPr>
                <p14:cNvContentPartPr/>
                <p14:nvPr/>
              </p14:nvContentPartPr>
              <p14:xfrm>
                <a:off x="8021978" y="2230102"/>
                <a:ext cx="348840" cy="343440"/>
              </p14:xfrm>
            </p:contentPart>
          </mc:Choice>
          <mc:Fallback>
            <p:pic>
              <p:nvPicPr>
                <p:cNvPr id="20" name="Freihand 19">
                  <a:extLst>
                    <a:ext uri="{FF2B5EF4-FFF2-40B4-BE49-F238E27FC236}">
                      <a16:creationId xmlns:a16="http://schemas.microsoft.com/office/drawing/2014/main" id="{2E6D6A9E-1346-7F48-167C-163B1011D9B6}"/>
                    </a:ext>
                  </a:extLst>
                </p:cNvPr>
                <p:cNvPicPr/>
                <p:nvPr/>
              </p:nvPicPr>
              <p:blipFill>
                <a:blip r:embed="rId29"/>
                <a:stretch>
                  <a:fillRect/>
                </a:stretch>
              </p:blipFill>
              <p:spPr>
                <a:xfrm>
                  <a:off x="8012978" y="2221462"/>
                  <a:ext cx="36648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77E1593E-1C4F-8D1C-3E74-F34B2ADBC736}"/>
                    </a:ext>
                  </a:extLst>
                </p14:cNvPr>
                <p14:cNvContentPartPr/>
                <p14:nvPr/>
              </p14:nvContentPartPr>
              <p14:xfrm>
                <a:off x="8602298" y="1890982"/>
                <a:ext cx="287280" cy="259920"/>
              </p14:xfrm>
            </p:contentPart>
          </mc:Choice>
          <mc:Fallback>
            <p:pic>
              <p:nvPicPr>
                <p:cNvPr id="21" name="Freihand 20">
                  <a:extLst>
                    <a:ext uri="{FF2B5EF4-FFF2-40B4-BE49-F238E27FC236}">
                      <a16:creationId xmlns:a16="http://schemas.microsoft.com/office/drawing/2014/main" id="{77E1593E-1C4F-8D1C-3E74-F34B2ADBC736}"/>
                    </a:ext>
                  </a:extLst>
                </p:cNvPr>
                <p:cNvPicPr/>
                <p:nvPr/>
              </p:nvPicPr>
              <p:blipFill>
                <a:blip r:embed="rId31"/>
                <a:stretch>
                  <a:fillRect/>
                </a:stretch>
              </p:blipFill>
              <p:spPr>
                <a:xfrm>
                  <a:off x="8593298" y="1881982"/>
                  <a:ext cx="3049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0EED4B2D-F229-061B-898A-93B86EA51BD8}"/>
                    </a:ext>
                  </a:extLst>
                </p14:cNvPr>
                <p14:cNvContentPartPr/>
                <p14:nvPr/>
              </p14:nvContentPartPr>
              <p14:xfrm>
                <a:off x="8947538" y="1824022"/>
                <a:ext cx="184680" cy="406800"/>
              </p14:xfrm>
            </p:contentPart>
          </mc:Choice>
          <mc:Fallback>
            <p:pic>
              <p:nvPicPr>
                <p:cNvPr id="22" name="Freihand 21">
                  <a:extLst>
                    <a:ext uri="{FF2B5EF4-FFF2-40B4-BE49-F238E27FC236}">
                      <a16:creationId xmlns:a16="http://schemas.microsoft.com/office/drawing/2014/main" id="{0EED4B2D-F229-061B-898A-93B86EA51BD8}"/>
                    </a:ext>
                  </a:extLst>
                </p:cNvPr>
                <p:cNvPicPr/>
                <p:nvPr/>
              </p:nvPicPr>
              <p:blipFill>
                <a:blip r:embed="rId33"/>
                <a:stretch>
                  <a:fillRect/>
                </a:stretch>
              </p:blipFill>
              <p:spPr>
                <a:xfrm>
                  <a:off x="8938898" y="1815022"/>
                  <a:ext cx="20232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3838D7FD-9A8F-AA78-14B7-611E5F57E998}"/>
                    </a:ext>
                  </a:extLst>
                </p14:cNvPr>
                <p14:cNvContentPartPr/>
                <p14:nvPr/>
              </p14:nvContentPartPr>
              <p14:xfrm>
                <a:off x="9173618" y="1905382"/>
                <a:ext cx="206640" cy="147960"/>
              </p14:xfrm>
            </p:contentPart>
          </mc:Choice>
          <mc:Fallback>
            <p:pic>
              <p:nvPicPr>
                <p:cNvPr id="23" name="Freihand 22">
                  <a:extLst>
                    <a:ext uri="{FF2B5EF4-FFF2-40B4-BE49-F238E27FC236}">
                      <a16:creationId xmlns:a16="http://schemas.microsoft.com/office/drawing/2014/main" id="{3838D7FD-9A8F-AA78-14B7-611E5F57E998}"/>
                    </a:ext>
                  </a:extLst>
                </p:cNvPr>
                <p:cNvPicPr/>
                <p:nvPr/>
              </p:nvPicPr>
              <p:blipFill>
                <a:blip r:embed="rId35"/>
                <a:stretch>
                  <a:fillRect/>
                </a:stretch>
              </p:blipFill>
              <p:spPr>
                <a:xfrm>
                  <a:off x="9164618" y="1896382"/>
                  <a:ext cx="224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04391FC8-39C9-D85C-916D-899A182C6F5E}"/>
                    </a:ext>
                  </a:extLst>
                </p14:cNvPr>
                <p14:cNvContentPartPr/>
                <p14:nvPr/>
              </p14:nvContentPartPr>
              <p14:xfrm>
                <a:off x="9404018" y="1763182"/>
                <a:ext cx="88560" cy="228240"/>
              </p14:xfrm>
            </p:contentPart>
          </mc:Choice>
          <mc:Fallback>
            <p:pic>
              <p:nvPicPr>
                <p:cNvPr id="24" name="Freihand 23">
                  <a:extLst>
                    <a:ext uri="{FF2B5EF4-FFF2-40B4-BE49-F238E27FC236}">
                      <a16:creationId xmlns:a16="http://schemas.microsoft.com/office/drawing/2014/main" id="{04391FC8-39C9-D85C-916D-899A182C6F5E}"/>
                    </a:ext>
                  </a:extLst>
                </p:cNvPr>
                <p:cNvPicPr/>
                <p:nvPr/>
              </p:nvPicPr>
              <p:blipFill>
                <a:blip r:embed="rId37"/>
                <a:stretch>
                  <a:fillRect/>
                </a:stretch>
              </p:blipFill>
              <p:spPr>
                <a:xfrm>
                  <a:off x="9395378" y="1754182"/>
                  <a:ext cx="1062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E53F5CF8-BE20-D714-23E8-008320778FD3}"/>
                    </a:ext>
                  </a:extLst>
                </p14:cNvPr>
                <p14:cNvContentPartPr/>
                <p14:nvPr/>
              </p14:nvContentPartPr>
              <p14:xfrm>
                <a:off x="9504098" y="1673902"/>
                <a:ext cx="506160" cy="314640"/>
              </p14:xfrm>
            </p:contentPart>
          </mc:Choice>
          <mc:Fallback>
            <p:pic>
              <p:nvPicPr>
                <p:cNvPr id="25" name="Freihand 24">
                  <a:extLst>
                    <a:ext uri="{FF2B5EF4-FFF2-40B4-BE49-F238E27FC236}">
                      <a16:creationId xmlns:a16="http://schemas.microsoft.com/office/drawing/2014/main" id="{E53F5CF8-BE20-D714-23E8-008320778FD3}"/>
                    </a:ext>
                  </a:extLst>
                </p:cNvPr>
                <p:cNvPicPr/>
                <p:nvPr/>
              </p:nvPicPr>
              <p:blipFill>
                <a:blip r:embed="rId39"/>
                <a:stretch>
                  <a:fillRect/>
                </a:stretch>
              </p:blipFill>
              <p:spPr>
                <a:xfrm>
                  <a:off x="9495098" y="1664902"/>
                  <a:ext cx="52380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CFFAEECC-F8EB-77B4-3296-F7C8F543FA09}"/>
                    </a:ext>
                  </a:extLst>
                </p14:cNvPr>
                <p14:cNvContentPartPr/>
                <p14:nvPr/>
              </p14:nvContentPartPr>
              <p14:xfrm>
                <a:off x="10006298" y="1779022"/>
                <a:ext cx="99000" cy="115200"/>
              </p14:xfrm>
            </p:contentPart>
          </mc:Choice>
          <mc:Fallback>
            <p:pic>
              <p:nvPicPr>
                <p:cNvPr id="26" name="Freihand 25">
                  <a:extLst>
                    <a:ext uri="{FF2B5EF4-FFF2-40B4-BE49-F238E27FC236}">
                      <a16:creationId xmlns:a16="http://schemas.microsoft.com/office/drawing/2014/main" id="{CFFAEECC-F8EB-77B4-3296-F7C8F543FA09}"/>
                    </a:ext>
                  </a:extLst>
                </p:cNvPr>
                <p:cNvPicPr/>
                <p:nvPr/>
              </p:nvPicPr>
              <p:blipFill>
                <a:blip r:embed="rId41"/>
                <a:stretch>
                  <a:fillRect/>
                </a:stretch>
              </p:blipFill>
              <p:spPr>
                <a:xfrm>
                  <a:off x="9997298" y="1770382"/>
                  <a:ext cx="116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0525C1B1-7BE0-3E5F-3394-CF300C32AB53}"/>
                    </a:ext>
                  </a:extLst>
                </p14:cNvPr>
                <p14:cNvContentPartPr/>
                <p14:nvPr/>
              </p14:nvContentPartPr>
              <p14:xfrm>
                <a:off x="10125818" y="1731502"/>
                <a:ext cx="150120" cy="163800"/>
              </p14:xfrm>
            </p:contentPart>
          </mc:Choice>
          <mc:Fallback>
            <p:pic>
              <p:nvPicPr>
                <p:cNvPr id="27" name="Freihand 26">
                  <a:extLst>
                    <a:ext uri="{FF2B5EF4-FFF2-40B4-BE49-F238E27FC236}">
                      <a16:creationId xmlns:a16="http://schemas.microsoft.com/office/drawing/2014/main" id="{0525C1B1-7BE0-3E5F-3394-CF300C32AB53}"/>
                    </a:ext>
                  </a:extLst>
                </p:cNvPr>
                <p:cNvPicPr/>
                <p:nvPr/>
              </p:nvPicPr>
              <p:blipFill>
                <a:blip r:embed="rId43"/>
                <a:stretch>
                  <a:fillRect/>
                </a:stretch>
              </p:blipFill>
              <p:spPr>
                <a:xfrm>
                  <a:off x="10116818" y="1722862"/>
                  <a:ext cx="1677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2C34DBD5-B726-A5D6-0C53-F421790C5574}"/>
                    </a:ext>
                  </a:extLst>
                </p14:cNvPr>
                <p14:cNvContentPartPr/>
                <p14:nvPr/>
              </p14:nvContentPartPr>
              <p14:xfrm>
                <a:off x="10286738" y="1637182"/>
                <a:ext cx="97920" cy="214560"/>
              </p14:xfrm>
            </p:contentPart>
          </mc:Choice>
          <mc:Fallback>
            <p:pic>
              <p:nvPicPr>
                <p:cNvPr id="28" name="Freihand 27">
                  <a:extLst>
                    <a:ext uri="{FF2B5EF4-FFF2-40B4-BE49-F238E27FC236}">
                      <a16:creationId xmlns:a16="http://schemas.microsoft.com/office/drawing/2014/main" id="{2C34DBD5-B726-A5D6-0C53-F421790C5574}"/>
                    </a:ext>
                  </a:extLst>
                </p:cNvPr>
                <p:cNvPicPr/>
                <p:nvPr/>
              </p:nvPicPr>
              <p:blipFill>
                <a:blip r:embed="rId45"/>
                <a:stretch>
                  <a:fillRect/>
                </a:stretch>
              </p:blipFill>
              <p:spPr>
                <a:xfrm>
                  <a:off x="10277738" y="1628542"/>
                  <a:ext cx="1155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FE3AE579-7868-D2BA-B982-2809F0417059}"/>
                    </a:ext>
                  </a:extLst>
                </p14:cNvPr>
                <p14:cNvContentPartPr/>
                <p14:nvPr/>
              </p14:nvContentPartPr>
              <p14:xfrm>
                <a:off x="10221578" y="1530262"/>
                <a:ext cx="334440" cy="307800"/>
              </p14:xfrm>
            </p:contentPart>
          </mc:Choice>
          <mc:Fallback>
            <p:pic>
              <p:nvPicPr>
                <p:cNvPr id="29" name="Freihand 28">
                  <a:extLst>
                    <a:ext uri="{FF2B5EF4-FFF2-40B4-BE49-F238E27FC236}">
                      <a16:creationId xmlns:a16="http://schemas.microsoft.com/office/drawing/2014/main" id="{FE3AE579-7868-D2BA-B982-2809F0417059}"/>
                    </a:ext>
                  </a:extLst>
                </p:cNvPr>
                <p:cNvPicPr/>
                <p:nvPr/>
              </p:nvPicPr>
              <p:blipFill>
                <a:blip r:embed="rId47"/>
                <a:stretch>
                  <a:fillRect/>
                </a:stretch>
              </p:blipFill>
              <p:spPr>
                <a:xfrm>
                  <a:off x="10212578" y="1521622"/>
                  <a:ext cx="35208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A1A07C52-E874-9136-B100-225A4622D374}"/>
                    </a:ext>
                  </a:extLst>
                </p14:cNvPr>
                <p14:cNvContentPartPr/>
                <p14:nvPr/>
              </p14:nvContentPartPr>
              <p14:xfrm>
                <a:off x="10577258" y="1688302"/>
                <a:ext cx="124200" cy="121680"/>
              </p14:xfrm>
            </p:contentPart>
          </mc:Choice>
          <mc:Fallback>
            <p:pic>
              <p:nvPicPr>
                <p:cNvPr id="30" name="Freihand 29">
                  <a:extLst>
                    <a:ext uri="{FF2B5EF4-FFF2-40B4-BE49-F238E27FC236}">
                      <a16:creationId xmlns:a16="http://schemas.microsoft.com/office/drawing/2014/main" id="{A1A07C52-E874-9136-B100-225A4622D374}"/>
                    </a:ext>
                  </a:extLst>
                </p:cNvPr>
                <p:cNvPicPr/>
                <p:nvPr/>
              </p:nvPicPr>
              <p:blipFill>
                <a:blip r:embed="rId49"/>
                <a:stretch>
                  <a:fillRect/>
                </a:stretch>
              </p:blipFill>
              <p:spPr>
                <a:xfrm>
                  <a:off x="10568258" y="1679662"/>
                  <a:ext cx="141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018E227A-0030-E757-3A76-137FEB0181B3}"/>
                    </a:ext>
                  </a:extLst>
                </p14:cNvPr>
                <p14:cNvContentPartPr/>
                <p14:nvPr/>
              </p14:nvContentPartPr>
              <p14:xfrm>
                <a:off x="10739258" y="1491742"/>
                <a:ext cx="352080" cy="300240"/>
              </p14:xfrm>
            </p:contentPart>
          </mc:Choice>
          <mc:Fallback>
            <p:pic>
              <p:nvPicPr>
                <p:cNvPr id="31" name="Freihand 30">
                  <a:extLst>
                    <a:ext uri="{FF2B5EF4-FFF2-40B4-BE49-F238E27FC236}">
                      <a16:creationId xmlns:a16="http://schemas.microsoft.com/office/drawing/2014/main" id="{018E227A-0030-E757-3A76-137FEB0181B3}"/>
                    </a:ext>
                  </a:extLst>
                </p:cNvPr>
                <p:cNvPicPr/>
                <p:nvPr/>
              </p:nvPicPr>
              <p:blipFill>
                <a:blip r:embed="rId51"/>
                <a:stretch>
                  <a:fillRect/>
                </a:stretch>
              </p:blipFill>
              <p:spPr>
                <a:xfrm>
                  <a:off x="10730258" y="1483102"/>
                  <a:ext cx="3697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80109AF8-0A5C-FA87-3243-740B60215138}"/>
                    </a:ext>
                  </a:extLst>
                </p14:cNvPr>
                <p14:cNvContentPartPr/>
                <p14:nvPr/>
              </p14:nvContentPartPr>
              <p14:xfrm>
                <a:off x="11117258" y="1412902"/>
                <a:ext cx="181440" cy="479520"/>
              </p14:xfrm>
            </p:contentPart>
          </mc:Choice>
          <mc:Fallback>
            <p:pic>
              <p:nvPicPr>
                <p:cNvPr id="32" name="Freihand 31">
                  <a:extLst>
                    <a:ext uri="{FF2B5EF4-FFF2-40B4-BE49-F238E27FC236}">
                      <a16:creationId xmlns:a16="http://schemas.microsoft.com/office/drawing/2014/main" id="{80109AF8-0A5C-FA87-3243-740B60215138}"/>
                    </a:ext>
                  </a:extLst>
                </p:cNvPr>
                <p:cNvPicPr/>
                <p:nvPr/>
              </p:nvPicPr>
              <p:blipFill>
                <a:blip r:embed="rId53"/>
                <a:stretch>
                  <a:fillRect/>
                </a:stretch>
              </p:blipFill>
              <p:spPr>
                <a:xfrm>
                  <a:off x="11108258" y="1403902"/>
                  <a:ext cx="19908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CB7E4693-88BE-0390-2396-3E9A73864DB8}"/>
                    </a:ext>
                  </a:extLst>
                </p14:cNvPr>
                <p14:cNvContentPartPr/>
                <p14:nvPr/>
              </p14:nvContentPartPr>
              <p14:xfrm>
                <a:off x="8680418" y="2356462"/>
                <a:ext cx="325080" cy="227520"/>
              </p14:xfrm>
            </p:contentPart>
          </mc:Choice>
          <mc:Fallback>
            <p:pic>
              <p:nvPicPr>
                <p:cNvPr id="35" name="Freihand 34">
                  <a:extLst>
                    <a:ext uri="{FF2B5EF4-FFF2-40B4-BE49-F238E27FC236}">
                      <a16:creationId xmlns:a16="http://schemas.microsoft.com/office/drawing/2014/main" id="{CB7E4693-88BE-0390-2396-3E9A73864DB8}"/>
                    </a:ext>
                  </a:extLst>
                </p:cNvPr>
                <p:cNvPicPr/>
                <p:nvPr/>
              </p:nvPicPr>
              <p:blipFill>
                <a:blip r:embed="rId55"/>
                <a:stretch>
                  <a:fillRect/>
                </a:stretch>
              </p:blipFill>
              <p:spPr>
                <a:xfrm>
                  <a:off x="8671778" y="2347462"/>
                  <a:ext cx="3427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5486E9A8-49BB-D773-967C-685E259DA586}"/>
                    </a:ext>
                  </a:extLst>
                </p14:cNvPr>
                <p14:cNvContentPartPr/>
                <p14:nvPr/>
              </p14:nvContentPartPr>
              <p14:xfrm>
                <a:off x="8910818" y="2306782"/>
                <a:ext cx="19440" cy="28800"/>
              </p14:xfrm>
            </p:contentPart>
          </mc:Choice>
          <mc:Fallback>
            <p:pic>
              <p:nvPicPr>
                <p:cNvPr id="36" name="Freihand 35">
                  <a:extLst>
                    <a:ext uri="{FF2B5EF4-FFF2-40B4-BE49-F238E27FC236}">
                      <a16:creationId xmlns:a16="http://schemas.microsoft.com/office/drawing/2014/main" id="{5486E9A8-49BB-D773-967C-685E259DA586}"/>
                    </a:ext>
                  </a:extLst>
                </p:cNvPr>
                <p:cNvPicPr/>
                <p:nvPr/>
              </p:nvPicPr>
              <p:blipFill>
                <a:blip r:embed="rId57"/>
                <a:stretch>
                  <a:fillRect/>
                </a:stretch>
              </p:blipFill>
              <p:spPr>
                <a:xfrm>
                  <a:off x="8902178" y="2298142"/>
                  <a:ext cx="370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3B0AED56-042B-5C08-DF0D-2A5B5A6F7D2F}"/>
                    </a:ext>
                  </a:extLst>
                </p14:cNvPr>
                <p14:cNvContentPartPr/>
                <p14:nvPr/>
              </p14:nvContentPartPr>
              <p14:xfrm>
                <a:off x="8948978" y="2245942"/>
                <a:ext cx="271800" cy="497160"/>
              </p14:xfrm>
            </p:contentPart>
          </mc:Choice>
          <mc:Fallback>
            <p:pic>
              <p:nvPicPr>
                <p:cNvPr id="37" name="Freihand 36">
                  <a:extLst>
                    <a:ext uri="{FF2B5EF4-FFF2-40B4-BE49-F238E27FC236}">
                      <a16:creationId xmlns:a16="http://schemas.microsoft.com/office/drawing/2014/main" id="{3B0AED56-042B-5C08-DF0D-2A5B5A6F7D2F}"/>
                    </a:ext>
                  </a:extLst>
                </p:cNvPr>
                <p:cNvPicPr/>
                <p:nvPr/>
              </p:nvPicPr>
              <p:blipFill>
                <a:blip r:embed="rId59"/>
                <a:stretch>
                  <a:fillRect/>
                </a:stretch>
              </p:blipFill>
              <p:spPr>
                <a:xfrm>
                  <a:off x="8939978" y="2237302"/>
                  <a:ext cx="289440" cy="514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C2CEBE11-3F52-1C3D-44E5-07093342AA18}"/>
                    </a:ext>
                  </a:extLst>
                </p14:cNvPr>
                <p14:cNvContentPartPr/>
                <p14:nvPr/>
              </p14:nvContentPartPr>
              <p14:xfrm>
                <a:off x="9483938" y="2134702"/>
                <a:ext cx="401400" cy="439560"/>
              </p14:xfrm>
            </p:contentPart>
          </mc:Choice>
          <mc:Fallback>
            <p:pic>
              <p:nvPicPr>
                <p:cNvPr id="38" name="Freihand 37">
                  <a:extLst>
                    <a:ext uri="{FF2B5EF4-FFF2-40B4-BE49-F238E27FC236}">
                      <a16:creationId xmlns:a16="http://schemas.microsoft.com/office/drawing/2014/main" id="{C2CEBE11-3F52-1C3D-44E5-07093342AA18}"/>
                    </a:ext>
                  </a:extLst>
                </p:cNvPr>
                <p:cNvPicPr/>
                <p:nvPr/>
              </p:nvPicPr>
              <p:blipFill>
                <a:blip r:embed="rId61"/>
                <a:stretch>
                  <a:fillRect/>
                </a:stretch>
              </p:blipFill>
              <p:spPr>
                <a:xfrm>
                  <a:off x="9475298" y="2126062"/>
                  <a:ext cx="419040" cy="457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0C6BD6C4-4518-162B-2F99-48EBD52279C8}"/>
                    </a:ext>
                  </a:extLst>
                </p14:cNvPr>
                <p14:cNvContentPartPr/>
                <p14:nvPr/>
              </p14:nvContentPartPr>
              <p14:xfrm>
                <a:off x="9795698" y="2112022"/>
                <a:ext cx="25560" cy="13680"/>
              </p14:xfrm>
            </p:contentPart>
          </mc:Choice>
          <mc:Fallback>
            <p:pic>
              <p:nvPicPr>
                <p:cNvPr id="39" name="Freihand 38">
                  <a:extLst>
                    <a:ext uri="{FF2B5EF4-FFF2-40B4-BE49-F238E27FC236}">
                      <a16:creationId xmlns:a16="http://schemas.microsoft.com/office/drawing/2014/main" id="{0C6BD6C4-4518-162B-2F99-48EBD52279C8}"/>
                    </a:ext>
                  </a:extLst>
                </p:cNvPr>
                <p:cNvPicPr/>
                <p:nvPr/>
              </p:nvPicPr>
              <p:blipFill>
                <a:blip r:embed="rId63"/>
                <a:stretch>
                  <a:fillRect/>
                </a:stretch>
              </p:blipFill>
              <p:spPr>
                <a:xfrm>
                  <a:off x="9787058" y="2103022"/>
                  <a:ext cx="43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56ED8975-995A-2034-0491-AEC4177D9003}"/>
                    </a:ext>
                  </a:extLst>
                </p14:cNvPr>
                <p14:cNvContentPartPr/>
                <p14:nvPr/>
              </p14:nvContentPartPr>
              <p14:xfrm>
                <a:off x="10064258" y="2126782"/>
                <a:ext cx="317520" cy="311760"/>
              </p14:xfrm>
            </p:contentPart>
          </mc:Choice>
          <mc:Fallback>
            <p:pic>
              <p:nvPicPr>
                <p:cNvPr id="40" name="Freihand 39">
                  <a:extLst>
                    <a:ext uri="{FF2B5EF4-FFF2-40B4-BE49-F238E27FC236}">
                      <a16:creationId xmlns:a16="http://schemas.microsoft.com/office/drawing/2014/main" id="{56ED8975-995A-2034-0491-AEC4177D9003}"/>
                    </a:ext>
                  </a:extLst>
                </p:cNvPr>
                <p:cNvPicPr/>
                <p:nvPr/>
              </p:nvPicPr>
              <p:blipFill>
                <a:blip r:embed="rId65"/>
                <a:stretch>
                  <a:fillRect/>
                </a:stretch>
              </p:blipFill>
              <p:spPr>
                <a:xfrm>
                  <a:off x="10055258" y="2117782"/>
                  <a:ext cx="33516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1579C8F1-6968-041D-B86D-534721C60C58}"/>
                    </a:ext>
                  </a:extLst>
                </p14:cNvPr>
                <p14:cNvContentPartPr/>
                <p14:nvPr/>
              </p14:nvContentPartPr>
              <p14:xfrm>
                <a:off x="10413818" y="2082862"/>
                <a:ext cx="243720" cy="267120"/>
              </p14:xfrm>
            </p:contentPart>
          </mc:Choice>
          <mc:Fallback>
            <p:pic>
              <p:nvPicPr>
                <p:cNvPr id="41" name="Freihand 40">
                  <a:extLst>
                    <a:ext uri="{FF2B5EF4-FFF2-40B4-BE49-F238E27FC236}">
                      <a16:creationId xmlns:a16="http://schemas.microsoft.com/office/drawing/2014/main" id="{1579C8F1-6968-041D-B86D-534721C60C58}"/>
                    </a:ext>
                  </a:extLst>
                </p:cNvPr>
                <p:cNvPicPr/>
                <p:nvPr/>
              </p:nvPicPr>
              <p:blipFill>
                <a:blip r:embed="rId67"/>
                <a:stretch>
                  <a:fillRect/>
                </a:stretch>
              </p:blipFill>
              <p:spPr>
                <a:xfrm>
                  <a:off x="10405178" y="2073862"/>
                  <a:ext cx="2613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44E1938B-BB52-6715-FA7D-FB8EF9B3AFEA}"/>
                    </a:ext>
                  </a:extLst>
                </p14:cNvPr>
                <p14:cNvContentPartPr/>
                <p14:nvPr/>
              </p14:nvContentPartPr>
              <p14:xfrm>
                <a:off x="10739618" y="2281222"/>
                <a:ext cx="10080" cy="25200"/>
              </p14:xfrm>
            </p:contentPart>
          </mc:Choice>
          <mc:Fallback>
            <p:pic>
              <p:nvPicPr>
                <p:cNvPr id="42" name="Freihand 41">
                  <a:extLst>
                    <a:ext uri="{FF2B5EF4-FFF2-40B4-BE49-F238E27FC236}">
                      <a16:creationId xmlns:a16="http://schemas.microsoft.com/office/drawing/2014/main" id="{44E1938B-BB52-6715-FA7D-FB8EF9B3AFEA}"/>
                    </a:ext>
                  </a:extLst>
                </p:cNvPr>
                <p:cNvPicPr/>
                <p:nvPr/>
              </p:nvPicPr>
              <p:blipFill>
                <a:blip r:embed="rId69"/>
                <a:stretch>
                  <a:fillRect/>
                </a:stretch>
              </p:blipFill>
              <p:spPr>
                <a:xfrm>
                  <a:off x="10730618" y="2272222"/>
                  <a:ext cx="27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FAB82C66-5B93-C3D9-35A6-4AE2C8AA1270}"/>
                    </a:ext>
                  </a:extLst>
                </p14:cNvPr>
                <p14:cNvContentPartPr/>
                <p14:nvPr/>
              </p14:nvContentPartPr>
              <p14:xfrm>
                <a:off x="10948418" y="1993582"/>
                <a:ext cx="327960" cy="295200"/>
              </p14:xfrm>
            </p:contentPart>
          </mc:Choice>
          <mc:Fallback>
            <p:pic>
              <p:nvPicPr>
                <p:cNvPr id="43" name="Freihand 42">
                  <a:extLst>
                    <a:ext uri="{FF2B5EF4-FFF2-40B4-BE49-F238E27FC236}">
                      <a16:creationId xmlns:a16="http://schemas.microsoft.com/office/drawing/2014/main" id="{FAB82C66-5B93-C3D9-35A6-4AE2C8AA1270}"/>
                    </a:ext>
                  </a:extLst>
                </p:cNvPr>
                <p:cNvPicPr/>
                <p:nvPr/>
              </p:nvPicPr>
              <p:blipFill>
                <a:blip r:embed="rId71"/>
                <a:stretch>
                  <a:fillRect/>
                </a:stretch>
              </p:blipFill>
              <p:spPr>
                <a:xfrm>
                  <a:off x="10939778" y="1984942"/>
                  <a:ext cx="3456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6CC74D85-8A86-2162-EF9F-A9A9C8D4CF13}"/>
                    </a:ext>
                  </a:extLst>
                </p14:cNvPr>
                <p14:cNvContentPartPr/>
                <p14:nvPr/>
              </p14:nvContentPartPr>
              <p14:xfrm>
                <a:off x="8686538" y="2841022"/>
                <a:ext cx="413640" cy="195120"/>
              </p14:xfrm>
            </p:contentPart>
          </mc:Choice>
          <mc:Fallback>
            <p:pic>
              <p:nvPicPr>
                <p:cNvPr id="44" name="Freihand 43">
                  <a:extLst>
                    <a:ext uri="{FF2B5EF4-FFF2-40B4-BE49-F238E27FC236}">
                      <a16:creationId xmlns:a16="http://schemas.microsoft.com/office/drawing/2014/main" id="{6CC74D85-8A86-2162-EF9F-A9A9C8D4CF13}"/>
                    </a:ext>
                  </a:extLst>
                </p:cNvPr>
                <p:cNvPicPr/>
                <p:nvPr/>
              </p:nvPicPr>
              <p:blipFill>
                <a:blip r:embed="rId73"/>
                <a:stretch>
                  <a:fillRect/>
                </a:stretch>
              </p:blipFill>
              <p:spPr>
                <a:xfrm>
                  <a:off x="8677898" y="2832382"/>
                  <a:ext cx="4312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8D5B77B2-86C2-3BDA-F135-048800E53E32}"/>
                    </a:ext>
                  </a:extLst>
                </p14:cNvPr>
                <p14:cNvContentPartPr/>
                <p14:nvPr/>
              </p14:nvContentPartPr>
              <p14:xfrm>
                <a:off x="9295658" y="2770822"/>
                <a:ext cx="123840" cy="216000"/>
              </p14:xfrm>
            </p:contentPart>
          </mc:Choice>
          <mc:Fallback>
            <p:pic>
              <p:nvPicPr>
                <p:cNvPr id="45" name="Freihand 44">
                  <a:extLst>
                    <a:ext uri="{FF2B5EF4-FFF2-40B4-BE49-F238E27FC236}">
                      <a16:creationId xmlns:a16="http://schemas.microsoft.com/office/drawing/2014/main" id="{8D5B77B2-86C2-3BDA-F135-048800E53E32}"/>
                    </a:ext>
                  </a:extLst>
                </p:cNvPr>
                <p:cNvPicPr/>
                <p:nvPr/>
              </p:nvPicPr>
              <p:blipFill>
                <a:blip r:embed="rId75"/>
                <a:stretch>
                  <a:fillRect/>
                </a:stretch>
              </p:blipFill>
              <p:spPr>
                <a:xfrm>
                  <a:off x="9287018" y="2761822"/>
                  <a:ext cx="1414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E65749ED-F87D-1AFD-896C-86E089FA63F9}"/>
                    </a:ext>
                  </a:extLst>
                </p14:cNvPr>
                <p14:cNvContentPartPr/>
                <p14:nvPr/>
              </p14:nvContentPartPr>
              <p14:xfrm>
                <a:off x="9438938" y="2749582"/>
                <a:ext cx="179280" cy="214560"/>
              </p14:xfrm>
            </p:contentPart>
          </mc:Choice>
          <mc:Fallback>
            <p:pic>
              <p:nvPicPr>
                <p:cNvPr id="46" name="Freihand 45">
                  <a:extLst>
                    <a:ext uri="{FF2B5EF4-FFF2-40B4-BE49-F238E27FC236}">
                      <a16:creationId xmlns:a16="http://schemas.microsoft.com/office/drawing/2014/main" id="{E65749ED-F87D-1AFD-896C-86E089FA63F9}"/>
                    </a:ext>
                  </a:extLst>
                </p:cNvPr>
                <p:cNvPicPr/>
                <p:nvPr/>
              </p:nvPicPr>
              <p:blipFill>
                <a:blip r:embed="rId77"/>
                <a:stretch>
                  <a:fillRect/>
                </a:stretch>
              </p:blipFill>
              <p:spPr>
                <a:xfrm>
                  <a:off x="9429938" y="2740942"/>
                  <a:ext cx="196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BE8B3F44-E5D6-8058-8521-E96800C51EA6}"/>
                    </a:ext>
                  </a:extLst>
                </p14:cNvPr>
                <p14:cNvContentPartPr/>
                <p14:nvPr/>
              </p14:nvContentPartPr>
              <p14:xfrm>
                <a:off x="9416618" y="2802862"/>
                <a:ext cx="100800" cy="11880"/>
              </p14:xfrm>
            </p:contentPart>
          </mc:Choice>
          <mc:Fallback>
            <p:pic>
              <p:nvPicPr>
                <p:cNvPr id="47" name="Freihand 46">
                  <a:extLst>
                    <a:ext uri="{FF2B5EF4-FFF2-40B4-BE49-F238E27FC236}">
                      <a16:creationId xmlns:a16="http://schemas.microsoft.com/office/drawing/2014/main" id="{BE8B3F44-E5D6-8058-8521-E96800C51EA6}"/>
                    </a:ext>
                  </a:extLst>
                </p:cNvPr>
                <p:cNvPicPr/>
                <p:nvPr/>
              </p:nvPicPr>
              <p:blipFill>
                <a:blip r:embed="rId79"/>
                <a:stretch>
                  <a:fillRect/>
                </a:stretch>
              </p:blipFill>
              <p:spPr>
                <a:xfrm>
                  <a:off x="9407618" y="2793862"/>
                  <a:ext cx="118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72681A11-0A96-1C74-3658-D92A37BD9B0A}"/>
                    </a:ext>
                  </a:extLst>
                </p14:cNvPr>
                <p14:cNvContentPartPr/>
                <p14:nvPr/>
              </p14:nvContentPartPr>
              <p14:xfrm>
                <a:off x="9655298" y="2815102"/>
                <a:ext cx="268560" cy="99360"/>
              </p14:xfrm>
            </p:contentPart>
          </mc:Choice>
          <mc:Fallback>
            <p:pic>
              <p:nvPicPr>
                <p:cNvPr id="48" name="Freihand 47">
                  <a:extLst>
                    <a:ext uri="{FF2B5EF4-FFF2-40B4-BE49-F238E27FC236}">
                      <a16:creationId xmlns:a16="http://schemas.microsoft.com/office/drawing/2014/main" id="{72681A11-0A96-1C74-3658-D92A37BD9B0A}"/>
                    </a:ext>
                  </a:extLst>
                </p:cNvPr>
                <p:cNvPicPr/>
                <p:nvPr/>
              </p:nvPicPr>
              <p:blipFill>
                <a:blip r:embed="rId81"/>
                <a:stretch>
                  <a:fillRect/>
                </a:stretch>
              </p:blipFill>
              <p:spPr>
                <a:xfrm>
                  <a:off x="9646658" y="2806102"/>
                  <a:ext cx="286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F135E308-2947-0311-9C6C-2BBF6A492FD9}"/>
                    </a:ext>
                  </a:extLst>
                </p14:cNvPr>
                <p14:cNvContentPartPr/>
                <p14:nvPr/>
              </p14:nvContentPartPr>
              <p14:xfrm>
                <a:off x="10138778" y="2654542"/>
                <a:ext cx="333360" cy="173880"/>
              </p14:xfrm>
            </p:contentPart>
          </mc:Choice>
          <mc:Fallback>
            <p:pic>
              <p:nvPicPr>
                <p:cNvPr id="49" name="Freihand 48">
                  <a:extLst>
                    <a:ext uri="{FF2B5EF4-FFF2-40B4-BE49-F238E27FC236}">
                      <a16:creationId xmlns:a16="http://schemas.microsoft.com/office/drawing/2014/main" id="{F135E308-2947-0311-9C6C-2BBF6A492FD9}"/>
                    </a:ext>
                  </a:extLst>
                </p:cNvPr>
                <p:cNvPicPr/>
                <p:nvPr/>
              </p:nvPicPr>
              <p:blipFill>
                <a:blip r:embed="rId83"/>
                <a:stretch>
                  <a:fillRect/>
                </a:stretch>
              </p:blipFill>
              <p:spPr>
                <a:xfrm>
                  <a:off x="10130138" y="2645902"/>
                  <a:ext cx="351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D8B864BE-AE0B-E46B-FDDA-944843369AB2}"/>
                    </a:ext>
                  </a:extLst>
                </p14:cNvPr>
                <p14:cNvContentPartPr/>
                <p14:nvPr/>
              </p14:nvContentPartPr>
              <p14:xfrm>
                <a:off x="10721618" y="2520262"/>
                <a:ext cx="136440" cy="345240"/>
              </p14:xfrm>
            </p:contentPart>
          </mc:Choice>
          <mc:Fallback>
            <p:pic>
              <p:nvPicPr>
                <p:cNvPr id="50" name="Freihand 49">
                  <a:extLst>
                    <a:ext uri="{FF2B5EF4-FFF2-40B4-BE49-F238E27FC236}">
                      <a16:creationId xmlns:a16="http://schemas.microsoft.com/office/drawing/2014/main" id="{D8B864BE-AE0B-E46B-FDDA-944843369AB2}"/>
                    </a:ext>
                  </a:extLst>
                </p:cNvPr>
                <p:cNvPicPr/>
                <p:nvPr/>
              </p:nvPicPr>
              <p:blipFill>
                <a:blip r:embed="rId85"/>
                <a:stretch>
                  <a:fillRect/>
                </a:stretch>
              </p:blipFill>
              <p:spPr>
                <a:xfrm>
                  <a:off x="10712618" y="2511262"/>
                  <a:ext cx="15408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9B3E88EF-EC9E-5B97-1C24-52D8721B92B8}"/>
                    </a:ext>
                  </a:extLst>
                </p14:cNvPr>
                <p14:cNvContentPartPr/>
                <p14:nvPr/>
              </p14:nvContentPartPr>
              <p14:xfrm>
                <a:off x="10898738" y="2487142"/>
                <a:ext cx="562680" cy="270360"/>
              </p14:xfrm>
            </p:contentPart>
          </mc:Choice>
          <mc:Fallback>
            <p:pic>
              <p:nvPicPr>
                <p:cNvPr id="51" name="Freihand 50">
                  <a:extLst>
                    <a:ext uri="{FF2B5EF4-FFF2-40B4-BE49-F238E27FC236}">
                      <a16:creationId xmlns:a16="http://schemas.microsoft.com/office/drawing/2014/main" id="{9B3E88EF-EC9E-5B97-1C24-52D8721B92B8}"/>
                    </a:ext>
                  </a:extLst>
                </p:cNvPr>
                <p:cNvPicPr/>
                <p:nvPr/>
              </p:nvPicPr>
              <p:blipFill>
                <a:blip r:embed="rId87"/>
                <a:stretch>
                  <a:fillRect/>
                </a:stretch>
              </p:blipFill>
              <p:spPr>
                <a:xfrm>
                  <a:off x="10889738" y="2478502"/>
                  <a:ext cx="58032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8995DDE7-972A-9CD6-C891-3D6017C0F5EC}"/>
                    </a:ext>
                  </a:extLst>
                </p14:cNvPr>
                <p14:cNvContentPartPr/>
                <p14:nvPr/>
              </p14:nvContentPartPr>
              <p14:xfrm>
                <a:off x="10385738" y="2637622"/>
                <a:ext cx="154080" cy="163440"/>
              </p14:xfrm>
            </p:contentPart>
          </mc:Choice>
          <mc:Fallback>
            <p:pic>
              <p:nvPicPr>
                <p:cNvPr id="54" name="Freihand 53">
                  <a:extLst>
                    <a:ext uri="{FF2B5EF4-FFF2-40B4-BE49-F238E27FC236}">
                      <a16:creationId xmlns:a16="http://schemas.microsoft.com/office/drawing/2014/main" id="{8995DDE7-972A-9CD6-C891-3D6017C0F5EC}"/>
                    </a:ext>
                  </a:extLst>
                </p:cNvPr>
                <p:cNvPicPr/>
                <p:nvPr/>
              </p:nvPicPr>
              <p:blipFill>
                <a:blip r:embed="rId89"/>
                <a:stretch>
                  <a:fillRect/>
                </a:stretch>
              </p:blipFill>
              <p:spPr>
                <a:xfrm>
                  <a:off x="10377098" y="2628982"/>
                  <a:ext cx="171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75757AEE-E757-3C41-592D-DCD4B486247E}"/>
                    </a:ext>
                  </a:extLst>
                </p14:cNvPr>
                <p14:cNvContentPartPr/>
                <p14:nvPr/>
              </p14:nvContentPartPr>
              <p14:xfrm>
                <a:off x="8644058" y="3266542"/>
                <a:ext cx="498240" cy="202680"/>
              </p14:xfrm>
            </p:contentPart>
          </mc:Choice>
          <mc:Fallback>
            <p:pic>
              <p:nvPicPr>
                <p:cNvPr id="56" name="Freihand 55">
                  <a:extLst>
                    <a:ext uri="{FF2B5EF4-FFF2-40B4-BE49-F238E27FC236}">
                      <a16:creationId xmlns:a16="http://schemas.microsoft.com/office/drawing/2014/main" id="{75757AEE-E757-3C41-592D-DCD4B486247E}"/>
                    </a:ext>
                  </a:extLst>
                </p:cNvPr>
                <p:cNvPicPr/>
                <p:nvPr/>
              </p:nvPicPr>
              <p:blipFill>
                <a:blip r:embed="rId91"/>
                <a:stretch>
                  <a:fillRect/>
                </a:stretch>
              </p:blipFill>
              <p:spPr>
                <a:xfrm>
                  <a:off x="8635418" y="3257902"/>
                  <a:ext cx="5158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959B22BB-950C-F8AB-8F51-266B7D170120}"/>
                    </a:ext>
                  </a:extLst>
                </p14:cNvPr>
                <p14:cNvContentPartPr/>
                <p14:nvPr/>
              </p14:nvContentPartPr>
              <p14:xfrm>
                <a:off x="9122858" y="3186982"/>
                <a:ext cx="164520" cy="183600"/>
              </p14:xfrm>
            </p:contentPart>
          </mc:Choice>
          <mc:Fallback>
            <p:pic>
              <p:nvPicPr>
                <p:cNvPr id="57" name="Freihand 56">
                  <a:extLst>
                    <a:ext uri="{FF2B5EF4-FFF2-40B4-BE49-F238E27FC236}">
                      <a16:creationId xmlns:a16="http://schemas.microsoft.com/office/drawing/2014/main" id="{959B22BB-950C-F8AB-8F51-266B7D170120}"/>
                    </a:ext>
                  </a:extLst>
                </p:cNvPr>
                <p:cNvPicPr/>
                <p:nvPr/>
              </p:nvPicPr>
              <p:blipFill>
                <a:blip r:embed="rId93"/>
                <a:stretch>
                  <a:fillRect/>
                </a:stretch>
              </p:blipFill>
              <p:spPr>
                <a:xfrm>
                  <a:off x="9114218" y="3178342"/>
                  <a:ext cx="1821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008418BD-09DB-05B7-0390-AB1EBC0EDEAE}"/>
                    </a:ext>
                  </a:extLst>
                </p14:cNvPr>
                <p14:cNvContentPartPr/>
                <p14:nvPr/>
              </p14:nvContentPartPr>
              <p14:xfrm>
                <a:off x="9312578" y="3183742"/>
                <a:ext cx="131760" cy="189720"/>
              </p14:xfrm>
            </p:contentPart>
          </mc:Choice>
          <mc:Fallback>
            <p:pic>
              <p:nvPicPr>
                <p:cNvPr id="58" name="Freihand 57">
                  <a:extLst>
                    <a:ext uri="{FF2B5EF4-FFF2-40B4-BE49-F238E27FC236}">
                      <a16:creationId xmlns:a16="http://schemas.microsoft.com/office/drawing/2014/main" id="{008418BD-09DB-05B7-0390-AB1EBC0EDEAE}"/>
                    </a:ext>
                  </a:extLst>
                </p:cNvPr>
                <p:cNvPicPr/>
                <p:nvPr/>
              </p:nvPicPr>
              <p:blipFill>
                <a:blip r:embed="rId95"/>
                <a:stretch>
                  <a:fillRect/>
                </a:stretch>
              </p:blipFill>
              <p:spPr>
                <a:xfrm>
                  <a:off x="9303938" y="3174742"/>
                  <a:ext cx="1494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6025EFDA-DA7E-D371-C066-4A7427A8ECF4}"/>
                    </a:ext>
                  </a:extLst>
                </p14:cNvPr>
                <p14:cNvContentPartPr/>
                <p14:nvPr/>
              </p14:nvContentPartPr>
              <p14:xfrm>
                <a:off x="9505898" y="3246022"/>
                <a:ext cx="277920" cy="84600"/>
              </p14:xfrm>
            </p:contentPart>
          </mc:Choice>
          <mc:Fallback>
            <p:pic>
              <p:nvPicPr>
                <p:cNvPr id="59" name="Freihand 58">
                  <a:extLst>
                    <a:ext uri="{FF2B5EF4-FFF2-40B4-BE49-F238E27FC236}">
                      <a16:creationId xmlns:a16="http://schemas.microsoft.com/office/drawing/2014/main" id="{6025EFDA-DA7E-D371-C066-4A7427A8ECF4}"/>
                    </a:ext>
                  </a:extLst>
                </p:cNvPr>
                <p:cNvPicPr/>
                <p:nvPr/>
              </p:nvPicPr>
              <p:blipFill>
                <a:blip r:embed="rId97"/>
                <a:stretch>
                  <a:fillRect/>
                </a:stretch>
              </p:blipFill>
              <p:spPr>
                <a:xfrm>
                  <a:off x="9496898" y="3237382"/>
                  <a:ext cx="295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13CF2B72-D608-3806-BA78-4E67E312BE4F}"/>
                    </a:ext>
                  </a:extLst>
                </p14:cNvPr>
                <p14:cNvContentPartPr/>
                <p14:nvPr/>
              </p14:nvContentPartPr>
              <p14:xfrm>
                <a:off x="9910178" y="3107782"/>
                <a:ext cx="141480" cy="201960"/>
              </p14:xfrm>
            </p:contentPart>
          </mc:Choice>
          <mc:Fallback>
            <p:pic>
              <p:nvPicPr>
                <p:cNvPr id="60" name="Freihand 59">
                  <a:extLst>
                    <a:ext uri="{FF2B5EF4-FFF2-40B4-BE49-F238E27FC236}">
                      <a16:creationId xmlns:a16="http://schemas.microsoft.com/office/drawing/2014/main" id="{13CF2B72-D608-3806-BA78-4E67E312BE4F}"/>
                    </a:ext>
                  </a:extLst>
                </p:cNvPr>
                <p:cNvPicPr/>
                <p:nvPr/>
              </p:nvPicPr>
              <p:blipFill>
                <a:blip r:embed="rId99"/>
                <a:stretch>
                  <a:fillRect/>
                </a:stretch>
              </p:blipFill>
              <p:spPr>
                <a:xfrm>
                  <a:off x="9901178" y="3098782"/>
                  <a:ext cx="1591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ADD018CA-2E5A-EB57-708A-1C3331BA61D7}"/>
                    </a:ext>
                  </a:extLst>
                </p14:cNvPr>
                <p14:cNvContentPartPr/>
                <p14:nvPr/>
              </p14:nvContentPartPr>
              <p14:xfrm>
                <a:off x="10117178" y="3102382"/>
                <a:ext cx="325800" cy="163080"/>
              </p14:xfrm>
            </p:contentPart>
          </mc:Choice>
          <mc:Fallback>
            <p:pic>
              <p:nvPicPr>
                <p:cNvPr id="61" name="Freihand 60">
                  <a:extLst>
                    <a:ext uri="{FF2B5EF4-FFF2-40B4-BE49-F238E27FC236}">
                      <a16:creationId xmlns:a16="http://schemas.microsoft.com/office/drawing/2014/main" id="{ADD018CA-2E5A-EB57-708A-1C3331BA61D7}"/>
                    </a:ext>
                  </a:extLst>
                </p:cNvPr>
                <p:cNvPicPr/>
                <p:nvPr/>
              </p:nvPicPr>
              <p:blipFill>
                <a:blip r:embed="rId101"/>
                <a:stretch>
                  <a:fillRect/>
                </a:stretch>
              </p:blipFill>
              <p:spPr>
                <a:xfrm>
                  <a:off x="10108538" y="3093742"/>
                  <a:ext cx="343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7C84A7F6-01E2-E45B-F366-88ECD677F10A}"/>
                    </a:ext>
                  </a:extLst>
                </p14:cNvPr>
                <p14:cNvContentPartPr/>
                <p14:nvPr/>
              </p14:nvContentPartPr>
              <p14:xfrm>
                <a:off x="10518218" y="3040102"/>
                <a:ext cx="37080" cy="181800"/>
              </p14:xfrm>
            </p:contentPart>
          </mc:Choice>
          <mc:Fallback>
            <p:pic>
              <p:nvPicPr>
                <p:cNvPr id="62" name="Freihand 61">
                  <a:extLst>
                    <a:ext uri="{FF2B5EF4-FFF2-40B4-BE49-F238E27FC236}">
                      <a16:creationId xmlns:a16="http://schemas.microsoft.com/office/drawing/2014/main" id="{7C84A7F6-01E2-E45B-F366-88ECD677F10A}"/>
                    </a:ext>
                  </a:extLst>
                </p:cNvPr>
                <p:cNvPicPr/>
                <p:nvPr/>
              </p:nvPicPr>
              <p:blipFill>
                <a:blip r:embed="rId103"/>
                <a:stretch>
                  <a:fillRect/>
                </a:stretch>
              </p:blipFill>
              <p:spPr>
                <a:xfrm>
                  <a:off x="10509218" y="3031102"/>
                  <a:ext cx="547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8134B84D-464C-24FD-8C6A-E31D6596F627}"/>
                    </a:ext>
                  </a:extLst>
                </p14:cNvPr>
                <p14:cNvContentPartPr/>
                <p14:nvPr/>
              </p14:nvContentPartPr>
              <p14:xfrm>
                <a:off x="10578338" y="2995462"/>
                <a:ext cx="294840" cy="200880"/>
              </p14:xfrm>
            </p:contentPart>
          </mc:Choice>
          <mc:Fallback>
            <p:pic>
              <p:nvPicPr>
                <p:cNvPr id="63" name="Freihand 62">
                  <a:extLst>
                    <a:ext uri="{FF2B5EF4-FFF2-40B4-BE49-F238E27FC236}">
                      <a16:creationId xmlns:a16="http://schemas.microsoft.com/office/drawing/2014/main" id="{8134B84D-464C-24FD-8C6A-E31D6596F627}"/>
                    </a:ext>
                  </a:extLst>
                </p:cNvPr>
                <p:cNvPicPr/>
                <p:nvPr/>
              </p:nvPicPr>
              <p:blipFill>
                <a:blip r:embed="rId105"/>
                <a:stretch>
                  <a:fillRect/>
                </a:stretch>
              </p:blipFill>
              <p:spPr>
                <a:xfrm>
                  <a:off x="10569698" y="2986462"/>
                  <a:ext cx="3124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92544" name="Freihand 492543">
                  <a:extLst>
                    <a:ext uri="{FF2B5EF4-FFF2-40B4-BE49-F238E27FC236}">
                      <a16:creationId xmlns:a16="http://schemas.microsoft.com/office/drawing/2014/main" id="{A47245F1-BF2C-2418-4944-64E1D41359F8}"/>
                    </a:ext>
                  </a:extLst>
                </p14:cNvPr>
                <p14:cNvContentPartPr/>
                <p14:nvPr/>
              </p14:nvContentPartPr>
              <p14:xfrm>
                <a:off x="10932218" y="2904022"/>
                <a:ext cx="205920" cy="223920"/>
              </p14:xfrm>
            </p:contentPart>
          </mc:Choice>
          <mc:Fallback>
            <p:pic>
              <p:nvPicPr>
                <p:cNvPr id="492544" name="Freihand 492543">
                  <a:extLst>
                    <a:ext uri="{FF2B5EF4-FFF2-40B4-BE49-F238E27FC236}">
                      <a16:creationId xmlns:a16="http://schemas.microsoft.com/office/drawing/2014/main" id="{A47245F1-BF2C-2418-4944-64E1D41359F8}"/>
                    </a:ext>
                  </a:extLst>
                </p:cNvPr>
                <p:cNvPicPr/>
                <p:nvPr/>
              </p:nvPicPr>
              <p:blipFill>
                <a:blip r:embed="rId107"/>
                <a:stretch>
                  <a:fillRect/>
                </a:stretch>
              </p:blipFill>
              <p:spPr>
                <a:xfrm>
                  <a:off x="10923578" y="2895022"/>
                  <a:ext cx="2235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92545" name="Freihand 492544">
                  <a:extLst>
                    <a:ext uri="{FF2B5EF4-FFF2-40B4-BE49-F238E27FC236}">
                      <a16:creationId xmlns:a16="http://schemas.microsoft.com/office/drawing/2014/main" id="{9824230C-1A5D-B17E-0DE4-35E8D0EA01EE}"/>
                    </a:ext>
                  </a:extLst>
                </p14:cNvPr>
                <p14:cNvContentPartPr/>
                <p14:nvPr/>
              </p14:nvContentPartPr>
              <p14:xfrm>
                <a:off x="11191418" y="2859022"/>
                <a:ext cx="141120" cy="171360"/>
              </p14:xfrm>
            </p:contentPart>
          </mc:Choice>
          <mc:Fallback>
            <p:pic>
              <p:nvPicPr>
                <p:cNvPr id="492545" name="Freihand 492544">
                  <a:extLst>
                    <a:ext uri="{FF2B5EF4-FFF2-40B4-BE49-F238E27FC236}">
                      <a16:creationId xmlns:a16="http://schemas.microsoft.com/office/drawing/2014/main" id="{9824230C-1A5D-B17E-0DE4-35E8D0EA01EE}"/>
                    </a:ext>
                  </a:extLst>
                </p:cNvPr>
                <p:cNvPicPr/>
                <p:nvPr/>
              </p:nvPicPr>
              <p:blipFill>
                <a:blip r:embed="rId109"/>
                <a:stretch>
                  <a:fillRect/>
                </a:stretch>
              </p:blipFill>
              <p:spPr>
                <a:xfrm>
                  <a:off x="11182418" y="2850382"/>
                  <a:ext cx="158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92548" name="Freihand 492547">
                  <a:extLst>
                    <a:ext uri="{FF2B5EF4-FFF2-40B4-BE49-F238E27FC236}">
                      <a16:creationId xmlns:a16="http://schemas.microsoft.com/office/drawing/2014/main" id="{D3FF1253-50BA-D7FD-3EB2-B39BB6B97B4B}"/>
                    </a:ext>
                  </a:extLst>
                </p14:cNvPr>
                <p14:cNvContentPartPr/>
                <p14:nvPr/>
              </p14:nvContentPartPr>
              <p14:xfrm>
                <a:off x="11399858" y="3012382"/>
                <a:ext cx="3960" cy="16200"/>
              </p14:xfrm>
            </p:contentPart>
          </mc:Choice>
          <mc:Fallback>
            <p:pic>
              <p:nvPicPr>
                <p:cNvPr id="492548" name="Freihand 492547">
                  <a:extLst>
                    <a:ext uri="{FF2B5EF4-FFF2-40B4-BE49-F238E27FC236}">
                      <a16:creationId xmlns:a16="http://schemas.microsoft.com/office/drawing/2014/main" id="{D3FF1253-50BA-D7FD-3EB2-B39BB6B97B4B}"/>
                    </a:ext>
                  </a:extLst>
                </p:cNvPr>
                <p:cNvPicPr/>
                <p:nvPr/>
              </p:nvPicPr>
              <p:blipFill>
                <a:blip r:embed="rId111"/>
                <a:stretch>
                  <a:fillRect/>
                </a:stretch>
              </p:blipFill>
              <p:spPr>
                <a:xfrm>
                  <a:off x="11391218" y="3003382"/>
                  <a:ext cx="21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92549" name="Freihand 492548">
                  <a:extLst>
                    <a:ext uri="{FF2B5EF4-FFF2-40B4-BE49-F238E27FC236}">
                      <a16:creationId xmlns:a16="http://schemas.microsoft.com/office/drawing/2014/main" id="{2D93F730-A574-19C0-C6D4-B80C3BB57D03}"/>
                    </a:ext>
                  </a:extLst>
                </p14:cNvPr>
                <p14:cNvContentPartPr/>
                <p14:nvPr/>
              </p14:nvContentPartPr>
              <p14:xfrm>
                <a:off x="11580938" y="2777662"/>
                <a:ext cx="247320" cy="245160"/>
              </p14:xfrm>
            </p:contentPart>
          </mc:Choice>
          <mc:Fallback>
            <p:pic>
              <p:nvPicPr>
                <p:cNvPr id="492549" name="Freihand 492548">
                  <a:extLst>
                    <a:ext uri="{FF2B5EF4-FFF2-40B4-BE49-F238E27FC236}">
                      <a16:creationId xmlns:a16="http://schemas.microsoft.com/office/drawing/2014/main" id="{2D93F730-A574-19C0-C6D4-B80C3BB57D03}"/>
                    </a:ext>
                  </a:extLst>
                </p:cNvPr>
                <p:cNvPicPr/>
                <p:nvPr/>
              </p:nvPicPr>
              <p:blipFill>
                <a:blip r:embed="rId113"/>
                <a:stretch>
                  <a:fillRect/>
                </a:stretch>
              </p:blipFill>
              <p:spPr>
                <a:xfrm>
                  <a:off x="11571938" y="2769022"/>
                  <a:ext cx="2649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92550" name="Freihand 492549">
                  <a:extLst>
                    <a:ext uri="{FF2B5EF4-FFF2-40B4-BE49-F238E27FC236}">
                      <a16:creationId xmlns:a16="http://schemas.microsoft.com/office/drawing/2014/main" id="{E938018F-C546-F0E1-5D2F-257C3ADAF264}"/>
                    </a:ext>
                  </a:extLst>
                </p14:cNvPr>
                <p14:cNvContentPartPr/>
                <p14:nvPr/>
              </p14:nvContentPartPr>
              <p14:xfrm>
                <a:off x="11499578" y="2938582"/>
                <a:ext cx="268560" cy="62640"/>
              </p14:xfrm>
            </p:contentPart>
          </mc:Choice>
          <mc:Fallback>
            <p:pic>
              <p:nvPicPr>
                <p:cNvPr id="492550" name="Freihand 492549">
                  <a:extLst>
                    <a:ext uri="{FF2B5EF4-FFF2-40B4-BE49-F238E27FC236}">
                      <a16:creationId xmlns:a16="http://schemas.microsoft.com/office/drawing/2014/main" id="{E938018F-C546-F0E1-5D2F-257C3ADAF264}"/>
                    </a:ext>
                  </a:extLst>
                </p:cNvPr>
                <p:cNvPicPr/>
                <p:nvPr/>
              </p:nvPicPr>
              <p:blipFill>
                <a:blip r:embed="rId115"/>
                <a:stretch>
                  <a:fillRect/>
                </a:stretch>
              </p:blipFill>
              <p:spPr>
                <a:xfrm>
                  <a:off x="11490578" y="2929582"/>
                  <a:ext cx="286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92551" name="Freihand 492550">
                  <a:extLst>
                    <a:ext uri="{FF2B5EF4-FFF2-40B4-BE49-F238E27FC236}">
                      <a16:creationId xmlns:a16="http://schemas.microsoft.com/office/drawing/2014/main" id="{1D550544-FB86-E2D8-F6E6-B0E8FBC7EABF}"/>
                    </a:ext>
                  </a:extLst>
                </p14:cNvPr>
                <p14:cNvContentPartPr/>
                <p14:nvPr/>
              </p14:nvContentPartPr>
              <p14:xfrm>
                <a:off x="9001898" y="3183382"/>
                <a:ext cx="2466360" cy="547920"/>
              </p14:xfrm>
            </p:contentPart>
          </mc:Choice>
          <mc:Fallback>
            <p:pic>
              <p:nvPicPr>
                <p:cNvPr id="492551" name="Freihand 492550">
                  <a:extLst>
                    <a:ext uri="{FF2B5EF4-FFF2-40B4-BE49-F238E27FC236}">
                      <a16:creationId xmlns:a16="http://schemas.microsoft.com/office/drawing/2014/main" id="{1D550544-FB86-E2D8-F6E6-B0E8FBC7EABF}"/>
                    </a:ext>
                  </a:extLst>
                </p:cNvPr>
                <p:cNvPicPr/>
                <p:nvPr/>
              </p:nvPicPr>
              <p:blipFill>
                <a:blip r:embed="rId117"/>
                <a:stretch>
                  <a:fillRect/>
                </a:stretch>
              </p:blipFill>
              <p:spPr>
                <a:xfrm>
                  <a:off x="8992898" y="3174742"/>
                  <a:ext cx="2484000" cy="565560"/>
                </a:xfrm>
                <a:prstGeom prst="rect">
                  <a:avLst/>
                </a:prstGeom>
              </p:spPr>
            </p:pic>
          </mc:Fallback>
        </mc:AlternateContent>
      </p:grpSp>
    </p:spTree>
    <p:extLst>
      <p:ext uri="{BB962C8B-B14F-4D97-AF65-F5344CB8AC3E}">
        <p14:creationId xmlns:p14="http://schemas.microsoft.com/office/powerpoint/2010/main" val="329005357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A6DA93F6-4368-F2BB-A038-E39BE9E05FF5}"/>
              </a:ext>
            </a:extLst>
          </p:cNvPr>
          <p:cNvGrpSpPr/>
          <p:nvPr/>
        </p:nvGrpSpPr>
        <p:grpSpPr>
          <a:xfrm>
            <a:off x="8197658" y="625942"/>
            <a:ext cx="2737800" cy="852120"/>
            <a:chOff x="8197658" y="625942"/>
            <a:chExt cx="2737800" cy="8521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0BD470F-5536-4C7D-C397-FA89AFAE0858}"/>
                    </a:ext>
                  </a:extLst>
                </p14:cNvPr>
                <p14:cNvContentPartPr/>
                <p14:nvPr/>
              </p14:nvContentPartPr>
              <p14:xfrm>
                <a:off x="8332298" y="1136062"/>
                <a:ext cx="385920" cy="182880"/>
              </p14:xfrm>
            </p:contentPart>
          </mc:Choice>
          <mc:Fallback>
            <p:pic>
              <p:nvPicPr>
                <p:cNvPr id="2" name="Freihand 1">
                  <a:extLst>
                    <a:ext uri="{FF2B5EF4-FFF2-40B4-BE49-F238E27FC236}">
                      <a16:creationId xmlns:a16="http://schemas.microsoft.com/office/drawing/2014/main" id="{20BD470F-5536-4C7D-C397-FA89AFAE0858}"/>
                    </a:ext>
                  </a:extLst>
                </p:cNvPr>
                <p:cNvPicPr/>
                <p:nvPr/>
              </p:nvPicPr>
              <p:blipFill>
                <a:blip r:embed="rId4"/>
                <a:stretch>
                  <a:fillRect/>
                </a:stretch>
              </p:blipFill>
              <p:spPr>
                <a:xfrm>
                  <a:off x="8323658" y="1127422"/>
                  <a:ext cx="4035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B095B11-CF9E-2620-A078-563C73918287}"/>
                    </a:ext>
                  </a:extLst>
                </p14:cNvPr>
                <p14:cNvContentPartPr/>
                <p14:nvPr/>
              </p14:nvContentPartPr>
              <p14:xfrm>
                <a:off x="8197658" y="1158022"/>
                <a:ext cx="377280" cy="274320"/>
              </p14:xfrm>
            </p:contentPart>
          </mc:Choice>
          <mc:Fallback>
            <p:pic>
              <p:nvPicPr>
                <p:cNvPr id="3" name="Freihand 2">
                  <a:extLst>
                    <a:ext uri="{FF2B5EF4-FFF2-40B4-BE49-F238E27FC236}">
                      <a16:creationId xmlns:a16="http://schemas.microsoft.com/office/drawing/2014/main" id="{CB095B11-CF9E-2620-A078-563C73918287}"/>
                    </a:ext>
                  </a:extLst>
                </p:cNvPr>
                <p:cNvPicPr/>
                <p:nvPr/>
              </p:nvPicPr>
              <p:blipFill>
                <a:blip r:embed="rId6"/>
                <a:stretch>
                  <a:fillRect/>
                </a:stretch>
              </p:blipFill>
              <p:spPr>
                <a:xfrm>
                  <a:off x="8188658" y="1149022"/>
                  <a:ext cx="39492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F2E329AE-A753-709E-28BD-2C6341167162}"/>
                    </a:ext>
                  </a:extLst>
                </p14:cNvPr>
                <p14:cNvContentPartPr/>
                <p14:nvPr/>
              </p14:nvContentPartPr>
              <p14:xfrm>
                <a:off x="8984258" y="967582"/>
                <a:ext cx="173520" cy="206280"/>
              </p14:xfrm>
            </p:contentPart>
          </mc:Choice>
          <mc:Fallback>
            <p:pic>
              <p:nvPicPr>
                <p:cNvPr id="4" name="Freihand 3">
                  <a:extLst>
                    <a:ext uri="{FF2B5EF4-FFF2-40B4-BE49-F238E27FC236}">
                      <a16:creationId xmlns:a16="http://schemas.microsoft.com/office/drawing/2014/main" id="{F2E329AE-A753-709E-28BD-2C6341167162}"/>
                    </a:ext>
                  </a:extLst>
                </p:cNvPr>
                <p:cNvPicPr/>
                <p:nvPr/>
              </p:nvPicPr>
              <p:blipFill>
                <a:blip r:embed="rId8"/>
                <a:stretch>
                  <a:fillRect/>
                </a:stretch>
              </p:blipFill>
              <p:spPr>
                <a:xfrm>
                  <a:off x="8975618" y="958942"/>
                  <a:ext cx="1911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C200017E-F3B8-E4AB-E262-A747ED6C4548}"/>
                    </a:ext>
                  </a:extLst>
                </p14:cNvPr>
                <p14:cNvContentPartPr/>
                <p14:nvPr/>
              </p14:nvContentPartPr>
              <p14:xfrm>
                <a:off x="9177578" y="908542"/>
                <a:ext cx="257400" cy="378000"/>
              </p14:xfrm>
            </p:contentPart>
          </mc:Choice>
          <mc:Fallback>
            <p:pic>
              <p:nvPicPr>
                <p:cNvPr id="6" name="Freihand 5">
                  <a:extLst>
                    <a:ext uri="{FF2B5EF4-FFF2-40B4-BE49-F238E27FC236}">
                      <a16:creationId xmlns:a16="http://schemas.microsoft.com/office/drawing/2014/main" id="{C200017E-F3B8-E4AB-E262-A747ED6C4548}"/>
                    </a:ext>
                  </a:extLst>
                </p:cNvPr>
                <p:cNvPicPr/>
                <p:nvPr/>
              </p:nvPicPr>
              <p:blipFill>
                <a:blip r:embed="rId10"/>
                <a:stretch>
                  <a:fillRect/>
                </a:stretch>
              </p:blipFill>
              <p:spPr>
                <a:xfrm>
                  <a:off x="9168578" y="899542"/>
                  <a:ext cx="27504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C7528E99-D510-8879-4B74-98565A84FCE2}"/>
                    </a:ext>
                  </a:extLst>
                </p14:cNvPr>
                <p14:cNvContentPartPr/>
                <p14:nvPr/>
              </p14:nvContentPartPr>
              <p14:xfrm>
                <a:off x="9532178" y="988102"/>
                <a:ext cx="27360" cy="36000"/>
              </p14:xfrm>
            </p:contentPart>
          </mc:Choice>
          <mc:Fallback>
            <p:pic>
              <p:nvPicPr>
                <p:cNvPr id="7" name="Freihand 6">
                  <a:extLst>
                    <a:ext uri="{FF2B5EF4-FFF2-40B4-BE49-F238E27FC236}">
                      <a16:creationId xmlns:a16="http://schemas.microsoft.com/office/drawing/2014/main" id="{C7528E99-D510-8879-4B74-98565A84FCE2}"/>
                    </a:ext>
                  </a:extLst>
                </p:cNvPr>
                <p:cNvPicPr/>
                <p:nvPr/>
              </p:nvPicPr>
              <p:blipFill>
                <a:blip r:embed="rId12"/>
                <a:stretch>
                  <a:fillRect/>
                </a:stretch>
              </p:blipFill>
              <p:spPr>
                <a:xfrm>
                  <a:off x="9523178" y="979462"/>
                  <a:ext cx="45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EE8744DC-9B05-28BA-A3DB-F001930844BC}"/>
                    </a:ext>
                  </a:extLst>
                </p14:cNvPr>
                <p14:cNvContentPartPr/>
                <p14:nvPr/>
              </p14:nvContentPartPr>
              <p14:xfrm>
                <a:off x="9796778" y="733222"/>
                <a:ext cx="363960" cy="248400"/>
              </p14:xfrm>
            </p:contentPart>
          </mc:Choice>
          <mc:Fallback>
            <p:pic>
              <p:nvPicPr>
                <p:cNvPr id="8" name="Freihand 7">
                  <a:extLst>
                    <a:ext uri="{FF2B5EF4-FFF2-40B4-BE49-F238E27FC236}">
                      <a16:creationId xmlns:a16="http://schemas.microsoft.com/office/drawing/2014/main" id="{EE8744DC-9B05-28BA-A3DB-F001930844BC}"/>
                    </a:ext>
                  </a:extLst>
                </p:cNvPr>
                <p:cNvPicPr/>
                <p:nvPr/>
              </p:nvPicPr>
              <p:blipFill>
                <a:blip r:embed="rId14"/>
                <a:stretch>
                  <a:fillRect/>
                </a:stretch>
              </p:blipFill>
              <p:spPr>
                <a:xfrm>
                  <a:off x="9788138" y="724582"/>
                  <a:ext cx="3816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427FBFB0-0F70-4C96-F81D-F3C94E2DDF74}"/>
                    </a:ext>
                  </a:extLst>
                </p14:cNvPr>
                <p14:cNvContentPartPr/>
                <p14:nvPr/>
              </p14:nvContentPartPr>
              <p14:xfrm>
                <a:off x="10077578" y="680662"/>
                <a:ext cx="279000" cy="276840"/>
              </p14:xfrm>
            </p:contentPart>
          </mc:Choice>
          <mc:Fallback>
            <p:pic>
              <p:nvPicPr>
                <p:cNvPr id="9" name="Freihand 8">
                  <a:extLst>
                    <a:ext uri="{FF2B5EF4-FFF2-40B4-BE49-F238E27FC236}">
                      <a16:creationId xmlns:a16="http://schemas.microsoft.com/office/drawing/2014/main" id="{427FBFB0-0F70-4C96-F81D-F3C94E2DDF74}"/>
                    </a:ext>
                  </a:extLst>
                </p:cNvPr>
                <p:cNvPicPr/>
                <p:nvPr/>
              </p:nvPicPr>
              <p:blipFill>
                <a:blip r:embed="rId16"/>
                <a:stretch>
                  <a:fillRect/>
                </a:stretch>
              </p:blipFill>
              <p:spPr>
                <a:xfrm>
                  <a:off x="10068578" y="671662"/>
                  <a:ext cx="2966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9C0AB037-0723-C783-FAD3-714328A5D92F}"/>
                    </a:ext>
                  </a:extLst>
                </p14:cNvPr>
                <p14:cNvContentPartPr/>
                <p14:nvPr/>
              </p14:nvContentPartPr>
              <p14:xfrm>
                <a:off x="10451618" y="674182"/>
                <a:ext cx="25920" cy="246600"/>
              </p14:xfrm>
            </p:contentPart>
          </mc:Choice>
          <mc:Fallback>
            <p:pic>
              <p:nvPicPr>
                <p:cNvPr id="10" name="Freihand 9">
                  <a:extLst>
                    <a:ext uri="{FF2B5EF4-FFF2-40B4-BE49-F238E27FC236}">
                      <a16:creationId xmlns:a16="http://schemas.microsoft.com/office/drawing/2014/main" id="{9C0AB037-0723-C783-FAD3-714328A5D92F}"/>
                    </a:ext>
                  </a:extLst>
                </p:cNvPr>
                <p:cNvPicPr/>
                <p:nvPr/>
              </p:nvPicPr>
              <p:blipFill>
                <a:blip r:embed="rId18"/>
                <a:stretch>
                  <a:fillRect/>
                </a:stretch>
              </p:blipFill>
              <p:spPr>
                <a:xfrm>
                  <a:off x="10442618" y="665542"/>
                  <a:ext cx="435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1DCC2054-F5A2-0CB7-43CE-4A3BA626C67A}"/>
                    </a:ext>
                  </a:extLst>
                </p14:cNvPr>
                <p14:cNvContentPartPr/>
                <p14:nvPr/>
              </p14:nvContentPartPr>
              <p14:xfrm>
                <a:off x="10366658" y="625942"/>
                <a:ext cx="296280" cy="294840"/>
              </p14:xfrm>
            </p:contentPart>
          </mc:Choice>
          <mc:Fallback>
            <p:pic>
              <p:nvPicPr>
                <p:cNvPr id="11" name="Freihand 10">
                  <a:extLst>
                    <a:ext uri="{FF2B5EF4-FFF2-40B4-BE49-F238E27FC236}">
                      <a16:creationId xmlns:a16="http://schemas.microsoft.com/office/drawing/2014/main" id="{1DCC2054-F5A2-0CB7-43CE-4A3BA626C67A}"/>
                    </a:ext>
                  </a:extLst>
                </p:cNvPr>
                <p:cNvPicPr/>
                <p:nvPr/>
              </p:nvPicPr>
              <p:blipFill>
                <a:blip r:embed="rId20"/>
                <a:stretch>
                  <a:fillRect/>
                </a:stretch>
              </p:blipFill>
              <p:spPr>
                <a:xfrm>
                  <a:off x="10358018" y="616942"/>
                  <a:ext cx="3139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6E18302E-E0E0-DC2A-13D8-C8AB86A18E95}"/>
                    </a:ext>
                  </a:extLst>
                </p14:cNvPr>
                <p14:cNvContentPartPr/>
                <p14:nvPr/>
              </p14:nvContentPartPr>
              <p14:xfrm>
                <a:off x="8959418" y="1032382"/>
                <a:ext cx="1976040" cy="445680"/>
              </p14:xfrm>
            </p:contentPart>
          </mc:Choice>
          <mc:Fallback>
            <p:pic>
              <p:nvPicPr>
                <p:cNvPr id="12" name="Freihand 11">
                  <a:extLst>
                    <a:ext uri="{FF2B5EF4-FFF2-40B4-BE49-F238E27FC236}">
                      <a16:creationId xmlns:a16="http://schemas.microsoft.com/office/drawing/2014/main" id="{6E18302E-E0E0-DC2A-13D8-C8AB86A18E95}"/>
                    </a:ext>
                  </a:extLst>
                </p:cNvPr>
                <p:cNvPicPr/>
                <p:nvPr/>
              </p:nvPicPr>
              <p:blipFill>
                <a:blip r:embed="rId22"/>
                <a:stretch>
                  <a:fillRect/>
                </a:stretch>
              </p:blipFill>
              <p:spPr>
                <a:xfrm>
                  <a:off x="8950418" y="1023742"/>
                  <a:ext cx="1993680" cy="46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17567907-004C-0A0C-C848-B1C2092ADAE1}"/>
                  </a:ext>
                </a:extLst>
              </p14:cNvPr>
              <p14:cNvContentPartPr/>
              <p14:nvPr/>
            </p14:nvContentPartPr>
            <p14:xfrm>
              <a:off x="3817178" y="2326222"/>
              <a:ext cx="2284560" cy="167760"/>
            </p14:xfrm>
          </p:contentPart>
        </mc:Choice>
        <mc:Fallback>
          <p:pic>
            <p:nvPicPr>
              <p:cNvPr id="14" name="Freihand 13">
                <a:extLst>
                  <a:ext uri="{FF2B5EF4-FFF2-40B4-BE49-F238E27FC236}">
                    <a16:creationId xmlns:a16="http://schemas.microsoft.com/office/drawing/2014/main" id="{17567907-004C-0A0C-C848-B1C2092ADAE1}"/>
                  </a:ext>
                </a:extLst>
              </p:cNvPr>
              <p:cNvPicPr/>
              <p:nvPr/>
            </p:nvPicPr>
            <p:blipFill>
              <a:blip r:embed="rId24"/>
              <a:stretch>
                <a:fillRect/>
              </a:stretch>
            </p:blipFill>
            <p:spPr>
              <a:xfrm>
                <a:off x="3808178" y="2317222"/>
                <a:ext cx="23022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C11A9308-EA00-7203-F7D1-890E2EB9AC66}"/>
                  </a:ext>
                </a:extLst>
              </p14:cNvPr>
              <p14:cNvContentPartPr/>
              <p14:nvPr/>
            </p14:nvContentPartPr>
            <p14:xfrm>
              <a:off x="1079738" y="3831022"/>
              <a:ext cx="2745000" cy="94680"/>
            </p14:xfrm>
          </p:contentPart>
        </mc:Choice>
        <mc:Fallback>
          <p:pic>
            <p:nvPicPr>
              <p:cNvPr id="15" name="Freihand 14">
                <a:extLst>
                  <a:ext uri="{FF2B5EF4-FFF2-40B4-BE49-F238E27FC236}">
                    <a16:creationId xmlns:a16="http://schemas.microsoft.com/office/drawing/2014/main" id="{C11A9308-EA00-7203-F7D1-890E2EB9AC66}"/>
                  </a:ext>
                </a:extLst>
              </p:cNvPr>
              <p:cNvPicPr/>
              <p:nvPr/>
            </p:nvPicPr>
            <p:blipFill>
              <a:blip r:embed="rId26"/>
              <a:stretch>
                <a:fillRect/>
              </a:stretch>
            </p:blipFill>
            <p:spPr>
              <a:xfrm>
                <a:off x="1071098" y="3822382"/>
                <a:ext cx="2762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C325BAA1-7189-80BB-A928-7284296DE79D}"/>
                  </a:ext>
                </a:extLst>
              </p14:cNvPr>
              <p14:cNvContentPartPr/>
              <p14:nvPr/>
            </p14:nvContentPartPr>
            <p14:xfrm>
              <a:off x="751778" y="4401262"/>
              <a:ext cx="1605240" cy="552240"/>
            </p14:xfrm>
          </p:contentPart>
        </mc:Choice>
        <mc:Fallback>
          <p:pic>
            <p:nvPicPr>
              <p:cNvPr id="16" name="Freihand 15">
                <a:extLst>
                  <a:ext uri="{FF2B5EF4-FFF2-40B4-BE49-F238E27FC236}">
                    <a16:creationId xmlns:a16="http://schemas.microsoft.com/office/drawing/2014/main" id="{C325BAA1-7189-80BB-A928-7284296DE79D}"/>
                  </a:ext>
                </a:extLst>
              </p:cNvPr>
              <p:cNvPicPr/>
              <p:nvPr/>
            </p:nvPicPr>
            <p:blipFill>
              <a:blip r:embed="rId28"/>
              <a:stretch>
                <a:fillRect/>
              </a:stretch>
            </p:blipFill>
            <p:spPr>
              <a:xfrm>
                <a:off x="742778" y="4392262"/>
                <a:ext cx="1622880" cy="569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A10DA905-0436-CFA9-AD4D-FF70E70B8109}"/>
                  </a:ext>
                </a:extLst>
              </p14:cNvPr>
              <p14:cNvContentPartPr/>
              <p14:nvPr/>
            </p14:nvContentPartPr>
            <p14:xfrm>
              <a:off x="8443178" y="183862"/>
              <a:ext cx="1073880" cy="512280"/>
            </p14:xfrm>
          </p:contentPart>
        </mc:Choice>
        <mc:Fallback>
          <p:pic>
            <p:nvPicPr>
              <p:cNvPr id="17" name="Freihand 16">
                <a:extLst>
                  <a:ext uri="{FF2B5EF4-FFF2-40B4-BE49-F238E27FC236}">
                    <a16:creationId xmlns:a16="http://schemas.microsoft.com/office/drawing/2014/main" id="{A10DA905-0436-CFA9-AD4D-FF70E70B8109}"/>
                  </a:ext>
                </a:extLst>
              </p:cNvPr>
              <p:cNvPicPr/>
              <p:nvPr/>
            </p:nvPicPr>
            <p:blipFill>
              <a:blip r:embed="rId30"/>
              <a:stretch>
                <a:fillRect/>
              </a:stretch>
            </p:blipFill>
            <p:spPr>
              <a:xfrm>
                <a:off x="8434178" y="174862"/>
                <a:ext cx="109152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5F5DF92E-78C5-02FF-C2F9-8981FA7195A9}"/>
                  </a:ext>
                </a:extLst>
              </p14:cNvPr>
              <p14:cNvContentPartPr/>
              <p14:nvPr/>
            </p14:nvContentPartPr>
            <p14:xfrm>
              <a:off x="3759938" y="5554342"/>
              <a:ext cx="3150000" cy="608760"/>
            </p14:xfrm>
          </p:contentPart>
        </mc:Choice>
        <mc:Fallback>
          <p:pic>
            <p:nvPicPr>
              <p:cNvPr id="18" name="Freihand 17">
                <a:extLst>
                  <a:ext uri="{FF2B5EF4-FFF2-40B4-BE49-F238E27FC236}">
                    <a16:creationId xmlns:a16="http://schemas.microsoft.com/office/drawing/2014/main" id="{5F5DF92E-78C5-02FF-C2F9-8981FA7195A9}"/>
                  </a:ext>
                </a:extLst>
              </p:cNvPr>
              <p:cNvPicPr/>
              <p:nvPr/>
            </p:nvPicPr>
            <p:blipFill>
              <a:blip r:embed="rId32"/>
              <a:stretch>
                <a:fillRect/>
              </a:stretch>
            </p:blipFill>
            <p:spPr>
              <a:xfrm>
                <a:off x="3750938" y="5545702"/>
                <a:ext cx="316764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687631EB-D2CB-D5B7-AC2B-C023488E9281}"/>
                  </a:ext>
                </a:extLst>
              </p14:cNvPr>
              <p14:cNvContentPartPr/>
              <p14:nvPr/>
            </p14:nvContentPartPr>
            <p14:xfrm>
              <a:off x="4252418" y="5259862"/>
              <a:ext cx="1680480" cy="363960"/>
            </p14:xfrm>
          </p:contentPart>
        </mc:Choice>
        <mc:Fallback>
          <p:pic>
            <p:nvPicPr>
              <p:cNvPr id="19" name="Freihand 18">
                <a:extLst>
                  <a:ext uri="{FF2B5EF4-FFF2-40B4-BE49-F238E27FC236}">
                    <a16:creationId xmlns:a16="http://schemas.microsoft.com/office/drawing/2014/main" id="{687631EB-D2CB-D5B7-AC2B-C023488E9281}"/>
                  </a:ext>
                </a:extLst>
              </p:cNvPr>
              <p:cNvPicPr/>
              <p:nvPr/>
            </p:nvPicPr>
            <p:blipFill>
              <a:blip r:embed="rId34"/>
              <a:stretch>
                <a:fillRect/>
              </a:stretch>
            </p:blipFill>
            <p:spPr>
              <a:xfrm>
                <a:off x="4243778" y="5250862"/>
                <a:ext cx="1698120" cy="381600"/>
              </a:xfrm>
              <a:prstGeom prst="rect">
                <a:avLst/>
              </a:prstGeom>
            </p:spPr>
          </p:pic>
        </mc:Fallback>
      </mc:AlternateContent>
      <p:grpSp>
        <p:nvGrpSpPr>
          <p:cNvPr id="102410" name="Gruppieren 102409">
            <a:extLst>
              <a:ext uri="{FF2B5EF4-FFF2-40B4-BE49-F238E27FC236}">
                <a16:creationId xmlns:a16="http://schemas.microsoft.com/office/drawing/2014/main" id="{1D634CDD-D02E-B0F9-054A-2F6F2DF47E99}"/>
              </a:ext>
            </a:extLst>
          </p:cNvPr>
          <p:cNvGrpSpPr/>
          <p:nvPr/>
        </p:nvGrpSpPr>
        <p:grpSpPr>
          <a:xfrm>
            <a:off x="4262858" y="2430622"/>
            <a:ext cx="6785280" cy="2013480"/>
            <a:chOff x="4262858" y="2430622"/>
            <a:chExt cx="6785280" cy="2013480"/>
          </a:xfrm>
        </p:grpSpPr>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BE0681E9-438F-9C9E-00F0-0FBB312AE2A1}"/>
                    </a:ext>
                  </a:extLst>
                </p14:cNvPr>
                <p14:cNvContentPartPr/>
                <p14:nvPr/>
              </p14:nvContentPartPr>
              <p14:xfrm>
                <a:off x="4274738" y="3892222"/>
                <a:ext cx="150120" cy="254160"/>
              </p14:xfrm>
            </p:contentPart>
          </mc:Choice>
          <mc:Fallback>
            <p:pic>
              <p:nvPicPr>
                <p:cNvPr id="20" name="Freihand 19">
                  <a:extLst>
                    <a:ext uri="{FF2B5EF4-FFF2-40B4-BE49-F238E27FC236}">
                      <a16:creationId xmlns:a16="http://schemas.microsoft.com/office/drawing/2014/main" id="{BE0681E9-438F-9C9E-00F0-0FBB312AE2A1}"/>
                    </a:ext>
                  </a:extLst>
                </p:cNvPr>
                <p:cNvPicPr/>
                <p:nvPr/>
              </p:nvPicPr>
              <p:blipFill>
                <a:blip r:embed="rId36"/>
                <a:stretch>
                  <a:fillRect/>
                </a:stretch>
              </p:blipFill>
              <p:spPr>
                <a:xfrm>
                  <a:off x="4265738" y="3883582"/>
                  <a:ext cx="1677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93B7CAAF-867E-D0A9-5BC0-36181134F6CD}"/>
                    </a:ext>
                  </a:extLst>
                </p14:cNvPr>
                <p14:cNvContentPartPr/>
                <p14:nvPr/>
              </p14:nvContentPartPr>
              <p14:xfrm>
                <a:off x="4262858" y="3989422"/>
                <a:ext cx="137520" cy="66240"/>
              </p14:xfrm>
            </p:contentPart>
          </mc:Choice>
          <mc:Fallback>
            <p:pic>
              <p:nvPicPr>
                <p:cNvPr id="21" name="Freihand 20">
                  <a:extLst>
                    <a:ext uri="{FF2B5EF4-FFF2-40B4-BE49-F238E27FC236}">
                      <a16:creationId xmlns:a16="http://schemas.microsoft.com/office/drawing/2014/main" id="{93B7CAAF-867E-D0A9-5BC0-36181134F6CD}"/>
                    </a:ext>
                  </a:extLst>
                </p:cNvPr>
                <p:cNvPicPr/>
                <p:nvPr/>
              </p:nvPicPr>
              <p:blipFill>
                <a:blip r:embed="rId38"/>
                <a:stretch>
                  <a:fillRect/>
                </a:stretch>
              </p:blipFill>
              <p:spPr>
                <a:xfrm>
                  <a:off x="4254218" y="3980782"/>
                  <a:ext cx="155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255494CD-45E5-4192-4A2E-2E30156B1B2B}"/>
                    </a:ext>
                  </a:extLst>
                </p14:cNvPr>
                <p14:cNvContentPartPr/>
                <p14:nvPr/>
              </p14:nvContentPartPr>
              <p14:xfrm>
                <a:off x="4510538" y="3947302"/>
                <a:ext cx="207360" cy="142920"/>
              </p14:xfrm>
            </p:contentPart>
          </mc:Choice>
          <mc:Fallback>
            <p:pic>
              <p:nvPicPr>
                <p:cNvPr id="22" name="Freihand 21">
                  <a:extLst>
                    <a:ext uri="{FF2B5EF4-FFF2-40B4-BE49-F238E27FC236}">
                      <a16:creationId xmlns:a16="http://schemas.microsoft.com/office/drawing/2014/main" id="{255494CD-45E5-4192-4A2E-2E30156B1B2B}"/>
                    </a:ext>
                  </a:extLst>
                </p:cNvPr>
                <p:cNvPicPr/>
                <p:nvPr/>
              </p:nvPicPr>
              <p:blipFill>
                <a:blip r:embed="rId40"/>
                <a:stretch>
                  <a:fillRect/>
                </a:stretch>
              </p:blipFill>
              <p:spPr>
                <a:xfrm>
                  <a:off x="4501898" y="3938662"/>
                  <a:ext cx="225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F65D4762-223A-7FB1-C097-C9C928A4BF88}"/>
                    </a:ext>
                  </a:extLst>
                </p14:cNvPr>
                <p14:cNvContentPartPr/>
                <p14:nvPr/>
              </p14:nvContentPartPr>
              <p14:xfrm>
                <a:off x="4680458" y="3775222"/>
                <a:ext cx="195480" cy="221760"/>
              </p14:xfrm>
            </p:contentPart>
          </mc:Choice>
          <mc:Fallback>
            <p:pic>
              <p:nvPicPr>
                <p:cNvPr id="23" name="Freihand 22">
                  <a:extLst>
                    <a:ext uri="{FF2B5EF4-FFF2-40B4-BE49-F238E27FC236}">
                      <a16:creationId xmlns:a16="http://schemas.microsoft.com/office/drawing/2014/main" id="{F65D4762-223A-7FB1-C097-C9C928A4BF88}"/>
                    </a:ext>
                  </a:extLst>
                </p:cNvPr>
                <p:cNvPicPr/>
                <p:nvPr/>
              </p:nvPicPr>
              <p:blipFill>
                <a:blip r:embed="rId42"/>
                <a:stretch>
                  <a:fillRect/>
                </a:stretch>
              </p:blipFill>
              <p:spPr>
                <a:xfrm>
                  <a:off x="4671458" y="3766582"/>
                  <a:ext cx="2131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F4A81E3B-AB4F-CB11-3133-0D725F485107}"/>
                    </a:ext>
                  </a:extLst>
                </p14:cNvPr>
                <p14:cNvContentPartPr/>
                <p14:nvPr/>
              </p14:nvContentPartPr>
              <p14:xfrm>
                <a:off x="4874138" y="3719422"/>
                <a:ext cx="418320" cy="394200"/>
              </p14:xfrm>
            </p:contentPart>
          </mc:Choice>
          <mc:Fallback>
            <p:pic>
              <p:nvPicPr>
                <p:cNvPr id="24" name="Freihand 23">
                  <a:extLst>
                    <a:ext uri="{FF2B5EF4-FFF2-40B4-BE49-F238E27FC236}">
                      <a16:creationId xmlns:a16="http://schemas.microsoft.com/office/drawing/2014/main" id="{F4A81E3B-AB4F-CB11-3133-0D725F485107}"/>
                    </a:ext>
                  </a:extLst>
                </p:cNvPr>
                <p:cNvPicPr/>
                <p:nvPr/>
              </p:nvPicPr>
              <p:blipFill>
                <a:blip r:embed="rId44"/>
                <a:stretch>
                  <a:fillRect/>
                </a:stretch>
              </p:blipFill>
              <p:spPr>
                <a:xfrm>
                  <a:off x="4865138" y="3710422"/>
                  <a:ext cx="43596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DDE1573B-EB9E-AB7E-B1C2-1915039149E8}"/>
                    </a:ext>
                  </a:extLst>
                </p14:cNvPr>
                <p14:cNvContentPartPr/>
                <p14:nvPr/>
              </p14:nvContentPartPr>
              <p14:xfrm>
                <a:off x="5285258" y="3798622"/>
                <a:ext cx="102600" cy="92160"/>
              </p14:xfrm>
            </p:contentPart>
          </mc:Choice>
          <mc:Fallback>
            <p:pic>
              <p:nvPicPr>
                <p:cNvPr id="25" name="Freihand 24">
                  <a:extLst>
                    <a:ext uri="{FF2B5EF4-FFF2-40B4-BE49-F238E27FC236}">
                      <a16:creationId xmlns:a16="http://schemas.microsoft.com/office/drawing/2014/main" id="{DDE1573B-EB9E-AB7E-B1C2-1915039149E8}"/>
                    </a:ext>
                  </a:extLst>
                </p:cNvPr>
                <p:cNvPicPr/>
                <p:nvPr/>
              </p:nvPicPr>
              <p:blipFill>
                <a:blip r:embed="rId46"/>
                <a:stretch>
                  <a:fillRect/>
                </a:stretch>
              </p:blipFill>
              <p:spPr>
                <a:xfrm>
                  <a:off x="5276258" y="3789622"/>
                  <a:ext cx="120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5894D250-C249-1E06-D144-A3F2D7EDEC48}"/>
                    </a:ext>
                  </a:extLst>
                </p14:cNvPr>
                <p14:cNvContentPartPr/>
                <p14:nvPr/>
              </p14:nvContentPartPr>
              <p14:xfrm>
                <a:off x="5441858" y="3636622"/>
                <a:ext cx="136800" cy="232560"/>
              </p14:xfrm>
            </p:contentPart>
          </mc:Choice>
          <mc:Fallback>
            <p:pic>
              <p:nvPicPr>
                <p:cNvPr id="26" name="Freihand 25">
                  <a:extLst>
                    <a:ext uri="{FF2B5EF4-FFF2-40B4-BE49-F238E27FC236}">
                      <a16:creationId xmlns:a16="http://schemas.microsoft.com/office/drawing/2014/main" id="{5894D250-C249-1E06-D144-A3F2D7EDEC48}"/>
                    </a:ext>
                  </a:extLst>
                </p:cNvPr>
                <p:cNvPicPr/>
                <p:nvPr/>
              </p:nvPicPr>
              <p:blipFill>
                <a:blip r:embed="rId48"/>
                <a:stretch>
                  <a:fillRect/>
                </a:stretch>
              </p:blipFill>
              <p:spPr>
                <a:xfrm>
                  <a:off x="5433218" y="3627622"/>
                  <a:ext cx="1544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DD825BEF-2788-254E-8DAB-4916FD06DA59}"/>
                    </a:ext>
                  </a:extLst>
                </p14:cNvPr>
                <p14:cNvContentPartPr/>
                <p14:nvPr/>
              </p14:nvContentPartPr>
              <p14:xfrm>
                <a:off x="5671898" y="3728422"/>
                <a:ext cx="19080" cy="76680"/>
              </p14:xfrm>
            </p:contentPart>
          </mc:Choice>
          <mc:Fallback>
            <p:pic>
              <p:nvPicPr>
                <p:cNvPr id="27" name="Freihand 26">
                  <a:extLst>
                    <a:ext uri="{FF2B5EF4-FFF2-40B4-BE49-F238E27FC236}">
                      <a16:creationId xmlns:a16="http://schemas.microsoft.com/office/drawing/2014/main" id="{DD825BEF-2788-254E-8DAB-4916FD06DA59}"/>
                    </a:ext>
                  </a:extLst>
                </p:cNvPr>
                <p:cNvPicPr/>
                <p:nvPr/>
              </p:nvPicPr>
              <p:blipFill>
                <a:blip r:embed="rId50"/>
                <a:stretch>
                  <a:fillRect/>
                </a:stretch>
              </p:blipFill>
              <p:spPr>
                <a:xfrm>
                  <a:off x="5663258" y="3719422"/>
                  <a:ext cx="36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35C97535-8687-D6D9-DA36-E9C4A2C119A0}"/>
                    </a:ext>
                  </a:extLst>
                </p14:cNvPr>
                <p14:cNvContentPartPr/>
                <p14:nvPr/>
              </p14:nvContentPartPr>
              <p14:xfrm>
                <a:off x="5731658" y="3521422"/>
                <a:ext cx="128520" cy="276120"/>
              </p14:xfrm>
            </p:contentPart>
          </mc:Choice>
          <mc:Fallback>
            <p:pic>
              <p:nvPicPr>
                <p:cNvPr id="28" name="Freihand 27">
                  <a:extLst>
                    <a:ext uri="{FF2B5EF4-FFF2-40B4-BE49-F238E27FC236}">
                      <a16:creationId xmlns:a16="http://schemas.microsoft.com/office/drawing/2014/main" id="{35C97535-8687-D6D9-DA36-E9C4A2C119A0}"/>
                    </a:ext>
                  </a:extLst>
                </p:cNvPr>
                <p:cNvPicPr/>
                <p:nvPr/>
              </p:nvPicPr>
              <p:blipFill>
                <a:blip r:embed="rId52"/>
                <a:stretch>
                  <a:fillRect/>
                </a:stretch>
              </p:blipFill>
              <p:spPr>
                <a:xfrm>
                  <a:off x="5723018" y="3512782"/>
                  <a:ext cx="1461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DEA2CEA6-DAF3-E89B-F3F0-1A4D0087CECC}"/>
                    </a:ext>
                  </a:extLst>
                </p14:cNvPr>
                <p14:cNvContentPartPr/>
                <p14:nvPr/>
              </p14:nvContentPartPr>
              <p14:xfrm>
                <a:off x="5872778" y="3603142"/>
                <a:ext cx="390600" cy="153360"/>
              </p14:xfrm>
            </p:contentPart>
          </mc:Choice>
          <mc:Fallback>
            <p:pic>
              <p:nvPicPr>
                <p:cNvPr id="29" name="Freihand 28">
                  <a:extLst>
                    <a:ext uri="{FF2B5EF4-FFF2-40B4-BE49-F238E27FC236}">
                      <a16:creationId xmlns:a16="http://schemas.microsoft.com/office/drawing/2014/main" id="{DEA2CEA6-DAF3-E89B-F3F0-1A4D0087CECC}"/>
                    </a:ext>
                  </a:extLst>
                </p:cNvPr>
                <p:cNvPicPr/>
                <p:nvPr/>
              </p:nvPicPr>
              <p:blipFill>
                <a:blip r:embed="rId54"/>
                <a:stretch>
                  <a:fillRect/>
                </a:stretch>
              </p:blipFill>
              <p:spPr>
                <a:xfrm>
                  <a:off x="5863778" y="3594142"/>
                  <a:ext cx="408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57C12A28-3692-88A6-F898-8B303CE77620}"/>
                    </a:ext>
                  </a:extLst>
                </p14:cNvPr>
                <p14:cNvContentPartPr/>
                <p14:nvPr/>
              </p14:nvContentPartPr>
              <p14:xfrm>
                <a:off x="6498098" y="3530422"/>
                <a:ext cx="60120" cy="113400"/>
              </p14:xfrm>
            </p:contentPart>
          </mc:Choice>
          <mc:Fallback>
            <p:pic>
              <p:nvPicPr>
                <p:cNvPr id="31" name="Freihand 30">
                  <a:extLst>
                    <a:ext uri="{FF2B5EF4-FFF2-40B4-BE49-F238E27FC236}">
                      <a16:creationId xmlns:a16="http://schemas.microsoft.com/office/drawing/2014/main" id="{57C12A28-3692-88A6-F898-8B303CE77620}"/>
                    </a:ext>
                  </a:extLst>
                </p:cNvPr>
                <p:cNvPicPr/>
                <p:nvPr/>
              </p:nvPicPr>
              <p:blipFill>
                <a:blip r:embed="rId56"/>
                <a:stretch>
                  <a:fillRect/>
                </a:stretch>
              </p:blipFill>
              <p:spPr>
                <a:xfrm>
                  <a:off x="6489458" y="3521422"/>
                  <a:ext cx="77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BD496F1A-0FB7-9019-F552-F5E75C4A3735}"/>
                    </a:ext>
                  </a:extLst>
                </p14:cNvPr>
                <p14:cNvContentPartPr/>
                <p14:nvPr/>
              </p14:nvContentPartPr>
              <p14:xfrm>
                <a:off x="6445538" y="3498382"/>
                <a:ext cx="70920" cy="12240"/>
              </p14:xfrm>
            </p:contentPart>
          </mc:Choice>
          <mc:Fallback>
            <p:pic>
              <p:nvPicPr>
                <p:cNvPr id="32" name="Freihand 31">
                  <a:extLst>
                    <a:ext uri="{FF2B5EF4-FFF2-40B4-BE49-F238E27FC236}">
                      <a16:creationId xmlns:a16="http://schemas.microsoft.com/office/drawing/2014/main" id="{BD496F1A-0FB7-9019-F552-F5E75C4A3735}"/>
                    </a:ext>
                  </a:extLst>
                </p:cNvPr>
                <p:cNvPicPr/>
                <p:nvPr/>
              </p:nvPicPr>
              <p:blipFill>
                <a:blip r:embed="rId58"/>
                <a:stretch>
                  <a:fillRect/>
                </a:stretch>
              </p:blipFill>
              <p:spPr>
                <a:xfrm>
                  <a:off x="6436538" y="3489382"/>
                  <a:ext cx="88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0CF69FC3-05E9-088E-99C7-5E55E826B256}"/>
                    </a:ext>
                  </a:extLst>
                </p14:cNvPr>
                <p14:cNvContentPartPr/>
                <p14:nvPr/>
              </p14:nvContentPartPr>
              <p14:xfrm>
                <a:off x="6594938" y="3505582"/>
                <a:ext cx="100800" cy="142920"/>
              </p14:xfrm>
            </p:contentPart>
          </mc:Choice>
          <mc:Fallback>
            <p:pic>
              <p:nvPicPr>
                <p:cNvPr id="33" name="Freihand 32">
                  <a:extLst>
                    <a:ext uri="{FF2B5EF4-FFF2-40B4-BE49-F238E27FC236}">
                      <a16:creationId xmlns:a16="http://schemas.microsoft.com/office/drawing/2014/main" id="{0CF69FC3-05E9-088E-99C7-5E55E826B256}"/>
                    </a:ext>
                  </a:extLst>
                </p:cNvPr>
                <p:cNvPicPr/>
                <p:nvPr/>
              </p:nvPicPr>
              <p:blipFill>
                <a:blip r:embed="rId60"/>
                <a:stretch>
                  <a:fillRect/>
                </a:stretch>
              </p:blipFill>
              <p:spPr>
                <a:xfrm>
                  <a:off x="6585938" y="3496582"/>
                  <a:ext cx="118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A2727065-B0E7-791E-BDBD-81984007E793}"/>
                    </a:ext>
                  </a:extLst>
                </p14:cNvPr>
                <p14:cNvContentPartPr/>
                <p14:nvPr/>
              </p14:nvContentPartPr>
              <p14:xfrm>
                <a:off x="6713378" y="3366622"/>
                <a:ext cx="136440" cy="190800"/>
              </p14:xfrm>
            </p:contentPart>
          </mc:Choice>
          <mc:Fallback>
            <p:pic>
              <p:nvPicPr>
                <p:cNvPr id="34" name="Freihand 33">
                  <a:extLst>
                    <a:ext uri="{FF2B5EF4-FFF2-40B4-BE49-F238E27FC236}">
                      <a16:creationId xmlns:a16="http://schemas.microsoft.com/office/drawing/2014/main" id="{A2727065-B0E7-791E-BDBD-81984007E793}"/>
                    </a:ext>
                  </a:extLst>
                </p:cNvPr>
                <p:cNvPicPr/>
                <p:nvPr/>
              </p:nvPicPr>
              <p:blipFill>
                <a:blip r:embed="rId62"/>
                <a:stretch>
                  <a:fillRect/>
                </a:stretch>
              </p:blipFill>
              <p:spPr>
                <a:xfrm>
                  <a:off x="6704738" y="3357982"/>
                  <a:ext cx="1540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5645D7A4-BF00-5A41-8F6B-78AE5AC52AD4}"/>
                    </a:ext>
                  </a:extLst>
                </p14:cNvPr>
                <p14:cNvContentPartPr/>
                <p14:nvPr/>
              </p14:nvContentPartPr>
              <p14:xfrm>
                <a:off x="7134938" y="3342502"/>
                <a:ext cx="178200" cy="154800"/>
              </p14:xfrm>
            </p:contentPart>
          </mc:Choice>
          <mc:Fallback>
            <p:pic>
              <p:nvPicPr>
                <p:cNvPr id="36" name="Freihand 35">
                  <a:extLst>
                    <a:ext uri="{FF2B5EF4-FFF2-40B4-BE49-F238E27FC236}">
                      <a16:creationId xmlns:a16="http://schemas.microsoft.com/office/drawing/2014/main" id="{5645D7A4-BF00-5A41-8F6B-78AE5AC52AD4}"/>
                    </a:ext>
                  </a:extLst>
                </p:cNvPr>
                <p:cNvPicPr/>
                <p:nvPr/>
              </p:nvPicPr>
              <p:blipFill>
                <a:blip r:embed="rId64"/>
                <a:stretch>
                  <a:fillRect/>
                </a:stretch>
              </p:blipFill>
              <p:spPr>
                <a:xfrm>
                  <a:off x="7125938" y="3333502"/>
                  <a:ext cx="195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D208F4C4-B377-DF4B-6117-F212CD83F619}"/>
                    </a:ext>
                  </a:extLst>
                </p14:cNvPr>
                <p14:cNvContentPartPr/>
                <p14:nvPr/>
              </p14:nvContentPartPr>
              <p14:xfrm>
                <a:off x="7341218" y="3126862"/>
                <a:ext cx="164520" cy="308880"/>
              </p14:xfrm>
            </p:contentPart>
          </mc:Choice>
          <mc:Fallback>
            <p:pic>
              <p:nvPicPr>
                <p:cNvPr id="37" name="Freihand 36">
                  <a:extLst>
                    <a:ext uri="{FF2B5EF4-FFF2-40B4-BE49-F238E27FC236}">
                      <a16:creationId xmlns:a16="http://schemas.microsoft.com/office/drawing/2014/main" id="{D208F4C4-B377-DF4B-6117-F212CD83F619}"/>
                    </a:ext>
                  </a:extLst>
                </p:cNvPr>
                <p:cNvPicPr/>
                <p:nvPr/>
              </p:nvPicPr>
              <p:blipFill>
                <a:blip r:embed="rId66"/>
                <a:stretch>
                  <a:fillRect/>
                </a:stretch>
              </p:blipFill>
              <p:spPr>
                <a:xfrm>
                  <a:off x="7332218" y="3118222"/>
                  <a:ext cx="18216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7795F2BB-9DB3-44E2-CF3E-7C11487E70FD}"/>
                    </a:ext>
                  </a:extLst>
                </p14:cNvPr>
                <p14:cNvContentPartPr/>
                <p14:nvPr/>
              </p14:nvContentPartPr>
              <p14:xfrm>
                <a:off x="7548578" y="3033262"/>
                <a:ext cx="411840" cy="291240"/>
              </p14:xfrm>
            </p:contentPart>
          </mc:Choice>
          <mc:Fallback>
            <p:pic>
              <p:nvPicPr>
                <p:cNvPr id="39" name="Freihand 38">
                  <a:extLst>
                    <a:ext uri="{FF2B5EF4-FFF2-40B4-BE49-F238E27FC236}">
                      <a16:creationId xmlns:a16="http://schemas.microsoft.com/office/drawing/2014/main" id="{7795F2BB-9DB3-44E2-CF3E-7C11487E70FD}"/>
                    </a:ext>
                  </a:extLst>
                </p:cNvPr>
                <p:cNvPicPr/>
                <p:nvPr/>
              </p:nvPicPr>
              <p:blipFill>
                <a:blip r:embed="rId68"/>
                <a:stretch>
                  <a:fillRect/>
                </a:stretch>
              </p:blipFill>
              <p:spPr>
                <a:xfrm>
                  <a:off x="7539578" y="3024262"/>
                  <a:ext cx="42948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F0D59EA2-B8BE-72A0-07E8-0CBEBD13391E}"/>
                    </a:ext>
                  </a:extLst>
                </p14:cNvPr>
                <p14:cNvContentPartPr/>
                <p14:nvPr/>
              </p14:nvContentPartPr>
              <p14:xfrm>
                <a:off x="8015498" y="3014182"/>
                <a:ext cx="172440" cy="204120"/>
              </p14:xfrm>
            </p:contentPart>
          </mc:Choice>
          <mc:Fallback>
            <p:pic>
              <p:nvPicPr>
                <p:cNvPr id="40" name="Freihand 39">
                  <a:extLst>
                    <a:ext uri="{FF2B5EF4-FFF2-40B4-BE49-F238E27FC236}">
                      <a16:creationId xmlns:a16="http://schemas.microsoft.com/office/drawing/2014/main" id="{F0D59EA2-B8BE-72A0-07E8-0CBEBD13391E}"/>
                    </a:ext>
                  </a:extLst>
                </p:cNvPr>
                <p:cNvPicPr/>
                <p:nvPr/>
              </p:nvPicPr>
              <p:blipFill>
                <a:blip r:embed="rId70"/>
                <a:stretch>
                  <a:fillRect/>
                </a:stretch>
              </p:blipFill>
              <p:spPr>
                <a:xfrm>
                  <a:off x="8006498" y="3005542"/>
                  <a:ext cx="190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D348039C-0902-5FF2-AF95-9FA1634FF425}"/>
                    </a:ext>
                  </a:extLst>
                </p14:cNvPr>
                <p14:cNvContentPartPr/>
                <p14:nvPr/>
              </p14:nvContentPartPr>
              <p14:xfrm>
                <a:off x="8149778" y="2829142"/>
                <a:ext cx="118440" cy="293400"/>
              </p14:xfrm>
            </p:contentPart>
          </mc:Choice>
          <mc:Fallback>
            <p:pic>
              <p:nvPicPr>
                <p:cNvPr id="41" name="Freihand 40">
                  <a:extLst>
                    <a:ext uri="{FF2B5EF4-FFF2-40B4-BE49-F238E27FC236}">
                      <a16:creationId xmlns:a16="http://schemas.microsoft.com/office/drawing/2014/main" id="{D348039C-0902-5FF2-AF95-9FA1634FF425}"/>
                    </a:ext>
                  </a:extLst>
                </p:cNvPr>
                <p:cNvPicPr/>
                <p:nvPr/>
              </p:nvPicPr>
              <p:blipFill>
                <a:blip r:embed="rId72"/>
                <a:stretch>
                  <a:fillRect/>
                </a:stretch>
              </p:blipFill>
              <p:spPr>
                <a:xfrm>
                  <a:off x="8140778" y="2820142"/>
                  <a:ext cx="13608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0E1026DA-D502-7882-BDA9-B81221DF7636}"/>
                    </a:ext>
                  </a:extLst>
                </p14:cNvPr>
                <p14:cNvContentPartPr/>
                <p14:nvPr/>
              </p14:nvContentPartPr>
              <p14:xfrm>
                <a:off x="8330858" y="2990782"/>
                <a:ext cx="206640" cy="85680"/>
              </p14:xfrm>
            </p:contentPart>
          </mc:Choice>
          <mc:Fallback>
            <p:pic>
              <p:nvPicPr>
                <p:cNvPr id="42" name="Freihand 41">
                  <a:extLst>
                    <a:ext uri="{FF2B5EF4-FFF2-40B4-BE49-F238E27FC236}">
                      <a16:creationId xmlns:a16="http://schemas.microsoft.com/office/drawing/2014/main" id="{0E1026DA-D502-7882-BDA9-B81221DF7636}"/>
                    </a:ext>
                  </a:extLst>
                </p:cNvPr>
                <p:cNvPicPr/>
                <p:nvPr/>
              </p:nvPicPr>
              <p:blipFill>
                <a:blip r:embed="rId74"/>
                <a:stretch>
                  <a:fillRect/>
                </a:stretch>
              </p:blipFill>
              <p:spPr>
                <a:xfrm>
                  <a:off x="8322218" y="2982142"/>
                  <a:ext cx="224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B01275C6-E02A-7217-C8AC-8DF0F2AA1C71}"/>
                    </a:ext>
                  </a:extLst>
                </p14:cNvPr>
                <p14:cNvContentPartPr/>
                <p14:nvPr/>
              </p14:nvContentPartPr>
              <p14:xfrm>
                <a:off x="8610218" y="2783782"/>
                <a:ext cx="208800" cy="216000"/>
              </p14:xfrm>
            </p:contentPart>
          </mc:Choice>
          <mc:Fallback>
            <p:pic>
              <p:nvPicPr>
                <p:cNvPr id="43" name="Freihand 42">
                  <a:extLst>
                    <a:ext uri="{FF2B5EF4-FFF2-40B4-BE49-F238E27FC236}">
                      <a16:creationId xmlns:a16="http://schemas.microsoft.com/office/drawing/2014/main" id="{B01275C6-E02A-7217-C8AC-8DF0F2AA1C71}"/>
                    </a:ext>
                  </a:extLst>
                </p:cNvPr>
                <p:cNvPicPr/>
                <p:nvPr/>
              </p:nvPicPr>
              <p:blipFill>
                <a:blip r:embed="rId76"/>
                <a:stretch>
                  <a:fillRect/>
                </a:stretch>
              </p:blipFill>
              <p:spPr>
                <a:xfrm>
                  <a:off x="8601218" y="2775142"/>
                  <a:ext cx="2264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B3541B68-E9FB-BE70-8C61-9F050753A895}"/>
                    </a:ext>
                  </a:extLst>
                </p14:cNvPr>
                <p14:cNvContentPartPr/>
                <p14:nvPr/>
              </p14:nvContentPartPr>
              <p14:xfrm>
                <a:off x="8887058" y="2762182"/>
                <a:ext cx="199440" cy="116280"/>
              </p14:xfrm>
            </p:contentPart>
          </mc:Choice>
          <mc:Fallback>
            <p:pic>
              <p:nvPicPr>
                <p:cNvPr id="44" name="Freihand 43">
                  <a:extLst>
                    <a:ext uri="{FF2B5EF4-FFF2-40B4-BE49-F238E27FC236}">
                      <a16:creationId xmlns:a16="http://schemas.microsoft.com/office/drawing/2014/main" id="{B3541B68-E9FB-BE70-8C61-9F050753A895}"/>
                    </a:ext>
                  </a:extLst>
                </p:cNvPr>
                <p:cNvPicPr/>
                <p:nvPr/>
              </p:nvPicPr>
              <p:blipFill>
                <a:blip r:embed="rId78"/>
                <a:stretch>
                  <a:fillRect/>
                </a:stretch>
              </p:blipFill>
              <p:spPr>
                <a:xfrm>
                  <a:off x="8878418" y="2753542"/>
                  <a:ext cx="217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2DAB76E2-71FD-BCB7-F7DA-F4D92DDF90B7}"/>
                    </a:ext>
                  </a:extLst>
                </p14:cNvPr>
                <p14:cNvContentPartPr/>
                <p14:nvPr/>
              </p14:nvContentPartPr>
              <p14:xfrm>
                <a:off x="9106658" y="2738062"/>
                <a:ext cx="210600" cy="59760"/>
              </p14:xfrm>
            </p:contentPart>
          </mc:Choice>
          <mc:Fallback>
            <p:pic>
              <p:nvPicPr>
                <p:cNvPr id="45" name="Freihand 44">
                  <a:extLst>
                    <a:ext uri="{FF2B5EF4-FFF2-40B4-BE49-F238E27FC236}">
                      <a16:creationId xmlns:a16="http://schemas.microsoft.com/office/drawing/2014/main" id="{2DAB76E2-71FD-BCB7-F7DA-F4D92DDF90B7}"/>
                    </a:ext>
                  </a:extLst>
                </p:cNvPr>
                <p:cNvPicPr/>
                <p:nvPr/>
              </p:nvPicPr>
              <p:blipFill>
                <a:blip r:embed="rId80"/>
                <a:stretch>
                  <a:fillRect/>
                </a:stretch>
              </p:blipFill>
              <p:spPr>
                <a:xfrm>
                  <a:off x="9097658" y="2729062"/>
                  <a:ext cx="228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EC21F690-1AC8-844B-418B-CB9C55A1BF02}"/>
                    </a:ext>
                  </a:extLst>
                </p14:cNvPr>
                <p14:cNvContentPartPr/>
                <p14:nvPr/>
              </p14:nvContentPartPr>
              <p14:xfrm>
                <a:off x="9541178" y="2444302"/>
                <a:ext cx="351000" cy="186840"/>
              </p14:xfrm>
            </p:contentPart>
          </mc:Choice>
          <mc:Fallback>
            <p:pic>
              <p:nvPicPr>
                <p:cNvPr id="46" name="Freihand 45">
                  <a:extLst>
                    <a:ext uri="{FF2B5EF4-FFF2-40B4-BE49-F238E27FC236}">
                      <a16:creationId xmlns:a16="http://schemas.microsoft.com/office/drawing/2014/main" id="{EC21F690-1AC8-844B-418B-CB9C55A1BF02}"/>
                    </a:ext>
                  </a:extLst>
                </p:cNvPr>
                <p:cNvPicPr/>
                <p:nvPr/>
              </p:nvPicPr>
              <p:blipFill>
                <a:blip r:embed="rId82"/>
                <a:stretch>
                  <a:fillRect/>
                </a:stretch>
              </p:blipFill>
              <p:spPr>
                <a:xfrm>
                  <a:off x="9532538" y="2435302"/>
                  <a:ext cx="368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1F4D8A9F-A970-E595-1E61-D747616F9217}"/>
                    </a:ext>
                  </a:extLst>
                </p14:cNvPr>
                <p14:cNvContentPartPr/>
                <p14:nvPr/>
              </p14:nvContentPartPr>
              <p14:xfrm>
                <a:off x="5757218" y="4167622"/>
                <a:ext cx="202320" cy="276480"/>
              </p14:xfrm>
            </p:contentPart>
          </mc:Choice>
          <mc:Fallback>
            <p:pic>
              <p:nvPicPr>
                <p:cNvPr id="48" name="Freihand 47">
                  <a:extLst>
                    <a:ext uri="{FF2B5EF4-FFF2-40B4-BE49-F238E27FC236}">
                      <a16:creationId xmlns:a16="http://schemas.microsoft.com/office/drawing/2014/main" id="{1F4D8A9F-A970-E595-1E61-D747616F9217}"/>
                    </a:ext>
                  </a:extLst>
                </p:cNvPr>
                <p:cNvPicPr/>
                <p:nvPr/>
              </p:nvPicPr>
              <p:blipFill>
                <a:blip r:embed="rId84"/>
                <a:stretch>
                  <a:fillRect/>
                </a:stretch>
              </p:blipFill>
              <p:spPr>
                <a:xfrm>
                  <a:off x="5748218" y="4158622"/>
                  <a:ext cx="2199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7D9276F5-182F-67F5-967F-BDEDDFD7809B}"/>
                    </a:ext>
                  </a:extLst>
                </p14:cNvPr>
                <p14:cNvContentPartPr/>
                <p14:nvPr/>
              </p14:nvContentPartPr>
              <p14:xfrm>
                <a:off x="5960978" y="4010662"/>
                <a:ext cx="393480" cy="294840"/>
              </p14:xfrm>
            </p:contentPart>
          </mc:Choice>
          <mc:Fallback>
            <p:pic>
              <p:nvPicPr>
                <p:cNvPr id="49" name="Freihand 48">
                  <a:extLst>
                    <a:ext uri="{FF2B5EF4-FFF2-40B4-BE49-F238E27FC236}">
                      <a16:creationId xmlns:a16="http://schemas.microsoft.com/office/drawing/2014/main" id="{7D9276F5-182F-67F5-967F-BDEDDFD7809B}"/>
                    </a:ext>
                  </a:extLst>
                </p:cNvPr>
                <p:cNvPicPr/>
                <p:nvPr/>
              </p:nvPicPr>
              <p:blipFill>
                <a:blip r:embed="rId86"/>
                <a:stretch>
                  <a:fillRect/>
                </a:stretch>
              </p:blipFill>
              <p:spPr>
                <a:xfrm>
                  <a:off x="5951978" y="4001662"/>
                  <a:ext cx="4111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27152363-8E2D-F6AF-D1B0-028766EED622}"/>
                    </a:ext>
                  </a:extLst>
                </p14:cNvPr>
                <p14:cNvContentPartPr/>
                <p14:nvPr/>
              </p14:nvContentPartPr>
              <p14:xfrm>
                <a:off x="6278858" y="3938302"/>
                <a:ext cx="43560" cy="14760"/>
              </p14:xfrm>
            </p:contentPart>
          </mc:Choice>
          <mc:Fallback>
            <p:pic>
              <p:nvPicPr>
                <p:cNvPr id="50" name="Freihand 49">
                  <a:extLst>
                    <a:ext uri="{FF2B5EF4-FFF2-40B4-BE49-F238E27FC236}">
                      <a16:creationId xmlns:a16="http://schemas.microsoft.com/office/drawing/2014/main" id="{27152363-8E2D-F6AF-D1B0-028766EED622}"/>
                    </a:ext>
                  </a:extLst>
                </p:cNvPr>
                <p:cNvPicPr/>
                <p:nvPr/>
              </p:nvPicPr>
              <p:blipFill>
                <a:blip r:embed="rId88"/>
                <a:stretch>
                  <a:fillRect/>
                </a:stretch>
              </p:blipFill>
              <p:spPr>
                <a:xfrm>
                  <a:off x="6269858" y="3929662"/>
                  <a:ext cx="61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24A0787C-F48B-7612-C2A8-91C7C4E009F3}"/>
                    </a:ext>
                  </a:extLst>
                </p14:cNvPr>
                <p14:cNvContentPartPr/>
                <p14:nvPr/>
              </p14:nvContentPartPr>
              <p14:xfrm>
                <a:off x="6101738" y="3900862"/>
                <a:ext cx="550440" cy="314640"/>
              </p14:xfrm>
            </p:contentPart>
          </mc:Choice>
          <mc:Fallback>
            <p:pic>
              <p:nvPicPr>
                <p:cNvPr id="51" name="Freihand 50">
                  <a:extLst>
                    <a:ext uri="{FF2B5EF4-FFF2-40B4-BE49-F238E27FC236}">
                      <a16:creationId xmlns:a16="http://schemas.microsoft.com/office/drawing/2014/main" id="{24A0787C-F48B-7612-C2A8-91C7C4E009F3}"/>
                    </a:ext>
                  </a:extLst>
                </p:cNvPr>
                <p:cNvPicPr/>
                <p:nvPr/>
              </p:nvPicPr>
              <p:blipFill>
                <a:blip r:embed="rId90"/>
                <a:stretch>
                  <a:fillRect/>
                </a:stretch>
              </p:blipFill>
              <p:spPr>
                <a:xfrm>
                  <a:off x="6093098" y="3891862"/>
                  <a:ext cx="56808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84DCEC9D-691F-7B4C-5F21-908D2CBAEB86}"/>
                    </a:ext>
                  </a:extLst>
                </p14:cNvPr>
                <p14:cNvContentPartPr/>
                <p14:nvPr/>
              </p14:nvContentPartPr>
              <p14:xfrm>
                <a:off x="7073018" y="3689182"/>
                <a:ext cx="51840" cy="176760"/>
              </p14:xfrm>
            </p:contentPart>
          </mc:Choice>
          <mc:Fallback>
            <p:pic>
              <p:nvPicPr>
                <p:cNvPr id="52" name="Freihand 51">
                  <a:extLst>
                    <a:ext uri="{FF2B5EF4-FFF2-40B4-BE49-F238E27FC236}">
                      <a16:creationId xmlns:a16="http://schemas.microsoft.com/office/drawing/2014/main" id="{84DCEC9D-691F-7B4C-5F21-908D2CBAEB86}"/>
                    </a:ext>
                  </a:extLst>
                </p:cNvPr>
                <p:cNvPicPr/>
                <p:nvPr/>
              </p:nvPicPr>
              <p:blipFill>
                <a:blip r:embed="rId92"/>
                <a:stretch>
                  <a:fillRect/>
                </a:stretch>
              </p:blipFill>
              <p:spPr>
                <a:xfrm>
                  <a:off x="7064018" y="3680182"/>
                  <a:ext cx="694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84D70E1A-766C-787D-18C9-22FA20907E46}"/>
                    </a:ext>
                  </a:extLst>
                </p14:cNvPr>
                <p14:cNvContentPartPr/>
                <p14:nvPr/>
              </p14:nvContentPartPr>
              <p14:xfrm>
                <a:off x="6979778" y="3661462"/>
                <a:ext cx="201960" cy="221760"/>
              </p14:xfrm>
            </p:contentPart>
          </mc:Choice>
          <mc:Fallback>
            <p:pic>
              <p:nvPicPr>
                <p:cNvPr id="53" name="Freihand 52">
                  <a:extLst>
                    <a:ext uri="{FF2B5EF4-FFF2-40B4-BE49-F238E27FC236}">
                      <a16:creationId xmlns:a16="http://schemas.microsoft.com/office/drawing/2014/main" id="{84D70E1A-766C-787D-18C9-22FA20907E46}"/>
                    </a:ext>
                  </a:extLst>
                </p:cNvPr>
                <p:cNvPicPr/>
                <p:nvPr/>
              </p:nvPicPr>
              <p:blipFill>
                <a:blip r:embed="rId94"/>
                <a:stretch>
                  <a:fillRect/>
                </a:stretch>
              </p:blipFill>
              <p:spPr>
                <a:xfrm>
                  <a:off x="6971138" y="3652822"/>
                  <a:ext cx="2196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753A0AFC-FDA4-FCB0-7557-E4877E1A894C}"/>
                    </a:ext>
                  </a:extLst>
                </p14:cNvPr>
                <p14:cNvContentPartPr/>
                <p14:nvPr/>
              </p14:nvContentPartPr>
              <p14:xfrm>
                <a:off x="7259858" y="3501262"/>
                <a:ext cx="383400" cy="315360"/>
              </p14:xfrm>
            </p:contentPart>
          </mc:Choice>
          <mc:Fallback>
            <p:pic>
              <p:nvPicPr>
                <p:cNvPr id="55" name="Freihand 54">
                  <a:extLst>
                    <a:ext uri="{FF2B5EF4-FFF2-40B4-BE49-F238E27FC236}">
                      <a16:creationId xmlns:a16="http://schemas.microsoft.com/office/drawing/2014/main" id="{753A0AFC-FDA4-FCB0-7557-E4877E1A894C}"/>
                    </a:ext>
                  </a:extLst>
                </p:cNvPr>
                <p:cNvPicPr/>
                <p:nvPr/>
              </p:nvPicPr>
              <p:blipFill>
                <a:blip r:embed="rId96"/>
                <a:stretch>
                  <a:fillRect/>
                </a:stretch>
              </p:blipFill>
              <p:spPr>
                <a:xfrm>
                  <a:off x="7250858" y="3492262"/>
                  <a:ext cx="40104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58356BF2-274D-C4CB-920B-EDB4DA05CDBA}"/>
                    </a:ext>
                  </a:extLst>
                </p14:cNvPr>
                <p14:cNvContentPartPr/>
                <p14:nvPr/>
              </p14:nvContentPartPr>
              <p14:xfrm>
                <a:off x="7534538" y="3507022"/>
                <a:ext cx="194760" cy="144720"/>
              </p14:xfrm>
            </p:contentPart>
          </mc:Choice>
          <mc:Fallback>
            <p:pic>
              <p:nvPicPr>
                <p:cNvPr id="56" name="Freihand 55">
                  <a:extLst>
                    <a:ext uri="{FF2B5EF4-FFF2-40B4-BE49-F238E27FC236}">
                      <a16:creationId xmlns:a16="http://schemas.microsoft.com/office/drawing/2014/main" id="{58356BF2-274D-C4CB-920B-EDB4DA05CDBA}"/>
                    </a:ext>
                  </a:extLst>
                </p:cNvPr>
                <p:cNvPicPr/>
                <p:nvPr/>
              </p:nvPicPr>
              <p:blipFill>
                <a:blip r:embed="rId98"/>
                <a:stretch>
                  <a:fillRect/>
                </a:stretch>
              </p:blipFill>
              <p:spPr>
                <a:xfrm>
                  <a:off x="7525898" y="3498382"/>
                  <a:ext cx="212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2DCFA3FB-6D41-9FF4-5278-6442BA68EEB0}"/>
                    </a:ext>
                  </a:extLst>
                </p14:cNvPr>
                <p14:cNvContentPartPr/>
                <p14:nvPr/>
              </p14:nvContentPartPr>
              <p14:xfrm>
                <a:off x="7737938" y="3425662"/>
                <a:ext cx="108000" cy="196560"/>
              </p14:xfrm>
            </p:contentPart>
          </mc:Choice>
          <mc:Fallback>
            <p:pic>
              <p:nvPicPr>
                <p:cNvPr id="57" name="Freihand 56">
                  <a:extLst>
                    <a:ext uri="{FF2B5EF4-FFF2-40B4-BE49-F238E27FC236}">
                      <a16:creationId xmlns:a16="http://schemas.microsoft.com/office/drawing/2014/main" id="{2DCFA3FB-6D41-9FF4-5278-6442BA68EEB0}"/>
                    </a:ext>
                  </a:extLst>
                </p:cNvPr>
                <p:cNvPicPr/>
                <p:nvPr/>
              </p:nvPicPr>
              <p:blipFill>
                <a:blip r:embed="rId100"/>
                <a:stretch>
                  <a:fillRect/>
                </a:stretch>
              </p:blipFill>
              <p:spPr>
                <a:xfrm>
                  <a:off x="7729298" y="3416662"/>
                  <a:ext cx="1256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3DAB320F-0ABA-1033-A26A-1B8AB10A160B}"/>
                    </a:ext>
                  </a:extLst>
                </p14:cNvPr>
                <p14:cNvContentPartPr/>
                <p14:nvPr/>
              </p14:nvContentPartPr>
              <p14:xfrm>
                <a:off x="7839098" y="3396142"/>
                <a:ext cx="60120" cy="150120"/>
              </p14:xfrm>
            </p:contentPart>
          </mc:Choice>
          <mc:Fallback>
            <p:pic>
              <p:nvPicPr>
                <p:cNvPr id="59" name="Freihand 58">
                  <a:extLst>
                    <a:ext uri="{FF2B5EF4-FFF2-40B4-BE49-F238E27FC236}">
                      <a16:creationId xmlns:a16="http://schemas.microsoft.com/office/drawing/2014/main" id="{3DAB320F-0ABA-1033-A26A-1B8AB10A160B}"/>
                    </a:ext>
                  </a:extLst>
                </p:cNvPr>
                <p:cNvPicPr/>
                <p:nvPr/>
              </p:nvPicPr>
              <p:blipFill>
                <a:blip r:embed="rId102"/>
                <a:stretch>
                  <a:fillRect/>
                </a:stretch>
              </p:blipFill>
              <p:spPr>
                <a:xfrm>
                  <a:off x="7830458" y="3387142"/>
                  <a:ext cx="77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7B088074-9B8A-D77A-EA77-14C626586947}"/>
                    </a:ext>
                  </a:extLst>
                </p14:cNvPr>
                <p14:cNvContentPartPr/>
                <p14:nvPr/>
              </p14:nvContentPartPr>
              <p14:xfrm>
                <a:off x="7916858" y="3437902"/>
                <a:ext cx="284400" cy="102240"/>
              </p14:xfrm>
            </p:contentPart>
          </mc:Choice>
          <mc:Fallback>
            <p:pic>
              <p:nvPicPr>
                <p:cNvPr id="60" name="Freihand 59">
                  <a:extLst>
                    <a:ext uri="{FF2B5EF4-FFF2-40B4-BE49-F238E27FC236}">
                      <a16:creationId xmlns:a16="http://schemas.microsoft.com/office/drawing/2014/main" id="{7B088074-9B8A-D77A-EA77-14C626586947}"/>
                    </a:ext>
                  </a:extLst>
                </p:cNvPr>
                <p:cNvPicPr/>
                <p:nvPr/>
              </p:nvPicPr>
              <p:blipFill>
                <a:blip r:embed="rId104"/>
                <a:stretch>
                  <a:fillRect/>
                </a:stretch>
              </p:blipFill>
              <p:spPr>
                <a:xfrm>
                  <a:off x="7907858" y="3428902"/>
                  <a:ext cx="302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02D01FDF-2EB2-E10C-616E-AC1C8B981D36}"/>
                    </a:ext>
                  </a:extLst>
                </p14:cNvPr>
                <p14:cNvContentPartPr/>
                <p14:nvPr/>
              </p14:nvContentPartPr>
              <p14:xfrm>
                <a:off x="8414018" y="3256822"/>
                <a:ext cx="443880" cy="199080"/>
              </p14:xfrm>
            </p:contentPart>
          </mc:Choice>
          <mc:Fallback>
            <p:pic>
              <p:nvPicPr>
                <p:cNvPr id="61" name="Freihand 60">
                  <a:extLst>
                    <a:ext uri="{FF2B5EF4-FFF2-40B4-BE49-F238E27FC236}">
                      <a16:creationId xmlns:a16="http://schemas.microsoft.com/office/drawing/2014/main" id="{02D01FDF-2EB2-E10C-616E-AC1C8B981D36}"/>
                    </a:ext>
                  </a:extLst>
                </p:cNvPr>
                <p:cNvPicPr/>
                <p:nvPr/>
              </p:nvPicPr>
              <p:blipFill>
                <a:blip r:embed="rId106"/>
                <a:stretch>
                  <a:fillRect/>
                </a:stretch>
              </p:blipFill>
              <p:spPr>
                <a:xfrm>
                  <a:off x="8405018" y="3248182"/>
                  <a:ext cx="4615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BB53999B-E54D-9309-A186-9571D0DDB67A}"/>
                    </a:ext>
                  </a:extLst>
                </p14:cNvPr>
                <p14:cNvContentPartPr/>
                <p14:nvPr/>
              </p14:nvContentPartPr>
              <p14:xfrm>
                <a:off x="8765378" y="3128302"/>
                <a:ext cx="14400" cy="11160"/>
              </p14:xfrm>
            </p:contentPart>
          </mc:Choice>
          <mc:Fallback>
            <p:pic>
              <p:nvPicPr>
                <p:cNvPr id="62" name="Freihand 61">
                  <a:extLst>
                    <a:ext uri="{FF2B5EF4-FFF2-40B4-BE49-F238E27FC236}">
                      <a16:creationId xmlns:a16="http://schemas.microsoft.com/office/drawing/2014/main" id="{BB53999B-E54D-9309-A186-9571D0DDB67A}"/>
                    </a:ext>
                  </a:extLst>
                </p:cNvPr>
                <p:cNvPicPr/>
                <p:nvPr/>
              </p:nvPicPr>
              <p:blipFill>
                <a:blip r:embed="rId108"/>
                <a:stretch>
                  <a:fillRect/>
                </a:stretch>
              </p:blipFill>
              <p:spPr>
                <a:xfrm>
                  <a:off x="8756378" y="3119662"/>
                  <a:ext cx="32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B4E078FC-915A-2F7D-F033-C72D7BCC5364}"/>
                    </a:ext>
                  </a:extLst>
                </p14:cNvPr>
                <p14:cNvContentPartPr/>
                <p14:nvPr/>
              </p14:nvContentPartPr>
              <p14:xfrm>
                <a:off x="9094418" y="2970262"/>
                <a:ext cx="203760" cy="248040"/>
              </p14:xfrm>
            </p:contentPart>
          </mc:Choice>
          <mc:Fallback>
            <p:pic>
              <p:nvPicPr>
                <p:cNvPr id="63" name="Freihand 62">
                  <a:extLst>
                    <a:ext uri="{FF2B5EF4-FFF2-40B4-BE49-F238E27FC236}">
                      <a16:creationId xmlns:a16="http://schemas.microsoft.com/office/drawing/2014/main" id="{B4E078FC-915A-2F7D-F033-C72D7BCC5364}"/>
                    </a:ext>
                  </a:extLst>
                </p:cNvPr>
                <p:cNvPicPr/>
                <p:nvPr/>
              </p:nvPicPr>
              <p:blipFill>
                <a:blip r:embed="rId110"/>
                <a:stretch>
                  <a:fillRect/>
                </a:stretch>
              </p:blipFill>
              <p:spPr>
                <a:xfrm>
                  <a:off x="9085778" y="2961262"/>
                  <a:ext cx="2214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2401" name="Freihand 102400">
                  <a:extLst>
                    <a:ext uri="{FF2B5EF4-FFF2-40B4-BE49-F238E27FC236}">
                      <a16:creationId xmlns:a16="http://schemas.microsoft.com/office/drawing/2014/main" id="{FF11EE45-915B-C31E-4BCB-8C3CDA9FBD62}"/>
                    </a:ext>
                  </a:extLst>
                </p14:cNvPr>
                <p14:cNvContentPartPr/>
                <p14:nvPr/>
              </p14:nvContentPartPr>
              <p14:xfrm>
                <a:off x="9275138" y="2913022"/>
                <a:ext cx="264240" cy="273600"/>
              </p14:xfrm>
            </p:contentPart>
          </mc:Choice>
          <mc:Fallback>
            <p:pic>
              <p:nvPicPr>
                <p:cNvPr id="102401" name="Freihand 102400">
                  <a:extLst>
                    <a:ext uri="{FF2B5EF4-FFF2-40B4-BE49-F238E27FC236}">
                      <a16:creationId xmlns:a16="http://schemas.microsoft.com/office/drawing/2014/main" id="{FF11EE45-915B-C31E-4BCB-8C3CDA9FBD62}"/>
                    </a:ext>
                  </a:extLst>
                </p:cNvPr>
                <p:cNvPicPr/>
                <p:nvPr/>
              </p:nvPicPr>
              <p:blipFill>
                <a:blip r:embed="rId112"/>
                <a:stretch>
                  <a:fillRect/>
                </a:stretch>
              </p:blipFill>
              <p:spPr>
                <a:xfrm>
                  <a:off x="9266138" y="2904382"/>
                  <a:ext cx="2818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2402" name="Freihand 102401">
                  <a:extLst>
                    <a:ext uri="{FF2B5EF4-FFF2-40B4-BE49-F238E27FC236}">
                      <a16:creationId xmlns:a16="http://schemas.microsoft.com/office/drawing/2014/main" id="{19B1CF39-A34F-2A0F-2D9D-0CF713D2CD4B}"/>
                    </a:ext>
                  </a:extLst>
                </p14:cNvPr>
                <p14:cNvContentPartPr/>
                <p14:nvPr/>
              </p14:nvContentPartPr>
              <p14:xfrm>
                <a:off x="9568898" y="2942182"/>
                <a:ext cx="423000" cy="161280"/>
              </p14:xfrm>
            </p:contentPart>
          </mc:Choice>
          <mc:Fallback>
            <p:pic>
              <p:nvPicPr>
                <p:cNvPr id="102402" name="Freihand 102401">
                  <a:extLst>
                    <a:ext uri="{FF2B5EF4-FFF2-40B4-BE49-F238E27FC236}">
                      <a16:creationId xmlns:a16="http://schemas.microsoft.com/office/drawing/2014/main" id="{19B1CF39-A34F-2A0F-2D9D-0CF713D2CD4B}"/>
                    </a:ext>
                  </a:extLst>
                </p:cNvPr>
                <p:cNvPicPr/>
                <p:nvPr/>
              </p:nvPicPr>
              <p:blipFill>
                <a:blip r:embed="rId114"/>
                <a:stretch>
                  <a:fillRect/>
                </a:stretch>
              </p:blipFill>
              <p:spPr>
                <a:xfrm>
                  <a:off x="9559898" y="2933182"/>
                  <a:ext cx="440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2405" name="Freihand 102404">
                  <a:extLst>
                    <a:ext uri="{FF2B5EF4-FFF2-40B4-BE49-F238E27FC236}">
                      <a16:creationId xmlns:a16="http://schemas.microsoft.com/office/drawing/2014/main" id="{F5121C5B-6442-122D-5860-38219BE1A750}"/>
                    </a:ext>
                  </a:extLst>
                </p14:cNvPr>
                <p14:cNvContentPartPr/>
                <p14:nvPr/>
              </p14:nvContentPartPr>
              <p14:xfrm>
                <a:off x="10044818" y="2771902"/>
                <a:ext cx="271440" cy="341640"/>
              </p14:xfrm>
            </p:contentPart>
          </mc:Choice>
          <mc:Fallback>
            <p:pic>
              <p:nvPicPr>
                <p:cNvPr id="102405" name="Freihand 102404">
                  <a:extLst>
                    <a:ext uri="{FF2B5EF4-FFF2-40B4-BE49-F238E27FC236}">
                      <a16:creationId xmlns:a16="http://schemas.microsoft.com/office/drawing/2014/main" id="{F5121C5B-6442-122D-5860-38219BE1A750}"/>
                    </a:ext>
                  </a:extLst>
                </p:cNvPr>
                <p:cNvPicPr/>
                <p:nvPr/>
              </p:nvPicPr>
              <p:blipFill>
                <a:blip r:embed="rId116"/>
                <a:stretch>
                  <a:fillRect/>
                </a:stretch>
              </p:blipFill>
              <p:spPr>
                <a:xfrm>
                  <a:off x="10036178" y="2763262"/>
                  <a:ext cx="28908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2406" name="Freihand 102405">
                  <a:extLst>
                    <a:ext uri="{FF2B5EF4-FFF2-40B4-BE49-F238E27FC236}">
                      <a16:creationId xmlns:a16="http://schemas.microsoft.com/office/drawing/2014/main" id="{FE5DBE01-1509-AAFF-E5D3-88EC7A194862}"/>
                    </a:ext>
                  </a:extLst>
                </p14:cNvPr>
                <p14:cNvContentPartPr/>
                <p14:nvPr/>
              </p14:nvContentPartPr>
              <p14:xfrm>
                <a:off x="10395818" y="2557342"/>
                <a:ext cx="324720" cy="408600"/>
              </p14:xfrm>
            </p:contentPart>
          </mc:Choice>
          <mc:Fallback>
            <p:pic>
              <p:nvPicPr>
                <p:cNvPr id="102406" name="Freihand 102405">
                  <a:extLst>
                    <a:ext uri="{FF2B5EF4-FFF2-40B4-BE49-F238E27FC236}">
                      <a16:creationId xmlns:a16="http://schemas.microsoft.com/office/drawing/2014/main" id="{FE5DBE01-1509-AAFF-E5D3-88EC7A194862}"/>
                    </a:ext>
                  </a:extLst>
                </p:cNvPr>
                <p:cNvPicPr/>
                <p:nvPr/>
              </p:nvPicPr>
              <p:blipFill>
                <a:blip r:embed="rId118"/>
                <a:stretch>
                  <a:fillRect/>
                </a:stretch>
              </p:blipFill>
              <p:spPr>
                <a:xfrm>
                  <a:off x="10386818" y="2548342"/>
                  <a:ext cx="34236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2407" name="Freihand 102406">
                  <a:extLst>
                    <a:ext uri="{FF2B5EF4-FFF2-40B4-BE49-F238E27FC236}">
                      <a16:creationId xmlns:a16="http://schemas.microsoft.com/office/drawing/2014/main" id="{CE77CEE7-64F2-9EEF-B336-9990CA906306}"/>
                    </a:ext>
                  </a:extLst>
                </p14:cNvPr>
                <p14:cNvContentPartPr/>
                <p14:nvPr/>
              </p14:nvContentPartPr>
              <p14:xfrm>
                <a:off x="10792538" y="2580382"/>
                <a:ext cx="122040" cy="136800"/>
              </p14:xfrm>
            </p:contentPart>
          </mc:Choice>
          <mc:Fallback>
            <p:pic>
              <p:nvPicPr>
                <p:cNvPr id="102407" name="Freihand 102406">
                  <a:extLst>
                    <a:ext uri="{FF2B5EF4-FFF2-40B4-BE49-F238E27FC236}">
                      <a16:creationId xmlns:a16="http://schemas.microsoft.com/office/drawing/2014/main" id="{CE77CEE7-64F2-9EEF-B336-9990CA906306}"/>
                    </a:ext>
                  </a:extLst>
                </p:cNvPr>
                <p:cNvPicPr/>
                <p:nvPr/>
              </p:nvPicPr>
              <p:blipFill>
                <a:blip r:embed="rId120"/>
                <a:stretch>
                  <a:fillRect/>
                </a:stretch>
              </p:blipFill>
              <p:spPr>
                <a:xfrm>
                  <a:off x="10783898" y="2571742"/>
                  <a:ext cx="139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2408" name="Freihand 102407">
                  <a:extLst>
                    <a:ext uri="{FF2B5EF4-FFF2-40B4-BE49-F238E27FC236}">
                      <a16:creationId xmlns:a16="http://schemas.microsoft.com/office/drawing/2014/main" id="{E2898C92-B095-9B04-5D98-194D6D04825F}"/>
                    </a:ext>
                  </a:extLst>
                </p14:cNvPr>
                <p14:cNvContentPartPr/>
                <p14:nvPr/>
              </p14:nvContentPartPr>
              <p14:xfrm>
                <a:off x="10497338" y="2430622"/>
                <a:ext cx="46440" cy="25560"/>
              </p14:xfrm>
            </p:contentPart>
          </mc:Choice>
          <mc:Fallback>
            <p:pic>
              <p:nvPicPr>
                <p:cNvPr id="102408" name="Freihand 102407">
                  <a:extLst>
                    <a:ext uri="{FF2B5EF4-FFF2-40B4-BE49-F238E27FC236}">
                      <a16:creationId xmlns:a16="http://schemas.microsoft.com/office/drawing/2014/main" id="{E2898C92-B095-9B04-5D98-194D6D04825F}"/>
                    </a:ext>
                  </a:extLst>
                </p:cNvPr>
                <p:cNvPicPr/>
                <p:nvPr/>
              </p:nvPicPr>
              <p:blipFill>
                <a:blip r:embed="rId122"/>
                <a:stretch>
                  <a:fillRect/>
                </a:stretch>
              </p:blipFill>
              <p:spPr>
                <a:xfrm>
                  <a:off x="10488698" y="2421982"/>
                  <a:ext cx="64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2409" name="Freihand 102408">
                  <a:extLst>
                    <a:ext uri="{FF2B5EF4-FFF2-40B4-BE49-F238E27FC236}">
                      <a16:creationId xmlns:a16="http://schemas.microsoft.com/office/drawing/2014/main" id="{73DB223C-C2AD-5EB0-089B-D1A65CFD81A4}"/>
                    </a:ext>
                  </a:extLst>
                </p14:cNvPr>
                <p14:cNvContentPartPr/>
                <p14:nvPr/>
              </p14:nvContentPartPr>
              <p14:xfrm>
                <a:off x="9119618" y="2831302"/>
                <a:ext cx="1928520" cy="712800"/>
              </p14:xfrm>
            </p:contentPart>
          </mc:Choice>
          <mc:Fallback>
            <p:pic>
              <p:nvPicPr>
                <p:cNvPr id="102409" name="Freihand 102408">
                  <a:extLst>
                    <a:ext uri="{FF2B5EF4-FFF2-40B4-BE49-F238E27FC236}">
                      <a16:creationId xmlns:a16="http://schemas.microsoft.com/office/drawing/2014/main" id="{73DB223C-C2AD-5EB0-089B-D1A65CFD81A4}"/>
                    </a:ext>
                  </a:extLst>
                </p:cNvPr>
                <p:cNvPicPr/>
                <p:nvPr/>
              </p:nvPicPr>
              <p:blipFill>
                <a:blip r:embed="rId124"/>
                <a:stretch>
                  <a:fillRect/>
                </a:stretch>
              </p:blipFill>
              <p:spPr>
                <a:xfrm>
                  <a:off x="9110978" y="2822302"/>
                  <a:ext cx="1946160" cy="730440"/>
                </a:xfrm>
                <a:prstGeom prst="rect">
                  <a:avLst/>
                </a:prstGeom>
              </p:spPr>
            </p:pic>
          </mc:Fallback>
        </mc:AlternateContent>
      </p:gr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6D78CD24-F79A-2859-A395-29503E4666EA}"/>
                  </a:ext>
                </a:extLst>
              </p14:cNvPr>
              <p14:cNvContentPartPr/>
              <p14:nvPr/>
            </p14:nvContentPartPr>
            <p14:xfrm>
              <a:off x="8116658" y="2144422"/>
              <a:ext cx="2489400" cy="93600"/>
            </p14:xfrm>
          </p:contentPart>
        </mc:Choice>
        <mc:Fallback>
          <p:pic>
            <p:nvPicPr>
              <p:cNvPr id="6" name="Freihand 5">
                <a:extLst>
                  <a:ext uri="{FF2B5EF4-FFF2-40B4-BE49-F238E27FC236}">
                    <a16:creationId xmlns:a16="http://schemas.microsoft.com/office/drawing/2014/main" id="{6D78CD24-F79A-2859-A395-29503E4666EA}"/>
                  </a:ext>
                </a:extLst>
              </p:cNvPr>
              <p:cNvPicPr/>
              <p:nvPr/>
            </p:nvPicPr>
            <p:blipFill>
              <a:blip r:embed="rId4"/>
              <a:stretch>
                <a:fillRect/>
              </a:stretch>
            </p:blipFill>
            <p:spPr>
              <a:xfrm>
                <a:off x="8108018" y="2135422"/>
                <a:ext cx="2507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F09E1FF4-5A86-EB3A-7761-D870C1D86B6A}"/>
                  </a:ext>
                </a:extLst>
              </p14:cNvPr>
              <p14:cNvContentPartPr/>
              <p14:nvPr/>
            </p14:nvContentPartPr>
            <p14:xfrm>
              <a:off x="6710858" y="2527102"/>
              <a:ext cx="2598840" cy="32400"/>
            </p14:xfrm>
          </p:contentPart>
        </mc:Choice>
        <mc:Fallback>
          <p:pic>
            <p:nvPicPr>
              <p:cNvPr id="7" name="Freihand 6">
                <a:extLst>
                  <a:ext uri="{FF2B5EF4-FFF2-40B4-BE49-F238E27FC236}">
                    <a16:creationId xmlns:a16="http://schemas.microsoft.com/office/drawing/2014/main" id="{F09E1FF4-5A86-EB3A-7761-D870C1D86B6A}"/>
                  </a:ext>
                </a:extLst>
              </p:cNvPr>
              <p:cNvPicPr/>
              <p:nvPr/>
            </p:nvPicPr>
            <p:blipFill>
              <a:blip r:embed="rId6"/>
              <a:stretch>
                <a:fillRect/>
              </a:stretch>
            </p:blipFill>
            <p:spPr>
              <a:xfrm>
                <a:off x="6701858" y="2518462"/>
                <a:ext cx="2616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DF9B0721-B70C-005D-FF60-9C4466670294}"/>
                  </a:ext>
                </a:extLst>
              </p14:cNvPr>
              <p14:cNvContentPartPr/>
              <p14:nvPr/>
            </p14:nvContentPartPr>
            <p14:xfrm>
              <a:off x="9269738" y="2081782"/>
              <a:ext cx="1116360" cy="82800"/>
            </p14:xfrm>
          </p:contentPart>
        </mc:Choice>
        <mc:Fallback>
          <p:pic>
            <p:nvPicPr>
              <p:cNvPr id="8" name="Freihand 7">
                <a:extLst>
                  <a:ext uri="{FF2B5EF4-FFF2-40B4-BE49-F238E27FC236}">
                    <a16:creationId xmlns:a16="http://schemas.microsoft.com/office/drawing/2014/main" id="{DF9B0721-B70C-005D-FF60-9C4466670294}"/>
                  </a:ext>
                </a:extLst>
              </p:cNvPr>
              <p:cNvPicPr/>
              <p:nvPr/>
            </p:nvPicPr>
            <p:blipFill>
              <a:blip r:embed="rId8"/>
              <a:stretch>
                <a:fillRect/>
              </a:stretch>
            </p:blipFill>
            <p:spPr>
              <a:xfrm>
                <a:off x="9260738" y="2073142"/>
                <a:ext cx="1134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2" name="Freihand 41">
                <a:extLst>
                  <a:ext uri="{FF2B5EF4-FFF2-40B4-BE49-F238E27FC236}">
                    <a16:creationId xmlns:a16="http://schemas.microsoft.com/office/drawing/2014/main" id="{3B3259C3-E45F-6C09-FB55-C5673928F436}"/>
                  </a:ext>
                </a:extLst>
              </p14:cNvPr>
              <p14:cNvContentPartPr/>
              <p14:nvPr/>
            </p14:nvContentPartPr>
            <p14:xfrm>
              <a:off x="3006098" y="4409182"/>
              <a:ext cx="1227240" cy="42840"/>
            </p14:xfrm>
          </p:contentPart>
        </mc:Choice>
        <mc:Fallback>
          <p:pic>
            <p:nvPicPr>
              <p:cNvPr id="42" name="Freihand 41">
                <a:extLst>
                  <a:ext uri="{FF2B5EF4-FFF2-40B4-BE49-F238E27FC236}">
                    <a16:creationId xmlns:a16="http://schemas.microsoft.com/office/drawing/2014/main" id="{3B3259C3-E45F-6C09-FB55-C5673928F436}"/>
                  </a:ext>
                </a:extLst>
              </p:cNvPr>
              <p:cNvPicPr/>
              <p:nvPr/>
            </p:nvPicPr>
            <p:blipFill>
              <a:blip r:embed="rId10"/>
              <a:stretch>
                <a:fillRect/>
              </a:stretch>
            </p:blipFill>
            <p:spPr>
              <a:xfrm>
                <a:off x="2997098" y="4400542"/>
                <a:ext cx="1244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3" name="Freihand 42">
                <a:extLst>
                  <a:ext uri="{FF2B5EF4-FFF2-40B4-BE49-F238E27FC236}">
                    <a16:creationId xmlns:a16="http://schemas.microsoft.com/office/drawing/2014/main" id="{AC4B2AE0-87A5-D299-809A-7352B2587ABC}"/>
                  </a:ext>
                </a:extLst>
              </p14:cNvPr>
              <p14:cNvContentPartPr/>
              <p14:nvPr/>
            </p14:nvContentPartPr>
            <p14:xfrm>
              <a:off x="6627698" y="3953782"/>
              <a:ext cx="2040480" cy="51840"/>
            </p14:xfrm>
          </p:contentPart>
        </mc:Choice>
        <mc:Fallback>
          <p:pic>
            <p:nvPicPr>
              <p:cNvPr id="43" name="Freihand 42">
                <a:extLst>
                  <a:ext uri="{FF2B5EF4-FFF2-40B4-BE49-F238E27FC236}">
                    <a16:creationId xmlns:a16="http://schemas.microsoft.com/office/drawing/2014/main" id="{AC4B2AE0-87A5-D299-809A-7352B2587ABC}"/>
                  </a:ext>
                </a:extLst>
              </p:cNvPr>
              <p:cNvPicPr/>
              <p:nvPr/>
            </p:nvPicPr>
            <p:blipFill>
              <a:blip r:embed="rId12"/>
              <a:stretch>
                <a:fillRect/>
              </a:stretch>
            </p:blipFill>
            <p:spPr>
              <a:xfrm>
                <a:off x="6618698" y="3945142"/>
                <a:ext cx="2058120" cy="69480"/>
              </a:xfrm>
              <a:prstGeom prst="rect">
                <a:avLst/>
              </a:prstGeom>
            </p:spPr>
          </p:pic>
        </mc:Fallback>
      </mc:AlternateContent>
      <p:grpSp>
        <p:nvGrpSpPr>
          <p:cNvPr id="103448" name="Gruppieren 103447">
            <a:extLst>
              <a:ext uri="{FF2B5EF4-FFF2-40B4-BE49-F238E27FC236}">
                <a16:creationId xmlns:a16="http://schemas.microsoft.com/office/drawing/2014/main" id="{F1B479B8-3581-8B1E-69E0-193D92D77048}"/>
              </a:ext>
            </a:extLst>
          </p:cNvPr>
          <p:cNvGrpSpPr/>
          <p:nvPr/>
        </p:nvGrpSpPr>
        <p:grpSpPr>
          <a:xfrm>
            <a:off x="2035178" y="692542"/>
            <a:ext cx="8681760" cy="5340240"/>
            <a:chOff x="2035178" y="692542"/>
            <a:chExt cx="8681760" cy="5340240"/>
          </a:xfrm>
        </p:grpSpPr>
        <mc:AlternateContent xmlns:mc="http://schemas.openxmlformats.org/markup-compatibility/2006">
          <mc:Choice xmlns:p14="http://schemas.microsoft.com/office/powerpoint/2010/main" Requires="p14">
            <p:contentPart p14:bwMode="auto" r:id="rId13">
              <p14:nvContentPartPr>
                <p14:cNvPr id="2" name="Freihand 1">
                  <a:extLst>
                    <a:ext uri="{FF2B5EF4-FFF2-40B4-BE49-F238E27FC236}">
                      <a16:creationId xmlns:a16="http://schemas.microsoft.com/office/drawing/2014/main" id="{7444FFFF-BFD4-972A-D752-24C91BE7E06A}"/>
                    </a:ext>
                  </a:extLst>
                </p14:cNvPr>
                <p14:cNvContentPartPr/>
                <p14:nvPr/>
              </p14:nvContentPartPr>
              <p14:xfrm>
                <a:off x="6738578" y="1470142"/>
                <a:ext cx="1430640" cy="77760"/>
              </p14:xfrm>
            </p:contentPart>
          </mc:Choice>
          <mc:Fallback>
            <p:pic>
              <p:nvPicPr>
                <p:cNvPr id="2" name="Freihand 1">
                  <a:extLst>
                    <a:ext uri="{FF2B5EF4-FFF2-40B4-BE49-F238E27FC236}">
                      <a16:creationId xmlns:a16="http://schemas.microsoft.com/office/drawing/2014/main" id="{7444FFFF-BFD4-972A-D752-24C91BE7E06A}"/>
                    </a:ext>
                  </a:extLst>
                </p:cNvPr>
                <p:cNvPicPr/>
                <p:nvPr/>
              </p:nvPicPr>
              <p:blipFill>
                <a:blip r:embed="rId14"/>
                <a:stretch>
                  <a:fillRect/>
                </a:stretch>
              </p:blipFill>
              <p:spPr>
                <a:xfrm>
                  <a:off x="6729938" y="1461142"/>
                  <a:ext cx="1448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 name="Freihand 2">
                  <a:extLst>
                    <a:ext uri="{FF2B5EF4-FFF2-40B4-BE49-F238E27FC236}">
                      <a16:creationId xmlns:a16="http://schemas.microsoft.com/office/drawing/2014/main" id="{0D3F89AE-4690-6092-D10D-4478D31DA14F}"/>
                    </a:ext>
                  </a:extLst>
                </p14:cNvPr>
                <p14:cNvContentPartPr/>
                <p14:nvPr/>
              </p14:nvContentPartPr>
              <p14:xfrm>
                <a:off x="2814218" y="1386262"/>
                <a:ext cx="1960200" cy="929520"/>
              </p14:xfrm>
            </p:contentPart>
          </mc:Choice>
          <mc:Fallback>
            <p:pic>
              <p:nvPicPr>
                <p:cNvPr id="3" name="Freihand 2">
                  <a:extLst>
                    <a:ext uri="{FF2B5EF4-FFF2-40B4-BE49-F238E27FC236}">
                      <a16:creationId xmlns:a16="http://schemas.microsoft.com/office/drawing/2014/main" id="{0D3F89AE-4690-6092-D10D-4478D31DA14F}"/>
                    </a:ext>
                  </a:extLst>
                </p:cNvPr>
                <p:cNvPicPr/>
                <p:nvPr/>
              </p:nvPicPr>
              <p:blipFill>
                <a:blip r:embed="rId16"/>
                <a:stretch>
                  <a:fillRect/>
                </a:stretch>
              </p:blipFill>
              <p:spPr>
                <a:xfrm>
                  <a:off x="2805578" y="1377622"/>
                  <a:ext cx="1977840" cy="947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Freihand 4">
                  <a:extLst>
                    <a:ext uri="{FF2B5EF4-FFF2-40B4-BE49-F238E27FC236}">
                      <a16:creationId xmlns:a16="http://schemas.microsoft.com/office/drawing/2014/main" id="{1B6ECCFF-2E17-5151-52D7-315175F2B339}"/>
                    </a:ext>
                  </a:extLst>
                </p14:cNvPr>
                <p14:cNvContentPartPr/>
                <p14:nvPr/>
              </p14:nvContentPartPr>
              <p14:xfrm>
                <a:off x="6677018" y="1783342"/>
                <a:ext cx="2214000" cy="122760"/>
              </p14:xfrm>
            </p:contentPart>
          </mc:Choice>
          <mc:Fallback>
            <p:pic>
              <p:nvPicPr>
                <p:cNvPr id="5" name="Freihand 4">
                  <a:extLst>
                    <a:ext uri="{FF2B5EF4-FFF2-40B4-BE49-F238E27FC236}">
                      <a16:creationId xmlns:a16="http://schemas.microsoft.com/office/drawing/2014/main" id="{1B6ECCFF-2E17-5151-52D7-315175F2B339}"/>
                    </a:ext>
                  </a:extLst>
                </p:cNvPr>
                <p:cNvPicPr/>
                <p:nvPr/>
              </p:nvPicPr>
              <p:blipFill>
                <a:blip r:embed="rId18"/>
                <a:stretch>
                  <a:fillRect/>
                </a:stretch>
              </p:blipFill>
              <p:spPr>
                <a:xfrm>
                  <a:off x="6668378" y="1774342"/>
                  <a:ext cx="2231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53AAF14B-B1C0-8BFD-BEC4-7D61977C8918}"/>
                    </a:ext>
                  </a:extLst>
                </p14:cNvPr>
                <p14:cNvContentPartPr/>
                <p14:nvPr/>
              </p14:nvContentPartPr>
              <p14:xfrm>
                <a:off x="3237938" y="3277342"/>
                <a:ext cx="2514240" cy="88200"/>
              </p14:xfrm>
            </p:contentPart>
          </mc:Choice>
          <mc:Fallback>
            <p:pic>
              <p:nvPicPr>
                <p:cNvPr id="9" name="Freihand 8">
                  <a:extLst>
                    <a:ext uri="{FF2B5EF4-FFF2-40B4-BE49-F238E27FC236}">
                      <a16:creationId xmlns:a16="http://schemas.microsoft.com/office/drawing/2014/main" id="{53AAF14B-B1C0-8BFD-BEC4-7D61977C8918}"/>
                    </a:ext>
                  </a:extLst>
                </p:cNvPr>
                <p:cNvPicPr/>
                <p:nvPr/>
              </p:nvPicPr>
              <p:blipFill>
                <a:blip r:embed="rId20"/>
                <a:stretch>
                  <a:fillRect/>
                </a:stretch>
              </p:blipFill>
              <p:spPr>
                <a:xfrm>
                  <a:off x="3229298" y="3268702"/>
                  <a:ext cx="2531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CE8CDC6D-8D67-F44C-6184-D62355842EAE}"/>
                    </a:ext>
                  </a:extLst>
                </p14:cNvPr>
                <p14:cNvContentPartPr/>
                <p14:nvPr/>
              </p14:nvContentPartPr>
              <p14:xfrm>
                <a:off x="5922818" y="2968822"/>
                <a:ext cx="241920" cy="43200"/>
              </p14:xfrm>
            </p:contentPart>
          </mc:Choice>
          <mc:Fallback>
            <p:pic>
              <p:nvPicPr>
                <p:cNvPr id="10" name="Freihand 9">
                  <a:extLst>
                    <a:ext uri="{FF2B5EF4-FFF2-40B4-BE49-F238E27FC236}">
                      <a16:creationId xmlns:a16="http://schemas.microsoft.com/office/drawing/2014/main" id="{CE8CDC6D-8D67-F44C-6184-D62355842EAE}"/>
                    </a:ext>
                  </a:extLst>
                </p:cNvPr>
                <p:cNvPicPr/>
                <p:nvPr/>
              </p:nvPicPr>
              <p:blipFill>
                <a:blip r:embed="rId22"/>
                <a:stretch>
                  <a:fillRect/>
                </a:stretch>
              </p:blipFill>
              <p:spPr>
                <a:xfrm>
                  <a:off x="5913818" y="2960182"/>
                  <a:ext cx="259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53BD3178-2A6B-21BF-2E8C-BAE4E465D9F0}"/>
                    </a:ext>
                  </a:extLst>
                </p14:cNvPr>
                <p14:cNvContentPartPr/>
                <p14:nvPr/>
              </p14:nvContentPartPr>
              <p14:xfrm>
                <a:off x="5796458" y="2882782"/>
                <a:ext cx="241920" cy="202680"/>
              </p14:xfrm>
            </p:contentPart>
          </mc:Choice>
          <mc:Fallback>
            <p:pic>
              <p:nvPicPr>
                <p:cNvPr id="11" name="Freihand 10">
                  <a:extLst>
                    <a:ext uri="{FF2B5EF4-FFF2-40B4-BE49-F238E27FC236}">
                      <a16:creationId xmlns:a16="http://schemas.microsoft.com/office/drawing/2014/main" id="{53BD3178-2A6B-21BF-2E8C-BAE4E465D9F0}"/>
                    </a:ext>
                  </a:extLst>
                </p:cNvPr>
                <p:cNvPicPr/>
                <p:nvPr/>
              </p:nvPicPr>
              <p:blipFill>
                <a:blip r:embed="rId24"/>
                <a:stretch>
                  <a:fillRect/>
                </a:stretch>
              </p:blipFill>
              <p:spPr>
                <a:xfrm>
                  <a:off x="5787458" y="2873782"/>
                  <a:ext cx="2595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DB896049-A3DA-AB7C-FFB9-890AF5AEE117}"/>
                    </a:ext>
                  </a:extLst>
                </p14:cNvPr>
                <p14:cNvContentPartPr/>
                <p14:nvPr/>
              </p14:nvContentPartPr>
              <p14:xfrm>
                <a:off x="6501698" y="2871262"/>
                <a:ext cx="25560" cy="175320"/>
              </p14:xfrm>
            </p:contentPart>
          </mc:Choice>
          <mc:Fallback>
            <p:pic>
              <p:nvPicPr>
                <p:cNvPr id="12" name="Freihand 11">
                  <a:extLst>
                    <a:ext uri="{FF2B5EF4-FFF2-40B4-BE49-F238E27FC236}">
                      <a16:creationId xmlns:a16="http://schemas.microsoft.com/office/drawing/2014/main" id="{DB896049-A3DA-AB7C-FFB9-890AF5AEE117}"/>
                    </a:ext>
                  </a:extLst>
                </p:cNvPr>
                <p:cNvPicPr/>
                <p:nvPr/>
              </p:nvPicPr>
              <p:blipFill>
                <a:blip r:embed="rId26"/>
                <a:stretch>
                  <a:fillRect/>
                </a:stretch>
              </p:blipFill>
              <p:spPr>
                <a:xfrm>
                  <a:off x="6493058" y="2862622"/>
                  <a:ext cx="43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B55A8490-7655-70E9-4C53-717FF8559527}"/>
                    </a:ext>
                  </a:extLst>
                </p14:cNvPr>
                <p14:cNvContentPartPr/>
                <p14:nvPr/>
              </p14:nvContentPartPr>
              <p14:xfrm>
                <a:off x="6477938" y="2835622"/>
                <a:ext cx="203760" cy="91800"/>
              </p14:xfrm>
            </p:contentPart>
          </mc:Choice>
          <mc:Fallback>
            <p:pic>
              <p:nvPicPr>
                <p:cNvPr id="13" name="Freihand 12">
                  <a:extLst>
                    <a:ext uri="{FF2B5EF4-FFF2-40B4-BE49-F238E27FC236}">
                      <a16:creationId xmlns:a16="http://schemas.microsoft.com/office/drawing/2014/main" id="{B55A8490-7655-70E9-4C53-717FF8559527}"/>
                    </a:ext>
                  </a:extLst>
                </p:cNvPr>
                <p:cNvPicPr/>
                <p:nvPr/>
              </p:nvPicPr>
              <p:blipFill>
                <a:blip r:embed="rId28"/>
                <a:stretch>
                  <a:fillRect/>
                </a:stretch>
              </p:blipFill>
              <p:spPr>
                <a:xfrm>
                  <a:off x="6469298" y="2826982"/>
                  <a:ext cx="221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32810ECB-BE6A-B9D2-F75B-A6CFB4D607BC}"/>
                    </a:ext>
                  </a:extLst>
                </p14:cNvPr>
                <p14:cNvContentPartPr/>
                <p14:nvPr/>
              </p14:nvContentPartPr>
              <p14:xfrm>
                <a:off x="6507098" y="2949022"/>
                <a:ext cx="317880" cy="93600"/>
              </p14:xfrm>
            </p:contentPart>
          </mc:Choice>
          <mc:Fallback>
            <p:pic>
              <p:nvPicPr>
                <p:cNvPr id="16" name="Freihand 15">
                  <a:extLst>
                    <a:ext uri="{FF2B5EF4-FFF2-40B4-BE49-F238E27FC236}">
                      <a16:creationId xmlns:a16="http://schemas.microsoft.com/office/drawing/2014/main" id="{32810ECB-BE6A-B9D2-F75B-A6CFB4D607BC}"/>
                    </a:ext>
                  </a:extLst>
                </p:cNvPr>
                <p:cNvPicPr/>
                <p:nvPr/>
              </p:nvPicPr>
              <p:blipFill>
                <a:blip r:embed="rId30"/>
                <a:stretch>
                  <a:fillRect/>
                </a:stretch>
              </p:blipFill>
              <p:spPr>
                <a:xfrm>
                  <a:off x="6498458" y="2940382"/>
                  <a:ext cx="335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02F9D7C7-A30E-39A6-50C1-224714388D3B}"/>
                    </a:ext>
                  </a:extLst>
                </p14:cNvPr>
                <p14:cNvContentPartPr/>
                <p14:nvPr/>
              </p14:nvContentPartPr>
              <p14:xfrm>
                <a:off x="6873218" y="2832022"/>
                <a:ext cx="118440" cy="194040"/>
              </p14:xfrm>
            </p:contentPart>
          </mc:Choice>
          <mc:Fallback>
            <p:pic>
              <p:nvPicPr>
                <p:cNvPr id="17" name="Freihand 16">
                  <a:extLst>
                    <a:ext uri="{FF2B5EF4-FFF2-40B4-BE49-F238E27FC236}">
                      <a16:creationId xmlns:a16="http://schemas.microsoft.com/office/drawing/2014/main" id="{02F9D7C7-A30E-39A6-50C1-224714388D3B}"/>
                    </a:ext>
                  </a:extLst>
                </p:cNvPr>
                <p:cNvPicPr/>
                <p:nvPr/>
              </p:nvPicPr>
              <p:blipFill>
                <a:blip r:embed="rId32"/>
                <a:stretch>
                  <a:fillRect/>
                </a:stretch>
              </p:blipFill>
              <p:spPr>
                <a:xfrm>
                  <a:off x="6864578" y="2823022"/>
                  <a:ext cx="136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DF054279-DADF-3F5C-47E0-2C75BFE03D64}"/>
                    </a:ext>
                  </a:extLst>
                </p14:cNvPr>
                <p14:cNvContentPartPr/>
                <p14:nvPr/>
              </p14:nvContentPartPr>
              <p14:xfrm>
                <a:off x="7031258" y="2946862"/>
                <a:ext cx="126720" cy="76680"/>
              </p14:xfrm>
            </p:contentPart>
          </mc:Choice>
          <mc:Fallback>
            <p:pic>
              <p:nvPicPr>
                <p:cNvPr id="18" name="Freihand 17">
                  <a:extLst>
                    <a:ext uri="{FF2B5EF4-FFF2-40B4-BE49-F238E27FC236}">
                      <a16:creationId xmlns:a16="http://schemas.microsoft.com/office/drawing/2014/main" id="{DF054279-DADF-3F5C-47E0-2C75BFE03D64}"/>
                    </a:ext>
                  </a:extLst>
                </p:cNvPr>
                <p:cNvPicPr/>
                <p:nvPr/>
              </p:nvPicPr>
              <p:blipFill>
                <a:blip r:embed="rId34"/>
                <a:stretch>
                  <a:fillRect/>
                </a:stretch>
              </p:blipFill>
              <p:spPr>
                <a:xfrm>
                  <a:off x="7022258" y="2937862"/>
                  <a:ext cx="144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12A6E167-2B30-2E88-2D8F-9B965B793072}"/>
                    </a:ext>
                  </a:extLst>
                </p14:cNvPr>
                <p14:cNvContentPartPr/>
                <p14:nvPr/>
              </p14:nvContentPartPr>
              <p14:xfrm>
                <a:off x="7246178" y="2802142"/>
                <a:ext cx="160920" cy="235080"/>
              </p14:xfrm>
            </p:contentPart>
          </mc:Choice>
          <mc:Fallback>
            <p:pic>
              <p:nvPicPr>
                <p:cNvPr id="19" name="Freihand 18">
                  <a:extLst>
                    <a:ext uri="{FF2B5EF4-FFF2-40B4-BE49-F238E27FC236}">
                      <a16:creationId xmlns:a16="http://schemas.microsoft.com/office/drawing/2014/main" id="{12A6E167-2B30-2E88-2D8F-9B965B793072}"/>
                    </a:ext>
                  </a:extLst>
                </p:cNvPr>
                <p:cNvPicPr/>
                <p:nvPr/>
              </p:nvPicPr>
              <p:blipFill>
                <a:blip r:embed="rId36"/>
                <a:stretch>
                  <a:fillRect/>
                </a:stretch>
              </p:blipFill>
              <p:spPr>
                <a:xfrm>
                  <a:off x="7237538" y="2793502"/>
                  <a:ext cx="1785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A66A086F-A4B4-1A4F-9C95-C11543EAA479}"/>
                    </a:ext>
                  </a:extLst>
                </p14:cNvPr>
                <p14:cNvContentPartPr/>
                <p14:nvPr/>
              </p14:nvContentPartPr>
              <p14:xfrm>
                <a:off x="7488098" y="2925262"/>
                <a:ext cx="194040" cy="95400"/>
              </p14:xfrm>
            </p:contentPart>
          </mc:Choice>
          <mc:Fallback>
            <p:pic>
              <p:nvPicPr>
                <p:cNvPr id="20" name="Freihand 19">
                  <a:extLst>
                    <a:ext uri="{FF2B5EF4-FFF2-40B4-BE49-F238E27FC236}">
                      <a16:creationId xmlns:a16="http://schemas.microsoft.com/office/drawing/2014/main" id="{A66A086F-A4B4-1A4F-9C95-C11543EAA479}"/>
                    </a:ext>
                  </a:extLst>
                </p:cNvPr>
                <p:cNvPicPr/>
                <p:nvPr/>
              </p:nvPicPr>
              <p:blipFill>
                <a:blip r:embed="rId38"/>
                <a:stretch>
                  <a:fillRect/>
                </a:stretch>
              </p:blipFill>
              <p:spPr>
                <a:xfrm>
                  <a:off x="7479098" y="2916262"/>
                  <a:ext cx="211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5E843650-36C4-0054-BB36-F33FE9A01618}"/>
                    </a:ext>
                  </a:extLst>
                </p14:cNvPr>
                <p14:cNvContentPartPr/>
                <p14:nvPr/>
              </p14:nvContentPartPr>
              <p14:xfrm>
                <a:off x="7682858" y="2756782"/>
                <a:ext cx="88920" cy="340920"/>
              </p14:xfrm>
            </p:contentPart>
          </mc:Choice>
          <mc:Fallback>
            <p:pic>
              <p:nvPicPr>
                <p:cNvPr id="21" name="Freihand 20">
                  <a:extLst>
                    <a:ext uri="{FF2B5EF4-FFF2-40B4-BE49-F238E27FC236}">
                      <a16:creationId xmlns:a16="http://schemas.microsoft.com/office/drawing/2014/main" id="{5E843650-36C4-0054-BB36-F33FE9A01618}"/>
                    </a:ext>
                  </a:extLst>
                </p:cNvPr>
                <p:cNvPicPr/>
                <p:nvPr/>
              </p:nvPicPr>
              <p:blipFill>
                <a:blip r:embed="rId40"/>
                <a:stretch>
                  <a:fillRect/>
                </a:stretch>
              </p:blipFill>
              <p:spPr>
                <a:xfrm>
                  <a:off x="7673858" y="2748142"/>
                  <a:ext cx="10656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8ACE424E-EBC2-2020-5DA0-A7D4914106E8}"/>
                    </a:ext>
                  </a:extLst>
                </p14:cNvPr>
                <p14:cNvContentPartPr/>
                <p14:nvPr/>
              </p14:nvContentPartPr>
              <p14:xfrm>
                <a:off x="7818218" y="2755702"/>
                <a:ext cx="299880" cy="251280"/>
              </p14:xfrm>
            </p:contentPart>
          </mc:Choice>
          <mc:Fallback>
            <p:pic>
              <p:nvPicPr>
                <p:cNvPr id="22" name="Freihand 21">
                  <a:extLst>
                    <a:ext uri="{FF2B5EF4-FFF2-40B4-BE49-F238E27FC236}">
                      <a16:creationId xmlns:a16="http://schemas.microsoft.com/office/drawing/2014/main" id="{8ACE424E-EBC2-2020-5DA0-A7D4914106E8}"/>
                    </a:ext>
                  </a:extLst>
                </p:cNvPr>
                <p:cNvPicPr/>
                <p:nvPr/>
              </p:nvPicPr>
              <p:blipFill>
                <a:blip r:embed="rId42"/>
                <a:stretch>
                  <a:fillRect/>
                </a:stretch>
              </p:blipFill>
              <p:spPr>
                <a:xfrm>
                  <a:off x="7809578" y="2746702"/>
                  <a:ext cx="3175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641AF599-EDA3-982A-22F9-EAE29AE60831}"/>
                    </a:ext>
                  </a:extLst>
                </p14:cNvPr>
                <p14:cNvContentPartPr/>
                <p14:nvPr/>
              </p14:nvContentPartPr>
              <p14:xfrm>
                <a:off x="9295658" y="2128582"/>
                <a:ext cx="1155240" cy="62640"/>
              </p14:xfrm>
            </p:contentPart>
          </mc:Choice>
          <mc:Fallback>
            <p:pic>
              <p:nvPicPr>
                <p:cNvPr id="27" name="Freihand 26">
                  <a:extLst>
                    <a:ext uri="{FF2B5EF4-FFF2-40B4-BE49-F238E27FC236}">
                      <a16:creationId xmlns:a16="http://schemas.microsoft.com/office/drawing/2014/main" id="{641AF599-EDA3-982A-22F9-EAE29AE60831}"/>
                    </a:ext>
                  </a:extLst>
                </p:cNvPr>
                <p:cNvPicPr/>
                <p:nvPr/>
              </p:nvPicPr>
              <p:blipFill>
                <a:blip r:embed="rId44"/>
                <a:stretch>
                  <a:fillRect/>
                </a:stretch>
              </p:blipFill>
              <p:spPr>
                <a:xfrm>
                  <a:off x="9287018" y="2119582"/>
                  <a:ext cx="1172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D2E07989-ED2B-7AFF-7DB6-DD2E082E4E61}"/>
                    </a:ext>
                  </a:extLst>
                </p14:cNvPr>
                <p14:cNvContentPartPr/>
                <p14:nvPr/>
              </p14:nvContentPartPr>
              <p14:xfrm>
                <a:off x="2929058" y="3190222"/>
                <a:ext cx="2864160" cy="100800"/>
              </p14:xfrm>
            </p:contentPart>
          </mc:Choice>
          <mc:Fallback>
            <p:pic>
              <p:nvPicPr>
                <p:cNvPr id="29" name="Freihand 28">
                  <a:extLst>
                    <a:ext uri="{FF2B5EF4-FFF2-40B4-BE49-F238E27FC236}">
                      <a16:creationId xmlns:a16="http://schemas.microsoft.com/office/drawing/2014/main" id="{D2E07989-ED2B-7AFF-7DB6-DD2E082E4E61}"/>
                    </a:ext>
                  </a:extLst>
                </p:cNvPr>
                <p:cNvPicPr/>
                <p:nvPr/>
              </p:nvPicPr>
              <p:blipFill>
                <a:blip r:embed="rId46"/>
                <a:stretch>
                  <a:fillRect/>
                </a:stretch>
              </p:blipFill>
              <p:spPr>
                <a:xfrm>
                  <a:off x="2920058" y="3181222"/>
                  <a:ext cx="2881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4" name="Freihand 23">
                  <a:extLst>
                    <a:ext uri="{FF2B5EF4-FFF2-40B4-BE49-F238E27FC236}">
                      <a16:creationId xmlns:a16="http://schemas.microsoft.com/office/drawing/2014/main" id="{0C0B420B-65E6-8B5D-9105-94FB055CB433}"/>
                    </a:ext>
                  </a:extLst>
                </p14:cNvPr>
                <p14:cNvContentPartPr/>
                <p14:nvPr/>
              </p14:nvContentPartPr>
              <p14:xfrm>
                <a:off x="8553698" y="2788102"/>
                <a:ext cx="101880" cy="250560"/>
              </p14:xfrm>
            </p:contentPart>
          </mc:Choice>
          <mc:Fallback>
            <p:pic>
              <p:nvPicPr>
                <p:cNvPr id="24" name="Freihand 23">
                  <a:extLst>
                    <a:ext uri="{FF2B5EF4-FFF2-40B4-BE49-F238E27FC236}">
                      <a16:creationId xmlns:a16="http://schemas.microsoft.com/office/drawing/2014/main" id="{0C0B420B-65E6-8B5D-9105-94FB055CB433}"/>
                    </a:ext>
                  </a:extLst>
                </p:cNvPr>
                <p:cNvPicPr/>
                <p:nvPr/>
              </p:nvPicPr>
              <p:blipFill>
                <a:blip r:embed="rId48"/>
                <a:stretch>
                  <a:fillRect/>
                </a:stretch>
              </p:blipFill>
              <p:spPr>
                <a:xfrm>
                  <a:off x="8545058" y="2779462"/>
                  <a:ext cx="1195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 name="Freihand 24">
                  <a:extLst>
                    <a:ext uri="{FF2B5EF4-FFF2-40B4-BE49-F238E27FC236}">
                      <a16:creationId xmlns:a16="http://schemas.microsoft.com/office/drawing/2014/main" id="{91A7BF15-41F7-5AE1-4739-6CCB35A138A2}"/>
                    </a:ext>
                  </a:extLst>
                </p14:cNvPr>
                <p14:cNvContentPartPr/>
                <p14:nvPr/>
              </p14:nvContentPartPr>
              <p14:xfrm>
                <a:off x="8734418" y="2828422"/>
                <a:ext cx="144360" cy="181080"/>
              </p14:xfrm>
            </p:contentPart>
          </mc:Choice>
          <mc:Fallback>
            <p:pic>
              <p:nvPicPr>
                <p:cNvPr id="25" name="Freihand 24">
                  <a:extLst>
                    <a:ext uri="{FF2B5EF4-FFF2-40B4-BE49-F238E27FC236}">
                      <a16:creationId xmlns:a16="http://schemas.microsoft.com/office/drawing/2014/main" id="{91A7BF15-41F7-5AE1-4739-6CCB35A138A2}"/>
                    </a:ext>
                  </a:extLst>
                </p:cNvPr>
                <p:cNvPicPr/>
                <p:nvPr/>
              </p:nvPicPr>
              <p:blipFill>
                <a:blip r:embed="rId50"/>
                <a:stretch>
                  <a:fillRect/>
                </a:stretch>
              </p:blipFill>
              <p:spPr>
                <a:xfrm>
                  <a:off x="8725418" y="2819782"/>
                  <a:ext cx="162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Freihand 25">
                  <a:extLst>
                    <a:ext uri="{FF2B5EF4-FFF2-40B4-BE49-F238E27FC236}">
                      <a16:creationId xmlns:a16="http://schemas.microsoft.com/office/drawing/2014/main" id="{6E3A3B43-53B4-0F1B-BDF2-C45D46FFAAD0}"/>
                    </a:ext>
                  </a:extLst>
                </p14:cNvPr>
                <p14:cNvContentPartPr/>
                <p14:nvPr/>
              </p14:nvContentPartPr>
              <p14:xfrm>
                <a:off x="8743058" y="2914822"/>
                <a:ext cx="132480" cy="106560"/>
              </p14:xfrm>
            </p:contentPart>
          </mc:Choice>
          <mc:Fallback>
            <p:pic>
              <p:nvPicPr>
                <p:cNvPr id="26" name="Freihand 25">
                  <a:extLst>
                    <a:ext uri="{FF2B5EF4-FFF2-40B4-BE49-F238E27FC236}">
                      <a16:creationId xmlns:a16="http://schemas.microsoft.com/office/drawing/2014/main" id="{6E3A3B43-53B4-0F1B-BDF2-C45D46FFAAD0}"/>
                    </a:ext>
                  </a:extLst>
                </p:cNvPr>
                <p:cNvPicPr/>
                <p:nvPr/>
              </p:nvPicPr>
              <p:blipFill>
                <a:blip r:embed="rId52"/>
                <a:stretch>
                  <a:fillRect/>
                </a:stretch>
              </p:blipFill>
              <p:spPr>
                <a:xfrm>
                  <a:off x="8734418" y="2905822"/>
                  <a:ext cx="150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BB3E9C96-87AF-F5DA-2720-78F3E56BB106}"/>
                    </a:ext>
                  </a:extLst>
                </p14:cNvPr>
                <p14:cNvContentPartPr/>
                <p14:nvPr/>
              </p14:nvContentPartPr>
              <p14:xfrm>
                <a:off x="8955458" y="2940022"/>
                <a:ext cx="153360" cy="77760"/>
              </p14:xfrm>
            </p:contentPart>
          </mc:Choice>
          <mc:Fallback>
            <p:pic>
              <p:nvPicPr>
                <p:cNvPr id="30" name="Freihand 29">
                  <a:extLst>
                    <a:ext uri="{FF2B5EF4-FFF2-40B4-BE49-F238E27FC236}">
                      <a16:creationId xmlns:a16="http://schemas.microsoft.com/office/drawing/2014/main" id="{BB3E9C96-87AF-F5DA-2720-78F3E56BB106}"/>
                    </a:ext>
                  </a:extLst>
                </p:cNvPr>
                <p:cNvPicPr/>
                <p:nvPr/>
              </p:nvPicPr>
              <p:blipFill>
                <a:blip r:embed="rId54"/>
                <a:stretch>
                  <a:fillRect/>
                </a:stretch>
              </p:blipFill>
              <p:spPr>
                <a:xfrm>
                  <a:off x="8946818" y="2931382"/>
                  <a:ext cx="171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7FC53BE2-EA50-C219-1237-EA480F8B72E5}"/>
                    </a:ext>
                  </a:extLst>
                </p14:cNvPr>
                <p14:cNvContentPartPr/>
                <p14:nvPr/>
              </p14:nvContentPartPr>
              <p14:xfrm>
                <a:off x="9084338" y="2868742"/>
                <a:ext cx="16200" cy="13320"/>
              </p14:xfrm>
            </p:contentPart>
          </mc:Choice>
          <mc:Fallback>
            <p:pic>
              <p:nvPicPr>
                <p:cNvPr id="31" name="Freihand 30">
                  <a:extLst>
                    <a:ext uri="{FF2B5EF4-FFF2-40B4-BE49-F238E27FC236}">
                      <a16:creationId xmlns:a16="http://schemas.microsoft.com/office/drawing/2014/main" id="{7FC53BE2-EA50-C219-1237-EA480F8B72E5}"/>
                    </a:ext>
                  </a:extLst>
                </p:cNvPr>
                <p:cNvPicPr/>
                <p:nvPr/>
              </p:nvPicPr>
              <p:blipFill>
                <a:blip r:embed="rId56"/>
                <a:stretch>
                  <a:fillRect/>
                </a:stretch>
              </p:blipFill>
              <p:spPr>
                <a:xfrm>
                  <a:off x="9075338" y="2860102"/>
                  <a:ext cx="33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ACFDF92E-6572-810D-F76A-8337014E9962}"/>
                    </a:ext>
                  </a:extLst>
                </p14:cNvPr>
                <p14:cNvContentPartPr/>
                <p14:nvPr/>
              </p14:nvContentPartPr>
              <p14:xfrm>
                <a:off x="9163178" y="2949382"/>
                <a:ext cx="173880" cy="66600"/>
              </p14:xfrm>
            </p:contentPart>
          </mc:Choice>
          <mc:Fallback>
            <p:pic>
              <p:nvPicPr>
                <p:cNvPr id="32" name="Freihand 31">
                  <a:extLst>
                    <a:ext uri="{FF2B5EF4-FFF2-40B4-BE49-F238E27FC236}">
                      <a16:creationId xmlns:a16="http://schemas.microsoft.com/office/drawing/2014/main" id="{ACFDF92E-6572-810D-F76A-8337014E9962}"/>
                    </a:ext>
                  </a:extLst>
                </p:cNvPr>
                <p:cNvPicPr/>
                <p:nvPr/>
              </p:nvPicPr>
              <p:blipFill>
                <a:blip r:embed="rId58"/>
                <a:stretch>
                  <a:fillRect/>
                </a:stretch>
              </p:blipFill>
              <p:spPr>
                <a:xfrm>
                  <a:off x="9154178" y="2940382"/>
                  <a:ext cx="191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B983A182-CFD1-0D2B-3914-E3AE8C2F310C}"/>
                    </a:ext>
                  </a:extLst>
                </p14:cNvPr>
                <p14:cNvContentPartPr/>
                <p14:nvPr/>
              </p14:nvContentPartPr>
              <p14:xfrm>
                <a:off x="9369458" y="2821222"/>
                <a:ext cx="371880" cy="192240"/>
              </p14:xfrm>
            </p:contentPart>
          </mc:Choice>
          <mc:Fallback>
            <p:pic>
              <p:nvPicPr>
                <p:cNvPr id="33" name="Freihand 32">
                  <a:extLst>
                    <a:ext uri="{FF2B5EF4-FFF2-40B4-BE49-F238E27FC236}">
                      <a16:creationId xmlns:a16="http://schemas.microsoft.com/office/drawing/2014/main" id="{B983A182-CFD1-0D2B-3914-E3AE8C2F310C}"/>
                    </a:ext>
                  </a:extLst>
                </p:cNvPr>
                <p:cNvPicPr/>
                <p:nvPr/>
              </p:nvPicPr>
              <p:blipFill>
                <a:blip r:embed="rId60"/>
                <a:stretch>
                  <a:fillRect/>
                </a:stretch>
              </p:blipFill>
              <p:spPr>
                <a:xfrm>
                  <a:off x="9360818" y="2812582"/>
                  <a:ext cx="3895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6BDB547D-D258-B28A-BDE3-2AAA79C9C00C}"/>
                    </a:ext>
                  </a:extLst>
                </p14:cNvPr>
                <p14:cNvContentPartPr/>
                <p14:nvPr/>
              </p14:nvContentPartPr>
              <p14:xfrm>
                <a:off x="9716138" y="2934262"/>
                <a:ext cx="104400" cy="273600"/>
              </p14:xfrm>
            </p:contentPart>
          </mc:Choice>
          <mc:Fallback>
            <p:pic>
              <p:nvPicPr>
                <p:cNvPr id="34" name="Freihand 33">
                  <a:extLst>
                    <a:ext uri="{FF2B5EF4-FFF2-40B4-BE49-F238E27FC236}">
                      <a16:creationId xmlns:a16="http://schemas.microsoft.com/office/drawing/2014/main" id="{6BDB547D-D258-B28A-BDE3-2AAA79C9C00C}"/>
                    </a:ext>
                  </a:extLst>
                </p:cNvPr>
                <p:cNvPicPr/>
                <p:nvPr/>
              </p:nvPicPr>
              <p:blipFill>
                <a:blip r:embed="rId62"/>
                <a:stretch>
                  <a:fillRect/>
                </a:stretch>
              </p:blipFill>
              <p:spPr>
                <a:xfrm>
                  <a:off x="9707138" y="2925622"/>
                  <a:ext cx="1220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D36F62D1-9BF9-936C-0066-08E8EA7C67BD}"/>
                    </a:ext>
                  </a:extLst>
                </p14:cNvPr>
                <p14:cNvContentPartPr/>
                <p14:nvPr/>
              </p14:nvContentPartPr>
              <p14:xfrm>
                <a:off x="9905498" y="2792782"/>
                <a:ext cx="176040" cy="209160"/>
              </p14:xfrm>
            </p:contentPart>
          </mc:Choice>
          <mc:Fallback>
            <p:pic>
              <p:nvPicPr>
                <p:cNvPr id="35" name="Freihand 34">
                  <a:extLst>
                    <a:ext uri="{FF2B5EF4-FFF2-40B4-BE49-F238E27FC236}">
                      <a16:creationId xmlns:a16="http://schemas.microsoft.com/office/drawing/2014/main" id="{D36F62D1-9BF9-936C-0066-08E8EA7C67BD}"/>
                    </a:ext>
                  </a:extLst>
                </p:cNvPr>
                <p:cNvPicPr/>
                <p:nvPr/>
              </p:nvPicPr>
              <p:blipFill>
                <a:blip r:embed="rId64"/>
                <a:stretch>
                  <a:fillRect/>
                </a:stretch>
              </p:blipFill>
              <p:spPr>
                <a:xfrm>
                  <a:off x="9896858" y="2783782"/>
                  <a:ext cx="193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05175959-0B58-9AAA-629A-397A2368B9EA}"/>
                    </a:ext>
                  </a:extLst>
                </p14:cNvPr>
                <p14:cNvContentPartPr/>
                <p14:nvPr/>
              </p14:nvContentPartPr>
              <p14:xfrm>
                <a:off x="10119698" y="2895742"/>
                <a:ext cx="219600" cy="111240"/>
              </p14:xfrm>
            </p:contentPart>
          </mc:Choice>
          <mc:Fallback>
            <p:pic>
              <p:nvPicPr>
                <p:cNvPr id="36" name="Freihand 35">
                  <a:extLst>
                    <a:ext uri="{FF2B5EF4-FFF2-40B4-BE49-F238E27FC236}">
                      <a16:creationId xmlns:a16="http://schemas.microsoft.com/office/drawing/2014/main" id="{05175959-0B58-9AAA-629A-397A2368B9EA}"/>
                    </a:ext>
                  </a:extLst>
                </p:cNvPr>
                <p:cNvPicPr/>
                <p:nvPr/>
              </p:nvPicPr>
              <p:blipFill>
                <a:blip r:embed="rId66"/>
                <a:stretch>
                  <a:fillRect/>
                </a:stretch>
              </p:blipFill>
              <p:spPr>
                <a:xfrm>
                  <a:off x="10110698" y="2886742"/>
                  <a:ext cx="237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5C49B895-BC62-7FDC-8015-83FDDDD28CC7}"/>
                    </a:ext>
                  </a:extLst>
                </p14:cNvPr>
                <p14:cNvContentPartPr/>
                <p14:nvPr/>
              </p14:nvContentPartPr>
              <p14:xfrm>
                <a:off x="10261178" y="2649502"/>
                <a:ext cx="378000" cy="456120"/>
              </p14:xfrm>
            </p:contentPart>
          </mc:Choice>
          <mc:Fallback>
            <p:pic>
              <p:nvPicPr>
                <p:cNvPr id="37" name="Freihand 36">
                  <a:extLst>
                    <a:ext uri="{FF2B5EF4-FFF2-40B4-BE49-F238E27FC236}">
                      <a16:creationId xmlns:a16="http://schemas.microsoft.com/office/drawing/2014/main" id="{5C49B895-BC62-7FDC-8015-83FDDDD28CC7}"/>
                    </a:ext>
                  </a:extLst>
                </p:cNvPr>
                <p:cNvPicPr/>
                <p:nvPr/>
              </p:nvPicPr>
              <p:blipFill>
                <a:blip r:embed="rId68"/>
                <a:stretch>
                  <a:fillRect/>
                </a:stretch>
              </p:blipFill>
              <p:spPr>
                <a:xfrm>
                  <a:off x="10252538" y="2640862"/>
                  <a:ext cx="39564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CFB7F672-1B83-A97B-65DA-542A6602468C}"/>
                    </a:ext>
                  </a:extLst>
                </p14:cNvPr>
                <p14:cNvContentPartPr/>
                <p14:nvPr/>
              </p14:nvContentPartPr>
              <p14:xfrm>
                <a:off x="8676098" y="2669302"/>
                <a:ext cx="137160" cy="84960"/>
              </p14:xfrm>
            </p:contentPart>
          </mc:Choice>
          <mc:Fallback>
            <p:pic>
              <p:nvPicPr>
                <p:cNvPr id="39" name="Freihand 38">
                  <a:extLst>
                    <a:ext uri="{FF2B5EF4-FFF2-40B4-BE49-F238E27FC236}">
                      <a16:creationId xmlns:a16="http://schemas.microsoft.com/office/drawing/2014/main" id="{CFB7F672-1B83-A97B-65DA-542A6602468C}"/>
                    </a:ext>
                  </a:extLst>
                </p:cNvPr>
                <p:cNvPicPr/>
                <p:nvPr/>
              </p:nvPicPr>
              <p:blipFill>
                <a:blip r:embed="rId70"/>
                <a:stretch>
                  <a:fillRect/>
                </a:stretch>
              </p:blipFill>
              <p:spPr>
                <a:xfrm>
                  <a:off x="8667098" y="2660302"/>
                  <a:ext cx="154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6BCD23BC-0401-3376-A6F0-2F79126FE3E8}"/>
                    </a:ext>
                  </a:extLst>
                </p14:cNvPr>
                <p14:cNvContentPartPr/>
                <p14:nvPr/>
              </p14:nvContentPartPr>
              <p14:xfrm>
                <a:off x="10468178" y="2534302"/>
                <a:ext cx="83520" cy="68040"/>
              </p14:xfrm>
            </p:contentPart>
          </mc:Choice>
          <mc:Fallback>
            <p:pic>
              <p:nvPicPr>
                <p:cNvPr id="40" name="Freihand 39">
                  <a:extLst>
                    <a:ext uri="{FF2B5EF4-FFF2-40B4-BE49-F238E27FC236}">
                      <a16:creationId xmlns:a16="http://schemas.microsoft.com/office/drawing/2014/main" id="{6BCD23BC-0401-3376-A6F0-2F79126FE3E8}"/>
                    </a:ext>
                  </a:extLst>
                </p:cNvPr>
                <p:cNvPicPr/>
                <p:nvPr/>
              </p:nvPicPr>
              <p:blipFill>
                <a:blip r:embed="rId72"/>
                <a:stretch>
                  <a:fillRect/>
                </a:stretch>
              </p:blipFill>
              <p:spPr>
                <a:xfrm>
                  <a:off x="10459538" y="2525662"/>
                  <a:ext cx="101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6FA6C72D-28D1-D99E-ABE7-1CD3CFC14264}"/>
                    </a:ext>
                  </a:extLst>
                </p14:cNvPr>
                <p14:cNvContentPartPr/>
                <p14:nvPr/>
              </p14:nvContentPartPr>
              <p14:xfrm>
                <a:off x="6669458" y="4273822"/>
                <a:ext cx="1845720" cy="65160"/>
              </p14:xfrm>
            </p:contentPart>
          </mc:Choice>
          <mc:Fallback>
            <p:pic>
              <p:nvPicPr>
                <p:cNvPr id="44" name="Freihand 43">
                  <a:extLst>
                    <a:ext uri="{FF2B5EF4-FFF2-40B4-BE49-F238E27FC236}">
                      <a16:creationId xmlns:a16="http://schemas.microsoft.com/office/drawing/2014/main" id="{6FA6C72D-28D1-D99E-ABE7-1CD3CFC14264}"/>
                    </a:ext>
                  </a:extLst>
                </p:cNvPr>
                <p:cNvPicPr/>
                <p:nvPr/>
              </p:nvPicPr>
              <p:blipFill>
                <a:blip r:embed="rId74"/>
                <a:stretch>
                  <a:fillRect/>
                </a:stretch>
              </p:blipFill>
              <p:spPr>
                <a:xfrm>
                  <a:off x="6660818" y="4265182"/>
                  <a:ext cx="1863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5B10C6EC-F0AE-91F4-A584-A13F487D626C}"/>
                    </a:ext>
                  </a:extLst>
                </p14:cNvPr>
                <p14:cNvContentPartPr/>
                <p14:nvPr/>
              </p14:nvContentPartPr>
              <p14:xfrm>
                <a:off x="6687818" y="4495582"/>
                <a:ext cx="916200" cy="110880"/>
              </p14:xfrm>
            </p:contentPart>
          </mc:Choice>
          <mc:Fallback>
            <p:pic>
              <p:nvPicPr>
                <p:cNvPr id="45" name="Freihand 44">
                  <a:extLst>
                    <a:ext uri="{FF2B5EF4-FFF2-40B4-BE49-F238E27FC236}">
                      <a16:creationId xmlns:a16="http://schemas.microsoft.com/office/drawing/2014/main" id="{5B10C6EC-F0AE-91F4-A584-A13F487D626C}"/>
                    </a:ext>
                  </a:extLst>
                </p:cNvPr>
                <p:cNvPicPr/>
                <p:nvPr/>
              </p:nvPicPr>
              <p:blipFill>
                <a:blip r:embed="rId76"/>
                <a:stretch>
                  <a:fillRect/>
                </a:stretch>
              </p:blipFill>
              <p:spPr>
                <a:xfrm>
                  <a:off x="6679178" y="4486942"/>
                  <a:ext cx="933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F8C1816A-0558-EADF-8BEC-866D2C1F3451}"/>
                    </a:ext>
                  </a:extLst>
                </p14:cNvPr>
                <p14:cNvContentPartPr/>
                <p14:nvPr/>
              </p14:nvContentPartPr>
              <p14:xfrm>
                <a:off x="6516098" y="4589542"/>
                <a:ext cx="1870560" cy="331920"/>
              </p14:xfrm>
            </p:contentPart>
          </mc:Choice>
          <mc:Fallback>
            <p:pic>
              <p:nvPicPr>
                <p:cNvPr id="46" name="Freihand 45">
                  <a:extLst>
                    <a:ext uri="{FF2B5EF4-FFF2-40B4-BE49-F238E27FC236}">
                      <a16:creationId xmlns:a16="http://schemas.microsoft.com/office/drawing/2014/main" id="{F8C1816A-0558-EADF-8BEC-866D2C1F3451}"/>
                    </a:ext>
                  </a:extLst>
                </p:cNvPr>
                <p:cNvPicPr/>
                <p:nvPr/>
              </p:nvPicPr>
              <p:blipFill>
                <a:blip r:embed="rId78"/>
                <a:stretch>
                  <a:fillRect/>
                </a:stretch>
              </p:blipFill>
              <p:spPr>
                <a:xfrm>
                  <a:off x="6507458" y="4580542"/>
                  <a:ext cx="188820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C0760AD9-FE03-1BB9-1032-824F205C5A28}"/>
                    </a:ext>
                  </a:extLst>
                </p14:cNvPr>
                <p14:cNvContentPartPr/>
                <p14:nvPr/>
              </p14:nvContentPartPr>
              <p14:xfrm>
                <a:off x="6527618" y="5000302"/>
                <a:ext cx="303480" cy="394200"/>
              </p14:xfrm>
            </p:contentPart>
          </mc:Choice>
          <mc:Fallback>
            <p:pic>
              <p:nvPicPr>
                <p:cNvPr id="48" name="Freihand 47">
                  <a:extLst>
                    <a:ext uri="{FF2B5EF4-FFF2-40B4-BE49-F238E27FC236}">
                      <a16:creationId xmlns:a16="http://schemas.microsoft.com/office/drawing/2014/main" id="{C0760AD9-FE03-1BB9-1032-824F205C5A28}"/>
                    </a:ext>
                  </a:extLst>
                </p:cNvPr>
                <p:cNvPicPr/>
                <p:nvPr/>
              </p:nvPicPr>
              <p:blipFill>
                <a:blip r:embed="rId80"/>
                <a:stretch>
                  <a:fillRect/>
                </a:stretch>
              </p:blipFill>
              <p:spPr>
                <a:xfrm>
                  <a:off x="6518978" y="4991302"/>
                  <a:ext cx="32112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52D6FE6F-B815-4DD3-B231-E1B7DF9923EB}"/>
                    </a:ext>
                  </a:extLst>
                </p14:cNvPr>
                <p14:cNvContentPartPr/>
                <p14:nvPr/>
              </p14:nvContentPartPr>
              <p14:xfrm>
                <a:off x="6623378" y="4947742"/>
                <a:ext cx="251280" cy="160200"/>
              </p14:xfrm>
            </p:contentPart>
          </mc:Choice>
          <mc:Fallback>
            <p:pic>
              <p:nvPicPr>
                <p:cNvPr id="49" name="Freihand 48">
                  <a:extLst>
                    <a:ext uri="{FF2B5EF4-FFF2-40B4-BE49-F238E27FC236}">
                      <a16:creationId xmlns:a16="http://schemas.microsoft.com/office/drawing/2014/main" id="{52D6FE6F-B815-4DD3-B231-E1B7DF9923EB}"/>
                    </a:ext>
                  </a:extLst>
                </p:cNvPr>
                <p:cNvPicPr/>
                <p:nvPr/>
              </p:nvPicPr>
              <p:blipFill>
                <a:blip r:embed="rId82"/>
                <a:stretch>
                  <a:fillRect/>
                </a:stretch>
              </p:blipFill>
              <p:spPr>
                <a:xfrm>
                  <a:off x="6614738" y="4939102"/>
                  <a:ext cx="268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3D2C43EF-F07D-B3A2-1175-8DC0DF6D9979}"/>
                    </a:ext>
                  </a:extLst>
                </p14:cNvPr>
                <p14:cNvContentPartPr/>
                <p14:nvPr/>
              </p14:nvContentPartPr>
              <p14:xfrm>
                <a:off x="5663978" y="5460382"/>
                <a:ext cx="262800" cy="203040"/>
              </p14:xfrm>
            </p:contentPart>
          </mc:Choice>
          <mc:Fallback>
            <p:pic>
              <p:nvPicPr>
                <p:cNvPr id="50" name="Freihand 49">
                  <a:extLst>
                    <a:ext uri="{FF2B5EF4-FFF2-40B4-BE49-F238E27FC236}">
                      <a16:creationId xmlns:a16="http://schemas.microsoft.com/office/drawing/2014/main" id="{3D2C43EF-F07D-B3A2-1175-8DC0DF6D9979}"/>
                    </a:ext>
                  </a:extLst>
                </p:cNvPr>
                <p:cNvPicPr/>
                <p:nvPr/>
              </p:nvPicPr>
              <p:blipFill>
                <a:blip r:embed="rId84"/>
                <a:stretch>
                  <a:fillRect/>
                </a:stretch>
              </p:blipFill>
              <p:spPr>
                <a:xfrm>
                  <a:off x="5655338" y="5451382"/>
                  <a:ext cx="2804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9383D84D-ABE2-30C1-E67A-9E009FE9ACED}"/>
                    </a:ext>
                  </a:extLst>
                </p14:cNvPr>
                <p14:cNvContentPartPr/>
                <p14:nvPr/>
              </p14:nvContentPartPr>
              <p14:xfrm>
                <a:off x="5967098" y="5529142"/>
                <a:ext cx="140760" cy="97200"/>
              </p14:xfrm>
            </p:contentPart>
          </mc:Choice>
          <mc:Fallback>
            <p:pic>
              <p:nvPicPr>
                <p:cNvPr id="51" name="Freihand 50">
                  <a:extLst>
                    <a:ext uri="{FF2B5EF4-FFF2-40B4-BE49-F238E27FC236}">
                      <a16:creationId xmlns:a16="http://schemas.microsoft.com/office/drawing/2014/main" id="{9383D84D-ABE2-30C1-E67A-9E009FE9ACED}"/>
                    </a:ext>
                  </a:extLst>
                </p:cNvPr>
                <p:cNvPicPr/>
                <p:nvPr/>
              </p:nvPicPr>
              <p:blipFill>
                <a:blip r:embed="rId86"/>
                <a:stretch>
                  <a:fillRect/>
                </a:stretch>
              </p:blipFill>
              <p:spPr>
                <a:xfrm>
                  <a:off x="5958098" y="5520142"/>
                  <a:ext cx="158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C591EDD9-5B63-A28F-3863-87BF245B31F1}"/>
                    </a:ext>
                  </a:extLst>
                </p14:cNvPr>
                <p14:cNvContentPartPr/>
                <p14:nvPr/>
              </p14:nvContentPartPr>
              <p14:xfrm>
                <a:off x="6109658" y="5371822"/>
                <a:ext cx="385920" cy="366480"/>
              </p14:xfrm>
            </p:contentPart>
          </mc:Choice>
          <mc:Fallback>
            <p:pic>
              <p:nvPicPr>
                <p:cNvPr id="52" name="Freihand 51">
                  <a:extLst>
                    <a:ext uri="{FF2B5EF4-FFF2-40B4-BE49-F238E27FC236}">
                      <a16:creationId xmlns:a16="http://schemas.microsoft.com/office/drawing/2014/main" id="{C591EDD9-5B63-A28F-3863-87BF245B31F1}"/>
                    </a:ext>
                  </a:extLst>
                </p:cNvPr>
                <p:cNvPicPr/>
                <p:nvPr/>
              </p:nvPicPr>
              <p:blipFill>
                <a:blip r:embed="rId88"/>
                <a:stretch>
                  <a:fillRect/>
                </a:stretch>
              </p:blipFill>
              <p:spPr>
                <a:xfrm>
                  <a:off x="6101018" y="5362822"/>
                  <a:ext cx="40356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5C6F991C-4E93-E524-7333-0CFB57A6FD75}"/>
                    </a:ext>
                  </a:extLst>
                </p14:cNvPr>
                <p14:cNvContentPartPr/>
                <p14:nvPr/>
              </p14:nvContentPartPr>
              <p14:xfrm>
                <a:off x="6497738" y="5501782"/>
                <a:ext cx="121320" cy="101520"/>
              </p14:xfrm>
            </p:contentPart>
          </mc:Choice>
          <mc:Fallback>
            <p:pic>
              <p:nvPicPr>
                <p:cNvPr id="53" name="Freihand 52">
                  <a:extLst>
                    <a:ext uri="{FF2B5EF4-FFF2-40B4-BE49-F238E27FC236}">
                      <a16:creationId xmlns:a16="http://schemas.microsoft.com/office/drawing/2014/main" id="{5C6F991C-4E93-E524-7333-0CFB57A6FD75}"/>
                    </a:ext>
                  </a:extLst>
                </p:cNvPr>
                <p:cNvPicPr/>
                <p:nvPr/>
              </p:nvPicPr>
              <p:blipFill>
                <a:blip r:embed="rId90"/>
                <a:stretch>
                  <a:fillRect/>
                </a:stretch>
              </p:blipFill>
              <p:spPr>
                <a:xfrm>
                  <a:off x="6488738" y="5492782"/>
                  <a:ext cx="138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5FA66360-BC88-B945-865C-B9216E03CEC8}"/>
                    </a:ext>
                  </a:extLst>
                </p14:cNvPr>
                <p14:cNvContentPartPr/>
                <p14:nvPr/>
              </p14:nvContentPartPr>
              <p14:xfrm>
                <a:off x="5922818" y="5317462"/>
                <a:ext cx="156600" cy="43200"/>
              </p14:xfrm>
            </p:contentPart>
          </mc:Choice>
          <mc:Fallback>
            <p:pic>
              <p:nvPicPr>
                <p:cNvPr id="54" name="Freihand 53">
                  <a:extLst>
                    <a:ext uri="{FF2B5EF4-FFF2-40B4-BE49-F238E27FC236}">
                      <a16:creationId xmlns:a16="http://schemas.microsoft.com/office/drawing/2014/main" id="{5FA66360-BC88-B945-865C-B9216E03CEC8}"/>
                    </a:ext>
                  </a:extLst>
                </p:cNvPr>
                <p:cNvPicPr/>
                <p:nvPr/>
              </p:nvPicPr>
              <p:blipFill>
                <a:blip r:embed="rId92"/>
                <a:stretch>
                  <a:fillRect/>
                </a:stretch>
              </p:blipFill>
              <p:spPr>
                <a:xfrm>
                  <a:off x="5913818" y="5308822"/>
                  <a:ext cx="174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5BCF359B-475F-9CBE-04AB-C79964BBACA6}"/>
                    </a:ext>
                  </a:extLst>
                </p14:cNvPr>
                <p14:cNvContentPartPr/>
                <p14:nvPr/>
              </p14:nvContentPartPr>
              <p14:xfrm>
                <a:off x="6657938" y="5429782"/>
                <a:ext cx="146160" cy="139680"/>
              </p14:xfrm>
            </p:contentPart>
          </mc:Choice>
          <mc:Fallback>
            <p:pic>
              <p:nvPicPr>
                <p:cNvPr id="55" name="Freihand 54">
                  <a:extLst>
                    <a:ext uri="{FF2B5EF4-FFF2-40B4-BE49-F238E27FC236}">
                      <a16:creationId xmlns:a16="http://schemas.microsoft.com/office/drawing/2014/main" id="{5BCF359B-475F-9CBE-04AB-C79964BBACA6}"/>
                    </a:ext>
                  </a:extLst>
                </p:cNvPr>
                <p:cNvPicPr/>
                <p:nvPr/>
              </p:nvPicPr>
              <p:blipFill>
                <a:blip r:embed="rId94"/>
                <a:stretch>
                  <a:fillRect/>
                </a:stretch>
              </p:blipFill>
              <p:spPr>
                <a:xfrm>
                  <a:off x="6648938" y="5421142"/>
                  <a:ext cx="163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2D0DF34D-BC69-2457-A47E-76A73E3ED24D}"/>
                    </a:ext>
                  </a:extLst>
                </p14:cNvPr>
                <p14:cNvContentPartPr/>
                <p14:nvPr/>
              </p14:nvContentPartPr>
              <p14:xfrm>
                <a:off x="6833618" y="5405662"/>
                <a:ext cx="98640" cy="136440"/>
              </p14:xfrm>
            </p:contentPart>
          </mc:Choice>
          <mc:Fallback>
            <p:pic>
              <p:nvPicPr>
                <p:cNvPr id="56" name="Freihand 55">
                  <a:extLst>
                    <a:ext uri="{FF2B5EF4-FFF2-40B4-BE49-F238E27FC236}">
                      <a16:creationId xmlns:a16="http://schemas.microsoft.com/office/drawing/2014/main" id="{2D0DF34D-BC69-2457-A47E-76A73E3ED24D}"/>
                    </a:ext>
                  </a:extLst>
                </p:cNvPr>
                <p:cNvPicPr/>
                <p:nvPr/>
              </p:nvPicPr>
              <p:blipFill>
                <a:blip r:embed="rId96"/>
                <a:stretch>
                  <a:fillRect/>
                </a:stretch>
              </p:blipFill>
              <p:spPr>
                <a:xfrm>
                  <a:off x="6824618" y="5397022"/>
                  <a:ext cx="116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0017F214-3CE8-63C0-E643-18A93483D7FB}"/>
                    </a:ext>
                  </a:extLst>
                </p14:cNvPr>
                <p14:cNvContentPartPr/>
                <p14:nvPr/>
              </p14:nvContentPartPr>
              <p14:xfrm>
                <a:off x="6962138" y="5395582"/>
                <a:ext cx="127440" cy="109080"/>
              </p14:xfrm>
            </p:contentPart>
          </mc:Choice>
          <mc:Fallback>
            <p:pic>
              <p:nvPicPr>
                <p:cNvPr id="57" name="Freihand 56">
                  <a:extLst>
                    <a:ext uri="{FF2B5EF4-FFF2-40B4-BE49-F238E27FC236}">
                      <a16:creationId xmlns:a16="http://schemas.microsoft.com/office/drawing/2014/main" id="{0017F214-3CE8-63C0-E643-18A93483D7FB}"/>
                    </a:ext>
                  </a:extLst>
                </p:cNvPr>
                <p:cNvPicPr/>
                <p:nvPr/>
              </p:nvPicPr>
              <p:blipFill>
                <a:blip r:embed="rId98"/>
                <a:stretch>
                  <a:fillRect/>
                </a:stretch>
              </p:blipFill>
              <p:spPr>
                <a:xfrm>
                  <a:off x="6953498" y="5386942"/>
                  <a:ext cx="145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FB1910A2-FE97-FBAB-8E7E-A1B05C0A7F00}"/>
                    </a:ext>
                  </a:extLst>
                </p14:cNvPr>
                <p14:cNvContentPartPr/>
                <p14:nvPr/>
              </p14:nvContentPartPr>
              <p14:xfrm>
                <a:off x="7151858" y="5352382"/>
                <a:ext cx="389520" cy="131760"/>
              </p14:xfrm>
            </p:contentPart>
          </mc:Choice>
          <mc:Fallback>
            <p:pic>
              <p:nvPicPr>
                <p:cNvPr id="59" name="Freihand 58">
                  <a:extLst>
                    <a:ext uri="{FF2B5EF4-FFF2-40B4-BE49-F238E27FC236}">
                      <a16:creationId xmlns:a16="http://schemas.microsoft.com/office/drawing/2014/main" id="{FB1910A2-FE97-FBAB-8E7E-A1B05C0A7F00}"/>
                    </a:ext>
                  </a:extLst>
                </p:cNvPr>
                <p:cNvPicPr/>
                <p:nvPr/>
              </p:nvPicPr>
              <p:blipFill>
                <a:blip r:embed="rId100"/>
                <a:stretch>
                  <a:fillRect/>
                </a:stretch>
              </p:blipFill>
              <p:spPr>
                <a:xfrm>
                  <a:off x="7142858" y="5343742"/>
                  <a:ext cx="407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043BA8B6-B782-C1E3-727B-6293F3CBDDC9}"/>
                    </a:ext>
                  </a:extLst>
                </p14:cNvPr>
                <p14:cNvContentPartPr/>
                <p14:nvPr/>
              </p14:nvContentPartPr>
              <p14:xfrm>
                <a:off x="7666658" y="5244022"/>
                <a:ext cx="327960" cy="160920"/>
              </p14:xfrm>
            </p:contentPart>
          </mc:Choice>
          <mc:Fallback>
            <p:pic>
              <p:nvPicPr>
                <p:cNvPr id="60" name="Freihand 59">
                  <a:extLst>
                    <a:ext uri="{FF2B5EF4-FFF2-40B4-BE49-F238E27FC236}">
                      <a16:creationId xmlns:a16="http://schemas.microsoft.com/office/drawing/2014/main" id="{043BA8B6-B782-C1E3-727B-6293F3CBDDC9}"/>
                    </a:ext>
                  </a:extLst>
                </p:cNvPr>
                <p:cNvPicPr/>
                <p:nvPr/>
              </p:nvPicPr>
              <p:blipFill>
                <a:blip r:embed="rId102"/>
                <a:stretch>
                  <a:fillRect/>
                </a:stretch>
              </p:blipFill>
              <p:spPr>
                <a:xfrm>
                  <a:off x="7658018" y="5235022"/>
                  <a:ext cx="345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9937AC26-020A-C203-2614-7231519C3E6E}"/>
                    </a:ext>
                  </a:extLst>
                </p14:cNvPr>
                <p14:cNvContentPartPr/>
                <p14:nvPr/>
              </p14:nvContentPartPr>
              <p14:xfrm>
                <a:off x="5933258" y="5805622"/>
                <a:ext cx="213120" cy="227160"/>
              </p14:xfrm>
            </p:contentPart>
          </mc:Choice>
          <mc:Fallback>
            <p:pic>
              <p:nvPicPr>
                <p:cNvPr id="61" name="Freihand 60">
                  <a:extLst>
                    <a:ext uri="{FF2B5EF4-FFF2-40B4-BE49-F238E27FC236}">
                      <a16:creationId xmlns:a16="http://schemas.microsoft.com/office/drawing/2014/main" id="{9937AC26-020A-C203-2614-7231519C3E6E}"/>
                    </a:ext>
                  </a:extLst>
                </p:cNvPr>
                <p:cNvPicPr/>
                <p:nvPr/>
              </p:nvPicPr>
              <p:blipFill>
                <a:blip r:embed="rId104"/>
                <a:stretch>
                  <a:fillRect/>
                </a:stretch>
              </p:blipFill>
              <p:spPr>
                <a:xfrm>
                  <a:off x="5924258" y="5796622"/>
                  <a:ext cx="2307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C6FFAC4D-7546-C9FD-E1D8-CCA438759435}"/>
                    </a:ext>
                  </a:extLst>
                </p14:cNvPr>
                <p14:cNvContentPartPr/>
                <p14:nvPr/>
              </p14:nvContentPartPr>
              <p14:xfrm>
                <a:off x="5934698" y="5872582"/>
                <a:ext cx="218160" cy="48240"/>
              </p14:xfrm>
            </p:contentPart>
          </mc:Choice>
          <mc:Fallback>
            <p:pic>
              <p:nvPicPr>
                <p:cNvPr id="62" name="Freihand 61">
                  <a:extLst>
                    <a:ext uri="{FF2B5EF4-FFF2-40B4-BE49-F238E27FC236}">
                      <a16:creationId xmlns:a16="http://schemas.microsoft.com/office/drawing/2014/main" id="{C6FFAC4D-7546-C9FD-E1D8-CCA438759435}"/>
                    </a:ext>
                  </a:extLst>
                </p:cNvPr>
                <p:cNvPicPr/>
                <p:nvPr/>
              </p:nvPicPr>
              <p:blipFill>
                <a:blip r:embed="rId106"/>
                <a:stretch>
                  <a:fillRect/>
                </a:stretch>
              </p:blipFill>
              <p:spPr>
                <a:xfrm>
                  <a:off x="5925698" y="5863942"/>
                  <a:ext cx="235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4ADA1730-888F-30E0-F48E-4ACB5090338A}"/>
                    </a:ext>
                  </a:extLst>
                </p14:cNvPr>
                <p14:cNvContentPartPr/>
                <p14:nvPr/>
              </p14:nvContentPartPr>
              <p14:xfrm>
                <a:off x="6177338" y="5844862"/>
                <a:ext cx="230760" cy="108000"/>
              </p14:xfrm>
            </p:contentPart>
          </mc:Choice>
          <mc:Fallback>
            <p:pic>
              <p:nvPicPr>
                <p:cNvPr id="63" name="Freihand 62">
                  <a:extLst>
                    <a:ext uri="{FF2B5EF4-FFF2-40B4-BE49-F238E27FC236}">
                      <a16:creationId xmlns:a16="http://schemas.microsoft.com/office/drawing/2014/main" id="{4ADA1730-888F-30E0-F48E-4ACB5090338A}"/>
                    </a:ext>
                  </a:extLst>
                </p:cNvPr>
                <p:cNvPicPr/>
                <p:nvPr/>
              </p:nvPicPr>
              <p:blipFill>
                <a:blip r:embed="rId108"/>
                <a:stretch>
                  <a:fillRect/>
                </a:stretch>
              </p:blipFill>
              <p:spPr>
                <a:xfrm>
                  <a:off x="6168698" y="5835862"/>
                  <a:ext cx="248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3424" name="Freihand 103423">
                  <a:extLst>
                    <a:ext uri="{FF2B5EF4-FFF2-40B4-BE49-F238E27FC236}">
                      <a16:creationId xmlns:a16="http://schemas.microsoft.com/office/drawing/2014/main" id="{F6FA871F-310B-C86B-0C00-7A7ECA9593F1}"/>
                    </a:ext>
                  </a:extLst>
                </p14:cNvPr>
                <p14:cNvContentPartPr/>
                <p14:nvPr/>
              </p14:nvContentPartPr>
              <p14:xfrm>
                <a:off x="6510338" y="5739022"/>
                <a:ext cx="185760" cy="185040"/>
              </p14:xfrm>
            </p:contentPart>
          </mc:Choice>
          <mc:Fallback>
            <p:pic>
              <p:nvPicPr>
                <p:cNvPr id="103424" name="Freihand 103423">
                  <a:extLst>
                    <a:ext uri="{FF2B5EF4-FFF2-40B4-BE49-F238E27FC236}">
                      <a16:creationId xmlns:a16="http://schemas.microsoft.com/office/drawing/2014/main" id="{F6FA871F-310B-C86B-0C00-7A7ECA9593F1}"/>
                    </a:ext>
                  </a:extLst>
                </p:cNvPr>
                <p:cNvPicPr/>
                <p:nvPr/>
              </p:nvPicPr>
              <p:blipFill>
                <a:blip r:embed="rId110"/>
                <a:stretch>
                  <a:fillRect/>
                </a:stretch>
              </p:blipFill>
              <p:spPr>
                <a:xfrm>
                  <a:off x="6501338" y="5730382"/>
                  <a:ext cx="203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3425" name="Freihand 103424">
                  <a:extLst>
                    <a:ext uri="{FF2B5EF4-FFF2-40B4-BE49-F238E27FC236}">
                      <a16:creationId xmlns:a16="http://schemas.microsoft.com/office/drawing/2014/main" id="{339A7E7E-A2AD-AD81-5D0A-0303FF4A1A66}"/>
                    </a:ext>
                  </a:extLst>
                </p14:cNvPr>
                <p14:cNvContentPartPr/>
                <p14:nvPr/>
              </p14:nvContentPartPr>
              <p14:xfrm>
                <a:off x="6445538" y="5771782"/>
                <a:ext cx="143280" cy="18000"/>
              </p14:xfrm>
            </p:contentPart>
          </mc:Choice>
          <mc:Fallback>
            <p:pic>
              <p:nvPicPr>
                <p:cNvPr id="103425" name="Freihand 103424">
                  <a:extLst>
                    <a:ext uri="{FF2B5EF4-FFF2-40B4-BE49-F238E27FC236}">
                      <a16:creationId xmlns:a16="http://schemas.microsoft.com/office/drawing/2014/main" id="{339A7E7E-A2AD-AD81-5D0A-0303FF4A1A66}"/>
                    </a:ext>
                  </a:extLst>
                </p:cNvPr>
                <p:cNvPicPr/>
                <p:nvPr/>
              </p:nvPicPr>
              <p:blipFill>
                <a:blip r:embed="rId112"/>
                <a:stretch>
                  <a:fillRect/>
                </a:stretch>
              </p:blipFill>
              <p:spPr>
                <a:xfrm>
                  <a:off x="6436538" y="5762782"/>
                  <a:ext cx="1609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3426" name="Freihand 103425">
                  <a:extLst>
                    <a:ext uri="{FF2B5EF4-FFF2-40B4-BE49-F238E27FC236}">
                      <a16:creationId xmlns:a16="http://schemas.microsoft.com/office/drawing/2014/main" id="{1C14429F-DBF4-8B39-BB55-8953EB55670F}"/>
                    </a:ext>
                  </a:extLst>
                </p14:cNvPr>
                <p14:cNvContentPartPr/>
                <p14:nvPr/>
              </p14:nvContentPartPr>
              <p14:xfrm>
                <a:off x="6743258" y="5634622"/>
                <a:ext cx="200880" cy="225720"/>
              </p14:xfrm>
            </p:contentPart>
          </mc:Choice>
          <mc:Fallback>
            <p:pic>
              <p:nvPicPr>
                <p:cNvPr id="103426" name="Freihand 103425">
                  <a:extLst>
                    <a:ext uri="{FF2B5EF4-FFF2-40B4-BE49-F238E27FC236}">
                      <a16:creationId xmlns:a16="http://schemas.microsoft.com/office/drawing/2014/main" id="{1C14429F-DBF4-8B39-BB55-8953EB55670F}"/>
                    </a:ext>
                  </a:extLst>
                </p:cNvPr>
                <p:cNvPicPr/>
                <p:nvPr/>
              </p:nvPicPr>
              <p:blipFill>
                <a:blip r:embed="rId114"/>
                <a:stretch>
                  <a:fillRect/>
                </a:stretch>
              </p:blipFill>
              <p:spPr>
                <a:xfrm>
                  <a:off x="6734258" y="5625982"/>
                  <a:ext cx="2185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3439" name="Freihand 103438">
                  <a:extLst>
                    <a:ext uri="{FF2B5EF4-FFF2-40B4-BE49-F238E27FC236}">
                      <a16:creationId xmlns:a16="http://schemas.microsoft.com/office/drawing/2014/main" id="{00C81DB7-8275-570A-A6D1-EAF1A4D62F3B}"/>
                    </a:ext>
                  </a:extLst>
                </p14:cNvPr>
                <p14:cNvContentPartPr/>
                <p14:nvPr/>
              </p14:nvContentPartPr>
              <p14:xfrm>
                <a:off x="7029818" y="5599702"/>
                <a:ext cx="131040" cy="195840"/>
              </p14:xfrm>
            </p:contentPart>
          </mc:Choice>
          <mc:Fallback>
            <p:pic>
              <p:nvPicPr>
                <p:cNvPr id="103439" name="Freihand 103438">
                  <a:extLst>
                    <a:ext uri="{FF2B5EF4-FFF2-40B4-BE49-F238E27FC236}">
                      <a16:creationId xmlns:a16="http://schemas.microsoft.com/office/drawing/2014/main" id="{00C81DB7-8275-570A-A6D1-EAF1A4D62F3B}"/>
                    </a:ext>
                  </a:extLst>
                </p:cNvPr>
                <p:cNvPicPr/>
                <p:nvPr/>
              </p:nvPicPr>
              <p:blipFill>
                <a:blip r:embed="rId116"/>
                <a:stretch>
                  <a:fillRect/>
                </a:stretch>
              </p:blipFill>
              <p:spPr>
                <a:xfrm>
                  <a:off x="7020818" y="5591062"/>
                  <a:ext cx="148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3440" name="Freihand 103439">
                  <a:extLst>
                    <a:ext uri="{FF2B5EF4-FFF2-40B4-BE49-F238E27FC236}">
                      <a16:creationId xmlns:a16="http://schemas.microsoft.com/office/drawing/2014/main" id="{3F95C490-DBF6-67C1-8770-8FF24F917726}"/>
                    </a:ext>
                  </a:extLst>
                </p14:cNvPr>
                <p14:cNvContentPartPr/>
                <p14:nvPr/>
              </p14:nvContentPartPr>
              <p14:xfrm>
                <a:off x="7224578" y="5656942"/>
                <a:ext cx="88920" cy="108000"/>
              </p14:xfrm>
            </p:contentPart>
          </mc:Choice>
          <mc:Fallback>
            <p:pic>
              <p:nvPicPr>
                <p:cNvPr id="103440" name="Freihand 103439">
                  <a:extLst>
                    <a:ext uri="{FF2B5EF4-FFF2-40B4-BE49-F238E27FC236}">
                      <a16:creationId xmlns:a16="http://schemas.microsoft.com/office/drawing/2014/main" id="{3F95C490-DBF6-67C1-8770-8FF24F917726}"/>
                    </a:ext>
                  </a:extLst>
                </p:cNvPr>
                <p:cNvPicPr/>
                <p:nvPr/>
              </p:nvPicPr>
              <p:blipFill>
                <a:blip r:embed="rId118"/>
                <a:stretch>
                  <a:fillRect/>
                </a:stretch>
              </p:blipFill>
              <p:spPr>
                <a:xfrm>
                  <a:off x="7215938" y="5648302"/>
                  <a:ext cx="106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3441" name="Freihand 103440">
                  <a:extLst>
                    <a:ext uri="{FF2B5EF4-FFF2-40B4-BE49-F238E27FC236}">
                      <a16:creationId xmlns:a16="http://schemas.microsoft.com/office/drawing/2014/main" id="{A829D108-9455-1E32-5E15-83671496AACB}"/>
                    </a:ext>
                  </a:extLst>
                </p14:cNvPr>
                <p14:cNvContentPartPr/>
                <p14:nvPr/>
              </p14:nvContentPartPr>
              <p14:xfrm>
                <a:off x="7343378" y="5543182"/>
                <a:ext cx="291600" cy="182160"/>
              </p14:xfrm>
            </p:contentPart>
          </mc:Choice>
          <mc:Fallback>
            <p:pic>
              <p:nvPicPr>
                <p:cNvPr id="103441" name="Freihand 103440">
                  <a:extLst>
                    <a:ext uri="{FF2B5EF4-FFF2-40B4-BE49-F238E27FC236}">
                      <a16:creationId xmlns:a16="http://schemas.microsoft.com/office/drawing/2014/main" id="{A829D108-9455-1E32-5E15-83671496AACB}"/>
                    </a:ext>
                  </a:extLst>
                </p:cNvPr>
                <p:cNvPicPr/>
                <p:nvPr/>
              </p:nvPicPr>
              <p:blipFill>
                <a:blip r:embed="rId120"/>
                <a:stretch>
                  <a:fillRect/>
                </a:stretch>
              </p:blipFill>
              <p:spPr>
                <a:xfrm>
                  <a:off x="7334738" y="5534182"/>
                  <a:ext cx="3092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3442" name="Freihand 103441">
                  <a:extLst>
                    <a:ext uri="{FF2B5EF4-FFF2-40B4-BE49-F238E27FC236}">
                      <a16:creationId xmlns:a16="http://schemas.microsoft.com/office/drawing/2014/main" id="{A78B64DE-4B51-F585-8288-545AB3D307CB}"/>
                    </a:ext>
                  </a:extLst>
                </p14:cNvPr>
                <p14:cNvContentPartPr/>
                <p14:nvPr/>
              </p14:nvContentPartPr>
              <p14:xfrm>
                <a:off x="7588898" y="5644702"/>
                <a:ext cx="88560" cy="84960"/>
              </p14:xfrm>
            </p:contentPart>
          </mc:Choice>
          <mc:Fallback>
            <p:pic>
              <p:nvPicPr>
                <p:cNvPr id="103442" name="Freihand 103441">
                  <a:extLst>
                    <a:ext uri="{FF2B5EF4-FFF2-40B4-BE49-F238E27FC236}">
                      <a16:creationId xmlns:a16="http://schemas.microsoft.com/office/drawing/2014/main" id="{A78B64DE-4B51-F585-8288-545AB3D307CB}"/>
                    </a:ext>
                  </a:extLst>
                </p:cNvPr>
                <p:cNvPicPr/>
                <p:nvPr/>
              </p:nvPicPr>
              <p:blipFill>
                <a:blip r:embed="rId122"/>
                <a:stretch>
                  <a:fillRect/>
                </a:stretch>
              </p:blipFill>
              <p:spPr>
                <a:xfrm>
                  <a:off x="7579898" y="5635702"/>
                  <a:ext cx="106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3444" name="Freihand 103443">
                  <a:extLst>
                    <a:ext uri="{FF2B5EF4-FFF2-40B4-BE49-F238E27FC236}">
                      <a16:creationId xmlns:a16="http://schemas.microsoft.com/office/drawing/2014/main" id="{E7390AEC-8ACD-1A5D-1EB6-B7CC559391AF}"/>
                    </a:ext>
                  </a:extLst>
                </p14:cNvPr>
                <p14:cNvContentPartPr/>
                <p14:nvPr/>
              </p14:nvContentPartPr>
              <p14:xfrm>
                <a:off x="8637218" y="1040662"/>
                <a:ext cx="619560" cy="421920"/>
              </p14:xfrm>
            </p:contentPart>
          </mc:Choice>
          <mc:Fallback>
            <p:pic>
              <p:nvPicPr>
                <p:cNvPr id="103444" name="Freihand 103443">
                  <a:extLst>
                    <a:ext uri="{FF2B5EF4-FFF2-40B4-BE49-F238E27FC236}">
                      <a16:creationId xmlns:a16="http://schemas.microsoft.com/office/drawing/2014/main" id="{E7390AEC-8ACD-1A5D-1EB6-B7CC559391AF}"/>
                    </a:ext>
                  </a:extLst>
                </p:cNvPr>
                <p:cNvPicPr/>
                <p:nvPr/>
              </p:nvPicPr>
              <p:blipFill>
                <a:blip r:embed="rId124"/>
                <a:stretch>
                  <a:fillRect/>
                </a:stretch>
              </p:blipFill>
              <p:spPr>
                <a:xfrm>
                  <a:off x="8628578" y="1032022"/>
                  <a:ext cx="63720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445" name="Freihand 103444">
                  <a:extLst>
                    <a:ext uri="{FF2B5EF4-FFF2-40B4-BE49-F238E27FC236}">
                      <a16:creationId xmlns:a16="http://schemas.microsoft.com/office/drawing/2014/main" id="{DEB81F16-19A3-EEE0-2F52-FAEF768C53DD}"/>
                    </a:ext>
                  </a:extLst>
                </p14:cNvPr>
                <p14:cNvContentPartPr/>
                <p14:nvPr/>
              </p14:nvContentPartPr>
              <p14:xfrm>
                <a:off x="2035178" y="735382"/>
                <a:ext cx="8681760" cy="4368600"/>
              </p14:xfrm>
            </p:contentPart>
          </mc:Choice>
          <mc:Fallback>
            <p:pic>
              <p:nvPicPr>
                <p:cNvPr id="103445" name="Freihand 103444">
                  <a:extLst>
                    <a:ext uri="{FF2B5EF4-FFF2-40B4-BE49-F238E27FC236}">
                      <a16:creationId xmlns:a16="http://schemas.microsoft.com/office/drawing/2014/main" id="{DEB81F16-19A3-EEE0-2F52-FAEF768C53DD}"/>
                    </a:ext>
                  </a:extLst>
                </p:cNvPr>
                <p:cNvPicPr/>
                <p:nvPr/>
              </p:nvPicPr>
              <p:blipFill>
                <a:blip r:embed="rId126"/>
                <a:stretch>
                  <a:fillRect/>
                </a:stretch>
              </p:blipFill>
              <p:spPr>
                <a:xfrm>
                  <a:off x="2026178" y="726382"/>
                  <a:ext cx="8699400" cy="4386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3447" name="Freihand 103446">
                  <a:extLst>
                    <a:ext uri="{FF2B5EF4-FFF2-40B4-BE49-F238E27FC236}">
                      <a16:creationId xmlns:a16="http://schemas.microsoft.com/office/drawing/2014/main" id="{DD54CF93-4546-2953-54BC-707A8F95A0E0}"/>
                    </a:ext>
                  </a:extLst>
                </p14:cNvPr>
                <p14:cNvContentPartPr/>
                <p14:nvPr/>
              </p14:nvContentPartPr>
              <p14:xfrm>
                <a:off x="6352658" y="692542"/>
                <a:ext cx="2364120" cy="413280"/>
              </p14:xfrm>
            </p:contentPart>
          </mc:Choice>
          <mc:Fallback>
            <p:pic>
              <p:nvPicPr>
                <p:cNvPr id="103447" name="Freihand 103446">
                  <a:extLst>
                    <a:ext uri="{FF2B5EF4-FFF2-40B4-BE49-F238E27FC236}">
                      <a16:creationId xmlns:a16="http://schemas.microsoft.com/office/drawing/2014/main" id="{DD54CF93-4546-2953-54BC-707A8F95A0E0}"/>
                    </a:ext>
                  </a:extLst>
                </p:cNvPr>
                <p:cNvPicPr/>
                <p:nvPr/>
              </p:nvPicPr>
              <p:blipFill>
                <a:blip r:embed="rId128"/>
                <a:stretch>
                  <a:fillRect/>
                </a:stretch>
              </p:blipFill>
              <p:spPr>
                <a:xfrm>
                  <a:off x="6343658" y="683902"/>
                  <a:ext cx="2381760" cy="43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103449" name="Freihand 103448">
                <a:extLst>
                  <a:ext uri="{FF2B5EF4-FFF2-40B4-BE49-F238E27FC236}">
                    <a16:creationId xmlns:a16="http://schemas.microsoft.com/office/drawing/2014/main" id="{7EF20438-BD72-C6F8-43B3-7F0BF4E43255}"/>
                  </a:ext>
                </a:extLst>
              </p14:cNvPr>
              <p14:cNvContentPartPr/>
              <p14:nvPr/>
            </p14:nvContentPartPr>
            <p14:xfrm>
              <a:off x="2484098" y="5703382"/>
              <a:ext cx="2329560" cy="124560"/>
            </p14:xfrm>
          </p:contentPart>
        </mc:Choice>
        <mc:Fallback>
          <p:pic>
            <p:nvPicPr>
              <p:cNvPr id="103449" name="Freihand 103448">
                <a:extLst>
                  <a:ext uri="{FF2B5EF4-FFF2-40B4-BE49-F238E27FC236}">
                    <a16:creationId xmlns:a16="http://schemas.microsoft.com/office/drawing/2014/main" id="{7EF20438-BD72-C6F8-43B3-7F0BF4E43255}"/>
                  </a:ext>
                </a:extLst>
              </p:cNvPr>
              <p:cNvPicPr/>
              <p:nvPr/>
            </p:nvPicPr>
            <p:blipFill>
              <a:blip r:embed="rId130"/>
              <a:stretch>
                <a:fillRect/>
              </a:stretch>
            </p:blipFill>
            <p:spPr>
              <a:xfrm>
                <a:off x="2475458" y="5694742"/>
                <a:ext cx="2347200" cy="142200"/>
              </a:xfrm>
              <a:prstGeom prst="rect">
                <a:avLst/>
              </a:prstGeom>
            </p:spPr>
          </p:pic>
        </mc:Fallback>
      </mc:AlternateContent>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C7A6D33B-C420-4595-8159-3B99DAB58FEC}"/>
              </a:ext>
            </a:extLst>
          </p:cNvPr>
          <p:cNvGrpSpPr/>
          <p:nvPr/>
        </p:nvGrpSpPr>
        <p:grpSpPr>
          <a:xfrm>
            <a:off x="28538" y="1479502"/>
            <a:ext cx="4605840" cy="2900880"/>
            <a:chOff x="28538" y="1479502"/>
            <a:chExt cx="4605840" cy="290088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F8931E4-C3E7-63D2-FB66-6B1DD733CA0C}"/>
                    </a:ext>
                  </a:extLst>
                </p14:cNvPr>
                <p14:cNvContentPartPr/>
                <p14:nvPr/>
              </p14:nvContentPartPr>
              <p14:xfrm>
                <a:off x="28538" y="1479502"/>
                <a:ext cx="1531800" cy="447480"/>
              </p14:xfrm>
            </p:contentPart>
          </mc:Choice>
          <mc:Fallback>
            <p:pic>
              <p:nvPicPr>
                <p:cNvPr id="2" name="Freihand 1">
                  <a:extLst>
                    <a:ext uri="{FF2B5EF4-FFF2-40B4-BE49-F238E27FC236}">
                      <a16:creationId xmlns:a16="http://schemas.microsoft.com/office/drawing/2014/main" id="{8F8931E4-C3E7-63D2-FB66-6B1DD733CA0C}"/>
                    </a:ext>
                  </a:extLst>
                </p:cNvPr>
                <p:cNvPicPr/>
                <p:nvPr/>
              </p:nvPicPr>
              <p:blipFill>
                <a:blip r:embed="rId5"/>
                <a:stretch>
                  <a:fillRect/>
                </a:stretch>
              </p:blipFill>
              <p:spPr>
                <a:xfrm>
                  <a:off x="19538" y="1470862"/>
                  <a:ext cx="154944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3B0401F-2468-9663-2062-416D9784D178}"/>
                    </a:ext>
                  </a:extLst>
                </p14:cNvPr>
                <p14:cNvContentPartPr/>
                <p14:nvPr/>
              </p14:nvContentPartPr>
              <p14:xfrm>
                <a:off x="2964698" y="1510462"/>
                <a:ext cx="1515600" cy="408600"/>
              </p14:xfrm>
            </p:contentPart>
          </mc:Choice>
          <mc:Fallback>
            <p:pic>
              <p:nvPicPr>
                <p:cNvPr id="3" name="Freihand 2">
                  <a:extLst>
                    <a:ext uri="{FF2B5EF4-FFF2-40B4-BE49-F238E27FC236}">
                      <a16:creationId xmlns:a16="http://schemas.microsoft.com/office/drawing/2014/main" id="{13B0401F-2468-9663-2062-416D9784D178}"/>
                    </a:ext>
                  </a:extLst>
                </p:cNvPr>
                <p:cNvPicPr/>
                <p:nvPr/>
              </p:nvPicPr>
              <p:blipFill>
                <a:blip r:embed="rId7"/>
                <a:stretch>
                  <a:fillRect/>
                </a:stretch>
              </p:blipFill>
              <p:spPr>
                <a:xfrm>
                  <a:off x="2956058" y="1501822"/>
                  <a:ext cx="153324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D5934281-A986-45CC-392D-3D9E14A55D6D}"/>
                    </a:ext>
                  </a:extLst>
                </p14:cNvPr>
                <p14:cNvContentPartPr/>
                <p14:nvPr/>
              </p14:nvContentPartPr>
              <p14:xfrm>
                <a:off x="3745538" y="4255102"/>
                <a:ext cx="888840" cy="94320"/>
              </p14:xfrm>
            </p:contentPart>
          </mc:Choice>
          <mc:Fallback>
            <p:pic>
              <p:nvPicPr>
                <p:cNvPr id="5" name="Freihand 4">
                  <a:extLst>
                    <a:ext uri="{FF2B5EF4-FFF2-40B4-BE49-F238E27FC236}">
                      <a16:creationId xmlns:a16="http://schemas.microsoft.com/office/drawing/2014/main" id="{D5934281-A986-45CC-392D-3D9E14A55D6D}"/>
                    </a:ext>
                  </a:extLst>
                </p:cNvPr>
                <p:cNvPicPr/>
                <p:nvPr/>
              </p:nvPicPr>
              <p:blipFill>
                <a:blip r:embed="rId9"/>
                <a:stretch>
                  <a:fillRect/>
                </a:stretch>
              </p:blipFill>
              <p:spPr>
                <a:xfrm>
                  <a:off x="3736898" y="4246462"/>
                  <a:ext cx="906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C572CD50-4DCC-9E17-0D3D-D5B7DCC2BBA7}"/>
                    </a:ext>
                  </a:extLst>
                </p14:cNvPr>
                <p14:cNvContentPartPr/>
                <p14:nvPr/>
              </p14:nvContentPartPr>
              <p14:xfrm>
                <a:off x="852218" y="4249702"/>
                <a:ext cx="692280" cy="130680"/>
              </p14:xfrm>
            </p:contentPart>
          </mc:Choice>
          <mc:Fallback>
            <p:pic>
              <p:nvPicPr>
                <p:cNvPr id="6" name="Freihand 5">
                  <a:extLst>
                    <a:ext uri="{FF2B5EF4-FFF2-40B4-BE49-F238E27FC236}">
                      <a16:creationId xmlns:a16="http://schemas.microsoft.com/office/drawing/2014/main" id="{C572CD50-4DCC-9E17-0D3D-D5B7DCC2BBA7}"/>
                    </a:ext>
                  </a:extLst>
                </p:cNvPr>
                <p:cNvPicPr/>
                <p:nvPr/>
              </p:nvPicPr>
              <p:blipFill>
                <a:blip r:embed="rId11"/>
                <a:stretch>
                  <a:fillRect/>
                </a:stretch>
              </p:blipFill>
              <p:spPr>
                <a:xfrm>
                  <a:off x="843578" y="4240702"/>
                  <a:ext cx="709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4BD5A15C-CB5E-FA74-A0F8-A863FD23BD68}"/>
                    </a:ext>
                  </a:extLst>
                </p14:cNvPr>
                <p14:cNvContentPartPr/>
                <p14:nvPr/>
              </p14:nvContentPartPr>
              <p14:xfrm>
                <a:off x="1515338" y="1844182"/>
                <a:ext cx="2405520" cy="2318040"/>
              </p14:xfrm>
            </p:contentPart>
          </mc:Choice>
          <mc:Fallback>
            <p:pic>
              <p:nvPicPr>
                <p:cNvPr id="8" name="Freihand 7">
                  <a:extLst>
                    <a:ext uri="{FF2B5EF4-FFF2-40B4-BE49-F238E27FC236}">
                      <a16:creationId xmlns:a16="http://schemas.microsoft.com/office/drawing/2014/main" id="{4BD5A15C-CB5E-FA74-A0F8-A863FD23BD68}"/>
                    </a:ext>
                  </a:extLst>
                </p:cNvPr>
                <p:cNvPicPr/>
                <p:nvPr/>
              </p:nvPicPr>
              <p:blipFill>
                <a:blip r:embed="rId13"/>
                <a:stretch>
                  <a:fillRect/>
                </a:stretch>
              </p:blipFill>
              <p:spPr>
                <a:xfrm>
                  <a:off x="1506338" y="1835182"/>
                  <a:ext cx="2423160" cy="233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07CCE93E-4102-0A64-A888-BA3ED1423B9E}"/>
                    </a:ext>
                  </a:extLst>
                </p14:cNvPr>
                <p14:cNvContentPartPr/>
                <p14:nvPr/>
              </p14:nvContentPartPr>
              <p14:xfrm>
                <a:off x="3803138" y="3942982"/>
                <a:ext cx="186120" cy="287640"/>
              </p14:xfrm>
            </p:contentPart>
          </mc:Choice>
          <mc:Fallback>
            <p:pic>
              <p:nvPicPr>
                <p:cNvPr id="9" name="Freihand 8">
                  <a:extLst>
                    <a:ext uri="{FF2B5EF4-FFF2-40B4-BE49-F238E27FC236}">
                      <a16:creationId xmlns:a16="http://schemas.microsoft.com/office/drawing/2014/main" id="{07CCE93E-4102-0A64-A888-BA3ED1423B9E}"/>
                    </a:ext>
                  </a:extLst>
                </p:cNvPr>
                <p:cNvPicPr/>
                <p:nvPr/>
              </p:nvPicPr>
              <p:blipFill>
                <a:blip r:embed="rId15"/>
                <a:stretch>
                  <a:fillRect/>
                </a:stretch>
              </p:blipFill>
              <p:spPr>
                <a:xfrm>
                  <a:off x="3794138" y="3934342"/>
                  <a:ext cx="2037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09BFCF40-49F3-7D11-7A99-3D454056ADEC}"/>
                    </a:ext>
                  </a:extLst>
                </p14:cNvPr>
                <p14:cNvContentPartPr/>
                <p14:nvPr/>
              </p14:nvContentPartPr>
              <p14:xfrm>
                <a:off x="1556018" y="1775422"/>
                <a:ext cx="208080" cy="316080"/>
              </p14:xfrm>
            </p:contentPart>
          </mc:Choice>
          <mc:Fallback>
            <p:pic>
              <p:nvPicPr>
                <p:cNvPr id="10" name="Freihand 9">
                  <a:extLst>
                    <a:ext uri="{FF2B5EF4-FFF2-40B4-BE49-F238E27FC236}">
                      <a16:creationId xmlns:a16="http://schemas.microsoft.com/office/drawing/2014/main" id="{09BFCF40-49F3-7D11-7A99-3D454056ADEC}"/>
                    </a:ext>
                  </a:extLst>
                </p:cNvPr>
                <p:cNvPicPr/>
                <p:nvPr/>
              </p:nvPicPr>
              <p:blipFill>
                <a:blip r:embed="rId17"/>
                <a:stretch>
                  <a:fillRect/>
                </a:stretch>
              </p:blipFill>
              <p:spPr>
                <a:xfrm>
                  <a:off x="1547378" y="1766422"/>
                  <a:ext cx="22572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F3C60901-909B-7F60-F478-B7FBF4F29A59}"/>
                    </a:ext>
                  </a:extLst>
                </p14:cNvPr>
                <p14:cNvContentPartPr/>
                <p14:nvPr/>
              </p14:nvContentPartPr>
              <p14:xfrm>
                <a:off x="1418858" y="1964782"/>
                <a:ext cx="2681640" cy="2190240"/>
              </p14:xfrm>
            </p:contentPart>
          </mc:Choice>
          <mc:Fallback>
            <p:pic>
              <p:nvPicPr>
                <p:cNvPr id="11" name="Freihand 10">
                  <a:extLst>
                    <a:ext uri="{FF2B5EF4-FFF2-40B4-BE49-F238E27FC236}">
                      <a16:creationId xmlns:a16="http://schemas.microsoft.com/office/drawing/2014/main" id="{F3C60901-909B-7F60-F478-B7FBF4F29A59}"/>
                    </a:ext>
                  </a:extLst>
                </p:cNvPr>
                <p:cNvPicPr/>
                <p:nvPr/>
              </p:nvPicPr>
              <p:blipFill>
                <a:blip r:embed="rId19"/>
                <a:stretch>
                  <a:fillRect/>
                </a:stretch>
              </p:blipFill>
              <p:spPr>
                <a:xfrm>
                  <a:off x="1409858" y="1956142"/>
                  <a:ext cx="2699280" cy="2207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519F8B62-FE59-06E5-6862-D054FE9691E6}"/>
                    </a:ext>
                  </a:extLst>
                </p14:cNvPr>
                <p14:cNvContentPartPr/>
                <p14:nvPr/>
              </p14:nvContentPartPr>
              <p14:xfrm>
                <a:off x="3989978" y="1856062"/>
                <a:ext cx="285480" cy="224640"/>
              </p14:xfrm>
            </p:contentPart>
          </mc:Choice>
          <mc:Fallback>
            <p:pic>
              <p:nvPicPr>
                <p:cNvPr id="12" name="Freihand 11">
                  <a:extLst>
                    <a:ext uri="{FF2B5EF4-FFF2-40B4-BE49-F238E27FC236}">
                      <a16:creationId xmlns:a16="http://schemas.microsoft.com/office/drawing/2014/main" id="{519F8B62-FE59-06E5-6862-D054FE9691E6}"/>
                    </a:ext>
                  </a:extLst>
                </p:cNvPr>
                <p:cNvPicPr/>
                <p:nvPr/>
              </p:nvPicPr>
              <p:blipFill>
                <a:blip r:embed="rId21"/>
                <a:stretch>
                  <a:fillRect/>
                </a:stretch>
              </p:blipFill>
              <p:spPr>
                <a:xfrm>
                  <a:off x="3981338" y="1847422"/>
                  <a:ext cx="3031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E720E171-5696-9696-F9D5-111D868AB42E}"/>
                    </a:ext>
                  </a:extLst>
                </p14:cNvPr>
                <p14:cNvContentPartPr/>
                <p14:nvPr/>
              </p14:nvContentPartPr>
              <p14:xfrm>
                <a:off x="1388618" y="3859462"/>
                <a:ext cx="311760" cy="396000"/>
              </p14:xfrm>
            </p:contentPart>
          </mc:Choice>
          <mc:Fallback>
            <p:pic>
              <p:nvPicPr>
                <p:cNvPr id="14" name="Freihand 13">
                  <a:extLst>
                    <a:ext uri="{FF2B5EF4-FFF2-40B4-BE49-F238E27FC236}">
                      <a16:creationId xmlns:a16="http://schemas.microsoft.com/office/drawing/2014/main" id="{E720E171-5696-9696-F9D5-111D868AB42E}"/>
                    </a:ext>
                  </a:extLst>
                </p:cNvPr>
                <p:cNvPicPr/>
                <p:nvPr/>
              </p:nvPicPr>
              <p:blipFill>
                <a:blip r:embed="rId23"/>
                <a:stretch>
                  <a:fillRect/>
                </a:stretch>
              </p:blipFill>
              <p:spPr>
                <a:xfrm>
                  <a:off x="1379618" y="3850462"/>
                  <a:ext cx="329400" cy="413640"/>
                </a:xfrm>
                <a:prstGeom prst="rect">
                  <a:avLst/>
                </a:prstGeom>
              </p:spPr>
            </p:pic>
          </mc:Fallback>
        </mc:AlternateContent>
      </p:gr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D2F0D35-063B-9062-4E15-96FD30AC5C25}"/>
              </a:ext>
            </a:extLst>
          </p:cNvPr>
          <p:cNvGrpSpPr/>
          <p:nvPr/>
        </p:nvGrpSpPr>
        <p:grpSpPr>
          <a:xfrm>
            <a:off x="394658" y="2015182"/>
            <a:ext cx="4004640" cy="2543040"/>
            <a:chOff x="394658" y="2015182"/>
            <a:chExt cx="4004640" cy="25430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D261E6A-C25C-BC2B-FEEE-8ADBF6B686DB}"/>
                    </a:ext>
                  </a:extLst>
                </p14:cNvPr>
                <p14:cNvContentPartPr/>
                <p14:nvPr/>
              </p14:nvContentPartPr>
              <p14:xfrm>
                <a:off x="394658" y="2015182"/>
                <a:ext cx="1747800" cy="745560"/>
              </p14:xfrm>
            </p:contentPart>
          </mc:Choice>
          <mc:Fallback>
            <p:pic>
              <p:nvPicPr>
                <p:cNvPr id="2" name="Freihand 1">
                  <a:extLst>
                    <a:ext uri="{FF2B5EF4-FFF2-40B4-BE49-F238E27FC236}">
                      <a16:creationId xmlns:a16="http://schemas.microsoft.com/office/drawing/2014/main" id="{8D261E6A-C25C-BC2B-FEEE-8ADBF6B686DB}"/>
                    </a:ext>
                  </a:extLst>
                </p:cNvPr>
                <p:cNvPicPr/>
                <p:nvPr/>
              </p:nvPicPr>
              <p:blipFill>
                <a:blip r:embed="rId4"/>
                <a:stretch>
                  <a:fillRect/>
                </a:stretch>
              </p:blipFill>
              <p:spPr>
                <a:xfrm>
                  <a:off x="386018" y="2006182"/>
                  <a:ext cx="1765440" cy="763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98FA4C4-4648-B665-DF09-6D5FBFE8F80B}"/>
                    </a:ext>
                  </a:extLst>
                </p14:cNvPr>
                <p14:cNvContentPartPr/>
                <p14:nvPr/>
              </p14:nvContentPartPr>
              <p14:xfrm>
                <a:off x="486458" y="3095542"/>
                <a:ext cx="1526760" cy="1110600"/>
              </p14:xfrm>
            </p:contentPart>
          </mc:Choice>
          <mc:Fallback>
            <p:pic>
              <p:nvPicPr>
                <p:cNvPr id="3" name="Freihand 2">
                  <a:extLst>
                    <a:ext uri="{FF2B5EF4-FFF2-40B4-BE49-F238E27FC236}">
                      <a16:creationId xmlns:a16="http://schemas.microsoft.com/office/drawing/2014/main" id="{A98FA4C4-4648-B665-DF09-6D5FBFE8F80B}"/>
                    </a:ext>
                  </a:extLst>
                </p:cNvPr>
                <p:cNvPicPr/>
                <p:nvPr/>
              </p:nvPicPr>
              <p:blipFill>
                <a:blip r:embed="rId6"/>
                <a:stretch>
                  <a:fillRect/>
                </a:stretch>
              </p:blipFill>
              <p:spPr>
                <a:xfrm>
                  <a:off x="477818" y="3086542"/>
                  <a:ext cx="1544400" cy="1128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B81007E-7F92-E3E5-996D-430EC136A834}"/>
                    </a:ext>
                  </a:extLst>
                </p14:cNvPr>
                <p14:cNvContentPartPr/>
                <p14:nvPr/>
              </p14:nvContentPartPr>
              <p14:xfrm>
                <a:off x="3239378" y="3255022"/>
                <a:ext cx="1159920" cy="1303200"/>
              </p14:xfrm>
            </p:contentPart>
          </mc:Choice>
          <mc:Fallback>
            <p:pic>
              <p:nvPicPr>
                <p:cNvPr id="5" name="Freihand 4">
                  <a:extLst>
                    <a:ext uri="{FF2B5EF4-FFF2-40B4-BE49-F238E27FC236}">
                      <a16:creationId xmlns:a16="http://schemas.microsoft.com/office/drawing/2014/main" id="{EB81007E-7F92-E3E5-996D-430EC136A834}"/>
                    </a:ext>
                  </a:extLst>
                </p:cNvPr>
                <p:cNvPicPr/>
                <p:nvPr/>
              </p:nvPicPr>
              <p:blipFill>
                <a:blip r:embed="rId8"/>
                <a:stretch>
                  <a:fillRect/>
                </a:stretch>
              </p:blipFill>
              <p:spPr>
                <a:xfrm>
                  <a:off x="3230738" y="3246022"/>
                  <a:ext cx="1177560" cy="132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819E9E7D-5D17-E105-3726-12E69A6D68DD}"/>
                  </a:ext>
                </a:extLst>
              </p14:cNvPr>
              <p14:cNvContentPartPr/>
              <p14:nvPr/>
            </p14:nvContentPartPr>
            <p14:xfrm>
              <a:off x="5192018" y="3176902"/>
              <a:ext cx="1623600" cy="96480"/>
            </p14:xfrm>
          </p:contentPart>
        </mc:Choice>
        <mc:Fallback>
          <p:pic>
            <p:nvPicPr>
              <p:cNvPr id="8" name="Freihand 7">
                <a:extLst>
                  <a:ext uri="{FF2B5EF4-FFF2-40B4-BE49-F238E27FC236}">
                    <a16:creationId xmlns:a16="http://schemas.microsoft.com/office/drawing/2014/main" id="{819E9E7D-5D17-E105-3726-12E69A6D68DD}"/>
                  </a:ext>
                </a:extLst>
              </p:cNvPr>
              <p:cNvPicPr/>
              <p:nvPr/>
            </p:nvPicPr>
            <p:blipFill>
              <a:blip r:embed="rId10"/>
              <a:stretch>
                <a:fillRect/>
              </a:stretch>
            </p:blipFill>
            <p:spPr>
              <a:xfrm>
                <a:off x="5183378" y="3167902"/>
                <a:ext cx="1641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4042F6FE-E2D0-1760-76DC-BFAD6D58FB87}"/>
                  </a:ext>
                </a:extLst>
              </p14:cNvPr>
              <p14:cNvContentPartPr/>
              <p14:nvPr/>
            </p14:nvContentPartPr>
            <p14:xfrm>
              <a:off x="5645258" y="4326382"/>
              <a:ext cx="994320" cy="23040"/>
            </p14:xfrm>
          </p:contentPart>
        </mc:Choice>
        <mc:Fallback>
          <p:pic>
            <p:nvPicPr>
              <p:cNvPr id="9" name="Freihand 8">
                <a:extLst>
                  <a:ext uri="{FF2B5EF4-FFF2-40B4-BE49-F238E27FC236}">
                    <a16:creationId xmlns:a16="http://schemas.microsoft.com/office/drawing/2014/main" id="{4042F6FE-E2D0-1760-76DC-BFAD6D58FB87}"/>
                  </a:ext>
                </a:extLst>
              </p:cNvPr>
              <p:cNvPicPr/>
              <p:nvPr/>
            </p:nvPicPr>
            <p:blipFill>
              <a:blip r:embed="rId12"/>
              <a:stretch>
                <a:fillRect/>
              </a:stretch>
            </p:blipFill>
            <p:spPr>
              <a:xfrm>
                <a:off x="5636258" y="4317742"/>
                <a:ext cx="1011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D94C6792-BD62-05A3-15EC-FB2727A20AEA}"/>
                  </a:ext>
                </a:extLst>
              </p14:cNvPr>
              <p14:cNvContentPartPr/>
              <p14:nvPr/>
            </p14:nvContentPartPr>
            <p14:xfrm>
              <a:off x="5048738" y="4667662"/>
              <a:ext cx="2001240" cy="75960"/>
            </p14:xfrm>
          </p:contentPart>
        </mc:Choice>
        <mc:Fallback>
          <p:pic>
            <p:nvPicPr>
              <p:cNvPr id="10" name="Freihand 9">
                <a:extLst>
                  <a:ext uri="{FF2B5EF4-FFF2-40B4-BE49-F238E27FC236}">
                    <a16:creationId xmlns:a16="http://schemas.microsoft.com/office/drawing/2014/main" id="{D94C6792-BD62-05A3-15EC-FB2727A20AEA}"/>
                  </a:ext>
                </a:extLst>
              </p:cNvPr>
              <p:cNvPicPr/>
              <p:nvPr/>
            </p:nvPicPr>
            <p:blipFill>
              <a:blip r:embed="rId14"/>
              <a:stretch>
                <a:fillRect/>
              </a:stretch>
            </p:blipFill>
            <p:spPr>
              <a:xfrm>
                <a:off x="5039738" y="4658662"/>
                <a:ext cx="2018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811974A-9427-CE12-5B85-D2C8AC9A7E71}"/>
                  </a:ext>
                </a:extLst>
              </p14:cNvPr>
              <p14:cNvContentPartPr/>
              <p14:nvPr/>
            </p14:nvContentPartPr>
            <p14:xfrm>
              <a:off x="7295498" y="2334862"/>
              <a:ext cx="1717920" cy="612000"/>
            </p14:xfrm>
          </p:contentPart>
        </mc:Choice>
        <mc:Fallback>
          <p:pic>
            <p:nvPicPr>
              <p:cNvPr id="11" name="Freihand 10">
                <a:extLst>
                  <a:ext uri="{FF2B5EF4-FFF2-40B4-BE49-F238E27FC236}">
                    <a16:creationId xmlns:a16="http://schemas.microsoft.com/office/drawing/2014/main" id="{A811974A-9427-CE12-5B85-D2C8AC9A7E71}"/>
                  </a:ext>
                </a:extLst>
              </p:cNvPr>
              <p:cNvPicPr/>
              <p:nvPr/>
            </p:nvPicPr>
            <p:blipFill>
              <a:blip r:embed="rId16"/>
              <a:stretch>
                <a:fillRect/>
              </a:stretch>
            </p:blipFill>
            <p:spPr>
              <a:xfrm>
                <a:off x="7286858" y="2326222"/>
                <a:ext cx="173556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3EDEAF3A-91FD-2B22-6DB5-4508CD155691}"/>
                  </a:ext>
                </a:extLst>
              </p14:cNvPr>
              <p14:cNvContentPartPr/>
              <p14:nvPr/>
            </p14:nvContentPartPr>
            <p14:xfrm>
              <a:off x="7286858" y="4226662"/>
              <a:ext cx="1680840" cy="136440"/>
            </p14:xfrm>
          </p:contentPart>
        </mc:Choice>
        <mc:Fallback>
          <p:pic>
            <p:nvPicPr>
              <p:cNvPr id="12" name="Freihand 11">
                <a:extLst>
                  <a:ext uri="{FF2B5EF4-FFF2-40B4-BE49-F238E27FC236}">
                    <a16:creationId xmlns:a16="http://schemas.microsoft.com/office/drawing/2014/main" id="{3EDEAF3A-91FD-2B22-6DB5-4508CD155691}"/>
                  </a:ext>
                </a:extLst>
              </p:cNvPr>
              <p:cNvPicPr/>
              <p:nvPr/>
            </p:nvPicPr>
            <p:blipFill>
              <a:blip r:embed="rId18"/>
              <a:stretch>
                <a:fillRect/>
              </a:stretch>
            </p:blipFill>
            <p:spPr>
              <a:xfrm>
                <a:off x="7278218" y="4218022"/>
                <a:ext cx="1698480" cy="154080"/>
              </a:xfrm>
              <a:prstGeom prst="rect">
                <a:avLst/>
              </a:prstGeom>
            </p:spPr>
          </p:pic>
        </mc:Fallback>
      </mc:AlternateContent>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D7394E2-D4AB-4DBC-6399-BF63DE5650B2}"/>
                  </a:ext>
                </a:extLst>
              </p14:cNvPr>
              <p14:cNvContentPartPr/>
              <p14:nvPr/>
            </p14:nvContentPartPr>
            <p14:xfrm>
              <a:off x="517778" y="3231622"/>
              <a:ext cx="1282320" cy="66960"/>
            </p14:xfrm>
          </p:contentPart>
        </mc:Choice>
        <mc:Fallback>
          <p:pic>
            <p:nvPicPr>
              <p:cNvPr id="2" name="Freihand 1">
                <a:extLst>
                  <a:ext uri="{FF2B5EF4-FFF2-40B4-BE49-F238E27FC236}">
                    <a16:creationId xmlns:a16="http://schemas.microsoft.com/office/drawing/2014/main" id="{4D7394E2-D4AB-4DBC-6399-BF63DE5650B2}"/>
                  </a:ext>
                </a:extLst>
              </p:cNvPr>
              <p:cNvPicPr/>
              <p:nvPr/>
            </p:nvPicPr>
            <p:blipFill>
              <a:blip r:embed="rId4"/>
              <a:stretch>
                <a:fillRect/>
              </a:stretch>
            </p:blipFill>
            <p:spPr>
              <a:xfrm>
                <a:off x="508778" y="3222622"/>
                <a:ext cx="1299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6BF7CF7-9B39-210A-8B73-9D43F2B5A4B2}"/>
                  </a:ext>
                </a:extLst>
              </p14:cNvPr>
              <p14:cNvContentPartPr/>
              <p14:nvPr/>
            </p14:nvContentPartPr>
            <p14:xfrm>
              <a:off x="2791898" y="1926262"/>
              <a:ext cx="2033640" cy="2810880"/>
            </p14:xfrm>
          </p:contentPart>
        </mc:Choice>
        <mc:Fallback>
          <p:pic>
            <p:nvPicPr>
              <p:cNvPr id="3" name="Freihand 2">
                <a:extLst>
                  <a:ext uri="{FF2B5EF4-FFF2-40B4-BE49-F238E27FC236}">
                    <a16:creationId xmlns:a16="http://schemas.microsoft.com/office/drawing/2014/main" id="{F6BF7CF7-9B39-210A-8B73-9D43F2B5A4B2}"/>
                  </a:ext>
                </a:extLst>
              </p:cNvPr>
              <p:cNvPicPr/>
              <p:nvPr/>
            </p:nvPicPr>
            <p:blipFill>
              <a:blip r:embed="rId6"/>
              <a:stretch>
                <a:fillRect/>
              </a:stretch>
            </p:blipFill>
            <p:spPr>
              <a:xfrm>
                <a:off x="2782898" y="1917622"/>
                <a:ext cx="2051280" cy="2828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674A361-1615-5690-9ECD-0147325D13DC}"/>
                  </a:ext>
                </a:extLst>
              </p14:cNvPr>
              <p14:cNvContentPartPr/>
              <p14:nvPr/>
            </p14:nvContentPartPr>
            <p14:xfrm>
              <a:off x="2834738" y="2870182"/>
              <a:ext cx="2089080" cy="1776600"/>
            </p14:xfrm>
          </p:contentPart>
        </mc:Choice>
        <mc:Fallback>
          <p:pic>
            <p:nvPicPr>
              <p:cNvPr id="4" name="Freihand 3">
                <a:extLst>
                  <a:ext uri="{FF2B5EF4-FFF2-40B4-BE49-F238E27FC236}">
                    <a16:creationId xmlns:a16="http://schemas.microsoft.com/office/drawing/2014/main" id="{7674A361-1615-5690-9ECD-0147325D13DC}"/>
                  </a:ext>
                </a:extLst>
              </p:cNvPr>
              <p:cNvPicPr/>
              <p:nvPr/>
            </p:nvPicPr>
            <p:blipFill>
              <a:blip r:embed="rId8"/>
              <a:stretch>
                <a:fillRect/>
              </a:stretch>
            </p:blipFill>
            <p:spPr>
              <a:xfrm>
                <a:off x="2825738" y="2861542"/>
                <a:ext cx="2106720" cy="1794240"/>
              </a:xfrm>
              <a:prstGeom prst="rect">
                <a:avLst/>
              </a:prstGeom>
            </p:spPr>
          </p:pic>
        </mc:Fallback>
      </mc:AlternateContent>
      <p:grpSp>
        <p:nvGrpSpPr>
          <p:cNvPr id="10" name="Gruppieren 9">
            <a:extLst>
              <a:ext uri="{FF2B5EF4-FFF2-40B4-BE49-F238E27FC236}">
                <a16:creationId xmlns:a16="http://schemas.microsoft.com/office/drawing/2014/main" id="{1BAE9AB6-1E19-A791-A4DA-C7FA2E4D5307}"/>
              </a:ext>
            </a:extLst>
          </p:cNvPr>
          <p:cNvGrpSpPr/>
          <p:nvPr/>
        </p:nvGrpSpPr>
        <p:grpSpPr>
          <a:xfrm>
            <a:off x="4936778" y="2025622"/>
            <a:ext cx="4356000" cy="1696680"/>
            <a:chOff x="4936778" y="2025622"/>
            <a:chExt cx="4356000" cy="169668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7FDEB5E2-D725-B7E3-9CA6-A105643B165A}"/>
                    </a:ext>
                  </a:extLst>
                </p14:cNvPr>
                <p14:cNvContentPartPr/>
                <p14:nvPr/>
              </p14:nvContentPartPr>
              <p14:xfrm>
                <a:off x="4936778" y="2025622"/>
                <a:ext cx="2079000" cy="1508760"/>
              </p14:xfrm>
            </p:contentPart>
          </mc:Choice>
          <mc:Fallback>
            <p:pic>
              <p:nvPicPr>
                <p:cNvPr id="5" name="Freihand 4">
                  <a:extLst>
                    <a:ext uri="{FF2B5EF4-FFF2-40B4-BE49-F238E27FC236}">
                      <a16:creationId xmlns:a16="http://schemas.microsoft.com/office/drawing/2014/main" id="{7FDEB5E2-D725-B7E3-9CA6-A105643B165A}"/>
                    </a:ext>
                  </a:extLst>
                </p:cNvPr>
                <p:cNvPicPr/>
                <p:nvPr/>
              </p:nvPicPr>
              <p:blipFill>
                <a:blip r:embed="rId10"/>
                <a:stretch>
                  <a:fillRect/>
                </a:stretch>
              </p:blipFill>
              <p:spPr>
                <a:xfrm>
                  <a:off x="4927778" y="2016622"/>
                  <a:ext cx="2096640" cy="1526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75CD6FBB-5D41-150A-AA54-4D9A4C71EB0A}"/>
                    </a:ext>
                  </a:extLst>
                </p14:cNvPr>
                <p14:cNvContentPartPr/>
                <p14:nvPr/>
              </p14:nvContentPartPr>
              <p14:xfrm>
                <a:off x="7379018" y="3515302"/>
                <a:ext cx="1629720" cy="186480"/>
              </p14:xfrm>
            </p:contentPart>
          </mc:Choice>
          <mc:Fallback>
            <p:pic>
              <p:nvPicPr>
                <p:cNvPr id="7" name="Freihand 6">
                  <a:extLst>
                    <a:ext uri="{FF2B5EF4-FFF2-40B4-BE49-F238E27FC236}">
                      <a16:creationId xmlns:a16="http://schemas.microsoft.com/office/drawing/2014/main" id="{75CD6FBB-5D41-150A-AA54-4D9A4C71EB0A}"/>
                    </a:ext>
                  </a:extLst>
                </p:cNvPr>
                <p:cNvPicPr/>
                <p:nvPr/>
              </p:nvPicPr>
              <p:blipFill>
                <a:blip r:embed="rId12"/>
                <a:stretch>
                  <a:fillRect/>
                </a:stretch>
              </p:blipFill>
              <p:spPr>
                <a:xfrm>
                  <a:off x="7370018" y="3506302"/>
                  <a:ext cx="1647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C886C153-0FB9-81E6-3468-8ACA47D31299}"/>
                    </a:ext>
                  </a:extLst>
                </p14:cNvPr>
                <p14:cNvContentPartPr/>
                <p14:nvPr/>
              </p14:nvContentPartPr>
              <p14:xfrm>
                <a:off x="7137098" y="3211822"/>
                <a:ext cx="2155680" cy="510480"/>
              </p14:xfrm>
            </p:contentPart>
          </mc:Choice>
          <mc:Fallback>
            <p:pic>
              <p:nvPicPr>
                <p:cNvPr id="9" name="Freihand 8">
                  <a:extLst>
                    <a:ext uri="{FF2B5EF4-FFF2-40B4-BE49-F238E27FC236}">
                      <a16:creationId xmlns:a16="http://schemas.microsoft.com/office/drawing/2014/main" id="{C886C153-0FB9-81E6-3468-8ACA47D31299}"/>
                    </a:ext>
                  </a:extLst>
                </p:cNvPr>
                <p:cNvPicPr/>
                <p:nvPr/>
              </p:nvPicPr>
              <p:blipFill>
                <a:blip r:embed="rId14"/>
                <a:stretch>
                  <a:fillRect/>
                </a:stretch>
              </p:blipFill>
              <p:spPr>
                <a:xfrm>
                  <a:off x="7128458" y="3203182"/>
                  <a:ext cx="2173320" cy="528120"/>
                </a:xfrm>
                <a:prstGeom prst="rect">
                  <a:avLst/>
                </a:prstGeom>
              </p:spPr>
            </p:pic>
          </mc:Fallback>
        </mc:AlternateContent>
      </p:gr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529B79E-6F1B-5FFF-DC6F-2822226AA488}"/>
                  </a:ext>
                </a:extLst>
              </p14:cNvPr>
              <p14:cNvContentPartPr/>
              <p14:nvPr/>
            </p14:nvContentPartPr>
            <p14:xfrm>
              <a:off x="3740138" y="2458702"/>
              <a:ext cx="1757520" cy="66600"/>
            </p14:xfrm>
          </p:contentPart>
        </mc:Choice>
        <mc:Fallback>
          <p:pic>
            <p:nvPicPr>
              <p:cNvPr id="2" name="Freihand 1">
                <a:extLst>
                  <a:ext uri="{FF2B5EF4-FFF2-40B4-BE49-F238E27FC236}">
                    <a16:creationId xmlns:a16="http://schemas.microsoft.com/office/drawing/2014/main" id="{7529B79E-6F1B-5FFF-DC6F-2822226AA488}"/>
                  </a:ext>
                </a:extLst>
              </p:cNvPr>
              <p:cNvPicPr/>
              <p:nvPr/>
            </p:nvPicPr>
            <p:blipFill>
              <a:blip r:embed="rId4"/>
              <a:stretch>
                <a:fillRect/>
              </a:stretch>
            </p:blipFill>
            <p:spPr>
              <a:xfrm>
                <a:off x="3731138" y="2449702"/>
                <a:ext cx="1775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4F5B3A1-35C8-BF12-A04C-7025484F19AE}"/>
                  </a:ext>
                </a:extLst>
              </p14:cNvPr>
              <p14:cNvContentPartPr/>
              <p14:nvPr/>
            </p14:nvContentPartPr>
            <p14:xfrm>
              <a:off x="380258" y="2791702"/>
              <a:ext cx="9665640" cy="2732040"/>
            </p14:xfrm>
          </p:contentPart>
        </mc:Choice>
        <mc:Fallback>
          <p:pic>
            <p:nvPicPr>
              <p:cNvPr id="3" name="Freihand 2">
                <a:extLst>
                  <a:ext uri="{FF2B5EF4-FFF2-40B4-BE49-F238E27FC236}">
                    <a16:creationId xmlns:a16="http://schemas.microsoft.com/office/drawing/2014/main" id="{44F5B3A1-35C8-BF12-A04C-7025484F19AE}"/>
                  </a:ext>
                </a:extLst>
              </p:cNvPr>
              <p:cNvPicPr/>
              <p:nvPr/>
            </p:nvPicPr>
            <p:blipFill>
              <a:blip r:embed="rId6"/>
              <a:stretch>
                <a:fillRect/>
              </a:stretch>
            </p:blipFill>
            <p:spPr>
              <a:xfrm>
                <a:off x="371258" y="2783062"/>
                <a:ext cx="9683280" cy="2749680"/>
              </a:xfrm>
              <a:prstGeom prst="rect">
                <a:avLst/>
              </a:prstGeom>
            </p:spPr>
          </p:pic>
        </mc:Fallback>
      </mc:AlternateContent>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3BDC4FA-EDFE-F561-E818-F18C2FAD1897}"/>
                  </a:ext>
                </a:extLst>
              </p14:cNvPr>
              <p14:cNvContentPartPr/>
              <p14:nvPr/>
            </p14:nvContentPartPr>
            <p14:xfrm>
              <a:off x="555873" y="2433862"/>
              <a:ext cx="1972080" cy="63720"/>
            </p14:xfrm>
          </p:contentPart>
        </mc:Choice>
        <mc:Fallback>
          <p:pic>
            <p:nvPicPr>
              <p:cNvPr id="2" name="Freihand 1">
                <a:extLst>
                  <a:ext uri="{FF2B5EF4-FFF2-40B4-BE49-F238E27FC236}">
                    <a16:creationId xmlns:a16="http://schemas.microsoft.com/office/drawing/2014/main" id="{63BDC4FA-EDFE-F561-E818-F18C2FAD1897}"/>
                  </a:ext>
                </a:extLst>
              </p:cNvPr>
              <p:cNvPicPr/>
              <p:nvPr/>
            </p:nvPicPr>
            <p:blipFill>
              <a:blip r:embed="rId4"/>
              <a:stretch>
                <a:fillRect/>
              </a:stretch>
            </p:blipFill>
            <p:spPr>
              <a:xfrm>
                <a:off x="547233" y="2425222"/>
                <a:ext cx="1989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7B23711-3D05-C981-B5A4-C621D9956F3B}"/>
                  </a:ext>
                </a:extLst>
              </p14:cNvPr>
              <p14:cNvContentPartPr/>
              <p14:nvPr/>
            </p14:nvContentPartPr>
            <p14:xfrm>
              <a:off x="3507513" y="1732942"/>
              <a:ext cx="1707480" cy="841680"/>
            </p14:xfrm>
          </p:contentPart>
        </mc:Choice>
        <mc:Fallback>
          <p:pic>
            <p:nvPicPr>
              <p:cNvPr id="3" name="Freihand 2">
                <a:extLst>
                  <a:ext uri="{FF2B5EF4-FFF2-40B4-BE49-F238E27FC236}">
                    <a16:creationId xmlns:a16="http://schemas.microsoft.com/office/drawing/2014/main" id="{67B23711-3D05-C981-B5A4-C621D9956F3B}"/>
                  </a:ext>
                </a:extLst>
              </p:cNvPr>
              <p:cNvPicPr/>
              <p:nvPr/>
            </p:nvPicPr>
            <p:blipFill>
              <a:blip r:embed="rId6"/>
              <a:stretch>
                <a:fillRect/>
              </a:stretch>
            </p:blipFill>
            <p:spPr>
              <a:xfrm>
                <a:off x="3498873" y="1723942"/>
                <a:ext cx="1725120" cy="859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A993485-CAAA-2F37-23CA-B3E9D451A598}"/>
                  </a:ext>
                </a:extLst>
              </p14:cNvPr>
              <p14:cNvContentPartPr/>
              <p14:nvPr/>
            </p14:nvContentPartPr>
            <p14:xfrm>
              <a:off x="3284313" y="1606222"/>
              <a:ext cx="2132280" cy="1132560"/>
            </p14:xfrm>
          </p:contentPart>
        </mc:Choice>
        <mc:Fallback>
          <p:pic>
            <p:nvPicPr>
              <p:cNvPr id="4" name="Freihand 3">
                <a:extLst>
                  <a:ext uri="{FF2B5EF4-FFF2-40B4-BE49-F238E27FC236}">
                    <a16:creationId xmlns:a16="http://schemas.microsoft.com/office/drawing/2014/main" id="{4A993485-CAAA-2F37-23CA-B3E9D451A598}"/>
                  </a:ext>
                </a:extLst>
              </p:cNvPr>
              <p:cNvPicPr/>
              <p:nvPr/>
            </p:nvPicPr>
            <p:blipFill>
              <a:blip r:embed="rId8"/>
              <a:stretch>
                <a:fillRect/>
              </a:stretch>
            </p:blipFill>
            <p:spPr>
              <a:xfrm>
                <a:off x="3275673" y="1597222"/>
                <a:ext cx="2149920" cy="1150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FF7BC89-0A23-78D1-0036-11D4CABD0702}"/>
                  </a:ext>
                </a:extLst>
              </p14:cNvPr>
              <p14:cNvContentPartPr/>
              <p14:nvPr/>
            </p14:nvContentPartPr>
            <p14:xfrm>
              <a:off x="519153" y="3163942"/>
              <a:ext cx="1908360" cy="76680"/>
            </p14:xfrm>
          </p:contentPart>
        </mc:Choice>
        <mc:Fallback>
          <p:pic>
            <p:nvPicPr>
              <p:cNvPr id="8" name="Freihand 7">
                <a:extLst>
                  <a:ext uri="{FF2B5EF4-FFF2-40B4-BE49-F238E27FC236}">
                    <a16:creationId xmlns:a16="http://schemas.microsoft.com/office/drawing/2014/main" id="{7FF7BC89-0A23-78D1-0036-11D4CABD0702}"/>
                  </a:ext>
                </a:extLst>
              </p:cNvPr>
              <p:cNvPicPr/>
              <p:nvPr/>
            </p:nvPicPr>
            <p:blipFill>
              <a:blip r:embed="rId10"/>
              <a:stretch>
                <a:fillRect/>
              </a:stretch>
            </p:blipFill>
            <p:spPr>
              <a:xfrm>
                <a:off x="510513" y="3154942"/>
                <a:ext cx="1926000" cy="94320"/>
              </a:xfrm>
              <a:prstGeom prst="rect">
                <a:avLst/>
              </a:prstGeom>
            </p:spPr>
          </p:pic>
        </mc:Fallback>
      </mc:AlternateContent>
      <p:grpSp>
        <p:nvGrpSpPr>
          <p:cNvPr id="17" name="Gruppieren 16">
            <a:extLst>
              <a:ext uri="{FF2B5EF4-FFF2-40B4-BE49-F238E27FC236}">
                <a16:creationId xmlns:a16="http://schemas.microsoft.com/office/drawing/2014/main" id="{63D94C6F-00BD-88A5-F8D8-8924B5C4FEEE}"/>
              </a:ext>
            </a:extLst>
          </p:cNvPr>
          <p:cNvGrpSpPr/>
          <p:nvPr/>
        </p:nvGrpSpPr>
        <p:grpSpPr>
          <a:xfrm>
            <a:off x="8854593" y="2474182"/>
            <a:ext cx="2374200" cy="952920"/>
            <a:chOff x="8854593" y="2474182"/>
            <a:chExt cx="2374200" cy="95292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7085CF06-84E2-825D-EE24-9B1808EE458C}"/>
                    </a:ext>
                  </a:extLst>
                </p14:cNvPr>
                <p14:cNvContentPartPr/>
                <p14:nvPr/>
              </p14:nvContentPartPr>
              <p14:xfrm>
                <a:off x="9100473" y="3163942"/>
                <a:ext cx="1943280" cy="82800"/>
              </p14:xfrm>
            </p:contentPart>
          </mc:Choice>
          <mc:Fallback>
            <p:pic>
              <p:nvPicPr>
                <p:cNvPr id="9" name="Freihand 8">
                  <a:extLst>
                    <a:ext uri="{FF2B5EF4-FFF2-40B4-BE49-F238E27FC236}">
                      <a16:creationId xmlns:a16="http://schemas.microsoft.com/office/drawing/2014/main" id="{7085CF06-84E2-825D-EE24-9B1808EE458C}"/>
                    </a:ext>
                  </a:extLst>
                </p:cNvPr>
                <p:cNvPicPr/>
                <p:nvPr/>
              </p:nvPicPr>
              <p:blipFill>
                <a:blip r:embed="rId12"/>
                <a:stretch>
                  <a:fillRect/>
                </a:stretch>
              </p:blipFill>
              <p:spPr>
                <a:xfrm>
                  <a:off x="9091833" y="3154942"/>
                  <a:ext cx="1960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FEA51A4C-468A-EB27-FAF1-2A883E95B295}"/>
                    </a:ext>
                  </a:extLst>
                </p14:cNvPr>
                <p14:cNvContentPartPr/>
                <p14:nvPr/>
              </p14:nvContentPartPr>
              <p14:xfrm>
                <a:off x="9456153" y="2517022"/>
                <a:ext cx="288720" cy="176400"/>
              </p14:xfrm>
            </p:contentPart>
          </mc:Choice>
          <mc:Fallback>
            <p:pic>
              <p:nvPicPr>
                <p:cNvPr id="10" name="Freihand 9">
                  <a:extLst>
                    <a:ext uri="{FF2B5EF4-FFF2-40B4-BE49-F238E27FC236}">
                      <a16:creationId xmlns:a16="http://schemas.microsoft.com/office/drawing/2014/main" id="{FEA51A4C-468A-EB27-FAF1-2A883E95B295}"/>
                    </a:ext>
                  </a:extLst>
                </p:cNvPr>
                <p:cNvPicPr/>
                <p:nvPr/>
              </p:nvPicPr>
              <p:blipFill>
                <a:blip r:embed="rId14"/>
                <a:stretch>
                  <a:fillRect/>
                </a:stretch>
              </p:blipFill>
              <p:spPr>
                <a:xfrm>
                  <a:off x="9447513" y="2508382"/>
                  <a:ext cx="3063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EA3D12B-E767-6710-F23A-7B20EADAF5E1}"/>
                    </a:ext>
                  </a:extLst>
                </p14:cNvPr>
                <p14:cNvContentPartPr/>
                <p14:nvPr/>
              </p14:nvContentPartPr>
              <p14:xfrm>
                <a:off x="9807513" y="2474182"/>
                <a:ext cx="172800" cy="242640"/>
              </p14:xfrm>
            </p:contentPart>
          </mc:Choice>
          <mc:Fallback>
            <p:pic>
              <p:nvPicPr>
                <p:cNvPr id="11" name="Freihand 10">
                  <a:extLst>
                    <a:ext uri="{FF2B5EF4-FFF2-40B4-BE49-F238E27FC236}">
                      <a16:creationId xmlns:a16="http://schemas.microsoft.com/office/drawing/2014/main" id="{FEA3D12B-E767-6710-F23A-7B20EADAF5E1}"/>
                    </a:ext>
                  </a:extLst>
                </p:cNvPr>
                <p:cNvPicPr/>
                <p:nvPr/>
              </p:nvPicPr>
              <p:blipFill>
                <a:blip r:embed="rId16"/>
                <a:stretch>
                  <a:fillRect/>
                </a:stretch>
              </p:blipFill>
              <p:spPr>
                <a:xfrm>
                  <a:off x="9798513" y="2465182"/>
                  <a:ext cx="1904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C8929477-1CE5-ADB7-0805-3045C6BD9A1F}"/>
                    </a:ext>
                  </a:extLst>
                </p14:cNvPr>
                <p14:cNvContentPartPr/>
                <p14:nvPr/>
              </p14:nvContentPartPr>
              <p14:xfrm>
                <a:off x="10055913" y="2537182"/>
                <a:ext cx="150840" cy="129960"/>
              </p14:xfrm>
            </p:contentPart>
          </mc:Choice>
          <mc:Fallback>
            <p:pic>
              <p:nvPicPr>
                <p:cNvPr id="12" name="Freihand 11">
                  <a:extLst>
                    <a:ext uri="{FF2B5EF4-FFF2-40B4-BE49-F238E27FC236}">
                      <a16:creationId xmlns:a16="http://schemas.microsoft.com/office/drawing/2014/main" id="{C8929477-1CE5-ADB7-0805-3045C6BD9A1F}"/>
                    </a:ext>
                  </a:extLst>
                </p:cNvPr>
                <p:cNvPicPr/>
                <p:nvPr/>
              </p:nvPicPr>
              <p:blipFill>
                <a:blip r:embed="rId18"/>
                <a:stretch>
                  <a:fillRect/>
                </a:stretch>
              </p:blipFill>
              <p:spPr>
                <a:xfrm>
                  <a:off x="10046913" y="2528182"/>
                  <a:ext cx="168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C7A8C17F-1D9E-C22D-CFA6-51CCBB4D5F43}"/>
                    </a:ext>
                  </a:extLst>
                </p14:cNvPr>
                <p14:cNvContentPartPr/>
                <p14:nvPr/>
              </p14:nvContentPartPr>
              <p14:xfrm>
                <a:off x="10065633" y="2635462"/>
                <a:ext cx="187200" cy="125280"/>
              </p14:xfrm>
            </p:contentPart>
          </mc:Choice>
          <mc:Fallback>
            <p:pic>
              <p:nvPicPr>
                <p:cNvPr id="13" name="Freihand 12">
                  <a:extLst>
                    <a:ext uri="{FF2B5EF4-FFF2-40B4-BE49-F238E27FC236}">
                      <a16:creationId xmlns:a16="http://schemas.microsoft.com/office/drawing/2014/main" id="{C7A8C17F-1D9E-C22D-CFA6-51CCBB4D5F43}"/>
                    </a:ext>
                  </a:extLst>
                </p:cNvPr>
                <p:cNvPicPr/>
                <p:nvPr/>
              </p:nvPicPr>
              <p:blipFill>
                <a:blip r:embed="rId20"/>
                <a:stretch>
                  <a:fillRect/>
                </a:stretch>
              </p:blipFill>
              <p:spPr>
                <a:xfrm>
                  <a:off x="10056633" y="2626462"/>
                  <a:ext cx="204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21ABA289-997E-C5E6-3355-54990EA55ABD}"/>
                    </a:ext>
                  </a:extLst>
                </p14:cNvPr>
                <p14:cNvContentPartPr/>
                <p14:nvPr/>
              </p14:nvContentPartPr>
              <p14:xfrm>
                <a:off x="10231953" y="2551942"/>
                <a:ext cx="163080" cy="146520"/>
              </p14:xfrm>
            </p:contentPart>
          </mc:Choice>
          <mc:Fallback>
            <p:pic>
              <p:nvPicPr>
                <p:cNvPr id="14" name="Freihand 13">
                  <a:extLst>
                    <a:ext uri="{FF2B5EF4-FFF2-40B4-BE49-F238E27FC236}">
                      <a16:creationId xmlns:a16="http://schemas.microsoft.com/office/drawing/2014/main" id="{21ABA289-997E-C5E6-3355-54990EA55ABD}"/>
                    </a:ext>
                  </a:extLst>
                </p:cNvPr>
                <p:cNvPicPr/>
                <p:nvPr/>
              </p:nvPicPr>
              <p:blipFill>
                <a:blip r:embed="rId22"/>
                <a:stretch>
                  <a:fillRect/>
                </a:stretch>
              </p:blipFill>
              <p:spPr>
                <a:xfrm>
                  <a:off x="10223313" y="2543302"/>
                  <a:ext cx="1807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43685509-94E2-95A1-386C-18E2359F87AB}"/>
                    </a:ext>
                  </a:extLst>
                </p14:cNvPr>
                <p14:cNvContentPartPr/>
                <p14:nvPr/>
              </p14:nvContentPartPr>
              <p14:xfrm>
                <a:off x="10438233" y="2552662"/>
                <a:ext cx="356400" cy="116280"/>
              </p14:xfrm>
            </p:contentPart>
          </mc:Choice>
          <mc:Fallback>
            <p:pic>
              <p:nvPicPr>
                <p:cNvPr id="15" name="Freihand 14">
                  <a:extLst>
                    <a:ext uri="{FF2B5EF4-FFF2-40B4-BE49-F238E27FC236}">
                      <a16:creationId xmlns:a16="http://schemas.microsoft.com/office/drawing/2014/main" id="{43685509-94E2-95A1-386C-18E2359F87AB}"/>
                    </a:ext>
                  </a:extLst>
                </p:cNvPr>
                <p:cNvPicPr/>
                <p:nvPr/>
              </p:nvPicPr>
              <p:blipFill>
                <a:blip r:embed="rId24"/>
                <a:stretch>
                  <a:fillRect/>
                </a:stretch>
              </p:blipFill>
              <p:spPr>
                <a:xfrm>
                  <a:off x="10429593" y="2544022"/>
                  <a:ext cx="374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7F68A91B-F2EF-FC6C-6BCD-0C614665CCAA}"/>
                    </a:ext>
                  </a:extLst>
                </p14:cNvPr>
                <p14:cNvContentPartPr/>
                <p14:nvPr/>
              </p14:nvContentPartPr>
              <p14:xfrm>
                <a:off x="8854593" y="2604142"/>
                <a:ext cx="2374200" cy="822960"/>
              </p14:xfrm>
            </p:contentPart>
          </mc:Choice>
          <mc:Fallback>
            <p:pic>
              <p:nvPicPr>
                <p:cNvPr id="16" name="Freihand 15">
                  <a:extLst>
                    <a:ext uri="{FF2B5EF4-FFF2-40B4-BE49-F238E27FC236}">
                      <a16:creationId xmlns:a16="http://schemas.microsoft.com/office/drawing/2014/main" id="{7F68A91B-F2EF-FC6C-6BCD-0C614665CCAA}"/>
                    </a:ext>
                  </a:extLst>
                </p:cNvPr>
                <p:cNvPicPr/>
                <p:nvPr/>
              </p:nvPicPr>
              <p:blipFill>
                <a:blip r:embed="rId26"/>
                <a:stretch>
                  <a:fillRect/>
                </a:stretch>
              </p:blipFill>
              <p:spPr>
                <a:xfrm>
                  <a:off x="8845953" y="2595502"/>
                  <a:ext cx="2391840" cy="84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D66EBC7D-6258-B8FD-8AC9-560464DCFDC0}"/>
                  </a:ext>
                </a:extLst>
              </p14:cNvPr>
              <p14:cNvContentPartPr/>
              <p14:nvPr/>
            </p14:nvContentPartPr>
            <p14:xfrm>
              <a:off x="321873" y="2686582"/>
              <a:ext cx="2351160" cy="687240"/>
            </p14:xfrm>
          </p:contentPart>
        </mc:Choice>
        <mc:Fallback>
          <p:pic>
            <p:nvPicPr>
              <p:cNvPr id="18" name="Freihand 17">
                <a:extLst>
                  <a:ext uri="{FF2B5EF4-FFF2-40B4-BE49-F238E27FC236}">
                    <a16:creationId xmlns:a16="http://schemas.microsoft.com/office/drawing/2014/main" id="{D66EBC7D-6258-B8FD-8AC9-560464DCFDC0}"/>
                  </a:ext>
                </a:extLst>
              </p:cNvPr>
              <p:cNvPicPr/>
              <p:nvPr/>
            </p:nvPicPr>
            <p:blipFill>
              <a:blip r:embed="rId28"/>
              <a:stretch>
                <a:fillRect/>
              </a:stretch>
            </p:blipFill>
            <p:spPr>
              <a:xfrm>
                <a:off x="313233" y="2677942"/>
                <a:ext cx="2368800" cy="704880"/>
              </a:xfrm>
              <a:prstGeom prst="rect">
                <a:avLst/>
              </a:prstGeom>
            </p:spPr>
          </p:pic>
        </mc:Fallback>
      </mc:AlternateContent>
      <p:grpSp>
        <p:nvGrpSpPr>
          <p:cNvPr id="25" name="Gruppieren 24">
            <a:extLst>
              <a:ext uri="{FF2B5EF4-FFF2-40B4-BE49-F238E27FC236}">
                <a16:creationId xmlns:a16="http://schemas.microsoft.com/office/drawing/2014/main" id="{B5E5FEF6-55AE-17C1-075B-1D851B651EA0}"/>
              </a:ext>
            </a:extLst>
          </p:cNvPr>
          <p:cNvGrpSpPr/>
          <p:nvPr/>
        </p:nvGrpSpPr>
        <p:grpSpPr>
          <a:xfrm>
            <a:off x="3675993" y="3988342"/>
            <a:ext cx="2458080" cy="777240"/>
            <a:chOff x="3675993" y="3988342"/>
            <a:chExt cx="2458080" cy="777240"/>
          </a:xfrm>
        </p:grpSpPr>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4BBDD1BF-4665-D964-B099-E96435E1AAEA}"/>
                    </a:ext>
                  </a:extLst>
                </p14:cNvPr>
                <p14:cNvContentPartPr/>
                <p14:nvPr/>
              </p14:nvContentPartPr>
              <p14:xfrm>
                <a:off x="3675993" y="3988342"/>
                <a:ext cx="2210760" cy="146520"/>
              </p14:xfrm>
            </p:contentPart>
          </mc:Choice>
          <mc:Fallback>
            <p:pic>
              <p:nvPicPr>
                <p:cNvPr id="19" name="Freihand 18">
                  <a:extLst>
                    <a:ext uri="{FF2B5EF4-FFF2-40B4-BE49-F238E27FC236}">
                      <a16:creationId xmlns:a16="http://schemas.microsoft.com/office/drawing/2014/main" id="{4BBDD1BF-4665-D964-B099-E96435E1AAEA}"/>
                    </a:ext>
                  </a:extLst>
                </p:cNvPr>
                <p:cNvPicPr/>
                <p:nvPr/>
              </p:nvPicPr>
              <p:blipFill>
                <a:blip r:embed="rId30"/>
                <a:stretch>
                  <a:fillRect/>
                </a:stretch>
              </p:blipFill>
              <p:spPr>
                <a:xfrm>
                  <a:off x="3667353" y="3979702"/>
                  <a:ext cx="2228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111102FB-D2F6-C2C3-869A-FFEE8C058F03}"/>
                    </a:ext>
                  </a:extLst>
                </p14:cNvPr>
                <p14:cNvContentPartPr/>
                <p14:nvPr/>
              </p14:nvContentPartPr>
              <p14:xfrm>
                <a:off x="4745553" y="4218742"/>
                <a:ext cx="146880" cy="288360"/>
              </p14:xfrm>
            </p:contentPart>
          </mc:Choice>
          <mc:Fallback>
            <p:pic>
              <p:nvPicPr>
                <p:cNvPr id="20" name="Freihand 19">
                  <a:extLst>
                    <a:ext uri="{FF2B5EF4-FFF2-40B4-BE49-F238E27FC236}">
                      <a16:creationId xmlns:a16="http://schemas.microsoft.com/office/drawing/2014/main" id="{111102FB-D2F6-C2C3-869A-FFEE8C058F03}"/>
                    </a:ext>
                  </a:extLst>
                </p:cNvPr>
                <p:cNvPicPr/>
                <p:nvPr/>
              </p:nvPicPr>
              <p:blipFill>
                <a:blip r:embed="rId32"/>
                <a:stretch>
                  <a:fillRect/>
                </a:stretch>
              </p:blipFill>
              <p:spPr>
                <a:xfrm>
                  <a:off x="4736553" y="4209742"/>
                  <a:ext cx="1645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C4F30252-8434-4D01-59C8-7E7885B06D74}"/>
                    </a:ext>
                  </a:extLst>
                </p14:cNvPr>
                <p14:cNvContentPartPr/>
                <p14:nvPr/>
              </p14:nvContentPartPr>
              <p14:xfrm>
                <a:off x="5052273" y="4243942"/>
                <a:ext cx="163080" cy="167040"/>
              </p14:xfrm>
            </p:contentPart>
          </mc:Choice>
          <mc:Fallback>
            <p:pic>
              <p:nvPicPr>
                <p:cNvPr id="21" name="Freihand 20">
                  <a:extLst>
                    <a:ext uri="{FF2B5EF4-FFF2-40B4-BE49-F238E27FC236}">
                      <a16:creationId xmlns:a16="http://schemas.microsoft.com/office/drawing/2014/main" id="{C4F30252-8434-4D01-59C8-7E7885B06D74}"/>
                    </a:ext>
                  </a:extLst>
                </p:cNvPr>
                <p:cNvPicPr/>
                <p:nvPr/>
              </p:nvPicPr>
              <p:blipFill>
                <a:blip r:embed="rId34"/>
                <a:stretch>
                  <a:fillRect/>
                </a:stretch>
              </p:blipFill>
              <p:spPr>
                <a:xfrm>
                  <a:off x="5043633" y="4235302"/>
                  <a:ext cx="1807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F3F3D8ED-FC3E-A7BC-90FE-1FE86723D4E0}"/>
                    </a:ext>
                  </a:extLst>
                </p14:cNvPr>
                <p14:cNvContentPartPr/>
                <p14:nvPr/>
              </p14:nvContentPartPr>
              <p14:xfrm>
                <a:off x="5265753" y="4201102"/>
                <a:ext cx="198360" cy="196920"/>
              </p14:xfrm>
            </p:contentPart>
          </mc:Choice>
          <mc:Fallback>
            <p:pic>
              <p:nvPicPr>
                <p:cNvPr id="22" name="Freihand 21">
                  <a:extLst>
                    <a:ext uri="{FF2B5EF4-FFF2-40B4-BE49-F238E27FC236}">
                      <a16:creationId xmlns:a16="http://schemas.microsoft.com/office/drawing/2014/main" id="{F3F3D8ED-FC3E-A7BC-90FE-1FE86723D4E0}"/>
                    </a:ext>
                  </a:extLst>
                </p:cNvPr>
                <p:cNvPicPr/>
                <p:nvPr/>
              </p:nvPicPr>
              <p:blipFill>
                <a:blip r:embed="rId36"/>
                <a:stretch>
                  <a:fillRect/>
                </a:stretch>
              </p:blipFill>
              <p:spPr>
                <a:xfrm>
                  <a:off x="5257113" y="4192102"/>
                  <a:ext cx="2160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3B3EA2C9-1B4E-7E92-2561-8342778BD333}"/>
                    </a:ext>
                  </a:extLst>
                </p14:cNvPr>
                <p14:cNvContentPartPr/>
                <p14:nvPr/>
              </p14:nvContentPartPr>
              <p14:xfrm>
                <a:off x="5527473" y="4167622"/>
                <a:ext cx="297000" cy="230400"/>
              </p14:xfrm>
            </p:contentPart>
          </mc:Choice>
          <mc:Fallback>
            <p:pic>
              <p:nvPicPr>
                <p:cNvPr id="23" name="Freihand 22">
                  <a:extLst>
                    <a:ext uri="{FF2B5EF4-FFF2-40B4-BE49-F238E27FC236}">
                      <a16:creationId xmlns:a16="http://schemas.microsoft.com/office/drawing/2014/main" id="{3B3EA2C9-1B4E-7E92-2561-8342778BD333}"/>
                    </a:ext>
                  </a:extLst>
                </p:cNvPr>
                <p:cNvPicPr/>
                <p:nvPr/>
              </p:nvPicPr>
              <p:blipFill>
                <a:blip r:embed="rId38"/>
                <a:stretch>
                  <a:fillRect/>
                </a:stretch>
              </p:blipFill>
              <p:spPr>
                <a:xfrm>
                  <a:off x="5518473" y="4158982"/>
                  <a:ext cx="3146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70DB1C27-2540-8F01-73DE-058CB01C7262}"/>
                    </a:ext>
                  </a:extLst>
                </p14:cNvPr>
                <p14:cNvContentPartPr/>
                <p14:nvPr/>
              </p14:nvContentPartPr>
              <p14:xfrm>
                <a:off x="4682913" y="4498102"/>
                <a:ext cx="1451160" cy="267480"/>
              </p14:xfrm>
            </p:contentPart>
          </mc:Choice>
          <mc:Fallback>
            <p:pic>
              <p:nvPicPr>
                <p:cNvPr id="24" name="Freihand 23">
                  <a:extLst>
                    <a:ext uri="{FF2B5EF4-FFF2-40B4-BE49-F238E27FC236}">
                      <a16:creationId xmlns:a16="http://schemas.microsoft.com/office/drawing/2014/main" id="{70DB1C27-2540-8F01-73DE-058CB01C7262}"/>
                    </a:ext>
                  </a:extLst>
                </p:cNvPr>
                <p:cNvPicPr/>
                <p:nvPr/>
              </p:nvPicPr>
              <p:blipFill>
                <a:blip r:embed="rId40"/>
                <a:stretch>
                  <a:fillRect/>
                </a:stretch>
              </p:blipFill>
              <p:spPr>
                <a:xfrm>
                  <a:off x="4673913" y="4489462"/>
                  <a:ext cx="1468800" cy="28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860504E9-F6B3-7A4C-C4C5-891604BF1327}"/>
                  </a:ext>
                </a:extLst>
              </p14:cNvPr>
              <p14:cNvContentPartPr/>
              <p14:nvPr/>
            </p14:nvContentPartPr>
            <p14:xfrm>
              <a:off x="609153" y="3874222"/>
              <a:ext cx="2322720" cy="126000"/>
            </p14:xfrm>
          </p:contentPart>
        </mc:Choice>
        <mc:Fallback>
          <p:pic>
            <p:nvPicPr>
              <p:cNvPr id="26" name="Freihand 25">
                <a:extLst>
                  <a:ext uri="{FF2B5EF4-FFF2-40B4-BE49-F238E27FC236}">
                    <a16:creationId xmlns:a16="http://schemas.microsoft.com/office/drawing/2014/main" id="{860504E9-F6B3-7A4C-C4C5-891604BF1327}"/>
                  </a:ext>
                </a:extLst>
              </p:cNvPr>
              <p:cNvPicPr/>
              <p:nvPr/>
            </p:nvPicPr>
            <p:blipFill>
              <a:blip r:embed="rId42"/>
              <a:stretch>
                <a:fillRect/>
              </a:stretch>
            </p:blipFill>
            <p:spPr>
              <a:xfrm>
                <a:off x="600153" y="3865222"/>
                <a:ext cx="2340360" cy="143640"/>
              </a:xfrm>
              <a:prstGeom prst="rect">
                <a:avLst/>
              </a:prstGeom>
            </p:spPr>
          </p:pic>
        </mc:Fallback>
      </mc:AlternateContent>
    </p:spTree>
    <p:extLst>
      <p:ext uri="{BB962C8B-B14F-4D97-AF65-F5344CB8AC3E}">
        <p14:creationId xmlns:p14="http://schemas.microsoft.com/office/powerpoint/2010/main" val="3405452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4" name="Rechteck 3"/>
          <p:cNvSpPr/>
          <p:nvPr/>
        </p:nvSpPr>
        <p:spPr>
          <a:xfrm>
            <a:off x="1859280" y="4780331"/>
            <a:ext cx="8229600" cy="523220"/>
          </a:xfrm>
          <a:prstGeom prst="rect">
            <a:avLst/>
          </a:prstGeom>
        </p:spPr>
        <p:txBody>
          <a:bodyPr wrap="square">
            <a:spAutoFit/>
          </a:bodyPr>
          <a:lstStyle/>
          <a:p>
            <a:r>
              <a:rPr lang="de-DE" sz="1400" dirty="0"/>
              <a:t>Rund 40 Jahre ist dies nun her und wenn nicht die Corona-Krise gekommen wäre, wäre dies immer noch eines der bestimmenden Themen in der aktuellen Wirtschaftspolitik. </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BA02AFA-9CEC-360E-1C8A-41F2488D2B5F}"/>
                  </a:ext>
                </a:extLst>
              </p14:cNvPr>
              <p14:cNvContentPartPr/>
              <p14:nvPr/>
            </p14:nvContentPartPr>
            <p14:xfrm>
              <a:off x="4743098" y="887302"/>
              <a:ext cx="2528640" cy="47880"/>
            </p14:xfrm>
          </p:contentPart>
        </mc:Choice>
        <mc:Fallback>
          <p:pic>
            <p:nvPicPr>
              <p:cNvPr id="2" name="Freihand 1">
                <a:extLst>
                  <a:ext uri="{FF2B5EF4-FFF2-40B4-BE49-F238E27FC236}">
                    <a16:creationId xmlns:a16="http://schemas.microsoft.com/office/drawing/2014/main" id="{BBA02AFA-9CEC-360E-1C8A-41F2488D2B5F}"/>
                  </a:ext>
                </a:extLst>
              </p:cNvPr>
              <p:cNvPicPr/>
              <p:nvPr/>
            </p:nvPicPr>
            <p:blipFill>
              <a:blip r:embed="rId4"/>
              <a:stretch>
                <a:fillRect/>
              </a:stretch>
            </p:blipFill>
            <p:spPr>
              <a:xfrm>
                <a:off x="4734458" y="878302"/>
                <a:ext cx="2546280" cy="65520"/>
              </a:xfrm>
              <a:prstGeom prst="rect">
                <a:avLst/>
              </a:prstGeom>
            </p:spPr>
          </p:pic>
        </mc:Fallback>
      </mc:AlternateContent>
      <p:grpSp>
        <p:nvGrpSpPr>
          <p:cNvPr id="8" name="Gruppieren 7">
            <a:extLst>
              <a:ext uri="{FF2B5EF4-FFF2-40B4-BE49-F238E27FC236}">
                <a16:creationId xmlns:a16="http://schemas.microsoft.com/office/drawing/2014/main" id="{5B71DB24-11ED-4BDB-DF1A-ACFDE91C4EDF}"/>
              </a:ext>
            </a:extLst>
          </p:cNvPr>
          <p:cNvGrpSpPr/>
          <p:nvPr/>
        </p:nvGrpSpPr>
        <p:grpSpPr>
          <a:xfrm>
            <a:off x="6133058" y="2738062"/>
            <a:ext cx="2433600" cy="1939680"/>
            <a:chOff x="6133058" y="2738062"/>
            <a:chExt cx="2433600" cy="193968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2EBF9EC-EEA1-313C-6B6A-EF0BD182DA39}"/>
                    </a:ext>
                  </a:extLst>
                </p14:cNvPr>
                <p14:cNvContentPartPr/>
                <p14:nvPr/>
              </p14:nvContentPartPr>
              <p14:xfrm>
                <a:off x="7035218" y="2738062"/>
                <a:ext cx="1531440" cy="587520"/>
              </p14:xfrm>
            </p:contentPart>
          </mc:Choice>
          <mc:Fallback>
            <p:pic>
              <p:nvPicPr>
                <p:cNvPr id="3" name="Freihand 2">
                  <a:extLst>
                    <a:ext uri="{FF2B5EF4-FFF2-40B4-BE49-F238E27FC236}">
                      <a16:creationId xmlns:a16="http://schemas.microsoft.com/office/drawing/2014/main" id="{92EBF9EC-EEA1-313C-6B6A-EF0BD182DA39}"/>
                    </a:ext>
                  </a:extLst>
                </p:cNvPr>
                <p:cNvPicPr/>
                <p:nvPr/>
              </p:nvPicPr>
              <p:blipFill>
                <a:blip r:embed="rId6"/>
                <a:stretch>
                  <a:fillRect/>
                </a:stretch>
              </p:blipFill>
              <p:spPr>
                <a:xfrm>
                  <a:off x="7026218" y="2729422"/>
                  <a:ext cx="154908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D4079AC-EE05-317B-60A7-E80A832B2344}"/>
                    </a:ext>
                  </a:extLst>
                </p14:cNvPr>
                <p14:cNvContentPartPr/>
                <p14:nvPr/>
              </p14:nvContentPartPr>
              <p14:xfrm>
                <a:off x="6133058" y="3291382"/>
                <a:ext cx="1491840" cy="1386360"/>
              </p14:xfrm>
            </p:contentPart>
          </mc:Choice>
          <mc:Fallback>
            <p:pic>
              <p:nvPicPr>
                <p:cNvPr id="4" name="Freihand 3">
                  <a:extLst>
                    <a:ext uri="{FF2B5EF4-FFF2-40B4-BE49-F238E27FC236}">
                      <a16:creationId xmlns:a16="http://schemas.microsoft.com/office/drawing/2014/main" id="{BD4079AC-EE05-317B-60A7-E80A832B2344}"/>
                    </a:ext>
                  </a:extLst>
                </p:cNvPr>
                <p:cNvPicPr/>
                <p:nvPr/>
              </p:nvPicPr>
              <p:blipFill>
                <a:blip r:embed="rId8"/>
                <a:stretch>
                  <a:fillRect/>
                </a:stretch>
              </p:blipFill>
              <p:spPr>
                <a:xfrm>
                  <a:off x="6124058" y="3282742"/>
                  <a:ext cx="1509480" cy="1404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FAD81F29-818F-2048-3594-13C14190B8F2}"/>
                    </a:ext>
                  </a:extLst>
                </p14:cNvPr>
                <p14:cNvContentPartPr/>
                <p14:nvPr/>
              </p14:nvContentPartPr>
              <p14:xfrm>
                <a:off x="7248698" y="3221542"/>
                <a:ext cx="500760" cy="249480"/>
              </p14:xfrm>
            </p:contentPart>
          </mc:Choice>
          <mc:Fallback>
            <p:pic>
              <p:nvPicPr>
                <p:cNvPr id="5" name="Freihand 4">
                  <a:extLst>
                    <a:ext uri="{FF2B5EF4-FFF2-40B4-BE49-F238E27FC236}">
                      <a16:creationId xmlns:a16="http://schemas.microsoft.com/office/drawing/2014/main" id="{FAD81F29-818F-2048-3594-13C14190B8F2}"/>
                    </a:ext>
                  </a:extLst>
                </p:cNvPr>
                <p:cNvPicPr/>
                <p:nvPr/>
              </p:nvPicPr>
              <p:blipFill>
                <a:blip r:embed="rId10"/>
                <a:stretch>
                  <a:fillRect/>
                </a:stretch>
              </p:blipFill>
              <p:spPr>
                <a:xfrm>
                  <a:off x="7240058" y="3212542"/>
                  <a:ext cx="518400" cy="267120"/>
                </a:xfrm>
                <a:prstGeom prst="rect">
                  <a:avLst/>
                </a:prstGeom>
              </p:spPr>
            </p:pic>
          </mc:Fallback>
        </mc:AlternateContent>
      </p:grpSp>
      <p:grpSp>
        <p:nvGrpSpPr>
          <p:cNvPr id="40" name="Gruppieren 39">
            <a:extLst>
              <a:ext uri="{FF2B5EF4-FFF2-40B4-BE49-F238E27FC236}">
                <a16:creationId xmlns:a16="http://schemas.microsoft.com/office/drawing/2014/main" id="{B10524A6-DA8C-B04A-4D4B-8EF8BC658EF4}"/>
              </a:ext>
            </a:extLst>
          </p:cNvPr>
          <p:cNvGrpSpPr/>
          <p:nvPr/>
        </p:nvGrpSpPr>
        <p:grpSpPr>
          <a:xfrm>
            <a:off x="4479218" y="4275622"/>
            <a:ext cx="4026600" cy="1132920"/>
            <a:chOff x="4479218" y="4275622"/>
            <a:chExt cx="4026600" cy="113292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FB30EFD-B348-18CE-1E7C-EA08DF5ABB7B}"/>
                    </a:ext>
                  </a:extLst>
                </p14:cNvPr>
                <p14:cNvContentPartPr/>
                <p14:nvPr/>
              </p14:nvContentPartPr>
              <p14:xfrm>
                <a:off x="4805738" y="4574062"/>
                <a:ext cx="215640" cy="282960"/>
              </p14:xfrm>
            </p:contentPart>
          </mc:Choice>
          <mc:Fallback>
            <p:pic>
              <p:nvPicPr>
                <p:cNvPr id="9" name="Freihand 8">
                  <a:extLst>
                    <a:ext uri="{FF2B5EF4-FFF2-40B4-BE49-F238E27FC236}">
                      <a16:creationId xmlns:a16="http://schemas.microsoft.com/office/drawing/2014/main" id="{8FB30EFD-B348-18CE-1E7C-EA08DF5ABB7B}"/>
                    </a:ext>
                  </a:extLst>
                </p:cNvPr>
                <p:cNvPicPr/>
                <p:nvPr/>
              </p:nvPicPr>
              <p:blipFill>
                <a:blip r:embed="rId12"/>
                <a:stretch>
                  <a:fillRect/>
                </a:stretch>
              </p:blipFill>
              <p:spPr>
                <a:xfrm>
                  <a:off x="4797098" y="4565062"/>
                  <a:ext cx="2332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E366DC02-6BBE-3CA2-1758-62D820984439}"/>
                    </a:ext>
                  </a:extLst>
                </p14:cNvPr>
                <p14:cNvContentPartPr/>
                <p14:nvPr/>
              </p14:nvContentPartPr>
              <p14:xfrm>
                <a:off x="5013098" y="4741102"/>
                <a:ext cx="235800" cy="102600"/>
              </p14:xfrm>
            </p:contentPart>
          </mc:Choice>
          <mc:Fallback>
            <p:pic>
              <p:nvPicPr>
                <p:cNvPr id="10" name="Freihand 9">
                  <a:extLst>
                    <a:ext uri="{FF2B5EF4-FFF2-40B4-BE49-F238E27FC236}">
                      <a16:creationId xmlns:a16="http://schemas.microsoft.com/office/drawing/2014/main" id="{E366DC02-6BBE-3CA2-1758-62D820984439}"/>
                    </a:ext>
                  </a:extLst>
                </p:cNvPr>
                <p:cNvPicPr/>
                <p:nvPr/>
              </p:nvPicPr>
              <p:blipFill>
                <a:blip r:embed="rId14"/>
                <a:stretch>
                  <a:fillRect/>
                </a:stretch>
              </p:blipFill>
              <p:spPr>
                <a:xfrm>
                  <a:off x="5004098" y="4732462"/>
                  <a:ext cx="253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EACA429-9125-DC74-E200-791E39C4A9AD}"/>
                    </a:ext>
                  </a:extLst>
                </p14:cNvPr>
                <p14:cNvContentPartPr/>
                <p14:nvPr/>
              </p14:nvContentPartPr>
              <p14:xfrm>
                <a:off x="5267258" y="4732822"/>
                <a:ext cx="103680" cy="115200"/>
              </p14:xfrm>
            </p:contentPart>
          </mc:Choice>
          <mc:Fallback>
            <p:pic>
              <p:nvPicPr>
                <p:cNvPr id="11" name="Freihand 10">
                  <a:extLst>
                    <a:ext uri="{FF2B5EF4-FFF2-40B4-BE49-F238E27FC236}">
                      <a16:creationId xmlns:a16="http://schemas.microsoft.com/office/drawing/2014/main" id="{FEACA429-9125-DC74-E200-791E39C4A9AD}"/>
                    </a:ext>
                  </a:extLst>
                </p:cNvPr>
                <p:cNvPicPr/>
                <p:nvPr/>
              </p:nvPicPr>
              <p:blipFill>
                <a:blip r:embed="rId16"/>
                <a:stretch>
                  <a:fillRect/>
                </a:stretch>
              </p:blipFill>
              <p:spPr>
                <a:xfrm>
                  <a:off x="5258618" y="4723822"/>
                  <a:ext cx="121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16FDB5C3-2E46-A172-DF91-52FEDF15810E}"/>
                    </a:ext>
                  </a:extLst>
                </p14:cNvPr>
                <p14:cNvContentPartPr/>
                <p14:nvPr/>
              </p14:nvContentPartPr>
              <p14:xfrm>
                <a:off x="5460938" y="4598902"/>
                <a:ext cx="197640" cy="259560"/>
              </p14:xfrm>
            </p:contentPart>
          </mc:Choice>
          <mc:Fallback>
            <p:pic>
              <p:nvPicPr>
                <p:cNvPr id="12" name="Freihand 11">
                  <a:extLst>
                    <a:ext uri="{FF2B5EF4-FFF2-40B4-BE49-F238E27FC236}">
                      <a16:creationId xmlns:a16="http://schemas.microsoft.com/office/drawing/2014/main" id="{16FDB5C3-2E46-A172-DF91-52FEDF15810E}"/>
                    </a:ext>
                  </a:extLst>
                </p:cNvPr>
                <p:cNvPicPr/>
                <p:nvPr/>
              </p:nvPicPr>
              <p:blipFill>
                <a:blip r:embed="rId18"/>
                <a:stretch>
                  <a:fillRect/>
                </a:stretch>
              </p:blipFill>
              <p:spPr>
                <a:xfrm>
                  <a:off x="5451938" y="4589902"/>
                  <a:ext cx="2152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42BEB912-5793-0E8F-5239-5D847F3B96FF}"/>
                    </a:ext>
                  </a:extLst>
                </p14:cNvPr>
                <p14:cNvContentPartPr/>
                <p14:nvPr/>
              </p14:nvContentPartPr>
              <p14:xfrm>
                <a:off x="5701058" y="4584862"/>
                <a:ext cx="254160" cy="288720"/>
              </p14:xfrm>
            </p:contentPart>
          </mc:Choice>
          <mc:Fallback>
            <p:pic>
              <p:nvPicPr>
                <p:cNvPr id="14" name="Freihand 13">
                  <a:extLst>
                    <a:ext uri="{FF2B5EF4-FFF2-40B4-BE49-F238E27FC236}">
                      <a16:creationId xmlns:a16="http://schemas.microsoft.com/office/drawing/2014/main" id="{42BEB912-5793-0E8F-5239-5D847F3B96FF}"/>
                    </a:ext>
                  </a:extLst>
                </p:cNvPr>
                <p:cNvPicPr/>
                <p:nvPr/>
              </p:nvPicPr>
              <p:blipFill>
                <a:blip r:embed="rId20"/>
                <a:stretch>
                  <a:fillRect/>
                </a:stretch>
              </p:blipFill>
              <p:spPr>
                <a:xfrm>
                  <a:off x="5692058" y="4575862"/>
                  <a:ext cx="2718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013D2D9-2E95-5F65-C9A6-FE68E6090C39}"/>
                    </a:ext>
                  </a:extLst>
                </p14:cNvPr>
                <p14:cNvContentPartPr/>
                <p14:nvPr/>
              </p14:nvContentPartPr>
              <p14:xfrm>
                <a:off x="6031898" y="4630222"/>
                <a:ext cx="450720" cy="399600"/>
              </p14:xfrm>
            </p:contentPart>
          </mc:Choice>
          <mc:Fallback>
            <p:pic>
              <p:nvPicPr>
                <p:cNvPr id="15" name="Freihand 14">
                  <a:extLst>
                    <a:ext uri="{FF2B5EF4-FFF2-40B4-BE49-F238E27FC236}">
                      <a16:creationId xmlns:a16="http://schemas.microsoft.com/office/drawing/2014/main" id="{6013D2D9-2E95-5F65-C9A6-FE68E6090C39}"/>
                    </a:ext>
                  </a:extLst>
                </p:cNvPr>
                <p:cNvPicPr/>
                <p:nvPr/>
              </p:nvPicPr>
              <p:blipFill>
                <a:blip r:embed="rId22"/>
                <a:stretch>
                  <a:fillRect/>
                </a:stretch>
              </p:blipFill>
              <p:spPr>
                <a:xfrm>
                  <a:off x="6023258" y="4621222"/>
                  <a:ext cx="46836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18116378-CF6C-7909-E70B-150D11643E87}"/>
                    </a:ext>
                  </a:extLst>
                </p14:cNvPr>
                <p14:cNvContentPartPr/>
                <p14:nvPr/>
              </p14:nvContentPartPr>
              <p14:xfrm>
                <a:off x="6586298" y="4655422"/>
                <a:ext cx="120960" cy="178200"/>
              </p14:xfrm>
            </p:contentPart>
          </mc:Choice>
          <mc:Fallback>
            <p:pic>
              <p:nvPicPr>
                <p:cNvPr id="16" name="Freihand 15">
                  <a:extLst>
                    <a:ext uri="{FF2B5EF4-FFF2-40B4-BE49-F238E27FC236}">
                      <a16:creationId xmlns:a16="http://schemas.microsoft.com/office/drawing/2014/main" id="{18116378-CF6C-7909-E70B-150D11643E87}"/>
                    </a:ext>
                  </a:extLst>
                </p:cNvPr>
                <p:cNvPicPr/>
                <p:nvPr/>
              </p:nvPicPr>
              <p:blipFill>
                <a:blip r:embed="rId24"/>
                <a:stretch>
                  <a:fillRect/>
                </a:stretch>
              </p:blipFill>
              <p:spPr>
                <a:xfrm>
                  <a:off x="6577658" y="4646782"/>
                  <a:ext cx="138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34A27428-516C-8BF8-065C-C0D045012F21}"/>
                    </a:ext>
                  </a:extLst>
                </p14:cNvPr>
                <p14:cNvContentPartPr/>
                <p14:nvPr/>
              </p14:nvContentPartPr>
              <p14:xfrm>
                <a:off x="6765578" y="4644262"/>
                <a:ext cx="446400" cy="184320"/>
              </p14:xfrm>
            </p:contentPart>
          </mc:Choice>
          <mc:Fallback>
            <p:pic>
              <p:nvPicPr>
                <p:cNvPr id="17" name="Freihand 16">
                  <a:extLst>
                    <a:ext uri="{FF2B5EF4-FFF2-40B4-BE49-F238E27FC236}">
                      <a16:creationId xmlns:a16="http://schemas.microsoft.com/office/drawing/2014/main" id="{34A27428-516C-8BF8-065C-C0D045012F21}"/>
                    </a:ext>
                  </a:extLst>
                </p:cNvPr>
                <p:cNvPicPr/>
                <p:nvPr/>
              </p:nvPicPr>
              <p:blipFill>
                <a:blip r:embed="rId26"/>
                <a:stretch>
                  <a:fillRect/>
                </a:stretch>
              </p:blipFill>
              <p:spPr>
                <a:xfrm>
                  <a:off x="6756578" y="4635262"/>
                  <a:ext cx="464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1073F15-2F01-9752-3EE1-C72293CD95E4}"/>
                    </a:ext>
                  </a:extLst>
                </p14:cNvPr>
                <p14:cNvContentPartPr/>
                <p14:nvPr/>
              </p14:nvContentPartPr>
              <p14:xfrm>
                <a:off x="7254458" y="4502422"/>
                <a:ext cx="100440" cy="247680"/>
              </p14:xfrm>
            </p:contentPart>
          </mc:Choice>
          <mc:Fallback>
            <p:pic>
              <p:nvPicPr>
                <p:cNvPr id="18" name="Freihand 17">
                  <a:extLst>
                    <a:ext uri="{FF2B5EF4-FFF2-40B4-BE49-F238E27FC236}">
                      <a16:creationId xmlns:a16="http://schemas.microsoft.com/office/drawing/2014/main" id="{71073F15-2F01-9752-3EE1-C72293CD95E4}"/>
                    </a:ext>
                  </a:extLst>
                </p:cNvPr>
                <p:cNvPicPr/>
                <p:nvPr/>
              </p:nvPicPr>
              <p:blipFill>
                <a:blip r:embed="rId28"/>
                <a:stretch>
                  <a:fillRect/>
                </a:stretch>
              </p:blipFill>
              <p:spPr>
                <a:xfrm>
                  <a:off x="7245818" y="4493422"/>
                  <a:ext cx="1180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BD9611CC-3CA3-64B6-ED5B-7BBE146DC7ED}"/>
                    </a:ext>
                  </a:extLst>
                </p14:cNvPr>
                <p14:cNvContentPartPr/>
                <p14:nvPr/>
              </p14:nvContentPartPr>
              <p14:xfrm>
                <a:off x="7401338" y="4450222"/>
                <a:ext cx="315720" cy="273240"/>
              </p14:xfrm>
            </p:contentPart>
          </mc:Choice>
          <mc:Fallback>
            <p:pic>
              <p:nvPicPr>
                <p:cNvPr id="19" name="Freihand 18">
                  <a:extLst>
                    <a:ext uri="{FF2B5EF4-FFF2-40B4-BE49-F238E27FC236}">
                      <a16:creationId xmlns:a16="http://schemas.microsoft.com/office/drawing/2014/main" id="{BD9611CC-3CA3-64B6-ED5B-7BBE146DC7ED}"/>
                    </a:ext>
                  </a:extLst>
                </p:cNvPr>
                <p:cNvPicPr/>
                <p:nvPr/>
              </p:nvPicPr>
              <p:blipFill>
                <a:blip r:embed="rId30"/>
                <a:stretch>
                  <a:fillRect/>
                </a:stretch>
              </p:blipFill>
              <p:spPr>
                <a:xfrm>
                  <a:off x="7392698" y="4441222"/>
                  <a:ext cx="3333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887C5FC2-D57F-81CA-0367-9DC09C67BA35}"/>
                    </a:ext>
                  </a:extLst>
                </p14:cNvPr>
                <p14:cNvContentPartPr/>
                <p14:nvPr/>
              </p14:nvContentPartPr>
              <p14:xfrm>
                <a:off x="4479218" y="4441942"/>
                <a:ext cx="151920" cy="104760"/>
              </p14:xfrm>
            </p:contentPart>
          </mc:Choice>
          <mc:Fallback>
            <p:pic>
              <p:nvPicPr>
                <p:cNvPr id="20" name="Freihand 19">
                  <a:extLst>
                    <a:ext uri="{FF2B5EF4-FFF2-40B4-BE49-F238E27FC236}">
                      <a16:creationId xmlns:a16="http://schemas.microsoft.com/office/drawing/2014/main" id="{887C5FC2-D57F-81CA-0367-9DC09C67BA35}"/>
                    </a:ext>
                  </a:extLst>
                </p:cNvPr>
                <p:cNvPicPr/>
                <p:nvPr/>
              </p:nvPicPr>
              <p:blipFill>
                <a:blip r:embed="rId32"/>
                <a:stretch>
                  <a:fillRect/>
                </a:stretch>
              </p:blipFill>
              <p:spPr>
                <a:xfrm>
                  <a:off x="4470578" y="4433302"/>
                  <a:ext cx="169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4196FA44-5A11-08BA-A01A-0892FACD449C}"/>
                    </a:ext>
                  </a:extLst>
                </p14:cNvPr>
                <p14:cNvContentPartPr/>
                <p14:nvPr/>
              </p14:nvContentPartPr>
              <p14:xfrm>
                <a:off x="7779698" y="4275622"/>
                <a:ext cx="136080" cy="115560"/>
              </p14:xfrm>
            </p:contentPart>
          </mc:Choice>
          <mc:Fallback>
            <p:pic>
              <p:nvPicPr>
                <p:cNvPr id="21" name="Freihand 20">
                  <a:extLst>
                    <a:ext uri="{FF2B5EF4-FFF2-40B4-BE49-F238E27FC236}">
                      <a16:creationId xmlns:a16="http://schemas.microsoft.com/office/drawing/2014/main" id="{4196FA44-5A11-08BA-A01A-0892FACD449C}"/>
                    </a:ext>
                  </a:extLst>
                </p:cNvPr>
                <p:cNvPicPr/>
                <p:nvPr/>
              </p:nvPicPr>
              <p:blipFill>
                <a:blip r:embed="rId34"/>
                <a:stretch>
                  <a:fillRect/>
                </a:stretch>
              </p:blipFill>
              <p:spPr>
                <a:xfrm>
                  <a:off x="7771058" y="4266622"/>
                  <a:ext cx="153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45AF871C-7392-CF73-302F-C7FFC378DCBF}"/>
                    </a:ext>
                  </a:extLst>
                </p14:cNvPr>
                <p14:cNvContentPartPr/>
                <p14:nvPr/>
              </p14:nvContentPartPr>
              <p14:xfrm>
                <a:off x="4841738" y="5133142"/>
                <a:ext cx="155520" cy="275400"/>
              </p14:xfrm>
            </p:contentPart>
          </mc:Choice>
          <mc:Fallback>
            <p:pic>
              <p:nvPicPr>
                <p:cNvPr id="23" name="Freihand 22">
                  <a:extLst>
                    <a:ext uri="{FF2B5EF4-FFF2-40B4-BE49-F238E27FC236}">
                      <a16:creationId xmlns:a16="http://schemas.microsoft.com/office/drawing/2014/main" id="{45AF871C-7392-CF73-302F-C7FFC378DCBF}"/>
                    </a:ext>
                  </a:extLst>
                </p:cNvPr>
                <p:cNvPicPr/>
                <p:nvPr/>
              </p:nvPicPr>
              <p:blipFill>
                <a:blip r:embed="rId36"/>
                <a:stretch>
                  <a:fillRect/>
                </a:stretch>
              </p:blipFill>
              <p:spPr>
                <a:xfrm>
                  <a:off x="4833098" y="5124502"/>
                  <a:ext cx="1731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17A0953B-E465-47CD-AB25-F71DA4009A9C}"/>
                    </a:ext>
                  </a:extLst>
                </p14:cNvPr>
                <p14:cNvContentPartPr/>
                <p14:nvPr/>
              </p14:nvContentPartPr>
              <p14:xfrm>
                <a:off x="5137298" y="5261302"/>
                <a:ext cx="305640" cy="86760"/>
              </p14:xfrm>
            </p:contentPart>
          </mc:Choice>
          <mc:Fallback>
            <p:pic>
              <p:nvPicPr>
                <p:cNvPr id="24" name="Freihand 23">
                  <a:extLst>
                    <a:ext uri="{FF2B5EF4-FFF2-40B4-BE49-F238E27FC236}">
                      <a16:creationId xmlns:a16="http://schemas.microsoft.com/office/drawing/2014/main" id="{17A0953B-E465-47CD-AB25-F71DA4009A9C}"/>
                    </a:ext>
                  </a:extLst>
                </p:cNvPr>
                <p:cNvPicPr/>
                <p:nvPr/>
              </p:nvPicPr>
              <p:blipFill>
                <a:blip r:embed="rId38"/>
                <a:stretch>
                  <a:fillRect/>
                </a:stretch>
              </p:blipFill>
              <p:spPr>
                <a:xfrm>
                  <a:off x="5128298" y="5252662"/>
                  <a:ext cx="323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C3060A59-EF0B-D2E1-891A-94FBB9C39E5B}"/>
                    </a:ext>
                  </a:extLst>
                </p14:cNvPr>
                <p14:cNvContentPartPr/>
                <p14:nvPr/>
              </p14:nvContentPartPr>
              <p14:xfrm>
                <a:off x="5479658" y="5229622"/>
                <a:ext cx="88560" cy="109440"/>
              </p14:xfrm>
            </p:contentPart>
          </mc:Choice>
          <mc:Fallback>
            <p:pic>
              <p:nvPicPr>
                <p:cNvPr id="25" name="Freihand 24">
                  <a:extLst>
                    <a:ext uri="{FF2B5EF4-FFF2-40B4-BE49-F238E27FC236}">
                      <a16:creationId xmlns:a16="http://schemas.microsoft.com/office/drawing/2014/main" id="{C3060A59-EF0B-D2E1-891A-94FBB9C39E5B}"/>
                    </a:ext>
                  </a:extLst>
                </p:cNvPr>
                <p:cNvPicPr/>
                <p:nvPr/>
              </p:nvPicPr>
              <p:blipFill>
                <a:blip r:embed="rId40"/>
                <a:stretch>
                  <a:fillRect/>
                </a:stretch>
              </p:blipFill>
              <p:spPr>
                <a:xfrm>
                  <a:off x="5470658" y="5220622"/>
                  <a:ext cx="106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9C5936E8-EBE3-1279-906B-6F359A2225C9}"/>
                    </a:ext>
                  </a:extLst>
                </p14:cNvPr>
                <p14:cNvContentPartPr/>
                <p14:nvPr/>
              </p14:nvContentPartPr>
              <p14:xfrm>
                <a:off x="5635898" y="5100742"/>
                <a:ext cx="144000" cy="205920"/>
              </p14:xfrm>
            </p:contentPart>
          </mc:Choice>
          <mc:Fallback>
            <p:pic>
              <p:nvPicPr>
                <p:cNvPr id="26" name="Freihand 25">
                  <a:extLst>
                    <a:ext uri="{FF2B5EF4-FFF2-40B4-BE49-F238E27FC236}">
                      <a16:creationId xmlns:a16="http://schemas.microsoft.com/office/drawing/2014/main" id="{9C5936E8-EBE3-1279-906B-6F359A2225C9}"/>
                    </a:ext>
                  </a:extLst>
                </p:cNvPr>
                <p:cNvPicPr/>
                <p:nvPr/>
              </p:nvPicPr>
              <p:blipFill>
                <a:blip r:embed="rId42"/>
                <a:stretch>
                  <a:fillRect/>
                </a:stretch>
              </p:blipFill>
              <p:spPr>
                <a:xfrm>
                  <a:off x="5626898" y="5092102"/>
                  <a:ext cx="1616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D1E81D05-5F27-2E09-6DC2-CDD9FBC61E18}"/>
                    </a:ext>
                  </a:extLst>
                </p14:cNvPr>
                <p14:cNvContentPartPr/>
                <p14:nvPr/>
              </p14:nvContentPartPr>
              <p14:xfrm>
                <a:off x="5768738" y="5053582"/>
                <a:ext cx="402480" cy="239760"/>
              </p14:xfrm>
            </p:contentPart>
          </mc:Choice>
          <mc:Fallback>
            <p:pic>
              <p:nvPicPr>
                <p:cNvPr id="27" name="Freihand 26">
                  <a:extLst>
                    <a:ext uri="{FF2B5EF4-FFF2-40B4-BE49-F238E27FC236}">
                      <a16:creationId xmlns:a16="http://schemas.microsoft.com/office/drawing/2014/main" id="{D1E81D05-5F27-2E09-6DC2-CDD9FBC61E18}"/>
                    </a:ext>
                  </a:extLst>
                </p:cNvPr>
                <p:cNvPicPr/>
                <p:nvPr/>
              </p:nvPicPr>
              <p:blipFill>
                <a:blip r:embed="rId44"/>
                <a:stretch>
                  <a:fillRect/>
                </a:stretch>
              </p:blipFill>
              <p:spPr>
                <a:xfrm>
                  <a:off x="5759738" y="5044582"/>
                  <a:ext cx="4201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42389811-0A9A-6B0D-DD24-054D35500767}"/>
                    </a:ext>
                  </a:extLst>
                </p14:cNvPr>
                <p14:cNvContentPartPr/>
                <p14:nvPr/>
              </p14:nvContentPartPr>
              <p14:xfrm>
                <a:off x="6182378" y="5133862"/>
                <a:ext cx="75240" cy="124920"/>
              </p14:xfrm>
            </p:contentPart>
          </mc:Choice>
          <mc:Fallback>
            <p:pic>
              <p:nvPicPr>
                <p:cNvPr id="28" name="Freihand 27">
                  <a:extLst>
                    <a:ext uri="{FF2B5EF4-FFF2-40B4-BE49-F238E27FC236}">
                      <a16:creationId xmlns:a16="http://schemas.microsoft.com/office/drawing/2014/main" id="{42389811-0A9A-6B0D-DD24-054D35500767}"/>
                    </a:ext>
                  </a:extLst>
                </p:cNvPr>
                <p:cNvPicPr/>
                <p:nvPr/>
              </p:nvPicPr>
              <p:blipFill>
                <a:blip r:embed="rId46"/>
                <a:stretch>
                  <a:fillRect/>
                </a:stretch>
              </p:blipFill>
              <p:spPr>
                <a:xfrm>
                  <a:off x="6173378" y="5125222"/>
                  <a:ext cx="92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4B774EFC-04FD-B4C7-2473-D2D904668C1C}"/>
                    </a:ext>
                  </a:extLst>
                </p14:cNvPr>
                <p14:cNvContentPartPr/>
                <p14:nvPr/>
              </p14:nvContentPartPr>
              <p14:xfrm>
                <a:off x="6333578" y="5017942"/>
                <a:ext cx="692280" cy="381600"/>
              </p14:xfrm>
            </p:contentPart>
          </mc:Choice>
          <mc:Fallback>
            <p:pic>
              <p:nvPicPr>
                <p:cNvPr id="29" name="Freihand 28">
                  <a:extLst>
                    <a:ext uri="{FF2B5EF4-FFF2-40B4-BE49-F238E27FC236}">
                      <a16:creationId xmlns:a16="http://schemas.microsoft.com/office/drawing/2014/main" id="{4B774EFC-04FD-B4C7-2473-D2D904668C1C}"/>
                    </a:ext>
                  </a:extLst>
                </p:cNvPr>
                <p:cNvPicPr/>
                <p:nvPr/>
              </p:nvPicPr>
              <p:blipFill>
                <a:blip r:embed="rId48"/>
                <a:stretch>
                  <a:fillRect/>
                </a:stretch>
              </p:blipFill>
              <p:spPr>
                <a:xfrm>
                  <a:off x="6324938" y="5008942"/>
                  <a:ext cx="70992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BEE6542F-594A-BBF3-0424-F158DBD1746C}"/>
                    </a:ext>
                  </a:extLst>
                </p14:cNvPr>
                <p14:cNvContentPartPr/>
                <p14:nvPr/>
              </p14:nvContentPartPr>
              <p14:xfrm>
                <a:off x="6940898" y="5112622"/>
                <a:ext cx="174600" cy="93600"/>
              </p14:xfrm>
            </p:contentPart>
          </mc:Choice>
          <mc:Fallback>
            <p:pic>
              <p:nvPicPr>
                <p:cNvPr id="30" name="Freihand 29">
                  <a:extLst>
                    <a:ext uri="{FF2B5EF4-FFF2-40B4-BE49-F238E27FC236}">
                      <a16:creationId xmlns:a16="http://schemas.microsoft.com/office/drawing/2014/main" id="{BEE6542F-594A-BBF3-0424-F158DBD1746C}"/>
                    </a:ext>
                  </a:extLst>
                </p:cNvPr>
                <p:cNvPicPr/>
                <p:nvPr/>
              </p:nvPicPr>
              <p:blipFill>
                <a:blip r:embed="rId50"/>
                <a:stretch>
                  <a:fillRect/>
                </a:stretch>
              </p:blipFill>
              <p:spPr>
                <a:xfrm>
                  <a:off x="6931898" y="5103982"/>
                  <a:ext cx="192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5A468D9D-FD80-B5BE-433C-0C325E1C9D85}"/>
                    </a:ext>
                  </a:extLst>
                </p14:cNvPr>
                <p14:cNvContentPartPr/>
                <p14:nvPr/>
              </p14:nvContentPartPr>
              <p14:xfrm>
                <a:off x="7066178" y="4945582"/>
                <a:ext cx="187200" cy="313920"/>
              </p14:xfrm>
            </p:contentPart>
          </mc:Choice>
          <mc:Fallback>
            <p:pic>
              <p:nvPicPr>
                <p:cNvPr id="31" name="Freihand 30">
                  <a:extLst>
                    <a:ext uri="{FF2B5EF4-FFF2-40B4-BE49-F238E27FC236}">
                      <a16:creationId xmlns:a16="http://schemas.microsoft.com/office/drawing/2014/main" id="{5A468D9D-FD80-B5BE-433C-0C325E1C9D85}"/>
                    </a:ext>
                  </a:extLst>
                </p:cNvPr>
                <p:cNvPicPr/>
                <p:nvPr/>
              </p:nvPicPr>
              <p:blipFill>
                <a:blip r:embed="rId52"/>
                <a:stretch>
                  <a:fillRect/>
                </a:stretch>
              </p:blipFill>
              <p:spPr>
                <a:xfrm>
                  <a:off x="7057538" y="4936582"/>
                  <a:ext cx="20484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D8C69345-ECBF-72C9-D2CE-6755B4341EC7}"/>
                    </a:ext>
                  </a:extLst>
                </p14:cNvPr>
                <p14:cNvContentPartPr/>
                <p14:nvPr/>
              </p14:nvContentPartPr>
              <p14:xfrm>
                <a:off x="6869618" y="4904182"/>
                <a:ext cx="27720" cy="20880"/>
              </p14:xfrm>
            </p:contentPart>
          </mc:Choice>
          <mc:Fallback>
            <p:pic>
              <p:nvPicPr>
                <p:cNvPr id="32" name="Freihand 31">
                  <a:extLst>
                    <a:ext uri="{FF2B5EF4-FFF2-40B4-BE49-F238E27FC236}">
                      <a16:creationId xmlns:a16="http://schemas.microsoft.com/office/drawing/2014/main" id="{D8C69345-ECBF-72C9-D2CE-6755B4341EC7}"/>
                    </a:ext>
                  </a:extLst>
                </p:cNvPr>
                <p:cNvPicPr/>
                <p:nvPr/>
              </p:nvPicPr>
              <p:blipFill>
                <a:blip r:embed="rId54"/>
                <a:stretch>
                  <a:fillRect/>
                </a:stretch>
              </p:blipFill>
              <p:spPr>
                <a:xfrm>
                  <a:off x="6860618" y="4895542"/>
                  <a:ext cx="45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65DCAF0D-99F0-2DFD-132B-CE2953A7439D}"/>
                    </a:ext>
                  </a:extLst>
                </p14:cNvPr>
                <p14:cNvContentPartPr/>
                <p14:nvPr/>
              </p14:nvContentPartPr>
              <p14:xfrm>
                <a:off x="7556858" y="5003902"/>
                <a:ext cx="37080" cy="16920"/>
              </p14:xfrm>
            </p:contentPart>
          </mc:Choice>
          <mc:Fallback>
            <p:pic>
              <p:nvPicPr>
                <p:cNvPr id="33" name="Freihand 32">
                  <a:extLst>
                    <a:ext uri="{FF2B5EF4-FFF2-40B4-BE49-F238E27FC236}">
                      <a16:creationId xmlns:a16="http://schemas.microsoft.com/office/drawing/2014/main" id="{65DCAF0D-99F0-2DFD-132B-CE2953A7439D}"/>
                    </a:ext>
                  </a:extLst>
                </p:cNvPr>
                <p:cNvPicPr/>
                <p:nvPr/>
              </p:nvPicPr>
              <p:blipFill>
                <a:blip r:embed="rId56"/>
                <a:stretch>
                  <a:fillRect/>
                </a:stretch>
              </p:blipFill>
              <p:spPr>
                <a:xfrm>
                  <a:off x="7548218" y="4995262"/>
                  <a:ext cx="54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DE835804-1548-03E1-0A3F-7817D49AAA9A}"/>
                    </a:ext>
                  </a:extLst>
                </p14:cNvPr>
                <p14:cNvContentPartPr/>
                <p14:nvPr/>
              </p14:nvContentPartPr>
              <p14:xfrm>
                <a:off x="7352738" y="4961782"/>
                <a:ext cx="277560" cy="241920"/>
              </p14:xfrm>
            </p:contentPart>
          </mc:Choice>
          <mc:Fallback>
            <p:pic>
              <p:nvPicPr>
                <p:cNvPr id="34" name="Freihand 33">
                  <a:extLst>
                    <a:ext uri="{FF2B5EF4-FFF2-40B4-BE49-F238E27FC236}">
                      <a16:creationId xmlns:a16="http://schemas.microsoft.com/office/drawing/2014/main" id="{DE835804-1548-03E1-0A3F-7817D49AAA9A}"/>
                    </a:ext>
                  </a:extLst>
                </p:cNvPr>
                <p:cNvPicPr/>
                <p:nvPr/>
              </p:nvPicPr>
              <p:blipFill>
                <a:blip r:embed="rId58"/>
                <a:stretch>
                  <a:fillRect/>
                </a:stretch>
              </p:blipFill>
              <p:spPr>
                <a:xfrm>
                  <a:off x="7343738" y="4953142"/>
                  <a:ext cx="295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02E614DA-0731-AE70-1770-AB658087986C}"/>
                    </a:ext>
                  </a:extLst>
                </p14:cNvPr>
                <p14:cNvContentPartPr/>
                <p14:nvPr/>
              </p14:nvContentPartPr>
              <p14:xfrm>
                <a:off x="7726058" y="4970062"/>
                <a:ext cx="201600" cy="148680"/>
              </p14:xfrm>
            </p:contentPart>
          </mc:Choice>
          <mc:Fallback>
            <p:pic>
              <p:nvPicPr>
                <p:cNvPr id="35" name="Freihand 34">
                  <a:extLst>
                    <a:ext uri="{FF2B5EF4-FFF2-40B4-BE49-F238E27FC236}">
                      <a16:creationId xmlns:a16="http://schemas.microsoft.com/office/drawing/2014/main" id="{02E614DA-0731-AE70-1770-AB658087986C}"/>
                    </a:ext>
                  </a:extLst>
                </p:cNvPr>
                <p:cNvPicPr/>
                <p:nvPr/>
              </p:nvPicPr>
              <p:blipFill>
                <a:blip r:embed="rId60"/>
                <a:stretch>
                  <a:fillRect/>
                </a:stretch>
              </p:blipFill>
              <p:spPr>
                <a:xfrm>
                  <a:off x="7717418" y="4961422"/>
                  <a:ext cx="219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8767E590-C38F-CD6A-266C-ECA10884D8BF}"/>
                    </a:ext>
                  </a:extLst>
                </p14:cNvPr>
                <p14:cNvContentPartPr/>
                <p14:nvPr/>
              </p14:nvContentPartPr>
              <p14:xfrm>
                <a:off x="7936298" y="5091022"/>
                <a:ext cx="20880" cy="170640"/>
              </p14:xfrm>
            </p:contentPart>
          </mc:Choice>
          <mc:Fallback>
            <p:pic>
              <p:nvPicPr>
                <p:cNvPr id="36" name="Freihand 35">
                  <a:extLst>
                    <a:ext uri="{FF2B5EF4-FFF2-40B4-BE49-F238E27FC236}">
                      <a16:creationId xmlns:a16="http://schemas.microsoft.com/office/drawing/2014/main" id="{8767E590-C38F-CD6A-266C-ECA10884D8BF}"/>
                    </a:ext>
                  </a:extLst>
                </p:cNvPr>
                <p:cNvPicPr/>
                <p:nvPr/>
              </p:nvPicPr>
              <p:blipFill>
                <a:blip r:embed="rId62"/>
                <a:stretch>
                  <a:fillRect/>
                </a:stretch>
              </p:blipFill>
              <p:spPr>
                <a:xfrm>
                  <a:off x="7927298" y="5082382"/>
                  <a:ext cx="385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621CF55B-8B99-2872-DAC7-3E20662102E9}"/>
                    </a:ext>
                  </a:extLst>
                </p14:cNvPr>
                <p14:cNvContentPartPr/>
                <p14:nvPr/>
              </p14:nvContentPartPr>
              <p14:xfrm>
                <a:off x="7985618" y="4910662"/>
                <a:ext cx="240840" cy="238320"/>
              </p14:xfrm>
            </p:contentPart>
          </mc:Choice>
          <mc:Fallback>
            <p:pic>
              <p:nvPicPr>
                <p:cNvPr id="37" name="Freihand 36">
                  <a:extLst>
                    <a:ext uri="{FF2B5EF4-FFF2-40B4-BE49-F238E27FC236}">
                      <a16:creationId xmlns:a16="http://schemas.microsoft.com/office/drawing/2014/main" id="{621CF55B-8B99-2872-DAC7-3E20662102E9}"/>
                    </a:ext>
                  </a:extLst>
                </p:cNvPr>
                <p:cNvPicPr/>
                <p:nvPr/>
              </p:nvPicPr>
              <p:blipFill>
                <a:blip r:embed="rId64"/>
                <a:stretch>
                  <a:fillRect/>
                </a:stretch>
              </p:blipFill>
              <p:spPr>
                <a:xfrm>
                  <a:off x="7976618" y="4901662"/>
                  <a:ext cx="2584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005C2A47-E2D8-171E-1335-AB842E1C056B}"/>
                    </a:ext>
                  </a:extLst>
                </p14:cNvPr>
                <p14:cNvContentPartPr/>
                <p14:nvPr/>
              </p14:nvContentPartPr>
              <p14:xfrm>
                <a:off x="8147258" y="4877902"/>
                <a:ext cx="300240" cy="199440"/>
              </p14:xfrm>
            </p:contentPart>
          </mc:Choice>
          <mc:Fallback>
            <p:pic>
              <p:nvPicPr>
                <p:cNvPr id="38" name="Freihand 37">
                  <a:extLst>
                    <a:ext uri="{FF2B5EF4-FFF2-40B4-BE49-F238E27FC236}">
                      <a16:creationId xmlns:a16="http://schemas.microsoft.com/office/drawing/2014/main" id="{005C2A47-E2D8-171E-1335-AB842E1C056B}"/>
                    </a:ext>
                  </a:extLst>
                </p:cNvPr>
                <p:cNvPicPr/>
                <p:nvPr/>
              </p:nvPicPr>
              <p:blipFill>
                <a:blip r:embed="rId66"/>
                <a:stretch>
                  <a:fillRect/>
                </a:stretch>
              </p:blipFill>
              <p:spPr>
                <a:xfrm>
                  <a:off x="8138258" y="4869262"/>
                  <a:ext cx="3178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EE3DC8DA-19D1-1910-EDB2-16EA661A44A1}"/>
                    </a:ext>
                  </a:extLst>
                </p14:cNvPr>
                <p14:cNvContentPartPr/>
                <p14:nvPr/>
              </p14:nvContentPartPr>
              <p14:xfrm>
                <a:off x="8281538" y="4812382"/>
                <a:ext cx="224280" cy="308880"/>
              </p14:xfrm>
            </p:contentPart>
          </mc:Choice>
          <mc:Fallback>
            <p:pic>
              <p:nvPicPr>
                <p:cNvPr id="39" name="Freihand 38">
                  <a:extLst>
                    <a:ext uri="{FF2B5EF4-FFF2-40B4-BE49-F238E27FC236}">
                      <a16:creationId xmlns:a16="http://schemas.microsoft.com/office/drawing/2014/main" id="{EE3DC8DA-19D1-1910-EDB2-16EA661A44A1}"/>
                    </a:ext>
                  </a:extLst>
                </p:cNvPr>
                <p:cNvPicPr/>
                <p:nvPr/>
              </p:nvPicPr>
              <p:blipFill>
                <a:blip r:embed="rId68"/>
                <a:stretch>
                  <a:fillRect/>
                </a:stretch>
              </p:blipFill>
              <p:spPr>
                <a:xfrm>
                  <a:off x="8272538" y="4803742"/>
                  <a:ext cx="241920" cy="326520"/>
                </a:xfrm>
                <a:prstGeom prst="rect">
                  <a:avLst/>
                </a:prstGeom>
              </p:spPr>
            </p:pic>
          </mc:Fallback>
        </mc:AlternateContent>
      </p:grpSp>
    </p:spTree>
    <p:extLst>
      <p:ext uri="{BB962C8B-B14F-4D97-AF65-F5344CB8AC3E}">
        <p14:creationId xmlns:p14="http://schemas.microsoft.com/office/powerpoint/2010/main" val="2503115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195F7306-791D-456F-BA69-0862A0167B15}"/>
              </a:ext>
            </a:extLst>
          </p:cNvPr>
          <p:cNvPicPr>
            <a:picLocks noChangeAspect="1"/>
          </p:cNvPicPr>
          <p:nvPr/>
        </p:nvPicPr>
        <p:blipFill>
          <a:blip r:embed="rId2"/>
          <a:stretch>
            <a:fillRect/>
          </a:stretch>
        </p:blipFill>
        <p:spPr>
          <a:xfrm>
            <a:off x="0" y="720000"/>
            <a:ext cx="6905021" cy="252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195897"/>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468536" y="3245102"/>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D71B675-8A29-5669-9A6C-CC3435BE4D33}"/>
                  </a:ext>
                </a:extLst>
              </p14:cNvPr>
              <p14:cNvContentPartPr/>
              <p14:nvPr/>
            </p14:nvContentPartPr>
            <p14:xfrm>
              <a:off x="780578" y="2460796"/>
              <a:ext cx="527400" cy="75240"/>
            </p14:xfrm>
          </p:contentPart>
        </mc:Choice>
        <mc:Fallback>
          <p:pic>
            <p:nvPicPr>
              <p:cNvPr id="2" name="Freihand 1">
                <a:extLst>
                  <a:ext uri="{FF2B5EF4-FFF2-40B4-BE49-F238E27FC236}">
                    <a16:creationId xmlns:a16="http://schemas.microsoft.com/office/drawing/2014/main" id="{3D71B675-8A29-5669-9A6C-CC3435BE4D33}"/>
                  </a:ext>
                </a:extLst>
              </p:cNvPr>
              <p:cNvPicPr/>
              <p:nvPr/>
            </p:nvPicPr>
            <p:blipFill>
              <a:blip r:embed="rId4"/>
              <a:stretch>
                <a:fillRect/>
              </a:stretch>
            </p:blipFill>
            <p:spPr>
              <a:xfrm>
                <a:off x="771938" y="2451796"/>
                <a:ext cx="545040" cy="92880"/>
              </a:xfrm>
              <a:prstGeom prst="rect">
                <a:avLst/>
              </a:prstGeom>
            </p:spPr>
          </p:pic>
        </mc:Fallback>
      </mc:AlternateContent>
    </p:spTree>
    <p:extLst>
      <p:ext uri="{BB962C8B-B14F-4D97-AF65-F5344CB8AC3E}">
        <p14:creationId xmlns:p14="http://schemas.microsoft.com/office/powerpoint/2010/main" val="409389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6895692"/>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1617630"/>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8666706"/>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827FB2B-596E-A6DB-11DD-B6E55BF79404}"/>
              </a:ext>
            </a:extLst>
          </p:cNvPr>
          <p:cNvPicPr>
            <a:picLocks noChangeAspect="1"/>
          </p:cNvPicPr>
          <p:nvPr/>
        </p:nvPicPr>
        <p:blipFill>
          <a:blip r:embed="rId3"/>
          <a:stretch>
            <a:fillRect/>
          </a:stretch>
        </p:blipFill>
        <p:spPr>
          <a:xfrm>
            <a:off x="0" y="733417"/>
            <a:ext cx="7650782" cy="4680000"/>
          </a:xfrm>
          <a:prstGeom prst="rect">
            <a:avLst/>
          </a:prstGeom>
        </p:spPr>
      </p:pic>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1A89DBB9-CA4E-47F0-9F7E-56C712DF8C8B}"/>
              </a:ext>
            </a:extLst>
          </p:cNvPr>
          <p:cNvSpPr/>
          <p:nvPr/>
        </p:nvSpPr>
        <p:spPr>
          <a:xfrm>
            <a:off x="972642" y="1822976"/>
            <a:ext cx="6552229" cy="2245473"/>
          </a:xfrm>
          <a:custGeom>
            <a:avLst/>
            <a:gdLst>
              <a:gd name="connsiteX0" fmla="*/ 0 w 6552229"/>
              <a:gd name="connsiteY0" fmla="*/ 0 h 2245473"/>
              <a:gd name="connsiteX1" fmla="*/ 506706 w 6552229"/>
              <a:gd name="connsiteY1" fmla="*/ 1706492 h 2245473"/>
              <a:gd name="connsiteX2" fmla="*/ 867806 w 6552229"/>
              <a:gd name="connsiteY2" fmla="*/ 1881218 h 2245473"/>
              <a:gd name="connsiteX3" fmla="*/ 1386161 w 6552229"/>
              <a:gd name="connsiteY3" fmla="*/ 1071653 h 2245473"/>
              <a:gd name="connsiteX4" fmla="*/ 1747261 w 6552229"/>
              <a:gd name="connsiteY4" fmla="*/ 151429 h 2245473"/>
              <a:gd name="connsiteX5" fmla="*/ 1916163 w 6552229"/>
              <a:gd name="connsiteY5" fmla="*/ 163078 h 2245473"/>
              <a:gd name="connsiteX6" fmla="*/ 2242319 w 6552229"/>
              <a:gd name="connsiteY6" fmla="*/ 1269676 h 2245473"/>
              <a:gd name="connsiteX7" fmla="*/ 2527704 w 6552229"/>
              <a:gd name="connsiteY7" fmla="*/ 1380336 h 2245473"/>
              <a:gd name="connsiteX8" fmla="*/ 3145070 w 6552229"/>
              <a:gd name="connsiteY8" fmla="*/ 629014 h 2245473"/>
              <a:gd name="connsiteX9" fmla="*/ 3308148 w 6552229"/>
              <a:gd name="connsiteY9" fmla="*/ 518354 h 2245473"/>
              <a:gd name="connsiteX10" fmla="*/ 3622655 w 6552229"/>
              <a:gd name="connsiteY10" fmla="*/ 1339567 h 2245473"/>
              <a:gd name="connsiteX11" fmla="*/ 3797381 w 6552229"/>
              <a:gd name="connsiteY11" fmla="*/ 1543414 h 2245473"/>
              <a:gd name="connsiteX12" fmla="*/ 4344856 w 6552229"/>
              <a:gd name="connsiteY12" fmla="*/ 110660 h 2245473"/>
              <a:gd name="connsiteX13" fmla="*/ 4577824 w 6552229"/>
              <a:gd name="connsiteY13" fmla="*/ 2189900 h 2245473"/>
              <a:gd name="connsiteX14" fmla="*/ 4898155 w 6552229"/>
              <a:gd name="connsiteY14" fmla="*/ 623190 h 2245473"/>
              <a:gd name="connsiteX15" fmla="*/ 5195190 w 6552229"/>
              <a:gd name="connsiteY15" fmla="*/ 1258028 h 2245473"/>
              <a:gd name="connsiteX16" fmla="*/ 5929040 w 6552229"/>
              <a:gd name="connsiteY16" fmla="*/ 675607 h 2245473"/>
              <a:gd name="connsiteX17" fmla="*/ 6290140 w 6552229"/>
              <a:gd name="connsiteY17" fmla="*/ 2224846 h 2245473"/>
              <a:gd name="connsiteX18" fmla="*/ 6552229 w 6552229"/>
              <a:gd name="connsiteY18" fmla="*/ 1607480 h 2245473"/>
              <a:gd name="connsiteX19" fmla="*/ 6552229 w 6552229"/>
              <a:gd name="connsiteY19" fmla="*/ 1607480 h 224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52229" h="2245473">
                <a:moveTo>
                  <a:pt x="0" y="0"/>
                </a:moveTo>
                <a:cubicBezTo>
                  <a:pt x="181036" y="696478"/>
                  <a:pt x="362072" y="1392956"/>
                  <a:pt x="506706" y="1706492"/>
                </a:cubicBezTo>
                <a:cubicBezTo>
                  <a:pt x="651340" y="2020028"/>
                  <a:pt x="721230" y="1987024"/>
                  <a:pt x="867806" y="1881218"/>
                </a:cubicBezTo>
                <a:cubicBezTo>
                  <a:pt x="1014382" y="1775412"/>
                  <a:pt x="1239585" y="1359951"/>
                  <a:pt x="1386161" y="1071653"/>
                </a:cubicBezTo>
                <a:cubicBezTo>
                  <a:pt x="1532737" y="783355"/>
                  <a:pt x="1658927" y="302858"/>
                  <a:pt x="1747261" y="151429"/>
                </a:cubicBezTo>
                <a:cubicBezTo>
                  <a:pt x="1835595" y="0"/>
                  <a:pt x="1833653" y="-23296"/>
                  <a:pt x="1916163" y="163078"/>
                </a:cubicBezTo>
                <a:cubicBezTo>
                  <a:pt x="1998673" y="349452"/>
                  <a:pt x="2140395" y="1066800"/>
                  <a:pt x="2242319" y="1269676"/>
                </a:cubicBezTo>
                <a:cubicBezTo>
                  <a:pt x="2344243" y="1472552"/>
                  <a:pt x="2377246" y="1487113"/>
                  <a:pt x="2527704" y="1380336"/>
                </a:cubicBezTo>
                <a:cubicBezTo>
                  <a:pt x="2678162" y="1273559"/>
                  <a:pt x="3014996" y="772678"/>
                  <a:pt x="3145070" y="629014"/>
                </a:cubicBezTo>
                <a:cubicBezTo>
                  <a:pt x="3275144" y="485350"/>
                  <a:pt x="3228551" y="399929"/>
                  <a:pt x="3308148" y="518354"/>
                </a:cubicBezTo>
                <a:cubicBezTo>
                  <a:pt x="3387745" y="636779"/>
                  <a:pt x="3541116" y="1168724"/>
                  <a:pt x="3622655" y="1339567"/>
                </a:cubicBezTo>
                <a:cubicBezTo>
                  <a:pt x="3704194" y="1510410"/>
                  <a:pt x="3677014" y="1748232"/>
                  <a:pt x="3797381" y="1543414"/>
                </a:cubicBezTo>
                <a:cubicBezTo>
                  <a:pt x="3917748" y="1338596"/>
                  <a:pt x="4214782" y="2912"/>
                  <a:pt x="4344856" y="110660"/>
                </a:cubicBezTo>
                <a:cubicBezTo>
                  <a:pt x="4474930" y="218408"/>
                  <a:pt x="4485608" y="2104478"/>
                  <a:pt x="4577824" y="2189900"/>
                </a:cubicBezTo>
                <a:cubicBezTo>
                  <a:pt x="4670040" y="2275322"/>
                  <a:pt x="4795261" y="778502"/>
                  <a:pt x="4898155" y="623190"/>
                </a:cubicBezTo>
                <a:cubicBezTo>
                  <a:pt x="5001049" y="467878"/>
                  <a:pt x="5023376" y="1249292"/>
                  <a:pt x="5195190" y="1258028"/>
                </a:cubicBezTo>
                <a:cubicBezTo>
                  <a:pt x="5367004" y="1266764"/>
                  <a:pt x="5746548" y="514471"/>
                  <a:pt x="5929040" y="675607"/>
                </a:cubicBezTo>
                <a:cubicBezTo>
                  <a:pt x="6111532" y="836743"/>
                  <a:pt x="6186275" y="2069534"/>
                  <a:pt x="6290140" y="2224846"/>
                </a:cubicBezTo>
                <a:cubicBezTo>
                  <a:pt x="6394005" y="2380158"/>
                  <a:pt x="6552229" y="1607480"/>
                  <a:pt x="6552229" y="1607480"/>
                </a:cubicBezTo>
                <a:lnTo>
                  <a:pt x="6552229" y="1607480"/>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28796105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7078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B84B515-7752-F2A1-E0FD-B8E005E5B4B9}"/>
              </a:ext>
            </a:extLst>
          </p:cNvPr>
          <p:cNvPicPr>
            <a:picLocks noChangeAspect="1"/>
          </p:cNvPicPr>
          <p:nvPr/>
        </p:nvPicPr>
        <p:blipFill>
          <a:blip r:embed="rId3"/>
          <a:stretch>
            <a:fillRect/>
          </a:stretch>
        </p:blipFill>
        <p:spPr>
          <a:xfrm>
            <a:off x="116698" y="651311"/>
            <a:ext cx="8385366" cy="5400000"/>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720121" y="3386610"/>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466570" y="4223335"/>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7163677" y="4206581"/>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512094" y="3580311"/>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246122" y="385419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spTree>
    <p:extLst>
      <p:ext uri="{BB962C8B-B14F-4D97-AF65-F5344CB8AC3E}">
        <p14:creationId xmlns:p14="http://schemas.microsoft.com/office/powerpoint/2010/main" val="1415850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CC2CC4C-11A2-C159-520E-188A9DC5E819}"/>
              </a:ext>
            </a:extLst>
          </p:cNvPr>
          <p:cNvPicPr>
            <a:picLocks noChangeAspect="1"/>
          </p:cNvPicPr>
          <p:nvPr/>
        </p:nvPicPr>
        <p:blipFill>
          <a:blip r:embed="rId3"/>
          <a:stretch>
            <a:fillRect/>
          </a:stretch>
        </p:blipFill>
        <p:spPr>
          <a:xfrm>
            <a:off x="-1" y="454647"/>
            <a:ext cx="8133557" cy="5216810"/>
          </a:xfrm>
          <a:prstGeom prst="rect">
            <a:avLst/>
          </a:prstGeom>
        </p:spPr>
      </p:pic>
    </p:spTree>
    <p:extLst>
      <p:ext uri="{BB962C8B-B14F-4D97-AF65-F5344CB8AC3E}">
        <p14:creationId xmlns:p14="http://schemas.microsoft.com/office/powerpoint/2010/main" val="1583096317"/>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6592993" y="8273"/>
            <a:ext cx="56028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HRI Konjunkturprognose 17.03.2022</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755F1C8-B69E-4167-810C-6EEA133AD321}"/>
              </a:ext>
            </a:extLst>
          </p:cNvPr>
          <p:cNvPicPr>
            <a:picLocks noChangeAspect="1"/>
          </p:cNvPicPr>
          <p:nvPr/>
        </p:nvPicPr>
        <p:blipFill>
          <a:blip r:embed="rId3"/>
          <a:stretch>
            <a:fillRect/>
          </a:stretch>
        </p:blipFill>
        <p:spPr>
          <a:xfrm>
            <a:off x="3850272" y="656546"/>
            <a:ext cx="4466691" cy="5533708"/>
          </a:xfrm>
          <a:prstGeom prst="rect">
            <a:avLst/>
          </a:prstGeom>
        </p:spPr>
      </p:pic>
      <p:pic>
        <p:nvPicPr>
          <p:cNvPr id="3" name="Grafik 2">
            <a:extLst>
              <a:ext uri="{FF2B5EF4-FFF2-40B4-BE49-F238E27FC236}">
                <a16:creationId xmlns:a16="http://schemas.microsoft.com/office/drawing/2014/main" id="{44CFB132-B823-4D31-96CF-F56A13E884B0}"/>
              </a:ext>
            </a:extLst>
          </p:cNvPr>
          <p:cNvPicPr>
            <a:picLocks noChangeAspect="1"/>
          </p:cNvPicPr>
          <p:nvPr/>
        </p:nvPicPr>
        <p:blipFill>
          <a:blip r:embed="rId4"/>
          <a:stretch>
            <a:fillRect/>
          </a:stretch>
        </p:blipFill>
        <p:spPr>
          <a:xfrm>
            <a:off x="-1" y="0"/>
            <a:ext cx="3348917" cy="6824686"/>
          </a:xfrm>
          <a:prstGeom prst="rect">
            <a:avLst/>
          </a:prstGeom>
        </p:spPr>
      </p:pic>
    </p:spTree>
    <p:extLst>
      <p:ext uri="{BB962C8B-B14F-4D97-AF65-F5344CB8AC3E}">
        <p14:creationId xmlns:p14="http://schemas.microsoft.com/office/powerpoint/2010/main" val="11170498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name="Worksheet" r:id="rId3" imgW="9911002" imgH="2071935" progId="Excel.Sheet.12">
                  <p:embed/>
                </p:oleObj>
              </mc:Choice>
              <mc:Fallback>
                <p:oleObj name="Worksheet" r:id="rId3" imgW="9911002" imgH="2071935" progId="Excel.Sheet.12">
                  <p:embed/>
                  <p:pic>
                    <p:nvPicPr>
                      <p:cNvPr id="2" name="Objekt 1"/>
                      <p:cNvPicPr/>
                      <p:nvPr/>
                    </p:nvPicPr>
                    <p:blipFill>
                      <a:blip r:embed="rId4"/>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7A73BD1D-2B2A-99DB-6CA9-0E88592C1FE5}"/>
              </a:ext>
            </a:extLst>
          </p:cNvPr>
          <p:cNvPicPr>
            <a:picLocks noChangeAspect="1"/>
          </p:cNvPicPr>
          <p:nvPr/>
        </p:nvPicPr>
        <p:blipFill>
          <a:blip r:embed="rId3"/>
          <a:stretch>
            <a:fillRect/>
          </a:stretch>
        </p:blipFill>
        <p:spPr>
          <a:xfrm>
            <a:off x="61590" y="757816"/>
            <a:ext cx="8016229" cy="5043544"/>
          </a:xfrm>
          <a:prstGeom prst="rect">
            <a:avLst/>
          </a:prstGeom>
        </p:spPr>
      </p:pic>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3734</Words>
  <Application>Microsoft Office PowerPoint</Application>
  <PresentationFormat>Breitbild</PresentationFormat>
  <Paragraphs>598</Paragraphs>
  <Slides>62</Slides>
  <Notes>60</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62</vt:i4>
      </vt:variant>
    </vt:vector>
  </HeadingPairs>
  <TitlesOfParts>
    <vt:vector size="73" baseType="lpstr">
      <vt:lpstr>Arial</vt:lpstr>
      <vt:lpstr>Calibri</vt:lpstr>
      <vt:lpstr>Calibri Light</vt:lpstr>
      <vt:lpstr>Cambria Math</vt:lpstr>
      <vt:lpstr>Sparkasse Rg</vt:lpstr>
      <vt:lpstr>Symbol</vt:lpstr>
      <vt:lpstr>Times New Roman</vt:lpstr>
      <vt:lpstr>Wingdings</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98</cp:revision>
  <cp:lastPrinted>2022-03-02T20:18:27Z</cp:lastPrinted>
  <dcterms:created xsi:type="dcterms:W3CDTF">2022-03-01T20:52:11Z</dcterms:created>
  <dcterms:modified xsi:type="dcterms:W3CDTF">2022-10-18T09:47:59Z</dcterms:modified>
</cp:coreProperties>
</file>